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39"/>
  </p:notesMasterIdLst>
  <p:sldIdLst>
    <p:sldId id="256" r:id="rId2"/>
    <p:sldId id="294" r:id="rId3"/>
    <p:sldId id="283" r:id="rId4"/>
    <p:sldId id="258" r:id="rId5"/>
    <p:sldId id="261" r:id="rId6"/>
    <p:sldId id="259" r:id="rId7"/>
    <p:sldId id="260" r:id="rId8"/>
    <p:sldId id="262" r:id="rId9"/>
    <p:sldId id="266" r:id="rId10"/>
    <p:sldId id="265" r:id="rId11"/>
    <p:sldId id="284" r:id="rId12"/>
    <p:sldId id="267" r:id="rId13"/>
    <p:sldId id="268" r:id="rId14"/>
    <p:sldId id="269" r:id="rId15"/>
    <p:sldId id="270" r:id="rId16"/>
    <p:sldId id="271" r:id="rId17"/>
    <p:sldId id="272" r:id="rId18"/>
    <p:sldId id="275" r:id="rId19"/>
    <p:sldId id="278" r:id="rId20"/>
    <p:sldId id="273" r:id="rId21"/>
    <p:sldId id="274" r:id="rId22"/>
    <p:sldId id="296" r:id="rId23"/>
    <p:sldId id="276" r:id="rId24"/>
    <p:sldId id="277" r:id="rId25"/>
    <p:sldId id="282" r:id="rId26"/>
    <p:sldId id="279" r:id="rId27"/>
    <p:sldId id="280" r:id="rId28"/>
    <p:sldId id="281" r:id="rId29"/>
    <p:sldId id="286" r:id="rId30"/>
    <p:sldId id="285" r:id="rId31"/>
    <p:sldId id="287" r:id="rId32"/>
    <p:sldId id="291" r:id="rId33"/>
    <p:sldId id="293" r:id="rId34"/>
    <p:sldId id="289" r:id="rId35"/>
    <p:sldId id="263" r:id="rId36"/>
    <p:sldId id="290" r:id="rId37"/>
    <p:sldId id="29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DE305F-15E6-4E68-B44D-1E6C009B1989}" v="1172" dt="2024-04-19T13:41:09.929"/>
    <p1510:client id="{C1C1C294-F9FC-4F8C-B57E-97444CF36FC9}" v="3837" dt="2024-04-18T18:22:32.04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4" d="100"/>
          <a:sy n="64" d="100"/>
        </p:scale>
        <p:origin x="724" y="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Bellaveglia" userId="ccbe9784-09e5-475a-bf13-0b9f86231c85" providerId="ADAL" clId="{F44FAF3D-303B-4E82-8182-9D0801098E9E}"/>
    <pc:docChg chg="undo custSel addSld delSld modSld sldOrd">
      <pc:chgData name="Marco Bellaveglia" userId="ccbe9784-09e5-475a-bf13-0b9f86231c85" providerId="ADAL" clId="{F44FAF3D-303B-4E82-8182-9D0801098E9E}" dt="2024-04-15T16:29:07.181" v="2712" actId="20577"/>
      <pc:docMkLst>
        <pc:docMk/>
      </pc:docMkLst>
      <pc:sldChg chg="modSp mod">
        <pc:chgData name="Marco Bellaveglia" userId="ccbe9784-09e5-475a-bf13-0b9f86231c85" providerId="ADAL" clId="{F44FAF3D-303B-4E82-8182-9D0801098E9E}" dt="2024-04-15T16:29:07.181" v="2712" actId="20577"/>
        <pc:sldMkLst>
          <pc:docMk/>
          <pc:sldMk cId="2472934858" sldId="256"/>
        </pc:sldMkLst>
        <pc:spChg chg="mod">
          <ac:chgData name="Marco Bellaveglia" userId="ccbe9784-09e5-475a-bf13-0b9f86231c85" providerId="ADAL" clId="{F44FAF3D-303B-4E82-8182-9D0801098E9E}" dt="2024-04-15T16:29:07.181" v="2712" actId="20577"/>
          <ac:spMkLst>
            <pc:docMk/>
            <pc:sldMk cId="2472934858" sldId="256"/>
            <ac:spMk id="2" creationId="{FCEBDEE6-A46C-797C-89E2-F0E12BDA8144}"/>
          </ac:spMkLst>
        </pc:spChg>
      </pc:sldChg>
      <pc:sldChg chg="modAnim">
        <pc:chgData name="Marco Bellaveglia" userId="ccbe9784-09e5-475a-bf13-0b9f86231c85" providerId="ADAL" clId="{F44FAF3D-303B-4E82-8182-9D0801098E9E}" dt="2024-04-15T14:07:21.864" v="2047"/>
        <pc:sldMkLst>
          <pc:docMk/>
          <pc:sldMk cId="2662632237" sldId="258"/>
        </pc:sldMkLst>
      </pc:sldChg>
      <pc:sldChg chg="modSp mod">
        <pc:chgData name="Marco Bellaveglia" userId="ccbe9784-09e5-475a-bf13-0b9f86231c85" providerId="ADAL" clId="{F44FAF3D-303B-4E82-8182-9D0801098E9E}" dt="2024-04-15T13:06:46.020" v="339" actId="113"/>
        <pc:sldMkLst>
          <pc:docMk/>
          <pc:sldMk cId="2797727061" sldId="259"/>
        </pc:sldMkLst>
        <pc:spChg chg="mod">
          <ac:chgData name="Marco Bellaveglia" userId="ccbe9784-09e5-475a-bf13-0b9f86231c85" providerId="ADAL" clId="{F44FAF3D-303B-4E82-8182-9D0801098E9E}" dt="2024-04-15T13:06:46.020" v="339" actId="113"/>
          <ac:spMkLst>
            <pc:docMk/>
            <pc:sldMk cId="2797727061" sldId="259"/>
            <ac:spMk id="2" creationId="{7E8462F5-60A0-876D-B9F9-03D0E70568CD}"/>
          </ac:spMkLst>
        </pc:spChg>
      </pc:sldChg>
      <pc:sldChg chg="addSp delSp modSp mod">
        <pc:chgData name="Marco Bellaveglia" userId="ccbe9784-09e5-475a-bf13-0b9f86231c85" providerId="ADAL" clId="{F44FAF3D-303B-4E82-8182-9D0801098E9E}" dt="2024-04-15T12:57:36.167" v="334" actId="20577"/>
        <pc:sldMkLst>
          <pc:docMk/>
          <pc:sldMk cId="1832785656" sldId="260"/>
        </pc:sldMkLst>
        <pc:spChg chg="mod">
          <ac:chgData name="Marco Bellaveglia" userId="ccbe9784-09e5-475a-bf13-0b9f86231c85" providerId="ADAL" clId="{F44FAF3D-303B-4E82-8182-9D0801098E9E}" dt="2024-04-15T12:42:40.316" v="202" actId="1035"/>
          <ac:spMkLst>
            <pc:docMk/>
            <pc:sldMk cId="1832785656" sldId="260"/>
            <ac:spMk id="3" creationId="{654DE72D-6CEB-5908-26E8-66862ACC964D}"/>
          </ac:spMkLst>
        </pc:spChg>
        <pc:spChg chg="add del mod">
          <ac:chgData name="Marco Bellaveglia" userId="ccbe9784-09e5-475a-bf13-0b9f86231c85" providerId="ADAL" clId="{F44FAF3D-303B-4E82-8182-9D0801098E9E}" dt="2024-04-15T12:44:33.072" v="229" actId="22"/>
          <ac:spMkLst>
            <pc:docMk/>
            <pc:sldMk cId="1832785656" sldId="260"/>
            <ac:spMk id="7" creationId="{BF0BBBAB-9D9E-B83C-379E-43A9BE0E5A19}"/>
          </ac:spMkLst>
        </pc:spChg>
        <pc:spChg chg="mod">
          <ac:chgData name="Marco Bellaveglia" userId="ccbe9784-09e5-475a-bf13-0b9f86231c85" providerId="ADAL" clId="{F44FAF3D-303B-4E82-8182-9D0801098E9E}" dt="2024-04-15T12:57:36.167" v="334" actId="20577"/>
          <ac:spMkLst>
            <pc:docMk/>
            <pc:sldMk cId="1832785656" sldId="260"/>
            <ac:spMk id="9" creationId="{37BD8963-F385-4D9C-580F-1BD6507205E2}"/>
          </ac:spMkLst>
        </pc:spChg>
        <pc:spChg chg="add del mod">
          <ac:chgData name="Marco Bellaveglia" userId="ccbe9784-09e5-475a-bf13-0b9f86231c85" providerId="ADAL" clId="{F44FAF3D-303B-4E82-8182-9D0801098E9E}" dt="2024-04-15T12:45:25.130" v="254" actId="22"/>
          <ac:spMkLst>
            <pc:docMk/>
            <pc:sldMk cId="1832785656" sldId="260"/>
            <ac:spMk id="10" creationId="{CBABE5B0-F3FB-3931-0F75-072EB6DDE93A}"/>
          </ac:spMkLst>
        </pc:spChg>
        <pc:picChg chg="mod">
          <ac:chgData name="Marco Bellaveglia" userId="ccbe9784-09e5-475a-bf13-0b9f86231c85" providerId="ADAL" clId="{F44FAF3D-303B-4E82-8182-9D0801098E9E}" dt="2024-04-15T12:45:05.314" v="245" actId="1037"/>
          <ac:picMkLst>
            <pc:docMk/>
            <pc:sldMk cId="1832785656" sldId="260"/>
            <ac:picMk id="11" creationId="{A1D5E27C-2D2D-A8B9-CFE2-CFE77A6903C6}"/>
          </ac:picMkLst>
        </pc:picChg>
        <pc:picChg chg="add mod modCrop">
          <ac:chgData name="Marco Bellaveglia" userId="ccbe9784-09e5-475a-bf13-0b9f86231c85" providerId="ADAL" clId="{F44FAF3D-303B-4E82-8182-9D0801098E9E}" dt="2024-04-15T12:52:31.548" v="286" actId="1036"/>
          <ac:picMkLst>
            <pc:docMk/>
            <pc:sldMk cId="1832785656" sldId="260"/>
            <ac:picMk id="12" creationId="{77A09DB5-4583-0BD5-B366-6AE92E500F66}"/>
          </ac:picMkLst>
        </pc:picChg>
      </pc:sldChg>
      <pc:sldChg chg="modSp mod modAnim">
        <pc:chgData name="Marco Bellaveglia" userId="ccbe9784-09e5-475a-bf13-0b9f86231c85" providerId="ADAL" clId="{F44FAF3D-303B-4E82-8182-9D0801098E9E}" dt="2024-04-15T14:07:32.762" v="2077"/>
        <pc:sldMkLst>
          <pc:docMk/>
          <pc:sldMk cId="1037102030" sldId="261"/>
        </pc:sldMkLst>
        <pc:spChg chg="mod">
          <ac:chgData name="Marco Bellaveglia" userId="ccbe9784-09e5-475a-bf13-0b9f86231c85" providerId="ADAL" clId="{F44FAF3D-303B-4E82-8182-9D0801098E9E}" dt="2024-04-15T12:35:49.633" v="18" actId="20577"/>
          <ac:spMkLst>
            <pc:docMk/>
            <pc:sldMk cId="1037102030" sldId="261"/>
            <ac:spMk id="7" creationId="{76130409-CC95-9889-FFDD-A8FF64312528}"/>
          </ac:spMkLst>
        </pc:spChg>
        <pc:spChg chg="mod">
          <ac:chgData name="Marco Bellaveglia" userId="ccbe9784-09e5-475a-bf13-0b9f86231c85" providerId="ADAL" clId="{F44FAF3D-303B-4E82-8182-9D0801098E9E}" dt="2024-04-15T12:36:09.552" v="55" actId="1035"/>
          <ac:spMkLst>
            <pc:docMk/>
            <pc:sldMk cId="1037102030" sldId="261"/>
            <ac:spMk id="14" creationId="{58E7AF9B-0D9D-4DE3-D3BE-CA03A628177E}"/>
          </ac:spMkLst>
        </pc:spChg>
        <pc:spChg chg="mod">
          <ac:chgData name="Marco Bellaveglia" userId="ccbe9784-09e5-475a-bf13-0b9f86231c85" providerId="ADAL" clId="{F44FAF3D-303B-4E82-8182-9D0801098E9E}" dt="2024-04-15T12:36:53.115" v="96" actId="1582"/>
          <ac:spMkLst>
            <pc:docMk/>
            <pc:sldMk cId="1037102030" sldId="261"/>
            <ac:spMk id="45" creationId="{AA374288-FCBC-520B-5E99-31A39D9F2521}"/>
          </ac:spMkLst>
        </pc:spChg>
        <pc:cxnChg chg="mod">
          <ac:chgData name="Marco Bellaveglia" userId="ccbe9784-09e5-475a-bf13-0b9f86231c85" providerId="ADAL" clId="{F44FAF3D-303B-4E82-8182-9D0801098E9E}" dt="2024-04-15T12:36:09.552" v="55" actId="1035"/>
          <ac:cxnSpMkLst>
            <pc:docMk/>
            <pc:sldMk cId="1037102030" sldId="261"/>
            <ac:cxnSpMk id="40" creationId="{5E911433-BBD5-68F9-471C-FF83CBDB4B17}"/>
          </ac:cxnSpMkLst>
        </pc:cxnChg>
        <pc:cxnChg chg="mod">
          <ac:chgData name="Marco Bellaveglia" userId="ccbe9784-09e5-475a-bf13-0b9f86231c85" providerId="ADAL" clId="{F44FAF3D-303B-4E82-8182-9D0801098E9E}" dt="2024-04-15T12:36:09.552" v="55" actId="1035"/>
          <ac:cxnSpMkLst>
            <pc:docMk/>
            <pc:sldMk cId="1037102030" sldId="261"/>
            <ac:cxnSpMk id="41" creationId="{183CC0F9-5940-DC82-C83B-F35BB1A0AE36}"/>
          </ac:cxnSpMkLst>
        </pc:cxnChg>
        <pc:cxnChg chg="mod">
          <ac:chgData name="Marco Bellaveglia" userId="ccbe9784-09e5-475a-bf13-0b9f86231c85" providerId="ADAL" clId="{F44FAF3D-303B-4E82-8182-9D0801098E9E}" dt="2024-04-15T12:36:09.552" v="55" actId="1035"/>
          <ac:cxnSpMkLst>
            <pc:docMk/>
            <pc:sldMk cId="1037102030" sldId="261"/>
            <ac:cxnSpMk id="42" creationId="{44ABED5A-9686-816E-F029-AC12D0675063}"/>
          </ac:cxnSpMkLst>
        </pc:cxnChg>
        <pc:cxnChg chg="mod">
          <ac:chgData name="Marco Bellaveglia" userId="ccbe9784-09e5-475a-bf13-0b9f86231c85" providerId="ADAL" clId="{F44FAF3D-303B-4E82-8182-9D0801098E9E}" dt="2024-04-15T12:36:09.552" v="55" actId="1035"/>
          <ac:cxnSpMkLst>
            <pc:docMk/>
            <pc:sldMk cId="1037102030" sldId="261"/>
            <ac:cxnSpMk id="43" creationId="{23E776D6-D804-3269-DBB0-8F8176659A3E}"/>
          </ac:cxnSpMkLst>
        </pc:cxnChg>
      </pc:sldChg>
      <pc:sldChg chg="addSp delSp modSp new mod delAnim modAnim">
        <pc:chgData name="Marco Bellaveglia" userId="ccbe9784-09e5-475a-bf13-0b9f86231c85" providerId="ADAL" clId="{F44FAF3D-303B-4E82-8182-9D0801098E9E}" dt="2024-04-15T14:06:52.909" v="2009"/>
        <pc:sldMkLst>
          <pc:docMk/>
          <pc:sldMk cId="2567136745" sldId="262"/>
        </pc:sldMkLst>
        <pc:spChg chg="del">
          <ac:chgData name="Marco Bellaveglia" userId="ccbe9784-09e5-475a-bf13-0b9f86231c85" providerId="ADAL" clId="{F44FAF3D-303B-4E82-8182-9D0801098E9E}" dt="2024-04-15T13:13:11.930" v="655" actId="478"/>
          <ac:spMkLst>
            <pc:docMk/>
            <pc:sldMk cId="2567136745" sldId="262"/>
            <ac:spMk id="2" creationId="{3F902CC8-D5A7-8BF2-4D7B-558ACA98D1F8}"/>
          </ac:spMkLst>
        </pc:spChg>
        <pc:spChg chg="mod">
          <ac:chgData name="Marco Bellaveglia" userId="ccbe9784-09e5-475a-bf13-0b9f86231c85" providerId="ADAL" clId="{F44FAF3D-303B-4E82-8182-9D0801098E9E}" dt="2024-04-15T13:13:08.808" v="654" actId="1035"/>
          <ac:spMkLst>
            <pc:docMk/>
            <pc:sldMk cId="2567136745" sldId="262"/>
            <ac:spMk id="3" creationId="{5FEFACD8-6EEA-55C3-28F2-E3A13570CCA8}"/>
          </ac:spMkLst>
        </pc:spChg>
        <pc:spChg chg="add mod">
          <ac:chgData name="Marco Bellaveglia" userId="ccbe9784-09e5-475a-bf13-0b9f86231c85" providerId="ADAL" clId="{F44FAF3D-303B-4E82-8182-9D0801098E9E}" dt="2024-04-15T13:21:43.654" v="931" actId="1036"/>
          <ac:spMkLst>
            <pc:docMk/>
            <pc:sldMk cId="2567136745" sldId="262"/>
            <ac:spMk id="7" creationId="{1EFC5D62-C0EC-985A-2097-2647A4412C86}"/>
          </ac:spMkLst>
        </pc:spChg>
        <pc:spChg chg="add mod">
          <ac:chgData name="Marco Bellaveglia" userId="ccbe9784-09e5-475a-bf13-0b9f86231c85" providerId="ADAL" clId="{F44FAF3D-303B-4E82-8182-9D0801098E9E}" dt="2024-04-15T13:21:49.465" v="935" actId="1036"/>
          <ac:spMkLst>
            <pc:docMk/>
            <pc:sldMk cId="2567136745" sldId="262"/>
            <ac:spMk id="9" creationId="{A569F2F0-BD6C-FE7C-E5E0-C01BE29CBC4A}"/>
          </ac:spMkLst>
        </pc:spChg>
        <pc:spChg chg="add mod">
          <ac:chgData name="Marco Bellaveglia" userId="ccbe9784-09e5-475a-bf13-0b9f86231c85" providerId="ADAL" clId="{F44FAF3D-303B-4E82-8182-9D0801098E9E}" dt="2024-04-15T13:21:49.465" v="935" actId="1036"/>
          <ac:spMkLst>
            <pc:docMk/>
            <pc:sldMk cId="2567136745" sldId="262"/>
            <ac:spMk id="10" creationId="{05CE1064-90EB-2D21-06B1-CA555B69B93F}"/>
          </ac:spMkLst>
        </pc:spChg>
        <pc:spChg chg="add del mod">
          <ac:chgData name="Marco Bellaveglia" userId="ccbe9784-09e5-475a-bf13-0b9f86231c85" providerId="ADAL" clId="{F44FAF3D-303B-4E82-8182-9D0801098E9E}" dt="2024-04-15T13:18:26.523" v="772" actId="478"/>
          <ac:spMkLst>
            <pc:docMk/>
            <pc:sldMk cId="2567136745" sldId="262"/>
            <ac:spMk id="11" creationId="{E527DC0E-6A95-A703-6BBB-51DD7A42E204}"/>
          </ac:spMkLst>
        </pc:spChg>
        <pc:spChg chg="add del mod">
          <ac:chgData name="Marco Bellaveglia" userId="ccbe9784-09e5-475a-bf13-0b9f86231c85" providerId="ADAL" clId="{F44FAF3D-303B-4E82-8182-9D0801098E9E}" dt="2024-04-15T13:18:24.099" v="771" actId="478"/>
          <ac:spMkLst>
            <pc:docMk/>
            <pc:sldMk cId="2567136745" sldId="262"/>
            <ac:spMk id="12" creationId="{49FABE11-28FA-6A9C-F00A-B13798CD0BD7}"/>
          </ac:spMkLst>
        </pc:spChg>
        <pc:spChg chg="add mod">
          <ac:chgData name="Marco Bellaveglia" userId="ccbe9784-09e5-475a-bf13-0b9f86231c85" providerId="ADAL" clId="{F44FAF3D-303B-4E82-8182-9D0801098E9E}" dt="2024-04-15T13:21:40.118" v="925" actId="1035"/>
          <ac:spMkLst>
            <pc:docMk/>
            <pc:sldMk cId="2567136745" sldId="262"/>
            <ac:spMk id="13" creationId="{0C6CB824-65CC-C55A-01D1-77123D55D1BF}"/>
          </ac:spMkLst>
        </pc:spChg>
        <pc:spChg chg="add mod">
          <ac:chgData name="Marco Bellaveglia" userId="ccbe9784-09e5-475a-bf13-0b9f86231c85" providerId="ADAL" clId="{F44FAF3D-303B-4E82-8182-9D0801098E9E}" dt="2024-04-15T13:21:49.465" v="935" actId="1036"/>
          <ac:spMkLst>
            <pc:docMk/>
            <pc:sldMk cId="2567136745" sldId="262"/>
            <ac:spMk id="16" creationId="{6AA211D5-D7F3-2E1D-A487-543A7606280F}"/>
          </ac:spMkLst>
        </pc:spChg>
        <pc:spChg chg="add del mod">
          <ac:chgData name="Marco Bellaveglia" userId="ccbe9784-09e5-475a-bf13-0b9f86231c85" providerId="ADAL" clId="{F44FAF3D-303B-4E82-8182-9D0801098E9E}" dt="2024-04-15T13:18:11.894" v="767" actId="478"/>
          <ac:spMkLst>
            <pc:docMk/>
            <pc:sldMk cId="2567136745" sldId="262"/>
            <ac:spMk id="17" creationId="{D6E5415A-7534-233C-BEE1-790E71755489}"/>
          </ac:spMkLst>
        </pc:spChg>
        <pc:spChg chg="add del mod">
          <ac:chgData name="Marco Bellaveglia" userId="ccbe9784-09e5-475a-bf13-0b9f86231c85" providerId="ADAL" clId="{F44FAF3D-303B-4E82-8182-9D0801098E9E}" dt="2024-04-15T13:17:29.209" v="751" actId="478"/>
          <ac:spMkLst>
            <pc:docMk/>
            <pc:sldMk cId="2567136745" sldId="262"/>
            <ac:spMk id="18" creationId="{8D3E968E-5EB4-FFB9-8D72-B14FB7E4F196}"/>
          </ac:spMkLst>
        </pc:spChg>
        <pc:spChg chg="add mod">
          <ac:chgData name="Marco Bellaveglia" userId="ccbe9784-09e5-475a-bf13-0b9f86231c85" providerId="ADAL" clId="{F44FAF3D-303B-4E82-8182-9D0801098E9E}" dt="2024-04-15T13:21:49.465" v="935" actId="1036"/>
          <ac:spMkLst>
            <pc:docMk/>
            <pc:sldMk cId="2567136745" sldId="262"/>
            <ac:spMk id="26" creationId="{DB6E0B9A-06A7-6177-F807-6915474CFE0C}"/>
          </ac:spMkLst>
        </pc:spChg>
        <pc:spChg chg="add mod">
          <ac:chgData name="Marco Bellaveglia" userId="ccbe9784-09e5-475a-bf13-0b9f86231c85" providerId="ADAL" clId="{F44FAF3D-303B-4E82-8182-9D0801098E9E}" dt="2024-04-15T13:21:54.791" v="936" actId="14100"/>
          <ac:spMkLst>
            <pc:docMk/>
            <pc:sldMk cId="2567136745" sldId="262"/>
            <ac:spMk id="27" creationId="{6DED2C74-9252-DDA1-17D8-6DE656F551DC}"/>
          </ac:spMkLst>
        </pc:spChg>
        <pc:spChg chg="add mod">
          <ac:chgData name="Marco Bellaveglia" userId="ccbe9784-09e5-475a-bf13-0b9f86231c85" providerId="ADAL" clId="{F44FAF3D-303B-4E82-8182-9D0801098E9E}" dt="2024-04-15T13:21:49.465" v="935" actId="1036"/>
          <ac:spMkLst>
            <pc:docMk/>
            <pc:sldMk cId="2567136745" sldId="262"/>
            <ac:spMk id="34" creationId="{BCBA21A9-1DF5-7BB4-B070-731454E1A315}"/>
          </ac:spMkLst>
        </pc:spChg>
        <pc:graphicFrameChg chg="add mod">
          <ac:chgData name="Marco Bellaveglia" userId="ccbe9784-09e5-475a-bf13-0b9f86231c85" providerId="ADAL" clId="{F44FAF3D-303B-4E82-8182-9D0801098E9E}" dt="2024-04-15T13:19:32.827" v="892" actId="1035"/>
          <ac:graphicFrameMkLst>
            <pc:docMk/>
            <pc:sldMk cId="2567136745" sldId="262"/>
            <ac:graphicFrameMk id="8" creationId="{03BB07E7-C24B-ED1D-62A3-9278BE9B99E8}"/>
          </ac:graphicFrameMkLst>
        </pc:graphicFrameChg>
        <pc:graphicFrameChg chg="add del mod replId">
          <ac:chgData name="Marco Bellaveglia" userId="ccbe9784-09e5-475a-bf13-0b9f86231c85" providerId="ADAL" clId="{F44FAF3D-303B-4E82-8182-9D0801098E9E}" dt="2024-04-15T13:13:56.929" v="664"/>
          <ac:graphicFrameMkLst>
            <pc:docMk/>
            <pc:sldMk cId="2567136745" sldId="262"/>
            <ac:graphicFrameMk id="32" creationId="{1EFC5D62-C0EC-985A-2097-2647A4412C86}"/>
          </ac:graphicFrameMkLst>
        </pc:graphicFrameChg>
        <pc:picChg chg="add mod">
          <ac:chgData name="Marco Bellaveglia" userId="ccbe9784-09e5-475a-bf13-0b9f86231c85" providerId="ADAL" clId="{F44FAF3D-303B-4E82-8182-9D0801098E9E}" dt="2024-04-15T13:21:49.465" v="935" actId="1036"/>
          <ac:picMkLst>
            <pc:docMk/>
            <pc:sldMk cId="2567136745" sldId="262"/>
            <ac:picMk id="14" creationId="{422E684C-574D-D35A-FEE1-BA383369C054}"/>
          </ac:picMkLst>
        </pc:picChg>
        <pc:picChg chg="add mod">
          <ac:chgData name="Marco Bellaveglia" userId="ccbe9784-09e5-475a-bf13-0b9f86231c85" providerId="ADAL" clId="{F44FAF3D-303B-4E82-8182-9D0801098E9E}" dt="2024-04-15T13:21:49.465" v="935" actId="1036"/>
          <ac:picMkLst>
            <pc:docMk/>
            <pc:sldMk cId="2567136745" sldId="262"/>
            <ac:picMk id="15" creationId="{1A7371E9-E74E-334D-9DB0-331AF5E44F90}"/>
          </ac:picMkLst>
        </pc:picChg>
        <pc:picChg chg="add mod">
          <ac:chgData name="Marco Bellaveglia" userId="ccbe9784-09e5-475a-bf13-0b9f86231c85" providerId="ADAL" clId="{F44FAF3D-303B-4E82-8182-9D0801098E9E}" dt="2024-04-15T13:21:49.465" v="935" actId="1036"/>
          <ac:picMkLst>
            <pc:docMk/>
            <pc:sldMk cId="2567136745" sldId="262"/>
            <ac:picMk id="19" creationId="{2B7F3AC2-AF92-CD46-5617-2129710B1C0A}"/>
          </ac:picMkLst>
        </pc:picChg>
        <pc:picChg chg="add mod">
          <ac:chgData name="Marco Bellaveglia" userId="ccbe9784-09e5-475a-bf13-0b9f86231c85" providerId="ADAL" clId="{F44FAF3D-303B-4E82-8182-9D0801098E9E}" dt="2024-04-15T13:21:49.465" v="935" actId="1036"/>
          <ac:picMkLst>
            <pc:docMk/>
            <pc:sldMk cId="2567136745" sldId="262"/>
            <ac:picMk id="20" creationId="{691626F4-6A36-40D0-2361-62580CDFEFFE}"/>
          </ac:picMkLst>
        </pc:picChg>
        <pc:picChg chg="add mod">
          <ac:chgData name="Marco Bellaveglia" userId="ccbe9784-09e5-475a-bf13-0b9f86231c85" providerId="ADAL" clId="{F44FAF3D-303B-4E82-8182-9D0801098E9E}" dt="2024-04-15T13:21:49.465" v="935" actId="1036"/>
          <ac:picMkLst>
            <pc:docMk/>
            <pc:sldMk cId="2567136745" sldId="262"/>
            <ac:picMk id="21" creationId="{63BBFFFD-2875-654E-5F3C-41D37636E1B5}"/>
          </ac:picMkLst>
        </pc:picChg>
        <pc:picChg chg="add mod">
          <ac:chgData name="Marco Bellaveglia" userId="ccbe9784-09e5-475a-bf13-0b9f86231c85" providerId="ADAL" clId="{F44FAF3D-303B-4E82-8182-9D0801098E9E}" dt="2024-04-15T13:21:49.465" v="935" actId="1036"/>
          <ac:picMkLst>
            <pc:docMk/>
            <pc:sldMk cId="2567136745" sldId="262"/>
            <ac:picMk id="22" creationId="{320E6E6F-24E9-DA84-5ED5-367A40528EBC}"/>
          </ac:picMkLst>
        </pc:picChg>
        <pc:picChg chg="add mod">
          <ac:chgData name="Marco Bellaveglia" userId="ccbe9784-09e5-475a-bf13-0b9f86231c85" providerId="ADAL" clId="{F44FAF3D-303B-4E82-8182-9D0801098E9E}" dt="2024-04-15T13:21:49.465" v="935" actId="1036"/>
          <ac:picMkLst>
            <pc:docMk/>
            <pc:sldMk cId="2567136745" sldId="262"/>
            <ac:picMk id="23" creationId="{4CD7667C-8155-029A-9A63-E3D2B8D64FB8}"/>
          </ac:picMkLst>
        </pc:picChg>
        <pc:cxnChg chg="add del mod">
          <ac:chgData name="Marco Bellaveglia" userId="ccbe9784-09e5-475a-bf13-0b9f86231c85" providerId="ADAL" clId="{F44FAF3D-303B-4E82-8182-9D0801098E9E}" dt="2024-04-15T13:13:45.975" v="659" actId="478"/>
          <ac:cxnSpMkLst>
            <pc:docMk/>
            <pc:sldMk cId="2567136745" sldId="262"/>
            <ac:cxnSpMk id="24" creationId="{2DE7CCDE-DB79-6734-F96D-22313B0234D9}"/>
          </ac:cxnSpMkLst>
        </pc:cxnChg>
        <pc:cxnChg chg="add del mod">
          <ac:chgData name="Marco Bellaveglia" userId="ccbe9784-09e5-475a-bf13-0b9f86231c85" providerId="ADAL" clId="{F44FAF3D-303B-4E82-8182-9D0801098E9E}" dt="2024-04-15T13:13:51.862" v="662" actId="478"/>
          <ac:cxnSpMkLst>
            <pc:docMk/>
            <pc:sldMk cId="2567136745" sldId="262"/>
            <ac:cxnSpMk id="25" creationId="{C9AFE23D-DC37-F759-863D-C020D37E0A00}"/>
          </ac:cxnSpMkLst>
        </pc:cxnChg>
        <pc:cxnChg chg="add del mod">
          <ac:chgData name="Marco Bellaveglia" userId="ccbe9784-09e5-475a-bf13-0b9f86231c85" providerId="ADAL" clId="{F44FAF3D-303B-4E82-8182-9D0801098E9E}" dt="2024-04-15T13:13:41.530" v="657" actId="478"/>
          <ac:cxnSpMkLst>
            <pc:docMk/>
            <pc:sldMk cId="2567136745" sldId="262"/>
            <ac:cxnSpMk id="28" creationId="{65919A8A-1F91-3A70-B7E7-6CE0B1EB75DE}"/>
          </ac:cxnSpMkLst>
        </pc:cxnChg>
        <pc:cxnChg chg="add del mod">
          <ac:chgData name="Marco Bellaveglia" userId="ccbe9784-09e5-475a-bf13-0b9f86231c85" providerId="ADAL" clId="{F44FAF3D-303B-4E82-8182-9D0801098E9E}" dt="2024-04-15T13:13:43.884" v="658" actId="478"/>
          <ac:cxnSpMkLst>
            <pc:docMk/>
            <pc:sldMk cId="2567136745" sldId="262"/>
            <ac:cxnSpMk id="29" creationId="{2F7C5FA9-BF73-8AB5-EEAD-C15A59334986}"/>
          </ac:cxnSpMkLst>
        </pc:cxnChg>
        <pc:cxnChg chg="add del mod">
          <ac:chgData name="Marco Bellaveglia" userId="ccbe9784-09e5-475a-bf13-0b9f86231c85" providerId="ADAL" clId="{F44FAF3D-303B-4E82-8182-9D0801098E9E}" dt="2024-04-15T13:13:48.095" v="660" actId="478"/>
          <ac:cxnSpMkLst>
            <pc:docMk/>
            <pc:sldMk cId="2567136745" sldId="262"/>
            <ac:cxnSpMk id="30" creationId="{C8F264DF-7A2C-A5E6-7572-161051949DCB}"/>
          </ac:cxnSpMkLst>
        </pc:cxnChg>
        <pc:cxnChg chg="add del mod">
          <ac:chgData name="Marco Bellaveglia" userId="ccbe9784-09e5-475a-bf13-0b9f86231c85" providerId="ADAL" clId="{F44FAF3D-303B-4E82-8182-9D0801098E9E}" dt="2024-04-15T13:13:49.885" v="661" actId="478"/>
          <ac:cxnSpMkLst>
            <pc:docMk/>
            <pc:sldMk cId="2567136745" sldId="262"/>
            <ac:cxnSpMk id="31" creationId="{E939554A-464B-89E0-6536-C57FDBE1BA42}"/>
          </ac:cxnSpMkLst>
        </pc:cxnChg>
      </pc:sldChg>
      <pc:sldChg chg="addSp delSp modSp new mod modAnim">
        <pc:chgData name="Marco Bellaveglia" userId="ccbe9784-09e5-475a-bf13-0b9f86231c85" providerId="ADAL" clId="{F44FAF3D-303B-4E82-8182-9D0801098E9E}" dt="2024-04-15T14:07:38.242" v="2080"/>
        <pc:sldMkLst>
          <pc:docMk/>
          <pc:sldMk cId="3644512174" sldId="263"/>
        </pc:sldMkLst>
        <pc:spChg chg="del">
          <ac:chgData name="Marco Bellaveglia" userId="ccbe9784-09e5-475a-bf13-0b9f86231c85" providerId="ADAL" clId="{F44FAF3D-303B-4E82-8182-9D0801098E9E}" dt="2024-04-15T13:08:03.765" v="341" actId="478"/>
          <ac:spMkLst>
            <pc:docMk/>
            <pc:sldMk cId="3644512174" sldId="263"/>
            <ac:spMk id="2" creationId="{7738E89C-50F4-E228-A4EB-7D31440FDFF5}"/>
          </ac:spMkLst>
        </pc:spChg>
        <pc:spChg chg="del">
          <ac:chgData name="Marco Bellaveglia" userId="ccbe9784-09e5-475a-bf13-0b9f86231c85" providerId="ADAL" clId="{F44FAF3D-303B-4E82-8182-9D0801098E9E}" dt="2024-04-15T13:08:03.765" v="341" actId="478"/>
          <ac:spMkLst>
            <pc:docMk/>
            <pc:sldMk cId="3644512174" sldId="263"/>
            <ac:spMk id="3" creationId="{112301F4-5FE8-1990-5357-81856D5EE582}"/>
          </ac:spMkLst>
        </pc:spChg>
        <pc:spChg chg="add mod">
          <ac:chgData name="Marco Bellaveglia" userId="ccbe9784-09e5-475a-bf13-0b9f86231c85" providerId="ADAL" clId="{F44FAF3D-303B-4E82-8182-9D0801098E9E}" dt="2024-04-15T13:09:57.811" v="589" actId="1038"/>
          <ac:spMkLst>
            <pc:docMk/>
            <pc:sldMk cId="3644512174" sldId="263"/>
            <ac:spMk id="8" creationId="{0DB0AB7F-FB98-CBF5-63A0-0CE812F85C07}"/>
          </ac:spMkLst>
        </pc:spChg>
        <pc:spChg chg="add mod">
          <ac:chgData name="Marco Bellaveglia" userId="ccbe9784-09e5-475a-bf13-0b9f86231c85" providerId="ADAL" clId="{F44FAF3D-303B-4E82-8182-9D0801098E9E}" dt="2024-04-15T13:09:16.747" v="543" actId="14100"/>
          <ac:spMkLst>
            <pc:docMk/>
            <pc:sldMk cId="3644512174" sldId="263"/>
            <ac:spMk id="9" creationId="{14310FF1-97D6-BD31-1B07-30F68C90E1F3}"/>
          </ac:spMkLst>
        </pc:spChg>
        <pc:spChg chg="add mod">
          <ac:chgData name="Marco Bellaveglia" userId="ccbe9784-09e5-475a-bf13-0b9f86231c85" providerId="ADAL" clId="{F44FAF3D-303B-4E82-8182-9D0801098E9E}" dt="2024-04-15T13:09:32.827" v="546" actId="207"/>
          <ac:spMkLst>
            <pc:docMk/>
            <pc:sldMk cId="3644512174" sldId="263"/>
            <ac:spMk id="10" creationId="{CF7F24BE-EEC7-F728-70B0-EBCD76F7D01B}"/>
          </ac:spMkLst>
        </pc:spChg>
        <pc:spChg chg="add mod">
          <ac:chgData name="Marco Bellaveglia" userId="ccbe9784-09e5-475a-bf13-0b9f86231c85" providerId="ADAL" clId="{F44FAF3D-303B-4E82-8182-9D0801098E9E}" dt="2024-04-15T13:09:21.771" v="545" actId="1076"/>
          <ac:spMkLst>
            <pc:docMk/>
            <pc:sldMk cId="3644512174" sldId="263"/>
            <ac:spMk id="11" creationId="{245034C9-ED31-FCB5-4B3A-5D7ACD8737DA}"/>
          </ac:spMkLst>
        </pc:spChg>
        <pc:picChg chg="add mod">
          <ac:chgData name="Marco Bellaveglia" userId="ccbe9784-09e5-475a-bf13-0b9f86231c85" providerId="ADAL" clId="{F44FAF3D-303B-4E82-8182-9D0801098E9E}" dt="2024-04-15T13:10:09.260" v="591" actId="14100"/>
          <ac:picMkLst>
            <pc:docMk/>
            <pc:sldMk cId="3644512174" sldId="263"/>
            <ac:picMk id="7" creationId="{ACF9C68E-564A-B9F5-C190-EBF4312633F7}"/>
          </ac:picMkLst>
        </pc:picChg>
      </pc:sldChg>
      <pc:sldChg chg="addSp delSp modSp new mod delAnim modAnim">
        <pc:chgData name="Marco Bellaveglia" userId="ccbe9784-09e5-475a-bf13-0b9f86231c85" providerId="ADAL" clId="{F44FAF3D-303B-4E82-8182-9D0801098E9E}" dt="2024-04-15T14:18:38.237" v="2405" actId="1036"/>
        <pc:sldMkLst>
          <pc:docMk/>
          <pc:sldMk cId="1933096728" sldId="264"/>
        </pc:sldMkLst>
        <pc:spChg chg="del">
          <ac:chgData name="Marco Bellaveglia" userId="ccbe9784-09e5-475a-bf13-0b9f86231c85" providerId="ADAL" clId="{F44FAF3D-303B-4E82-8182-9D0801098E9E}" dt="2024-04-15T13:21:20.634" v="913" actId="478"/>
          <ac:spMkLst>
            <pc:docMk/>
            <pc:sldMk cId="1933096728" sldId="264"/>
            <ac:spMk id="2" creationId="{CFD84121-5E66-306C-6DC8-4541FBE87DC1}"/>
          </ac:spMkLst>
        </pc:spChg>
        <pc:spChg chg="mod">
          <ac:chgData name="Marco Bellaveglia" userId="ccbe9784-09e5-475a-bf13-0b9f86231c85" providerId="ADAL" clId="{F44FAF3D-303B-4E82-8182-9D0801098E9E}" dt="2024-04-15T14:16:29.407" v="2331" actId="14100"/>
          <ac:spMkLst>
            <pc:docMk/>
            <pc:sldMk cId="1933096728" sldId="264"/>
            <ac:spMk id="3" creationId="{B8AB508B-0B3E-73EC-37AD-069871E8741F}"/>
          </ac:spMkLst>
        </pc:spChg>
        <pc:spChg chg="add mod">
          <ac:chgData name="Marco Bellaveglia" userId="ccbe9784-09e5-475a-bf13-0b9f86231c85" providerId="ADAL" clId="{F44FAF3D-303B-4E82-8182-9D0801098E9E}" dt="2024-04-15T13:27:12.104" v="1198" actId="1038"/>
          <ac:spMkLst>
            <pc:docMk/>
            <pc:sldMk cId="1933096728" sldId="264"/>
            <ac:spMk id="7" creationId="{89A2C54E-4638-09A4-1DD2-B61FE06E6AD1}"/>
          </ac:spMkLst>
        </pc:spChg>
        <pc:spChg chg="add mod">
          <ac:chgData name="Marco Bellaveglia" userId="ccbe9784-09e5-475a-bf13-0b9f86231c85" providerId="ADAL" clId="{F44FAF3D-303B-4E82-8182-9D0801098E9E}" dt="2024-04-15T13:26:26.904" v="1159" actId="1036"/>
          <ac:spMkLst>
            <pc:docMk/>
            <pc:sldMk cId="1933096728" sldId="264"/>
            <ac:spMk id="8" creationId="{E0127ADC-B80E-12DE-6D25-8650A706A98A}"/>
          </ac:spMkLst>
        </pc:spChg>
        <pc:spChg chg="add mod">
          <ac:chgData name="Marco Bellaveglia" userId="ccbe9784-09e5-475a-bf13-0b9f86231c85" providerId="ADAL" clId="{F44FAF3D-303B-4E82-8182-9D0801098E9E}" dt="2024-04-15T13:30:10.430" v="1217" actId="27636"/>
          <ac:spMkLst>
            <pc:docMk/>
            <pc:sldMk cId="1933096728" sldId="264"/>
            <ac:spMk id="9" creationId="{DA82FF2A-B9E0-3009-56DD-AD1AA2FD0874}"/>
          </ac:spMkLst>
        </pc:spChg>
        <pc:spChg chg="add mod">
          <ac:chgData name="Marco Bellaveglia" userId="ccbe9784-09e5-475a-bf13-0b9f86231c85" providerId="ADAL" clId="{F44FAF3D-303B-4E82-8182-9D0801098E9E}" dt="2024-04-15T13:32:30.725" v="1309" actId="1036"/>
          <ac:spMkLst>
            <pc:docMk/>
            <pc:sldMk cId="1933096728" sldId="264"/>
            <ac:spMk id="12" creationId="{A94BBA99-3D81-CD1D-E739-D0B51EE76C3C}"/>
          </ac:spMkLst>
        </pc:spChg>
        <pc:spChg chg="add mod">
          <ac:chgData name="Marco Bellaveglia" userId="ccbe9784-09e5-475a-bf13-0b9f86231c85" providerId="ADAL" clId="{F44FAF3D-303B-4E82-8182-9D0801098E9E}" dt="2024-04-15T13:32:30.725" v="1309" actId="1036"/>
          <ac:spMkLst>
            <pc:docMk/>
            <pc:sldMk cId="1933096728" sldId="264"/>
            <ac:spMk id="13" creationId="{1ED3FF55-6F44-672C-1A47-639BF57A145D}"/>
          </ac:spMkLst>
        </pc:spChg>
        <pc:spChg chg="add mod">
          <ac:chgData name="Marco Bellaveglia" userId="ccbe9784-09e5-475a-bf13-0b9f86231c85" providerId="ADAL" clId="{F44FAF3D-303B-4E82-8182-9D0801098E9E}" dt="2024-04-15T13:32:30.725" v="1309" actId="1036"/>
          <ac:spMkLst>
            <pc:docMk/>
            <pc:sldMk cId="1933096728" sldId="264"/>
            <ac:spMk id="14" creationId="{7401C9D9-9E23-886A-2C5C-196BB1999A83}"/>
          </ac:spMkLst>
        </pc:spChg>
        <pc:spChg chg="add mod">
          <ac:chgData name="Marco Bellaveglia" userId="ccbe9784-09e5-475a-bf13-0b9f86231c85" providerId="ADAL" clId="{F44FAF3D-303B-4E82-8182-9D0801098E9E}" dt="2024-04-15T13:32:30.725" v="1309" actId="1036"/>
          <ac:spMkLst>
            <pc:docMk/>
            <pc:sldMk cId="1933096728" sldId="264"/>
            <ac:spMk id="15" creationId="{2A88C2DB-288C-22A5-D589-8E67660CD904}"/>
          </ac:spMkLst>
        </pc:spChg>
        <pc:spChg chg="add mod">
          <ac:chgData name="Marco Bellaveglia" userId="ccbe9784-09e5-475a-bf13-0b9f86231c85" providerId="ADAL" clId="{F44FAF3D-303B-4E82-8182-9D0801098E9E}" dt="2024-04-15T13:32:30.725" v="1309" actId="1036"/>
          <ac:spMkLst>
            <pc:docMk/>
            <pc:sldMk cId="1933096728" sldId="264"/>
            <ac:spMk id="17" creationId="{9F646FD8-BA9E-5180-4DBB-CDBADF75BFC5}"/>
          </ac:spMkLst>
        </pc:spChg>
        <pc:spChg chg="add mod">
          <ac:chgData name="Marco Bellaveglia" userId="ccbe9784-09e5-475a-bf13-0b9f86231c85" providerId="ADAL" clId="{F44FAF3D-303B-4E82-8182-9D0801098E9E}" dt="2024-04-15T13:32:30.725" v="1309" actId="1036"/>
          <ac:spMkLst>
            <pc:docMk/>
            <pc:sldMk cId="1933096728" sldId="264"/>
            <ac:spMk id="18" creationId="{4F10F675-0E3F-4BCC-BA14-2E1011C1BE98}"/>
          </ac:spMkLst>
        </pc:spChg>
        <pc:spChg chg="add mod">
          <ac:chgData name="Marco Bellaveglia" userId="ccbe9784-09e5-475a-bf13-0b9f86231c85" providerId="ADAL" clId="{F44FAF3D-303B-4E82-8182-9D0801098E9E}" dt="2024-04-15T13:32:30.725" v="1309" actId="1036"/>
          <ac:spMkLst>
            <pc:docMk/>
            <pc:sldMk cId="1933096728" sldId="264"/>
            <ac:spMk id="19" creationId="{1A1A232D-4C63-789A-85AA-75ADE2FDC101}"/>
          </ac:spMkLst>
        </pc:spChg>
        <pc:spChg chg="add mod">
          <ac:chgData name="Marco Bellaveglia" userId="ccbe9784-09e5-475a-bf13-0b9f86231c85" providerId="ADAL" clId="{F44FAF3D-303B-4E82-8182-9D0801098E9E}" dt="2024-04-15T13:32:30.725" v="1309" actId="1036"/>
          <ac:spMkLst>
            <pc:docMk/>
            <pc:sldMk cId="1933096728" sldId="264"/>
            <ac:spMk id="20" creationId="{DE82763B-FC44-BAD7-89C6-AAE55ED6D9E2}"/>
          </ac:spMkLst>
        </pc:spChg>
        <pc:spChg chg="add mod">
          <ac:chgData name="Marco Bellaveglia" userId="ccbe9784-09e5-475a-bf13-0b9f86231c85" providerId="ADAL" clId="{F44FAF3D-303B-4E82-8182-9D0801098E9E}" dt="2024-04-15T13:32:30.725" v="1309" actId="1036"/>
          <ac:spMkLst>
            <pc:docMk/>
            <pc:sldMk cId="1933096728" sldId="264"/>
            <ac:spMk id="21" creationId="{59267769-8203-6A32-1892-A19E630E9678}"/>
          </ac:spMkLst>
        </pc:spChg>
        <pc:spChg chg="add mod">
          <ac:chgData name="Marco Bellaveglia" userId="ccbe9784-09e5-475a-bf13-0b9f86231c85" providerId="ADAL" clId="{F44FAF3D-303B-4E82-8182-9D0801098E9E}" dt="2024-04-15T13:32:30.725" v="1309" actId="1036"/>
          <ac:spMkLst>
            <pc:docMk/>
            <pc:sldMk cId="1933096728" sldId="264"/>
            <ac:spMk id="22" creationId="{489BCEB5-AD2A-FDAE-997E-D1269F83E349}"/>
          </ac:spMkLst>
        </pc:spChg>
        <pc:spChg chg="add mod">
          <ac:chgData name="Marco Bellaveglia" userId="ccbe9784-09e5-475a-bf13-0b9f86231c85" providerId="ADAL" clId="{F44FAF3D-303B-4E82-8182-9D0801098E9E}" dt="2024-04-15T13:32:30.725" v="1309" actId="1036"/>
          <ac:spMkLst>
            <pc:docMk/>
            <pc:sldMk cId="1933096728" sldId="264"/>
            <ac:spMk id="23" creationId="{942A954D-B624-342A-FD7D-0609668B4575}"/>
          </ac:spMkLst>
        </pc:spChg>
        <pc:spChg chg="add mod">
          <ac:chgData name="Marco Bellaveglia" userId="ccbe9784-09e5-475a-bf13-0b9f86231c85" providerId="ADAL" clId="{F44FAF3D-303B-4E82-8182-9D0801098E9E}" dt="2024-04-15T13:32:30.725" v="1309" actId="1036"/>
          <ac:spMkLst>
            <pc:docMk/>
            <pc:sldMk cId="1933096728" sldId="264"/>
            <ac:spMk id="24" creationId="{D7277899-76B3-77EE-7642-F4D1EDD7AACA}"/>
          </ac:spMkLst>
        </pc:spChg>
        <pc:spChg chg="add mod">
          <ac:chgData name="Marco Bellaveglia" userId="ccbe9784-09e5-475a-bf13-0b9f86231c85" providerId="ADAL" clId="{F44FAF3D-303B-4E82-8182-9D0801098E9E}" dt="2024-04-15T13:32:30.725" v="1309" actId="1036"/>
          <ac:spMkLst>
            <pc:docMk/>
            <pc:sldMk cId="1933096728" sldId="264"/>
            <ac:spMk id="25" creationId="{42D01F70-12FC-324A-DD65-6759CD8684E1}"/>
          </ac:spMkLst>
        </pc:spChg>
        <pc:spChg chg="add mod">
          <ac:chgData name="Marco Bellaveglia" userId="ccbe9784-09e5-475a-bf13-0b9f86231c85" providerId="ADAL" clId="{F44FAF3D-303B-4E82-8182-9D0801098E9E}" dt="2024-04-15T13:32:30.725" v="1309" actId="1036"/>
          <ac:spMkLst>
            <pc:docMk/>
            <pc:sldMk cId="1933096728" sldId="264"/>
            <ac:spMk id="26" creationId="{DC939D96-0EC8-F85B-571B-3F03685A408D}"/>
          </ac:spMkLst>
        </pc:spChg>
        <pc:spChg chg="add mod">
          <ac:chgData name="Marco Bellaveglia" userId="ccbe9784-09e5-475a-bf13-0b9f86231c85" providerId="ADAL" clId="{F44FAF3D-303B-4E82-8182-9D0801098E9E}" dt="2024-04-15T13:32:30.725" v="1309" actId="1036"/>
          <ac:spMkLst>
            <pc:docMk/>
            <pc:sldMk cId="1933096728" sldId="264"/>
            <ac:spMk id="27" creationId="{8160D630-19F5-67AC-A32E-620697E04D96}"/>
          </ac:spMkLst>
        </pc:spChg>
        <pc:spChg chg="add mod">
          <ac:chgData name="Marco Bellaveglia" userId="ccbe9784-09e5-475a-bf13-0b9f86231c85" providerId="ADAL" clId="{F44FAF3D-303B-4E82-8182-9D0801098E9E}" dt="2024-04-15T13:32:30.725" v="1309" actId="1036"/>
          <ac:spMkLst>
            <pc:docMk/>
            <pc:sldMk cId="1933096728" sldId="264"/>
            <ac:spMk id="28" creationId="{C442DC94-4A22-3E6A-E72D-C7D41B3D694B}"/>
          </ac:spMkLst>
        </pc:spChg>
        <pc:spChg chg="add mod">
          <ac:chgData name="Marco Bellaveglia" userId="ccbe9784-09e5-475a-bf13-0b9f86231c85" providerId="ADAL" clId="{F44FAF3D-303B-4E82-8182-9D0801098E9E}" dt="2024-04-15T13:26:26.904" v="1159" actId="1036"/>
          <ac:spMkLst>
            <pc:docMk/>
            <pc:sldMk cId="1933096728" sldId="264"/>
            <ac:spMk id="29" creationId="{6A732069-091C-D203-9E97-A1C4D28DEDE4}"/>
          </ac:spMkLst>
        </pc:spChg>
        <pc:spChg chg="add mod">
          <ac:chgData name="Marco Bellaveglia" userId="ccbe9784-09e5-475a-bf13-0b9f86231c85" providerId="ADAL" clId="{F44FAF3D-303B-4E82-8182-9D0801098E9E}" dt="2024-04-15T14:18:38.237" v="2405" actId="1036"/>
          <ac:spMkLst>
            <pc:docMk/>
            <pc:sldMk cId="1933096728" sldId="264"/>
            <ac:spMk id="31" creationId="{ADEDA1DC-6E7C-A18E-C989-88ADD29CB094}"/>
          </ac:spMkLst>
        </pc:spChg>
        <pc:graphicFrameChg chg="add del mod replId">
          <ac:chgData name="Marco Bellaveglia" userId="ccbe9784-09e5-475a-bf13-0b9f86231c85" providerId="ADAL" clId="{F44FAF3D-303B-4E82-8182-9D0801098E9E}" dt="2024-04-15T13:30:10.226" v="1216"/>
          <ac:graphicFrameMkLst>
            <pc:docMk/>
            <pc:sldMk cId="1933096728" sldId="264"/>
            <ac:graphicFrameMk id="45" creationId="{DA82FF2A-B9E0-3009-56DD-AD1AA2FD0874}"/>
          </ac:graphicFrameMkLst>
        </pc:graphicFrameChg>
        <pc:graphicFrameChg chg="add del mod replId">
          <ac:chgData name="Marco Bellaveglia" userId="ccbe9784-09e5-475a-bf13-0b9f86231c85" providerId="ADAL" clId="{F44FAF3D-303B-4E82-8182-9D0801098E9E}" dt="2024-04-15T13:30:28.506" v="1220"/>
          <ac:graphicFrameMkLst>
            <pc:docMk/>
            <pc:sldMk cId="1933096728" sldId="264"/>
            <ac:graphicFrameMk id="47" creationId="{ADEDA1DC-6E7C-A18E-C989-88ADD29CB094}"/>
          </ac:graphicFrameMkLst>
        </pc:graphicFrameChg>
        <pc:picChg chg="add mod">
          <ac:chgData name="Marco Bellaveglia" userId="ccbe9784-09e5-475a-bf13-0b9f86231c85" providerId="ADAL" clId="{F44FAF3D-303B-4E82-8182-9D0801098E9E}" dt="2024-04-15T13:26:26.904" v="1159" actId="1036"/>
          <ac:picMkLst>
            <pc:docMk/>
            <pc:sldMk cId="1933096728" sldId="264"/>
            <ac:picMk id="10" creationId="{3DC701A9-9BFE-95BE-3DDA-66B844BCDB1A}"/>
          </ac:picMkLst>
        </pc:picChg>
        <pc:picChg chg="add mod">
          <ac:chgData name="Marco Bellaveglia" userId="ccbe9784-09e5-475a-bf13-0b9f86231c85" providerId="ADAL" clId="{F44FAF3D-303B-4E82-8182-9D0801098E9E}" dt="2024-04-15T13:26:26.904" v="1159" actId="1036"/>
          <ac:picMkLst>
            <pc:docMk/>
            <pc:sldMk cId="1933096728" sldId="264"/>
            <ac:picMk id="11" creationId="{81ED431C-0160-39F1-4640-4956C1499C7F}"/>
          </ac:picMkLst>
        </pc:picChg>
        <pc:picChg chg="add mod">
          <ac:chgData name="Marco Bellaveglia" userId="ccbe9784-09e5-475a-bf13-0b9f86231c85" providerId="ADAL" clId="{F44FAF3D-303B-4E82-8182-9D0801098E9E}" dt="2024-04-15T13:32:30.725" v="1309" actId="1036"/>
          <ac:picMkLst>
            <pc:docMk/>
            <pc:sldMk cId="1933096728" sldId="264"/>
            <ac:picMk id="16" creationId="{63A685B8-83A7-39A0-95BA-A8449CF30DD9}"/>
          </ac:picMkLst>
        </pc:picChg>
        <pc:picChg chg="add mod">
          <ac:chgData name="Marco Bellaveglia" userId="ccbe9784-09e5-475a-bf13-0b9f86231c85" providerId="ADAL" clId="{F44FAF3D-303B-4E82-8182-9D0801098E9E}" dt="2024-04-15T14:13:31.528" v="2191" actId="14100"/>
          <ac:picMkLst>
            <pc:docMk/>
            <pc:sldMk cId="1933096728" sldId="264"/>
            <ac:picMk id="30" creationId="{B57AB669-4AB5-514A-5445-7BBEA8C2AC1F}"/>
          </ac:picMkLst>
        </pc:picChg>
        <pc:cxnChg chg="add del mod">
          <ac:chgData name="Marco Bellaveglia" userId="ccbe9784-09e5-475a-bf13-0b9f86231c85" providerId="ADAL" clId="{F44FAF3D-303B-4E82-8182-9D0801098E9E}" dt="2024-04-15T13:22:57.751" v="970" actId="478"/>
          <ac:cxnSpMkLst>
            <pc:docMk/>
            <pc:sldMk cId="1933096728" sldId="264"/>
            <ac:cxnSpMk id="32" creationId="{65CD83C6-C597-5D04-40A1-581562EF3B2C}"/>
          </ac:cxnSpMkLst>
        </pc:cxnChg>
        <pc:cxnChg chg="add del mod">
          <ac:chgData name="Marco Bellaveglia" userId="ccbe9784-09e5-475a-bf13-0b9f86231c85" providerId="ADAL" clId="{F44FAF3D-303B-4E82-8182-9D0801098E9E}" dt="2024-04-15T13:23:00.768" v="971" actId="478"/>
          <ac:cxnSpMkLst>
            <pc:docMk/>
            <pc:sldMk cId="1933096728" sldId="264"/>
            <ac:cxnSpMk id="33" creationId="{829C635D-79F1-C32E-F6EC-FA87FCBD695C}"/>
          </ac:cxnSpMkLst>
        </pc:cxnChg>
        <pc:cxnChg chg="add del mod">
          <ac:chgData name="Marco Bellaveglia" userId="ccbe9784-09e5-475a-bf13-0b9f86231c85" providerId="ADAL" clId="{F44FAF3D-303B-4E82-8182-9D0801098E9E}" dt="2024-04-15T13:22:55.878" v="969" actId="478"/>
          <ac:cxnSpMkLst>
            <pc:docMk/>
            <pc:sldMk cId="1933096728" sldId="264"/>
            <ac:cxnSpMk id="34" creationId="{010EE72D-DFE0-7CB0-AFCC-3C6C6E9D0789}"/>
          </ac:cxnSpMkLst>
        </pc:cxnChg>
        <pc:cxnChg chg="add del mod">
          <ac:chgData name="Marco Bellaveglia" userId="ccbe9784-09e5-475a-bf13-0b9f86231c85" providerId="ADAL" clId="{F44FAF3D-303B-4E82-8182-9D0801098E9E}" dt="2024-04-15T13:23:02.734" v="972" actId="478"/>
          <ac:cxnSpMkLst>
            <pc:docMk/>
            <pc:sldMk cId="1933096728" sldId="264"/>
            <ac:cxnSpMk id="35" creationId="{C0684031-B563-DE9B-2640-4EE2FD4B694B}"/>
          </ac:cxnSpMkLst>
        </pc:cxnChg>
        <pc:cxnChg chg="add mod">
          <ac:chgData name="Marco Bellaveglia" userId="ccbe9784-09e5-475a-bf13-0b9f86231c85" providerId="ADAL" clId="{F44FAF3D-303B-4E82-8182-9D0801098E9E}" dt="2024-04-15T13:32:30.725" v="1309" actId="1036"/>
          <ac:cxnSpMkLst>
            <pc:docMk/>
            <pc:sldMk cId="1933096728" sldId="264"/>
            <ac:cxnSpMk id="37" creationId="{9E28A89A-5B97-2F54-BA5F-BA2F87ED0CBA}"/>
          </ac:cxnSpMkLst>
        </pc:cxnChg>
        <pc:cxnChg chg="add mod">
          <ac:chgData name="Marco Bellaveglia" userId="ccbe9784-09e5-475a-bf13-0b9f86231c85" providerId="ADAL" clId="{F44FAF3D-303B-4E82-8182-9D0801098E9E}" dt="2024-04-15T14:13:31.528" v="2191" actId="14100"/>
          <ac:cxnSpMkLst>
            <pc:docMk/>
            <pc:sldMk cId="1933096728" sldId="264"/>
            <ac:cxnSpMk id="38" creationId="{A7B08CCA-70BF-2C12-6B9A-FCA29FF03869}"/>
          </ac:cxnSpMkLst>
        </pc:cxnChg>
        <pc:cxnChg chg="add mod">
          <ac:chgData name="Marco Bellaveglia" userId="ccbe9784-09e5-475a-bf13-0b9f86231c85" providerId="ADAL" clId="{F44FAF3D-303B-4E82-8182-9D0801098E9E}" dt="2024-04-15T13:32:30.725" v="1309" actId="1036"/>
          <ac:cxnSpMkLst>
            <pc:docMk/>
            <pc:sldMk cId="1933096728" sldId="264"/>
            <ac:cxnSpMk id="41" creationId="{F20E2FFB-7E3B-BB31-45C0-16D51A008E10}"/>
          </ac:cxnSpMkLst>
        </pc:cxnChg>
      </pc:sldChg>
      <pc:sldChg chg="addSp delSp modSp new mod ord addAnim delAnim modAnim">
        <pc:chgData name="Marco Bellaveglia" userId="ccbe9784-09e5-475a-bf13-0b9f86231c85" providerId="ADAL" clId="{F44FAF3D-303B-4E82-8182-9D0801098E9E}" dt="2024-04-15T14:24:17.903" v="2684"/>
        <pc:sldMkLst>
          <pc:docMk/>
          <pc:sldMk cId="330662720" sldId="265"/>
        </pc:sldMkLst>
        <pc:spChg chg="del">
          <ac:chgData name="Marco Bellaveglia" userId="ccbe9784-09e5-475a-bf13-0b9f86231c85" providerId="ADAL" clId="{F44FAF3D-303B-4E82-8182-9D0801098E9E}" dt="2024-04-15T13:36:06.902" v="1334" actId="478"/>
          <ac:spMkLst>
            <pc:docMk/>
            <pc:sldMk cId="330662720" sldId="265"/>
            <ac:spMk id="2" creationId="{BB67F045-4F2C-B8DB-BC4C-A31B05CAE996}"/>
          </ac:spMkLst>
        </pc:spChg>
        <pc:spChg chg="mod">
          <ac:chgData name="Marco Bellaveglia" userId="ccbe9784-09e5-475a-bf13-0b9f86231c85" providerId="ADAL" clId="{F44FAF3D-303B-4E82-8182-9D0801098E9E}" dt="2024-04-15T13:43:06.369" v="1550" actId="1037"/>
          <ac:spMkLst>
            <pc:docMk/>
            <pc:sldMk cId="330662720" sldId="265"/>
            <ac:spMk id="3" creationId="{92B1DB61-12F8-D426-61DB-5D4522A4B005}"/>
          </ac:spMkLst>
        </pc:spChg>
        <pc:spChg chg="mod">
          <ac:chgData name="Marco Bellaveglia" userId="ccbe9784-09e5-475a-bf13-0b9f86231c85" providerId="ADAL" clId="{F44FAF3D-303B-4E82-8182-9D0801098E9E}" dt="2024-04-15T13:51:14.228" v="1725" actId="1036"/>
          <ac:spMkLst>
            <pc:docMk/>
            <pc:sldMk cId="330662720" sldId="265"/>
            <ac:spMk id="4" creationId="{9BBA4ECA-FE2E-4823-9E8D-352C4F86A5EF}"/>
          </ac:spMkLst>
        </pc:spChg>
        <pc:spChg chg="add mod">
          <ac:chgData name="Marco Bellaveglia" userId="ccbe9784-09e5-475a-bf13-0b9f86231c85" providerId="ADAL" clId="{F44FAF3D-303B-4E82-8182-9D0801098E9E}" dt="2024-04-15T14:05:25.280" v="1996" actId="13926"/>
          <ac:spMkLst>
            <pc:docMk/>
            <pc:sldMk cId="330662720" sldId="265"/>
            <ac:spMk id="7" creationId="{603C750F-32BD-80A0-ED96-164A5ADBA314}"/>
          </ac:spMkLst>
        </pc:spChg>
        <pc:spChg chg="add mod">
          <ac:chgData name="Marco Bellaveglia" userId="ccbe9784-09e5-475a-bf13-0b9f86231c85" providerId="ADAL" clId="{F44FAF3D-303B-4E82-8182-9D0801098E9E}" dt="2024-04-15T14:03:29.695" v="1970" actId="1038"/>
          <ac:spMkLst>
            <pc:docMk/>
            <pc:sldMk cId="330662720" sldId="265"/>
            <ac:spMk id="8" creationId="{D380A62D-4B4B-EA0F-928C-DDDFB6A8D5F2}"/>
          </ac:spMkLst>
        </pc:spChg>
        <pc:spChg chg="add mod">
          <ac:chgData name="Marco Bellaveglia" userId="ccbe9784-09e5-475a-bf13-0b9f86231c85" providerId="ADAL" clId="{F44FAF3D-303B-4E82-8182-9D0801098E9E}" dt="2024-04-15T13:54:13.649" v="1795" actId="14100"/>
          <ac:spMkLst>
            <pc:docMk/>
            <pc:sldMk cId="330662720" sldId="265"/>
            <ac:spMk id="9" creationId="{1DEFAD30-5EA5-4798-79C6-8F686216DABA}"/>
          </ac:spMkLst>
        </pc:spChg>
        <pc:spChg chg="add mod">
          <ac:chgData name="Marco Bellaveglia" userId="ccbe9784-09e5-475a-bf13-0b9f86231c85" providerId="ADAL" clId="{F44FAF3D-303B-4E82-8182-9D0801098E9E}" dt="2024-04-15T14:03:16.969" v="1928" actId="1035"/>
          <ac:spMkLst>
            <pc:docMk/>
            <pc:sldMk cId="330662720" sldId="265"/>
            <ac:spMk id="10" creationId="{FE558DE4-B473-3972-FC5D-AD9E67F9E922}"/>
          </ac:spMkLst>
        </pc:spChg>
        <pc:spChg chg="add mod">
          <ac:chgData name="Marco Bellaveglia" userId="ccbe9784-09e5-475a-bf13-0b9f86231c85" providerId="ADAL" clId="{F44FAF3D-303B-4E82-8182-9D0801098E9E}" dt="2024-04-15T14:03:16.969" v="1928" actId="1035"/>
          <ac:spMkLst>
            <pc:docMk/>
            <pc:sldMk cId="330662720" sldId="265"/>
            <ac:spMk id="11" creationId="{554C9A93-333E-7357-66A3-D525FAD3C79E}"/>
          </ac:spMkLst>
        </pc:spChg>
        <pc:spChg chg="add del mod">
          <ac:chgData name="Marco Bellaveglia" userId="ccbe9784-09e5-475a-bf13-0b9f86231c85" providerId="ADAL" clId="{F44FAF3D-303B-4E82-8182-9D0801098E9E}" dt="2024-04-15T13:39:46.014" v="1471" actId="478"/>
          <ac:spMkLst>
            <pc:docMk/>
            <pc:sldMk cId="330662720" sldId="265"/>
            <ac:spMk id="12" creationId="{89993577-E623-8277-FEEE-4FED82641ACB}"/>
          </ac:spMkLst>
        </pc:spChg>
        <pc:spChg chg="add del mod">
          <ac:chgData name="Marco Bellaveglia" userId="ccbe9784-09e5-475a-bf13-0b9f86231c85" providerId="ADAL" clId="{F44FAF3D-303B-4E82-8182-9D0801098E9E}" dt="2024-04-15T13:39:44.351" v="1470" actId="478"/>
          <ac:spMkLst>
            <pc:docMk/>
            <pc:sldMk cId="330662720" sldId="265"/>
            <ac:spMk id="13" creationId="{2C06424A-7BE9-96AA-86DA-E5CD2C3A48C2}"/>
          </ac:spMkLst>
        </pc:spChg>
        <pc:spChg chg="add mod">
          <ac:chgData name="Marco Bellaveglia" userId="ccbe9784-09e5-475a-bf13-0b9f86231c85" providerId="ADAL" clId="{F44FAF3D-303B-4E82-8182-9D0801098E9E}" dt="2024-04-15T13:48:32.445" v="1593" actId="1037"/>
          <ac:spMkLst>
            <pc:docMk/>
            <pc:sldMk cId="330662720" sldId="265"/>
            <ac:spMk id="14" creationId="{1E1242D7-7F46-8C63-600F-9C1370BDD0D8}"/>
          </ac:spMkLst>
        </pc:spChg>
        <pc:spChg chg="add del mod">
          <ac:chgData name="Marco Bellaveglia" userId="ccbe9784-09e5-475a-bf13-0b9f86231c85" providerId="ADAL" clId="{F44FAF3D-303B-4E82-8182-9D0801098E9E}" dt="2024-04-15T13:52:16.176" v="1746" actId="478"/>
          <ac:spMkLst>
            <pc:docMk/>
            <pc:sldMk cId="330662720" sldId="265"/>
            <ac:spMk id="15" creationId="{B5D0C38A-D9E4-B87D-A63A-A36AE7F32C1D}"/>
          </ac:spMkLst>
        </pc:spChg>
        <pc:spChg chg="add del mod">
          <ac:chgData name="Marco Bellaveglia" userId="ccbe9784-09e5-475a-bf13-0b9f86231c85" providerId="ADAL" clId="{F44FAF3D-303B-4E82-8182-9D0801098E9E}" dt="2024-04-15T13:51:52.763" v="1739" actId="478"/>
          <ac:spMkLst>
            <pc:docMk/>
            <pc:sldMk cId="330662720" sldId="265"/>
            <ac:spMk id="16" creationId="{BD3E7D50-D5BC-F84E-2E40-820EA931A956}"/>
          </ac:spMkLst>
        </pc:spChg>
        <pc:spChg chg="add mod">
          <ac:chgData name="Marco Bellaveglia" userId="ccbe9784-09e5-475a-bf13-0b9f86231c85" providerId="ADAL" clId="{F44FAF3D-303B-4E82-8182-9D0801098E9E}" dt="2024-04-15T13:49:05.385" v="1596" actId="1076"/>
          <ac:spMkLst>
            <pc:docMk/>
            <pc:sldMk cId="330662720" sldId="265"/>
            <ac:spMk id="17" creationId="{238DD38B-192E-7F77-4B88-E8657BC6493E}"/>
          </ac:spMkLst>
        </pc:spChg>
        <pc:spChg chg="add mod">
          <ac:chgData name="Marco Bellaveglia" userId="ccbe9784-09e5-475a-bf13-0b9f86231c85" providerId="ADAL" clId="{F44FAF3D-303B-4E82-8182-9D0801098E9E}" dt="2024-04-15T14:03:21.755" v="1929" actId="1076"/>
          <ac:spMkLst>
            <pc:docMk/>
            <pc:sldMk cId="330662720" sldId="265"/>
            <ac:spMk id="18" creationId="{CF08497F-4968-8758-ABC7-A8CE018FDA61}"/>
          </ac:spMkLst>
        </pc:spChg>
        <pc:spChg chg="add del mod">
          <ac:chgData name="Marco Bellaveglia" userId="ccbe9784-09e5-475a-bf13-0b9f86231c85" providerId="ADAL" clId="{F44FAF3D-303B-4E82-8182-9D0801098E9E}" dt="2024-04-15T13:42:34.723" v="1532" actId="478"/>
          <ac:spMkLst>
            <pc:docMk/>
            <pc:sldMk cId="330662720" sldId="265"/>
            <ac:spMk id="19" creationId="{83FC34C5-98EA-47BF-4324-0EA4DB983CF8}"/>
          </ac:spMkLst>
        </pc:spChg>
        <pc:spChg chg="add mod">
          <ac:chgData name="Marco Bellaveglia" userId="ccbe9784-09e5-475a-bf13-0b9f86231c85" providerId="ADAL" clId="{F44FAF3D-303B-4E82-8182-9D0801098E9E}" dt="2024-04-15T14:03:46.415" v="1975" actId="14100"/>
          <ac:spMkLst>
            <pc:docMk/>
            <pc:sldMk cId="330662720" sldId="265"/>
            <ac:spMk id="20" creationId="{A8D689B6-7260-9566-A95A-B2381C5C3244}"/>
          </ac:spMkLst>
        </pc:spChg>
        <pc:spChg chg="add del mod">
          <ac:chgData name="Marco Bellaveglia" userId="ccbe9784-09e5-475a-bf13-0b9f86231c85" providerId="ADAL" clId="{F44FAF3D-303B-4E82-8182-9D0801098E9E}" dt="2024-04-15T13:41:22.017" v="1519" actId="478"/>
          <ac:spMkLst>
            <pc:docMk/>
            <pc:sldMk cId="330662720" sldId="265"/>
            <ac:spMk id="21" creationId="{6BB273DC-7161-9C78-FD4D-80A58BE85018}"/>
          </ac:spMkLst>
        </pc:spChg>
        <pc:spChg chg="add del mod">
          <ac:chgData name="Marco Bellaveglia" userId="ccbe9784-09e5-475a-bf13-0b9f86231c85" providerId="ADAL" clId="{F44FAF3D-303B-4E82-8182-9D0801098E9E}" dt="2024-04-15T13:41:17.005" v="1518" actId="478"/>
          <ac:spMkLst>
            <pc:docMk/>
            <pc:sldMk cId="330662720" sldId="265"/>
            <ac:spMk id="22" creationId="{F299DE82-1FDB-29D5-DED0-4E90EB68075D}"/>
          </ac:spMkLst>
        </pc:spChg>
        <pc:spChg chg="add mod">
          <ac:chgData name="Marco Bellaveglia" userId="ccbe9784-09e5-475a-bf13-0b9f86231c85" providerId="ADAL" clId="{F44FAF3D-303B-4E82-8182-9D0801098E9E}" dt="2024-04-15T13:51:36.724" v="1738" actId="1038"/>
          <ac:spMkLst>
            <pc:docMk/>
            <pc:sldMk cId="330662720" sldId="265"/>
            <ac:spMk id="23" creationId="{0164BFBA-8CC1-258C-4EBC-FCC667694784}"/>
          </ac:spMkLst>
        </pc:spChg>
        <pc:spChg chg="add mod">
          <ac:chgData name="Marco Bellaveglia" userId="ccbe9784-09e5-475a-bf13-0b9f86231c85" providerId="ADAL" clId="{F44FAF3D-303B-4E82-8182-9D0801098E9E}" dt="2024-04-15T13:51:14.228" v="1725" actId="1036"/>
          <ac:spMkLst>
            <pc:docMk/>
            <pc:sldMk cId="330662720" sldId="265"/>
            <ac:spMk id="25" creationId="{04A0C4CB-4C19-E793-8F04-DD7128C8D608}"/>
          </ac:spMkLst>
        </pc:spChg>
        <pc:spChg chg="add mod">
          <ac:chgData name="Marco Bellaveglia" userId="ccbe9784-09e5-475a-bf13-0b9f86231c85" providerId="ADAL" clId="{F44FAF3D-303B-4E82-8182-9D0801098E9E}" dt="2024-04-15T13:57:02.887" v="1832" actId="1038"/>
          <ac:spMkLst>
            <pc:docMk/>
            <pc:sldMk cId="330662720" sldId="265"/>
            <ac:spMk id="26" creationId="{979BE3A1-A6C6-E541-F3CC-2A1275F843E3}"/>
          </ac:spMkLst>
        </pc:spChg>
        <pc:spChg chg="add mod">
          <ac:chgData name="Marco Bellaveglia" userId="ccbe9784-09e5-475a-bf13-0b9f86231c85" providerId="ADAL" clId="{F44FAF3D-303B-4E82-8182-9D0801098E9E}" dt="2024-04-15T13:51:14.228" v="1725" actId="1036"/>
          <ac:spMkLst>
            <pc:docMk/>
            <pc:sldMk cId="330662720" sldId="265"/>
            <ac:spMk id="27" creationId="{82FA7DEA-80E8-169B-F693-1653FB9A186E}"/>
          </ac:spMkLst>
        </pc:spChg>
        <pc:spChg chg="add mod">
          <ac:chgData name="Marco Bellaveglia" userId="ccbe9784-09e5-475a-bf13-0b9f86231c85" providerId="ADAL" clId="{F44FAF3D-303B-4E82-8182-9D0801098E9E}" dt="2024-04-15T13:57:08.052" v="1834" actId="1036"/>
          <ac:spMkLst>
            <pc:docMk/>
            <pc:sldMk cId="330662720" sldId="265"/>
            <ac:spMk id="28" creationId="{4843FFB7-3865-FD4D-EAF7-C871CF8C6154}"/>
          </ac:spMkLst>
        </pc:spChg>
        <pc:spChg chg="add del mod">
          <ac:chgData name="Marco Bellaveglia" userId="ccbe9784-09e5-475a-bf13-0b9f86231c85" providerId="ADAL" clId="{F44FAF3D-303B-4E82-8182-9D0801098E9E}" dt="2024-04-15T13:54:51.780" v="1799" actId="478"/>
          <ac:spMkLst>
            <pc:docMk/>
            <pc:sldMk cId="330662720" sldId="265"/>
            <ac:spMk id="29" creationId="{F60D3F97-5A26-3E87-362C-E45B3F36A869}"/>
          </ac:spMkLst>
        </pc:spChg>
        <pc:spChg chg="add del mod">
          <ac:chgData name="Marco Bellaveglia" userId="ccbe9784-09e5-475a-bf13-0b9f86231c85" providerId="ADAL" clId="{F44FAF3D-303B-4E82-8182-9D0801098E9E}" dt="2024-04-15T13:54:54.005" v="1800" actId="478"/>
          <ac:spMkLst>
            <pc:docMk/>
            <pc:sldMk cId="330662720" sldId="265"/>
            <ac:spMk id="30" creationId="{CCA1F568-CA2E-A602-7CD9-D01435F1CD23}"/>
          </ac:spMkLst>
        </pc:spChg>
        <pc:spChg chg="add mod">
          <ac:chgData name="Marco Bellaveglia" userId="ccbe9784-09e5-475a-bf13-0b9f86231c85" providerId="ADAL" clId="{F44FAF3D-303B-4E82-8182-9D0801098E9E}" dt="2024-04-15T13:55:44.768" v="1820" actId="1036"/>
          <ac:spMkLst>
            <pc:docMk/>
            <pc:sldMk cId="330662720" sldId="265"/>
            <ac:spMk id="31" creationId="{863E1FB2-B55F-B7FF-F24B-CA65AB0927D3}"/>
          </ac:spMkLst>
        </pc:spChg>
        <pc:spChg chg="add del mod">
          <ac:chgData name="Marco Bellaveglia" userId="ccbe9784-09e5-475a-bf13-0b9f86231c85" providerId="ADAL" clId="{F44FAF3D-303B-4E82-8182-9D0801098E9E}" dt="2024-04-15T13:36:24.013" v="1336" actId="478"/>
          <ac:spMkLst>
            <pc:docMk/>
            <pc:sldMk cId="330662720" sldId="265"/>
            <ac:spMk id="32" creationId="{3C2925BC-4A76-545C-5349-D00515085E76}"/>
          </ac:spMkLst>
        </pc:spChg>
        <pc:spChg chg="add mod">
          <ac:chgData name="Marco Bellaveglia" userId="ccbe9784-09e5-475a-bf13-0b9f86231c85" providerId="ADAL" clId="{F44FAF3D-303B-4E82-8182-9D0801098E9E}" dt="2024-04-15T13:55:59.839" v="1824" actId="1035"/>
          <ac:spMkLst>
            <pc:docMk/>
            <pc:sldMk cId="330662720" sldId="265"/>
            <ac:spMk id="33" creationId="{83AEC1A9-44FC-1AA3-B4A6-6AF061642BCE}"/>
          </ac:spMkLst>
        </pc:spChg>
        <pc:spChg chg="add mod ord">
          <ac:chgData name="Marco Bellaveglia" userId="ccbe9784-09e5-475a-bf13-0b9f86231c85" providerId="ADAL" clId="{F44FAF3D-303B-4E82-8182-9D0801098E9E}" dt="2024-04-15T13:54:00.692" v="1787" actId="170"/>
          <ac:spMkLst>
            <pc:docMk/>
            <pc:sldMk cId="330662720" sldId="265"/>
            <ac:spMk id="34" creationId="{28702699-B41E-06FB-3C91-2C8EA4FE61FC}"/>
          </ac:spMkLst>
        </pc:spChg>
        <pc:spChg chg="add del mod">
          <ac:chgData name="Marco Bellaveglia" userId="ccbe9784-09e5-475a-bf13-0b9f86231c85" providerId="ADAL" clId="{F44FAF3D-303B-4E82-8182-9D0801098E9E}" dt="2024-04-15T13:55:05.275" v="1803" actId="478"/>
          <ac:spMkLst>
            <pc:docMk/>
            <pc:sldMk cId="330662720" sldId="265"/>
            <ac:spMk id="38" creationId="{3374E7BF-5F52-7824-8683-77040B2FB355}"/>
          </ac:spMkLst>
        </pc:spChg>
        <pc:spChg chg="add del mod">
          <ac:chgData name="Marco Bellaveglia" userId="ccbe9784-09e5-475a-bf13-0b9f86231c85" providerId="ADAL" clId="{F44FAF3D-303B-4E82-8182-9D0801098E9E}" dt="2024-04-15T13:55:02.261" v="1802" actId="478"/>
          <ac:spMkLst>
            <pc:docMk/>
            <pc:sldMk cId="330662720" sldId="265"/>
            <ac:spMk id="39" creationId="{DCBF2B68-73C1-B34F-326E-28B118852AF5}"/>
          </ac:spMkLst>
        </pc:spChg>
        <pc:spChg chg="add mod">
          <ac:chgData name="Marco Bellaveglia" userId="ccbe9784-09e5-475a-bf13-0b9f86231c85" providerId="ADAL" clId="{F44FAF3D-303B-4E82-8182-9D0801098E9E}" dt="2024-04-15T13:58:03.209" v="1841" actId="1036"/>
          <ac:spMkLst>
            <pc:docMk/>
            <pc:sldMk cId="330662720" sldId="265"/>
            <ac:spMk id="52" creationId="{BFF8AF7E-7ED5-BDE8-5ED4-AE46AAC38B9E}"/>
          </ac:spMkLst>
        </pc:spChg>
        <pc:spChg chg="add mod">
          <ac:chgData name="Marco Bellaveglia" userId="ccbe9784-09e5-475a-bf13-0b9f86231c85" providerId="ADAL" clId="{F44FAF3D-303B-4E82-8182-9D0801098E9E}" dt="2024-04-15T13:55:54.875" v="1822" actId="1076"/>
          <ac:spMkLst>
            <pc:docMk/>
            <pc:sldMk cId="330662720" sldId="265"/>
            <ac:spMk id="53" creationId="{C9DA167F-8ADD-94B4-078D-0C730FCD138F}"/>
          </ac:spMkLst>
        </pc:spChg>
        <pc:graphicFrameChg chg="add del mod replId">
          <ac:chgData name="Marco Bellaveglia" userId="ccbe9784-09e5-475a-bf13-0b9f86231c85" providerId="ADAL" clId="{F44FAF3D-303B-4E82-8182-9D0801098E9E}" dt="2024-04-15T13:40:15.577" v="1487"/>
          <ac:graphicFrameMkLst>
            <pc:docMk/>
            <pc:sldMk cId="330662720" sldId="265"/>
            <ac:graphicFrameMk id="40" creationId="{CF08497F-4968-8758-ABC7-A8CE018FDA61}"/>
          </ac:graphicFrameMkLst>
        </pc:graphicFrameChg>
        <pc:graphicFrameChg chg="add del mod replId">
          <ac:chgData name="Marco Bellaveglia" userId="ccbe9784-09e5-475a-bf13-0b9f86231c85" providerId="ADAL" clId="{F44FAF3D-303B-4E82-8182-9D0801098E9E}" dt="2024-04-15T13:40:54.549" v="1504"/>
          <ac:graphicFrameMkLst>
            <pc:docMk/>
            <pc:sldMk cId="330662720" sldId="265"/>
            <ac:graphicFrameMk id="42" creationId="{1E1242D7-7F46-8C63-600F-9C1370BDD0D8}"/>
          </ac:graphicFrameMkLst>
        </pc:graphicFrameChg>
        <pc:graphicFrameChg chg="add del mod replId">
          <ac:chgData name="Marco Bellaveglia" userId="ccbe9784-09e5-475a-bf13-0b9f86231c85" providerId="ADAL" clId="{F44FAF3D-303B-4E82-8182-9D0801098E9E}" dt="2024-04-15T13:40:57.219" v="1507"/>
          <ac:graphicFrameMkLst>
            <pc:docMk/>
            <pc:sldMk cId="330662720" sldId="265"/>
            <ac:graphicFrameMk id="44" creationId="{238DD38B-192E-7F77-4B88-E8657BC6493E}"/>
          </ac:graphicFrameMkLst>
        </pc:graphicFrameChg>
        <pc:graphicFrameChg chg="add del mod replId">
          <ac:chgData name="Marco Bellaveglia" userId="ccbe9784-09e5-475a-bf13-0b9f86231c85" providerId="ADAL" clId="{F44FAF3D-303B-4E82-8182-9D0801098E9E}" dt="2024-04-15T13:40:59.875" v="1510"/>
          <ac:graphicFrameMkLst>
            <pc:docMk/>
            <pc:sldMk cId="330662720" sldId="265"/>
            <ac:graphicFrameMk id="46" creationId="{D380A62D-4B4B-EA0F-928C-DDDFB6A8D5F2}"/>
          </ac:graphicFrameMkLst>
        </pc:graphicFrameChg>
        <pc:graphicFrameChg chg="add del mod replId">
          <ac:chgData name="Marco Bellaveglia" userId="ccbe9784-09e5-475a-bf13-0b9f86231c85" providerId="ADAL" clId="{F44FAF3D-303B-4E82-8182-9D0801098E9E}" dt="2024-04-15T13:41:02.691" v="1513"/>
          <ac:graphicFrameMkLst>
            <pc:docMk/>
            <pc:sldMk cId="330662720" sldId="265"/>
            <ac:graphicFrameMk id="48" creationId="{0164BFBA-8CC1-258C-4EBC-FCC667694784}"/>
          </ac:graphicFrameMkLst>
        </pc:graphicFrameChg>
        <pc:graphicFrameChg chg="add del mod replId">
          <ac:chgData name="Marco Bellaveglia" userId="ccbe9784-09e5-475a-bf13-0b9f86231c85" providerId="ADAL" clId="{F44FAF3D-303B-4E82-8182-9D0801098E9E}" dt="2024-04-15T13:41:05.893" v="1516"/>
          <ac:graphicFrameMkLst>
            <pc:docMk/>
            <pc:sldMk cId="330662720" sldId="265"/>
            <ac:graphicFrameMk id="50" creationId="{A8D689B6-7260-9566-A95A-B2381C5C3244}"/>
          </ac:graphicFrameMkLst>
        </pc:graphicFrameChg>
        <pc:picChg chg="add del mod">
          <ac:chgData name="Marco Bellaveglia" userId="ccbe9784-09e5-475a-bf13-0b9f86231c85" providerId="ADAL" clId="{F44FAF3D-303B-4E82-8182-9D0801098E9E}" dt="2024-04-15T13:55:30.468" v="1809" actId="1038"/>
          <ac:picMkLst>
            <pc:docMk/>
            <pc:sldMk cId="330662720" sldId="265"/>
            <ac:picMk id="24" creationId="{3A2DDEDF-B0B2-99B4-44C4-94099B987D41}"/>
          </ac:picMkLst>
        </pc:picChg>
        <pc:picChg chg="add mod">
          <ac:chgData name="Marco Bellaveglia" userId="ccbe9784-09e5-475a-bf13-0b9f86231c85" providerId="ADAL" clId="{F44FAF3D-303B-4E82-8182-9D0801098E9E}" dt="2024-04-15T13:55:16.428" v="1807" actId="1035"/>
          <ac:picMkLst>
            <pc:docMk/>
            <pc:sldMk cId="330662720" sldId="265"/>
            <ac:picMk id="35" creationId="{0172333A-CB34-3FE0-107E-4DD35E02CD11}"/>
          </ac:picMkLst>
        </pc:picChg>
        <pc:cxnChg chg="add del mod">
          <ac:chgData name="Marco Bellaveglia" userId="ccbe9784-09e5-475a-bf13-0b9f86231c85" providerId="ADAL" clId="{F44FAF3D-303B-4E82-8182-9D0801098E9E}" dt="2024-04-15T13:36:26.494" v="1337" actId="478"/>
          <ac:cxnSpMkLst>
            <pc:docMk/>
            <pc:sldMk cId="330662720" sldId="265"/>
            <ac:cxnSpMk id="36" creationId="{BE2F2233-BAF2-B7C7-4D60-AC53648AD78F}"/>
          </ac:cxnSpMkLst>
        </pc:cxnChg>
        <pc:cxnChg chg="add del mod">
          <ac:chgData name="Marco Bellaveglia" userId="ccbe9784-09e5-475a-bf13-0b9f86231c85" providerId="ADAL" clId="{F44FAF3D-303B-4E82-8182-9D0801098E9E}" dt="2024-04-15T13:52:55.077" v="1749" actId="478"/>
          <ac:cxnSpMkLst>
            <pc:docMk/>
            <pc:sldMk cId="330662720" sldId="265"/>
            <ac:cxnSpMk id="37" creationId="{5DD2BB91-9AC5-5DCB-823A-212DA26EDE82}"/>
          </ac:cxnSpMkLst>
        </pc:cxnChg>
        <pc:cxnChg chg="add mod">
          <ac:chgData name="Marco Bellaveglia" userId="ccbe9784-09e5-475a-bf13-0b9f86231c85" providerId="ADAL" clId="{F44FAF3D-303B-4E82-8182-9D0801098E9E}" dt="2024-04-15T14:02:31.808" v="1906" actId="1038"/>
          <ac:cxnSpMkLst>
            <pc:docMk/>
            <pc:sldMk cId="330662720" sldId="265"/>
            <ac:cxnSpMk id="55" creationId="{4642FB71-CE5A-9F0C-9FA0-485E8C793F5E}"/>
          </ac:cxnSpMkLst>
        </pc:cxnChg>
        <pc:cxnChg chg="add mod">
          <ac:chgData name="Marco Bellaveglia" userId="ccbe9784-09e5-475a-bf13-0b9f86231c85" providerId="ADAL" clId="{F44FAF3D-303B-4E82-8182-9D0801098E9E}" dt="2024-04-15T14:02:11.056" v="1904" actId="1036"/>
          <ac:cxnSpMkLst>
            <pc:docMk/>
            <pc:sldMk cId="330662720" sldId="265"/>
            <ac:cxnSpMk id="60" creationId="{9386D0DF-7AB9-8DD6-8617-ED446DCC9233}"/>
          </ac:cxnSpMkLst>
        </pc:cxnChg>
      </pc:sldChg>
      <pc:sldChg chg="addSp delSp modSp new del mod modAnim">
        <pc:chgData name="Marco Bellaveglia" userId="ccbe9784-09e5-475a-bf13-0b9f86231c85" providerId="ADAL" clId="{F44FAF3D-303B-4E82-8182-9D0801098E9E}" dt="2024-04-15T14:11:09.535" v="2190" actId="47"/>
        <pc:sldMkLst>
          <pc:docMk/>
          <pc:sldMk cId="1983059238" sldId="266"/>
        </pc:sldMkLst>
        <pc:spChg chg="del">
          <ac:chgData name="Marco Bellaveglia" userId="ccbe9784-09e5-475a-bf13-0b9f86231c85" providerId="ADAL" clId="{F44FAF3D-303B-4E82-8182-9D0801098E9E}" dt="2024-04-15T14:09:43.293" v="2083" actId="478"/>
          <ac:spMkLst>
            <pc:docMk/>
            <pc:sldMk cId="1983059238" sldId="266"/>
            <ac:spMk id="2" creationId="{37A148A5-5543-3F2F-D30B-89AC4361511F}"/>
          </ac:spMkLst>
        </pc:spChg>
        <pc:spChg chg="mod">
          <ac:chgData name="Marco Bellaveglia" userId="ccbe9784-09e5-475a-bf13-0b9f86231c85" providerId="ADAL" clId="{F44FAF3D-303B-4E82-8182-9D0801098E9E}" dt="2024-04-15T14:10:23.039" v="2154" actId="20577"/>
          <ac:spMkLst>
            <pc:docMk/>
            <pc:sldMk cId="1983059238" sldId="266"/>
            <ac:spMk id="3" creationId="{2D96E71D-1819-4FF7-E21C-4679961E2B45}"/>
          </ac:spMkLst>
        </pc:spChg>
        <pc:spChg chg="add mod">
          <ac:chgData name="Marco Bellaveglia" userId="ccbe9784-09e5-475a-bf13-0b9f86231c85" providerId="ADAL" clId="{F44FAF3D-303B-4E82-8182-9D0801098E9E}" dt="2024-04-15T14:10:46.348" v="2189" actId="14100"/>
          <ac:spMkLst>
            <pc:docMk/>
            <pc:sldMk cId="1983059238" sldId="266"/>
            <ac:spMk id="8" creationId="{B7A7B5BA-FEBE-16B9-594C-DE24ADE5BCB3}"/>
          </ac:spMkLst>
        </pc:spChg>
        <pc:spChg chg="add mod">
          <ac:chgData name="Marco Bellaveglia" userId="ccbe9784-09e5-475a-bf13-0b9f86231c85" providerId="ADAL" clId="{F44FAF3D-303B-4E82-8182-9D0801098E9E}" dt="2024-04-15T14:09:44.519" v="2084"/>
          <ac:spMkLst>
            <pc:docMk/>
            <pc:sldMk cId="1983059238" sldId="266"/>
            <ac:spMk id="13" creationId="{7B3F0A37-17E6-5ED5-95F8-7B297B57E0E4}"/>
          </ac:spMkLst>
        </pc:spChg>
        <pc:spChg chg="add mod">
          <ac:chgData name="Marco Bellaveglia" userId="ccbe9784-09e5-475a-bf13-0b9f86231c85" providerId="ADAL" clId="{F44FAF3D-303B-4E82-8182-9D0801098E9E}" dt="2024-04-15T14:09:44.519" v="2084"/>
          <ac:spMkLst>
            <pc:docMk/>
            <pc:sldMk cId="1983059238" sldId="266"/>
            <ac:spMk id="14" creationId="{9A2C831A-2432-EAA4-061E-10834E6736DE}"/>
          </ac:spMkLst>
        </pc:spChg>
        <pc:spChg chg="add mod">
          <ac:chgData name="Marco Bellaveglia" userId="ccbe9784-09e5-475a-bf13-0b9f86231c85" providerId="ADAL" clId="{F44FAF3D-303B-4E82-8182-9D0801098E9E}" dt="2024-04-15T14:09:44.519" v="2084"/>
          <ac:spMkLst>
            <pc:docMk/>
            <pc:sldMk cId="1983059238" sldId="266"/>
            <ac:spMk id="15" creationId="{0A27005C-09AE-A916-7A00-C0B65822637C}"/>
          </ac:spMkLst>
        </pc:spChg>
        <pc:spChg chg="add mod">
          <ac:chgData name="Marco Bellaveglia" userId="ccbe9784-09e5-475a-bf13-0b9f86231c85" providerId="ADAL" clId="{F44FAF3D-303B-4E82-8182-9D0801098E9E}" dt="2024-04-15T14:09:44.519" v="2084"/>
          <ac:spMkLst>
            <pc:docMk/>
            <pc:sldMk cId="1983059238" sldId="266"/>
            <ac:spMk id="26" creationId="{CBD5947D-9252-6886-1561-B0D7790A4F91}"/>
          </ac:spMkLst>
        </pc:spChg>
        <pc:spChg chg="add mod">
          <ac:chgData name="Marco Bellaveglia" userId="ccbe9784-09e5-475a-bf13-0b9f86231c85" providerId="ADAL" clId="{F44FAF3D-303B-4E82-8182-9D0801098E9E}" dt="2024-04-15T14:09:44.519" v="2084"/>
          <ac:spMkLst>
            <pc:docMk/>
            <pc:sldMk cId="1983059238" sldId="266"/>
            <ac:spMk id="27" creationId="{50048F61-2DC0-154C-1450-24FA36734D41}"/>
          </ac:spMkLst>
        </pc:spChg>
        <pc:spChg chg="add mod">
          <ac:chgData name="Marco Bellaveglia" userId="ccbe9784-09e5-475a-bf13-0b9f86231c85" providerId="ADAL" clId="{F44FAF3D-303B-4E82-8182-9D0801098E9E}" dt="2024-04-15T14:09:44.519" v="2084"/>
          <ac:spMkLst>
            <pc:docMk/>
            <pc:sldMk cId="1983059238" sldId="266"/>
            <ac:spMk id="29" creationId="{ADDCF0A4-277F-D29D-8ABE-586C7E3A4152}"/>
          </ac:spMkLst>
        </pc:spChg>
        <pc:spChg chg="add mod">
          <ac:chgData name="Marco Bellaveglia" userId="ccbe9784-09e5-475a-bf13-0b9f86231c85" providerId="ADAL" clId="{F44FAF3D-303B-4E82-8182-9D0801098E9E}" dt="2024-04-15T14:09:44.519" v="2084"/>
          <ac:spMkLst>
            <pc:docMk/>
            <pc:sldMk cId="1983059238" sldId="266"/>
            <ac:spMk id="30" creationId="{EB238061-BF9D-E44F-6D20-31BC1C0C220C}"/>
          </ac:spMkLst>
        </pc:spChg>
        <pc:spChg chg="add mod">
          <ac:chgData name="Marco Bellaveglia" userId="ccbe9784-09e5-475a-bf13-0b9f86231c85" providerId="ADAL" clId="{F44FAF3D-303B-4E82-8182-9D0801098E9E}" dt="2024-04-15T14:09:44.519" v="2084"/>
          <ac:spMkLst>
            <pc:docMk/>
            <pc:sldMk cId="1983059238" sldId="266"/>
            <ac:spMk id="31" creationId="{3F612013-3190-59F9-A3BB-C198034F5A11}"/>
          </ac:spMkLst>
        </pc:spChg>
        <pc:spChg chg="add mod">
          <ac:chgData name="Marco Bellaveglia" userId="ccbe9784-09e5-475a-bf13-0b9f86231c85" providerId="ADAL" clId="{F44FAF3D-303B-4E82-8182-9D0801098E9E}" dt="2024-04-15T14:09:44.519" v="2084"/>
          <ac:spMkLst>
            <pc:docMk/>
            <pc:sldMk cId="1983059238" sldId="266"/>
            <ac:spMk id="32" creationId="{CAA1AE25-E8F1-633E-130F-00D9D6EBE552}"/>
          </ac:spMkLst>
        </pc:spChg>
        <pc:spChg chg="add mod">
          <ac:chgData name="Marco Bellaveglia" userId="ccbe9784-09e5-475a-bf13-0b9f86231c85" providerId="ADAL" clId="{F44FAF3D-303B-4E82-8182-9D0801098E9E}" dt="2024-04-15T14:09:44.519" v="2084"/>
          <ac:spMkLst>
            <pc:docMk/>
            <pc:sldMk cId="1983059238" sldId="266"/>
            <ac:spMk id="33" creationId="{ACA0751B-AA81-3CD6-8640-4827BB2D091A}"/>
          </ac:spMkLst>
        </pc:spChg>
        <pc:spChg chg="add mod">
          <ac:chgData name="Marco Bellaveglia" userId="ccbe9784-09e5-475a-bf13-0b9f86231c85" providerId="ADAL" clId="{F44FAF3D-303B-4E82-8182-9D0801098E9E}" dt="2024-04-15T14:09:44.519" v="2084"/>
          <ac:spMkLst>
            <pc:docMk/>
            <pc:sldMk cId="1983059238" sldId="266"/>
            <ac:spMk id="36" creationId="{4F7063FB-DFF4-295B-237D-25120BB62EAD}"/>
          </ac:spMkLst>
        </pc:spChg>
        <pc:spChg chg="add mod">
          <ac:chgData name="Marco Bellaveglia" userId="ccbe9784-09e5-475a-bf13-0b9f86231c85" providerId="ADAL" clId="{F44FAF3D-303B-4E82-8182-9D0801098E9E}" dt="2024-04-15T14:09:44.519" v="2084"/>
          <ac:spMkLst>
            <pc:docMk/>
            <pc:sldMk cId="1983059238" sldId="266"/>
            <ac:spMk id="37" creationId="{AF08EC4F-35AE-2FDF-B2C9-2500A2AC7553}"/>
          </ac:spMkLst>
        </pc:spChg>
        <pc:spChg chg="add mod">
          <ac:chgData name="Marco Bellaveglia" userId="ccbe9784-09e5-475a-bf13-0b9f86231c85" providerId="ADAL" clId="{F44FAF3D-303B-4E82-8182-9D0801098E9E}" dt="2024-04-15T14:09:44.519" v="2084"/>
          <ac:spMkLst>
            <pc:docMk/>
            <pc:sldMk cId="1983059238" sldId="266"/>
            <ac:spMk id="39" creationId="{D6076916-1A08-5DEC-18DB-11752DF4F307}"/>
          </ac:spMkLst>
        </pc:spChg>
        <pc:picChg chg="add mod">
          <ac:chgData name="Marco Bellaveglia" userId="ccbe9784-09e5-475a-bf13-0b9f86231c85" providerId="ADAL" clId="{F44FAF3D-303B-4E82-8182-9D0801098E9E}" dt="2024-04-15T14:09:44.519" v="2084"/>
          <ac:picMkLst>
            <pc:docMk/>
            <pc:sldMk cId="1983059238" sldId="266"/>
            <ac:picMk id="7" creationId="{2744D2C8-BE7A-00E2-CCAC-A0761669311F}"/>
          </ac:picMkLst>
        </pc:picChg>
        <pc:picChg chg="add mod">
          <ac:chgData name="Marco Bellaveglia" userId="ccbe9784-09e5-475a-bf13-0b9f86231c85" providerId="ADAL" clId="{F44FAF3D-303B-4E82-8182-9D0801098E9E}" dt="2024-04-15T14:09:44.519" v="2084"/>
          <ac:picMkLst>
            <pc:docMk/>
            <pc:sldMk cId="1983059238" sldId="266"/>
            <ac:picMk id="9" creationId="{BDA27C05-C658-6AA2-57BF-A124B02B8356}"/>
          </ac:picMkLst>
        </pc:picChg>
        <pc:picChg chg="add mod">
          <ac:chgData name="Marco Bellaveglia" userId="ccbe9784-09e5-475a-bf13-0b9f86231c85" providerId="ADAL" clId="{F44FAF3D-303B-4E82-8182-9D0801098E9E}" dt="2024-04-15T14:09:44.519" v="2084"/>
          <ac:picMkLst>
            <pc:docMk/>
            <pc:sldMk cId="1983059238" sldId="266"/>
            <ac:picMk id="10" creationId="{5C1DE547-C542-EDE6-6D8F-8548E83DEB21}"/>
          </ac:picMkLst>
        </pc:picChg>
        <pc:picChg chg="add mod">
          <ac:chgData name="Marco Bellaveglia" userId="ccbe9784-09e5-475a-bf13-0b9f86231c85" providerId="ADAL" clId="{F44FAF3D-303B-4E82-8182-9D0801098E9E}" dt="2024-04-15T14:09:44.519" v="2084"/>
          <ac:picMkLst>
            <pc:docMk/>
            <pc:sldMk cId="1983059238" sldId="266"/>
            <ac:picMk id="28" creationId="{B0D69676-2204-11F2-66FF-3CB47160E9BF}"/>
          </ac:picMkLst>
        </pc:picChg>
        <pc:picChg chg="add mod">
          <ac:chgData name="Marco Bellaveglia" userId="ccbe9784-09e5-475a-bf13-0b9f86231c85" providerId="ADAL" clId="{F44FAF3D-303B-4E82-8182-9D0801098E9E}" dt="2024-04-15T14:09:44.519" v="2084"/>
          <ac:picMkLst>
            <pc:docMk/>
            <pc:sldMk cId="1983059238" sldId="266"/>
            <ac:picMk id="34" creationId="{B133EE94-8F09-77A7-4244-BE4615E69E45}"/>
          </ac:picMkLst>
        </pc:picChg>
        <pc:picChg chg="add mod">
          <ac:chgData name="Marco Bellaveglia" userId="ccbe9784-09e5-475a-bf13-0b9f86231c85" providerId="ADAL" clId="{F44FAF3D-303B-4E82-8182-9D0801098E9E}" dt="2024-04-15T14:09:44.519" v="2084"/>
          <ac:picMkLst>
            <pc:docMk/>
            <pc:sldMk cId="1983059238" sldId="266"/>
            <ac:picMk id="35" creationId="{85C764EF-5848-3D16-684C-A3567D2DB149}"/>
          </ac:picMkLst>
        </pc:picChg>
        <pc:picChg chg="add mod">
          <ac:chgData name="Marco Bellaveglia" userId="ccbe9784-09e5-475a-bf13-0b9f86231c85" providerId="ADAL" clId="{F44FAF3D-303B-4E82-8182-9D0801098E9E}" dt="2024-04-15T14:09:44.519" v="2084"/>
          <ac:picMkLst>
            <pc:docMk/>
            <pc:sldMk cId="1983059238" sldId="266"/>
            <ac:picMk id="38" creationId="{2805E599-673F-3E12-665C-7D2CB54B1A80}"/>
          </ac:picMkLst>
        </pc:picChg>
        <pc:cxnChg chg="add mod">
          <ac:chgData name="Marco Bellaveglia" userId="ccbe9784-09e5-475a-bf13-0b9f86231c85" providerId="ADAL" clId="{F44FAF3D-303B-4E82-8182-9D0801098E9E}" dt="2024-04-15T14:09:44.519" v="2084"/>
          <ac:cxnSpMkLst>
            <pc:docMk/>
            <pc:sldMk cId="1983059238" sldId="266"/>
            <ac:cxnSpMk id="11" creationId="{9ECBCFF2-EFA0-41AC-A1F5-D57A750D6725}"/>
          </ac:cxnSpMkLst>
        </pc:cxnChg>
        <pc:cxnChg chg="add mod">
          <ac:chgData name="Marco Bellaveglia" userId="ccbe9784-09e5-475a-bf13-0b9f86231c85" providerId="ADAL" clId="{F44FAF3D-303B-4E82-8182-9D0801098E9E}" dt="2024-04-15T14:09:44.519" v="2084"/>
          <ac:cxnSpMkLst>
            <pc:docMk/>
            <pc:sldMk cId="1983059238" sldId="266"/>
            <ac:cxnSpMk id="12" creationId="{5C1C676B-F146-0491-A9C1-60A56180A2E5}"/>
          </ac:cxnSpMkLst>
        </pc:cxnChg>
        <pc:cxnChg chg="add mod">
          <ac:chgData name="Marco Bellaveglia" userId="ccbe9784-09e5-475a-bf13-0b9f86231c85" providerId="ADAL" clId="{F44FAF3D-303B-4E82-8182-9D0801098E9E}" dt="2024-04-15T14:09:44.519" v="2084"/>
          <ac:cxnSpMkLst>
            <pc:docMk/>
            <pc:sldMk cId="1983059238" sldId="266"/>
            <ac:cxnSpMk id="16" creationId="{82CA4DE4-5263-C049-5B63-9D74CB1AFC1A}"/>
          </ac:cxnSpMkLst>
        </pc:cxnChg>
        <pc:cxnChg chg="add mod">
          <ac:chgData name="Marco Bellaveglia" userId="ccbe9784-09e5-475a-bf13-0b9f86231c85" providerId="ADAL" clId="{F44FAF3D-303B-4E82-8182-9D0801098E9E}" dt="2024-04-15T14:09:44.519" v="2084"/>
          <ac:cxnSpMkLst>
            <pc:docMk/>
            <pc:sldMk cId="1983059238" sldId="266"/>
            <ac:cxnSpMk id="17" creationId="{E0C4AE4F-07EA-AECD-36E1-8FF86F9A8028}"/>
          </ac:cxnSpMkLst>
        </pc:cxnChg>
        <pc:cxnChg chg="add mod">
          <ac:chgData name="Marco Bellaveglia" userId="ccbe9784-09e5-475a-bf13-0b9f86231c85" providerId="ADAL" clId="{F44FAF3D-303B-4E82-8182-9D0801098E9E}" dt="2024-04-15T14:09:44.519" v="2084"/>
          <ac:cxnSpMkLst>
            <pc:docMk/>
            <pc:sldMk cId="1983059238" sldId="266"/>
            <ac:cxnSpMk id="18" creationId="{1337B507-0BD4-703A-E4B6-C0656ECD46B0}"/>
          </ac:cxnSpMkLst>
        </pc:cxnChg>
        <pc:cxnChg chg="add mod">
          <ac:chgData name="Marco Bellaveglia" userId="ccbe9784-09e5-475a-bf13-0b9f86231c85" providerId="ADAL" clId="{F44FAF3D-303B-4E82-8182-9D0801098E9E}" dt="2024-04-15T14:09:44.519" v="2084"/>
          <ac:cxnSpMkLst>
            <pc:docMk/>
            <pc:sldMk cId="1983059238" sldId="266"/>
            <ac:cxnSpMk id="19" creationId="{CD27F166-34F3-E012-B624-2442C80B2312}"/>
          </ac:cxnSpMkLst>
        </pc:cxnChg>
        <pc:cxnChg chg="add mod">
          <ac:chgData name="Marco Bellaveglia" userId="ccbe9784-09e5-475a-bf13-0b9f86231c85" providerId="ADAL" clId="{F44FAF3D-303B-4E82-8182-9D0801098E9E}" dt="2024-04-15T14:09:44.519" v="2084"/>
          <ac:cxnSpMkLst>
            <pc:docMk/>
            <pc:sldMk cId="1983059238" sldId="266"/>
            <ac:cxnSpMk id="20" creationId="{CA601DBE-5ED8-49F7-3A14-422652AAFBF9}"/>
          </ac:cxnSpMkLst>
        </pc:cxnChg>
        <pc:cxnChg chg="add mod">
          <ac:chgData name="Marco Bellaveglia" userId="ccbe9784-09e5-475a-bf13-0b9f86231c85" providerId="ADAL" clId="{F44FAF3D-303B-4E82-8182-9D0801098E9E}" dt="2024-04-15T14:09:44.519" v="2084"/>
          <ac:cxnSpMkLst>
            <pc:docMk/>
            <pc:sldMk cId="1983059238" sldId="266"/>
            <ac:cxnSpMk id="21" creationId="{B25C4159-C462-88CB-DFE2-F70346E939E0}"/>
          </ac:cxnSpMkLst>
        </pc:cxnChg>
        <pc:cxnChg chg="add mod">
          <ac:chgData name="Marco Bellaveglia" userId="ccbe9784-09e5-475a-bf13-0b9f86231c85" providerId="ADAL" clId="{F44FAF3D-303B-4E82-8182-9D0801098E9E}" dt="2024-04-15T14:09:44.519" v="2084"/>
          <ac:cxnSpMkLst>
            <pc:docMk/>
            <pc:sldMk cId="1983059238" sldId="266"/>
            <ac:cxnSpMk id="22" creationId="{B8BD814F-3FD5-B3B8-D0D4-B88391AB4015}"/>
          </ac:cxnSpMkLst>
        </pc:cxnChg>
        <pc:cxnChg chg="add mod">
          <ac:chgData name="Marco Bellaveglia" userId="ccbe9784-09e5-475a-bf13-0b9f86231c85" providerId="ADAL" clId="{F44FAF3D-303B-4E82-8182-9D0801098E9E}" dt="2024-04-15T14:09:44.519" v="2084"/>
          <ac:cxnSpMkLst>
            <pc:docMk/>
            <pc:sldMk cId="1983059238" sldId="266"/>
            <ac:cxnSpMk id="23" creationId="{BA559FC8-181B-4D51-0955-265304AE1B7A}"/>
          </ac:cxnSpMkLst>
        </pc:cxnChg>
        <pc:cxnChg chg="add mod">
          <ac:chgData name="Marco Bellaveglia" userId="ccbe9784-09e5-475a-bf13-0b9f86231c85" providerId="ADAL" clId="{F44FAF3D-303B-4E82-8182-9D0801098E9E}" dt="2024-04-15T14:09:44.519" v="2084"/>
          <ac:cxnSpMkLst>
            <pc:docMk/>
            <pc:sldMk cId="1983059238" sldId="266"/>
            <ac:cxnSpMk id="24" creationId="{6868897F-DF41-21AF-45DD-D253AF380C2E}"/>
          </ac:cxnSpMkLst>
        </pc:cxnChg>
        <pc:cxnChg chg="add mod">
          <ac:chgData name="Marco Bellaveglia" userId="ccbe9784-09e5-475a-bf13-0b9f86231c85" providerId="ADAL" clId="{F44FAF3D-303B-4E82-8182-9D0801098E9E}" dt="2024-04-15T14:09:44.519" v="2084"/>
          <ac:cxnSpMkLst>
            <pc:docMk/>
            <pc:sldMk cId="1983059238" sldId="266"/>
            <ac:cxnSpMk id="25" creationId="{066FFD0F-0135-E6C4-E92F-ED4AE4420C9C}"/>
          </ac:cxnSpMkLst>
        </pc:cxnChg>
      </pc:sldChg>
      <pc:sldChg chg="addSp delSp modSp new mod modAnim">
        <pc:chgData name="Marco Bellaveglia" userId="ccbe9784-09e5-475a-bf13-0b9f86231c85" providerId="ADAL" clId="{F44FAF3D-303B-4E82-8182-9D0801098E9E}" dt="2024-04-15T14:24:01.019" v="2682" actId="1036"/>
        <pc:sldMkLst>
          <pc:docMk/>
          <pc:sldMk cId="2845276003" sldId="266"/>
        </pc:sldMkLst>
        <pc:spChg chg="del">
          <ac:chgData name="Marco Bellaveglia" userId="ccbe9784-09e5-475a-bf13-0b9f86231c85" providerId="ADAL" clId="{F44FAF3D-303B-4E82-8182-9D0801098E9E}" dt="2024-04-15T14:14:41.745" v="2195" actId="478"/>
          <ac:spMkLst>
            <pc:docMk/>
            <pc:sldMk cId="2845276003" sldId="266"/>
            <ac:spMk id="2" creationId="{EE19BF7E-0399-3606-C405-7EF2ED79E8B5}"/>
          </ac:spMkLst>
        </pc:spChg>
        <pc:spChg chg="mod">
          <ac:chgData name="Marco Bellaveglia" userId="ccbe9784-09e5-475a-bf13-0b9f86231c85" providerId="ADAL" clId="{F44FAF3D-303B-4E82-8182-9D0801098E9E}" dt="2024-04-15T14:22:52.479" v="2613" actId="1035"/>
          <ac:spMkLst>
            <pc:docMk/>
            <pc:sldMk cId="2845276003" sldId="266"/>
            <ac:spMk id="3" creationId="{2725CE32-67EF-CE5E-96AA-8752C6A38B8F}"/>
          </ac:spMkLst>
        </pc:spChg>
        <pc:spChg chg="mod">
          <ac:chgData name="Marco Bellaveglia" userId="ccbe9784-09e5-475a-bf13-0b9f86231c85" providerId="ADAL" clId="{F44FAF3D-303B-4E82-8182-9D0801098E9E}" dt="2024-04-15T14:22:14.288" v="2563" actId="1076"/>
          <ac:spMkLst>
            <pc:docMk/>
            <pc:sldMk cId="2845276003" sldId="266"/>
            <ac:spMk id="4" creationId="{EE33CDA5-12C5-2649-0DF8-FB930A32B8DE}"/>
          </ac:spMkLst>
        </pc:spChg>
        <pc:spChg chg="add del mod">
          <ac:chgData name="Marco Bellaveglia" userId="ccbe9784-09e5-475a-bf13-0b9f86231c85" providerId="ADAL" clId="{F44FAF3D-303B-4E82-8182-9D0801098E9E}" dt="2024-04-15T14:15:35.473" v="2275" actId="478"/>
          <ac:spMkLst>
            <pc:docMk/>
            <pc:sldMk cId="2845276003" sldId="266"/>
            <ac:spMk id="8" creationId="{BA84AB4C-10BF-C2E4-F0A2-AAA9F91283D9}"/>
          </ac:spMkLst>
        </pc:spChg>
        <pc:spChg chg="add mod">
          <ac:chgData name="Marco Bellaveglia" userId="ccbe9784-09e5-475a-bf13-0b9f86231c85" providerId="ADAL" clId="{F44FAF3D-303B-4E82-8182-9D0801098E9E}" dt="2024-04-15T14:22:43.877" v="2608" actId="1036"/>
          <ac:spMkLst>
            <pc:docMk/>
            <pc:sldMk cId="2845276003" sldId="266"/>
            <ac:spMk id="13" creationId="{A5937F57-F9DA-9795-09EF-CA03A853BD63}"/>
          </ac:spMkLst>
        </pc:spChg>
        <pc:spChg chg="add mod">
          <ac:chgData name="Marco Bellaveglia" userId="ccbe9784-09e5-475a-bf13-0b9f86231c85" providerId="ADAL" clId="{F44FAF3D-303B-4E82-8182-9D0801098E9E}" dt="2024-04-15T14:22:22.721" v="2577" actId="1036"/>
          <ac:spMkLst>
            <pc:docMk/>
            <pc:sldMk cId="2845276003" sldId="266"/>
            <ac:spMk id="14" creationId="{9A513920-F788-16AC-6CBD-E520CF0262B5}"/>
          </ac:spMkLst>
        </pc:spChg>
        <pc:spChg chg="add mod">
          <ac:chgData name="Marco Bellaveglia" userId="ccbe9784-09e5-475a-bf13-0b9f86231c85" providerId="ADAL" clId="{F44FAF3D-303B-4E82-8182-9D0801098E9E}" dt="2024-04-15T14:23:49.223" v="2650" actId="1076"/>
          <ac:spMkLst>
            <pc:docMk/>
            <pc:sldMk cId="2845276003" sldId="266"/>
            <ac:spMk id="15" creationId="{AEAD95DD-9B33-A736-2A9E-E25E057ACBC7}"/>
          </ac:spMkLst>
        </pc:spChg>
        <pc:spChg chg="add mod">
          <ac:chgData name="Marco Bellaveglia" userId="ccbe9784-09e5-475a-bf13-0b9f86231c85" providerId="ADAL" clId="{F44FAF3D-303B-4E82-8182-9D0801098E9E}" dt="2024-04-15T14:22:43.877" v="2608" actId="1036"/>
          <ac:spMkLst>
            <pc:docMk/>
            <pc:sldMk cId="2845276003" sldId="266"/>
            <ac:spMk id="26" creationId="{DA83F154-F741-8109-42FA-33308BEAC68A}"/>
          </ac:spMkLst>
        </pc:spChg>
        <pc:spChg chg="add mod">
          <ac:chgData name="Marco Bellaveglia" userId="ccbe9784-09e5-475a-bf13-0b9f86231c85" providerId="ADAL" clId="{F44FAF3D-303B-4E82-8182-9D0801098E9E}" dt="2024-04-15T14:22:43.877" v="2608" actId="1036"/>
          <ac:spMkLst>
            <pc:docMk/>
            <pc:sldMk cId="2845276003" sldId="266"/>
            <ac:spMk id="27" creationId="{3550A6B9-31BB-87FE-79B2-81898AD53CB1}"/>
          </ac:spMkLst>
        </pc:spChg>
        <pc:spChg chg="add mod">
          <ac:chgData name="Marco Bellaveglia" userId="ccbe9784-09e5-475a-bf13-0b9f86231c85" providerId="ADAL" clId="{F44FAF3D-303B-4E82-8182-9D0801098E9E}" dt="2024-04-15T14:23:35.186" v="2639" actId="1038"/>
          <ac:spMkLst>
            <pc:docMk/>
            <pc:sldMk cId="2845276003" sldId="266"/>
            <ac:spMk id="29" creationId="{457C0A41-4437-0D2A-30AA-72106DD5012A}"/>
          </ac:spMkLst>
        </pc:spChg>
        <pc:spChg chg="add mod">
          <ac:chgData name="Marco Bellaveglia" userId="ccbe9784-09e5-475a-bf13-0b9f86231c85" providerId="ADAL" clId="{F44FAF3D-303B-4E82-8182-9D0801098E9E}" dt="2024-04-15T14:23:35.186" v="2639" actId="1038"/>
          <ac:spMkLst>
            <pc:docMk/>
            <pc:sldMk cId="2845276003" sldId="266"/>
            <ac:spMk id="30" creationId="{53C65F86-1A29-6B82-FA28-30E8E94B6B3E}"/>
          </ac:spMkLst>
        </pc:spChg>
        <pc:spChg chg="add mod">
          <ac:chgData name="Marco Bellaveglia" userId="ccbe9784-09e5-475a-bf13-0b9f86231c85" providerId="ADAL" clId="{F44FAF3D-303B-4E82-8182-9D0801098E9E}" dt="2024-04-15T14:23:35.186" v="2639" actId="1038"/>
          <ac:spMkLst>
            <pc:docMk/>
            <pc:sldMk cId="2845276003" sldId="266"/>
            <ac:spMk id="31" creationId="{940D0249-7FC3-DF92-EF82-30AB62703284}"/>
          </ac:spMkLst>
        </pc:spChg>
        <pc:spChg chg="add mod">
          <ac:chgData name="Marco Bellaveglia" userId="ccbe9784-09e5-475a-bf13-0b9f86231c85" providerId="ADAL" clId="{F44FAF3D-303B-4E82-8182-9D0801098E9E}" dt="2024-04-15T14:23:35.186" v="2639" actId="1038"/>
          <ac:spMkLst>
            <pc:docMk/>
            <pc:sldMk cId="2845276003" sldId="266"/>
            <ac:spMk id="32" creationId="{CA227EE2-1FD2-E7B5-F77B-05A260C96E75}"/>
          </ac:spMkLst>
        </pc:spChg>
        <pc:spChg chg="add mod">
          <ac:chgData name="Marco Bellaveglia" userId="ccbe9784-09e5-475a-bf13-0b9f86231c85" providerId="ADAL" clId="{F44FAF3D-303B-4E82-8182-9D0801098E9E}" dt="2024-04-15T14:23:35.186" v="2639" actId="1038"/>
          <ac:spMkLst>
            <pc:docMk/>
            <pc:sldMk cId="2845276003" sldId="266"/>
            <ac:spMk id="33" creationId="{66AA23DB-1B73-D6D7-2384-6125AE5A8E50}"/>
          </ac:spMkLst>
        </pc:spChg>
        <pc:spChg chg="add mod">
          <ac:chgData name="Marco Bellaveglia" userId="ccbe9784-09e5-475a-bf13-0b9f86231c85" providerId="ADAL" clId="{F44FAF3D-303B-4E82-8182-9D0801098E9E}" dt="2024-04-15T14:23:41.366" v="2649" actId="1037"/>
          <ac:spMkLst>
            <pc:docMk/>
            <pc:sldMk cId="2845276003" sldId="266"/>
            <ac:spMk id="36" creationId="{1B4E05F7-E797-FF1D-11AE-D397E208DAE4}"/>
          </ac:spMkLst>
        </pc:spChg>
        <pc:spChg chg="add del mod">
          <ac:chgData name="Marco Bellaveglia" userId="ccbe9784-09e5-475a-bf13-0b9f86231c85" providerId="ADAL" clId="{F44FAF3D-303B-4E82-8182-9D0801098E9E}" dt="2024-04-15T14:19:01.645" v="2410" actId="478"/>
          <ac:spMkLst>
            <pc:docMk/>
            <pc:sldMk cId="2845276003" sldId="266"/>
            <ac:spMk id="37" creationId="{5EFF6F60-AB28-D5F9-41FF-8FFA137D4C8C}"/>
          </ac:spMkLst>
        </pc:spChg>
        <pc:spChg chg="add mod">
          <ac:chgData name="Marco Bellaveglia" userId="ccbe9784-09e5-475a-bf13-0b9f86231c85" providerId="ADAL" clId="{F44FAF3D-303B-4E82-8182-9D0801098E9E}" dt="2024-04-15T14:22:30.788" v="2600" actId="1035"/>
          <ac:spMkLst>
            <pc:docMk/>
            <pc:sldMk cId="2845276003" sldId="266"/>
            <ac:spMk id="39" creationId="{2B597233-8AC4-7F91-6DC2-7A1E0B88B140}"/>
          </ac:spMkLst>
        </pc:spChg>
        <pc:spChg chg="add mod">
          <ac:chgData name="Marco Bellaveglia" userId="ccbe9784-09e5-475a-bf13-0b9f86231c85" providerId="ADAL" clId="{F44FAF3D-303B-4E82-8182-9D0801098E9E}" dt="2024-04-15T14:21:44.720" v="2503" actId="1035"/>
          <ac:spMkLst>
            <pc:docMk/>
            <pc:sldMk cId="2845276003" sldId="266"/>
            <ac:spMk id="40" creationId="{5030AD2D-97F7-C882-6093-F94BCAF34DF0}"/>
          </ac:spMkLst>
        </pc:spChg>
        <pc:spChg chg="add mod">
          <ac:chgData name="Marco Bellaveglia" userId="ccbe9784-09e5-475a-bf13-0b9f86231c85" providerId="ADAL" clId="{F44FAF3D-303B-4E82-8182-9D0801098E9E}" dt="2024-04-15T14:21:44.720" v="2503" actId="1035"/>
          <ac:spMkLst>
            <pc:docMk/>
            <pc:sldMk cId="2845276003" sldId="266"/>
            <ac:spMk id="41" creationId="{0E3F1336-724A-E0FA-C773-C7970B16BAFE}"/>
          </ac:spMkLst>
        </pc:spChg>
        <pc:spChg chg="add mod">
          <ac:chgData name="Marco Bellaveglia" userId="ccbe9784-09e5-475a-bf13-0b9f86231c85" providerId="ADAL" clId="{F44FAF3D-303B-4E82-8182-9D0801098E9E}" dt="2024-04-15T14:21:44.720" v="2503" actId="1035"/>
          <ac:spMkLst>
            <pc:docMk/>
            <pc:sldMk cId="2845276003" sldId="266"/>
            <ac:spMk id="42" creationId="{35D49CB8-FB0F-465B-735F-D4A103ED21F2}"/>
          </ac:spMkLst>
        </pc:spChg>
        <pc:picChg chg="add mod">
          <ac:chgData name="Marco Bellaveglia" userId="ccbe9784-09e5-475a-bf13-0b9f86231c85" providerId="ADAL" clId="{F44FAF3D-303B-4E82-8182-9D0801098E9E}" dt="2024-04-15T14:22:30.788" v="2600" actId="1035"/>
          <ac:picMkLst>
            <pc:docMk/>
            <pc:sldMk cId="2845276003" sldId="266"/>
            <ac:picMk id="7" creationId="{B006DAD3-E0CF-5C6D-370B-CD70DBA11EB3}"/>
          </ac:picMkLst>
        </pc:picChg>
        <pc:picChg chg="add mod">
          <ac:chgData name="Marco Bellaveglia" userId="ccbe9784-09e5-475a-bf13-0b9f86231c85" providerId="ADAL" clId="{F44FAF3D-303B-4E82-8182-9D0801098E9E}" dt="2024-04-15T14:22:22.721" v="2577" actId="1036"/>
          <ac:picMkLst>
            <pc:docMk/>
            <pc:sldMk cId="2845276003" sldId="266"/>
            <ac:picMk id="9" creationId="{87BD94C5-DA3E-2A6F-0433-DF8105B6AD64}"/>
          </ac:picMkLst>
        </pc:picChg>
        <pc:picChg chg="add mod">
          <ac:chgData name="Marco Bellaveglia" userId="ccbe9784-09e5-475a-bf13-0b9f86231c85" providerId="ADAL" clId="{F44FAF3D-303B-4E82-8182-9D0801098E9E}" dt="2024-04-15T14:22:43.877" v="2608" actId="1036"/>
          <ac:picMkLst>
            <pc:docMk/>
            <pc:sldMk cId="2845276003" sldId="266"/>
            <ac:picMk id="10" creationId="{EFFD333D-8FE5-6D0E-65B4-EBC3CF4C54A6}"/>
          </ac:picMkLst>
        </pc:picChg>
        <pc:picChg chg="add mod">
          <ac:chgData name="Marco Bellaveglia" userId="ccbe9784-09e5-475a-bf13-0b9f86231c85" providerId="ADAL" clId="{F44FAF3D-303B-4E82-8182-9D0801098E9E}" dt="2024-04-15T14:23:35.186" v="2639" actId="1038"/>
          <ac:picMkLst>
            <pc:docMk/>
            <pc:sldMk cId="2845276003" sldId="266"/>
            <ac:picMk id="28" creationId="{F5E882EF-5DF2-5A42-1A56-8EAFA484C5A6}"/>
          </ac:picMkLst>
        </pc:picChg>
        <pc:picChg chg="add mod">
          <ac:chgData name="Marco Bellaveglia" userId="ccbe9784-09e5-475a-bf13-0b9f86231c85" providerId="ADAL" clId="{F44FAF3D-303B-4E82-8182-9D0801098E9E}" dt="2024-04-15T14:23:54.658" v="2677" actId="1036"/>
          <ac:picMkLst>
            <pc:docMk/>
            <pc:sldMk cId="2845276003" sldId="266"/>
            <ac:picMk id="34" creationId="{11AD232D-249F-636C-147C-1CF46570197B}"/>
          </ac:picMkLst>
        </pc:picChg>
        <pc:picChg chg="add mod">
          <ac:chgData name="Marco Bellaveglia" userId="ccbe9784-09e5-475a-bf13-0b9f86231c85" providerId="ADAL" clId="{F44FAF3D-303B-4E82-8182-9D0801098E9E}" dt="2024-04-15T14:24:01.019" v="2682" actId="1036"/>
          <ac:picMkLst>
            <pc:docMk/>
            <pc:sldMk cId="2845276003" sldId="266"/>
            <ac:picMk id="35" creationId="{0C1BE559-0626-97B5-80A6-C1234F12D049}"/>
          </ac:picMkLst>
        </pc:picChg>
        <pc:picChg chg="add mod">
          <ac:chgData name="Marco Bellaveglia" userId="ccbe9784-09e5-475a-bf13-0b9f86231c85" providerId="ADAL" clId="{F44FAF3D-303B-4E82-8182-9D0801098E9E}" dt="2024-04-15T14:23:49.223" v="2650" actId="1076"/>
          <ac:picMkLst>
            <pc:docMk/>
            <pc:sldMk cId="2845276003" sldId="266"/>
            <ac:picMk id="38" creationId="{37546957-F4CA-AEC9-9F47-E77CB87DB722}"/>
          </ac:picMkLst>
        </pc:picChg>
        <pc:cxnChg chg="add mod">
          <ac:chgData name="Marco Bellaveglia" userId="ccbe9784-09e5-475a-bf13-0b9f86231c85" providerId="ADAL" clId="{F44FAF3D-303B-4E82-8182-9D0801098E9E}" dt="2024-04-15T14:22:43.877" v="2608" actId="1036"/>
          <ac:cxnSpMkLst>
            <pc:docMk/>
            <pc:sldMk cId="2845276003" sldId="266"/>
            <ac:cxnSpMk id="11" creationId="{11C0D06A-0151-5D8C-56A7-CF2917E7EDC3}"/>
          </ac:cxnSpMkLst>
        </pc:cxnChg>
        <pc:cxnChg chg="add mod">
          <ac:chgData name="Marco Bellaveglia" userId="ccbe9784-09e5-475a-bf13-0b9f86231c85" providerId="ADAL" clId="{F44FAF3D-303B-4E82-8182-9D0801098E9E}" dt="2024-04-15T14:22:43.877" v="2608" actId="1036"/>
          <ac:cxnSpMkLst>
            <pc:docMk/>
            <pc:sldMk cId="2845276003" sldId="266"/>
            <ac:cxnSpMk id="12" creationId="{9258E734-C646-D145-C3EF-7BE2CC7B60E1}"/>
          </ac:cxnSpMkLst>
        </pc:cxnChg>
        <pc:cxnChg chg="add mod">
          <ac:chgData name="Marco Bellaveglia" userId="ccbe9784-09e5-475a-bf13-0b9f86231c85" providerId="ADAL" clId="{F44FAF3D-303B-4E82-8182-9D0801098E9E}" dt="2024-04-15T14:22:43.877" v="2608" actId="1036"/>
          <ac:cxnSpMkLst>
            <pc:docMk/>
            <pc:sldMk cId="2845276003" sldId="266"/>
            <ac:cxnSpMk id="16" creationId="{55EE3AA8-3E33-E407-BAE3-76D3B295DA49}"/>
          </ac:cxnSpMkLst>
        </pc:cxnChg>
        <pc:cxnChg chg="add mod">
          <ac:chgData name="Marco Bellaveglia" userId="ccbe9784-09e5-475a-bf13-0b9f86231c85" providerId="ADAL" clId="{F44FAF3D-303B-4E82-8182-9D0801098E9E}" dt="2024-04-15T14:22:43.877" v="2608" actId="1036"/>
          <ac:cxnSpMkLst>
            <pc:docMk/>
            <pc:sldMk cId="2845276003" sldId="266"/>
            <ac:cxnSpMk id="17" creationId="{1526DC31-6949-FF36-F8A8-7AF83B314153}"/>
          </ac:cxnSpMkLst>
        </pc:cxnChg>
        <pc:cxnChg chg="add mod">
          <ac:chgData name="Marco Bellaveglia" userId="ccbe9784-09e5-475a-bf13-0b9f86231c85" providerId="ADAL" clId="{F44FAF3D-303B-4E82-8182-9D0801098E9E}" dt="2024-04-15T14:22:43.877" v="2608" actId="1036"/>
          <ac:cxnSpMkLst>
            <pc:docMk/>
            <pc:sldMk cId="2845276003" sldId="266"/>
            <ac:cxnSpMk id="18" creationId="{467A0A8F-311E-2EE4-F9F5-10777733FD38}"/>
          </ac:cxnSpMkLst>
        </pc:cxnChg>
        <pc:cxnChg chg="add mod">
          <ac:chgData name="Marco Bellaveglia" userId="ccbe9784-09e5-475a-bf13-0b9f86231c85" providerId="ADAL" clId="{F44FAF3D-303B-4E82-8182-9D0801098E9E}" dt="2024-04-15T14:22:43.877" v="2608" actId="1036"/>
          <ac:cxnSpMkLst>
            <pc:docMk/>
            <pc:sldMk cId="2845276003" sldId="266"/>
            <ac:cxnSpMk id="19" creationId="{64EC2264-1846-656E-F3E3-18319CBBC955}"/>
          </ac:cxnSpMkLst>
        </pc:cxnChg>
        <pc:cxnChg chg="add mod">
          <ac:chgData name="Marco Bellaveglia" userId="ccbe9784-09e5-475a-bf13-0b9f86231c85" providerId="ADAL" clId="{F44FAF3D-303B-4E82-8182-9D0801098E9E}" dt="2024-04-15T14:22:43.877" v="2608" actId="1036"/>
          <ac:cxnSpMkLst>
            <pc:docMk/>
            <pc:sldMk cId="2845276003" sldId="266"/>
            <ac:cxnSpMk id="20" creationId="{0D82AE35-B01F-C3CD-260B-9950170C58E2}"/>
          </ac:cxnSpMkLst>
        </pc:cxnChg>
        <pc:cxnChg chg="add mod">
          <ac:chgData name="Marco Bellaveglia" userId="ccbe9784-09e5-475a-bf13-0b9f86231c85" providerId="ADAL" clId="{F44FAF3D-303B-4E82-8182-9D0801098E9E}" dt="2024-04-15T14:22:43.877" v="2608" actId="1036"/>
          <ac:cxnSpMkLst>
            <pc:docMk/>
            <pc:sldMk cId="2845276003" sldId="266"/>
            <ac:cxnSpMk id="21" creationId="{60FE5CE0-7F5F-194F-1383-4872C7083DC1}"/>
          </ac:cxnSpMkLst>
        </pc:cxnChg>
        <pc:cxnChg chg="add mod">
          <ac:chgData name="Marco Bellaveglia" userId="ccbe9784-09e5-475a-bf13-0b9f86231c85" providerId="ADAL" clId="{F44FAF3D-303B-4E82-8182-9D0801098E9E}" dt="2024-04-15T14:22:43.877" v="2608" actId="1036"/>
          <ac:cxnSpMkLst>
            <pc:docMk/>
            <pc:sldMk cId="2845276003" sldId="266"/>
            <ac:cxnSpMk id="22" creationId="{C5124284-7928-04AB-9E1C-1F3743AE055F}"/>
          </ac:cxnSpMkLst>
        </pc:cxnChg>
        <pc:cxnChg chg="add mod">
          <ac:chgData name="Marco Bellaveglia" userId="ccbe9784-09e5-475a-bf13-0b9f86231c85" providerId="ADAL" clId="{F44FAF3D-303B-4E82-8182-9D0801098E9E}" dt="2024-04-15T14:22:43.877" v="2608" actId="1036"/>
          <ac:cxnSpMkLst>
            <pc:docMk/>
            <pc:sldMk cId="2845276003" sldId="266"/>
            <ac:cxnSpMk id="23" creationId="{76574D47-58CC-5F22-C04D-EEE0A871F2CF}"/>
          </ac:cxnSpMkLst>
        </pc:cxnChg>
        <pc:cxnChg chg="add mod">
          <ac:chgData name="Marco Bellaveglia" userId="ccbe9784-09e5-475a-bf13-0b9f86231c85" providerId="ADAL" clId="{F44FAF3D-303B-4E82-8182-9D0801098E9E}" dt="2024-04-15T14:22:43.877" v="2608" actId="1036"/>
          <ac:cxnSpMkLst>
            <pc:docMk/>
            <pc:sldMk cId="2845276003" sldId="266"/>
            <ac:cxnSpMk id="24" creationId="{FD96FDA4-FBFB-CEE9-322D-E2ED22EF82E7}"/>
          </ac:cxnSpMkLst>
        </pc:cxnChg>
        <pc:cxnChg chg="add mod">
          <ac:chgData name="Marco Bellaveglia" userId="ccbe9784-09e5-475a-bf13-0b9f86231c85" providerId="ADAL" clId="{F44FAF3D-303B-4E82-8182-9D0801098E9E}" dt="2024-04-15T14:22:43.877" v="2608" actId="1036"/>
          <ac:cxnSpMkLst>
            <pc:docMk/>
            <pc:sldMk cId="2845276003" sldId="266"/>
            <ac:cxnSpMk id="25" creationId="{1759AE6B-ADC2-9EAD-DACE-DCED5C1679E3}"/>
          </ac:cxnSpMkLst>
        </pc:cxnChg>
      </pc:sldChg>
    </pc:docChg>
  </pc:docChgLst>
  <pc:docChgLst>
    <pc:chgData name="Marco Bellaveglia" userId="ccbe9784-09e5-475a-bf13-0b9f86231c85" providerId="ADAL" clId="{50DE305F-15E6-4E68-B44D-1E6C009B1989}"/>
    <pc:docChg chg="undo custSel addSld modSld">
      <pc:chgData name="Marco Bellaveglia" userId="ccbe9784-09e5-475a-bf13-0b9f86231c85" providerId="ADAL" clId="{50DE305F-15E6-4E68-B44D-1E6C009B1989}" dt="2024-04-19T13:46:10.809" v="3060" actId="1038"/>
      <pc:docMkLst>
        <pc:docMk/>
      </pc:docMkLst>
      <pc:sldChg chg="modSp mod">
        <pc:chgData name="Marco Bellaveglia" userId="ccbe9784-09e5-475a-bf13-0b9f86231c85" providerId="ADAL" clId="{50DE305F-15E6-4E68-B44D-1E6C009B1989}" dt="2024-04-18T23:45:35.681" v="1" actId="14100"/>
        <pc:sldMkLst>
          <pc:docMk/>
          <pc:sldMk cId="2472934858" sldId="256"/>
        </pc:sldMkLst>
        <pc:spChg chg="mod">
          <ac:chgData name="Marco Bellaveglia" userId="ccbe9784-09e5-475a-bf13-0b9f86231c85" providerId="ADAL" clId="{50DE305F-15E6-4E68-B44D-1E6C009B1989}" dt="2024-04-18T23:45:35.681" v="1" actId="14100"/>
          <ac:spMkLst>
            <pc:docMk/>
            <pc:sldMk cId="2472934858" sldId="256"/>
            <ac:spMk id="2" creationId="{FCEBDEE6-A46C-797C-89E2-F0E12BDA8144}"/>
          </ac:spMkLst>
        </pc:spChg>
      </pc:sldChg>
      <pc:sldChg chg="modSp mod">
        <pc:chgData name="Marco Bellaveglia" userId="ccbe9784-09e5-475a-bf13-0b9f86231c85" providerId="ADAL" clId="{50DE305F-15E6-4E68-B44D-1E6C009B1989}" dt="2024-04-19T11:51:31.328" v="1126" actId="1076"/>
        <pc:sldMkLst>
          <pc:docMk/>
          <pc:sldMk cId="1037102030" sldId="261"/>
        </pc:sldMkLst>
        <pc:spChg chg="mod">
          <ac:chgData name="Marco Bellaveglia" userId="ccbe9784-09e5-475a-bf13-0b9f86231c85" providerId="ADAL" clId="{50DE305F-15E6-4E68-B44D-1E6C009B1989}" dt="2024-04-19T11:39:27.701" v="319" actId="1036"/>
          <ac:spMkLst>
            <pc:docMk/>
            <pc:sldMk cId="1037102030" sldId="261"/>
            <ac:spMk id="6" creationId="{75BAE094-D358-81A9-1909-2944BA7C5655}"/>
          </ac:spMkLst>
        </pc:spChg>
        <pc:spChg chg="mod">
          <ac:chgData name="Marco Bellaveglia" userId="ccbe9784-09e5-475a-bf13-0b9f86231c85" providerId="ADAL" clId="{50DE305F-15E6-4E68-B44D-1E6C009B1989}" dt="2024-04-19T11:49:26.605" v="1044" actId="1035"/>
          <ac:spMkLst>
            <pc:docMk/>
            <pc:sldMk cId="1037102030" sldId="261"/>
            <ac:spMk id="7" creationId="{76130409-CC95-9889-FFDD-A8FF64312528}"/>
          </ac:spMkLst>
        </pc:spChg>
        <pc:spChg chg="mod">
          <ac:chgData name="Marco Bellaveglia" userId="ccbe9784-09e5-475a-bf13-0b9f86231c85" providerId="ADAL" clId="{50DE305F-15E6-4E68-B44D-1E6C009B1989}" dt="2024-04-19T11:51:09.523" v="1110" actId="1035"/>
          <ac:spMkLst>
            <pc:docMk/>
            <pc:sldMk cId="1037102030" sldId="261"/>
            <ac:spMk id="9" creationId="{B8377256-C889-110A-1525-209B2DAA1A28}"/>
          </ac:spMkLst>
        </pc:spChg>
        <pc:spChg chg="mod">
          <ac:chgData name="Marco Bellaveglia" userId="ccbe9784-09e5-475a-bf13-0b9f86231c85" providerId="ADAL" clId="{50DE305F-15E6-4E68-B44D-1E6C009B1989}" dt="2024-04-19T11:51:16.643" v="1121" actId="1036"/>
          <ac:spMkLst>
            <pc:docMk/>
            <pc:sldMk cId="1037102030" sldId="261"/>
            <ac:spMk id="12" creationId="{8D5F9704-C0E0-C0E0-16DA-F348D03E7F86}"/>
          </ac:spMkLst>
        </pc:spChg>
        <pc:spChg chg="mod">
          <ac:chgData name="Marco Bellaveglia" userId="ccbe9784-09e5-475a-bf13-0b9f86231c85" providerId="ADAL" clId="{50DE305F-15E6-4E68-B44D-1E6C009B1989}" dt="2024-04-19T11:48:48.536" v="965" actId="1037"/>
          <ac:spMkLst>
            <pc:docMk/>
            <pc:sldMk cId="1037102030" sldId="261"/>
            <ac:spMk id="14" creationId="{58E7AF9B-0D9D-4DE3-D3BE-CA03A628177E}"/>
          </ac:spMkLst>
        </pc:spChg>
        <pc:spChg chg="mod ord">
          <ac:chgData name="Marco Bellaveglia" userId="ccbe9784-09e5-475a-bf13-0b9f86231c85" providerId="ADAL" clId="{50DE305F-15E6-4E68-B44D-1E6C009B1989}" dt="2024-04-19T11:48:48.536" v="965" actId="1037"/>
          <ac:spMkLst>
            <pc:docMk/>
            <pc:sldMk cId="1037102030" sldId="261"/>
            <ac:spMk id="19" creationId="{042B5CAD-4495-53A5-9421-47B5E5910FE0}"/>
          </ac:spMkLst>
        </pc:spChg>
        <pc:spChg chg="mod">
          <ac:chgData name="Marco Bellaveglia" userId="ccbe9784-09e5-475a-bf13-0b9f86231c85" providerId="ADAL" clId="{50DE305F-15E6-4E68-B44D-1E6C009B1989}" dt="2024-04-19T11:48:48.536" v="965" actId="1037"/>
          <ac:spMkLst>
            <pc:docMk/>
            <pc:sldMk cId="1037102030" sldId="261"/>
            <ac:spMk id="20" creationId="{BE0DB5F3-6B5F-B81A-73BB-1D952331CA25}"/>
          </ac:spMkLst>
        </pc:spChg>
        <pc:spChg chg="mod ord">
          <ac:chgData name="Marco Bellaveglia" userId="ccbe9784-09e5-475a-bf13-0b9f86231c85" providerId="ADAL" clId="{50DE305F-15E6-4E68-B44D-1E6C009B1989}" dt="2024-04-19T11:48:48.536" v="965" actId="1037"/>
          <ac:spMkLst>
            <pc:docMk/>
            <pc:sldMk cId="1037102030" sldId="261"/>
            <ac:spMk id="21" creationId="{894D92F6-D074-4117-292B-F507B094D7D8}"/>
          </ac:spMkLst>
        </pc:spChg>
        <pc:spChg chg="mod">
          <ac:chgData name="Marco Bellaveglia" userId="ccbe9784-09e5-475a-bf13-0b9f86231c85" providerId="ADAL" clId="{50DE305F-15E6-4E68-B44D-1E6C009B1989}" dt="2024-04-19T11:48:48.536" v="965" actId="1037"/>
          <ac:spMkLst>
            <pc:docMk/>
            <pc:sldMk cId="1037102030" sldId="261"/>
            <ac:spMk id="22" creationId="{67B778F5-AA93-0E86-E0A9-4258D8321F6D}"/>
          </ac:spMkLst>
        </pc:spChg>
        <pc:spChg chg="mod">
          <ac:chgData name="Marco Bellaveglia" userId="ccbe9784-09e5-475a-bf13-0b9f86231c85" providerId="ADAL" clId="{50DE305F-15E6-4E68-B44D-1E6C009B1989}" dt="2024-04-19T11:49:48.138" v="1049" actId="1038"/>
          <ac:spMkLst>
            <pc:docMk/>
            <pc:sldMk cId="1037102030" sldId="261"/>
            <ac:spMk id="26" creationId="{217DF516-3F62-8D5A-3D35-3AB199FE324C}"/>
          </ac:spMkLst>
        </pc:spChg>
        <pc:spChg chg="mod">
          <ac:chgData name="Marco Bellaveglia" userId="ccbe9784-09e5-475a-bf13-0b9f86231c85" providerId="ADAL" clId="{50DE305F-15E6-4E68-B44D-1E6C009B1989}" dt="2024-04-19T11:47:10.047" v="853" actId="1037"/>
          <ac:spMkLst>
            <pc:docMk/>
            <pc:sldMk cId="1037102030" sldId="261"/>
            <ac:spMk id="29" creationId="{F4B17F1D-FA01-A926-9B30-0C6141961DF9}"/>
          </ac:spMkLst>
        </pc:spChg>
        <pc:spChg chg="mod">
          <ac:chgData name="Marco Bellaveglia" userId="ccbe9784-09e5-475a-bf13-0b9f86231c85" providerId="ADAL" clId="{50DE305F-15E6-4E68-B44D-1E6C009B1989}" dt="2024-04-19T11:50:01.781" v="1057" actId="1036"/>
          <ac:spMkLst>
            <pc:docMk/>
            <pc:sldMk cId="1037102030" sldId="261"/>
            <ac:spMk id="35" creationId="{2B0A7E91-F647-54B6-9CD1-891412221C4A}"/>
          </ac:spMkLst>
        </pc:spChg>
        <pc:spChg chg="mod">
          <ac:chgData name="Marco Bellaveglia" userId="ccbe9784-09e5-475a-bf13-0b9f86231c85" providerId="ADAL" clId="{50DE305F-15E6-4E68-B44D-1E6C009B1989}" dt="2024-04-19T11:44:21.027" v="624" actId="1038"/>
          <ac:spMkLst>
            <pc:docMk/>
            <pc:sldMk cId="1037102030" sldId="261"/>
            <ac:spMk id="38" creationId="{EC6C3204-A3BA-0B3A-9F4B-C7FDFEFF6110}"/>
          </ac:spMkLst>
        </pc:spChg>
        <pc:spChg chg="mod">
          <ac:chgData name="Marco Bellaveglia" userId="ccbe9784-09e5-475a-bf13-0b9f86231c85" providerId="ADAL" clId="{50DE305F-15E6-4E68-B44D-1E6C009B1989}" dt="2024-04-19T11:51:31.328" v="1126" actId="1076"/>
          <ac:spMkLst>
            <pc:docMk/>
            <pc:sldMk cId="1037102030" sldId="261"/>
            <ac:spMk id="45" creationId="{AA374288-FCBC-520B-5E99-31A39D9F2521}"/>
          </ac:spMkLst>
        </pc:spChg>
        <pc:picChg chg="mod">
          <ac:chgData name="Marco Bellaveglia" userId="ccbe9784-09e5-475a-bf13-0b9f86231c85" providerId="ADAL" clId="{50DE305F-15E6-4E68-B44D-1E6C009B1989}" dt="2024-04-19T11:51:21.179" v="1125" actId="1036"/>
          <ac:picMkLst>
            <pc:docMk/>
            <pc:sldMk cId="1037102030" sldId="261"/>
            <ac:picMk id="10" creationId="{278A0BEC-B72C-8949-78F0-2DF3B0B4B22C}"/>
          </ac:picMkLst>
        </pc:picChg>
        <pc:picChg chg="mod">
          <ac:chgData name="Marco Bellaveglia" userId="ccbe9784-09e5-475a-bf13-0b9f86231c85" providerId="ADAL" clId="{50DE305F-15E6-4E68-B44D-1E6C009B1989}" dt="2024-04-19T11:48:48.536" v="965" actId="1037"/>
          <ac:picMkLst>
            <pc:docMk/>
            <pc:sldMk cId="1037102030" sldId="261"/>
            <ac:picMk id="15" creationId="{973FFB24-86E7-2C96-BD73-33B0E1B6457E}"/>
          </ac:picMkLst>
        </pc:picChg>
        <pc:picChg chg="mod">
          <ac:chgData name="Marco Bellaveglia" userId="ccbe9784-09e5-475a-bf13-0b9f86231c85" providerId="ADAL" clId="{50DE305F-15E6-4E68-B44D-1E6C009B1989}" dt="2024-04-19T11:48:48.536" v="965" actId="1037"/>
          <ac:picMkLst>
            <pc:docMk/>
            <pc:sldMk cId="1037102030" sldId="261"/>
            <ac:picMk id="16" creationId="{0E3DBA53-87F4-A2C8-B1DF-F79EA8CB2193}"/>
          </ac:picMkLst>
        </pc:picChg>
        <pc:picChg chg="mod">
          <ac:chgData name="Marco Bellaveglia" userId="ccbe9784-09e5-475a-bf13-0b9f86231c85" providerId="ADAL" clId="{50DE305F-15E6-4E68-B44D-1E6C009B1989}" dt="2024-04-19T11:48:48.536" v="965" actId="1037"/>
          <ac:picMkLst>
            <pc:docMk/>
            <pc:sldMk cId="1037102030" sldId="261"/>
            <ac:picMk id="17" creationId="{53C2B176-2ABF-7EB1-5206-078456D180FA}"/>
          </ac:picMkLst>
        </pc:picChg>
        <pc:picChg chg="mod">
          <ac:chgData name="Marco Bellaveglia" userId="ccbe9784-09e5-475a-bf13-0b9f86231c85" providerId="ADAL" clId="{50DE305F-15E6-4E68-B44D-1E6C009B1989}" dt="2024-04-19T11:48:48.536" v="965" actId="1037"/>
          <ac:picMkLst>
            <pc:docMk/>
            <pc:sldMk cId="1037102030" sldId="261"/>
            <ac:picMk id="18" creationId="{94DFD284-15F0-BB85-2BD0-D1EB4B38ED90}"/>
          </ac:picMkLst>
        </pc:picChg>
        <pc:picChg chg="mod">
          <ac:chgData name="Marco Bellaveglia" userId="ccbe9784-09e5-475a-bf13-0b9f86231c85" providerId="ADAL" clId="{50DE305F-15E6-4E68-B44D-1E6C009B1989}" dt="2024-04-19T11:51:09.523" v="1110" actId="1035"/>
          <ac:picMkLst>
            <pc:docMk/>
            <pc:sldMk cId="1037102030" sldId="261"/>
            <ac:picMk id="23" creationId="{F6C28C62-3DD0-AFE7-4650-4312D2C80488}"/>
          </ac:picMkLst>
        </pc:picChg>
        <pc:picChg chg="mod">
          <ac:chgData name="Marco Bellaveglia" userId="ccbe9784-09e5-475a-bf13-0b9f86231c85" providerId="ADAL" clId="{50DE305F-15E6-4E68-B44D-1E6C009B1989}" dt="2024-04-19T11:43:02.620" v="561" actId="1037"/>
          <ac:picMkLst>
            <pc:docMk/>
            <pc:sldMk cId="1037102030" sldId="261"/>
            <ac:picMk id="24" creationId="{BC868556-2CE8-15B5-C97C-1E6FEE70F66E}"/>
          </ac:picMkLst>
        </pc:picChg>
        <pc:picChg chg="mod">
          <ac:chgData name="Marco Bellaveglia" userId="ccbe9784-09e5-475a-bf13-0b9f86231c85" providerId="ADAL" clId="{50DE305F-15E6-4E68-B44D-1E6C009B1989}" dt="2024-04-19T11:51:09.523" v="1110" actId="1035"/>
          <ac:picMkLst>
            <pc:docMk/>
            <pc:sldMk cId="1037102030" sldId="261"/>
            <ac:picMk id="27" creationId="{BA070416-55B2-1BC7-8873-FCED52DDAA36}"/>
          </ac:picMkLst>
        </pc:picChg>
        <pc:picChg chg="mod">
          <ac:chgData name="Marco Bellaveglia" userId="ccbe9784-09e5-475a-bf13-0b9f86231c85" providerId="ADAL" clId="{50DE305F-15E6-4E68-B44D-1E6C009B1989}" dt="2024-04-19T11:43:02.620" v="561" actId="1037"/>
          <ac:picMkLst>
            <pc:docMk/>
            <pc:sldMk cId="1037102030" sldId="261"/>
            <ac:picMk id="28" creationId="{54B24B4F-B24D-70E6-242D-A0AFD7EE7F2B}"/>
          </ac:picMkLst>
        </pc:picChg>
        <pc:picChg chg="mod ord">
          <ac:chgData name="Marco Bellaveglia" userId="ccbe9784-09e5-475a-bf13-0b9f86231c85" providerId="ADAL" clId="{50DE305F-15E6-4E68-B44D-1E6C009B1989}" dt="2024-04-19T11:47:10.047" v="853" actId="1037"/>
          <ac:picMkLst>
            <pc:docMk/>
            <pc:sldMk cId="1037102030" sldId="261"/>
            <ac:picMk id="30" creationId="{BDD69CC9-CAF8-8FA4-64AC-394EAFD1914A}"/>
          </ac:picMkLst>
        </pc:picChg>
        <pc:picChg chg="mod">
          <ac:chgData name="Marco Bellaveglia" userId="ccbe9784-09e5-475a-bf13-0b9f86231c85" providerId="ADAL" clId="{50DE305F-15E6-4E68-B44D-1E6C009B1989}" dt="2024-04-19T11:47:10.047" v="853" actId="1037"/>
          <ac:picMkLst>
            <pc:docMk/>
            <pc:sldMk cId="1037102030" sldId="261"/>
            <ac:picMk id="31" creationId="{01156877-AD97-ECF0-F1FD-F90923BD31A4}"/>
          </ac:picMkLst>
        </pc:picChg>
        <pc:picChg chg="mod">
          <ac:chgData name="Marco Bellaveglia" userId="ccbe9784-09e5-475a-bf13-0b9f86231c85" providerId="ADAL" clId="{50DE305F-15E6-4E68-B44D-1E6C009B1989}" dt="2024-04-19T11:51:09.523" v="1110" actId="1035"/>
          <ac:picMkLst>
            <pc:docMk/>
            <pc:sldMk cId="1037102030" sldId="261"/>
            <ac:picMk id="33" creationId="{C8AA03A3-6982-8089-6886-53FF293C12EB}"/>
          </ac:picMkLst>
        </pc:picChg>
        <pc:picChg chg="mod">
          <ac:chgData name="Marco Bellaveglia" userId="ccbe9784-09e5-475a-bf13-0b9f86231c85" providerId="ADAL" clId="{50DE305F-15E6-4E68-B44D-1E6C009B1989}" dt="2024-04-19T11:50:06.582" v="1058" actId="166"/>
          <ac:picMkLst>
            <pc:docMk/>
            <pc:sldMk cId="1037102030" sldId="261"/>
            <ac:picMk id="34" creationId="{EC8E5ABB-9D13-A6EC-659F-FE3743CB0046}"/>
          </ac:picMkLst>
        </pc:picChg>
        <pc:picChg chg="mod">
          <ac:chgData name="Marco Bellaveglia" userId="ccbe9784-09e5-475a-bf13-0b9f86231c85" providerId="ADAL" clId="{50DE305F-15E6-4E68-B44D-1E6C009B1989}" dt="2024-04-19T11:49:39.101" v="1046" actId="14100"/>
          <ac:picMkLst>
            <pc:docMk/>
            <pc:sldMk cId="1037102030" sldId="261"/>
            <ac:picMk id="36" creationId="{A7382D7B-4EA3-12EF-9C31-03AFBEEE5A6A}"/>
          </ac:picMkLst>
        </pc:picChg>
        <pc:cxnChg chg="mod ord">
          <ac:chgData name="Marco Bellaveglia" userId="ccbe9784-09e5-475a-bf13-0b9f86231c85" providerId="ADAL" clId="{50DE305F-15E6-4E68-B44D-1E6C009B1989}" dt="2024-04-19T11:50:21.056" v="1060" actId="14100"/>
          <ac:cxnSpMkLst>
            <pc:docMk/>
            <pc:sldMk cId="1037102030" sldId="261"/>
            <ac:cxnSpMk id="40" creationId="{5E911433-BBD5-68F9-471C-FF83CBDB4B17}"/>
          </ac:cxnSpMkLst>
        </pc:cxnChg>
        <pc:cxnChg chg="mod">
          <ac:chgData name="Marco Bellaveglia" userId="ccbe9784-09e5-475a-bf13-0b9f86231c85" providerId="ADAL" clId="{50DE305F-15E6-4E68-B44D-1E6C009B1989}" dt="2024-04-19T11:48:48.536" v="965" actId="1037"/>
          <ac:cxnSpMkLst>
            <pc:docMk/>
            <pc:sldMk cId="1037102030" sldId="261"/>
            <ac:cxnSpMk id="41" creationId="{183CC0F9-5940-DC82-C83B-F35BB1A0AE36}"/>
          </ac:cxnSpMkLst>
        </pc:cxnChg>
        <pc:cxnChg chg="mod ord">
          <ac:chgData name="Marco Bellaveglia" userId="ccbe9784-09e5-475a-bf13-0b9f86231c85" providerId="ADAL" clId="{50DE305F-15E6-4E68-B44D-1E6C009B1989}" dt="2024-04-19T11:48:48.536" v="965" actId="1037"/>
          <ac:cxnSpMkLst>
            <pc:docMk/>
            <pc:sldMk cId="1037102030" sldId="261"/>
            <ac:cxnSpMk id="42" creationId="{44ABED5A-9686-816E-F029-AC12D0675063}"/>
          </ac:cxnSpMkLst>
        </pc:cxnChg>
        <pc:cxnChg chg="mod">
          <ac:chgData name="Marco Bellaveglia" userId="ccbe9784-09e5-475a-bf13-0b9f86231c85" providerId="ADAL" clId="{50DE305F-15E6-4E68-B44D-1E6C009B1989}" dt="2024-04-19T11:48:48.536" v="965" actId="1037"/>
          <ac:cxnSpMkLst>
            <pc:docMk/>
            <pc:sldMk cId="1037102030" sldId="261"/>
            <ac:cxnSpMk id="43" creationId="{23E776D6-D804-3269-DBB0-8F8176659A3E}"/>
          </ac:cxnSpMkLst>
        </pc:cxnChg>
      </pc:sldChg>
      <pc:sldChg chg="modSp">
        <pc:chgData name="Marco Bellaveglia" userId="ccbe9784-09e5-475a-bf13-0b9f86231c85" providerId="ADAL" clId="{50DE305F-15E6-4E68-B44D-1E6C009B1989}" dt="2024-04-19T13:25:55.337" v="2584" actId="1038"/>
        <pc:sldMkLst>
          <pc:docMk/>
          <pc:sldMk cId="2567136745" sldId="262"/>
        </pc:sldMkLst>
        <pc:spChg chg="mod">
          <ac:chgData name="Marco Bellaveglia" userId="ccbe9784-09e5-475a-bf13-0b9f86231c85" providerId="ADAL" clId="{50DE305F-15E6-4E68-B44D-1E6C009B1989}" dt="2024-04-19T13:25:55.337" v="2584" actId="1038"/>
          <ac:spMkLst>
            <pc:docMk/>
            <pc:sldMk cId="2567136745" sldId="262"/>
            <ac:spMk id="9" creationId="{A569F2F0-BD6C-FE7C-E5E0-C01BE29CBC4A}"/>
          </ac:spMkLst>
        </pc:spChg>
        <pc:spChg chg="mod">
          <ac:chgData name="Marco Bellaveglia" userId="ccbe9784-09e5-475a-bf13-0b9f86231c85" providerId="ADAL" clId="{50DE305F-15E6-4E68-B44D-1E6C009B1989}" dt="2024-04-19T13:25:55.337" v="2584" actId="1038"/>
          <ac:spMkLst>
            <pc:docMk/>
            <pc:sldMk cId="2567136745" sldId="262"/>
            <ac:spMk id="16" creationId="{6AA211D5-D7F3-2E1D-A487-543A7606280F}"/>
          </ac:spMkLst>
        </pc:spChg>
        <pc:spChg chg="mod">
          <ac:chgData name="Marco Bellaveglia" userId="ccbe9784-09e5-475a-bf13-0b9f86231c85" providerId="ADAL" clId="{50DE305F-15E6-4E68-B44D-1E6C009B1989}" dt="2024-04-19T13:25:55.337" v="2584" actId="1038"/>
          <ac:spMkLst>
            <pc:docMk/>
            <pc:sldMk cId="2567136745" sldId="262"/>
            <ac:spMk id="26" creationId="{DB6E0B9A-06A7-6177-F807-6915474CFE0C}"/>
          </ac:spMkLst>
        </pc:spChg>
        <pc:picChg chg="mod">
          <ac:chgData name="Marco Bellaveglia" userId="ccbe9784-09e5-475a-bf13-0b9f86231c85" providerId="ADAL" clId="{50DE305F-15E6-4E68-B44D-1E6C009B1989}" dt="2024-04-19T13:25:55.337" v="2584" actId="1038"/>
          <ac:picMkLst>
            <pc:docMk/>
            <pc:sldMk cId="2567136745" sldId="262"/>
            <ac:picMk id="15" creationId="{1A7371E9-E74E-334D-9DB0-331AF5E44F90}"/>
          </ac:picMkLst>
        </pc:picChg>
        <pc:picChg chg="mod">
          <ac:chgData name="Marco Bellaveglia" userId="ccbe9784-09e5-475a-bf13-0b9f86231c85" providerId="ADAL" clId="{50DE305F-15E6-4E68-B44D-1E6C009B1989}" dt="2024-04-19T13:25:55.337" v="2584" actId="1038"/>
          <ac:picMkLst>
            <pc:docMk/>
            <pc:sldMk cId="2567136745" sldId="262"/>
            <ac:picMk id="22" creationId="{320E6E6F-24E9-DA84-5ED5-367A40528EBC}"/>
          </ac:picMkLst>
        </pc:picChg>
        <pc:picChg chg="mod">
          <ac:chgData name="Marco Bellaveglia" userId="ccbe9784-09e5-475a-bf13-0b9f86231c85" providerId="ADAL" clId="{50DE305F-15E6-4E68-B44D-1E6C009B1989}" dt="2024-04-19T13:25:55.337" v="2584" actId="1038"/>
          <ac:picMkLst>
            <pc:docMk/>
            <pc:sldMk cId="2567136745" sldId="262"/>
            <ac:picMk id="23" creationId="{4CD7667C-8155-029A-9A63-E3D2B8D64FB8}"/>
          </ac:picMkLst>
        </pc:picChg>
      </pc:sldChg>
      <pc:sldChg chg="modSp mod">
        <pc:chgData name="Marco Bellaveglia" userId="ccbe9784-09e5-475a-bf13-0b9f86231c85" providerId="ADAL" clId="{50DE305F-15E6-4E68-B44D-1E6C009B1989}" dt="2024-04-19T12:05:20.221" v="1128" actId="207"/>
        <pc:sldMkLst>
          <pc:docMk/>
          <pc:sldMk cId="330662720" sldId="265"/>
        </pc:sldMkLst>
        <pc:spChg chg="mod">
          <ac:chgData name="Marco Bellaveglia" userId="ccbe9784-09e5-475a-bf13-0b9f86231c85" providerId="ADAL" clId="{50DE305F-15E6-4E68-B44D-1E6C009B1989}" dt="2024-04-19T12:05:20.221" v="1128" actId="207"/>
          <ac:spMkLst>
            <pc:docMk/>
            <pc:sldMk cId="330662720" sldId="265"/>
            <ac:spMk id="7" creationId="{603C750F-32BD-80A0-ED96-164A5ADBA314}"/>
          </ac:spMkLst>
        </pc:spChg>
      </pc:sldChg>
      <pc:sldChg chg="modSp mod">
        <pc:chgData name="Marco Bellaveglia" userId="ccbe9784-09e5-475a-bf13-0b9f86231c85" providerId="ADAL" clId="{50DE305F-15E6-4E68-B44D-1E6C009B1989}" dt="2024-04-19T12:25:44.140" v="1166" actId="20577"/>
        <pc:sldMkLst>
          <pc:docMk/>
          <pc:sldMk cId="3415902397" sldId="267"/>
        </pc:sldMkLst>
        <pc:spChg chg="mod">
          <ac:chgData name="Marco Bellaveglia" userId="ccbe9784-09e5-475a-bf13-0b9f86231c85" providerId="ADAL" clId="{50DE305F-15E6-4E68-B44D-1E6C009B1989}" dt="2024-04-19T12:05:35.954" v="1129" actId="1035"/>
          <ac:spMkLst>
            <pc:docMk/>
            <pc:sldMk cId="3415902397" sldId="267"/>
            <ac:spMk id="7" creationId="{3C9DD198-88C0-CAB1-2400-33753780DDBC}"/>
          </ac:spMkLst>
        </pc:spChg>
        <pc:spChg chg="mod">
          <ac:chgData name="Marco Bellaveglia" userId="ccbe9784-09e5-475a-bf13-0b9f86231c85" providerId="ADAL" clId="{50DE305F-15E6-4E68-B44D-1E6C009B1989}" dt="2024-04-19T12:08:16.748" v="1149" actId="14100"/>
          <ac:spMkLst>
            <pc:docMk/>
            <pc:sldMk cId="3415902397" sldId="267"/>
            <ac:spMk id="8" creationId="{A6EA6270-6699-F360-93A1-E799C3046FBD}"/>
          </ac:spMkLst>
        </pc:spChg>
        <pc:spChg chg="mod">
          <ac:chgData name="Marco Bellaveglia" userId="ccbe9784-09e5-475a-bf13-0b9f86231c85" providerId="ADAL" clId="{50DE305F-15E6-4E68-B44D-1E6C009B1989}" dt="2024-04-19T12:25:44.140" v="1166" actId="20577"/>
          <ac:spMkLst>
            <pc:docMk/>
            <pc:sldMk cId="3415902397" sldId="267"/>
            <ac:spMk id="14" creationId="{6CD830B8-8566-1A73-3CB3-52FA579C97D4}"/>
          </ac:spMkLst>
        </pc:spChg>
        <pc:spChg chg="mod">
          <ac:chgData name="Marco Bellaveglia" userId="ccbe9784-09e5-475a-bf13-0b9f86231c85" providerId="ADAL" clId="{50DE305F-15E6-4E68-B44D-1E6C009B1989}" dt="2024-04-19T12:08:21.208" v="1162" actId="1035"/>
          <ac:spMkLst>
            <pc:docMk/>
            <pc:sldMk cId="3415902397" sldId="267"/>
            <ac:spMk id="16" creationId="{747382E3-DBD4-E101-3358-ED751FD00DAA}"/>
          </ac:spMkLst>
        </pc:spChg>
        <pc:picChg chg="mod">
          <ac:chgData name="Marco Bellaveglia" userId="ccbe9784-09e5-475a-bf13-0b9f86231c85" providerId="ADAL" clId="{50DE305F-15E6-4E68-B44D-1E6C009B1989}" dt="2024-04-19T12:08:10.941" v="1148" actId="1037"/>
          <ac:picMkLst>
            <pc:docMk/>
            <pc:sldMk cId="3415902397" sldId="267"/>
            <ac:picMk id="10" creationId="{E24C3F12-3D19-FADE-0D25-A19694F8AB00}"/>
          </ac:picMkLst>
        </pc:picChg>
        <pc:picChg chg="mod">
          <ac:chgData name="Marco Bellaveglia" userId="ccbe9784-09e5-475a-bf13-0b9f86231c85" providerId="ADAL" clId="{50DE305F-15E6-4E68-B44D-1E6C009B1989}" dt="2024-04-19T12:08:06.578" v="1137" actId="1035"/>
          <ac:picMkLst>
            <pc:docMk/>
            <pc:sldMk cId="3415902397" sldId="267"/>
            <ac:picMk id="11" creationId="{A523DA87-0F72-0899-C1A6-0CEEBC9F9BB0}"/>
          </ac:picMkLst>
        </pc:picChg>
        <pc:picChg chg="mod">
          <ac:chgData name="Marco Bellaveglia" userId="ccbe9784-09e5-475a-bf13-0b9f86231c85" providerId="ADAL" clId="{50DE305F-15E6-4E68-B44D-1E6C009B1989}" dt="2024-04-19T12:08:06.578" v="1137" actId="1035"/>
          <ac:picMkLst>
            <pc:docMk/>
            <pc:sldMk cId="3415902397" sldId="267"/>
            <ac:picMk id="12" creationId="{57D9E71D-503D-3982-76EF-9702B8BCA697}"/>
          </ac:picMkLst>
        </pc:picChg>
        <pc:picChg chg="mod">
          <ac:chgData name="Marco Bellaveglia" userId="ccbe9784-09e5-475a-bf13-0b9f86231c85" providerId="ADAL" clId="{50DE305F-15E6-4E68-B44D-1E6C009B1989}" dt="2024-04-19T12:08:10.941" v="1148" actId="1037"/>
          <ac:picMkLst>
            <pc:docMk/>
            <pc:sldMk cId="3415902397" sldId="267"/>
            <ac:picMk id="17" creationId="{B30B3EEB-7983-8BF0-67BE-D3FD90B6A1D1}"/>
          </ac:picMkLst>
        </pc:picChg>
      </pc:sldChg>
      <pc:sldChg chg="modSp">
        <pc:chgData name="Marco Bellaveglia" userId="ccbe9784-09e5-475a-bf13-0b9f86231c85" providerId="ADAL" clId="{50DE305F-15E6-4E68-B44D-1E6C009B1989}" dt="2024-04-19T12:27:02.038" v="1179" actId="20577"/>
        <pc:sldMkLst>
          <pc:docMk/>
          <pc:sldMk cId="2589020930" sldId="268"/>
        </pc:sldMkLst>
        <pc:spChg chg="mod">
          <ac:chgData name="Marco Bellaveglia" userId="ccbe9784-09e5-475a-bf13-0b9f86231c85" providerId="ADAL" clId="{50DE305F-15E6-4E68-B44D-1E6C009B1989}" dt="2024-04-19T12:27:02.038" v="1179" actId="20577"/>
          <ac:spMkLst>
            <pc:docMk/>
            <pc:sldMk cId="2589020930" sldId="268"/>
            <ac:spMk id="32" creationId="{80C82F94-CF55-A61C-E254-F29BA60F2A07}"/>
          </ac:spMkLst>
        </pc:spChg>
      </pc:sldChg>
      <pc:sldChg chg="modSp">
        <pc:chgData name="Marco Bellaveglia" userId="ccbe9784-09e5-475a-bf13-0b9f86231c85" providerId="ADAL" clId="{50DE305F-15E6-4E68-B44D-1E6C009B1989}" dt="2024-04-19T12:29:05.842" v="1181" actId="114"/>
        <pc:sldMkLst>
          <pc:docMk/>
          <pc:sldMk cId="1466522612" sldId="269"/>
        </pc:sldMkLst>
        <pc:spChg chg="mod">
          <ac:chgData name="Marco Bellaveglia" userId="ccbe9784-09e5-475a-bf13-0b9f86231c85" providerId="ADAL" clId="{50DE305F-15E6-4E68-B44D-1E6C009B1989}" dt="2024-04-19T12:29:05.842" v="1181" actId="114"/>
          <ac:spMkLst>
            <pc:docMk/>
            <pc:sldMk cId="1466522612" sldId="269"/>
            <ac:spMk id="7" creationId="{1FE5B48D-C221-3EEA-E6A4-E735BBC1C564}"/>
          </ac:spMkLst>
        </pc:spChg>
        <pc:spChg chg="mod">
          <ac:chgData name="Marco Bellaveglia" userId="ccbe9784-09e5-475a-bf13-0b9f86231c85" providerId="ADAL" clId="{50DE305F-15E6-4E68-B44D-1E6C009B1989}" dt="2024-04-19T12:28:50.766" v="1180" actId="114"/>
          <ac:spMkLst>
            <pc:docMk/>
            <pc:sldMk cId="1466522612" sldId="269"/>
            <ac:spMk id="9" creationId="{63F38576-8682-94BF-408D-0928E5156919}"/>
          </ac:spMkLst>
        </pc:spChg>
      </pc:sldChg>
      <pc:sldChg chg="modSp mod modAnim">
        <pc:chgData name="Marco Bellaveglia" userId="ccbe9784-09e5-475a-bf13-0b9f86231c85" providerId="ADAL" clId="{50DE305F-15E6-4E68-B44D-1E6C009B1989}" dt="2024-04-19T12:33:38.282" v="1242" actId="1036"/>
        <pc:sldMkLst>
          <pc:docMk/>
          <pc:sldMk cId="1526125303" sldId="270"/>
        </pc:sldMkLst>
        <pc:spChg chg="mod">
          <ac:chgData name="Marco Bellaveglia" userId="ccbe9784-09e5-475a-bf13-0b9f86231c85" providerId="ADAL" clId="{50DE305F-15E6-4E68-B44D-1E6C009B1989}" dt="2024-04-19T12:29:36.470" v="1188" actId="1038"/>
          <ac:spMkLst>
            <pc:docMk/>
            <pc:sldMk cId="1526125303" sldId="270"/>
            <ac:spMk id="48" creationId="{725A548D-77BE-0824-86A0-6ED35BB2907D}"/>
          </ac:spMkLst>
        </pc:spChg>
        <pc:spChg chg="mod">
          <ac:chgData name="Marco Bellaveglia" userId="ccbe9784-09e5-475a-bf13-0b9f86231c85" providerId="ADAL" clId="{50DE305F-15E6-4E68-B44D-1E6C009B1989}" dt="2024-04-19T12:32:40.252" v="1197" actId="1038"/>
          <ac:spMkLst>
            <pc:docMk/>
            <pc:sldMk cId="1526125303" sldId="270"/>
            <ac:spMk id="141" creationId="{D1F25F71-6226-E2A3-BB0E-8685A3F1CDC2}"/>
          </ac:spMkLst>
        </pc:spChg>
        <pc:spChg chg="mod">
          <ac:chgData name="Marco Bellaveglia" userId="ccbe9784-09e5-475a-bf13-0b9f86231c85" providerId="ADAL" clId="{50DE305F-15E6-4E68-B44D-1E6C009B1989}" dt="2024-04-19T12:32:40.252" v="1197" actId="1038"/>
          <ac:spMkLst>
            <pc:docMk/>
            <pc:sldMk cId="1526125303" sldId="270"/>
            <ac:spMk id="143" creationId="{A6508F49-97D1-4F56-F0FC-411B55A84126}"/>
          </ac:spMkLst>
        </pc:spChg>
        <pc:spChg chg="mod">
          <ac:chgData name="Marco Bellaveglia" userId="ccbe9784-09e5-475a-bf13-0b9f86231c85" providerId="ADAL" clId="{50DE305F-15E6-4E68-B44D-1E6C009B1989}" dt="2024-04-19T12:32:40.252" v="1197" actId="1038"/>
          <ac:spMkLst>
            <pc:docMk/>
            <pc:sldMk cId="1526125303" sldId="270"/>
            <ac:spMk id="144" creationId="{CB4ACAAF-1752-19CF-816C-7A5374326489}"/>
          </ac:spMkLst>
        </pc:spChg>
        <pc:spChg chg="mod">
          <ac:chgData name="Marco Bellaveglia" userId="ccbe9784-09e5-475a-bf13-0b9f86231c85" providerId="ADAL" clId="{50DE305F-15E6-4E68-B44D-1E6C009B1989}" dt="2024-04-19T12:33:38.282" v="1242" actId="1036"/>
          <ac:spMkLst>
            <pc:docMk/>
            <pc:sldMk cId="1526125303" sldId="270"/>
            <ac:spMk id="151" creationId="{C0810DE8-1DDF-4DDF-4588-92C3D54AF7B1}"/>
          </ac:spMkLst>
        </pc:spChg>
        <pc:spChg chg="mod">
          <ac:chgData name="Marco Bellaveglia" userId="ccbe9784-09e5-475a-bf13-0b9f86231c85" providerId="ADAL" clId="{50DE305F-15E6-4E68-B44D-1E6C009B1989}" dt="2024-04-19T12:29:43.805" v="1189" actId="1076"/>
          <ac:spMkLst>
            <pc:docMk/>
            <pc:sldMk cId="1526125303" sldId="270"/>
            <ac:spMk id="152" creationId="{82D5ECCB-8D9B-07A2-C70A-3F0D4FA18CE4}"/>
          </ac:spMkLst>
        </pc:spChg>
        <pc:cxnChg chg="mod">
          <ac:chgData name="Marco Bellaveglia" userId="ccbe9784-09e5-475a-bf13-0b9f86231c85" providerId="ADAL" clId="{50DE305F-15E6-4E68-B44D-1E6C009B1989}" dt="2024-04-19T12:32:47.371" v="1198" actId="14100"/>
          <ac:cxnSpMkLst>
            <pc:docMk/>
            <pc:sldMk cId="1526125303" sldId="270"/>
            <ac:cxnSpMk id="150" creationId="{652BE2E4-7B5F-9683-455B-7755AB051C1E}"/>
          </ac:cxnSpMkLst>
        </pc:cxnChg>
      </pc:sldChg>
      <pc:sldChg chg="addSp delSp modSp mod modAnim">
        <pc:chgData name="Marco Bellaveglia" userId="ccbe9784-09e5-475a-bf13-0b9f86231c85" providerId="ADAL" clId="{50DE305F-15E6-4E68-B44D-1E6C009B1989}" dt="2024-04-19T13:46:10.809" v="3060" actId="1038"/>
        <pc:sldMkLst>
          <pc:docMk/>
          <pc:sldMk cId="3156171902" sldId="271"/>
        </pc:sldMkLst>
        <pc:spChg chg="mod">
          <ac:chgData name="Marco Bellaveglia" userId="ccbe9784-09e5-475a-bf13-0b9f86231c85" providerId="ADAL" clId="{50DE305F-15E6-4E68-B44D-1E6C009B1989}" dt="2024-04-19T13:30:40.870" v="2751" actId="20578"/>
          <ac:spMkLst>
            <pc:docMk/>
            <pc:sldMk cId="3156171902" sldId="271"/>
            <ac:spMk id="20" creationId="{D1395C65-FA4A-F3FD-4D55-A5E3C10C1EE1}"/>
          </ac:spMkLst>
        </pc:spChg>
        <pc:spChg chg="mod">
          <ac:chgData name="Marco Bellaveglia" userId="ccbe9784-09e5-475a-bf13-0b9f86231c85" providerId="ADAL" clId="{50DE305F-15E6-4E68-B44D-1E6C009B1989}" dt="2024-04-19T13:30:00.837" v="2719" actId="1037"/>
          <ac:spMkLst>
            <pc:docMk/>
            <pc:sldMk cId="3156171902" sldId="271"/>
            <ac:spMk id="33" creationId="{200A0ECC-0C1B-DB1B-68BF-D14E994E5A3E}"/>
          </ac:spMkLst>
        </pc:spChg>
        <pc:spChg chg="mod">
          <ac:chgData name="Marco Bellaveglia" userId="ccbe9784-09e5-475a-bf13-0b9f86231c85" providerId="ADAL" clId="{50DE305F-15E6-4E68-B44D-1E6C009B1989}" dt="2024-04-19T13:37:30.930" v="3004" actId="1037"/>
          <ac:spMkLst>
            <pc:docMk/>
            <pc:sldMk cId="3156171902" sldId="271"/>
            <ac:spMk id="34" creationId="{AE856F37-EE37-8AB0-3903-14B1602DCC48}"/>
          </ac:spMkLst>
        </pc:spChg>
        <pc:spChg chg="mod">
          <ac:chgData name="Marco Bellaveglia" userId="ccbe9784-09e5-475a-bf13-0b9f86231c85" providerId="ADAL" clId="{50DE305F-15E6-4E68-B44D-1E6C009B1989}" dt="2024-04-19T13:29:57.840" v="2715" actId="1037"/>
          <ac:spMkLst>
            <pc:docMk/>
            <pc:sldMk cId="3156171902" sldId="271"/>
            <ac:spMk id="35" creationId="{6B78DA57-EA61-F0ED-84A0-D514C55DB9C8}"/>
          </ac:spMkLst>
        </pc:spChg>
        <pc:spChg chg="mod">
          <ac:chgData name="Marco Bellaveglia" userId="ccbe9784-09e5-475a-bf13-0b9f86231c85" providerId="ADAL" clId="{50DE305F-15E6-4E68-B44D-1E6C009B1989}" dt="2024-04-19T13:40:53.865" v="3027" actId="20577"/>
          <ac:spMkLst>
            <pc:docMk/>
            <pc:sldMk cId="3156171902" sldId="271"/>
            <ac:spMk id="36" creationId="{9BC8B63B-CD17-B34F-EF66-E0D6E46599CD}"/>
          </ac:spMkLst>
        </pc:spChg>
        <pc:spChg chg="del mod">
          <ac:chgData name="Marco Bellaveglia" userId="ccbe9784-09e5-475a-bf13-0b9f86231c85" providerId="ADAL" clId="{50DE305F-15E6-4E68-B44D-1E6C009B1989}" dt="2024-04-19T13:32:44.346" v="2806" actId="478"/>
          <ac:spMkLst>
            <pc:docMk/>
            <pc:sldMk cId="3156171902" sldId="271"/>
            <ac:spMk id="37" creationId="{D3CA2950-1EB3-888E-44E3-6CDEF2B88662}"/>
          </ac:spMkLst>
        </pc:spChg>
        <pc:spChg chg="mod ord">
          <ac:chgData name="Marco Bellaveglia" userId="ccbe9784-09e5-475a-bf13-0b9f86231c85" providerId="ADAL" clId="{50DE305F-15E6-4E68-B44D-1E6C009B1989}" dt="2024-04-19T13:37:30.930" v="3004" actId="1037"/>
          <ac:spMkLst>
            <pc:docMk/>
            <pc:sldMk cId="3156171902" sldId="271"/>
            <ac:spMk id="42" creationId="{D3B4E25B-DCCF-F89C-7222-19D7B067DF03}"/>
          </ac:spMkLst>
        </pc:spChg>
        <pc:spChg chg="mod ord">
          <ac:chgData name="Marco Bellaveglia" userId="ccbe9784-09e5-475a-bf13-0b9f86231c85" providerId="ADAL" clId="{50DE305F-15E6-4E68-B44D-1E6C009B1989}" dt="2024-04-19T13:37:30.930" v="3004" actId="1037"/>
          <ac:spMkLst>
            <pc:docMk/>
            <pc:sldMk cId="3156171902" sldId="271"/>
            <ac:spMk id="43" creationId="{0503B035-2067-85BE-64E1-096B272051C0}"/>
          </ac:spMkLst>
        </pc:spChg>
        <pc:spChg chg="mod ord">
          <ac:chgData name="Marco Bellaveglia" userId="ccbe9784-09e5-475a-bf13-0b9f86231c85" providerId="ADAL" clId="{50DE305F-15E6-4E68-B44D-1E6C009B1989}" dt="2024-04-19T13:46:10.809" v="3060" actId="1038"/>
          <ac:spMkLst>
            <pc:docMk/>
            <pc:sldMk cId="3156171902" sldId="271"/>
            <ac:spMk id="44" creationId="{A64E0061-EC8F-3F10-1A05-73D81D8DB843}"/>
          </ac:spMkLst>
        </pc:spChg>
        <pc:spChg chg="mod ord">
          <ac:chgData name="Marco Bellaveglia" userId="ccbe9784-09e5-475a-bf13-0b9f86231c85" providerId="ADAL" clId="{50DE305F-15E6-4E68-B44D-1E6C009B1989}" dt="2024-04-19T13:37:30.930" v="3004" actId="1037"/>
          <ac:spMkLst>
            <pc:docMk/>
            <pc:sldMk cId="3156171902" sldId="271"/>
            <ac:spMk id="45" creationId="{43E73FA4-274E-33F1-175B-B223A5A05426}"/>
          </ac:spMkLst>
        </pc:spChg>
        <pc:spChg chg="mod">
          <ac:chgData name="Marco Bellaveglia" userId="ccbe9784-09e5-475a-bf13-0b9f86231c85" providerId="ADAL" clId="{50DE305F-15E6-4E68-B44D-1E6C009B1989}" dt="2024-04-19T13:37:30.930" v="3004" actId="1037"/>
          <ac:spMkLst>
            <pc:docMk/>
            <pc:sldMk cId="3156171902" sldId="271"/>
            <ac:spMk id="46" creationId="{0F1F8899-99C6-48B1-DB79-B395EE6CA4EC}"/>
          </ac:spMkLst>
        </pc:spChg>
        <pc:spChg chg="mod">
          <ac:chgData name="Marco Bellaveglia" userId="ccbe9784-09e5-475a-bf13-0b9f86231c85" providerId="ADAL" clId="{50DE305F-15E6-4E68-B44D-1E6C009B1989}" dt="2024-04-19T13:37:30.930" v="3004" actId="1037"/>
          <ac:spMkLst>
            <pc:docMk/>
            <pc:sldMk cId="3156171902" sldId="271"/>
            <ac:spMk id="47" creationId="{7641FD5E-E9C9-4F72-E13C-23E727173FDC}"/>
          </ac:spMkLst>
        </pc:spChg>
        <pc:spChg chg="mod">
          <ac:chgData name="Marco Bellaveglia" userId="ccbe9784-09e5-475a-bf13-0b9f86231c85" providerId="ADAL" clId="{50DE305F-15E6-4E68-B44D-1E6C009B1989}" dt="2024-04-19T13:37:30.930" v="3004" actId="1037"/>
          <ac:spMkLst>
            <pc:docMk/>
            <pc:sldMk cId="3156171902" sldId="271"/>
            <ac:spMk id="48" creationId="{DC6AF0C2-BFE2-B826-D489-A08EE5C027DA}"/>
          </ac:spMkLst>
        </pc:spChg>
        <pc:spChg chg="add mod">
          <ac:chgData name="Marco Bellaveglia" userId="ccbe9784-09e5-475a-bf13-0b9f86231c85" providerId="ADAL" clId="{50DE305F-15E6-4E68-B44D-1E6C009B1989}" dt="2024-04-19T13:38:41.089" v="3024" actId="208"/>
          <ac:spMkLst>
            <pc:docMk/>
            <pc:sldMk cId="3156171902" sldId="271"/>
            <ac:spMk id="52" creationId="{6063F59E-7644-D2B5-EE8A-678884A35468}"/>
          </ac:spMkLst>
        </pc:spChg>
        <pc:spChg chg="mod">
          <ac:chgData name="Marco Bellaveglia" userId="ccbe9784-09e5-475a-bf13-0b9f86231c85" providerId="ADAL" clId="{50DE305F-15E6-4E68-B44D-1E6C009B1989}" dt="2024-04-19T13:41:22.007" v="3029" actId="208"/>
          <ac:spMkLst>
            <pc:docMk/>
            <pc:sldMk cId="3156171902" sldId="271"/>
            <ac:spMk id="55" creationId="{504BC3BB-BE25-5C47-40C9-43ED981B2FC8}"/>
          </ac:spMkLst>
        </pc:spChg>
        <pc:spChg chg="mod">
          <ac:chgData name="Marco Bellaveglia" userId="ccbe9784-09e5-475a-bf13-0b9f86231c85" providerId="ADAL" clId="{50DE305F-15E6-4E68-B44D-1E6C009B1989}" dt="2024-04-19T13:42:11.803" v="3058" actId="1037"/>
          <ac:spMkLst>
            <pc:docMk/>
            <pc:sldMk cId="3156171902" sldId="271"/>
            <ac:spMk id="56" creationId="{F87A9ACB-568D-0BFB-CA36-3280C5835860}"/>
          </ac:spMkLst>
        </pc:spChg>
        <pc:spChg chg="mod">
          <ac:chgData name="Marco Bellaveglia" userId="ccbe9784-09e5-475a-bf13-0b9f86231c85" providerId="ADAL" clId="{50DE305F-15E6-4E68-B44D-1E6C009B1989}" dt="2024-04-19T13:37:44.152" v="3021" actId="208"/>
          <ac:spMkLst>
            <pc:docMk/>
            <pc:sldMk cId="3156171902" sldId="271"/>
            <ac:spMk id="59" creationId="{4CE5244E-DE1D-DFDB-C6C9-7712BEE5843F}"/>
          </ac:spMkLst>
        </pc:spChg>
        <pc:spChg chg="mod">
          <ac:chgData name="Marco Bellaveglia" userId="ccbe9784-09e5-475a-bf13-0b9f86231c85" providerId="ADAL" clId="{50DE305F-15E6-4E68-B44D-1E6C009B1989}" dt="2024-04-19T13:37:44.152" v="3021" actId="208"/>
          <ac:spMkLst>
            <pc:docMk/>
            <pc:sldMk cId="3156171902" sldId="271"/>
            <ac:spMk id="60" creationId="{8320074B-0C6C-4665-3A49-566DEDC701AE}"/>
          </ac:spMkLst>
        </pc:spChg>
        <pc:spChg chg="mod">
          <ac:chgData name="Marco Bellaveglia" userId="ccbe9784-09e5-475a-bf13-0b9f86231c85" providerId="ADAL" clId="{50DE305F-15E6-4E68-B44D-1E6C009B1989}" dt="2024-04-19T13:37:30.930" v="3004" actId="1037"/>
          <ac:spMkLst>
            <pc:docMk/>
            <pc:sldMk cId="3156171902" sldId="271"/>
            <ac:spMk id="62" creationId="{52B3E906-4089-980F-A4A2-1D335258CEEC}"/>
          </ac:spMkLst>
        </pc:spChg>
        <pc:grpChg chg="mod">
          <ac:chgData name="Marco Bellaveglia" userId="ccbe9784-09e5-475a-bf13-0b9f86231c85" providerId="ADAL" clId="{50DE305F-15E6-4E68-B44D-1E6C009B1989}" dt="2024-04-19T13:37:37.191" v="3020" actId="1038"/>
          <ac:grpSpMkLst>
            <pc:docMk/>
            <pc:sldMk cId="3156171902" sldId="271"/>
            <ac:grpSpMk id="51" creationId="{DE5DE34A-FB70-7590-4616-310A870C622F}"/>
          </ac:grpSpMkLst>
        </pc:grpChg>
        <pc:graphicFrameChg chg="del mod replId">
          <ac:chgData name="Marco Bellaveglia" userId="ccbe9784-09e5-475a-bf13-0b9f86231c85" providerId="ADAL" clId="{50DE305F-15E6-4E68-B44D-1E6C009B1989}" dt="2024-04-19T13:27:35.453" v="2587"/>
          <ac:graphicFrameMkLst>
            <pc:docMk/>
            <pc:sldMk cId="3156171902" sldId="271"/>
            <ac:graphicFrameMk id="2" creationId="{6063F59E-7644-D2B5-EE8A-678884A35468}"/>
          </ac:graphicFrameMkLst>
        </pc:graphicFrameChg>
        <pc:graphicFrameChg chg="mod">
          <ac:chgData name="Marco Bellaveglia" userId="ccbe9784-09e5-475a-bf13-0b9f86231c85" providerId="ADAL" clId="{50DE305F-15E6-4E68-B44D-1E6C009B1989}" dt="2024-04-19T13:31:17.077" v="2784" actId="1076"/>
          <ac:graphicFrameMkLst>
            <pc:docMk/>
            <pc:sldMk cId="3156171902" sldId="271"/>
            <ac:graphicFrameMk id="53" creationId="{6C80412C-39BA-785B-377D-C00645C4694A}"/>
          </ac:graphicFrameMkLst>
        </pc:graphicFrameChg>
        <pc:graphicFrameChg chg="mod">
          <ac:chgData name="Marco Bellaveglia" userId="ccbe9784-09e5-475a-bf13-0b9f86231c85" providerId="ADAL" clId="{50DE305F-15E6-4E68-B44D-1E6C009B1989}" dt="2024-04-19T13:31:40.476" v="2789" actId="1076"/>
          <ac:graphicFrameMkLst>
            <pc:docMk/>
            <pc:sldMk cId="3156171902" sldId="271"/>
            <ac:graphicFrameMk id="54" creationId="{4B213B0A-0383-36F6-8D9B-534FE6DD694C}"/>
          </ac:graphicFrameMkLst>
        </pc:graphicFrameChg>
        <pc:cxnChg chg="mod">
          <ac:chgData name="Marco Bellaveglia" userId="ccbe9784-09e5-475a-bf13-0b9f86231c85" providerId="ADAL" clId="{50DE305F-15E6-4E68-B44D-1E6C009B1989}" dt="2024-04-19T13:37:30.930" v="3004" actId="1037"/>
          <ac:cxnSpMkLst>
            <pc:docMk/>
            <pc:sldMk cId="3156171902" sldId="271"/>
            <ac:cxnSpMk id="41" creationId="{CF22F7E0-0595-C37B-EE58-0C9B18233086}"/>
          </ac:cxnSpMkLst>
        </pc:cxnChg>
        <pc:cxnChg chg="mod">
          <ac:chgData name="Marco Bellaveglia" userId="ccbe9784-09e5-475a-bf13-0b9f86231c85" providerId="ADAL" clId="{50DE305F-15E6-4E68-B44D-1E6C009B1989}" dt="2024-04-19T13:37:30.930" v="3004" actId="1037"/>
          <ac:cxnSpMkLst>
            <pc:docMk/>
            <pc:sldMk cId="3156171902" sldId="271"/>
            <ac:cxnSpMk id="61" creationId="{77C1574E-77D4-D2F5-3525-715932EAB9DC}"/>
          </ac:cxnSpMkLst>
        </pc:cxnChg>
      </pc:sldChg>
      <pc:sldChg chg="modSp mod">
        <pc:chgData name="Marco Bellaveglia" userId="ccbe9784-09e5-475a-bf13-0b9f86231c85" providerId="ADAL" clId="{50DE305F-15E6-4E68-B44D-1E6C009B1989}" dt="2024-04-19T12:54:58.644" v="1447" actId="1036"/>
        <pc:sldMkLst>
          <pc:docMk/>
          <pc:sldMk cId="432240253" sldId="274"/>
        </pc:sldMkLst>
        <pc:spChg chg="mod">
          <ac:chgData name="Marco Bellaveglia" userId="ccbe9784-09e5-475a-bf13-0b9f86231c85" providerId="ADAL" clId="{50DE305F-15E6-4E68-B44D-1E6C009B1989}" dt="2024-04-19T12:54:52.296" v="1444" actId="403"/>
          <ac:spMkLst>
            <pc:docMk/>
            <pc:sldMk cId="432240253" sldId="274"/>
            <ac:spMk id="7" creationId="{346CA48D-063A-0855-5419-7572ABB7F8EC}"/>
          </ac:spMkLst>
        </pc:spChg>
        <pc:picChg chg="mod">
          <ac:chgData name="Marco Bellaveglia" userId="ccbe9784-09e5-475a-bf13-0b9f86231c85" providerId="ADAL" clId="{50DE305F-15E6-4E68-B44D-1E6C009B1989}" dt="2024-04-19T12:54:58.644" v="1447" actId="1036"/>
          <ac:picMkLst>
            <pc:docMk/>
            <pc:sldMk cId="432240253" sldId="274"/>
            <ac:picMk id="13" creationId="{9FF60D45-6289-5E43-F0C0-5A8598B78A03}"/>
          </ac:picMkLst>
        </pc:picChg>
      </pc:sldChg>
      <pc:sldChg chg="modSp mod modAnim">
        <pc:chgData name="Marco Bellaveglia" userId="ccbe9784-09e5-475a-bf13-0b9f86231c85" providerId="ADAL" clId="{50DE305F-15E6-4E68-B44D-1E6C009B1989}" dt="2024-04-19T12:36:51.316" v="1262"/>
        <pc:sldMkLst>
          <pc:docMk/>
          <pc:sldMk cId="2022145852" sldId="275"/>
        </pc:sldMkLst>
        <pc:spChg chg="mod">
          <ac:chgData name="Marco Bellaveglia" userId="ccbe9784-09e5-475a-bf13-0b9f86231c85" providerId="ADAL" clId="{50DE305F-15E6-4E68-B44D-1E6C009B1989}" dt="2024-04-19T12:35:47.781" v="1257" actId="20577"/>
          <ac:spMkLst>
            <pc:docMk/>
            <pc:sldMk cId="2022145852" sldId="275"/>
            <ac:spMk id="14" creationId="{B0D58AF8-F51E-657E-5270-A563AC1FEE39}"/>
          </ac:spMkLst>
        </pc:spChg>
        <pc:cxnChg chg="mod">
          <ac:chgData name="Marco Bellaveglia" userId="ccbe9784-09e5-475a-bf13-0b9f86231c85" providerId="ADAL" clId="{50DE305F-15E6-4E68-B44D-1E6C009B1989}" dt="2024-04-19T12:35:56.170" v="1258" actId="14100"/>
          <ac:cxnSpMkLst>
            <pc:docMk/>
            <pc:sldMk cId="2022145852" sldId="275"/>
            <ac:cxnSpMk id="83" creationId="{BB6D930C-1073-2686-B744-433FF903244B}"/>
          </ac:cxnSpMkLst>
        </pc:cxnChg>
        <pc:cxnChg chg="mod">
          <ac:chgData name="Marco Bellaveglia" userId="ccbe9784-09e5-475a-bf13-0b9f86231c85" providerId="ADAL" clId="{50DE305F-15E6-4E68-B44D-1E6C009B1989}" dt="2024-04-19T12:36:00.269" v="1259" actId="14100"/>
          <ac:cxnSpMkLst>
            <pc:docMk/>
            <pc:sldMk cId="2022145852" sldId="275"/>
            <ac:cxnSpMk id="85" creationId="{02B90A05-1C43-E727-D048-99B6F690C65E}"/>
          </ac:cxnSpMkLst>
        </pc:cxnChg>
        <pc:cxnChg chg="mod">
          <ac:chgData name="Marco Bellaveglia" userId="ccbe9784-09e5-475a-bf13-0b9f86231c85" providerId="ADAL" clId="{50DE305F-15E6-4E68-B44D-1E6C009B1989}" dt="2024-04-19T12:36:03.263" v="1260" actId="14100"/>
          <ac:cxnSpMkLst>
            <pc:docMk/>
            <pc:sldMk cId="2022145852" sldId="275"/>
            <ac:cxnSpMk id="88" creationId="{9BCF7A92-3001-E51C-5EB4-2EE4134E921A}"/>
          </ac:cxnSpMkLst>
        </pc:cxnChg>
      </pc:sldChg>
      <pc:sldChg chg="modAnim">
        <pc:chgData name="Marco Bellaveglia" userId="ccbe9784-09e5-475a-bf13-0b9f86231c85" providerId="ADAL" clId="{50DE305F-15E6-4E68-B44D-1E6C009B1989}" dt="2024-04-19T12:45:53.143" v="1285"/>
        <pc:sldMkLst>
          <pc:docMk/>
          <pc:sldMk cId="1043391170" sldId="276"/>
        </pc:sldMkLst>
      </pc:sldChg>
      <pc:sldChg chg="addSp delSp modSp mod delAnim modAnim">
        <pc:chgData name="Marco Bellaveglia" userId="ccbe9784-09e5-475a-bf13-0b9f86231c85" providerId="ADAL" clId="{50DE305F-15E6-4E68-B44D-1E6C009B1989}" dt="2024-04-19T13:18:04.829" v="2474" actId="1037"/>
        <pc:sldMkLst>
          <pc:docMk/>
          <pc:sldMk cId="1562088737" sldId="277"/>
        </pc:sldMkLst>
        <pc:spChg chg="mod">
          <ac:chgData name="Marco Bellaveglia" userId="ccbe9784-09e5-475a-bf13-0b9f86231c85" providerId="ADAL" clId="{50DE305F-15E6-4E68-B44D-1E6C009B1989}" dt="2024-04-19T12:47:42.148" v="1290" actId="20577"/>
          <ac:spMkLst>
            <pc:docMk/>
            <pc:sldMk cId="1562088737" sldId="277"/>
            <ac:spMk id="3" creationId="{18073D07-1F86-4E4A-ECBD-D8B0F05FDE36}"/>
          </ac:spMkLst>
        </pc:spChg>
        <pc:spChg chg="mod">
          <ac:chgData name="Marco Bellaveglia" userId="ccbe9784-09e5-475a-bf13-0b9f86231c85" providerId="ADAL" clId="{50DE305F-15E6-4E68-B44D-1E6C009B1989}" dt="2024-04-19T13:17:18.546" v="2447" actId="1035"/>
          <ac:spMkLst>
            <pc:docMk/>
            <pc:sldMk cId="1562088737" sldId="277"/>
            <ac:spMk id="7" creationId="{5E382B25-2208-4ACE-3002-CDF4EDE5128B}"/>
          </ac:spMkLst>
        </pc:spChg>
        <pc:spChg chg="mod">
          <ac:chgData name="Marco Bellaveglia" userId="ccbe9784-09e5-475a-bf13-0b9f86231c85" providerId="ADAL" clId="{50DE305F-15E6-4E68-B44D-1E6C009B1989}" dt="2024-04-19T13:17:38.644" v="2450" actId="1076"/>
          <ac:spMkLst>
            <pc:docMk/>
            <pc:sldMk cId="1562088737" sldId="277"/>
            <ac:spMk id="9" creationId="{99CB55BE-4F5E-F7AD-D8B7-733926928830}"/>
          </ac:spMkLst>
        </pc:spChg>
        <pc:spChg chg="add mod">
          <ac:chgData name="Marco Bellaveglia" userId="ccbe9784-09e5-475a-bf13-0b9f86231c85" providerId="ADAL" clId="{50DE305F-15E6-4E68-B44D-1E6C009B1989}" dt="2024-04-19T13:17:59.822" v="2461" actId="1038"/>
          <ac:spMkLst>
            <pc:docMk/>
            <pc:sldMk cId="1562088737" sldId="277"/>
            <ac:spMk id="10" creationId="{111941CB-8B3B-34C8-9F30-3805DFA1F5F5}"/>
          </ac:spMkLst>
        </pc:spChg>
        <pc:spChg chg="mod">
          <ac:chgData name="Marco Bellaveglia" userId="ccbe9784-09e5-475a-bf13-0b9f86231c85" providerId="ADAL" clId="{50DE305F-15E6-4E68-B44D-1E6C009B1989}" dt="2024-04-19T12:48:11.043" v="1294" actId="1036"/>
          <ac:spMkLst>
            <pc:docMk/>
            <pc:sldMk cId="1562088737" sldId="277"/>
            <ac:spMk id="11" creationId="{6B7AF44A-6F95-9090-1E4E-EA8A95B10C6E}"/>
          </ac:spMkLst>
        </pc:spChg>
        <pc:spChg chg="add mod">
          <ac:chgData name="Marco Bellaveglia" userId="ccbe9784-09e5-475a-bf13-0b9f86231c85" providerId="ADAL" clId="{50DE305F-15E6-4E68-B44D-1E6C009B1989}" dt="2024-04-19T13:17:08.701" v="2446" actId="207"/>
          <ac:spMkLst>
            <pc:docMk/>
            <pc:sldMk cId="1562088737" sldId="277"/>
            <ac:spMk id="12" creationId="{ABF4978B-A24D-104B-63FE-37926CD05DDE}"/>
          </ac:spMkLst>
        </pc:spChg>
        <pc:spChg chg="mod">
          <ac:chgData name="Marco Bellaveglia" userId="ccbe9784-09e5-475a-bf13-0b9f86231c85" providerId="ADAL" clId="{50DE305F-15E6-4E68-B44D-1E6C009B1989}" dt="2024-04-19T12:48:11.043" v="1294" actId="1036"/>
          <ac:spMkLst>
            <pc:docMk/>
            <pc:sldMk cId="1562088737" sldId="277"/>
            <ac:spMk id="21" creationId="{3011B25C-18E8-F43A-2F11-D032F051F43F}"/>
          </ac:spMkLst>
        </pc:spChg>
        <pc:spChg chg="add mod">
          <ac:chgData name="Marco Bellaveglia" userId="ccbe9784-09e5-475a-bf13-0b9f86231c85" providerId="ADAL" clId="{50DE305F-15E6-4E68-B44D-1E6C009B1989}" dt="2024-04-18T23:53:12.562" v="99" actId="14100"/>
          <ac:spMkLst>
            <pc:docMk/>
            <pc:sldMk cId="1562088737" sldId="277"/>
            <ac:spMk id="23" creationId="{14281AB5-117F-4C18-EDD2-9100237A792F}"/>
          </ac:spMkLst>
        </pc:spChg>
        <pc:spChg chg="add mod">
          <ac:chgData name="Marco Bellaveglia" userId="ccbe9784-09e5-475a-bf13-0b9f86231c85" providerId="ADAL" clId="{50DE305F-15E6-4E68-B44D-1E6C009B1989}" dt="2024-04-18T23:53:16.472" v="107" actId="1038"/>
          <ac:spMkLst>
            <pc:docMk/>
            <pc:sldMk cId="1562088737" sldId="277"/>
            <ac:spMk id="24" creationId="{21113EC8-4B40-0C34-6073-6C8F7B954980}"/>
          </ac:spMkLst>
        </pc:spChg>
        <pc:spChg chg="add mod">
          <ac:chgData name="Marco Bellaveglia" userId="ccbe9784-09e5-475a-bf13-0b9f86231c85" providerId="ADAL" clId="{50DE305F-15E6-4E68-B44D-1E6C009B1989}" dt="2024-04-18T23:52:39.589" v="92" actId="14100"/>
          <ac:spMkLst>
            <pc:docMk/>
            <pc:sldMk cId="1562088737" sldId="277"/>
            <ac:spMk id="27" creationId="{DFB1E51B-45D2-7EC0-E7ED-ABA7F4F306A7}"/>
          </ac:spMkLst>
        </pc:spChg>
        <pc:spChg chg="add mod">
          <ac:chgData name="Marco Bellaveglia" userId="ccbe9784-09e5-475a-bf13-0b9f86231c85" providerId="ADAL" clId="{50DE305F-15E6-4E68-B44D-1E6C009B1989}" dt="2024-04-18T23:53:18.702" v="118" actId="1038"/>
          <ac:spMkLst>
            <pc:docMk/>
            <pc:sldMk cId="1562088737" sldId="277"/>
            <ac:spMk id="28" creationId="{86EF4228-FD64-023F-41C3-AE049582FF1B}"/>
          </ac:spMkLst>
        </pc:spChg>
        <pc:graphicFrameChg chg="del mod replId">
          <ac:chgData name="Marco Bellaveglia" userId="ccbe9784-09e5-475a-bf13-0b9f86231c85" providerId="ADAL" clId="{50DE305F-15E6-4E68-B44D-1E6C009B1989}" dt="2024-04-18T23:50:36.756" v="56"/>
          <ac:graphicFrameMkLst>
            <pc:docMk/>
            <pc:sldMk cId="1562088737" sldId="277"/>
            <ac:graphicFrameMk id="2" creationId="{111941CB-8B3B-34C8-9F30-3805DFA1F5F5}"/>
          </ac:graphicFrameMkLst>
        </pc:graphicFrameChg>
        <pc:graphicFrameChg chg="del mod replId">
          <ac:chgData name="Marco Bellaveglia" userId="ccbe9784-09e5-475a-bf13-0b9f86231c85" providerId="ADAL" clId="{50DE305F-15E6-4E68-B44D-1E6C009B1989}" dt="2024-04-18T23:51:46.124" v="71"/>
          <ac:graphicFrameMkLst>
            <pc:docMk/>
            <pc:sldMk cId="1562088737" sldId="277"/>
            <ac:graphicFrameMk id="30" creationId="{86EF4228-FD64-023F-41C3-AE049582FF1B}"/>
          </ac:graphicFrameMkLst>
        </pc:graphicFrameChg>
        <pc:graphicFrameChg chg="del mod replId">
          <ac:chgData name="Marco Bellaveglia" userId="ccbe9784-09e5-475a-bf13-0b9f86231c85" providerId="ADAL" clId="{50DE305F-15E6-4E68-B44D-1E6C009B1989}" dt="2024-04-18T23:51:53.307" v="75"/>
          <ac:graphicFrameMkLst>
            <pc:docMk/>
            <pc:sldMk cId="1562088737" sldId="277"/>
            <ac:graphicFrameMk id="32" creationId="{21113EC8-4B40-0C34-6073-6C8F7B954980}"/>
          </ac:graphicFrameMkLst>
        </pc:graphicFrameChg>
        <pc:graphicFrameChg chg="del mod replId">
          <ac:chgData name="Marco Bellaveglia" userId="ccbe9784-09e5-475a-bf13-0b9f86231c85" providerId="ADAL" clId="{50DE305F-15E6-4E68-B44D-1E6C009B1989}" dt="2024-04-18T23:51:56.459" v="78"/>
          <ac:graphicFrameMkLst>
            <pc:docMk/>
            <pc:sldMk cId="1562088737" sldId="277"/>
            <ac:graphicFrameMk id="34" creationId="{14281AB5-117F-4C18-EDD2-9100237A792F}"/>
          </ac:graphicFrameMkLst>
        </pc:graphicFrameChg>
        <pc:graphicFrameChg chg="del mod replId">
          <ac:chgData name="Marco Bellaveglia" userId="ccbe9784-09e5-475a-bf13-0b9f86231c85" providerId="ADAL" clId="{50DE305F-15E6-4E68-B44D-1E6C009B1989}" dt="2024-04-18T23:52:23.328" v="88"/>
          <ac:graphicFrameMkLst>
            <pc:docMk/>
            <pc:sldMk cId="1562088737" sldId="277"/>
            <ac:graphicFrameMk id="36" creationId="{DFB1E51B-45D2-7EC0-E7ED-ABA7F4F306A7}"/>
          </ac:graphicFrameMkLst>
        </pc:graphicFrameChg>
        <pc:graphicFrameChg chg="del mod replId">
          <ac:chgData name="Marco Bellaveglia" userId="ccbe9784-09e5-475a-bf13-0b9f86231c85" providerId="ADAL" clId="{50DE305F-15E6-4E68-B44D-1E6C009B1989}" dt="2024-04-18T23:53:33.438" v="146"/>
          <ac:graphicFrameMkLst>
            <pc:docMk/>
            <pc:sldMk cId="1562088737" sldId="277"/>
            <ac:graphicFrameMk id="38" creationId="{ABF4978B-A24D-104B-63FE-37926CD05DDE}"/>
          </ac:graphicFrameMkLst>
        </pc:graphicFrameChg>
        <pc:picChg chg="mod">
          <ac:chgData name="Marco Bellaveglia" userId="ccbe9784-09e5-475a-bf13-0b9f86231c85" providerId="ADAL" clId="{50DE305F-15E6-4E68-B44D-1E6C009B1989}" dt="2024-04-19T13:18:04.829" v="2474" actId="1037"/>
          <ac:picMkLst>
            <pc:docMk/>
            <pc:sldMk cId="1562088737" sldId="277"/>
            <ac:picMk id="8" creationId="{262190A1-7586-26BE-876C-E84947CCDFC2}"/>
          </ac:picMkLst>
        </pc:picChg>
      </pc:sldChg>
      <pc:sldChg chg="modSp mod">
        <pc:chgData name="Marco Bellaveglia" userId="ccbe9784-09e5-475a-bf13-0b9f86231c85" providerId="ADAL" clId="{50DE305F-15E6-4E68-B44D-1E6C009B1989}" dt="2024-04-19T12:38:01.423" v="1263" actId="1035"/>
        <pc:sldMkLst>
          <pc:docMk/>
          <pc:sldMk cId="2651436455" sldId="278"/>
        </pc:sldMkLst>
        <pc:picChg chg="mod">
          <ac:chgData name="Marco Bellaveglia" userId="ccbe9784-09e5-475a-bf13-0b9f86231c85" providerId="ADAL" clId="{50DE305F-15E6-4E68-B44D-1E6C009B1989}" dt="2024-04-19T12:38:01.423" v="1263" actId="1035"/>
          <ac:picMkLst>
            <pc:docMk/>
            <pc:sldMk cId="2651436455" sldId="278"/>
            <ac:picMk id="10" creationId="{8E5A9DF6-CF9B-9D39-A5AC-3380B17D8713}"/>
          </ac:picMkLst>
        </pc:picChg>
      </pc:sldChg>
      <pc:sldChg chg="modSp">
        <pc:chgData name="Marco Bellaveglia" userId="ccbe9784-09e5-475a-bf13-0b9f86231c85" providerId="ADAL" clId="{50DE305F-15E6-4E68-B44D-1E6C009B1989}" dt="2024-04-19T13:19:31.683" v="2476" actId="207"/>
        <pc:sldMkLst>
          <pc:docMk/>
          <pc:sldMk cId="1406413989" sldId="285"/>
        </pc:sldMkLst>
        <pc:spChg chg="mod">
          <ac:chgData name="Marco Bellaveglia" userId="ccbe9784-09e5-475a-bf13-0b9f86231c85" providerId="ADAL" clId="{50DE305F-15E6-4E68-B44D-1E6C009B1989}" dt="2024-04-19T13:19:31.683" v="2476" actId="207"/>
          <ac:spMkLst>
            <pc:docMk/>
            <pc:sldMk cId="1406413989" sldId="285"/>
            <ac:spMk id="43" creationId="{F21AC41B-EB58-A47D-037F-22B920EDBCD5}"/>
          </ac:spMkLst>
        </pc:spChg>
        <pc:spChg chg="mod">
          <ac:chgData name="Marco Bellaveglia" userId="ccbe9784-09e5-475a-bf13-0b9f86231c85" providerId="ADAL" clId="{50DE305F-15E6-4E68-B44D-1E6C009B1989}" dt="2024-04-18T23:49:37.051" v="50" actId="114"/>
          <ac:spMkLst>
            <pc:docMk/>
            <pc:sldMk cId="1406413989" sldId="285"/>
            <ac:spMk id="48" creationId="{CF583A05-7126-F534-F159-B00442D9E14B}"/>
          </ac:spMkLst>
        </pc:spChg>
      </pc:sldChg>
      <pc:sldChg chg="modSp modAnim">
        <pc:chgData name="Marco Bellaveglia" userId="ccbe9784-09e5-475a-bf13-0b9f86231c85" providerId="ADAL" clId="{50DE305F-15E6-4E68-B44D-1E6C009B1989}" dt="2024-04-18T23:49:55.261" v="54" actId="114"/>
        <pc:sldMkLst>
          <pc:docMk/>
          <pc:sldMk cId="2478549246" sldId="286"/>
        </pc:sldMkLst>
        <pc:spChg chg="mod">
          <ac:chgData name="Marco Bellaveglia" userId="ccbe9784-09e5-475a-bf13-0b9f86231c85" providerId="ADAL" clId="{50DE305F-15E6-4E68-B44D-1E6C009B1989}" dt="2024-04-18T23:49:55.261" v="54" actId="114"/>
          <ac:spMkLst>
            <pc:docMk/>
            <pc:sldMk cId="2478549246" sldId="286"/>
            <ac:spMk id="9" creationId="{92077ADB-50EF-0A27-4BDB-8906A52B4422}"/>
          </ac:spMkLst>
        </pc:spChg>
      </pc:sldChg>
      <pc:sldChg chg="modSp">
        <pc:chgData name="Marco Bellaveglia" userId="ccbe9784-09e5-475a-bf13-0b9f86231c85" providerId="ADAL" clId="{50DE305F-15E6-4E68-B44D-1E6C009B1989}" dt="2024-04-18T23:49:24.076" v="49" actId="114"/>
        <pc:sldMkLst>
          <pc:docMk/>
          <pc:sldMk cId="812192242" sldId="287"/>
        </pc:sldMkLst>
        <pc:spChg chg="mod">
          <ac:chgData name="Marco Bellaveglia" userId="ccbe9784-09e5-475a-bf13-0b9f86231c85" providerId="ADAL" clId="{50DE305F-15E6-4E68-B44D-1E6C009B1989}" dt="2024-04-18T23:49:24.076" v="49" actId="114"/>
          <ac:spMkLst>
            <pc:docMk/>
            <pc:sldMk cId="812192242" sldId="287"/>
            <ac:spMk id="7" creationId="{5CE84504-4B62-B579-ECF3-D8E6B77936C0}"/>
          </ac:spMkLst>
        </pc:spChg>
      </pc:sldChg>
      <pc:sldChg chg="modSp mod">
        <pc:chgData name="Marco Bellaveglia" userId="ccbe9784-09e5-475a-bf13-0b9f86231c85" providerId="ADAL" clId="{50DE305F-15E6-4E68-B44D-1E6C009B1989}" dt="2024-04-19T11:33:57.812" v="182" actId="20577"/>
        <pc:sldMkLst>
          <pc:docMk/>
          <pc:sldMk cId="4288787996" sldId="290"/>
        </pc:sldMkLst>
        <pc:spChg chg="mod">
          <ac:chgData name="Marco Bellaveglia" userId="ccbe9784-09e5-475a-bf13-0b9f86231c85" providerId="ADAL" clId="{50DE305F-15E6-4E68-B44D-1E6C009B1989}" dt="2024-04-19T11:33:57.812" v="182" actId="20577"/>
          <ac:spMkLst>
            <pc:docMk/>
            <pc:sldMk cId="4288787996" sldId="290"/>
            <ac:spMk id="7" creationId="{576DFEB2-4A62-86A8-71FE-2E2F23462FC1}"/>
          </ac:spMkLst>
        </pc:spChg>
      </pc:sldChg>
      <pc:sldChg chg="modSp modAnim">
        <pc:chgData name="Marco Bellaveglia" userId="ccbe9784-09e5-475a-bf13-0b9f86231c85" providerId="ADAL" clId="{50DE305F-15E6-4E68-B44D-1E6C009B1989}" dt="2024-04-19T13:23:52.166" v="2538"/>
        <pc:sldMkLst>
          <pc:docMk/>
          <pc:sldMk cId="3480393793" sldId="291"/>
        </pc:sldMkLst>
        <pc:spChg chg="mod">
          <ac:chgData name="Marco Bellaveglia" userId="ccbe9784-09e5-475a-bf13-0b9f86231c85" providerId="ADAL" clId="{50DE305F-15E6-4E68-B44D-1E6C009B1989}" dt="2024-04-19T13:20:45.100" v="2486" actId="20577"/>
          <ac:spMkLst>
            <pc:docMk/>
            <pc:sldMk cId="3480393793" sldId="291"/>
            <ac:spMk id="13" creationId="{93251EDB-6F9E-5C03-49C2-CE94BE2F7CF2}"/>
          </ac:spMkLst>
        </pc:spChg>
      </pc:sldChg>
      <pc:sldChg chg="addSp delSp modSp new mod setBg modClrScheme chgLayout">
        <pc:chgData name="Marco Bellaveglia" userId="ccbe9784-09e5-475a-bf13-0b9f86231c85" providerId="ADAL" clId="{50DE305F-15E6-4E68-B44D-1E6C009B1989}" dt="2024-04-18T23:47:37.532" v="44" actId="1076"/>
        <pc:sldMkLst>
          <pc:docMk/>
          <pc:sldMk cId="3489129344" sldId="295"/>
        </pc:sldMkLst>
        <pc:spChg chg="del">
          <ac:chgData name="Marco Bellaveglia" userId="ccbe9784-09e5-475a-bf13-0b9f86231c85" providerId="ADAL" clId="{50DE305F-15E6-4E68-B44D-1E6C009B1989}" dt="2024-04-18T23:46:09.374" v="3" actId="700"/>
          <ac:spMkLst>
            <pc:docMk/>
            <pc:sldMk cId="3489129344" sldId="295"/>
            <ac:spMk id="2" creationId="{82298621-9D52-8D68-B7D2-737CFC6BBDB2}"/>
          </ac:spMkLst>
        </pc:spChg>
        <pc:spChg chg="del mod ord">
          <ac:chgData name="Marco Bellaveglia" userId="ccbe9784-09e5-475a-bf13-0b9f86231c85" providerId="ADAL" clId="{50DE305F-15E6-4E68-B44D-1E6C009B1989}" dt="2024-04-18T23:46:09.374" v="3" actId="700"/>
          <ac:spMkLst>
            <pc:docMk/>
            <pc:sldMk cId="3489129344" sldId="295"/>
            <ac:spMk id="3" creationId="{F67B0C81-0374-9B90-8CB2-E9B3948FCF48}"/>
          </ac:spMkLst>
        </pc:spChg>
        <pc:spChg chg="mod ord">
          <ac:chgData name="Marco Bellaveglia" userId="ccbe9784-09e5-475a-bf13-0b9f86231c85" providerId="ADAL" clId="{50DE305F-15E6-4E68-B44D-1E6C009B1989}" dt="2024-04-18T23:47:04.733" v="37" actId="26606"/>
          <ac:spMkLst>
            <pc:docMk/>
            <pc:sldMk cId="3489129344" sldId="295"/>
            <ac:spMk id="4" creationId="{9DDD0C8E-BCC7-3E91-F3F9-64DD53C474F8}"/>
          </ac:spMkLst>
        </pc:spChg>
        <pc:spChg chg="mod ord">
          <ac:chgData name="Marco Bellaveglia" userId="ccbe9784-09e5-475a-bf13-0b9f86231c85" providerId="ADAL" clId="{50DE305F-15E6-4E68-B44D-1E6C009B1989}" dt="2024-04-18T23:47:04.733" v="37" actId="26606"/>
          <ac:spMkLst>
            <pc:docMk/>
            <pc:sldMk cId="3489129344" sldId="295"/>
            <ac:spMk id="5" creationId="{DE6AE2D8-7C30-8EC4-6577-7FFEEF5D0BB4}"/>
          </ac:spMkLst>
        </pc:spChg>
        <pc:spChg chg="mod ord">
          <ac:chgData name="Marco Bellaveglia" userId="ccbe9784-09e5-475a-bf13-0b9f86231c85" providerId="ADAL" clId="{50DE305F-15E6-4E68-B44D-1E6C009B1989}" dt="2024-04-18T23:47:04.733" v="37" actId="26606"/>
          <ac:spMkLst>
            <pc:docMk/>
            <pc:sldMk cId="3489129344" sldId="295"/>
            <ac:spMk id="6" creationId="{D1454509-64B6-23DF-0A15-651BDDB45D56}"/>
          </ac:spMkLst>
        </pc:spChg>
        <pc:spChg chg="add mod ord">
          <ac:chgData name="Marco Bellaveglia" userId="ccbe9784-09e5-475a-bf13-0b9f86231c85" providerId="ADAL" clId="{50DE305F-15E6-4E68-B44D-1E6C009B1989}" dt="2024-04-18T23:47:37.532" v="44" actId="1076"/>
          <ac:spMkLst>
            <pc:docMk/>
            <pc:sldMk cId="3489129344" sldId="295"/>
            <ac:spMk id="7" creationId="{6FFE5624-D4BE-39A4-BB23-418C0BC92C54}"/>
          </ac:spMkLst>
        </pc:spChg>
        <pc:spChg chg="add">
          <ac:chgData name="Marco Bellaveglia" userId="ccbe9784-09e5-475a-bf13-0b9f86231c85" providerId="ADAL" clId="{50DE305F-15E6-4E68-B44D-1E6C009B1989}" dt="2024-04-18T23:47:04.733" v="37" actId="26606"/>
          <ac:spMkLst>
            <pc:docMk/>
            <pc:sldMk cId="3489129344" sldId="295"/>
            <ac:spMk id="9" creationId="{0D57E7FA-E8FC-45AC-868F-CDC8144939D6}"/>
          </ac:spMkLst>
        </pc:spChg>
        <pc:spChg chg="add">
          <ac:chgData name="Marco Bellaveglia" userId="ccbe9784-09e5-475a-bf13-0b9f86231c85" providerId="ADAL" clId="{50DE305F-15E6-4E68-B44D-1E6C009B1989}" dt="2024-04-18T23:47:04.733" v="37" actId="26606"/>
          <ac:spMkLst>
            <pc:docMk/>
            <pc:sldMk cId="3489129344" sldId="295"/>
            <ac:spMk id="10" creationId="{ED894347-C9A9-4BFD-8A6D-05A2B0CDDF79}"/>
          </ac:spMkLst>
        </pc:spChg>
        <pc:spChg chg="add">
          <ac:chgData name="Marco Bellaveglia" userId="ccbe9784-09e5-475a-bf13-0b9f86231c85" providerId="ADAL" clId="{50DE305F-15E6-4E68-B44D-1E6C009B1989}" dt="2024-04-18T23:47:04.733" v="37" actId="26606"/>
          <ac:spMkLst>
            <pc:docMk/>
            <pc:sldMk cId="3489129344" sldId="295"/>
            <ac:spMk id="11" creationId="{284ED281-4082-46F9-86EE-D78901367138}"/>
          </ac:spMkLst>
        </pc:spChg>
        <pc:spChg chg="add del">
          <ac:chgData name="Marco Bellaveglia" userId="ccbe9784-09e5-475a-bf13-0b9f86231c85" providerId="ADAL" clId="{50DE305F-15E6-4E68-B44D-1E6C009B1989}" dt="2024-04-18T23:46:58.103" v="36" actId="26606"/>
          <ac:spMkLst>
            <pc:docMk/>
            <pc:sldMk cId="3489129344" sldId="295"/>
            <ac:spMk id="12" creationId="{0D57E7FA-E8FC-45AC-868F-CDC8144939D6}"/>
          </ac:spMkLst>
        </pc:spChg>
        <pc:spChg chg="add">
          <ac:chgData name="Marco Bellaveglia" userId="ccbe9784-09e5-475a-bf13-0b9f86231c85" providerId="ADAL" clId="{50DE305F-15E6-4E68-B44D-1E6C009B1989}" dt="2024-04-18T23:47:04.733" v="37" actId="26606"/>
          <ac:spMkLst>
            <pc:docMk/>
            <pc:sldMk cId="3489129344" sldId="295"/>
            <ac:spMk id="13" creationId="{5531D9B7-48AB-4407-A9E8-13391FCB2E54}"/>
          </ac:spMkLst>
        </pc:spChg>
        <pc:spChg chg="add del">
          <ac:chgData name="Marco Bellaveglia" userId="ccbe9784-09e5-475a-bf13-0b9f86231c85" providerId="ADAL" clId="{50DE305F-15E6-4E68-B44D-1E6C009B1989}" dt="2024-04-18T23:46:58.103" v="36" actId="26606"/>
          <ac:spMkLst>
            <pc:docMk/>
            <pc:sldMk cId="3489129344" sldId="295"/>
            <ac:spMk id="14" creationId="{FEC7823C-FDD6-429C-986C-063FDEBF9EAA}"/>
          </ac:spMkLst>
        </pc:spChg>
        <pc:spChg chg="add del">
          <ac:chgData name="Marco Bellaveglia" userId="ccbe9784-09e5-475a-bf13-0b9f86231c85" providerId="ADAL" clId="{50DE305F-15E6-4E68-B44D-1E6C009B1989}" dt="2024-04-18T23:46:58.103" v="36" actId="26606"/>
          <ac:spMkLst>
            <pc:docMk/>
            <pc:sldMk cId="3489129344" sldId="295"/>
            <ac:spMk id="16" creationId="{9CF7FE1C-8BC5-4B0C-A2BC-93AB72C90FDD}"/>
          </ac:spMkLst>
        </pc:spChg>
        <pc:spChg chg="add del">
          <ac:chgData name="Marco Bellaveglia" userId="ccbe9784-09e5-475a-bf13-0b9f86231c85" providerId="ADAL" clId="{50DE305F-15E6-4E68-B44D-1E6C009B1989}" dt="2024-04-18T23:46:58.103" v="36" actId="26606"/>
          <ac:spMkLst>
            <pc:docMk/>
            <pc:sldMk cId="3489129344" sldId="295"/>
            <ac:spMk id="18" creationId="{B0651F5E-0457-4065-ACB2-8B81590C204B}"/>
          </ac:spMkLst>
        </pc:spChg>
      </pc:sldChg>
      <pc:sldChg chg="addSp delSp modSp new mod modAnim">
        <pc:chgData name="Marco Bellaveglia" userId="ccbe9784-09e5-475a-bf13-0b9f86231c85" providerId="ADAL" clId="{50DE305F-15E6-4E68-B44D-1E6C009B1989}" dt="2024-04-19T13:16:21.074" v="2444" actId="1036"/>
        <pc:sldMkLst>
          <pc:docMk/>
          <pc:sldMk cId="3151787607" sldId="296"/>
        </pc:sldMkLst>
        <pc:spChg chg="del">
          <ac:chgData name="Marco Bellaveglia" userId="ccbe9784-09e5-475a-bf13-0b9f86231c85" providerId="ADAL" clId="{50DE305F-15E6-4E68-B44D-1E6C009B1989}" dt="2024-04-19T12:51:42.444" v="1319" actId="478"/>
          <ac:spMkLst>
            <pc:docMk/>
            <pc:sldMk cId="3151787607" sldId="296"/>
            <ac:spMk id="2" creationId="{5F350313-206B-C771-9E1E-4BEF6267A7C8}"/>
          </ac:spMkLst>
        </pc:spChg>
        <pc:spChg chg="mod">
          <ac:chgData name="Marco Bellaveglia" userId="ccbe9784-09e5-475a-bf13-0b9f86231c85" providerId="ADAL" clId="{50DE305F-15E6-4E68-B44D-1E6C009B1989}" dt="2024-04-19T12:51:40.942" v="1318" actId="14100"/>
          <ac:spMkLst>
            <pc:docMk/>
            <pc:sldMk cId="3151787607" sldId="296"/>
            <ac:spMk id="3" creationId="{E6F79EC5-6D30-52FC-5727-65E5FDA37120}"/>
          </ac:spMkLst>
        </pc:spChg>
        <pc:spChg chg="add mod">
          <ac:chgData name="Marco Bellaveglia" userId="ccbe9784-09e5-475a-bf13-0b9f86231c85" providerId="ADAL" clId="{50DE305F-15E6-4E68-B44D-1E6C009B1989}" dt="2024-04-19T13:12:14.047" v="2167" actId="1076"/>
          <ac:spMkLst>
            <pc:docMk/>
            <pc:sldMk cId="3151787607" sldId="296"/>
            <ac:spMk id="7" creationId="{F014CE04-A86D-0BBF-7305-0A89982F0476}"/>
          </ac:spMkLst>
        </pc:spChg>
        <pc:spChg chg="add mod">
          <ac:chgData name="Marco Bellaveglia" userId="ccbe9784-09e5-475a-bf13-0b9f86231c85" providerId="ADAL" clId="{50DE305F-15E6-4E68-B44D-1E6C009B1989}" dt="2024-04-19T13:12:26.692" v="2216" actId="1037"/>
          <ac:spMkLst>
            <pc:docMk/>
            <pc:sldMk cId="3151787607" sldId="296"/>
            <ac:spMk id="8" creationId="{E7F392A4-F8DC-853D-8F3A-1F2071071B1C}"/>
          </ac:spMkLst>
        </pc:spChg>
        <pc:spChg chg="add mod ord">
          <ac:chgData name="Marco Bellaveglia" userId="ccbe9784-09e5-475a-bf13-0b9f86231c85" providerId="ADAL" clId="{50DE305F-15E6-4E68-B44D-1E6C009B1989}" dt="2024-04-19T13:12:31.348" v="2246" actId="1037"/>
          <ac:spMkLst>
            <pc:docMk/>
            <pc:sldMk cId="3151787607" sldId="296"/>
            <ac:spMk id="9" creationId="{F3D2ECA5-9B57-EA9D-B862-6FEE9C52AC4E}"/>
          </ac:spMkLst>
        </pc:spChg>
        <pc:spChg chg="add mod">
          <ac:chgData name="Marco Bellaveglia" userId="ccbe9784-09e5-475a-bf13-0b9f86231c85" providerId="ADAL" clId="{50DE305F-15E6-4E68-B44D-1E6C009B1989}" dt="2024-04-19T13:11:34.234" v="2153" actId="208"/>
          <ac:spMkLst>
            <pc:docMk/>
            <pc:sldMk cId="3151787607" sldId="296"/>
            <ac:spMk id="10" creationId="{A63FFDDB-BA97-4EC6-B492-DBA3299E29D8}"/>
          </ac:spMkLst>
        </pc:spChg>
        <pc:spChg chg="add mod ord">
          <ac:chgData name="Marco Bellaveglia" userId="ccbe9784-09e5-475a-bf13-0b9f86231c85" providerId="ADAL" clId="{50DE305F-15E6-4E68-B44D-1E6C009B1989}" dt="2024-04-19T13:12:57.584" v="2270" actId="1036"/>
          <ac:spMkLst>
            <pc:docMk/>
            <pc:sldMk cId="3151787607" sldId="296"/>
            <ac:spMk id="11" creationId="{254DB133-ADF2-4387-6A0A-DD20E30197CA}"/>
          </ac:spMkLst>
        </pc:spChg>
        <pc:spChg chg="add mod ord">
          <ac:chgData name="Marco Bellaveglia" userId="ccbe9784-09e5-475a-bf13-0b9f86231c85" providerId="ADAL" clId="{50DE305F-15E6-4E68-B44D-1E6C009B1989}" dt="2024-04-19T13:14:03.294" v="2334" actId="166"/>
          <ac:spMkLst>
            <pc:docMk/>
            <pc:sldMk cId="3151787607" sldId="296"/>
            <ac:spMk id="12" creationId="{53D27830-15F6-C18F-C3F2-53BC6E2561AF}"/>
          </ac:spMkLst>
        </pc:spChg>
        <pc:spChg chg="add mod ord">
          <ac:chgData name="Marco Bellaveglia" userId="ccbe9784-09e5-475a-bf13-0b9f86231c85" providerId="ADAL" clId="{50DE305F-15E6-4E68-B44D-1E6C009B1989}" dt="2024-04-19T13:11:42.918" v="2155" actId="207"/>
          <ac:spMkLst>
            <pc:docMk/>
            <pc:sldMk cId="3151787607" sldId="296"/>
            <ac:spMk id="13" creationId="{1AE11C22-2209-ABF4-35EE-A43E16419F0A}"/>
          </ac:spMkLst>
        </pc:spChg>
        <pc:spChg chg="add mod">
          <ac:chgData name="Marco Bellaveglia" userId="ccbe9784-09e5-475a-bf13-0b9f86231c85" providerId="ADAL" clId="{50DE305F-15E6-4E68-B44D-1E6C009B1989}" dt="2024-04-19T13:12:18.405" v="2177" actId="1035"/>
          <ac:spMkLst>
            <pc:docMk/>
            <pc:sldMk cId="3151787607" sldId="296"/>
            <ac:spMk id="32" creationId="{CD6A519E-F5D6-048D-DF8B-FF9A27A3F77C}"/>
          </ac:spMkLst>
        </pc:spChg>
        <pc:spChg chg="mod">
          <ac:chgData name="Marco Bellaveglia" userId="ccbe9784-09e5-475a-bf13-0b9f86231c85" providerId="ADAL" clId="{50DE305F-15E6-4E68-B44D-1E6C009B1989}" dt="2024-04-19T13:00:05.916" v="1788" actId="1076"/>
          <ac:spMkLst>
            <pc:docMk/>
            <pc:sldMk cId="3151787607" sldId="296"/>
            <ac:spMk id="43" creationId="{3E37DB3A-603F-619C-2159-C03BA45A7993}"/>
          </ac:spMkLst>
        </pc:spChg>
        <pc:spChg chg="mod">
          <ac:chgData name="Marco Bellaveglia" userId="ccbe9784-09e5-475a-bf13-0b9f86231c85" providerId="ADAL" clId="{50DE305F-15E6-4E68-B44D-1E6C009B1989}" dt="2024-04-19T13:00:05.916" v="1788" actId="1076"/>
          <ac:spMkLst>
            <pc:docMk/>
            <pc:sldMk cId="3151787607" sldId="296"/>
            <ac:spMk id="48" creationId="{2DF214DC-C02D-06B4-D614-82DB375DBDED}"/>
          </ac:spMkLst>
        </pc:spChg>
        <pc:spChg chg="mod">
          <ac:chgData name="Marco Bellaveglia" userId="ccbe9784-09e5-475a-bf13-0b9f86231c85" providerId="ADAL" clId="{50DE305F-15E6-4E68-B44D-1E6C009B1989}" dt="2024-04-19T13:00:05.916" v="1788" actId="1076"/>
          <ac:spMkLst>
            <pc:docMk/>
            <pc:sldMk cId="3151787607" sldId="296"/>
            <ac:spMk id="49" creationId="{4E147FE7-A60A-6CA7-01E0-EBE21AA05A6E}"/>
          </ac:spMkLst>
        </pc:spChg>
        <pc:spChg chg="mod">
          <ac:chgData name="Marco Bellaveglia" userId="ccbe9784-09e5-475a-bf13-0b9f86231c85" providerId="ADAL" clId="{50DE305F-15E6-4E68-B44D-1E6C009B1989}" dt="2024-04-19T13:00:05.916" v="1788" actId="1076"/>
          <ac:spMkLst>
            <pc:docMk/>
            <pc:sldMk cId="3151787607" sldId="296"/>
            <ac:spMk id="50" creationId="{D6F2B1E4-357C-4809-B985-FA8BC690DE4F}"/>
          </ac:spMkLst>
        </pc:spChg>
        <pc:spChg chg="mod">
          <ac:chgData name="Marco Bellaveglia" userId="ccbe9784-09e5-475a-bf13-0b9f86231c85" providerId="ADAL" clId="{50DE305F-15E6-4E68-B44D-1E6C009B1989}" dt="2024-04-19T13:00:05.916" v="1788" actId="1076"/>
          <ac:spMkLst>
            <pc:docMk/>
            <pc:sldMk cId="3151787607" sldId="296"/>
            <ac:spMk id="51" creationId="{981832AD-D200-BBD8-219C-03F2CBE9FEB9}"/>
          </ac:spMkLst>
        </pc:spChg>
        <pc:spChg chg="mod">
          <ac:chgData name="Marco Bellaveglia" userId="ccbe9784-09e5-475a-bf13-0b9f86231c85" providerId="ADAL" clId="{50DE305F-15E6-4E68-B44D-1E6C009B1989}" dt="2024-04-19T13:00:05.916" v="1788" actId="1076"/>
          <ac:spMkLst>
            <pc:docMk/>
            <pc:sldMk cId="3151787607" sldId="296"/>
            <ac:spMk id="53" creationId="{FC8CC7F8-693E-533A-0536-FF29A8893D82}"/>
          </ac:spMkLst>
        </pc:spChg>
        <pc:spChg chg="mod">
          <ac:chgData name="Marco Bellaveglia" userId="ccbe9784-09e5-475a-bf13-0b9f86231c85" providerId="ADAL" clId="{50DE305F-15E6-4E68-B44D-1E6C009B1989}" dt="2024-04-19T13:00:05.916" v="1788" actId="1076"/>
          <ac:spMkLst>
            <pc:docMk/>
            <pc:sldMk cId="3151787607" sldId="296"/>
            <ac:spMk id="54" creationId="{CA12F84A-1752-412D-D0A9-F876F9144E26}"/>
          </ac:spMkLst>
        </pc:spChg>
        <pc:spChg chg="mod">
          <ac:chgData name="Marco Bellaveglia" userId="ccbe9784-09e5-475a-bf13-0b9f86231c85" providerId="ADAL" clId="{50DE305F-15E6-4E68-B44D-1E6C009B1989}" dt="2024-04-19T13:00:05.916" v="1788" actId="1076"/>
          <ac:spMkLst>
            <pc:docMk/>
            <pc:sldMk cId="3151787607" sldId="296"/>
            <ac:spMk id="55" creationId="{EACC829B-744B-5255-3EF5-8A865A691F86}"/>
          </ac:spMkLst>
        </pc:spChg>
        <pc:spChg chg="mod">
          <ac:chgData name="Marco Bellaveglia" userId="ccbe9784-09e5-475a-bf13-0b9f86231c85" providerId="ADAL" clId="{50DE305F-15E6-4E68-B44D-1E6C009B1989}" dt="2024-04-19T13:00:05.916" v="1788" actId="1076"/>
          <ac:spMkLst>
            <pc:docMk/>
            <pc:sldMk cId="3151787607" sldId="296"/>
            <ac:spMk id="56" creationId="{5EB80354-7C5A-74BA-0A2A-F8E210BF2CE9}"/>
          </ac:spMkLst>
        </pc:spChg>
        <pc:spChg chg="add mod">
          <ac:chgData name="Marco Bellaveglia" userId="ccbe9784-09e5-475a-bf13-0b9f86231c85" providerId="ADAL" clId="{50DE305F-15E6-4E68-B44D-1E6C009B1989}" dt="2024-04-19T13:00:05.916" v="1788" actId="1076"/>
          <ac:spMkLst>
            <pc:docMk/>
            <pc:sldMk cId="3151787607" sldId="296"/>
            <ac:spMk id="57" creationId="{7138E614-9B96-C3B9-8CAA-84FB24C2573A}"/>
          </ac:spMkLst>
        </pc:spChg>
        <pc:spChg chg="mod">
          <ac:chgData name="Marco Bellaveglia" userId="ccbe9784-09e5-475a-bf13-0b9f86231c85" providerId="ADAL" clId="{50DE305F-15E6-4E68-B44D-1E6C009B1989}" dt="2024-04-19T13:00:07.621" v="1790"/>
          <ac:spMkLst>
            <pc:docMk/>
            <pc:sldMk cId="3151787607" sldId="296"/>
            <ac:spMk id="62" creationId="{7F178604-EC72-D677-756C-F8A7599B6FFF}"/>
          </ac:spMkLst>
        </pc:spChg>
        <pc:spChg chg="mod">
          <ac:chgData name="Marco Bellaveglia" userId="ccbe9784-09e5-475a-bf13-0b9f86231c85" providerId="ADAL" clId="{50DE305F-15E6-4E68-B44D-1E6C009B1989}" dt="2024-04-19T13:00:07.621" v="1790"/>
          <ac:spMkLst>
            <pc:docMk/>
            <pc:sldMk cId="3151787607" sldId="296"/>
            <ac:spMk id="67" creationId="{6202442D-BA82-61FB-5BBF-C56A7BF39646}"/>
          </ac:spMkLst>
        </pc:spChg>
        <pc:spChg chg="mod">
          <ac:chgData name="Marco Bellaveglia" userId="ccbe9784-09e5-475a-bf13-0b9f86231c85" providerId="ADAL" clId="{50DE305F-15E6-4E68-B44D-1E6C009B1989}" dt="2024-04-19T13:00:07.621" v="1790"/>
          <ac:spMkLst>
            <pc:docMk/>
            <pc:sldMk cId="3151787607" sldId="296"/>
            <ac:spMk id="68" creationId="{C89916E3-0003-6642-6B02-6EAC35C57F24}"/>
          </ac:spMkLst>
        </pc:spChg>
        <pc:spChg chg="mod">
          <ac:chgData name="Marco Bellaveglia" userId="ccbe9784-09e5-475a-bf13-0b9f86231c85" providerId="ADAL" clId="{50DE305F-15E6-4E68-B44D-1E6C009B1989}" dt="2024-04-19T13:00:07.621" v="1790"/>
          <ac:spMkLst>
            <pc:docMk/>
            <pc:sldMk cId="3151787607" sldId="296"/>
            <ac:spMk id="69" creationId="{FD38F932-75BA-2908-4252-1F4F62F66520}"/>
          </ac:spMkLst>
        </pc:spChg>
        <pc:spChg chg="mod">
          <ac:chgData name="Marco Bellaveglia" userId="ccbe9784-09e5-475a-bf13-0b9f86231c85" providerId="ADAL" clId="{50DE305F-15E6-4E68-B44D-1E6C009B1989}" dt="2024-04-19T13:00:07.621" v="1790"/>
          <ac:spMkLst>
            <pc:docMk/>
            <pc:sldMk cId="3151787607" sldId="296"/>
            <ac:spMk id="70" creationId="{86A5D9A0-A677-02E6-7954-FD2816758055}"/>
          </ac:spMkLst>
        </pc:spChg>
        <pc:spChg chg="mod">
          <ac:chgData name="Marco Bellaveglia" userId="ccbe9784-09e5-475a-bf13-0b9f86231c85" providerId="ADAL" clId="{50DE305F-15E6-4E68-B44D-1E6C009B1989}" dt="2024-04-19T13:00:07.621" v="1790"/>
          <ac:spMkLst>
            <pc:docMk/>
            <pc:sldMk cId="3151787607" sldId="296"/>
            <ac:spMk id="72" creationId="{419967CB-1BB5-D52A-8659-07179CB45C0C}"/>
          </ac:spMkLst>
        </pc:spChg>
        <pc:spChg chg="mod">
          <ac:chgData name="Marco Bellaveglia" userId="ccbe9784-09e5-475a-bf13-0b9f86231c85" providerId="ADAL" clId="{50DE305F-15E6-4E68-B44D-1E6C009B1989}" dt="2024-04-19T13:00:07.621" v="1790"/>
          <ac:spMkLst>
            <pc:docMk/>
            <pc:sldMk cId="3151787607" sldId="296"/>
            <ac:spMk id="73" creationId="{DC6F6F2A-CA3F-5961-42C0-13F2A236D2FD}"/>
          </ac:spMkLst>
        </pc:spChg>
        <pc:spChg chg="mod">
          <ac:chgData name="Marco Bellaveglia" userId="ccbe9784-09e5-475a-bf13-0b9f86231c85" providerId="ADAL" clId="{50DE305F-15E6-4E68-B44D-1E6C009B1989}" dt="2024-04-19T13:00:07.621" v="1790"/>
          <ac:spMkLst>
            <pc:docMk/>
            <pc:sldMk cId="3151787607" sldId="296"/>
            <ac:spMk id="74" creationId="{3107BBFA-FFE4-9F0A-50CD-921DECEF4BA8}"/>
          </ac:spMkLst>
        </pc:spChg>
        <pc:spChg chg="mod">
          <ac:chgData name="Marco Bellaveglia" userId="ccbe9784-09e5-475a-bf13-0b9f86231c85" providerId="ADAL" clId="{50DE305F-15E6-4E68-B44D-1E6C009B1989}" dt="2024-04-19T13:00:07.621" v="1790"/>
          <ac:spMkLst>
            <pc:docMk/>
            <pc:sldMk cId="3151787607" sldId="296"/>
            <ac:spMk id="75" creationId="{3C22D354-7580-77AB-5256-4491DFE36805}"/>
          </ac:spMkLst>
        </pc:spChg>
        <pc:spChg chg="add mod">
          <ac:chgData name="Marco Bellaveglia" userId="ccbe9784-09e5-475a-bf13-0b9f86231c85" providerId="ADAL" clId="{50DE305F-15E6-4E68-B44D-1E6C009B1989}" dt="2024-04-19T13:00:07.621" v="1790"/>
          <ac:spMkLst>
            <pc:docMk/>
            <pc:sldMk cId="3151787607" sldId="296"/>
            <ac:spMk id="76" creationId="{29878684-39CE-CC2F-CAF2-F457329F0F38}"/>
          </ac:spMkLst>
        </pc:spChg>
        <pc:spChg chg="add mod">
          <ac:chgData name="Marco Bellaveglia" userId="ccbe9784-09e5-475a-bf13-0b9f86231c85" providerId="ADAL" clId="{50DE305F-15E6-4E68-B44D-1E6C009B1989}" dt="2024-04-19T13:13:28.359" v="2283" actId="1076"/>
          <ac:spMkLst>
            <pc:docMk/>
            <pc:sldMk cId="3151787607" sldId="296"/>
            <ac:spMk id="81" creationId="{C71F6D48-3F6E-CC15-169E-7B2B05EE39A7}"/>
          </ac:spMkLst>
        </pc:spChg>
        <pc:spChg chg="add del mod">
          <ac:chgData name="Marco Bellaveglia" userId="ccbe9784-09e5-475a-bf13-0b9f86231c85" providerId="ADAL" clId="{50DE305F-15E6-4E68-B44D-1E6C009B1989}" dt="2024-04-19T13:01:51.432" v="1814" actId="478"/>
          <ac:spMkLst>
            <pc:docMk/>
            <pc:sldMk cId="3151787607" sldId="296"/>
            <ac:spMk id="82" creationId="{1F21D6F5-E6E9-21B8-5366-C9D70F8EA14F}"/>
          </ac:spMkLst>
        </pc:spChg>
        <pc:spChg chg="add mod">
          <ac:chgData name="Marco Bellaveglia" userId="ccbe9784-09e5-475a-bf13-0b9f86231c85" providerId="ADAL" clId="{50DE305F-15E6-4E68-B44D-1E6C009B1989}" dt="2024-04-19T13:14:31.113" v="2339" actId="20577"/>
          <ac:spMkLst>
            <pc:docMk/>
            <pc:sldMk cId="3151787607" sldId="296"/>
            <ac:spMk id="83" creationId="{0F92CEB3-DDCA-4068-7CAD-40D684ED55A4}"/>
          </ac:spMkLst>
        </pc:spChg>
        <pc:spChg chg="add mod">
          <ac:chgData name="Marco Bellaveglia" userId="ccbe9784-09e5-475a-bf13-0b9f86231c85" providerId="ADAL" clId="{50DE305F-15E6-4E68-B44D-1E6C009B1989}" dt="2024-04-19T13:16:14.518" v="2436" actId="1037"/>
          <ac:spMkLst>
            <pc:docMk/>
            <pc:sldMk cId="3151787607" sldId="296"/>
            <ac:spMk id="85" creationId="{80D0C752-79BB-D0FF-E0F4-54D437429BF5}"/>
          </ac:spMkLst>
        </pc:spChg>
        <pc:spChg chg="add mod">
          <ac:chgData name="Marco Bellaveglia" userId="ccbe9784-09e5-475a-bf13-0b9f86231c85" providerId="ADAL" clId="{50DE305F-15E6-4E68-B44D-1E6C009B1989}" dt="2024-04-19T13:16:14.518" v="2436" actId="1037"/>
          <ac:spMkLst>
            <pc:docMk/>
            <pc:sldMk cId="3151787607" sldId="296"/>
            <ac:spMk id="86" creationId="{13D13B1E-AAEB-C114-D4D8-CE4664E7FD0F}"/>
          </ac:spMkLst>
        </pc:spChg>
        <pc:spChg chg="mod">
          <ac:chgData name="Marco Bellaveglia" userId="ccbe9784-09e5-475a-bf13-0b9f86231c85" providerId="ADAL" clId="{50DE305F-15E6-4E68-B44D-1E6C009B1989}" dt="2024-04-19T13:05:04.098" v="1907" actId="1038"/>
          <ac:spMkLst>
            <pc:docMk/>
            <pc:sldMk cId="3151787607" sldId="296"/>
            <ac:spMk id="89" creationId="{DC7CB96F-AA16-E952-0B51-898EA2AB42E1}"/>
          </ac:spMkLst>
        </pc:spChg>
        <pc:spChg chg="mod">
          <ac:chgData name="Marco Bellaveglia" userId="ccbe9784-09e5-475a-bf13-0b9f86231c85" providerId="ADAL" clId="{50DE305F-15E6-4E68-B44D-1E6C009B1989}" dt="2024-04-19T13:03:47.321" v="1885"/>
          <ac:spMkLst>
            <pc:docMk/>
            <pc:sldMk cId="3151787607" sldId="296"/>
            <ac:spMk id="94" creationId="{B7621428-26F2-070C-609C-1730E381769B}"/>
          </ac:spMkLst>
        </pc:spChg>
        <pc:spChg chg="mod">
          <ac:chgData name="Marco Bellaveglia" userId="ccbe9784-09e5-475a-bf13-0b9f86231c85" providerId="ADAL" clId="{50DE305F-15E6-4E68-B44D-1E6C009B1989}" dt="2024-04-19T13:03:47.321" v="1885"/>
          <ac:spMkLst>
            <pc:docMk/>
            <pc:sldMk cId="3151787607" sldId="296"/>
            <ac:spMk id="95" creationId="{1E0ACDE6-7DC9-4A50-E591-B9323C1ACC5C}"/>
          </ac:spMkLst>
        </pc:spChg>
        <pc:spChg chg="mod">
          <ac:chgData name="Marco Bellaveglia" userId="ccbe9784-09e5-475a-bf13-0b9f86231c85" providerId="ADAL" clId="{50DE305F-15E6-4E68-B44D-1E6C009B1989}" dt="2024-04-19T13:03:47.321" v="1885"/>
          <ac:spMkLst>
            <pc:docMk/>
            <pc:sldMk cId="3151787607" sldId="296"/>
            <ac:spMk id="96" creationId="{D4BAE96A-7D67-7117-E3CA-AF36E310F27E}"/>
          </ac:spMkLst>
        </pc:spChg>
        <pc:spChg chg="mod">
          <ac:chgData name="Marco Bellaveglia" userId="ccbe9784-09e5-475a-bf13-0b9f86231c85" providerId="ADAL" clId="{50DE305F-15E6-4E68-B44D-1E6C009B1989}" dt="2024-04-19T13:03:47.321" v="1885"/>
          <ac:spMkLst>
            <pc:docMk/>
            <pc:sldMk cId="3151787607" sldId="296"/>
            <ac:spMk id="97" creationId="{871016BE-D7C9-FD9D-CFA1-D510A805D2FE}"/>
          </ac:spMkLst>
        </pc:spChg>
        <pc:spChg chg="mod">
          <ac:chgData name="Marco Bellaveglia" userId="ccbe9784-09e5-475a-bf13-0b9f86231c85" providerId="ADAL" clId="{50DE305F-15E6-4E68-B44D-1E6C009B1989}" dt="2024-04-19T13:03:47.321" v="1885"/>
          <ac:spMkLst>
            <pc:docMk/>
            <pc:sldMk cId="3151787607" sldId="296"/>
            <ac:spMk id="99" creationId="{392D90A4-7E45-2E8F-8AA1-4703B4B4D6AB}"/>
          </ac:spMkLst>
        </pc:spChg>
        <pc:spChg chg="mod">
          <ac:chgData name="Marco Bellaveglia" userId="ccbe9784-09e5-475a-bf13-0b9f86231c85" providerId="ADAL" clId="{50DE305F-15E6-4E68-B44D-1E6C009B1989}" dt="2024-04-19T13:03:47.321" v="1885"/>
          <ac:spMkLst>
            <pc:docMk/>
            <pc:sldMk cId="3151787607" sldId="296"/>
            <ac:spMk id="100" creationId="{A14439EC-4140-2668-C7BD-6663BD31BABE}"/>
          </ac:spMkLst>
        </pc:spChg>
        <pc:spChg chg="mod">
          <ac:chgData name="Marco Bellaveglia" userId="ccbe9784-09e5-475a-bf13-0b9f86231c85" providerId="ADAL" clId="{50DE305F-15E6-4E68-B44D-1E6C009B1989}" dt="2024-04-19T13:03:47.321" v="1885"/>
          <ac:spMkLst>
            <pc:docMk/>
            <pc:sldMk cId="3151787607" sldId="296"/>
            <ac:spMk id="101" creationId="{028CD0C7-9386-EBF5-DFDC-B9759D4B1E42}"/>
          </ac:spMkLst>
        </pc:spChg>
        <pc:spChg chg="mod">
          <ac:chgData name="Marco Bellaveglia" userId="ccbe9784-09e5-475a-bf13-0b9f86231c85" providerId="ADAL" clId="{50DE305F-15E6-4E68-B44D-1E6C009B1989}" dt="2024-04-19T13:03:47.321" v="1885"/>
          <ac:spMkLst>
            <pc:docMk/>
            <pc:sldMk cId="3151787607" sldId="296"/>
            <ac:spMk id="102" creationId="{65402B0F-519A-C9DB-50D0-35A563FEDEBA}"/>
          </ac:spMkLst>
        </pc:spChg>
        <pc:spChg chg="mod">
          <ac:chgData name="Marco Bellaveglia" userId="ccbe9784-09e5-475a-bf13-0b9f86231c85" providerId="ADAL" clId="{50DE305F-15E6-4E68-B44D-1E6C009B1989}" dt="2024-04-19T13:03:47.321" v="1885"/>
          <ac:spMkLst>
            <pc:docMk/>
            <pc:sldMk cId="3151787607" sldId="296"/>
            <ac:spMk id="104" creationId="{F35D60BC-3486-76AC-EDFD-87D1ED255C93}"/>
          </ac:spMkLst>
        </pc:spChg>
        <pc:spChg chg="mod">
          <ac:chgData name="Marco Bellaveglia" userId="ccbe9784-09e5-475a-bf13-0b9f86231c85" providerId="ADAL" clId="{50DE305F-15E6-4E68-B44D-1E6C009B1989}" dt="2024-04-19T13:03:47.321" v="1885"/>
          <ac:spMkLst>
            <pc:docMk/>
            <pc:sldMk cId="3151787607" sldId="296"/>
            <ac:spMk id="105" creationId="{2C340141-6CED-6DCD-75A3-0BA7457B27B4}"/>
          </ac:spMkLst>
        </pc:spChg>
        <pc:spChg chg="mod">
          <ac:chgData name="Marco Bellaveglia" userId="ccbe9784-09e5-475a-bf13-0b9f86231c85" providerId="ADAL" clId="{50DE305F-15E6-4E68-B44D-1E6C009B1989}" dt="2024-04-19T13:03:47.321" v="1885"/>
          <ac:spMkLst>
            <pc:docMk/>
            <pc:sldMk cId="3151787607" sldId="296"/>
            <ac:spMk id="106" creationId="{DA529B45-D134-F46D-7AAD-4E4BB0AE06E7}"/>
          </ac:spMkLst>
        </pc:spChg>
        <pc:spChg chg="mod">
          <ac:chgData name="Marco Bellaveglia" userId="ccbe9784-09e5-475a-bf13-0b9f86231c85" providerId="ADAL" clId="{50DE305F-15E6-4E68-B44D-1E6C009B1989}" dt="2024-04-19T13:03:47.321" v="1885"/>
          <ac:spMkLst>
            <pc:docMk/>
            <pc:sldMk cId="3151787607" sldId="296"/>
            <ac:spMk id="107" creationId="{573CE2E8-D38A-525C-BB7C-84104BE45534}"/>
          </ac:spMkLst>
        </pc:spChg>
        <pc:spChg chg="add del mod">
          <ac:chgData name="Marco Bellaveglia" userId="ccbe9784-09e5-475a-bf13-0b9f86231c85" providerId="ADAL" clId="{50DE305F-15E6-4E68-B44D-1E6C009B1989}" dt="2024-04-19T13:04:53.433" v="1898" actId="478"/>
          <ac:spMkLst>
            <pc:docMk/>
            <pc:sldMk cId="3151787607" sldId="296"/>
            <ac:spMk id="108" creationId="{9E212AF9-4183-F603-8328-E16BFE732E21}"/>
          </ac:spMkLst>
        </pc:spChg>
        <pc:spChg chg="add mod">
          <ac:chgData name="Marco Bellaveglia" userId="ccbe9784-09e5-475a-bf13-0b9f86231c85" providerId="ADAL" clId="{50DE305F-15E6-4E68-B44D-1E6C009B1989}" dt="2024-04-19T13:16:10.638" v="2432" actId="1037"/>
          <ac:spMkLst>
            <pc:docMk/>
            <pc:sldMk cId="3151787607" sldId="296"/>
            <ac:spMk id="109" creationId="{61B9400E-6B3B-DFD7-6E05-AC560DA0EF68}"/>
          </ac:spMkLst>
        </pc:spChg>
        <pc:spChg chg="add mod">
          <ac:chgData name="Marco Bellaveglia" userId="ccbe9784-09e5-475a-bf13-0b9f86231c85" providerId="ADAL" clId="{50DE305F-15E6-4E68-B44D-1E6C009B1989}" dt="2024-04-19T13:16:10.638" v="2432" actId="1037"/>
          <ac:spMkLst>
            <pc:docMk/>
            <pc:sldMk cId="3151787607" sldId="296"/>
            <ac:spMk id="110" creationId="{BDA20064-F445-3177-83F3-EEE4DDA79B13}"/>
          </ac:spMkLst>
        </pc:spChg>
        <pc:spChg chg="add mod">
          <ac:chgData name="Marco Bellaveglia" userId="ccbe9784-09e5-475a-bf13-0b9f86231c85" providerId="ADAL" clId="{50DE305F-15E6-4E68-B44D-1E6C009B1989}" dt="2024-04-19T13:16:10.638" v="2432" actId="1037"/>
          <ac:spMkLst>
            <pc:docMk/>
            <pc:sldMk cId="3151787607" sldId="296"/>
            <ac:spMk id="111" creationId="{2A70919A-929C-0C8E-5EFA-36023E31B2F5}"/>
          </ac:spMkLst>
        </pc:spChg>
        <pc:spChg chg="add mod">
          <ac:chgData name="Marco Bellaveglia" userId="ccbe9784-09e5-475a-bf13-0b9f86231c85" providerId="ADAL" clId="{50DE305F-15E6-4E68-B44D-1E6C009B1989}" dt="2024-04-19T13:16:10.638" v="2432" actId="1037"/>
          <ac:spMkLst>
            <pc:docMk/>
            <pc:sldMk cId="3151787607" sldId="296"/>
            <ac:spMk id="117" creationId="{058FD602-E39D-0044-A3C7-C4F6800992DC}"/>
          </ac:spMkLst>
        </pc:spChg>
        <pc:grpChg chg="add mod">
          <ac:chgData name="Marco Bellaveglia" userId="ccbe9784-09e5-475a-bf13-0b9f86231c85" providerId="ADAL" clId="{50DE305F-15E6-4E68-B44D-1E6C009B1989}" dt="2024-04-19T13:00:05.916" v="1788" actId="1076"/>
          <ac:grpSpMkLst>
            <pc:docMk/>
            <pc:sldMk cId="3151787607" sldId="296"/>
            <ac:grpSpMk id="41" creationId="{ACC499EC-28ED-7370-2E79-E2DEA03DAA4C}"/>
          </ac:grpSpMkLst>
        </pc:grpChg>
        <pc:grpChg chg="add mod">
          <ac:chgData name="Marco Bellaveglia" userId="ccbe9784-09e5-475a-bf13-0b9f86231c85" providerId="ADAL" clId="{50DE305F-15E6-4E68-B44D-1E6C009B1989}" dt="2024-04-19T13:00:05.916" v="1788" actId="1076"/>
          <ac:grpSpMkLst>
            <pc:docMk/>
            <pc:sldMk cId="3151787607" sldId="296"/>
            <ac:grpSpMk id="47" creationId="{14475CAE-B3EC-E8DA-4058-D6A2FB59BC72}"/>
          </ac:grpSpMkLst>
        </pc:grpChg>
        <pc:grpChg chg="add mod">
          <ac:chgData name="Marco Bellaveglia" userId="ccbe9784-09e5-475a-bf13-0b9f86231c85" providerId="ADAL" clId="{50DE305F-15E6-4E68-B44D-1E6C009B1989}" dt="2024-04-19T13:00:05.916" v="1788" actId="1076"/>
          <ac:grpSpMkLst>
            <pc:docMk/>
            <pc:sldMk cId="3151787607" sldId="296"/>
            <ac:grpSpMk id="52" creationId="{0538741D-A602-D4C0-1CE6-E3D1B1AC7B86}"/>
          </ac:grpSpMkLst>
        </pc:grpChg>
        <pc:grpChg chg="add mod">
          <ac:chgData name="Marco Bellaveglia" userId="ccbe9784-09e5-475a-bf13-0b9f86231c85" providerId="ADAL" clId="{50DE305F-15E6-4E68-B44D-1E6C009B1989}" dt="2024-04-19T13:00:07.621" v="1790"/>
          <ac:grpSpMkLst>
            <pc:docMk/>
            <pc:sldMk cId="3151787607" sldId="296"/>
            <ac:grpSpMk id="60" creationId="{17541122-BB7C-B13A-C52D-5992CC03CBC8}"/>
          </ac:grpSpMkLst>
        </pc:grpChg>
        <pc:grpChg chg="add mod">
          <ac:chgData name="Marco Bellaveglia" userId="ccbe9784-09e5-475a-bf13-0b9f86231c85" providerId="ADAL" clId="{50DE305F-15E6-4E68-B44D-1E6C009B1989}" dt="2024-04-19T13:00:07.621" v="1790"/>
          <ac:grpSpMkLst>
            <pc:docMk/>
            <pc:sldMk cId="3151787607" sldId="296"/>
            <ac:grpSpMk id="66" creationId="{31133077-02AF-B347-0FB3-FC6CF7BB2EBC}"/>
          </ac:grpSpMkLst>
        </pc:grpChg>
        <pc:grpChg chg="add mod">
          <ac:chgData name="Marco Bellaveglia" userId="ccbe9784-09e5-475a-bf13-0b9f86231c85" providerId="ADAL" clId="{50DE305F-15E6-4E68-B44D-1E6C009B1989}" dt="2024-04-19T13:00:07.621" v="1790"/>
          <ac:grpSpMkLst>
            <pc:docMk/>
            <pc:sldMk cId="3151787607" sldId="296"/>
            <ac:grpSpMk id="71" creationId="{CECC49D4-7D9C-4641-D3BD-4189FF7C564E}"/>
          </ac:grpSpMkLst>
        </pc:grpChg>
        <pc:grpChg chg="add del mod">
          <ac:chgData name="Marco Bellaveglia" userId="ccbe9784-09e5-475a-bf13-0b9f86231c85" providerId="ADAL" clId="{50DE305F-15E6-4E68-B44D-1E6C009B1989}" dt="2024-04-19T13:05:44.029" v="1918" actId="478"/>
          <ac:grpSpMkLst>
            <pc:docMk/>
            <pc:sldMk cId="3151787607" sldId="296"/>
            <ac:grpSpMk id="87" creationId="{D4715674-009A-85BB-8854-E42DC8801979}"/>
          </ac:grpSpMkLst>
        </pc:grpChg>
        <pc:grpChg chg="add del mod">
          <ac:chgData name="Marco Bellaveglia" userId="ccbe9784-09e5-475a-bf13-0b9f86231c85" providerId="ADAL" clId="{50DE305F-15E6-4E68-B44D-1E6C009B1989}" dt="2024-04-19T13:04:53.433" v="1898" actId="478"/>
          <ac:grpSpMkLst>
            <pc:docMk/>
            <pc:sldMk cId="3151787607" sldId="296"/>
            <ac:grpSpMk id="93" creationId="{2D4BB704-F17E-5C15-374F-EBA0EA78AAA7}"/>
          </ac:grpSpMkLst>
        </pc:grpChg>
        <pc:grpChg chg="add del mod">
          <ac:chgData name="Marco Bellaveglia" userId="ccbe9784-09e5-475a-bf13-0b9f86231c85" providerId="ADAL" clId="{50DE305F-15E6-4E68-B44D-1E6C009B1989}" dt="2024-04-19T13:04:53.433" v="1898" actId="478"/>
          <ac:grpSpMkLst>
            <pc:docMk/>
            <pc:sldMk cId="3151787607" sldId="296"/>
            <ac:grpSpMk id="98" creationId="{8BDB810F-803A-2E4F-EBD5-B2A3164EC461}"/>
          </ac:grpSpMkLst>
        </pc:grpChg>
        <pc:grpChg chg="add del mod">
          <ac:chgData name="Marco Bellaveglia" userId="ccbe9784-09e5-475a-bf13-0b9f86231c85" providerId="ADAL" clId="{50DE305F-15E6-4E68-B44D-1E6C009B1989}" dt="2024-04-19T13:04:53.433" v="1898" actId="478"/>
          <ac:grpSpMkLst>
            <pc:docMk/>
            <pc:sldMk cId="3151787607" sldId="296"/>
            <ac:grpSpMk id="103" creationId="{8C0C6031-9DB3-D39D-4626-427CB00F5867}"/>
          </ac:grpSpMkLst>
        </pc:grpChg>
        <pc:graphicFrameChg chg="add del mod replId">
          <ac:chgData name="Marco Bellaveglia" userId="ccbe9784-09e5-475a-bf13-0b9f86231c85" providerId="ADAL" clId="{50DE305F-15E6-4E68-B44D-1E6C009B1989}" dt="2024-04-19T12:55:42.285" v="1471"/>
          <ac:graphicFrameMkLst>
            <pc:docMk/>
            <pc:sldMk cId="3151787607" sldId="296"/>
            <ac:graphicFrameMk id="20" creationId="{F014CE04-A86D-0BBF-7305-0A89982F0476}"/>
          </ac:graphicFrameMkLst>
        </pc:graphicFrameChg>
        <pc:graphicFrameChg chg="add del mod replId">
          <ac:chgData name="Marco Bellaveglia" userId="ccbe9784-09e5-475a-bf13-0b9f86231c85" providerId="ADAL" clId="{50DE305F-15E6-4E68-B44D-1E6C009B1989}" dt="2024-04-19T12:55:44.495" v="1474"/>
          <ac:graphicFrameMkLst>
            <pc:docMk/>
            <pc:sldMk cId="3151787607" sldId="296"/>
            <ac:graphicFrameMk id="22" creationId="{53D27830-15F6-C18F-C3F2-53BC6E2561AF}"/>
          </ac:graphicFrameMkLst>
        </pc:graphicFrameChg>
        <pc:graphicFrameChg chg="add del mod replId">
          <ac:chgData name="Marco Bellaveglia" userId="ccbe9784-09e5-475a-bf13-0b9f86231c85" providerId="ADAL" clId="{50DE305F-15E6-4E68-B44D-1E6C009B1989}" dt="2024-04-19T12:55:46.623" v="1477"/>
          <ac:graphicFrameMkLst>
            <pc:docMk/>
            <pc:sldMk cId="3151787607" sldId="296"/>
            <ac:graphicFrameMk id="24" creationId="{1AE11C22-2209-ABF4-35EE-A43E16419F0A}"/>
          </ac:graphicFrameMkLst>
        </pc:graphicFrameChg>
        <pc:graphicFrameChg chg="mod">
          <ac:chgData name="Marco Bellaveglia" userId="ccbe9784-09e5-475a-bf13-0b9f86231c85" providerId="ADAL" clId="{50DE305F-15E6-4E68-B44D-1E6C009B1989}" dt="2024-04-19T13:00:05.916" v="1788" actId="1076"/>
          <ac:graphicFrameMkLst>
            <pc:docMk/>
            <pc:sldMk cId="3151787607" sldId="296"/>
            <ac:graphicFrameMk id="44" creationId="{61B2E423-3FCC-3719-F934-FF4AB22EDF53}"/>
          </ac:graphicFrameMkLst>
        </pc:graphicFrameChg>
        <pc:graphicFrameChg chg="add mod">
          <ac:chgData name="Marco Bellaveglia" userId="ccbe9784-09e5-475a-bf13-0b9f86231c85" providerId="ADAL" clId="{50DE305F-15E6-4E68-B44D-1E6C009B1989}" dt="2024-04-19T13:00:05.916" v="1788" actId="1076"/>
          <ac:graphicFrameMkLst>
            <pc:docMk/>
            <pc:sldMk cId="3151787607" sldId="296"/>
            <ac:graphicFrameMk id="59" creationId="{974C92CF-08E5-53E3-6B34-596BAED5DFDF}"/>
          </ac:graphicFrameMkLst>
        </pc:graphicFrameChg>
        <pc:graphicFrameChg chg="mod">
          <ac:chgData name="Marco Bellaveglia" userId="ccbe9784-09e5-475a-bf13-0b9f86231c85" providerId="ADAL" clId="{50DE305F-15E6-4E68-B44D-1E6C009B1989}" dt="2024-04-19T13:00:07.621" v="1790"/>
          <ac:graphicFrameMkLst>
            <pc:docMk/>
            <pc:sldMk cId="3151787607" sldId="296"/>
            <ac:graphicFrameMk id="63" creationId="{DBE7715D-C134-29BC-6C0D-6434E4BCA82B}"/>
          </ac:graphicFrameMkLst>
        </pc:graphicFrameChg>
        <pc:graphicFrameChg chg="add mod">
          <ac:chgData name="Marco Bellaveglia" userId="ccbe9784-09e5-475a-bf13-0b9f86231c85" providerId="ADAL" clId="{50DE305F-15E6-4E68-B44D-1E6C009B1989}" dt="2024-04-19T13:00:07.621" v="1790"/>
          <ac:graphicFrameMkLst>
            <pc:docMk/>
            <pc:sldMk cId="3151787607" sldId="296"/>
            <ac:graphicFrameMk id="78" creationId="{FD3B8A99-3071-480B-EF22-DBC122365820}"/>
          </ac:graphicFrameMkLst>
        </pc:graphicFrameChg>
        <pc:graphicFrameChg chg="mod">
          <ac:chgData name="Marco Bellaveglia" userId="ccbe9784-09e5-475a-bf13-0b9f86231c85" providerId="ADAL" clId="{50DE305F-15E6-4E68-B44D-1E6C009B1989}" dt="2024-04-19T13:05:04.098" v="1907" actId="1038"/>
          <ac:graphicFrameMkLst>
            <pc:docMk/>
            <pc:sldMk cId="3151787607" sldId="296"/>
            <ac:graphicFrameMk id="90" creationId="{A0DBCB64-B6E4-52C6-CB7A-B7FC5C8994DC}"/>
          </ac:graphicFrameMkLst>
        </pc:graphicFrameChg>
        <pc:graphicFrameChg chg="add del mod replId">
          <ac:chgData name="Marco Bellaveglia" userId="ccbe9784-09e5-475a-bf13-0b9f86231c85" providerId="ADAL" clId="{50DE305F-15E6-4E68-B44D-1E6C009B1989}" dt="2024-04-19T13:06:15.629" v="1924"/>
          <ac:graphicFrameMkLst>
            <pc:docMk/>
            <pc:sldMk cId="3151787607" sldId="296"/>
            <ac:graphicFrameMk id="113" creationId="{13D13B1E-AAEB-C114-D4D8-CE4664E7FD0F}"/>
          </ac:graphicFrameMkLst>
        </pc:graphicFrameChg>
        <pc:graphicFrameChg chg="add del mod replId">
          <ac:chgData name="Marco Bellaveglia" userId="ccbe9784-09e5-475a-bf13-0b9f86231c85" providerId="ADAL" clId="{50DE305F-15E6-4E68-B44D-1E6C009B1989}" dt="2024-04-19T13:07:24.256" v="1954"/>
          <ac:graphicFrameMkLst>
            <pc:docMk/>
            <pc:sldMk cId="3151787607" sldId="296"/>
            <ac:graphicFrameMk id="115" creationId="{BDA20064-F445-3177-83F3-EEE4DDA79B13}"/>
          </ac:graphicFrameMkLst>
        </pc:graphicFrameChg>
        <pc:picChg chg="mod">
          <ac:chgData name="Marco Bellaveglia" userId="ccbe9784-09e5-475a-bf13-0b9f86231c85" providerId="ADAL" clId="{50DE305F-15E6-4E68-B44D-1E6C009B1989}" dt="2024-04-19T13:00:05.916" v="1788" actId="1076"/>
          <ac:picMkLst>
            <pc:docMk/>
            <pc:sldMk cId="3151787607" sldId="296"/>
            <ac:picMk id="42" creationId="{E07272BE-672B-C009-56A2-9055DCB08F39}"/>
          </ac:picMkLst>
        </pc:picChg>
        <pc:picChg chg="add mod">
          <ac:chgData name="Marco Bellaveglia" userId="ccbe9784-09e5-475a-bf13-0b9f86231c85" providerId="ADAL" clId="{50DE305F-15E6-4E68-B44D-1E6C009B1989}" dt="2024-04-19T13:00:05.916" v="1788" actId="1076"/>
          <ac:picMkLst>
            <pc:docMk/>
            <pc:sldMk cId="3151787607" sldId="296"/>
            <ac:picMk id="58" creationId="{A1980FCE-A5A4-DDC1-BE67-0AE5DEE51574}"/>
          </ac:picMkLst>
        </pc:picChg>
        <pc:picChg chg="mod">
          <ac:chgData name="Marco Bellaveglia" userId="ccbe9784-09e5-475a-bf13-0b9f86231c85" providerId="ADAL" clId="{50DE305F-15E6-4E68-B44D-1E6C009B1989}" dt="2024-04-19T13:00:07.621" v="1790"/>
          <ac:picMkLst>
            <pc:docMk/>
            <pc:sldMk cId="3151787607" sldId="296"/>
            <ac:picMk id="61" creationId="{0B6860ED-1D2A-D21F-608B-D9168A5DD28A}"/>
          </ac:picMkLst>
        </pc:picChg>
        <pc:picChg chg="add mod">
          <ac:chgData name="Marco Bellaveglia" userId="ccbe9784-09e5-475a-bf13-0b9f86231c85" providerId="ADAL" clId="{50DE305F-15E6-4E68-B44D-1E6C009B1989}" dt="2024-04-19T13:00:07.621" v="1790"/>
          <ac:picMkLst>
            <pc:docMk/>
            <pc:sldMk cId="3151787607" sldId="296"/>
            <ac:picMk id="77" creationId="{36B53CE1-513F-31AB-A549-F53033C124F7}"/>
          </ac:picMkLst>
        </pc:picChg>
        <pc:picChg chg="add mod">
          <ac:chgData name="Marco Bellaveglia" userId="ccbe9784-09e5-475a-bf13-0b9f86231c85" providerId="ADAL" clId="{50DE305F-15E6-4E68-B44D-1E6C009B1989}" dt="2024-04-19T13:16:14.518" v="2436" actId="1037"/>
          <ac:picMkLst>
            <pc:docMk/>
            <pc:sldMk cId="3151787607" sldId="296"/>
            <ac:picMk id="84" creationId="{6CCFCF48-8C6C-1503-30BC-C6A9614055F7}"/>
          </ac:picMkLst>
        </pc:picChg>
        <pc:picChg chg="mod">
          <ac:chgData name="Marco Bellaveglia" userId="ccbe9784-09e5-475a-bf13-0b9f86231c85" providerId="ADAL" clId="{50DE305F-15E6-4E68-B44D-1E6C009B1989}" dt="2024-04-19T13:03:47.321" v="1885"/>
          <ac:picMkLst>
            <pc:docMk/>
            <pc:sldMk cId="3151787607" sldId="296"/>
            <ac:picMk id="88" creationId="{61A4824D-3FA1-2F1F-706F-F484D2BC9A22}"/>
          </ac:picMkLst>
        </pc:picChg>
        <pc:picChg chg="add mod">
          <ac:chgData name="Marco Bellaveglia" userId="ccbe9784-09e5-475a-bf13-0b9f86231c85" providerId="ADAL" clId="{50DE305F-15E6-4E68-B44D-1E6C009B1989}" dt="2024-04-19T13:16:21.074" v="2444" actId="1036"/>
          <ac:picMkLst>
            <pc:docMk/>
            <pc:sldMk cId="3151787607" sldId="296"/>
            <ac:picMk id="112" creationId="{E33A0AC6-44C5-67A0-4BB9-C4C330B7CBA4}"/>
          </ac:picMkLst>
        </pc:picChg>
        <pc:cxnChg chg="add del mod">
          <ac:chgData name="Marco Bellaveglia" userId="ccbe9784-09e5-475a-bf13-0b9f86231c85" providerId="ADAL" clId="{50DE305F-15E6-4E68-B44D-1E6C009B1989}" dt="2024-04-19T13:00:58.758" v="1797" actId="478"/>
          <ac:cxnSpMkLst>
            <pc:docMk/>
            <pc:sldMk cId="3151787607" sldId="296"/>
            <ac:cxnSpMk id="14" creationId="{49142160-8DF6-0CF3-71F4-395CB9A88A4A}"/>
          </ac:cxnSpMkLst>
        </pc:cxnChg>
        <pc:cxnChg chg="add del mod">
          <ac:chgData name="Marco Bellaveglia" userId="ccbe9784-09e5-475a-bf13-0b9f86231c85" providerId="ADAL" clId="{50DE305F-15E6-4E68-B44D-1E6C009B1989}" dt="2024-04-19T13:01:00.557" v="1798" actId="478"/>
          <ac:cxnSpMkLst>
            <pc:docMk/>
            <pc:sldMk cId="3151787607" sldId="296"/>
            <ac:cxnSpMk id="17" creationId="{5E7A88EF-6E1B-776E-A0BB-332D79E33286}"/>
          </ac:cxnSpMkLst>
        </pc:cxnChg>
        <pc:cxnChg chg="mod">
          <ac:chgData name="Marco Bellaveglia" userId="ccbe9784-09e5-475a-bf13-0b9f86231c85" providerId="ADAL" clId="{50DE305F-15E6-4E68-B44D-1E6C009B1989}" dt="2024-04-19T13:00:05.916" v="1788" actId="1076"/>
          <ac:cxnSpMkLst>
            <pc:docMk/>
            <pc:sldMk cId="3151787607" sldId="296"/>
            <ac:cxnSpMk id="45" creationId="{DC47012D-2531-7516-B294-AD187B52ABEC}"/>
          </ac:cxnSpMkLst>
        </pc:cxnChg>
        <pc:cxnChg chg="mod">
          <ac:chgData name="Marco Bellaveglia" userId="ccbe9784-09e5-475a-bf13-0b9f86231c85" providerId="ADAL" clId="{50DE305F-15E6-4E68-B44D-1E6C009B1989}" dt="2024-04-19T13:00:05.916" v="1788" actId="1076"/>
          <ac:cxnSpMkLst>
            <pc:docMk/>
            <pc:sldMk cId="3151787607" sldId="296"/>
            <ac:cxnSpMk id="46" creationId="{811EBE89-CA0C-FCBC-3057-1A250FC82939}"/>
          </ac:cxnSpMkLst>
        </pc:cxnChg>
        <pc:cxnChg chg="mod">
          <ac:chgData name="Marco Bellaveglia" userId="ccbe9784-09e5-475a-bf13-0b9f86231c85" providerId="ADAL" clId="{50DE305F-15E6-4E68-B44D-1E6C009B1989}" dt="2024-04-19T13:00:07.621" v="1790"/>
          <ac:cxnSpMkLst>
            <pc:docMk/>
            <pc:sldMk cId="3151787607" sldId="296"/>
            <ac:cxnSpMk id="64" creationId="{4ED3AA82-8DB9-859C-C900-77BA754CEB5F}"/>
          </ac:cxnSpMkLst>
        </pc:cxnChg>
        <pc:cxnChg chg="mod">
          <ac:chgData name="Marco Bellaveglia" userId="ccbe9784-09e5-475a-bf13-0b9f86231c85" providerId="ADAL" clId="{50DE305F-15E6-4E68-B44D-1E6C009B1989}" dt="2024-04-19T13:00:07.621" v="1790"/>
          <ac:cxnSpMkLst>
            <pc:docMk/>
            <pc:sldMk cId="3151787607" sldId="296"/>
            <ac:cxnSpMk id="65" creationId="{330371D1-48C3-FFA8-673B-CED2F644E98B}"/>
          </ac:cxnSpMkLst>
        </pc:cxnChg>
        <pc:cxnChg chg="mod">
          <ac:chgData name="Marco Bellaveglia" userId="ccbe9784-09e5-475a-bf13-0b9f86231c85" providerId="ADAL" clId="{50DE305F-15E6-4E68-B44D-1E6C009B1989}" dt="2024-04-19T13:03:47.321" v="1885"/>
          <ac:cxnSpMkLst>
            <pc:docMk/>
            <pc:sldMk cId="3151787607" sldId="296"/>
            <ac:cxnSpMk id="91" creationId="{908860F9-83F1-D0D5-FFDD-13597FF04903}"/>
          </ac:cxnSpMkLst>
        </pc:cxnChg>
        <pc:cxnChg chg="mod">
          <ac:chgData name="Marco Bellaveglia" userId="ccbe9784-09e5-475a-bf13-0b9f86231c85" providerId="ADAL" clId="{50DE305F-15E6-4E68-B44D-1E6C009B1989}" dt="2024-04-19T13:03:47.321" v="1885"/>
          <ac:cxnSpMkLst>
            <pc:docMk/>
            <pc:sldMk cId="3151787607" sldId="296"/>
            <ac:cxnSpMk id="92" creationId="{D6E8967C-6386-CE2B-0B78-48A60A682DEE}"/>
          </ac:cxnSpMkLst>
        </pc:cxnChg>
      </pc:sldChg>
    </pc:docChg>
  </pc:docChgLst>
  <pc:docChgLst>
    <pc:chgData name="Marco Bellaveglia" userId="ccbe9784-09e5-475a-bf13-0b9f86231c85" providerId="ADAL" clId="{C1C1C294-F9FC-4F8C-B57E-97444CF36FC9}"/>
    <pc:docChg chg="undo redo custSel addSld delSld modSld sldOrd modMainMaster">
      <pc:chgData name="Marco Bellaveglia" userId="ccbe9784-09e5-475a-bf13-0b9f86231c85" providerId="ADAL" clId="{C1C1C294-F9FC-4F8C-B57E-97444CF36FC9}" dt="2024-04-18T18:31:58.932" v="13337" actId="208"/>
      <pc:docMkLst>
        <pc:docMk/>
      </pc:docMkLst>
      <pc:sldChg chg="addSp delSp modSp mod">
        <pc:chgData name="Marco Bellaveglia" userId="ccbe9784-09e5-475a-bf13-0b9f86231c85" providerId="ADAL" clId="{C1C1C294-F9FC-4F8C-B57E-97444CF36FC9}" dt="2024-04-18T14:03:16.063" v="9680" actId="1076"/>
        <pc:sldMkLst>
          <pc:docMk/>
          <pc:sldMk cId="2472934858" sldId="256"/>
        </pc:sldMkLst>
        <pc:spChg chg="mod">
          <ac:chgData name="Marco Bellaveglia" userId="ccbe9784-09e5-475a-bf13-0b9f86231c85" providerId="ADAL" clId="{C1C1C294-F9FC-4F8C-B57E-97444CF36FC9}" dt="2024-04-18T13:55:29.247" v="9546" actId="1076"/>
          <ac:spMkLst>
            <pc:docMk/>
            <pc:sldMk cId="2472934858" sldId="256"/>
            <ac:spMk id="2" creationId="{FCEBDEE6-A46C-797C-89E2-F0E12BDA8144}"/>
          </ac:spMkLst>
        </pc:spChg>
        <pc:spChg chg="mod">
          <ac:chgData name="Marco Bellaveglia" userId="ccbe9784-09e5-475a-bf13-0b9f86231c85" providerId="ADAL" clId="{C1C1C294-F9FC-4F8C-B57E-97444CF36FC9}" dt="2024-04-18T13:55:31.695" v="9547" actId="1076"/>
          <ac:spMkLst>
            <pc:docMk/>
            <pc:sldMk cId="2472934858" sldId="256"/>
            <ac:spMk id="3" creationId="{F6E05A2C-328E-EDCE-7186-63EA5B79A3E5}"/>
          </ac:spMkLst>
        </pc:spChg>
        <pc:spChg chg="add del mod">
          <ac:chgData name="Marco Bellaveglia" userId="ccbe9784-09e5-475a-bf13-0b9f86231c85" providerId="ADAL" clId="{C1C1C294-F9FC-4F8C-B57E-97444CF36FC9}" dt="2024-04-18T13:57:13.128" v="9553" actId="478"/>
          <ac:spMkLst>
            <pc:docMk/>
            <pc:sldMk cId="2472934858" sldId="256"/>
            <ac:spMk id="5" creationId="{AEE0CD47-2EFB-C59A-8EE7-1B2CDEE3AC2A}"/>
          </ac:spMkLst>
        </pc:spChg>
        <pc:spChg chg="add del mod">
          <ac:chgData name="Marco Bellaveglia" userId="ccbe9784-09e5-475a-bf13-0b9f86231c85" providerId="ADAL" clId="{C1C1C294-F9FC-4F8C-B57E-97444CF36FC9}" dt="2024-04-18T14:02:55.543" v="9677" actId="478"/>
          <ac:spMkLst>
            <pc:docMk/>
            <pc:sldMk cId="2472934858" sldId="256"/>
            <ac:spMk id="6" creationId="{479F6A56-8F41-857F-EFD2-26D4A2CFDAD6}"/>
          </ac:spMkLst>
        </pc:spChg>
        <pc:picChg chg="mod">
          <ac:chgData name="Marco Bellaveglia" userId="ccbe9784-09e5-475a-bf13-0b9f86231c85" providerId="ADAL" clId="{C1C1C294-F9FC-4F8C-B57E-97444CF36FC9}" dt="2024-04-18T13:58:55.742" v="9587" actId="14100"/>
          <ac:picMkLst>
            <pc:docMk/>
            <pc:sldMk cId="2472934858" sldId="256"/>
            <ac:picMk id="4" creationId="{6C1C29F5-04F2-F9AC-2A75-4E024FC78BD4}"/>
          </ac:picMkLst>
        </pc:picChg>
        <pc:picChg chg="mod">
          <ac:chgData name="Marco Bellaveglia" userId="ccbe9784-09e5-475a-bf13-0b9f86231c85" providerId="ADAL" clId="{C1C1C294-F9FC-4F8C-B57E-97444CF36FC9}" dt="2024-04-18T14:03:16.063" v="9680" actId="1076"/>
          <ac:picMkLst>
            <pc:docMk/>
            <pc:sldMk cId="2472934858" sldId="256"/>
            <ac:picMk id="10" creationId="{4E3E0976-7EC8-475F-2FDF-6F54AFE5411A}"/>
          </ac:picMkLst>
        </pc:picChg>
      </pc:sldChg>
      <pc:sldChg chg="modSp add del">
        <pc:chgData name="Marco Bellaveglia" userId="ccbe9784-09e5-475a-bf13-0b9f86231c85" providerId="ADAL" clId="{C1C1C294-F9FC-4F8C-B57E-97444CF36FC9}" dt="2024-04-15T08:49:36.941" v="99" actId="47"/>
        <pc:sldMkLst>
          <pc:docMk/>
          <pc:sldMk cId="1655826238" sldId="257"/>
        </pc:sldMkLst>
        <pc:spChg chg="mod">
          <ac:chgData name="Marco Bellaveglia" userId="ccbe9784-09e5-475a-bf13-0b9f86231c85" providerId="ADAL" clId="{C1C1C294-F9FC-4F8C-B57E-97444CF36FC9}" dt="2024-04-15T08:48:45.152" v="90"/>
          <ac:spMkLst>
            <pc:docMk/>
            <pc:sldMk cId="1655826238" sldId="257"/>
            <ac:spMk id="6" creationId="{9119CE3A-22C9-4820-28B4-F16D2917CA08}"/>
          </ac:spMkLst>
        </pc:spChg>
        <pc:spChg chg="mod">
          <ac:chgData name="Marco Bellaveglia" userId="ccbe9784-09e5-475a-bf13-0b9f86231c85" providerId="ADAL" clId="{C1C1C294-F9FC-4F8C-B57E-97444CF36FC9}" dt="2024-04-15T08:48:45.152" v="90"/>
          <ac:spMkLst>
            <pc:docMk/>
            <pc:sldMk cId="1655826238" sldId="257"/>
            <ac:spMk id="7" creationId="{AFF337E0-CD3E-EB53-B3B5-86634FA3C6EF}"/>
          </ac:spMkLst>
        </pc:spChg>
        <pc:spChg chg="mod">
          <ac:chgData name="Marco Bellaveglia" userId="ccbe9784-09e5-475a-bf13-0b9f86231c85" providerId="ADAL" clId="{C1C1C294-F9FC-4F8C-B57E-97444CF36FC9}" dt="2024-04-15T08:48:45.152" v="90"/>
          <ac:spMkLst>
            <pc:docMk/>
            <pc:sldMk cId="1655826238" sldId="257"/>
            <ac:spMk id="8" creationId="{2FB86E1D-026C-E361-E3F3-CD86C44CC3E1}"/>
          </ac:spMkLst>
        </pc:spChg>
      </pc:sldChg>
      <pc:sldChg chg="new del">
        <pc:chgData name="Marco Bellaveglia" userId="ccbe9784-09e5-475a-bf13-0b9f86231c85" providerId="ADAL" clId="{C1C1C294-F9FC-4F8C-B57E-97444CF36FC9}" dt="2024-04-15T08:49:20.418" v="96" actId="680"/>
        <pc:sldMkLst>
          <pc:docMk/>
          <pc:sldMk cId="53062896" sldId="258"/>
        </pc:sldMkLst>
      </pc:sldChg>
      <pc:sldChg chg="addSp delSp modSp new mod delAnim modAnim">
        <pc:chgData name="Marco Bellaveglia" userId="ccbe9784-09e5-475a-bf13-0b9f86231c85" providerId="ADAL" clId="{C1C1C294-F9FC-4F8C-B57E-97444CF36FC9}" dt="2024-04-15T10:05:17.727" v="1562" actId="1035"/>
        <pc:sldMkLst>
          <pc:docMk/>
          <pc:sldMk cId="2662632237" sldId="258"/>
        </pc:sldMkLst>
        <pc:spChg chg="del">
          <ac:chgData name="Marco Bellaveglia" userId="ccbe9784-09e5-475a-bf13-0b9f86231c85" providerId="ADAL" clId="{C1C1C294-F9FC-4F8C-B57E-97444CF36FC9}" dt="2024-04-15T08:52:40.703" v="102" actId="478"/>
          <ac:spMkLst>
            <pc:docMk/>
            <pc:sldMk cId="2662632237" sldId="258"/>
            <ac:spMk id="2" creationId="{7FD0D1FC-EA1E-9FA5-B8E2-53AAC6B02D30}"/>
          </ac:spMkLst>
        </pc:spChg>
        <pc:spChg chg="mod">
          <ac:chgData name="Marco Bellaveglia" userId="ccbe9784-09e5-475a-bf13-0b9f86231c85" providerId="ADAL" clId="{C1C1C294-F9FC-4F8C-B57E-97444CF36FC9}" dt="2024-04-15T10:05:17.727" v="1562" actId="1035"/>
          <ac:spMkLst>
            <pc:docMk/>
            <pc:sldMk cId="2662632237" sldId="258"/>
            <ac:spMk id="3" creationId="{4B7BCFAD-76FD-3946-9B0F-6387E46694F3}"/>
          </ac:spMkLst>
        </pc:spChg>
        <pc:spChg chg="add mod">
          <ac:chgData name="Marco Bellaveglia" userId="ccbe9784-09e5-475a-bf13-0b9f86231c85" providerId="ADAL" clId="{C1C1C294-F9FC-4F8C-B57E-97444CF36FC9}" dt="2024-04-15T09:19:39.129" v="583"/>
          <ac:spMkLst>
            <pc:docMk/>
            <pc:sldMk cId="2662632237" sldId="258"/>
            <ac:spMk id="7" creationId="{F39C3EFD-E8D0-97FB-D958-7EC30C1C28FC}"/>
          </ac:spMkLst>
        </pc:spChg>
        <pc:spChg chg="add mod">
          <ac:chgData name="Marco Bellaveglia" userId="ccbe9784-09e5-475a-bf13-0b9f86231c85" providerId="ADAL" clId="{C1C1C294-F9FC-4F8C-B57E-97444CF36FC9}" dt="2024-04-15T09:20:38.457" v="611" actId="13822"/>
          <ac:spMkLst>
            <pc:docMk/>
            <pc:sldMk cId="2662632237" sldId="258"/>
            <ac:spMk id="8" creationId="{F8FEF9A3-412D-3C1C-3996-6B7D04549D25}"/>
          </ac:spMkLst>
        </pc:spChg>
        <pc:spChg chg="add mod">
          <ac:chgData name="Marco Bellaveglia" userId="ccbe9784-09e5-475a-bf13-0b9f86231c85" providerId="ADAL" clId="{C1C1C294-F9FC-4F8C-B57E-97444CF36FC9}" dt="2024-04-15T08:54:44.690" v="148"/>
          <ac:spMkLst>
            <pc:docMk/>
            <pc:sldMk cId="2662632237" sldId="258"/>
            <ac:spMk id="11" creationId="{6F704842-B3B2-DED6-08AA-0B19EC55AE40}"/>
          </ac:spMkLst>
        </pc:spChg>
        <pc:spChg chg="add mod">
          <ac:chgData name="Marco Bellaveglia" userId="ccbe9784-09e5-475a-bf13-0b9f86231c85" providerId="ADAL" clId="{C1C1C294-F9FC-4F8C-B57E-97444CF36FC9}" dt="2024-04-15T09:06:59.951" v="405" actId="14100"/>
          <ac:spMkLst>
            <pc:docMk/>
            <pc:sldMk cId="2662632237" sldId="258"/>
            <ac:spMk id="12" creationId="{A5F4E3C3-6D4A-6DDA-AF49-319D625C6DC3}"/>
          </ac:spMkLst>
        </pc:spChg>
        <pc:spChg chg="add mod">
          <ac:chgData name="Marco Bellaveglia" userId="ccbe9784-09e5-475a-bf13-0b9f86231c85" providerId="ADAL" clId="{C1C1C294-F9FC-4F8C-B57E-97444CF36FC9}" dt="2024-04-15T09:07:25.975" v="425" actId="1035"/>
          <ac:spMkLst>
            <pc:docMk/>
            <pc:sldMk cId="2662632237" sldId="258"/>
            <ac:spMk id="13" creationId="{3A226DEE-6C14-A8C7-13B2-0BDD60DAE258}"/>
          </ac:spMkLst>
        </pc:spChg>
        <pc:spChg chg="add mod">
          <ac:chgData name="Marco Bellaveglia" userId="ccbe9784-09e5-475a-bf13-0b9f86231c85" providerId="ADAL" clId="{C1C1C294-F9FC-4F8C-B57E-97444CF36FC9}" dt="2024-04-15T09:19:31.359" v="580" actId="1076"/>
          <ac:spMkLst>
            <pc:docMk/>
            <pc:sldMk cId="2662632237" sldId="258"/>
            <ac:spMk id="17" creationId="{0B278950-D0E4-3842-2A4E-43B60AB5267C}"/>
          </ac:spMkLst>
        </pc:spChg>
        <pc:spChg chg="add mod">
          <ac:chgData name="Marco Bellaveglia" userId="ccbe9784-09e5-475a-bf13-0b9f86231c85" providerId="ADAL" clId="{C1C1C294-F9FC-4F8C-B57E-97444CF36FC9}" dt="2024-04-15T09:07:29.575" v="427" actId="1038"/>
          <ac:spMkLst>
            <pc:docMk/>
            <pc:sldMk cId="2662632237" sldId="258"/>
            <ac:spMk id="18" creationId="{1C985ABD-062F-0234-77A8-F99C8CBBB6DA}"/>
          </ac:spMkLst>
        </pc:spChg>
        <pc:spChg chg="add mod">
          <ac:chgData name="Marco Bellaveglia" userId="ccbe9784-09e5-475a-bf13-0b9f86231c85" providerId="ADAL" clId="{C1C1C294-F9FC-4F8C-B57E-97444CF36FC9}" dt="2024-04-15T09:06:24.143" v="397" actId="1076"/>
          <ac:spMkLst>
            <pc:docMk/>
            <pc:sldMk cId="2662632237" sldId="258"/>
            <ac:spMk id="20" creationId="{8C151058-3AA4-A4E2-A822-E55688D1085E}"/>
          </ac:spMkLst>
        </pc:spChg>
        <pc:spChg chg="add del mod">
          <ac:chgData name="Marco Bellaveglia" userId="ccbe9784-09e5-475a-bf13-0b9f86231c85" providerId="ADAL" clId="{C1C1C294-F9FC-4F8C-B57E-97444CF36FC9}" dt="2024-04-15T08:56:44.607" v="197" actId="478"/>
          <ac:spMkLst>
            <pc:docMk/>
            <pc:sldMk cId="2662632237" sldId="258"/>
            <ac:spMk id="29" creationId="{816B0B5E-4390-5700-73D9-B1FE9779E96A}"/>
          </ac:spMkLst>
        </pc:spChg>
        <pc:spChg chg="add del mod">
          <ac:chgData name="Marco Bellaveglia" userId="ccbe9784-09e5-475a-bf13-0b9f86231c85" providerId="ADAL" clId="{C1C1C294-F9FC-4F8C-B57E-97444CF36FC9}" dt="2024-04-15T08:56:43.848" v="196" actId="478"/>
          <ac:spMkLst>
            <pc:docMk/>
            <pc:sldMk cId="2662632237" sldId="258"/>
            <ac:spMk id="30" creationId="{A6878239-0DAB-0042-680C-7CE8E0FDDA0A}"/>
          </ac:spMkLst>
        </pc:spChg>
        <pc:spChg chg="add del mod">
          <ac:chgData name="Marco Bellaveglia" userId="ccbe9784-09e5-475a-bf13-0b9f86231c85" providerId="ADAL" clId="{C1C1C294-F9FC-4F8C-B57E-97444CF36FC9}" dt="2024-04-15T08:55:00.304" v="153" actId="478"/>
          <ac:spMkLst>
            <pc:docMk/>
            <pc:sldMk cId="2662632237" sldId="258"/>
            <ac:spMk id="31" creationId="{12358175-1DA3-8824-1957-2242A5860093}"/>
          </ac:spMkLst>
        </pc:spChg>
        <pc:spChg chg="add del mod">
          <ac:chgData name="Marco Bellaveglia" userId="ccbe9784-09e5-475a-bf13-0b9f86231c85" providerId="ADAL" clId="{C1C1C294-F9FC-4F8C-B57E-97444CF36FC9}" dt="2024-04-15T08:55:01.577" v="154" actId="478"/>
          <ac:spMkLst>
            <pc:docMk/>
            <pc:sldMk cId="2662632237" sldId="258"/>
            <ac:spMk id="32" creationId="{ED919DE3-46DA-C0F5-FF64-B3CA69BB181F}"/>
          </ac:spMkLst>
        </pc:spChg>
        <pc:spChg chg="add del mod">
          <ac:chgData name="Marco Bellaveglia" userId="ccbe9784-09e5-475a-bf13-0b9f86231c85" providerId="ADAL" clId="{C1C1C294-F9FC-4F8C-B57E-97444CF36FC9}" dt="2024-04-15T08:54:58.487" v="152" actId="478"/>
          <ac:spMkLst>
            <pc:docMk/>
            <pc:sldMk cId="2662632237" sldId="258"/>
            <ac:spMk id="33" creationId="{089C8BF8-083B-7395-A631-360890312883}"/>
          </ac:spMkLst>
        </pc:spChg>
        <pc:spChg chg="add del mod">
          <ac:chgData name="Marco Bellaveglia" userId="ccbe9784-09e5-475a-bf13-0b9f86231c85" providerId="ADAL" clId="{C1C1C294-F9FC-4F8C-B57E-97444CF36FC9}" dt="2024-04-15T08:54:56.537" v="151" actId="478"/>
          <ac:spMkLst>
            <pc:docMk/>
            <pc:sldMk cId="2662632237" sldId="258"/>
            <ac:spMk id="34" creationId="{35CF4607-DCD2-D292-E102-156008E27051}"/>
          </ac:spMkLst>
        </pc:spChg>
        <pc:spChg chg="add mod">
          <ac:chgData name="Marco Bellaveglia" userId="ccbe9784-09e5-475a-bf13-0b9f86231c85" providerId="ADAL" clId="{C1C1C294-F9FC-4F8C-B57E-97444CF36FC9}" dt="2024-04-15T09:18:24.315" v="571" actId="20577"/>
          <ac:spMkLst>
            <pc:docMk/>
            <pc:sldMk cId="2662632237" sldId="258"/>
            <ac:spMk id="52" creationId="{D60FD298-E276-78FD-A8F0-0F0FE2F7C553}"/>
          </ac:spMkLst>
        </pc:spChg>
        <pc:spChg chg="add mod">
          <ac:chgData name="Marco Bellaveglia" userId="ccbe9784-09e5-475a-bf13-0b9f86231c85" providerId="ADAL" clId="{C1C1C294-F9FC-4F8C-B57E-97444CF36FC9}" dt="2024-04-15T09:20:28.862" v="610" actId="1076"/>
          <ac:spMkLst>
            <pc:docMk/>
            <pc:sldMk cId="2662632237" sldId="258"/>
            <ac:spMk id="79" creationId="{5A835E1C-5839-D3FA-4A66-3B5078D56A62}"/>
          </ac:spMkLst>
        </pc:spChg>
        <pc:picChg chg="add mod">
          <ac:chgData name="Marco Bellaveglia" userId="ccbe9784-09e5-475a-bf13-0b9f86231c85" providerId="ADAL" clId="{C1C1C294-F9FC-4F8C-B57E-97444CF36FC9}" dt="2024-04-15T08:58:07.167" v="265" actId="1076"/>
          <ac:picMkLst>
            <pc:docMk/>
            <pc:sldMk cId="2662632237" sldId="258"/>
            <ac:picMk id="22" creationId="{E5055783-A571-EEFE-85BC-AB956F55F840}"/>
          </ac:picMkLst>
        </pc:picChg>
        <pc:picChg chg="add mod">
          <ac:chgData name="Marco Bellaveglia" userId="ccbe9784-09e5-475a-bf13-0b9f86231c85" providerId="ADAL" clId="{C1C1C294-F9FC-4F8C-B57E-97444CF36FC9}" dt="2024-04-15T09:06:47.407" v="401" actId="1076"/>
          <ac:picMkLst>
            <pc:docMk/>
            <pc:sldMk cId="2662632237" sldId="258"/>
            <ac:picMk id="23" creationId="{DA59E470-9738-C5FD-A000-2CF493FFE0F6}"/>
          </ac:picMkLst>
        </pc:picChg>
        <pc:picChg chg="add mod">
          <ac:chgData name="Marco Bellaveglia" userId="ccbe9784-09e5-475a-bf13-0b9f86231c85" providerId="ADAL" clId="{C1C1C294-F9FC-4F8C-B57E-97444CF36FC9}" dt="2024-04-15T09:06:47.407" v="401" actId="1076"/>
          <ac:picMkLst>
            <pc:docMk/>
            <pc:sldMk cId="2662632237" sldId="258"/>
            <ac:picMk id="24" creationId="{F9DDFF01-DEA2-0A6E-9913-F436D481E7D5}"/>
          </ac:picMkLst>
        </pc:picChg>
        <pc:picChg chg="add mod">
          <ac:chgData name="Marco Bellaveglia" userId="ccbe9784-09e5-475a-bf13-0b9f86231c85" providerId="ADAL" clId="{C1C1C294-F9FC-4F8C-B57E-97444CF36FC9}" dt="2024-04-15T08:57:00.640" v="234" actId="1035"/>
          <ac:picMkLst>
            <pc:docMk/>
            <pc:sldMk cId="2662632237" sldId="258"/>
            <ac:picMk id="25" creationId="{D1A8EF9D-216F-AC8E-873B-61DC56CD10BE}"/>
          </ac:picMkLst>
        </pc:picChg>
        <pc:picChg chg="add mod">
          <ac:chgData name="Marco Bellaveglia" userId="ccbe9784-09e5-475a-bf13-0b9f86231c85" providerId="ADAL" clId="{C1C1C294-F9FC-4F8C-B57E-97444CF36FC9}" dt="2024-04-15T08:57:00.640" v="234" actId="1035"/>
          <ac:picMkLst>
            <pc:docMk/>
            <pc:sldMk cId="2662632237" sldId="258"/>
            <ac:picMk id="26" creationId="{3F79A2ED-CB02-6BF5-5095-EC9966CBB9AC}"/>
          </ac:picMkLst>
        </pc:picChg>
        <pc:picChg chg="add mod">
          <ac:chgData name="Marco Bellaveglia" userId="ccbe9784-09e5-475a-bf13-0b9f86231c85" providerId="ADAL" clId="{C1C1C294-F9FC-4F8C-B57E-97444CF36FC9}" dt="2024-04-15T09:06:24.143" v="397" actId="1076"/>
          <ac:picMkLst>
            <pc:docMk/>
            <pc:sldMk cId="2662632237" sldId="258"/>
            <ac:picMk id="27" creationId="{3C3B4F10-BB8C-E3C9-734A-71D0B0BCFB60}"/>
          </ac:picMkLst>
        </pc:picChg>
        <pc:picChg chg="add mod">
          <ac:chgData name="Marco Bellaveglia" userId="ccbe9784-09e5-475a-bf13-0b9f86231c85" providerId="ADAL" clId="{C1C1C294-F9FC-4F8C-B57E-97444CF36FC9}" dt="2024-04-15T09:06:21.919" v="396" actId="1076"/>
          <ac:picMkLst>
            <pc:docMk/>
            <pc:sldMk cId="2662632237" sldId="258"/>
            <ac:picMk id="28" creationId="{558006DF-41EE-064F-3E1F-CD6457154B25}"/>
          </ac:picMkLst>
        </pc:picChg>
        <pc:cxnChg chg="add mod">
          <ac:chgData name="Marco Bellaveglia" userId="ccbe9784-09e5-475a-bf13-0b9f86231c85" providerId="ADAL" clId="{C1C1C294-F9FC-4F8C-B57E-97444CF36FC9}" dt="2024-04-15T08:54:44.690" v="148"/>
          <ac:cxnSpMkLst>
            <pc:docMk/>
            <pc:sldMk cId="2662632237" sldId="258"/>
            <ac:cxnSpMk id="9" creationId="{D2D5E0E9-7EA5-D154-0C27-3D54C93F65B2}"/>
          </ac:cxnSpMkLst>
        </pc:cxnChg>
        <pc:cxnChg chg="add mod">
          <ac:chgData name="Marco Bellaveglia" userId="ccbe9784-09e5-475a-bf13-0b9f86231c85" providerId="ADAL" clId="{C1C1C294-F9FC-4F8C-B57E-97444CF36FC9}" dt="2024-04-15T08:54:44.690" v="148"/>
          <ac:cxnSpMkLst>
            <pc:docMk/>
            <pc:sldMk cId="2662632237" sldId="258"/>
            <ac:cxnSpMk id="10" creationId="{03D76986-0572-D59E-9C07-3E2D20C2F271}"/>
          </ac:cxnSpMkLst>
        </pc:cxnChg>
        <pc:cxnChg chg="add mod">
          <ac:chgData name="Marco Bellaveglia" userId="ccbe9784-09e5-475a-bf13-0b9f86231c85" providerId="ADAL" clId="{C1C1C294-F9FC-4F8C-B57E-97444CF36FC9}" dt="2024-04-15T09:06:59.951" v="405" actId="14100"/>
          <ac:cxnSpMkLst>
            <pc:docMk/>
            <pc:sldMk cId="2662632237" sldId="258"/>
            <ac:cxnSpMk id="14" creationId="{51F68CAB-4A51-BF7A-3FFD-23738E480E48}"/>
          </ac:cxnSpMkLst>
        </pc:cxnChg>
        <pc:cxnChg chg="add mod">
          <ac:chgData name="Marco Bellaveglia" userId="ccbe9784-09e5-475a-bf13-0b9f86231c85" providerId="ADAL" clId="{C1C1C294-F9FC-4F8C-B57E-97444CF36FC9}" dt="2024-04-15T09:19:31.359" v="580" actId="1076"/>
          <ac:cxnSpMkLst>
            <pc:docMk/>
            <pc:sldMk cId="2662632237" sldId="258"/>
            <ac:cxnSpMk id="15" creationId="{A312A2E5-960A-A0C9-3047-BA19FFBDFA63}"/>
          </ac:cxnSpMkLst>
        </pc:cxnChg>
        <pc:cxnChg chg="add mod">
          <ac:chgData name="Marco Bellaveglia" userId="ccbe9784-09e5-475a-bf13-0b9f86231c85" providerId="ADAL" clId="{C1C1C294-F9FC-4F8C-B57E-97444CF36FC9}" dt="2024-04-15T08:58:07.167" v="265" actId="1076"/>
          <ac:cxnSpMkLst>
            <pc:docMk/>
            <pc:sldMk cId="2662632237" sldId="258"/>
            <ac:cxnSpMk id="16" creationId="{3B9D2400-43C6-D31C-1297-E8C5710338E5}"/>
          </ac:cxnSpMkLst>
        </pc:cxnChg>
        <pc:cxnChg chg="add mod">
          <ac:chgData name="Marco Bellaveglia" userId="ccbe9784-09e5-475a-bf13-0b9f86231c85" providerId="ADAL" clId="{C1C1C294-F9FC-4F8C-B57E-97444CF36FC9}" dt="2024-04-15T09:19:31.359" v="580" actId="1076"/>
          <ac:cxnSpMkLst>
            <pc:docMk/>
            <pc:sldMk cId="2662632237" sldId="258"/>
            <ac:cxnSpMk id="19" creationId="{7FB732D4-5AED-9F47-142F-CC5FDBEB9681}"/>
          </ac:cxnSpMkLst>
        </pc:cxnChg>
        <pc:cxnChg chg="add mod">
          <ac:chgData name="Marco Bellaveglia" userId="ccbe9784-09e5-475a-bf13-0b9f86231c85" providerId="ADAL" clId="{C1C1C294-F9FC-4F8C-B57E-97444CF36FC9}" dt="2024-04-15T09:06:40.735" v="400" actId="14100"/>
          <ac:cxnSpMkLst>
            <pc:docMk/>
            <pc:sldMk cId="2662632237" sldId="258"/>
            <ac:cxnSpMk id="21" creationId="{EB4D0169-D9EF-A7B1-C9B0-BECEDAC995EC}"/>
          </ac:cxnSpMkLst>
        </pc:cxnChg>
        <pc:cxnChg chg="add mod">
          <ac:chgData name="Marco Bellaveglia" userId="ccbe9784-09e5-475a-bf13-0b9f86231c85" providerId="ADAL" clId="{C1C1C294-F9FC-4F8C-B57E-97444CF36FC9}" dt="2024-04-15T09:18:24.315" v="571" actId="20577"/>
          <ac:cxnSpMkLst>
            <pc:docMk/>
            <pc:sldMk cId="2662632237" sldId="258"/>
            <ac:cxnSpMk id="49" creationId="{EFB65042-A3FC-CF0F-0D42-88AD384D4BBB}"/>
          </ac:cxnSpMkLst>
        </pc:cxnChg>
      </pc:sldChg>
      <pc:sldChg chg="addSp delSp modSp new mod">
        <pc:chgData name="Marco Bellaveglia" userId="ccbe9784-09e5-475a-bf13-0b9f86231c85" providerId="ADAL" clId="{C1C1C294-F9FC-4F8C-B57E-97444CF36FC9}" dt="2024-04-18T13:52:49.944" v="9496" actId="20577"/>
        <pc:sldMkLst>
          <pc:docMk/>
          <pc:sldMk cId="2797727061" sldId="259"/>
        </pc:sldMkLst>
        <pc:spChg chg="mod">
          <ac:chgData name="Marco Bellaveglia" userId="ccbe9784-09e5-475a-bf13-0b9f86231c85" providerId="ADAL" clId="{C1C1C294-F9FC-4F8C-B57E-97444CF36FC9}" dt="2024-04-18T13:52:01.776" v="9479" actId="1035"/>
          <ac:spMkLst>
            <pc:docMk/>
            <pc:sldMk cId="2797727061" sldId="259"/>
            <ac:spMk id="2" creationId="{7E8462F5-60A0-876D-B9F9-03D0E70568CD}"/>
          </ac:spMkLst>
        </pc:spChg>
        <pc:spChg chg="add del mod">
          <ac:chgData name="Marco Bellaveglia" userId="ccbe9784-09e5-475a-bf13-0b9f86231c85" providerId="ADAL" clId="{C1C1C294-F9FC-4F8C-B57E-97444CF36FC9}" dt="2024-04-18T13:52:49.944" v="9496" actId="20577"/>
          <ac:spMkLst>
            <pc:docMk/>
            <pc:sldMk cId="2797727061" sldId="259"/>
            <ac:spMk id="3" creationId="{640EBF36-67EE-7F1E-9A0C-202D701C95B3}"/>
          </ac:spMkLst>
        </pc:spChg>
      </pc:sldChg>
      <pc:sldChg chg="new del">
        <pc:chgData name="Marco Bellaveglia" userId="ccbe9784-09e5-475a-bf13-0b9f86231c85" providerId="ADAL" clId="{C1C1C294-F9FC-4F8C-B57E-97444CF36FC9}" dt="2024-04-15T08:49:39.298" v="101" actId="47"/>
        <pc:sldMkLst>
          <pc:docMk/>
          <pc:sldMk cId="3692692244" sldId="259"/>
        </pc:sldMkLst>
      </pc:sldChg>
      <pc:sldChg chg="addSp delSp modSp new mod setBg">
        <pc:chgData name="Marco Bellaveglia" userId="ccbe9784-09e5-475a-bf13-0b9f86231c85" providerId="ADAL" clId="{C1C1C294-F9FC-4F8C-B57E-97444CF36FC9}" dt="2024-04-16T10:18:55.748" v="3770" actId="20577"/>
        <pc:sldMkLst>
          <pc:docMk/>
          <pc:sldMk cId="1832785656" sldId="260"/>
        </pc:sldMkLst>
        <pc:spChg chg="del">
          <ac:chgData name="Marco Bellaveglia" userId="ccbe9784-09e5-475a-bf13-0b9f86231c85" providerId="ADAL" clId="{C1C1C294-F9FC-4F8C-B57E-97444CF36FC9}" dt="2024-04-15T09:54:16.590" v="1366" actId="478"/>
          <ac:spMkLst>
            <pc:docMk/>
            <pc:sldMk cId="1832785656" sldId="260"/>
            <ac:spMk id="2" creationId="{2671C666-756B-FE99-6CFD-047B6CC20CAE}"/>
          </ac:spMkLst>
        </pc:spChg>
        <pc:spChg chg="mod">
          <ac:chgData name="Marco Bellaveglia" userId="ccbe9784-09e5-475a-bf13-0b9f86231c85" providerId="ADAL" clId="{C1C1C294-F9FC-4F8C-B57E-97444CF36FC9}" dt="2024-04-15T10:05:02.184" v="1557" actId="27636"/>
          <ac:spMkLst>
            <pc:docMk/>
            <pc:sldMk cId="1832785656" sldId="260"/>
            <ac:spMk id="3" creationId="{654DE72D-6CEB-5908-26E8-66862ACC964D}"/>
          </ac:spMkLst>
        </pc:spChg>
        <pc:spChg chg="mod ord">
          <ac:chgData name="Marco Bellaveglia" userId="ccbe9784-09e5-475a-bf13-0b9f86231c85" providerId="ADAL" clId="{C1C1C294-F9FC-4F8C-B57E-97444CF36FC9}" dt="2024-04-15T09:58:44.123" v="1409" actId="26606"/>
          <ac:spMkLst>
            <pc:docMk/>
            <pc:sldMk cId="1832785656" sldId="260"/>
            <ac:spMk id="4" creationId="{7A968A5E-0BF6-EFD1-F1A6-27BFC9BF0862}"/>
          </ac:spMkLst>
        </pc:spChg>
        <pc:spChg chg="mod ord">
          <ac:chgData name="Marco Bellaveglia" userId="ccbe9784-09e5-475a-bf13-0b9f86231c85" providerId="ADAL" clId="{C1C1C294-F9FC-4F8C-B57E-97444CF36FC9}" dt="2024-04-15T09:58:44.123" v="1409" actId="26606"/>
          <ac:spMkLst>
            <pc:docMk/>
            <pc:sldMk cId="1832785656" sldId="260"/>
            <ac:spMk id="5" creationId="{E763D933-53FC-FC06-8AF0-5C0DF0C0EC40}"/>
          </ac:spMkLst>
        </pc:spChg>
        <pc:spChg chg="mod ord">
          <ac:chgData name="Marco Bellaveglia" userId="ccbe9784-09e5-475a-bf13-0b9f86231c85" providerId="ADAL" clId="{C1C1C294-F9FC-4F8C-B57E-97444CF36FC9}" dt="2024-04-15T09:58:44.123" v="1409" actId="26606"/>
          <ac:spMkLst>
            <pc:docMk/>
            <pc:sldMk cId="1832785656" sldId="260"/>
            <ac:spMk id="6" creationId="{1E98FCCB-6CAE-ED9C-1DA6-60100B7767A3}"/>
          </ac:spMkLst>
        </pc:spChg>
        <pc:spChg chg="add mod">
          <ac:chgData name="Marco Bellaveglia" userId="ccbe9784-09e5-475a-bf13-0b9f86231c85" providerId="ADAL" clId="{C1C1C294-F9FC-4F8C-B57E-97444CF36FC9}" dt="2024-04-16T10:18:55.748" v="3770" actId="20577"/>
          <ac:spMkLst>
            <pc:docMk/>
            <pc:sldMk cId="1832785656" sldId="260"/>
            <ac:spMk id="9" creationId="{37BD8963-F385-4D9C-580F-1BD6507205E2}"/>
          </ac:spMkLst>
        </pc:spChg>
        <pc:spChg chg="add del">
          <ac:chgData name="Marco Bellaveglia" userId="ccbe9784-09e5-475a-bf13-0b9f86231c85" providerId="ADAL" clId="{C1C1C294-F9FC-4F8C-B57E-97444CF36FC9}" dt="2024-04-15T09:58:44.123" v="1409" actId="26606"/>
          <ac:spMkLst>
            <pc:docMk/>
            <pc:sldMk cId="1832785656" sldId="260"/>
            <ac:spMk id="13" creationId="{13B7BB51-92B8-4089-8DAB-1202A4D1C6A3}"/>
          </ac:spMkLst>
        </pc:spChg>
        <pc:spChg chg="add del">
          <ac:chgData name="Marco Bellaveglia" userId="ccbe9784-09e5-475a-bf13-0b9f86231c85" providerId="ADAL" clId="{C1C1C294-F9FC-4F8C-B57E-97444CF36FC9}" dt="2024-04-15T09:58:44.123" v="1409" actId="26606"/>
          <ac:spMkLst>
            <pc:docMk/>
            <pc:sldMk cId="1832785656" sldId="260"/>
            <ac:spMk id="14" creationId="{0E3596DD-156A-473E-9BB3-C6A29F7574E9}"/>
          </ac:spMkLst>
        </pc:spChg>
        <pc:spChg chg="add del">
          <ac:chgData name="Marco Bellaveglia" userId="ccbe9784-09e5-475a-bf13-0b9f86231c85" providerId="ADAL" clId="{C1C1C294-F9FC-4F8C-B57E-97444CF36FC9}" dt="2024-04-15T09:58:38.371" v="1407" actId="26606"/>
          <ac:spMkLst>
            <pc:docMk/>
            <pc:sldMk cId="1832785656" sldId="260"/>
            <ac:spMk id="16" creationId="{13B7BB51-92B8-4089-8DAB-1202A4D1C6A3}"/>
          </ac:spMkLst>
        </pc:spChg>
        <pc:spChg chg="add del">
          <ac:chgData name="Marco Bellaveglia" userId="ccbe9784-09e5-475a-bf13-0b9f86231c85" providerId="ADAL" clId="{C1C1C294-F9FC-4F8C-B57E-97444CF36FC9}" dt="2024-04-15T09:58:38.371" v="1407" actId="26606"/>
          <ac:spMkLst>
            <pc:docMk/>
            <pc:sldMk cId="1832785656" sldId="260"/>
            <ac:spMk id="18" creationId="{94C5663A-0CE3-4AEE-B47E-FB68D9EBFE1A}"/>
          </ac:spMkLst>
        </pc:spChg>
        <pc:spChg chg="add del">
          <ac:chgData name="Marco Bellaveglia" userId="ccbe9784-09e5-475a-bf13-0b9f86231c85" providerId="ADAL" clId="{C1C1C294-F9FC-4F8C-B57E-97444CF36FC9}" dt="2024-04-15T09:58:44.123" v="1409" actId="26606"/>
          <ac:spMkLst>
            <pc:docMk/>
            <pc:sldMk cId="1832785656" sldId="260"/>
            <ac:spMk id="20" creationId="{2C46C4D6-C474-4E92-B52E-944C1118F7B6}"/>
          </ac:spMkLst>
        </pc:spChg>
        <pc:graphicFrameChg chg="add mod modGraphic">
          <ac:chgData name="Marco Bellaveglia" userId="ccbe9784-09e5-475a-bf13-0b9f86231c85" providerId="ADAL" clId="{C1C1C294-F9FC-4F8C-B57E-97444CF36FC9}" dt="2024-04-15T09:54:33.741" v="1373" actId="14100"/>
          <ac:graphicFrameMkLst>
            <pc:docMk/>
            <pc:sldMk cId="1832785656" sldId="260"/>
            <ac:graphicFrameMk id="7" creationId="{CE32F274-5CD6-1960-2246-B3E835EB0021}"/>
          </ac:graphicFrameMkLst>
        </pc:graphicFrameChg>
        <pc:picChg chg="add mod modCrop">
          <ac:chgData name="Marco Bellaveglia" userId="ccbe9784-09e5-475a-bf13-0b9f86231c85" providerId="ADAL" clId="{C1C1C294-F9FC-4F8C-B57E-97444CF36FC9}" dt="2024-04-15T10:04:40.814" v="1549" actId="1038"/>
          <ac:picMkLst>
            <pc:docMk/>
            <pc:sldMk cId="1832785656" sldId="260"/>
            <ac:picMk id="11" creationId="{A1D5E27C-2D2D-A8B9-CFE2-CFE77A6903C6}"/>
          </ac:picMkLst>
        </pc:picChg>
        <pc:picChg chg="mod">
          <ac:chgData name="Marco Bellaveglia" userId="ccbe9784-09e5-475a-bf13-0b9f86231c85" providerId="ADAL" clId="{C1C1C294-F9FC-4F8C-B57E-97444CF36FC9}" dt="2024-04-16T07:21:06.466" v="2166" actId="14100"/>
          <ac:picMkLst>
            <pc:docMk/>
            <pc:sldMk cId="1832785656" sldId="260"/>
            <ac:picMk id="12" creationId="{77A09DB5-4583-0BD5-B366-6AE92E500F66}"/>
          </ac:picMkLst>
        </pc:picChg>
        <pc:picChg chg="add mod modCrop">
          <ac:chgData name="Marco Bellaveglia" userId="ccbe9784-09e5-475a-bf13-0b9f86231c85" providerId="ADAL" clId="{C1C1C294-F9FC-4F8C-B57E-97444CF36FC9}" dt="2024-04-15T10:04:17.398" v="1533" actId="1038"/>
          <ac:picMkLst>
            <pc:docMk/>
            <pc:sldMk cId="1832785656" sldId="260"/>
            <ac:picMk id="15" creationId="{46F9B378-020C-E6F9-8CE1-84F544C79AD7}"/>
          </ac:picMkLst>
        </pc:picChg>
      </pc:sldChg>
      <pc:sldChg chg="new del">
        <pc:chgData name="Marco Bellaveglia" userId="ccbe9784-09e5-475a-bf13-0b9f86231c85" providerId="ADAL" clId="{C1C1C294-F9FC-4F8C-B57E-97444CF36FC9}" dt="2024-04-15T10:59:28.443" v="1564" actId="47"/>
        <pc:sldMkLst>
          <pc:docMk/>
          <pc:sldMk cId="450278396" sldId="261"/>
        </pc:sldMkLst>
      </pc:sldChg>
      <pc:sldChg chg="addSp delSp modSp new mod delAnim modAnim">
        <pc:chgData name="Marco Bellaveglia" userId="ccbe9784-09e5-475a-bf13-0b9f86231c85" providerId="ADAL" clId="{C1C1C294-F9FC-4F8C-B57E-97444CF36FC9}" dt="2024-04-16T13:40:39.077" v="5861" actId="1582"/>
        <pc:sldMkLst>
          <pc:docMk/>
          <pc:sldMk cId="1037102030" sldId="261"/>
        </pc:sldMkLst>
        <pc:spChg chg="del">
          <ac:chgData name="Marco Bellaveglia" userId="ccbe9784-09e5-475a-bf13-0b9f86231c85" providerId="ADAL" clId="{C1C1C294-F9FC-4F8C-B57E-97444CF36FC9}" dt="2024-04-15T12:23:00.357" v="1735" actId="478"/>
          <ac:spMkLst>
            <pc:docMk/>
            <pc:sldMk cId="1037102030" sldId="261"/>
            <ac:spMk id="2" creationId="{C615E7FB-3C35-E2D6-A126-E381A2568707}"/>
          </ac:spMkLst>
        </pc:spChg>
        <pc:spChg chg="del">
          <ac:chgData name="Marco Bellaveglia" userId="ccbe9784-09e5-475a-bf13-0b9f86231c85" providerId="ADAL" clId="{C1C1C294-F9FC-4F8C-B57E-97444CF36FC9}" dt="2024-04-15T12:23:00.357" v="1735" actId="478"/>
          <ac:spMkLst>
            <pc:docMk/>
            <pc:sldMk cId="1037102030" sldId="261"/>
            <ac:spMk id="3" creationId="{08E1ABCE-E053-7EDE-171F-E336B6900965}"/>
          </ac:spMkLst>
        </pc:spChg>
        <pc:spChg chg="mod">
          <ac:chgData name="Marco Bellaveglia" userId="ccbe9784-09e5-475a-bf13-0b9f86231c85" providerId="ADAL" clId="{C1C1C294-F9FC-4F8C-B57E-97444CF36FC9}" dt="2024-04-15T12:25:28.197" v="1753" actId="1076"/>
          <ac:spMkLst>
            <pc:docMk/>
            <pc:sldMk cId="1037102030" sldId="261"/>
            <ac:spMk id="6" creationId="{75BAE094-D358-81A9-1909-2944BA7C5655}"/>
          </ac:spMkLst>
        </pc:spChg>
        <pc:spChg chg="add mod">
          <ac:chgData name="Marco Bellaveglia" userId="ccbe9784-09e5-475a-bf13-0b9f86231c85" providerId="ADAL" clId="{C1C1C294-F9FC-4F8C-B57E-97444CF36FC9}" dt="2024-04-15T12:23:07.152" v="1737" actId="14100"/>
          <ac:spMkLst>
            <pc:docMk/>
            <pc:sldMk cId="1037102030" sldId="261"/>
            <ac:spMk id="7" creationId="{76130409-CC95-9889-FFDD-A8FF64312528}"/>
          </ac:spMkLst>
        </pc:spChg>
        <pc:spChg chg="add mod">
          <ac:chgData name="Marco Bellaveglia" userId="ccbe9784-09e5-475a-bf13-0b9f86231c85" providerId="ADAL" clId="{C1C1C294-F9FC-4F8C-B57E-97444CF36FC9}" dt="2024-04-15T12:26:58.238" v="1776" actId="1036"/>
          <ac:spMkLst>
            <pc:docMk/>
            <pc:sldMk cId="1037102030" sldId="261"/>
            <ac:spMk id="9" creationId="{B8377256-C889-110A-1525-209B2DAA1A28}"/>
          </ac:spMkLst>
        </pc:spChg>
        <pc:spChg chg="add mod">
          <ac:chgData name="Marco Bellaveglia" userId="ccbe9784-09e5-475a-bf13-0b9f86231c85" providerId="ADAL" clId="{C1C1C294-F9FC-4F8C-B57E-97444CF36FC9}" dt="2024-04-15T12:27:06.540" v="1777" actId="1076"/>
          <ac:spMkLst>
            <pc:docMk/>
            <pc:sldMk cId="1037102030" sldId="261"/>
            <ac:spMk id="12" creationId="{8D5F9704-C0E0-C0E0-16DA-F348D03E7F86}"/>
          </ac:spMkLst>
        </pc:spChg>
        <pc:spChg chg="add mod">
          <ac:chgData name="Marco Bellaveglia" userId="ccbe9784-09e5-475a-bf13-0b9f86231c85" providerId="ADAL" clId="{C1C1C294-F9FC-4F8C-B57E-97444CF36FC9}" dt="2024-04-15T12:23:01.859" v="1736"/>
          <ac:spMkLst>
            <pc:docMk/>
            <pc:sldMk cId="1037102030" sldId="261"/>
            <ac:spMk id="14" creationId="{58E7AF9B-0D9D-4DE3-D3BE-CA03A628177E}"/>
          </ac:spMkLst>
        </pc:spChg>
        <pc:spChg chg="add mod">
          <ac:chgData name="Marco Bellaveglia" userId="ccbe9784-09e5-475a-bf13-0b9f86231c85" providerId="ADAL" clId="{C1C1C294-F9FC-4F8C-B57E-97444CF36FC9}" dt="2024-04-15T12:23:01.859" v="1736"/>
          <ac:spMkLst>
            <pc:docMk/>
            <pc:sldMk cId="1037102030" sldId="261"/>
            <ac:spMk id="19" creationId="{042B5CAD-4495-53A5-9421-47B5E5910FE0}"/>
          </ac:spMkLst>
        </pc:spChg>
        <pc:spChg chg="add mod">
          <ac:chgData name="Marco Bellaveglia" userId="ccbe9784-09e5-475a-bf13-0b9f86231c85" providerId="ADAL" clId="{C1C1C294-F9FC-4F8C-B57E-97444CF36FC9}" dt="2024-04-15T12:23:01.859" v="1736"/>
          <ac:spMkLst>
            <pc:docMk/>
            <pc:sldMk cId="1037102030" sldId="261"/>
            <ac:spMk id="20" creationId="{BE0DB5F3-6B5F-B81A-73BB-1D952331CA25}"/>
          </ac:spMkLst>
        </pc:spChg>
        <pc:spChg chg="add mod">
          <ac:chgData name="Marco Bellaveglia" userId="ccbe9784-09e5-475a-bf13-0b9f86231c85" providerId="ADAL" clId="{C1C1C294-F9FC-4F8C-B57E-97444CF36FC9}" dt="2024-04-15T12:23:01.859" v="1736"/>
          <ac:spMkLst>
            <pc:docMk/>
            <pc:sldMk cId="1037102030" sldId="261"/>
            <ac:spMk id="21" creationId="{894D92F6-D074-4117-292B-F507B094D7D8}"/>
          </ac:spMkLst>
        </pc:spChg>
        <pc:spChg chg="add mod">
          <ac:chgData name="Marco Bellaveglia" userId="ccbe9784-09e5-475a-bf13-0b9f86231c85" providerId="ADAL" clId="{C1C1C294-F9FC-4F8C-B57E-97444CF36FC9}" dt="2024-04-15T12:23:01.859" v="1736"/>
          <ac:spMkLst>
            <pc:docMk/>
            <pc:sldMk cId="1037102030" sldId="261"/>
            <ac:spMk id="22" creationId="{67B778F5-AA93-0E86-E0A9-4258D8321F6D}"/>
          </ac:spMkLst>
        </pc:spChg>
        <pc:spChg chg="add mod">
          <ac:chgData name="Marco Bellaveglia" userId="ccbe9784-09e5-475a-bf13-0b9f86231c85" providerId="ADAL" clId="{C1C1C294-F9FC-4F8C-B57E-97444CF36FC9}" dt="2024-04-15T12:25:33.101" v="1754" actId="1076"/>
          <ac:spMkLst>
            <pc:docMk/>
            <pc:sldMk cId="1037102030" sldId="261"/>
            <ac:spMk id="26" creationId="{217DF516-3F62-8D5A-3D35-3AB199FE324C}"/>
          </ac:spMkLst>
        </pc:spChg>
        <pc:spChg chg="add mod">
          <ac:chgData name="Marco Bellaveglia" userId="ccbe9784-09e5-475a-bf13-0b9f86231c85" providerId="ADAL" clId="{C1C1C294-F9FC-4F8C-B57E-97444CF36FC9}" dt="2024-04-15T12:25:23.517" v="1752" actId="1076"/>
          <ac:spMkLst>
            <pc:docMk/>
            <pc:sldMk cId="1037102030" sldId="261"/>
            <ac:spMk id="29" creationId="{F4B17F1D-FA01-A926-9B30-0C6141961DF9}"/>
          </ac:spMkLst>
        </pc:spChg>
        <pc:spChg chg="add mod">
          <ac:chgData name="Marco Bellaveglia" userId="ccbe9784-09e5-475a-bf13-0b9f86231c85" providerId="ADAL" clId="{C1C1C294-F9FC-4F8C-B57E-97444CF36FC9}" dt="2024-04-15T12:25:28.197" v="1753" actId="1076"/>
          <ac:spMkLst>
            <pc:docMk/>
            <pc:sldMk cId="1037102030" sldId="261"/>
            <ac:spMk id="35" creationId="{2B0A7E91-F647-54B6-9CD1-891412221C4A}"/>
          </ac:spMkLst>
        </pc:spChg>
        <pc:spChg chg="add mod">
          <ac:chgData name="Marco Bellaveglia" userId="ccbe9784-09e5-475a-bf13-0b9f86231c85" providerId="ADAL" clId="{C1C1C294-F9FC-4F8C-B57E-97444CF36FC9}" dt="2024-04-15T12:25:49.429" v="1757" actId="1076"/>
          <ac:spMkLst>
            <pc:docMk/>
            <pc:sldMk cId="1037102030" sldId="261"/>
            <ac:spMk id="38" creationId="{EC6C3204-A3BA-0B3A-9F4B-C7FDFEFF6110}"/>
          </ac:spMkLst>
        </pc:spChg>
        <pc:spChg chg="add del mod">
          <ac:chgData name="Marco Bellaveglia" userId="ccbe9784-09e5-475a-bf13-0b9f86231c85" providerId="ADAL" clId="{C1C1C294-F9FC-4F8C-B57E-97444CF36FC9}" dt="2024-04-15T12:25:37.470" v="1755" actId="478"/>
          <ac:spMkLst>
            <pc:docMk/>
            <pc:sldMk cId="1037102030" sldId="261"/>
            <ac:spMk id="44" creationId="{B3392420-EEEA-925D-A1A1-2CF0CB3C5FBA}"/>
          </ac:spMkLst>
        </pc:spChg>
        <pc:spChg chg="add mod">
          <ac:chgData name="Marco Bellaveglia" userId="ccbe9784-09e5-475a-bf13-0b9f86231c85" providerId="ADAL" clId="{C1C1C294-F9FC-4F8C-B57E-97444CF36FC9}" dt="2024-04-16T13:40:27.560" v="5860" actId="1582"/>
          <ac:spMkLst>
            <pc:docMk/>
            <pc:sldMk cId="1037102030" sldId="261"/>
            <ac:spMk id="45" creationId="{AA374288-FCBC-520B-5E99-31A39D9F2521}"/>
          </ac:spMkLst>
        </pc:spChg>
        <pc:picChg chg="add mod">
          <ac:chgData name="Marco Bellaveglia" userId="ccbe9784-09e5-475a-bf13-0b9f86231c85" providerId="ADAL" clId="{C1C1C294-F9FC-4F8C-B57E-97444CF36FC9}" dt="2024-04-15T12:27:06.540" v="1777" actId="1076"/>
          <ac:picMkLst>
            <pc:docMk/>
            <pc:sldMk cId="1037102030" sldId="261"/>
            <ac:picMk id="10" creationId="{278A0BEC-B72C-8949-78F0-2DF3B0B4B22C}"/>
          </ac:picMkLst>
        </pc:picChg>
        <pc:picChg chg="add mod">
          <ac:chgData name="Marco Bellaveglia" userId="ccbe9784-09e5-475a-bf13-0b9f86231c85" providerId="ADAL" clId="{C1C1C294-F9FC-4F8C-B57E-97444CF36FC9}" dt="2024-04-15T12:23:01.859" v="1736"/>
          <ac:picMkLst>
            <pc:docMk/>
            <pc:sldMk cId="1037102030" sldId="261"/>
            <ac:picMk id="15" creationId="{973FFB24-86E7-2C96-BD73-33B0E1B6457E}"/>
          </ac:picMkLst>
        </pc:picChg>
        <pc:picChg chg="add mod">
          <ac:chgData name="Marco Bellaveglia" userId="ccbe9784-09e5-475a-bf13-0b9f86231c85" providerId="ADAL" clId="{C1C1C294-F9FC-4F8C-B57E-97444CF36FC9}" dt="2024-04-15T12:23:01.859" v="1736"/>
          <ac:picMkLst>
            <pc:docMk/>
            <pc:sldMk cId="1037102030" sldId="261"/>
            <ac:picMk id="16" creationId="{0E3DBA53-87F4-A2C8-B1DF-F79EA8CB2193}"/>
          </ac:picMkLst>
        </pc:picChg>
        <pc:picChg chg="add mod">
          <ac:chgData name="Marco Bellaveglia" userId="ccbe9784-09e5-475a-bf13-0b9f86231c85" providerId="ADAL" clId="{C1C1C294-F9FC-4F8C-B57E-97444CF36FC9}" dt="2024-04-15T12:23:01.859" v="1736"/>
          <ac:picMkLst>
            <pc:docMk/>
            <pc:sldMk cId="1037102030" sldId="261"/>
            <ac:picMk id="17" creationId="{53C2B176-2ABF-7EB1-5206-078456D180FA}"/>
          </ac:picMkLst>
        </pc:picChg>
        <pc:picChg chg="add mod">
          <ac:chgData name="Marco Bellaveglia" userId="ccbe9784-09e5-475a-bf13-0b9f86231c85" providerId="ADAL" clId="{C1C1C294-F9FC-4F8C-B57E-97444CF36FC9}" dt="2024-04-15T12:23:01.859" v="1736"/>
          <ac:picMkLst>
            <pc:docMk/>
            <pc:sldMk cId="1037102030" sldId="261"/>
            <ac:picMk id="18" creationId="{94DFD284-15F0-BB85-2BD0-D1EB4B38ED90}"/>
          </ac:picMkLst>
        </pc:picChg>
        <pc:picChg chg="add mod">
          <ac:chgData name="Marco Bellaveglia" userId="ccbe9784-09e5-475a-bf13-0b9f86231c85" providerId="ADAL" clId="{C1C1C294-F9FC-4F8C-B57E-97444CF36FC9}" dt="2024-04-15T12:26:58.238" v="1776" actId="1036"/>
          <ac:picMkLst>
            <pc:docMk/>
            <pc:sldMk cId="1037102030" sldId="261"/>
            <ac:picMk id="23" creationId="{F6C28C62-3DD0-AFE7-4650-4312D2C80488}"/>
          </ac:picMkLst>
        </pc:picChg>
        <pc:picChg chg="add mod">
          <ac:chgData name="Marco Bellaveglia" userId="ccbe9784-09e5-475a-bf13-0b9f86231c85" providerId="ADAL" clId="{C1C1C294-F9FC-4F8C-B57E-97444CF36FC9}" dt="2024-04-15T12:25:33.101" v="1754" actId="1076"/>
          <ac:picMkLst>
            <pc:docMk/>
            <pc:sldMk cId="1037102030" sldId="261"/>
            <ac:picMk id="24" creationId="{BC868556-2CE8-15B5-C97C-1E6FEE70F66E}"/>
          </ac:picMkLst>
        </pc:picChg>
        <pc:picChg chg="add mod">
          <ac:chgData name="Marco Bellaveglia" userId="ccbe9784-09e5-475a-bf13-0b9f86231c85" providerId="ADAL" clId="{C1C1C294-F9FC-4F8C-B57E-97444CF36FC9}" dt="2024-04-15T12:26:58.238" v="1776" actId="1036"/>
          <ac:picMkLst>
            <pc:docMk/>
            <pc:sldMk cId="1037102030" sldId="261"/>
            <ac:picMk id="27" creationId="{BA070416-55B2-1BC7-8873-FCED52DDAA36}"/>
          </ac:picMkLst>
        </pc:picChg>
        <pc:picChg chg="add mod">
          <ac:chgData name="Marco Bellaveglia" userId="ccbe9784-09e5-475a-bf13-0b9f86231c85" providerId="ADAL" clId="{C1C1C294-F9FC-4F8C-B57E-97444CF36FC9}" dt="2024-04-15T12:25:33.101" v="1754" actId="1076"/>
          <ac:picMkLst>
            <pc:docMk/>
            <pc:sldMk cId="1037102030" sldId="261"/>
            <ac:picMk id="28" creationId="{54B24B4F-B24D-70E6-242D-A0AFD7EE7F2B}"/>
          </ac:picMkLst>
        </pc:picChg>
        <pc:picChg chg="add mod">
          <ac:chgData name="Marco Bellaveglia" userId="ccbe9784-09e5-475a-bf13-0b9f86231c85" providerId="ADAL" clId="{C1C1C294-F9FC-4F8C-B57E-97444CF36FC9}" dt="2024-04-15T12:25:23.517" v="1752" actId="1076"/>
          <ac:picMkLst>
            <pc:docMk/>
            <pc:sldMk cId="1037102030" sldId="261"/>
            <ac:picMk id="30" creationId="{BDD69CC9-CAF8-8FA4-64AC-394EAFD1914A}"/>
          </ac:picMkLst>
        </pc:picChg>
        <pc:picChg chg="add mod">
          <ac:chgData name="Marco Bellaveglia" userId="ccbe9784-09e5-475a-bf13-0b9f86231c85" providerId="ADAL" clId="{C1C1C294-F9FC-4F8C-B57E-97444CF36FC9}" dt="2024-04-15T12:25:23.517" v="1752" actId="1076"/>
          <ac:picMkLst>
            <pc:docMk/>
            <pc:sldMk cId="1037102030" sldId="261"/>
            <ac:picMk id="31" creationId="{01156877-AD97-ECF0-F1FD-F90923BD31A4}"/>
          </ac:picMkLst>
        </pc:picChg>
        <pc:picChg chg="add mod">
          <ac:chgData name="Marco Bellaveglia" userId="ccbe9784-09e5-475a-bf13-0b9f86231c85" providerId="ADAL" clId="{C1C1C294-F9FC-4F8C-B57E-97444CF36FC9}" dt="2024-04-15T12:26:58.238" v="1776" actId="1036"/>
          <ac:picMkLst>
            <pc:docMk/>
            <pc:sldMk cId="1037102030" sldId="261"/>
            <ac:picMk id="33" creationId="{C8AA03A3-6982-8089-6886-53FF293C12EB}"/>
          </ac:picMkLst>
        </pc:picChg>
        <pc:picChg chg="add mod">
          <ac:chgData name="Marco Bellaveglia" userId="ccbe9784-09e5-475a-bf13-0b9f86231c85" providerId="ADAL" clId="{C1C1C294-F9FC-4F8C-B57E-97444CF36FC9}" dt="2024-04-15T12:25:28.197" v="1753" actId="1076"/>
          <ac:picMkLst>
            <pc:docMk/>
            <pc:sldMk cId="1037102030" sldId="261"/>
            <ac:picMk id="34" creationId="{EC8E5ABB-9D13-A6EC-659F-FE3743CB0046}"/>
          </ac:picMkLst>
        </pc:picChg>
        <pc:picChg chg="add mod">
          <ac:chgData name="Marco Bellaveglia" userId="ccbe9784-09e5-475a-bf13-0b9f86231c85" providerId="ADAL" clId="{C1C1C294-F9FC-4F8C-B57E-97444CF36FC9}" dt="2024-04-15T12:25:49.429" v="1757" actId="1076"/>
          <ac:picMkLst>
            <pc:docMk/>
            <pc:sldMk cId="1037102030" sldId="261"/>
            <ac:picMk id="36" creationId="{A7382D7B-4EA3-12EF-9C31-03AFBEEE5A6A}"/>
          </ac:picMkLst>
        </pc:picChg>
        <pc:cxnChg chg="add del mod">
          <ac:chgData name="Marco Bellaveglia" userId="ccbe9784-09e5-475a-bf13-0b9f86231c85" providerId="ADAL" clId="{C1C1C294-F9FC-4F8C-B57E-97444CF36FC9}" dt="2024-04-15T12:24:36.175" v="1739" actId="478"/>
          <ac:cxnSpMkLst>
            <pc:docMk/>
            <pc:sldMk cId="1037102030" sldId="261"/>
            <ac:cxnSpMk id="8" creationId="{8B700120-7A4C-D0F7-366E-EBE88E2A0D3F}"/>
          </ac:cxnSpMkLst>
        </pc:cxnChg>
        <pc:cxnChg chg="add del mod">
          <ac:chgData name="Marco Bellaveglia" userId="ccbe9784-09e5-475a-bf13-0b9f86231c85" providerId="ADAL" clId="{C1C1C294-F9FC-4F8C-B57E-97444CF36FC9}" dt="2024-04-15T12:24:35.606" v="1738" actId="478"/>
          <ac:cxnSpMkLst>
            <pc:docMk/>
            <pc:sldMk cId="1037102030" sldId="261"/>
            <ac:cxnSpMk id="11" creationId="{72C24CFB-DDBF-D938-06A3-17F55FC264F5}"/>
          </ac:cxnSpMkLst>
        </pc:cxnChg>
        <pc:cxnChg chg="add del mod">
          <ac:chgData name="Marco Bellaveglia" userId="ccbe9784-09e5-475a-bf13-0b9f86231c85" providerId="ADAL" clId="{C1C1C294-F9FC-4F8C-B57E-97444CF36FC9}" dt="2024-04-15T12:24:39.678" v="1744" actId="478"/>
          <ac:cxnSpMkLst>
            <pc:docMk/>
            <pc:sldMk cId="1037102030" sldId="261"/>
            <ac:cxnSpMk id="13" creationId="{C05A5A0D-49C0-58A3-FD39-68476439097F}"/>
          </ac:cxnSpMkLst>
        </pc:cxnChg>
        <pc:cxnChg chg="add del mod">
          <ac:chgData name="Marco Bellaveglia" userId="ccbe9784-09e5-475a-bf13-0b9f86231c85" providerId="ADAL" clId="{C1C1C294-F9FC-4F8C-B57E-97444CF36FC9}" dt="2024-04-15T12:24:38.189" v="1742" actId="478"/>
          <ac:cxnSpMkLst>
            <pc:docMk/>
            <pc:sldMk cId="1037102030" sldId="261"/>
            <ac:cxnSpMk id="25" creationId="{EA1694BC-A517-39C7-7378-8E31BDAA3F15}"/>
          </ac:cxnSpMkLst>
        </pc:cxnChg>
        <pc:cxnChg chg="add del mod">
          <ac:chgData name="Marco Bellaveglia" userId="ccbe9784-09e5-475a-bf13-0b9f86231c85" providerId="ADAL" clId="{C1C1C294-F9FC-4F8C-B57E-97444CF36FC9}" dt="2024-04-15T12:24:37.662" v="1741" actId="478"/>
          <ac:cxnSpMkLst>
            <pc:docMk/>
            <pc:sldMk cId="1037102030" sldId="261"/>
            <ac:cxnSpMk id="32" creationId="{00B80596-2DA8-80FC-CA20-0BE718F830CC}"/>
          </ac:cxnSpMkLst>
        </pc:cxnChg>
        <pc:cxnChg chg="add del mod">
          <ac:chgData name="Marco Bellaveglia" userId="ccbe9784-09e5-475a-bf13-0b9f86231c85" providerId="ADAL" clId="{C1C1C294-F9FC-4F8C-B57E-97444CF36FC9}" dt="2024-04-15T12:24:38.886" v="1743" actId="478"/>
          <ac:cxnSpMkLst>
            <pc:docMk/>
            <pc:sldMk cId="1037102030" sldId="261"/>
            <ac:cxnSpMk id="37" creationId="{03AF181B-3CBC-8B40-32AE-B042D934BCFD}"/>
          </ac:cxnSpMkLst>
        </pc:cxnChg>
        <pc:cxnChg chg="add del mod">
          <ac:chgData name="Marco Bellaveglia" userId="ccbe9784-09e5-475a-bf13-0b9f86231c85" providerId="ADAL" clId="{C1C1C294-F9FC-4F8C-B57E-97444CF36FC9}" dt="2024-04-15T12:24:36.821" v="1740" actId="478"/>
          <ac:cxnSpMkLst>
            <pc:docMk/>
            <pc:sldMk cId="1037102030" sldId="261"/>
            <ac:cxnSpMk id="39" creationId="{2BFBD66F-72BA-E3F5-6FE0-169EED029397}"/>
          </ac:cxnSpMkLst>
        </pc:cxnChg>
        <pc:cxnChg chg="add mod">
          <ac:chgData name="Marco Bellaveglia" userId="ccbe9784-09e5-475a-bf13-0b9f86231c85" providerId="ADAL" clId="{C1C1C294-F9FC-4F8C-B57E-97444CF36FC9}" dt="2024-04-16T13:40:39.077" v="5861" actId="1582"/>
          <ac:cxnSpMkLst>
            <pc:docMk/>
            <pc:sldMk cId="1037102030" sldId="261"/>
            <ac:cxnSpMk id="40" creationId="{5E911433-BBD5-68F9-471C-FF83CBDB4B17}"/>
          </ac:cxnSpMkLst>
        </pc:cxnChg>
        <pc:cxnChg chg="add mod">
          <ac:chgData name="Marco Bellaveglia" userId="ccbe9784-09e5-475a-bf13-0b9f86231c85" providerId="ADAL" clId="{C1C1C294-F9FC-4F8C-B57E-97444CF36FC9}" dt="2024-04-16T13:40:39.077" v="5861" actId="1582"/>
          <ac:cxnSpMkLst>
            <pc:docMk/>
            <pc:sldMk cId="1037102030" sldId="261"/>
            <ac:cxnSpMk id="41" creationId="{183CC0F9-5940-DC82-C83B-F35BB1A0AE36}"/>
          </ac:cxnSpMkLst>
        </pc:cxnChg>
        <pc:cxnChg chg="add mod">
          <ac:chgData name="Marco Bellaveglia" userId="ccbe9784-09e5-475a-bf13-0b9f86231c85" providerId="ADAL" clId="{C1C1C294-F9FC-4F8C-B57E-97444CF36FC9}" dt="2024-04-16T13:40:39.077" v="5861" actId="1582"/>
          <ac:cxnSpMkLst>
            <pc:docMk/>
            <pc:sldMk cId="1037102030" sldId="261"/>
            <ac:cxnSpMk id="42" creationId="{44ABED5A-9686-816E-F029-AC12D0675063}"/>
          </ac:cxnSpMkLst>
        </pc:cxnChg>
        <pc:cxnChg chg="add mod">
          <ac:chgData name="Marco Bellaveglia" userId="ccbe9784-09e5-475a-bf13-0b9f86231c85" providerId="ADAL" clId="{C1C1C294-F9FC-4F8C-B57E-97444CF36FC9}" dt="2024-04-16T13:40:39.077" v="5861" actId="1582"/>
          <ac:cxnSpMkLst>
            <pc:docMk/>
            <pc:sldMk cId="1037102030" sldId="261"/>
            <ac:cxnSpMk id="43" creationId="{23E776D6-D804-3269-DBB0-8F8176659A3E}"/>
          </ac:cxnSpMkLst>
        </pc:cxnChg>
      </pc:sldChg>
      <pc:sldChg chg="addSp delSp modSp new del mod">
        <pc:chgData name="Marco Bellaveglia" userId="ccbe9784-09e5-475a-bf13-0b9f86231c85" providerId="ADAL" clId="{C1C1C294-F9FC-4F8C-B57E-97444CF36FC9}" dt="2024-04-15T12:22:44.454" v="1733" actId="47"/>
        <pc:sldMkLst>
          <pc:docMk/>
          <pc:sldMk cId="929080087" sldId="262"/>
        </pc:sldMkLst>
        <pc:spChg chg="add del">
          <ac:chgData name="Marco Bellaveglia" userId="ccbe9784-09e5-475a-bf13-0b9f86231c85" providerId="ADAL" clId="{C1C1C294-F9FC-4F8C-B57E-97444CF36FC9}" dt="2024-04-15T12:21:49.871" v="1682" actId="478"/>
          <ac:spMkLst>
            <pc:docMk/>
            <pc:sldMk cId="929080087" sldId="262"/>
            <ac:spMk id="2" creationId="{CF9FD830-3D1F-9A65-4060-D8DD221068F9}"/>
          </ac:spMkLst>
        </pc:spChg>
        <pc:spChg chg="mod">
          <ac:chgData name="Marco Bellaveglia" userId="ccbe9784-09e5-475a-bf13-0b9f86231c85" providerId="ADAL" clId="{C1C1C294-F9FC-4F8C-B57E-97444CF36FC9}" dt="2024-04-15T12:21:50.242" v="1683" actId="20577"/>
          <ac:spMkLst>
            <pc:docMk/>
            <pc:sldMk cId="929080087" sldId="262"/>
            <ac:spMk id="3" creationId="{58460F48-2797-8388-005F-A31C1CF6A591}"/>
          </ac:spMkLst>
        </pc:spChg>
      </pc:sldChg>
      <pc:sldChg chg="modSp mod">
        <pc:chgData name="Marco Bellaveglia" userId="ccbe9784-09e5-475a-bf13-0b9f86231c85" providerId="ADAL" clId="{C1C1C294-F9FC-4F8C-B57E-97444CF36FC9}" dt="2024-04-16T13:39:52.487" v="5859" actId="1582"/>
        <pc:sldMkLst>
          <pc:docMk/>
          <pc:sldMk cId="2567136745" sldId="262"/>
        </pc:sldMkLst>
        <pc:spChg chg="mod">
          <ac:chgData name="Marco Bellaveglia" userId="ccbe9784-09e5-475a-bf13-0b9f86231c85" providerId="ADAL" clId="{C1C1C294-F9FC-4F8C-B57E-97444CF36FC9}" dt="2024-04-16T10:18:47.420" v="3769" actId="114"/>
          <ac:spMkLst>
            <pc:docMk/>
            <pc:sldMk cId="2567136745" sldId="262"/>
            <ac:spMk id="7" creationId="{1EFC5D62-C0EC-985A-2097-2647A4412C86}"/>
          </ac:spMkLst>
        </pc:spChg>
        <pc:spChg chg="mod">
          <ac:chgData name="Marco Bellaveglia" userId="ccbe9784-09e5-475a-bf13-0b9f86231c85" providerId="ADAL" clId="{C1C1C294-F9FC-4F8C-B57E-97444CF36FC9}" dt="2024-04-16T13:39:52.487" v="5859" actId="1582"/>
          <ac:spMkLst>
            <pc:docMk/>
            <pc:sldMk cId="2567136745" sldId="262"/>
            <ac:spMk id="16" creationId="{6AA211D5-D7F3-2E1D-A487-543A7606280F}"/>
          </ac:spMkLst>
        </pc:spChg>
        <pc:spChg chg="mod">
          <ac:chgData name="Marco Bellaveglia" userId="ccbe9784-09e5-475a-bf13-0b9f86231c85" providerId="ADAL" clId="{C1C1C294-F9FC-4F8C-B57E-97444CF36FC9}" dt="2024-04-16T13:39:52.487" v="5859" actId="1582"/>
          <ac:spMkLst>
            <pc:docMk/>
            <pc:sldMk cId="2567136745" sldId="262"/>
            <ac:spMk id="34" creationId="{BCBA21A9-1DF5-7BB4-B070-731454E1A315}"/>
          </ac:spMkLst>
        </pc:spChg>
      </pc:sldChg>
      <pc:sldChg chg="addSp delSp modSp mod ord">
        <pc:chgData name="Marco Bellaveglia" userId="ccbe9784-09e5-475a-bf13-0b9f86231c85" providerId="ADAL" clId="{C1C1C294-F9FC-4F8C-B57E-97444CF36FC9}" dt="2024-04-18T17:52:48.885" v="12428" actId="404"/>
        <pc:sldMkLst>
          <pc:docMk/>
          <pc:sldMk cId="3644512174" sldId="263"/>
        </pc:sldMkLst>
        <pc:spChg chg="mod">
          <ac:chgData name="Marco Bellaveglia" userId="ccbe9784-09e5-475a-bf13-0b9f86231c85" providerId="ADAL" clId="{C1C1C294-F9FC-4F8C-B57E-97444CF36FC9}" dt="2024-04-18T13:41:19.735" v="9385" actId="1038"/>
          <ac:spMkLst>
            <pc:docMk/>
            <pc:sldMk cId="3644512174" sldId="263"/>
            <ac:spMk id="8" creationId="{0DB0AB7F-FB98-CBF5-63A0-0CE812F85C07}"/>
          </ac:spMkLst>
        </pc:spChg>
        <pc:spChg chg="mod">
          <ac:chgData name="Marco Bellaveglia" userId="ccbe9784-09e5-475a-bf13-0b9f86231c85" providerId="ADAL" clId="{C1C1C294-F9FC-4F8C-B57E-97444CF36FC9}" dt="2024-04-18T13:42:51.143" v="9400" actId="1036"/>
          <ac:spMkLst>
            <pc:docMk/>
            <pc:sldMk cId="3644512174" sldId="263"/>
            <ac:spMk id="11" creationId="{245034C9-ED31-FCB5-4B3A-5D7ACD8737DA}"/>
          </ac:spMkLst>
        </pc:spChg>
        <pc:spChg chg="add mod">
          <ac:chgData name="Marco Bellaveglia" userId="ccbe9784-09e5-475a-bf13-0b9f86231c85" providerId="ADAL" clId="{C1C1C294-F9FC-4F8C-B57E-97444CF36FC9}" dt="2024-04-18T17:52:48.885" v="12428" actId="404"/>
          <ac:spMkLst>
            <pc:docMk/>
            <pc:sldMk cId="3644512174" sldId="263"/>
            <ac:spMk id="12" creationId="{38F6EA86-84B0-36F1-3D62-5904212C068A}"/>
          </ac:spMkLst>
        </pc:spChg>
        <pc:picChg chg="add mod">
          <ac:chgData name="Marco Bellaveglia" userId="ccbe9784-09e5-475a-bf13-0b9f86231c85" providerId="ADAL" clId="{C1C1C294-F9FC-4F8C-B57E-97444CF36FC9}" dt="2024-04-18T13:42:48.071" v="9398" actId="1038"/>
          <ac:picMkLst>
            <pc:docMk/>
            <pc:sldMk cId="3644512174" sldId="263"/>
            <ac:picMk id="3" creationId="{D823F9B3-97C8-2535-6D35-BF2EE24E2200}"/>
          </ac:picMkLst>
        </pc:picChg>
        <pc:picChg chg="del">
          <ac:chgData name="Marco Bellaveglia" userId="ccbe9784-09e5-475a-bf13-0b9f86231c85" providerId="ADAL" clId="{C1C1C294-F9FC-4F8C-B57E-97444CF36FC9}" dt="2024-04-18T13:42:09.023" v="9386" actId="478"/>
          <ac:picMkLst>
            <pc:docMk/>
            <pc:sldMk cId="3644512174" sldId="263"/>
            <ac:picMk id="7" creationId="{ACF9C68E-564A-B9F5-C190-EBF4312633F7}"/>
          </ac:picMkLst>
        </pc:picChg>
      </pc:sldChg>
      <pc:sldChg chg="add del mod ord modShow">
        <pc:chgData name="Marco Bellaveglia" userId="ccbe9784-09e5-475a-bf13-0b9f86231c85" providerId="ADAL" clId="{C1C1C294-F9FC-4F8C-B57E-97444CF36FC9}" dt="2024-04-16T07:45:28.640" v="2667" actId="47"/>
        <pc:sldMkLst>
          <pc:docMk/>
          <pc:sldMk cId="1933096728" sldId="264"/>
        </pc:sldMkLst>
      </pc:sldChg>
      <pc:sldChg chg="modSp mod modAnim">
        <pc:chgData name="Marco Bellaveglia" userId="ccbe9784-09e5-475a-bf13-0b9f86231c85" providerId="ADAL" clId="{C1C1C294-F9FC-4F8C-B57E-97444CF36FC9}" dt="2024-04-18T12:07:38.392" v="7816"/>
        <pc:sldMkLst>
          <pc:docMk/>
          <pc:sldMk cId="330662720" sldId="265"/>
        </pc:sldMkLst>
        <pc:spChg chg="mod">
          <ac:chgData name="Marco Bellaveglia" userId="ccbe9784-09e5-475a-bf13-0b9f86231c85" providerId="ADAL" clId="{C1C1C294-F9FC-4F8C-B57E-97444CF36FC9}" dt="2024-04-16T07:24:02.517" v="2181" actId="33524"/>
          <ac:spMkLst>
            <pc:docMk/>
            <pc:sldMk cId="330662720" sldId="265"/>
            <ac:spMk id="7" creationId="{603C750F-32BD-80A0-ED96-164A5ADBA314}"/>
          </ac:spMkLst>
        </pc:spChg>
      </pc:sldChg>
      <pc:sldChg chg="addSp delSp modSp mod modAnim">
        <pc:chgData name="Marco Bellaveglia" userId="ccbe9784-09e5-475a-bf13-0b9f86231c85" providerId="ADAL" clId="{C1C1C294-F9FC-4F8C-B57E-97444CF36FC9}" dt="2024-04-16T10:18:35.365" v="3767" actId="114"/>
        <pc:sldMkLst>
          <pc:docMk/>
          <pc:sldMk cId="2845276003" sldId="266"/>
        </pc:sldMkLst>
        <pc:spChg chg="add del mod">
          <ac:chgData name="Marco Bellaveglia" userId="ccbe9784-09e5-475a-bf13-0b9f86231c85" providerId="ADAL" clId="{C1C1C294-F9FC-4F8C-B57E-97444CF36FC9}" dt="2024-04-16T07:43:33.420" v="2649" actId="1035"/>
          <ac:spMkLst>
            <pc:docMk/>
            <pc:sldMk cId="2845276003" sldId="266"/>
            <ac:spMk id="3" creationId="{2725CE32-67EF-CE5E-96AA-8752C6A38B8F}"/>
          </ac:spMkLst>
        </pc:spChg>
        <pc:spChg chg="add mod">
          <ac:chgData name="Marco Bellaveglia" userId="ccbe9784-09e5-475a-bf13-0b9f86231c85" providerId="ADAL" clId="{C1C1C294-F9FC-4F8C-B57E-97444CF36FC9}" dt="2024-04-16T07:43:38.732" v="2663" actId="1035"/>
          <ac:spMkLst>
            <pc:docMk/>
            <pc:sldMk cId="2845276003" sldId="266"/>
            <ac:spMk id="8" creationId="{6D374162-2F19-76C8-F52F-5759C8BF41D7}"/>
          </ac:spMkLst>
        </pc:spChg>
        <pc:spChg chg="del">
          <ac:chgData name="Marco Bellaveglia" userId="ccbe9784-09e5-475a-bf13-0b9f86231c85" providerId="ADAL" clId="{C1C1C294-F9FC-4F8C-B57E-97444CF36FC9}" dt="2024-04-16T07:27:33.804" v="2212" actId="21"/>
          <ac:spMkLst>
            <pc:docMk/>
            <pc:sldMk cId="2845276003" sldId="266"/>
            <ac:spMk id="13" creationId="{A5937F57-F9DA-9795-09EF-CA03A853BD63}"/>
          </ac:spMkLst>
        </pc:spChg>
        <pc:spChg chg="mod">
          <ac:chgData name="Marco Bellaveglia" userId="ccbe9784-09e5-475a-bf13-0b9f86231c85" providerId="ADAL" clId="{C1C1C294-F9FC-4F8C-B57E-97444CF36FC9}" dt="2024-04-16T07:37:12.026" v="2413" actId="1076"/>
          <ac:spMkLst>
            <pc:docMk/>
            <pc:sldMk cId="2845276003" sldId="266"/>
            <ac:spMk id="14" creationId="{9A513920-F788-16AC-6CBD-E520CF0262B5}"/>
          </ac:spMkLst>
        </pc:spChg>
        <pc:spChg chg="mod">
          <ac:chgData name="Marco Bellaveglia" userId="ccbe9784-09e5-475a-bf13-0b9f86231c85" providerId="ADAL" clId="{C1C1C294-F9FC-4F8C-B57E-97444CF36FC9}" dt="2024-04-16T07:35:26.866" v="2357" actId="1076"/>
          <ac:spMkLst>
            <pc:docMk/>
            <pc:sldMk cId="2845276003" sldId="266"/>
            <ac:spMk id="15" creationId="{AEAD95DD-9B33-A736-2A9E-E25E057ACBC7}"/>
          </ac:spMkLst>
        </pc:spChg>
        <pc:spChg chg="del">
          <ac:chgData name="Marco Bellaveglia" userId="ccbe9784-09e5-475a-bf13-0b9f86231c85" providerId="ADAL" clId="{C1C1C294-F9FC-4F8C-B57E-97444CF36FC9}" dt="2024-04-16T07:27:33.804" v="2212" actId="21"/>
          <ac:spMkLst>
            <pc:docMk/>
            <pc:sldMk cId="2845276003" sldId="266"/>
            <ac:spMk id="26" creationId="{DA83F154-F741-8109-42FA-33308BEAC68A}"/>
          </ac:spMkLst>
        </pc:spChg>
        <pc:spChg chg="del">
          <ac:chgData name="Marco Bellaveglia" userId="ccbe9784-09e5-475a-bf13-0b9f86231c85" providerId="ADAL" clId="{C1C1C294-F9FC-4F8C-B57E-97444CF36FC9}" dt="2024-04-16T07:27:33.804" v="2212" actId="21"/>
          <ac:spMkLst>
            <pc:docMk/>
            <pc:sldMk cId="2845276003" sldId="266"/>
            <ac:spMk id="27" creationId="{3550A6B9-31BB-87FE-79B2-81898AD53CB1}"/>
          </ac:spMkLst>
        </pc:spChg>
        <pc:spChg chg="add del mod">
          <ac:chgData name="Marco Bellaveglia" userId="ccbe9784-09e5-475a-bf13-0b9f86231c85" providerId="ADAL" clId="{C1C1C294-F9FC-4F8C-B57E-97444CF36FC9}" dt="2024-04-16T08:06:39.772" v="2875" actId="478"/>
          <ac:spMkLst>
            <pc:docMk/>
            <pc:sldMk cId="2845276003" sldId="266"/>
            <ac:spMk id="29" creationId="{457C0A41-4437-0D2A-30AA-72106DD5012A}"/>
          </ac:spMkLst>
        </pc:spChg>
        <pc:spChg chg="add del mod">
          <ac:chgData name="Marco Bellaveglia" userId="ccbe9784-09e5-475a-bf13-0b9f86231c85" providerId="ADAL" clId="{C1C1C294-F9FC-4F8C-B57E-97444CF36FC9}" dt="2024-04-16T08:06:39.772" v="2875" actId="478"/>
          <ac:spMkLst>
            <pc:docMk/>
            <pc:sldMk cId="2845276003" sldId="266"/>
            <ac:spMk id="30" creationId="{53C65F86-1A29-6B82-FA28-30E8E94B6B3E}"/>
          </ac:spMkLst>
        </pc:spChg>
        <pc:spChg chg="add del mod">
          <ac:chgData name="Marco Bellaveglia" userId="ccbe9784-09e5-475a-bf13-0b9f86231c85" providerId="ADAL" clId="{C1C1C294-F9FC-4F8C-B57E-97444CF36FC9}" dt="2024-04-16T08:06:39.772" v="2875" actId="478"/>
          <ac:spMkLst>
            <pc:docMk/>
            <pc:sldMk cId="2845276003" sldId="266"/>
            <ac:spMk id="31" creationId="{940D0249-7FC3-DF92-EF82-30AB62703284}"/>
          </ac:spMkLst>
        </pc:spChg>
        <pc:spChg chg="add del mod">
          <ac:chgData name="Marco Bellaveglia" userId="ccbe9784-09e5-475a-bf13-0b9f86231c85" providerId="ADAL" clId="{C1C1C294-F9FC-4F8C-B57E-97444CF36FC9}" dt="2024-04-16T08:06:39.772" v="2875" actId="478"/>
          <ac:spMkLst>
            <pc:docMk/>
            <pc:sldMk cId="2845276003" sldId="266"/>
            <ac:spMk id="32" creationId="{CA227EE2-1FD2-E7B5-F77B-05A260C96E75}"/>
          </ac:spMkLst>
        </pc:spChg>
        <pc:spChg chg="add del mod">
          <ac:chgData name="Marco Bellaveglia" userId="ccbe9784-09e5-475a-bf13-0b9f86231c85" providerId="ADAL" clId="{C1C1C294-F9FC-4F8C-B57E-97444CF36FC9}" dt="2024-04-16T08:06:39.772" v="2875" actId="478"/>
          <ac:spMkLst>
            <pc:docMk/>
            <pc:sldMk cId="2845276003" sldId="266"/>
            <ac:spMk id="33" creationId="{66AA23DB-1B73-D6D7-2384-6125AE5A8E50}"/>
          </ac:spMkLst>
        </pc:spChg>
        <pc:spChg chg="add del mod">
          <ac:chgData name="Marco Bellaveglia" userId="ccbe9784-09e5-475a-bf13-0b9f86231c85" providerId="ADAL" clId="{C1C1C294-F9FC-4F8C-B57E-97444CF36FC9}" dt="2024-04-16T08:06:39.772" v="2875" actId="478"/>
          <ac:spMkLst>
            <pc:docMk/>
            <pc:sldMk cId="2845276003" sldId="266"/>
            <ac:spMk id="36" creationId="{1B4E05F7-E797-FF1D-11AE-D397E208DAE4}"/>
          </ac:spMkLst>
        </pc:spChg>
        <pc:spChg chg="add mod">
          <ac:chgData name="Marco Bellaveglia" userId="ccbe9784-09e5-475a-bf13-0b9f86231c85" providerId="ADAL" clId="{C1C1C294-F9FC-4F8C-B57E-97444CF36FC9}" dt="2024-04-16T07:43:38.732" v="2663" actId="1035"/>
          <ac:spMkLst>
            <pc:docMk/>
            <pc:sldMk cId="2845276003" sldId="266"/>
            <ac:spMk id="37" creationId="{5D5A5D3B-8936-4F80-1679-10E59589E398}"/>
          </ac:spMkLst>
        </pc:spChg>
        <pc:spChg chg="mod">
          <ac:chgData name="Marco Bellaveglia" userId="ccbe9784-09e5-475a-bf13-0b9f86231c85" providerId="ADAL" clId="{C1C1C294-F9FC-4F8C-B57E-97444CF36FC9}" dt="2024-04-16T07:37:06.827" v="2412" actId="1035"/>
          <ac:spMkLst>
            <pc:docMk/>
            <pc:sldMk cId="2845276003" sldId="266"/>
            <ac:spMk id="39" creationId="{2B597233-8AC4-7F91-6DC2-7A1E0B88B140}"/>
          </ac:spMkLst>
        </pc:spChg>
        <pc:spChg chg="mod">
          <ac:chgData name="Marco Bellaveglia" userId="ccbe9784-09e5-475a-bf13-0b9f86231c85" providerId="ADAL" clId="{C1C1C294-F9FC-4F8C-B57E-97444CF36FC9}" dt="2024-04-16T10:18:30.421" v="3766" actId="114"/>
          <ac:spMkLst>
            <pc:docMk/>
            <pc:sldMk cId="2845276003" sldId="266"/>
            <ac:spMk id="40" creationId="{5030AD2D-97F7-C882-6093-F94BCAF34DF0}"/>
          </ac:spMkLst>
        </pc:spChg>
        <pc:spChg chg="mod">
          <ac:chgData name="Marco Bellaveglia" userId="ccbe9784-09e5-475a-bf13-0b9f86231c85" providerId="ADAL" clId="{C1C1C294-F9FC-4F8C-B57E-97444CF36FC9}" dt="2024-04-16T10:18:35.365" v="3767" actId="114"/>
          <ac:spMkLst>
            <pc:docMk/>
            <pc:sldMk cId="2845276003" sldId="266"/>
            <ac:spMk id="41" creationId="{0E3F1336-724A-E0FA-C773-C7970B16BAFE}"/>
          </ac:spMkLst>
        </pc:spChg>
        <pc:spChg chg="del mod">
          <ac:chgData name="Marco Bellaveglia" userId="ccbe9784-09e5-475a-bf13-0b9f86231c85" providerId="ADAL" clId="{C1C1C294-F9FC-4F8C-B57E-97444CF36FC9}" dt="2024-04-16T07:26:48.996" v="2202" actId="478"/>
          <ac:spMkLst>
            <pc:docMk/>
            <pc:sldMk cId="2845276003" sldId="266"/>
            <ac:spMk id="42" creationId="{35D49CB8-FB0F-465B-735F-D4A103ED21F2}"/>
          </ac:spMkLst>
        </pc:spChg>
        <pc:spChg chg="add del mod">
          <ac:chgData name="Marco Bellaveglia" userId="ccbe9784-09e5-475a-bf13-0b9f86231c85" providerId="ADAL" clId="{C1C1C294-F9FC-4F8C-B57E-97444CF36FC9}" dt="2024-04-16T07:32:29.315" v="2310" actId="478"/>
          <ac:spMkLst>
            <pc:docMk/>
            <pc:sldMk cId="2845276003" sldId="266"/>
            <ac:spMk id="45" creationId="{D02AAD4E-80BC-EAFF-0FD4-450C60F863A4}"/>
          </ac:spMkLst>
        </pc:spChg>
        <pc:spChg chg="add mod">
          <ac:chgData name="Marco Bellaveglia" userId="ccbe9784-09e5-475a-bf13-0b9f86231c85" providerId="ADAL" clId="{C1C1C294-F9FC-4F8C-B57E-97444CF36FC9}" dt="2024-04-16T07:43:38.732" v="2663" actId="1035"/>
          <ac:spMkLst>
            <pc:docMk/>
            <pc:sldMk cId="2845276003" sldId="266"/>
            <ac:spMk id="46" creationId="{7755A6D7-D99D-5224-71ED-9F0BB63190AF}"/>
          </ac:spMkLst>
        </pc:spChg>
        <pc:spChg chg="add del mod">
          <ac:chgData name="Marco Bellaveglia" userId="ccbe9784-09e5-475a-bf13-0b9f86231c85" providerId="ADAL" clId="{C1C1C294-F9FC-4F8C-B57E-97444CF36FC9}" dt="2024-04-16T07:43:30.222" v="2644" actId="21"/>
          <ac:spMkLst>
            <pc:docMk/>
            <pc:sldMk cId="2845276003" sldId="266"/>
            <ac:spMk id="49" creationId="{20A82A10-2F4B-7B9B-B77B-A8661E79E2AA}"/>
          </ac:spMkLst>
        </pc:spChg>
        <pc:spChg chg="add mod">
          <ac:chgData name="Marco Bellaveglia" userId="ccbe9784-09e5-475a-bf13-0b9f86231c85" providerId="ADAL" clId="{C1C1C294-F9FC-4F8C-B57E-97444CF36FC9}" dt="2024-04-16T08:43:06.684" v="3231" actId="20577"/>
          <ac:spMkLst>
            <pc:docMk/>
            <pc:sldMk cId="2845276003" sldId="266"/>
            <ac:spMk id="50" creationId="{53192B13-98C3-4418-3CBC-40FFD0F7071E}"/>
          </ac:spMkLst>
        </pc:spChg>
        <pc:spChg chg="add del mod">
          <ac:chgData name="Marco Bellaveglia" userId="ccbe9784-09e5-475a-bf13-0b9f86231c85" providerId="ADAL" clId="{C1C1C294-F9FC-4F8C-B57E-97444CF36FC9}" dt="2024-04-16T08:15:15.460" v="3170" actId="1076"/>
          <ac:spMkLst>
            <pc:docMk/>
            <pc:sldMk cId="2845276003" sldId="266"/>
            <ac:spMk id="53" creationId="{6D1ABB08-1293-97F2-ADBA-BACDC66CF797}"/>
          </ac:spMkLst>
        </pc:spChg>
        <pc:spChg chg="add del mod">
          <ac:chgData name="Marco Bellaveglia" userId="ccbe9784-09e5-475a-bf13-0b9f86231c85" providerId="ADAL" clId="{C1C1C294-F9FC-4F8C-B57E-97444CF36FC9}" dt="2024-04-16T08:15:15.460" v="3170" actId="1076"/>
          <ac:spMkLst>
            <pc:docMk/>
            <pc:sldMk cId="2845276003" sldId="266"/>
            <ac:spMk id="54" creationId="{D729807A-57E9-7919-6562-D5C7DE38687B}"/>
          </ac:spMkLst>
        </pc:spChg>
        <pc:spChg chg="add del mod">
          <ac:chgData name="Marco Bellaveglia" userId="ccbe9784-09e5-475a-bf13-0b9f86231c85" providerId="ADAL" clId="{C1C1C294-F9FC-4F8C-B57E-97444CF36FC9}" dt="2024-04-16T08:15:40.564" v="3189" actId="1037"/>
          <ac:spMkLst>
            <pc:docMk/>
            <pc:sldMk cId="2845276003" sldId="266"/>
            <ac:spMk id="55" creationId="{BFAC3884-69E0-100F-0452-D3143A6B03EA}"/>
          </ac:spMkLst>
        </pc:spChg>
        <pc:spChg chg="add del mod">
          <ac:chgData name="Marco Bellaveglia" userId="ccbe9784-09e5-475a-bf13-0b9f86231c85" providerId="ADAL" clId="{C1C1C294-F9FC-4F8C-B57E-97444CF36FC9}" dt="2024-04-16T08:15:15.460" v="3170" actId="1076"/>
          <ac:spMkLst>
            <pc:docMk/>
            <pc:sldMk cId="2845276003" sldId="266"/>
            <ac:spMk id="56" creationId="{9C5AC5D0-D7ED-F577-EE0B-59A0DFB35BA0}"/>
          </ac:spMkLst>
        </pc:spChg>
        <pc:spChg chg="add del mod">
          <ac:chgData name="Marco Bellaveglia" userId="ccbe9784-09e5-475a-bf13-0b9f86231c85" providerId="ADAL" clId="{C1C1C294-F9FC-4F8C-B57E-97444CF36FC9}" dt="2024-04-16T08:15:15.460" v="3170" actId="1076"/>
          <ac:spMkLst>
            <pc:docMk/>
            <pc:sldMk cId="2845276003" sldId="266"/>
            <ac:spMk id="58" creationId="{58C590C2-E4F1-34D5-6D60-AE7979C34C66}"/>
          </ac:spMkLst>
        </pc:spChg>
        <pc:spChg chg="add del mod">
          <ac:chgData name="Marco Bellaveglia" userId="ccbe9784-09e5-475a-bf13-0b9f86231c85" providerId="ADAL" clId="{C1C1C294-F9FC-4F8C-B57E-97444CF36FC9}" dt="2024-04-16T08:15:15.460" v="3170" actId="1076"/>
          <ac:spMkLst>
            <pc:docMk/>
            <pc:sldMk cId="2845276003" sldId="266"/>
            <ac:spMk id="59" creationId="{73ABC08C-38A2-B8E4-7FB8-6999865A4563}"/>
          </ac:spMkLst>
        </pc:spChg>
        <pc:spChg chg="add del mod">
          <ac:chgData name="Marco Bellaveglia" userId="ccbe9784-09e5-475a-bf13-0b9f86231c85" providerId="ADAL" clId="{C1C1C294-F9FC-4F8C-B57E-97444CF36FC9}" dt="2024-04-16T08:15:15.460" v="3170" actId="1076"/>
          <ac:spMkLst>
            <pc:docMk/>
            <pc:sldMk cId="2845276003" sldId="266"/>
            <ac:spMk id="60" creationId="{B8646D7F-868B-7823-6B87-C8EF501ACF24}"/>
          </ac:spMkLst>
        </pc:spChg>
        <pc:spChg chg="add del mod">
          <ac:chgData name="Marco Bellaveglia" userId="ccbe9784-09e5-475a-bf13-0b9f86231c85" providerId="ADAL" clId="{C1C1C294-F9FC-4F8C-B57E-97444CF36FC9}" dt="2024-04-16T08:15:15.460" v="3170" actId="1076"/>
          <ac:spMkLst>
            <pc:docMk/>
            <pc:sldMk cId="2845276003" sldId="266"/>
            <ac:spMk id="61" creationId="{C0259BE0-9DB8-ED53-8C3D-961054ADF6E2}"/>
          </ac:spMkLst>
        </pc:spChg>
        <pc:spChg chg="add del mod">
          <ac:chgData name="Marco Bellaveglia" userId="ccbe9784-09e5-475a-bf13-0b9f86231c85" providerId="ADAL" clId="{C1C1C294-F9FC-4F8C-B57E-97444CF36FC9}" dt="2024-04-16T08:15:15.460" v="3170" actId="1076"/>
          <ac:spMkLst>
            <pc:docMk/>
            <pc:sldMk cId="2845276003" sldId="266"/>
            <ac:spMk id="62" creationId="{C51BAF9B-DCAC-F9B9-DFE5-7B2414235ED4}"/>
          </ac:spMkLst>
        </pc:spChg>
        <pc:spChg chg="add del mod">
          <ac:chgData name="Marco Bellaveglia" userId="ccbe9784-09e5-475a-bf13-0b9f86231c85" providerId="ADAL" clId="{C1C1C294-F9FC-4F8C-B57E-97444CF36FC9}" dt="2024-04-16T08:15:15.460" v="3170" actId="1076"/>
          <ac:spMkLst>
            <pc:docMk/>
            <pc:sldMk cId="2845276003" sldId="266"/>
            <ac:spMk id="63" creationId="{5ABAF6A0-3F92-983C-54AA-6CA2627C45BB}"/>
          </ac:spMkLst>
        </pc:spChg>
        <pc:spChg chg="add del mod">
          <ac:chgData name="Marco Bellaveglia" userId="ccbe9784-09e5-475a-bf13-0b9f86231c85" providerId="ADAL" clId="{C1C1C294-F9FC-4F8C-B57E-97444CF36FC9}" dt="2024-04-16T08:15:15.460" v="3170" actId="1076"/>
          <ac:spMkLst>
            <pc:docMk/>
            <pc:sldMk cId="2845276003" sldId="266"/>
            <ac:spMk id="64" creationId="{1EFD957F-88EC-EF4D-A5E7-2818B2B68422}"/>
          </ac:spMkLst>
        </pc:spChg>
        <pc:spChg chg="add del mod">
          <ac:chgData name="Marco Bellaveglia" userId="ccbe9784-09e5-475a-bf13-0b9f86231c85" providerId="ADAL" clId="{C1C1C294-F9FC-4F8C-B57E-97444CF36FC9}" dt="2024-04-16T08:15:15.460" v="3170" actId="1076"/>
          <ac:spMkLst>
            <pc:docMk/>
            <pc:sldMk cId="2845276003" sldId="266"/>
            <ac:spMk id="65" creationId="{7385C7C4-A747-D36F-8AB6-2D673FCBBED0}"/>
          </ac:spMkLst>
        </pc:spChg>
        <pc:spChg chg="add del mod">
          <ac:chgData name="Marco Bellaveglia" userId="ccbe9784-09e5-475a-bf13-0b9f86231c85" providerId="ADAL" clId="{C1C1C294-F9FC-4F8C-B57E-97444CF36FC9}" dt="2024-04-16T08:15:15.460" v="3170" actId="1076"/>
          <ac:spMkLst>
            <pc:docMk/>
            <pc:sldMk cId="2845276003" sldId="266"/>
            <ac:spMk id="66" creationId="{B7C19958-0CC7-D77F-5B99-FE304187D848}"/>
          </ac:spMkLst>
        </pc:spChg>
        <pc:spChg chg="add del mod">
          <ac:chgData name="Marco Bellaveglia" userId="ccbe9784-09e5-475a-bf13-0b9f86231c85" providerId="ADAL" clId="{C1C1C294-F9FC-4F8C-B57E-97444CF36FC9}" dt="2024-04-16T08:15:15.460" v="3170" actId="1076"/>
          <ac:spMkLst>
            <pc:docMk/>
            <pc:sldMk cId="2845276003" sldId="266"/>
            <ac:spMk id="67" creationId="{CB253838-AE83-62C2-98DE-93551FD23DE6}"/>
          </ac:spMkLst>
        </pc:spChg>
        <pc:spChg chg="add del mod">
          <ac:chgData name="Marco Bellaveglia" userId="ccbe9784-09e5-475a-bf13-0b9f86231c85" providerId="ADAL" clId="{C1C1C294-F9FC-4F8C-B57E-97444CF36FC9}" dt="2024-04-16T08:15:15.460" v="3170" actId="1076"/>
          <ac:spMkLst>
            <pc:docMk/>
            <pc:sldMk cId="2845276003" sldId="266"/>
            <ac:spMk id="68" creationId="{C52C3A81-CBFF-5C8A-7176-F6722D0EF149}"/>
          </ac:spMkLst>
        </pc:spChg>
        <pc:spChg chg="add del mod">
          <ac:chgData name="Marco Bellaveglia" userId="ccbe9784-09e5-475a-bf13-0b9f86231c85" providerId="ADAL" clId="{C1C1C294-F9FC-4F8C-B57E-97444CF36FC9}" dt="2024-04-16T08:15:15.460" v="3170" actId="1076"/>
          <ac:spMkLst>
            <pc:docMk/>
            <pc:sldMk cId="2845276003" sldId="266"/>
            <ac:spMk id="69" creationId="{42152486-4CE7-8E7C-34C6-BB654358067B}"/>
          </ac:spMkLst>
        </pc:spChg>
        <pc:spChg chg="add del mod">
          <ac:chgData name="Marco Bellaveglia" userId="ccbe9784-09e5-475a-bf13-0b9f86231c85" providerId="ADAL" clId="{C1C1C294-F9FC-4F8C-B57E-97444CF36FC9}" dt="2024-04-16T08:15:15.460" v="3170" actId="1076"/>
          <ac:spMkLst>
            <pc:docMk/>
            <pc:sldMk cId="2845276003" sldId="266"/>
            <ac:spMk id="70" creationId="{1D1D0105-6932-218A-B283-BD0DA79DA92E}"/>
          </ac:spMkLst>
        </pc:spChg>
        <pc:spChg chg="add mod">
          <ac:chgData name="Marco Bellaveglia" userId="ccbe9784-09e5-475a-bf13-0b9f86231c85" providerId="ADAL" clId="{C1C1C294-F9FC-4F8C-B57E-97444CF36FC9}" dt="2024-04-16T08:14:36.332" v="3162" actId="1035"/>
          <ac:spMkLst>
            <pc:docMk/>
            <pc:sldMk cId="2845276003" sldId="266"/>
            <ac:spMk id="71" creationId="{4ADB34E8-DBF4-96D7-FAB7-3AA3A12673BB}"/>
          </ac:spMkLst>
        </pc:spChg>
        <pc:picChg chg="add mod">
          <ac:chgData name="Marco Bellaveglia" userId="ccbe9784-09e5-475a-bf13-0b9f86231c85" providerId="ADAL" clId="{C1C1C294-F9FC-4F8C-B57E-97444CF36FC9}" dt="2024-04-16T07:35:49.418" v="2363" actId="1076"/>
          <ac:picMkLst>
            <pc:docMk/>
            <pc:sldMk cId="2845276003" sldId="266"/>
            <ac:picMk id="2" creationId="{46D90384-1D2D-9AA2-A4A1-119B5B3C30AC}"/>
          </ac:picMkLst>
        </pc:picChg>
        <pc:picChg chg="mod">
          <ac:chgData name="Marco Bellaveglia" userId="ccbe9784-09e5-475a-bf13-0b9f86231c85" providerId="ADAL" clId="{C1C1C294-F9FC-4F8C-B57E-97444CF36FC9}" dt="2024-04-16T07:37:03.930" v="2409" actId="1076"/>
          <ac:picMkLst>
            <pc:docMk/>
            <pc:sldMk cId="2845276003" sldId="266"/>
            <ac:picMk id="7" creationId="{B006DAD3-E0CF-5C6D-370B-CD70DBA11EB3}"/>
          </ac:picMkLst>
        </pc:picChg>
        <pc:picChg chg="mod">
          <ac:chgData name="Marco Bellaveglia" userId="ccbe9784-09e5-475a-bf13-0b9f86231c85" providerId="ADAL" clId="{C1C1C294-F9FC-4F8C-B57E-97444CF36FC9}" dt="2024-04-16T07:37:12.026" v="2413" actId="1076"/>
          <ac:picMkLst>
            <pc:docMk/>
            <pc:sldMk cId="2845276003" sldId="266"/>
            <ac:picMk id="9" creationId="{87BD94C5-DA3E-2A6F-0433-DF8105B6AD64}"/>
          </ac:picMkLst>
        </pc:picChg>
        <pc:picChg chg="del">
          <ac:chgData name="Marco Bellaveglia" userId="ccbe9784-09e5-475a-bf13-0b9f86231c85" providerId="ADAL" clId="{C1C1C294-F9FC-4F8C-B57E-97444CF36FC9}" dt="2024-04-16T07:27:33.804" v="2212" actId="21"/>
          <ac:picMkLst>
            <pc:docMk/>
            <pc:sldMk cId="2845276003" sldId="266"/>
            <ac:picMk id="10" creationId="{EFFD333D-8FE5-6D0E-65B4-EBC3CF4C54A6}"/>
          </ac:picMkLst>
        </pc:picChg>
        <pc:picChg chg="add del mod">
          <ac:chgData name="Marco Bellaveglia" userId="ccbe9784-09e5-475a-bf13-0b9f86231c85" providerId="ADAL" clId="{C1C1C294-F9FC-4F8C-B57E-97444CF36FC9}" dt="2024-04-16T08:06:39.772" v="2875" actId="478"/>
          <ac:picMkLst>
            <pc:docMk/>
            <pc:sldMk cId="2845276003" sldId="266"/>
            <ac:picMk id="28" creationId="{F5E882EF-5DF2-5A42-1A56-8EAFA484C5A6}"/>
          </ac:picMkLst>
        </pc:picChg>
        <pc:picChg chg="del mod">
          <ac:chgData name="Marco Bellaveglia" userId="ccbe9784-09e5-475a-bf13-0b9f86231c85" providerId="ADAL" clId="{C1C1C294-F9FC-4F8C-B57E-97444CF36FC9}" dt="2024-04-16T07:42:41.186" v="2637" actId="478"/>
          <ac:picMkLst>
            <pc:docMk/>
            <pc:sldMk cId="2845276003" sldId="266"/>
            <ac:picMk id="34" creationId="{11AD232D-249F-636C-147C-1CF46570197B}"/>
          </ac:picMkLst>
        </pc:picChg>
        <pc:picChg chg="mod">
          <ac:chgData name="Marco Bellaveglia" userId="ccbe9784-09e5-475a-bf13-0b9f86231c85" providerId="ADAL" clId="{C1C1C294-F9FC-4F8C-B57E-97444CF36FC9}" dt="2024-04-16T08:14:36.332" v="3162" actId="1035"/>
          <ac:picMkLst>
            <pc:docMk/>
            <pc:sldMk cId="2845276003" sldId="266"/>
            <ac:picMk id="35" creationId="{0C1BE559-0626-97B5-80A6-C1234F12D049}"/>
          </ac:picMkLst>
        </pc:picChg>
        <pc:picChg chg="mod">
          <ac:chgData name="Marco Bellaveglia" userId="ccbe9784-09e5-475a-bf13-0b9f86231c85" providerId="ADAL" clId="{C1C1C294-F9FC-4F8C-B57E-97444CF36FC9}" dt="2024-04-16T07:35:26.866" v="2357" actId="1076"/>
          <ac:picMkLst>
            <pc:docMk/>
            <pc:sldMk cId="2845276003" sldId="266"/>
            <ac:picMk id="38" creationId="{37546957-F4CA-AEC9-9F47-E77CB87DB722}"/>
          </ac:picMkLst>
        </pc:picChg>
        <pc:picChg chg="add mod">
          <ac:chgData name="Marco Bellaveglia" userId="ccbe9784-09e5-475a-bf13-0b9f86231c85" providerId="ADAL" clId="{C1C1C294-F9FC-4F8C-B57E-97444CF36FC9}" dt="2024-04-16T07:29:58.875" v="2250" actId="1076"/>
          <ac:picMkLst>
            <pc:docMk/>
            <pc:sldMk cId="2845276003" sldId="266"/>
            <ac:picMk id="43" creationId="{659C72CD-210C-4843-E8DF-F0C0FA094BFA}"/>
          </ac:picMkLst>
        </pc:picChg>
        <pc:picChg chg="add mod">
          <ac:chgData name="Marco Bellaveglia" userId="ccbe9784-09e5-475a-bf13-0b9f86231c85" providerId="ADAL" clId="{C1C1C294-F9FC-4F8C-B57E-97444CF36FC9}" dt="2024-04-16T08:14:36.332" v="3162" actId="1035"/>
          <ac:picMkLst>
            <pc:docMk/>
            <pc:sldMk cId="2845276003" sldId="266"/>
            <ac:picMk id="47" creationId="{E5F4D52F-AB67-4772-C647-2D77BEBD5A43}"/>
          </ac:picMkLst>
        </pc:picChg>
        <pc:picChg chg="add mod">
          <ac:chgData name="Marco Bellaveglia" userId="ccbe9784-09e5-475a-bf13-0b9f86231c85" providerId="ADAL" clId="{C1C1C294-F9FC-4F8C-B57E-97444CF36FC9}" dt="2024-04-16T08:10:49.101" v="2986" actId="1582"/>
          <ac:picMkLst>
            <pc:docMk/>
            <pc:sldMk cId="2845276003" sldId="266"/>
            <ac:picMk id="51" creationId="{AD39A89B-FBE2-2B44-90B5-E4F647951EC5}"/>
          </ac:picMkLst>
        </pc:picChg>
        <pc:picChg chg="add mod">
          <ac:chgData name="Marco Bellaveglia" userId="ccbe9784-09e5-475a-bf13-0b9f86231c85" providerId="ADAL" clId="{C1C1C294-F9FC-4F8C-B57E-97444CF36FC9}" dt="2024-04-16T08:10:42.842" v="2985" actId="1076"/>
          <ac:picMkLst>
            <pc:docMk/>
            <pc:sldMk cId="2845276003" sldId="266"/>
            <ac:picMk id="52" creationId="{549E91E0-AF44-ADCA-4A40-F133D84D7302}"/>
          </ac:picMkLst>
        </pc:picChg>
        <pc:picChg chg="add del mod">
          <ac:chgData name="Marco Bellaveglia" userId="ccbe9784-09e5-475a-bf13-0b9f86231c85" providerId="ADAL" clId="{C1C1C294-F9FC-4F8C-B57E-97444CF36FC9}" dt="2024-04-16T08:05:25.570" v="2848" actId="478"/>
          <ac:picMkLst>
            <pc:docMk/>
            <pc:sldMk cId="2845276003" sldId="266"/>
            <ac:picMk id="57" creationId="{8FDC72C1-17B1-41B0-A970-43F173C1D367}"/>
          </ac:picMkLst>
        </pc:picChg>
        <pc:picChg chg="add mod">
          <ac:chgData name="Marco Bellaveglia" userId="ccbe9784-09e5-475a-bf13-0b9f86231c85" providerId="ADAL" clId="{C1C1C294-F9FC-4F8C-B57E-97444CF36FC9}" dt="2024-04-16T08:15:07.478" v="3168" actId="1076"/>
          <ac:picMkLst>
            <pc:docMk/>
            <pc:sldMk cId="2845276003" sldId="266"/>
            <ac:picMk id="72" creationId="{D89E3B14-2F9D-D5F4-D602-14B5F24D3C2A}"/>
          </ac:picMkLst>
        </pc:picChg>
        <pc:cxnChg chg="del">
          <ac:chgData name="Marco Bellaveglia" userId="ccbe9784-09e5-475a-bf13-0b9f86231c85" providerId="ADAL" clId="{C1C1C294-F9FC-4F8C-B57E-97444CF36FC9}" dt="2024-04-16T07:27:33.804" v="2212" actId="21"/>
          <ac:cxnSpMkLst>
            <pc:docMk/>
            <pc:sldMk cId="2845276003" sldId="266"/>
            <ac:cxnSpMk id="11" creationId="{11C0D06A-0151-5D8C-56A7-CF2917E7EDC3}"/>
          </ac:cxnSpMkLst>
        </pc:cxnChg>
        <pc:cxnChg chg="del">
          <ac:chgData name="Marco Bellaveglia" userId="ccbe9784-09e5-475a-bf13-0b9f86231c85" providerId="ADAL" clId="{C1C1C294-F9FC-4F8C-B57E-97444CF36FC9}" dt="2024-04-16T07:27:33.804" v="2212" actId="21"/>
          <ac:cxnSpMkLst>
            <pc:docMk/>
            <pc:sldMk cId="2845276003" sldId="266"/>
            <ac:cxnSpMk id="12" creationId="{9258E734-C646-D145-C3EF-7BE2CC7B60E1}"/>
          </ac:cxnSpMkLst>
        </pc:cxnChg>
        <pc:cxnChg chg="del">
          <ac:chgData name="Marco Bellaveglia" userId="ccbe9784-09e5-475a-bf13-0b9f86231c85" providerId="ADAL" clId="{C1C1C294-F9FC-4F8C-B57E-97444CF36FC9}" dt="2024-04-16T07:27:33.804" v="2212" actId="21"/>
          <ac:cxnSpMkLst>
            <pc:docMk/>
            <pc:sldMk cId="2845276003" sldId="266"/>
            <ac:cxnSpMk id="16" creationId="{55EE3AA8-3E33-E407-BAE3-76D3B295DA49}"/>
          </ac:cxnSpMkLst>
        </pc:cxnChg>
        <pc:cxnChg chg="del">
          <ac:chgData name="Marco Bellaveglia" userId="ccbe9784-09e5-475a-bf13-0b9f86231c85" providerId="ADAL" clId="{C1C1C294-F9FC-4F8C-B57E-97444CF36FC9}" dt="2024-04-16T07:27:33.804" v="2212" actId="21"/>
          <ac:cxnSpMkLst>
            <pc:docMk/>
            <pc:sldMk cId="2845276003" sldId="266"/>
            <ac:cxnSpMk id="17" creationId="{1526DC31-6949-FF36-F8A8-7AF83B314153}"/>
          </ac:cxnSpMkLst>
        </pc:cxnChg>
        <pc:cxnChg chg="del">
          <ac:chgData name="Marco Bellaveglia" userId="ccbe9784-09e5-475a-bf13-0b9f86231c85" providerId="ADAL" clId="{C1C1C294-F9FC-4F8C-B57E-97444CF36FC9}" dt="2024-04-16T07:27:33.804" v="2212" actId="21"/>
          <ac:cxnSpMkLst>
            <pc:docMk/>
            <pc:sldMk cId="2845276003" sldId="266"/>
            <ac:cxnSpMk id="18" creationId="{467A0A8F-311E-2EE4-F9F5-10777733FD38}"/>
          </ac:cxnSpMkLst>
        </pc:cxnChg>
        <pc:cxnChg chg="del">
          <ac:chgData name="Marco Bellaveglia" userId="ccbe9784-09e5-475a-bf13-0b9f86231c85" providerId="ADAL" clId="{C1C1C294-F9FC-4F8C-B57E-97444CF36FC9}" dt="2024-04-16T07:27:33.804" v="2212" actId="21"/>
          <ac:cxnSpMkLst>
            <pc:docMk/>
            <pc:sldMk cId="2845276003" sldId="266"/>
            <ac:cxnSpMk id="19" creationId="{64EC2264-1846-656E-F3E3-18319CBBC955}"/>
          </ac:cxnSpMkLst>
        </pc:cxnChg>
        <pc:cxnChg chg="del">
          <ac:chgData name="Marco Bellaveglia" userId="ccbe9784-09e5-475a-bf13-0b9f86231c85" providerId="ADAL" clId="{C1C1C294-F9FC-4F8C-B57E-97444CF36FC9}" dt="2024-04-16T07:27:33.804" v="2212" actId="21"/>
          <ac:cxnSpMkLst>
            <pc:docMk/>
            <pc:sldMk cId="2845276003" sldId="266"/>
            <ac:cxnSpMk id="20" creationId="{0D82AE35-B01F-C3CD-260B-9950170C58E2}"/>
          </ac:cxnSpMkLst>
        </pc:cxnChg>
        <pc:cxnChg chg="del">
          <ac:chgData name="Marco Bellaveglia" userId="ccbe9784-09e5-475a-bf13-0b9f86231c85" providerId="ADAL" clId="{C1C1C294-F9FC-4F8C-B57E-97444CF36FC9}" dt="2024-04-16T07:27:33.804" v="2212" actId="21"/>
          <ac:cxnSpMkLst>
            <pc:docMk/>
            <pc:sldMk cId="2845276003" sldId="266"/>
            <ac:cxnSpMk id="21" creationId="{60FE5CE0-7F5F-194F-1383-4872C7083DC1}"/>
          </ac:cxnSpMkLst>
        </pc:cxnChg>
        <pc:cxnChg chg="del">
          <ac:chgData name="Marco Bellaveglia" userId="ccbe9784-09e5-475a-bf13-0b9f86231c85" providerId="ADAL" clId="{C1C1C294-F9FC-4F8C-B57E-97444CF36FC9}" dt="2024-04-16T07:27:33.804" v="2212" actId="21"/>
          <ac:cxnSpMkLst>
            <pc:docMk/>
            <pc:sldMk cId="2845276003" sldId="266"/>
            <ac:cxnSpMk id="22" creationId="{C5124284-7928-04AB-9E1C-1F3743AE055F}"/>
          </ac:cxnSpMkLst>
        </pc:cxnChg>
        <pc:cxnChg chg="del">
          <ac:chgData name="Marco Bellaveglia" userId="ccbe9784-09e5-475a-bf13-0b9f86231c85" providerId="ADAL" clId="{C1C1C294-F9FC-4F8C-B57E-97444CF36FC9}" dt="2024-04-16T07:27:33.804" v="2212" actId="21"/>
          <ac:cxnSpMkLst>
            <pc:docMk/>
            <pc:sldMk cId="2845276003" sldId="266"/>
            <ac:cxnSpMk id="23" creationId="{76574D47-58CC-5F22-C04D-EEE0A871F2CF}"/>
          </ac:cxnSpMkLst>
        </pc:cxnChg>
        <pc:cxnChg chg="del">
          <ac:chgData name="Marco Bellaveglia" userId="ccbe9784-09e5-475a-bf13-0b9f86231c85" providerId="ADAL" clId="{C1C1C294-F9FC-4F8C-B57E-97444CF36FC9}" dt="2024-04-16T07:27:33.804" v="2212" actId="21"/>
          <ac:cxnSpMkLst>
            <pc:docMk/>
            <pc:sldMk cId="2845276003" sldId="266"/>
            <ac:cxnSpMk id="24" creationId="{FD96FDA4-FBFB-CEE9-322D-E2ED22EF82E7}"/>
          </ac:cxnSpMkLst>
        </pc:cxnChg>
        <pc:cxnChg chg="del">
          <ac:chgData name="Marco Bellaveglia" userId="ccbe9784-09e5-475a-bf13-0b9f86231c85" providerId="ADAL" clId="{C1C1C294-F9FC-4F8C-B57E-97444CF36FC9}" dt="2024-04-16T07:27:33.804" v="2212" actId="21"/>
          <ac:cxnSpMkLst>
            <pc:docMk/>
            <pc:sldMk cId="2845276003" sldId="266"/>
            <ac:cxnSpMk id="25" creationId="{1759AE6B-ADC2-9EAD-DACE-DCED5C1679E3}"/>
          </ac:cxnSpMkLst>
        </pc:cxnChg>
      </pc:sldChg>
      <pc:sldChg chg="addSp delSp modSp new mod">
        <pc:chgData name="Marco Bellaveglia" userId="ccbe9784-09e5-475a-bf13-0b9f86231c85" providerId="ADAL" clId="{C1C1C294-F9FC-4F8C-B57E-97444CF36FC9}" dt="2024-04-16T13:39:28.927" v="5858" actId="1582"/>
        <pc:sldMkLst>
          <pc:docMk/>
          <pc:sldMk cId="3415902397" sldId="267"/>
        </pc:sldMkLst>
        <pc:spChg chg="del">
          <ac:chgData name="Marco Bellaveglia" userId="ccbe9784-09e5-475a-bf13-0b9f86231c85" providerId="ADAL" clId="{C1C1C294-F9FC-4F8C-B57E-97444CF36FC9}" dt="2024-04-16T07:08:31.252" v="1783" actId="478"/>
          <ac:spMkLst>
            <pc:docMk/>
            <pc:sldMk cId="3415902397" sldId="267"/>
            <ac:spMk id="2" creationId="{4BA74967-474D-CDAF-B4BF-0952C0E0373B}"/>
          </ac:spMkLst>
        </pc:spChg>
        <pc:spChg chg="mod">
          <ac:chgData name="Marco Bellaveglia" userId="ccbe9784-09e5-475a-bf13-0b9f86231c85" providerId="ADAL" clId="{C1C1C294-F9FC-4F8C-B57E-97444CF36FC9}" dt="2024-04-16T07:45:38.458" v="2669" actId="14100"/>
          <ac:spMkLst>
            <pc:docMk/>
            <pc:sldMk cId="3415902397" sldId="267"/>
            <ac:spMk id="3" creationId="{62DFDC46-B0AE-799F-13CC-5F9EC6C6DB8F}"/>
          </ac:spMkLst>
        </pc:spChg>
        <pc:spChg chg="add mod">
          <ac:chgData name="Marco Bellaveglia" userId="ccbe9784-09e5-475a-bf13-0b9f86231c85" providerId="ADAL" clId="{C1C1C294-F9FC-4F8C-B57E-97444CF36FC9}" dt="2024-04-16T07:11:20.639" v="1862" actId="403"/>
          <ac:spMkLst>
            <pc:docMk/>
            <pc:sldMk cId="3415902397" sldId="267"/>
            <ac:spMk id="7" creationId="{3C9DD198-88C0-CAB1-2400-33753780DDBC}"/>
          </ac:spMkLst>
        </pc:spChg>
        <pc:spChg chg="add mod">
          <ac:chgData name="Marco Bellaveglia" userId="ccbe9784-09e5-475a-bf13-0b9f86231c85" providerId="ADAL" clId="{C1C1C294-F9FC-4F8C-B57E-97444CF36FC9}" dt="2024-04-16T07:15:13.411" v="1943" actId="1076"/>
          <ac:spMkLst>
            <pc:docMk/>
            <pc:sldMk cId="3415902397" sldId="267"/>
            <ac:spMk id="8" creationId="{A6EA6270-6699-F360-93A1-E799C3046FBD}"/>
          </ac:spMkLst>
        </pc:spChg>
        <pc:spChg chg="add del mod">
          <ac:chgData name="Marco Bellaveglia" userId="ccbe9784-09e5-475a-bf13-0b9f86231c85" providerId="ADAL" clId="{C1C1C294-F9FC-4F8C-B57E-97444CF36FC9}" dt="2024-04-16T07:10:12.499" v="1842" actId="478"/>
          <ac:spMkLst>
            <pc:docMk/>
            <pc:sldMk cId="3415902397" sldId="267"/>
            <ac:spMk id="9" creationId="{BCA84BFB-D809-BEDE-0609-FCD7440CD513}"/>
          </ac:spMkLst>
        </pc:spChg>
        <pc:spChg chg="add mod">
          <ac:chgData name="Marco Bellaveglia" userId="ccbe9784-09e5-475a-bf13-0b9f86231c85" providerId="ADAL" clId="{C1C1C294-F9FC-4F8C-B57E-97444CF36FC9}" dt="2024-04-16T13:39:15.799" v="5857" actId="1037"/>
          <ac:spMkLst>
            <pc:docMk/>
            <pc:sldMk cId="3415902397" sldId="267"/>
            <ac:spMk id="14" creationId="{6CD830B8-8566-1A73-3CB3-52FA579C97D4}"/>
          </ac:spMkLst>
        </pc:spChg>
        <pc:spChg chg="add del mod">
          <ac:chgData name="Marco Bellaveglia" userId="ccbe9784-09e5-475a-bf13-0b9f86231c85" providerId="ADAL" clId="{C1C1C294-F9FC-4F8C-B57E-97444CF36FC9}" dt="2024-04-16T07:11:14.595" v="1861" actId="478"/>
          <ac:spMkLst>
            <pc:docMk/>
            <pc:sldMk cId="3415902397" sldId="267"/>
            <ac:spMk id="15" creationId="{C0B85C66-6A31-DF05-F1A9-AE697FF05F91}"/>
          </ac:spMkLst>
        </pc:spChg>
        <pc:spChg chg="add mod">
          <ac:chgData name="Marco Bellaveglia" userId="ccbe9784-09e5-475a-bf13-0b9f86231c85" providerId="ADAL" clId="{C1C1C294-F9FC-4F8C-B57E-97444CF36FC9}" dt="2024-04-16T07:19:26.364" v="2153" actId="20577"/>
          <ac:spMkLst>
            <pc:docMk/>
            <pc:sldMk cId="3415902397" sldId="267"/>
            <ac:spMk id="16" creationId="{747382E3-DBD4-E101-3358-ED751FD00DAA}"/>
          </ac:spMkLst>
        </pc:spChg>
        <pc:picChg chg="add mod ord">
          <ac:chgData name="Marco Bellaveglia" userId="ccbe9784-09e5-475a-bf13-0b9f86231c85" providerId="ADAL" clId="{C1C1C294-F9FC-4F8C-B57E-97444CF36FC9}" dt="2024-04-16T13:39:14.215" v="5856" actId="1037"/>
          <ac:picMkLst>
            <pc:docMk/>
            <pc:sldMk cId="3415902397" sldId="267"/>
            <ac:picMk id="10" creationId="{E24C3F12-3D19-FADE-0D25-A19694F8AB00}"/>
          </ac:picMkLst>
        </pc:picChg>
        <pc:picChg chg="add mod">
          <ac:chgData name="Marco Bellaveglia" userId="ccbe9784-09e5-475a-bf13-0b9f86231c85" providerId="ADAL" clId="{C1C1C294-F9FC-4F8C-B57E-97444CF36FC9}" dt="2024-04-16T13:39:28.927" v="5858" actId="1582"/>
          <ac:picMkLst>
            <pc:docMk/>
            <pc:sldMk cId="3415902397" sldId="267"/>
            <ac:picMk id="11" creationId="{A523DA87-0F72-0899-C1A6-0CEEBC9F9BB0}"/>
          </ac:picMkLst>
        </pc:picChg>
        <pc:picChg chg="add mod ord">
          <ac:chgData name="Marco Bellaveglia" userId="ccbe9784-09e5-475a-bf13-0b9f86231c85" providerId="ADAL" clId="{C1C1C294-F9FC-4F8C-B57E-97444CF36FC9}" dt="2024-04-16T13:39:28.927" v="5858" actId="1582"/>
          <ac:picMkLst>
            <pc:docMk/>
            <pc:sldMk cId="3415902397" sldId="267"/>
            <ac:picMk id="12" creationId="{57D9E71D-503D-3982-76EF-9702B8BCA697}"/>
          </ac:picMkLst>
        </pc:picChg>
        <pc:picChg chg="add mod ord">
          <ac:chgData name="Marco Bellaveglia" userId="ccbe9784-09e5-475a-bf13-0b9f86231c85" providerId="ADAL" clId="{C1C1C294-F9FC-4F8C-B57E-97444CF36FC9}" dt="2024-04-16T13:39:28.927" v="5858" actId="1582"/>
          <ac:picMkLst>
            <pc:docMk/>
            <pc:sldMk cId="3415902397" sldId="267"/>
            <ac:picMk id="13" creationId="{35376330-94B4-61EE-9D99-F6788A48B3F7}"/>
          </ac:picMkLst>
        </pc:picChg>
        <pc:picChg chg="add mod">
          <ac:chgData name="Marco Bellaveglia" userId="ccbe9784-09e5-475a-bf13-0b9f86231c85" providerId="ADAL" clId="{C1C1C294-F9FC-4F8C-B57E-97444CF36FC9}" dt="2024-04-16T13:39:04.376" v="5852" actId="1582"/>
          <ac:picMkLst>
            <pc:docMk/>
            <pc:sldMk cId="3415902397" sldId="267"/>
            <ac:picMk id="17" creationId="{B30B3EEB-7983-8BF0-67BE-D3FD90B6A1D1}"/>
          </ac:picMkLst>
        </pc:picChg>
      </pc:sldChg>
      <pc:sldChg chg="addSp delSp modSp new mod delAnim modAnim">
        <pc:chgData name="Marco Bellaveglia" userId="ccbe9784-09e5-475a-bf13-0b9f86231c85" providerId="ADAL" clId="{C1C1C294-F9FC-4F8C-B57E-97444CF36FC9}" dt="2024-04-16T14:33:24.600" v="7604" actId="6549"/>
        <pc:sldMkLst>
          <pc:docMk/>
          <pc:sldMk cId="2589020930" sldId="268"/>
        </pc:sldMkLst>
        <pc:spChg chg="del">
          <ac:chgData name="Marco Bellaveglia" userId="ccbe9784-09e5-475a-bf13-0b9f86231c85" providerId="ADAL" clId="{C1C1C294-F9FC-4F8C-B57E-97444CF36FC9}" dt="2024-04-16T07:53:08.571" v="2673" actId="478"/>
          <ac:spMkLst>
            <pc:docMk/>
            <pc:sldMk cId="2589020930" sldId="268"/>
            <ac:spMk id="2" creationId="{BAC18F4F-1EBA-4DA2-D5A9-7388680177D6}"/>
          </ac:spMkLst>
        </pc:spChg>
        <pc:spChg chg="mod">
          <ac:chgData name="Marco Bellaveglia" userId="ccbe9784-09e5-475a-bf13-0b9f86231c85" providerId="ADAL" clId="{C1C1C294-F9FC-4F8C-B57E-97444CF36FC9}" dt="2024-04-16T08:47:59.664" v="3306" actId="1035"/>
          <ac:spMkLst>
            <pc:docMk/>
            <pc:sldMk cId="2589020930" sldId="268"/>
            <ac:spMk id="3" creationId="{9E1FDE4A-7EEE-243E-15AA-A62CFF72958A}"/>
          </ac:spMkLst>
        </pc:spChg>
        <pc:spChg chg="mod">
          <ac:chgData name="Marco Bellaveglia" userId="ccbe9784-09e5-475a-bf13-0b9f86231c85" providerId="ADAL" clId="{C1C1C294-F9FC-4F8C-B57E-97444CF36FC9}" dt="2024-04-16T08:49:37.346" v="3389" actId="1076"/>
          <ac:spMkLst>
            <pc:docMk/>
            <pc:sldMk cId="2589020930" sldId="268"/>
            <ac:spMk id="4" creationId="{38BAB9C7-B5C8-B388-96DE-F225ED2C10EE}"/>
          </ac:spMkLst>
        </pc:spChg>
        <pc:spChg chg="add mod">
          <ac:chgData name="Marco Bellaveglia" userId="ccbe9784-09e5-475a-bf13-0b9f86231c85" providerId="ADAL" clId="{C1C1C294-F9FC-4F8C-B57E-97444CF36FC9}" dt="2024-04-16T08:48:32.896" v="3325" actId="1076"/>
          <ac:spMkLst>
            <pc:docMk/>
            <pc:sldMk cId="2589020930" sldId="268"/>
            <ac:spMk id="8" creationId="{49A52E30-ABE9-8E22-7111-F4BF5B448CCD}"/>
          </ac:spMkLst>
        </pc:spChg>
        <pc:spChg chg="mod">
          <ac:chgData name="Marco Bellaveglia" userId="ccbe9784-09e5-475a-bf13-0b9f86231c85" providerId="ADAL" clId="{C1C1C294-F9FC-4F8C-B57E-97444CF36FC9}" dt="2024-04-16T07:53:09.768" v="2674"/>
          <ac:spMkLst>
            <pc:docMk/>
            <pc:sldMk cId="2589020930" sldId="268"/>
            <ac:spMk id="12" creationId="{E884C5F6-F6BF-CE4F-04BF-874094CCDE41}"/>
          </ac:spMkLst>
        </pc:spChg>
        <pc:spChg chg="mod">
          <ac:chgData name="Marco Bellaveglia" userId="ccbe9784-09e5-475a-bf13-0b9f86231c85" providerId="ADAL" clId="{C1C1C294-F9FC-4F8C-B57E-97444CF36FC9}" dt="2024-04-16T07:53:09.768" v="2674"/>
          <ac:spMkLst>
            <pc:docMk/>
            <pc:sldMk cId="2589020930" sldId="268"/>
            <ac:spMk id="13" creationId="{813C5946-C612-C088-81C5-7A3FF92227D4}"/>
          </ac:spMkLst>
        </pc:spChg>
        <pc:spChg chg="mod">
          <ac:chgData name="Marco Bellaveglia" userId="ccbe9784-09e5-475a-bf13-0b9f86231c85" providerId="ADAL" clId="{C1C1C294-F9FC-4F8C-B57E-97444CF36FC9}" dt="2024-04-16T07:53:09.768" v="2674"/>
          <ac:spMkLst>
            <pc:docMk/>
            <pc:sldMk cId="2589020930" sldId="268"/>
            <ac:spMk id="14" creationId="{61E6DE7C-7B13-270A-E7EE-C35CFA16DF3C}"/>
          </ac:spMkLst>
        </pc:spChg>
        <pc:spChg chg="mod">
          <ac:chgData name="Marco Bellaveglia" userId="ccbe9784-09e5-475a-bf13-0b9f86231c85" providerId="ADAL" clId="{C1C1C294-F9FC-4F8C-B57E-97444CF36FC9}" dt="2024-04-16T07:53:09.768" v="2674"/>
          <ac:spMkLst>
            <pc:docMk/>
            <pc:sldMk cId="2589020930" sldId="268"/>
            <ac:spMk id="15" creationId="{94A7A765-FED1-D052-E381-70449409EC0A}"/>
          </ac:spMkLst>
        </pc:spChg>
        <pc:spChg chg="add del mod">
          <ac:chgData name="Marco Bellaveglia" userId="ccbe9784-09e5-475a-bf13-0b9f86231c85" providerId="ADAL" clId="{C1C1C294-F9FC-4F8C-B57E-97444CF36FC9}" dt="2024-04-16T07:55:44.799" v="2746" actId="478"/>
          <ac:spMkLst>
            <pc:docMk/>
            <pc:sldMk cId="2589020930" sldId="268"/>
            <ac:spMk id="24" creationId="{0727EF7D-1C60-195B-971B-3E70D0940948}"/>
          </ac:spMkLst>
        </pc:spChg>
        <pc:spChg chg="add del mod">
          <ac:chgData name="Marco Bellaveglia" userId="ccbe9784-09e5-475a-bf13-0b9f86231c85" providerId="ADAL" clId="{C1C1C294-F9FC-4F8C-B57E-97444CF36FC9}" dt="2024-04-16T07:55:44.799" v="2746" actId="478"/>
          <ac:spMkLst>
            <pc:docMk/>
            <pc:sldMk cId="2589020930" sldId="268"/>
            <ac:spMk id="25" creationId="{3EB2E0D0-535E-2776-AB30-7A9BDE648126}"/>
          </ac:spMkLst>
        </pc:spChg>
        <pc:spChg chg="add del mod">
          <ac:chgData name="Marco Bellaveglia" userId="ccbe9784-09e5-475a-bf13-0b9f86231c85" providerId="ADAL" clId="{C1C1C294-F9FC-4F8C-B57E-97444CF36FC9}" dt="2024-04-16T07:55:44.799" v="2746" actId="478"/>
          <ac:spMkLst>
            <pc:docMk/>
            <pc:sldMk cId="2589020930" sldId="268"/>
            <ac:spMk id="26" creationId="{976D8056-237D-F038-4A37-9770594268EA}"/>
          </ac:spMkLst>
        </pc:spChg>
        <pc:spChg chg="add del mod">
          <ac:chgData name="Marco Bellaveglia" userId="ccbe9784-09e5-475a-bf13-0b9f86231c85" providerId="ADAL" clId="{C1C1C294-F9FC-4F8C-B57E-97444CF36FC9}" dt="2024-04-16T07:55:44.799" v="2746" actId="478"/>
          <ac:spMkLst>
            <pc:docMk/>
            <pc:sldMk cId="2589020930" sldId="268"/>
            <ac:spMk id="27" creationId="{7B015D6B-FF8B-11A9-79F0-C552D817DE78}"/>
          </ac:spMkLst>
        </pc:spChg>
        <pc:spChg chg="add mod">
          <ac:chgData name="Marco Bellaveglia" userId="ccbe9784-09e5-475a-bf13-0b9f86231c85" providerId="ADAL" clId="{C1C1C294-F9FC-4F8C-B57E-97444CF36FC9}" dt="2024-04-16T08:47:44.890" v="3278" actId="1036"/>
          <ac:spMkLst>
            <pc:docMk/>
            <pc:sldMk cId="2589020930" sldId="268"/>
            <ac:spMk id="29" creationId="{E56CC369-B02B-1D58-590C-4D9ABA3B44F5}"/>
          </ac:spMkLst>
        </pc:spChg>
        <pc:spChg chg="add mod">
          <ac:chgData name="Marco Bellaveglia" userId="ccbe9784-09e5-475a-bf13-0b9f86231c85" providerId="ADAL" clId="{C1C1C294-F9FC-4F8C-B57E-97444CF36FC9}" dt="2024-04-16T08:47:44.890" v="3278" actId="1036"/>
          <ac:spMkLst>
            <pc:docMk/>
            <pc:sldMk cId="2589020930" sldId="268"/>
            <ac:spMk id="31" creationId="{872A9200-FEE4-8865-2B94-44AEABFC6517}"/>
          </ac:spMkLst>
        </pc:spChg>
        <pc:spChg chg="add mod">
          <ac:chgData name="Marco Bellaveglia" userId="ccbe9784-09e5-475a-bf13-0b9f86231c85" providerId="ADAL" clId="{C1C1C294-F9FC-4F8C-B57E-97444CF36FC9}" dt="2024-04-16T14:33:24.600" v="7604" actId="6549"/>
          <ac:spMkLst>
            <pc:docMk/>
            <pc:sldMk cId="2589020930" sldId="268"/>
            <ac:spMk id="32" creationId="{80C82F94-CF55-A61C-E254-F29BA60F2A07}"/>
          </ac:spMkLst>
        </pc:spChg>
        <pc:spChg chg="add mod">
          <ac:chgData name="Marco Bellaveglia" userId="ccbe9784-09e5-475a-bf13-0b9f86231c85" providerId="ADAL" clId="{C1C1C294-F9FC-4F8C-B57E-97444CF36FC9}" dt="2024-04-16T08:47:44.890" v="3278" actId="1036"/>
          <ac:spMkLst>
            <pc:docMk/>
            <pc:sldMk cId="2589020930" sldId="268"/>
            <ac:spMk id="37" creationId="{AAE08D3A-8DD9-FF3F-19D1-FF938917526A}"/>
          </ac:spMkLst>
        </pc:spChg>
        <pc:spChg chg="mod">
          <ac:chgData name="Marco Bellaveglia" userId="ccbe9784-09e5-475a-bf13-0b9f86231c85" providerId="ADAL" clId="{C1C1C294-F9FC-4F8C-B57E-97444CF36FC9}" dt="2024-04-16T08:46:25.538" v="3241"/>
          <ac:spMkLst>
            <pc:docMk/>
            <pc:sldMk cId="2589020930" sldId="268"/>
            <ac:spMk id="42" creationId="{921E775D-80AE-8BFF-58D1-D176C004E0B2}"/>
          </ac:spMkLst>
        </pc:spChg>
        <pc:spChg chg="mod">
          <ac:chgData name="Marco Bellaveglia" userId="ccbe9784-09e5-475a-bf13-0b9f86231c85" providerId="ADAL" clId="{C1C1C294-F9FC-4F8C-B57E-97444CF36FC9}" dt="2024-04-16T08:46:25.538" v="3241"/>
          <ac:spMkLst>
            <pc:docMk/>
            <pc:sldMk cId="2589020930" sldId="268"/>
            <ac:spMk id="43" creationId="{6C3F8B98-94EE-B1D6-F63D-8A88162ABB64}"/>
          </ac:spMkLst>
        </pc:spChg>
        <pc:spChg chg="mod">
          <ac:chgData name="Marco Bellaveglia" userId="ccbe9784-09e5-475a-bf13-0b9f86231c85" providerId="ADAL" clId="{C1C1C294-F9FC-4F8C-B57E-97444CF36FC9}" dt="2024-04-16T08:46:25.538" v="3241"/>
          <ac:spMkLst>
            <pc:docMk/>
            <pc:sldMk cId="2589020930" sldId="268"/>
            <ac:spMk id="44" creationId="{1D7C66FB-0CAC-D8FB-229D-C726AD9923D6}"/>
          </ac:spMkLst>
        </pc:spChg>
        <pc:spChg chg="mod">
          <ac:chgData name="Marco Bellaveglia" userId="ccbe9784-09e5-475a-bf13-0b9f86231c85" providerId="ADAL" clId="{C1C1C294-F9FC-4F8C-B57E-97444CF36FC9}" dt="2024-04-16T08:46:25.538" v="3241"/>
          <ac:spMkLst>
            <pc:docMk/>
            <pc:sldMk cId="2589020930" sldId="268"/>
            <ac:spMk id="45" creationId="{BB609E12-10EA-0EFC-02EE-F84CE7896B69}"/>
          </ac:spMkLst>
        </pc:spChg>
        <pc:spChg chg="add mod">
          <ac:chgData name="Marco Bellaveglia" userId="ccbe9784-09e5-475a-bf13-0b9f86231c85" providerId="ADAL" clId="{C1C1C294-F9FC-4F8C-B57E-97444CF36FC9}" dt="2024-04-16T08:48:54.533" v="3385" actId="1038"/>
          <ac:spMkLst>
            <pc:docMk/>
            <pc:sldMk cId="2589020930" sldId="268"/>
            <ac:spMk id="54" creationId="{7C5882EB-F2FD-A947-5E19-28DF3537FF38}"/>
          </ac:spMkLst>
        </pc:spChg>
        <pc:spChg chg="add mod">
          <ac:chgData name="Marco Bellaveglia" userId="ccbe9784-09e5-475a-bf13-0b9f86231c85" providerId="ADAL" clId="{C1C1C294-F9FC-4F8C-B57E-97444CF36FC9}" dt="2024-04-16T08:48:54.533" v="3385" actId="1038"/>
          <ac:spMkLst>
            <pc:docMk/>
            <pc:sldMk cId="2589020930" sldId="268"/>
            <ac:spMk id="55" creationId="{D902A737-AA09-825F-337E-31AA1B09C5CA}"/>
          </ac:spMkLst>
        </pc:spChg>
        <pc:spChg chg="add mod">
          <ac:chgData name="Marco Bellaveglia" userId="ccbe9784-09e5-475a-bf13-0b9f86231c85" providerId="ADAL" clId="{C1C1C294-F9FC-4F8C-B57E-97444CF36FC9}" dt="2024-04-16T08:48:54.533" v="3385" actId="1038"/>
          <ac:spMkLst>
            <pc:docMk/>
            <pc:sldMk cId="2589020930" sldId="268"/>
            <ac:spMk id="56" creationId="{334CB253-A1E4-C8EA-7A65-200F392EA94F}"/>
          </ac:spMkLst>
        </pc:spChg>
        <pc:spChg chg="add mod">
          <ac:chgData name="Marco Bellaveglia" userId="ccbe9784-09e5-475a-bf13-0b9f86231c85" providerId="ADAL" clId="{C1C1C294-F9FC-4F8C-B57E-97444CF36FC9}" dt="2024-04-16T08:48:54.533" v="3385" actId="1038"/>
          <ac:spMkLst>
            <pc:docMk/>
            <pc:sldMk cId="2589020930" sldId="268"/>
            <ac:spMk id="57" creationId="{893A5738-BD47-0BB2-1D06-DD8F5A91B2E8}"/>
          </ac:spMkLst>
        </pc:spChg>
        <pc:grpChg chg="add del mod">
          <ac:chgData name="Marco Bellaveglia" userId="ccbe9784-09e5-475a-bf13-0b9f86231c85" providerId="ADAL" clId="{C1C1C294-F9FC-4F8C-B57E-97444CF36FC9}" dt="2024-04-16T07:55:44.799" v="2746" actId="478"/>
          <ac:grpSpMkLst>
            <pc:docMk/>
            <pc:sldMk cId="2589020930" sldId="268"/>
            <ac:grpSpMk id="11" creationId="{7CCAFF46-7F04-E7BC-EB53-BF51FBF1867E}"/>
          </ac:grpSpMkLst>
        </pc:grpChg>
        <pc:grpChg chg="add del mod">
          <ac:chgData name="Marco Bellaveglia" userId="ccbe9784-09e5-475a-bf13-0b9f86231c85" providerId="ADAL" clId="{C1C1C294-F9FC-4F8C-B57E-97444CF36FC9}" dt="2024-04-16T07:55:44.799" v="2746" actId="478"/>
          <ac:grpSpMkLst>
            <pc:docMk/>
            <pc:sldMk cId="2589020930" sldId="268"/>
            <ac:grpSpMk id="16" creationId="{8C402EFC-D331-1C04-9D59-EC27965CFE6C}"/>
          </ac:grpSpMkLst>
        </pc:grpChg>
        <pc:grpChg chg="add del mod">
          <ac:chgData name="Marco Bellaveglia" userId="ccbe9784-09e5-475a-bf13-0b9f86231c85" providerId="ADAL" clId="{C1C1C294-F9FC-4F8C-B57E-97444CF36FC9}" dt="2024-04-16T07:55:44.799" v="2746" actId="478"/>
          <ac:grpSpMkLst>
            <pc:docMk/>
            <pc:sldMk cId="2589020930" sldId="268"/>
            <ac:grpSpMk id="20" creationId="{C8ECA9DD-E51E-8F8C-D166-04F49CAA342C}"/>
          </ac:grpSpMkLst>
        </pc:grpChg>
        <pc:grpChg chg="add mod">
          <ac:chgData name="Marco Bellaveglia" userId="ccbe9784-09e5-475a-bf13-0b9f86231c85" providerId="ADAL" clId="{C1C1C294-F9FC-4F8C-B57E-97444CF36FC9}" dt="2024-04-16T08:48:54.533" v="3385" actId="1038"/>
          <ac:grpSpMkLst>
            <pc:docMk/>
            <pc:sldMk cId="2589020930" sldId="268"/>
            <ac:grpSpMk id="41" creationId="{CFEC99C3-F792-F090-DBA1-C04D58A5C6C2}"/>
          </ac:grpSpMkLst>
        </pc:grpChg>
        <pc:grpChg chg="add mod">
          <ac:chgData name="Marco Bellaveglia" userId="ccbe9784-09e5-475a-bf13-0b9f86231c85" providerId="ADAL" clId="{C1C1C294-F9FC-4F8C-B57E-97444CF36FC9}" dt="2024-04-16T08:48:54.533" v="3385" actId="1038"/>
          <ac:grpSpMkLst>
            <pc:docMk/>
            <pc:sldMk cId="2589020930" sldId="268"/>
            <ac:grpSpMk id="46" creationId="{7E4ED4C9-36A3-2BB0-B3B5-28467E06B194}"/>
          </ac:grpSpMkLst>
        </pc:grpChg>
        <pc:grpChg chg="add mod">
          <ac:chgData name="Marco Bellaveglia" userId="ccbe9784-09e5-475a-bf13-0b9f86231c85" providerId="ADAL" clId="{C1C1C294-F9FC-4F8C-B57E-97444CF36FC9}" dt="2024-04-16T08:48:54.533" v="3385" actId="1038"/>
          <ac:grpSpMkLst>
            <pc:docMk/>
            <pc:sldMk cId="2589020930" sldId="268"/>
            <ac:grpSpMk id="50" creationId="{3F199214-F180-B51F-A612-ECCC24716192}"/>
          </ac:grpSpMkLst>
        </pc:grpChg>
        <pc:picChg chg="add mod">
          <ac:chgData name="Marco Bellaveglia" userId="ccbe9784-09e5-475a-bf13-0b9f86231c85" providerId="ADAL" clId="{C1C1C294-F9FC-4F8C-B57E-97444CF36FC9}" dt="2024-04-16T07:53:09.768" v="2674"/>
          <ac:picMkLst>
            <pc:docMk/>
            <pc:sldMk cId="2589020930" sldId="268"/>
            <ac:picMk id="7" creationId="{5247BAB0-F94A-EA01-F695-241DB520FFE9}"/>
          </ac:picMkLst>
        </pc:picChg>
        <pc:picChg chg="add del mod">
          <ac:chgData name="Marco Bellaveglia" userId="ccbe9784-09e5-475a-bf13-0b9f86231c85" providerId="ADAL" clId="{C1C1C294-F9FC-4F8C-B57E-97444CF36FC9}" dt="2024-04-16T07:55:39.675" v="2745" actId="478"/>
          <ac:picMkLst>
            <pc:docMk/>
            <pc:sldMk cId="2589020930" sldId="268"/>
            <ac:picMk id="9" creationId="{06C45E7D-3B8F-1404-A9F3-C6AA4ED040FA}"/>
          </ac:picMkLst>
        </pc:picChg>
        <pc:picChg chg="add mod">
          <ac:chgData name="Marco Bellaveglia" userId="ccbe9784-09e5-475a-bf13-0b9f86231c85" providerId="ADAL" clId="{C1C1C294-F9FC-4F8C-B57E-97444CF36FC9}" dt="2024-04-16T08:47:44.890" v="3278" actId="1036"/>
          <ac:picMkLst>
            <pc:docMk/>
            <pc:sldMk cId="2589020930" sldId="268"/>
            <ac:picMk id="10" creationId="{6A147D7B-6D0E-563B-3227-18CF8BC93210}"/>
          </ac:picMkLst>
        </pc:picChg>
        <pc:cxnChg chg="mod">
          <ac:chgData name="Marco Bellaveglia" userId="ccbe9784-09e5-475a-bf13-0b9f86231c85" providerId="ADAL" clId="{C1C1C294-F9FC-4F8C-B57E-97444CF36FC9}" dt="2024-04-16T07:53:09.768" v="2674"/>
          <ac:cxnSpMkLst>
            <pc:docMk/>
            <pc:sldMk cId="2589020930" sldId="268"/>
            <ac:cxnSpMk id="17" creationId="{851A565F-4A00-D585-6F80-8241664F3BD3}"/>
          </ac:cxnSpMkLst>
        </pc:cxnChg>
        <pc:cxnChg chg="mod">
          <ac:chgData name="Marco Bellaveglia" userId="ccbe9784-09e5-475a-bf13-0b9f86231c85" providerId="ADAL" clId="{C1C1C294-F9FC-4F8C-B57E-97444CF36FC9}" dt="2024-04-16T07:53:09.768" v="2674"/>
          <ac:cxnSpMkLst>
            <pc:docMk/>
            <pc:sldMk cId="2589020930" sldId="268"/>
            <ac:cxnSpMk id="18" creationId="{AC48A306-CDE5-A3C9-C273-10598403C120}"/>
          </ac:cxnSpMkLst>
        </pc:cxnChg>
        <pc:cxnChg chg="mod">
          <ac:chgData name="Marco Bellaveglia" userId="ccbe9784-09e5-475a-bf13-0b9f86231c85" providerId="ADAL" clId="{C1C1C294-F9FC-4F8C-B57E-97444CF36FC9}" dt="2024-04-16T07:53:09.768" v="2674"/>
          <ac:cxnSpMkLst>
            <pc:docMk/>
            <pc:sldMk cId="2589020930" sldId="268"/>
            <ac:cxnSpMk id="19" creationId="{106B46DB-9854-1568-3D00-6AE10FB00C33}"/>
          </ac:cxnSpMkLst>
        </pc:cxnChg>
        <pc:cxnChg chg="mod">
          <ac:chgData name="Marco Bellaveglia" userId="ccbe9784-09e5-475a-bf13-0b9f86231c85" providerId="ADAL" clId="{C1C1C294-F9FC-4F8C-B57E-97444CF36FC9}" dt="2024-04-16T07:53:09.768" v="2674"/>
          <ac:cxnSpMkLst>
            <pc:docMk/>
            <pc:sldMk cId="2589020930" sldId="268"/>
            <ac:cxnSpMk id="21" creationId="{DF718BDF-22CF-4700-3BB8-8B84863C0FED}"/>
          </ac:cxnSpMkLst>
        </pc:cxnChg>
        <pc:cxnChg chg="mod">
          <ac:chgData name="Marco Bellaveglia" userId="ccbe9784-09e5-475a-bf13-0b9f86231c85" providerId="ADAL" clId="{C1C1C294-F9FC-4F8C-B57E-97444CF36FC9}" dt="2024-04-16T07:53:09.768" v="2674"/>
          <ac:cxnSpMkLst>
            <pc:docMk/>
            <pc:sldMk cId="2589020930" sldId="268"/>
            <ac:cxnSpMk id="22" creationId="{DF9F31CD-C73C-C67E-624E-E980BCAF2BDA}"/>
          </ac:cxnSpMkLst>
        </pc:cxnChg>
        <pc:cxnChg chg="mod">
          <ac:chgData name="Marco Bellaveglia" userId="ccbe9784-09e5-475a-bf13-0b9f86231c85" providerId="ADAL" clId="{C1C1C294-F9FC-4F8C-B57E-97444CF36FC9}" dt="2024-04-16T07:53:09.768" v="2674"/>
          <ac:cxnSpMkLst>
            <pc:docMk/>
            <pc:sldMk cId="2589020930" sldId="268"/>
            <ac:cxnSpMk id="23" creationId="{FFE56EE5-E410-BFDE-1A9E-50B8D3B40E19}"/>
          </ac:cxnSpMkLst>
        </pc:cxnChg>
        <pc:cxnChg chg="add mod">
          <ac:chgData name="Marco Bellaveglia" userId="ccbe9784-09e5-475a-bf13-0b9f86231c85" providerId="ADAL" clId="{C1C1C294-F9FC-4F8C-B57E-97444CF36FC9}" dt="2024-04-16T08:47:44.890" v="3278" actId="1036"/>
          <ac:cxnSpMkLst>
            <pc:docMk/>
            <pc:sldMk cId="2589020930" sldId="268"/>
            <ac:cxnSpMk id="28" creationId="{3768F8BE-FF5F-4515-55D1-5A0D5AF52F6A}"/>
          </ac:cxnSpMkLst>
        </pc:cxnChg>
        <pc:cxnChg chg="add mod">
          <ac:chgData name="Marco Bellaveglia" userId="ccbe9784-09e5-475a-bf13-0b9f86231c85" providerId="ADAL" clId="{C1C1C294-F9FC-4F8C-B57E-97444CF36FC9}" dt="2024-04-16T08:47:44.890" v="3278" actId="1036"/>
          <ac:cxnSpMkLst>
            <pc:docMk/>
            <pc:sldMk cId="2589020930" sldId="268"/>
            <ac:cxnSpMk id="30" creationId="{000E1F07-8B34-D213-954A-8D40B2914CF7}"/>
          </ac:cxnSpMkLst>
        </pc:cxnChg>
        <pc:cxnChg chg="add mod">
          <ac:chgData name="Marco Bellaveglia" userId="ccbe9784-09e5-475a-bf13-0b9f86231c85" providerId="ADAL" clId="{C1C1C294-F9FC-4F8C-B57E-97444CF36FC9}" dt="2024-04-16T08:47:44.890" v="3278" actId="1036"/>
          <ac:cxnSpMkLst>
            <pc:docMk/>
            <pc:sldMk cId="2589020930" sldId="268"/>
            <ac:cxnSpMk id="33" creationId="{AE1453C1-2D45-AE46-CB9E-54858FB18BA8}"/>
          </ac:cxnSpMkLst>
        </pc:cxnChg>
        <pc:cxnChg chg="add mod">
          <ac:chgData name="Marco Bellaveglia" userId="ccbe9784-09e5-475a-bf13-0b9f86231c85" providerId="ADAL" clId="{C1C1C294-F9FC-4F8C-B57E-97444CF36FC9}" dt="2024-04-16T08:47:44.890" v="3278" actId="1036"/>
          <ac:cxnSpMkLst>
            <pc:docMk/>
            <pc:sldMk cId="2589020930" sldId="268"/>
            <ac:cxnSpMk id="34" creationId="{939F144D-8B99-74E0-DB1F-329F2FBE6677}"/>
          </ac:cxnSpMkLst>
        </pc:cxnChg>
        <pc:cxnChg chg="add mod">
          <ac:chgData name="Marco Bellaveglia" userId="ccbe9784-09e5-475a-bf13-0b9f86231c85" providerId="ADAL" clId="{C1C1C294-F9FC-4F8C-B57E-97444CF36FC9}" dt="2024-04-16T08:47:44.890" v="3278" actId="1036"/>
          <ac:cxnSpMkLst>
            <pc:docMk/>
            <pc:sldMk cId="2589020930" sldId="268"/>
            <ac:cxnSpMk id="35" creationId="{EBAFB857-1BF5-ABEB-868D-C99C6F5E783E}"/>
          </ac:cxnSpMkLst>
        </pc:cxnChg>
        <pc:cxnChg chg="add mod">
          <ac:chgData name="Marco Bellaveglia" userId="ccbe9784-09e5-475a-bf13-0b9f86231c85" providerId="ADAL" clId="{C1C1C294-F9FC-4F8C-B57E-97444CF36FC9}" dt="2024-04-16T08:47:44.890" v="3278" actId="1036"/>
          <ac:cxnSpMkLst>
            <pc:docMk/>
            <pc:sldMk cId="2589020930" sldId="268"/>
            <ac:cxnSpMk id="36" creationId="{0C26301D-4F0F-08A6-5E8A-4CD89CC0BE22}"/>
          </ac:cxnSpMkLst>
        </pc:cxnChg>
        <pc:cxnChg chg="add mod">
          <ac:chgData name="Marco Bellaveglia" userId="ccbe9784-09e5-475a-bf13-0b9f86231c85" providerId="ADAL" clId="{C1C1C294-F9FC-4F8C-B57E-97444CF36FC9}" dt="2024-04-16T08:47:44.890" v="3278" actId="1036"/>
          <ac:cxnSpMkLst>
            <pc:docMk/>
            <pc:sldMk cId="2589020930" sldId="268"/>
            <ac:cxnSpMk id="39" creationId="{08421D24-AB61-D367-263B-0B85C55FEA90}"/>
          </ac:cxnSpMkLst>
        </pc:cxnChg>
        <pc:cxnChg chg="mod">
          <ac:chgData name="Marco Bellaveglia" userId="ccbe9784-09e5-475a-bf13-0b9f86231c85" providerId="ADAL" clId="{C1C1C294-F9FC-4F8C-B57E-97444CF36FC9}" dt="2024-04-16T08:46:25.538" v="3241"/>
          <ac:cxnSpMkLst>
            <pc:docMk/>
            <pc:sldMk cId="2589020930" sldId="268"/>
            <ac:cxnSpMk id="47" creationId="{B8D60C3D-4CBC-35E4-7B7F-D414A6F2C05E}"/>
          </ac:cxnSpMkLst>
        </pc:cxnChg>
        <pc:cxnChg chg="mod">
          <ac:chgData name="Marco Bellaveglia" userId="ccbe9784-09e5-475a-bf13-0b9f86231c85" providerId="ADAL" clId="{C1C1C294-F9FC-4F8C-B57E-97444CF36FC9}" dt="2024-04-16T08:46:25.538" v="3241"/>
          <ac:cxnSpMkLst>
            <pc:docMk/>
            <pc:sldMk cId="2589020930" sldId="268"/>
            <ac:cxnSpMk id="48" creationId="{9C1D3211-538C-4368-8080-78E770B1DF5F}"/>
          </ac:cxnSpMkLst>
        </pc:cxnChg>
        <pc:cxnChg chg="mod">
          <ac:chgData name="Marco Bellaveglia" userId="ccbe9784-09e5-475a-bf13-0b9f86231c85" providerId="ADAL" clId="{C1C1C294-F9FC-4F8C-B57E-97444CF36FC9}" dt="2024-04-16T08:46:25.538" v="3241"/>
          <ac:cxnSpMkLst>
            <pc:docMk/>
            <pc:sldMk cId="2589020930" sldId="268"/>
            <ac:cxnSpMk id="49" creationId="{A98357D9-3A16-396A-E3EB-F7B86702FBAF}"/>
          </ac:cxnSpMkLst>
        </pc:cxnChg>
        <pc:cxnChg chg="mod">
          <ac:chgData name="Marco Bellaveglia" userId="ccbe9784-09e5-475a-bf13-0b9f86231c85" providerId="ADAL" clId="{C1C1C294-F9FC-4F8C-B57E-97444CF36FC9}" dt="2024-04-16T08:46:25.538" v="3241"/>
          <ac:cxnSpMkLst>
            <pc:docMk/>
            <pc:sldMk cId="2589020930" sldId="268"/>
            <ac:cxnSpMk id="51" creationId="{56FC4784-ACE8-7DE9-CF3E-B4553DB04FDD}"/>
          </ac:cxnSpMkLst>
        </pc:cxnChg>
        <pc:cxnChg chg="mod">
          <ac:chgData name="Marco Bellaveglia" userId="ccbe9784-09e5-475a-bf13-0b9f86231c85" providerId="ADAL" clId="{C1C1C294-F9FC-4F8C-B57E-97444CF36FC9}" dt="2024-04-16T08:46:25.538" v="3241"/>
          <ac:cxnSpMkLst>
            <pc:docMk/>
            <pc:sldMk cId="2589020930" sldId="268"/>
            <ac:cxnSpMk id="52" creationId="{6CEFAA5B-7E1F-BC96-F7DC-572B497E8A70}"/>
          </ac:cxnSpMkLst>
        </pc:cxnChg>
        <pc:cxnChg chg="mod">
          <ac:chgData name="Marco Bellaveglia" userId="ccbe9784-09e5-475a-bf13-0b9f86231c85" providerId="ADAL" clId="{C1C1C294-F9FC-4F8C-B57E-97444CF36FC9}" dt="2024-04-16T08:46:25.538" v="3241"/>
          <ac:cxnSpMkLst>
            <pc:docMk/>
            <pc:sldMk cId="2589020930" sldId="268"/>
            <ac:cxnSpMk id="53" creationId="{50EFB089-1AF6-67E2-7178-85FC21FF5C61}"/>
          </ac:cxnSpMkLst>
        </pc:cxnChg>
      </pc:sldChg>
      <pc:sldChg chg="new del">
        <pc:chgData name="Marco Bellaveglia" userId="ccbe9784-09e5-475a-bf13-0b9f86231c85" providerId="ADAL" clId="{C1C1C294-F9FC-4F8C-B57E-97444CF36FC9}" dt="2024-04-16T07:51:49.663" v="2671" actId="47"/>
        <pc:sldMkLst>
          <pc:docMk/>
          <pc:sldMk cId="3965813999" sldId="268"/>
        </pc:sldMkLst>
      </pc:sldChg>
      <pc:sldChg chg="addSp delSp modSp new mod delAnim modAnim">
        <pc:chgData name="Marco Bellaveglia" userId="ccbe9784-09e5-475a-bf13-0b9f86231c85" providerId="ADAL" clId="{C1C1C294-F9FC-4F8C-B57E-97444CF36FC9}" dt="2024-04-16T13:38:45.078" v="5851" actId="1582"/>
        <pc:sldMkLst>
          <pc:docMk/>
          <pc:sldMk cId="1466522612" sldId="269"/>
        </pc:sldMkLst>
        <pc:spChg chg="del">
          <ac:chgData name="Marco Bellaveglia" userId="ccbe9784-09e5-475a-bf13-0b9f86231c85" providerId="ADAL" clId="{C1C1C294-F9FC-4F8C-B57E-97444CF36FC9}" dt="2024-04-16T09:40:51.958" v="3392" actId="478"/>
          <ac:spMkLst>
            <pc:docMk/>
            <pc:sldMk cId="1466522612" sldId="269"/>
            <ac:spMk id="2" creationId="{37B06436-CE51-F03A-011E-B680C60CCE12}"/>
          </ac:spMkLst>
        </pc:spChg>
        <pc:spChg chg="mod">
          <ac:chgData name="Marco Bellaveglia" userId="ccbe9784-09e5-475a-bf13-0b9f86231c85" providerId="ADAL" clId="{C1C1C294-F9FC-4F8C-B57E-97444CF36FC9}" dt="2024-04-16T09:47:59.091" v="3577" actId="1036"/>
          <ac:spMkLst>
            <pc:docMk/>
            <pc:sldMk cId="1466522612" sldId="269"/>
            <ac:spMk id="3" creationId="{3D16860E-6B78-F7E0-87A3-B48305C55AE6}"/>
          </ac:spMkLst>
        </pc:spChg>
        <pc:spChg chg="add mod">
          <ac:chgData name="Marco Bellaveglia" userId="ccbe9784-09e5-475a-bf13-0b9f86231c85" providerId="ADAL" clId="{C1C1C294-F9FC-4F8C-B57E-97444CF36FC9}" dt="2024-04-16T13:38:39.999" v="5850" actId="1582"/>
          <ac:spMkLst>
            <pc:docMk/>
            <pc:sldMk cId="1466522612" sldId="269"/>
            <ac:spMk id="7" creationId="{1FE5B48D-C221-3EEA-E6A4-E735BBC1C564}"/>
          </ac:spMkLst>
        </pc:spChg>
        <pc:spChg chg="add mod">
          <ac:chgData name="Marco Bellaveglia" userId="ccbe9784-09e5-475a-bf13-0b9f86231c85" providerId="ADAL" clId="{C1C1C294-F9FC-4F8C-B57E-97444CF36FC9}" dt="2024-04-16T13:38:45.078" v="5851" actId="1582"/>
          <ac:spMkLst>
            <pc:docMk/>
            <pc:sldMk cId="1466522612" sldId="269"/>
            <ac:spMk id="9" creationId="{63F38576-8682-94BF-408D-0928E5156919}"/>
          </ac:spMkLst>
        </pc:spChg>
        <pc:spChg chg="add mod">
          <ac:chgData name="Marco Bellaveglia" userId="ccbe9784-09e5-475a-bf13-0b9f86231c85" providerId="ADAL" clId="{C1C1C294-F9FC-4F8C-B57E-97444CF36FC9}" dt="2024-04-16T13:38:45.078" v="5851" actId="1582"/>
          <ac:spMkLst>
            <pc:docMk/>
            <pc:sldMk cId="1466522612" sldId="269"/>
            <ac:spMk id="10" creationId="{5C636EDE-E232-C43D-FA6B-A0502ED6F36B}"/>
          </ac:spMkLst>
        </pc:spChg>
        <pc:spChg chg="add del mod">
          <ac:chgData name="Marco Bellaveglia" userId="ccbe9784-09e5-475a-bf13-0b9f86231c85" providerId="ADAL" clId="{C1C1C294-F9FC-4F8C-B57E-97444CF36FC9}" dt="2024-04-16T09:47:11.275" v="3522" actId="478"/>
          <ac:spMkLst>
            <pc:docMk/>
            <pc:sldMk cId="1466522612" sldId="269"/>
            <ac:spMk id="11" creationId="{32E87FAE-9877-3E05-C8F7-189DE0FC9CDE}"/>
          </ac:spMkLst>
        </pc:spChg>
        <pc:spChg chg="add mod">
          <ac:chgData name="Marco Bellaveglia" userId="ccbe9784-09e5-475a-bf13-0b9f86231c85" providerId="ADAL" clId="{C1C1C294-F9FC-4F8C-B57E-97444CF36FC9}" dt="2024-04-16T09:46:37.368" v="3493" actId="1038"/>
          <ac:spMkLst>
            <pc:docMk/>
            <pc:sldMk cId="1466522612" sldId="269"/>
            <ac:spMk id="12" creationId="{7C58EEB3-5951-57C5-8864-B585CED3C5F2}"/>
          </ac:spMkLst>
        </pc:spChg>
        <pc:spChg chg="add mod">
          <ac:chgData name="Marco Bellaveglia" userId="ccbe9784-09e5-475a-bf13-0b9f86231c85" providerId="ADAL" clId="{C1C1C294-F9FC-4F8C-B57E-97444CF36FC9}" dt="2024-04-16T09:46:37.368" v="3493" actId="1038"/>
          <ac:spMkLst>
            <pc:docMk/>
            <pc:sldMk cId="1466522612" sldId="269"/>
            <ac:spMk id="13" creationId="{24770FBE-B48F-CCB8-B467-9B9C4B71FB3B}"/>
          </ac:spMkLst>
        </pc:spChg>
        <pc:spChg chg="add mod">
          <ac:chgData name="Marco Bellaveglia" userId="ccbe9784-09e5-475a-bf13-0b9f86231c85" providerId="ADAL" clId="{C1C1C294-F9FC-4F8C-B57E-97444CF36FC9}" dt="2024-04-16T09:46:37.368" v="3493" actId="1038"/>
          <ac:spMkLst>
            <pc:docMk/>
            <pc:sldMk cId="1466522612" sldId="269"/>
            <ac:spMk id="14" creationId="{4C262C02-8342-5898-81F4-CE69672B5192}"/>
          </ac:spMkLst>
        </pc:spChg>
        <pc:spChg chg="add mod">
          <ac:chgData name="Marco Bellaveglia" userId="ccbe9784-09e5-475a-bf13-0b9f86231c85" providerId="ADAL" clId="{C1C1C294-F9FC-4F8C-B57E-97444CF36FC9}" dt="2024-04-16T10:22:59.339" v="3829" actId="1037"/>
          <ac:spMkLst>
            <pc:docMk/>
            <pc:sldMk cId="1466522612" sldId="269"/>
            <ac:spMk id="15" creationId="{E526792F-A9E6-9473-D45D-62D9DDC620A2}"/>
          </ac:spMkLst>
        </pc:spChg>
        <pc:spChg chg="add mod">
          <ac:chgData name="Marco Bellaveglia" userId="ccbe9784-09e5-475a-bf13-0b9f86231c85" providerId="ADAL" clId="{C1C1C294-F9FC-4F8C-B57E-97444CF36FC9}" dt="2024-04-16T10:22:59.339" v="3829" actId="1037"/>
          <ac:spMkLst>
            <pc:docMk/>
            <pc:sldMk cId="1466522612" sldId="269"/>
            <ac:spMk id="16" creationId="{5471182E-36D4-C7DF-1E76-06FE279818A0}"/>
          </ac:spMkLst>
        </pc:spChg>
        <pc:spChg chg="add mod">
          <ac:chgData name="Marco Bellaveglia" userId="ccbe9784-09e5-475a-bf13-0b9f86231c85" providerId="ADAL" clId="{C1C1C294-F9FC-4F8C-B57E-97444CF36FC9}" dt="2024-04-16T09:46:37.368" v="3493" actId="1038"/>
          <ac:spMkLst>
            <pc:docMk/>
            <pc:sldMk cId="1466522612" sldId="269"/>
            <ac:spMk id="18" creationId="{58801473-F139-FF40-87E2-8F1D147E8CD3}"/>
          </ac:spMkLst>
        </pc:spChg>
        <pc:spChg chg="add del mod">
          <ac:chgData name="Marco Bellaveglia" userId="ccbe9784-09e5-475a-bf13-0b9f86231c85" providerId="ADAL" clId="{C1C1C294-F9FC-4F8C-B57E-97444CF36FC9}" dt="2024-04-16T10:13:43.934" v="3737" actId="478"/>
          <ac:spMkLst>
            <pc:docMk/>
            <pc:sldMk cId="1466522612" sldId="269"/>
            <ac:spMk id="19" creationId="{1A13422D-6749-D5EC-EE9F-0F248F512174}"/>
          </ac:spMkLst>
        </pc:spChg>
        <pc:spChg chg="add mod">
          <ac:chgData name="Marco Bellaveglia" userId="ccbe9784-09e5-475a-bf13-0b9f86231c85" providerId="ADAL" clId="{C1C1C294-F9FC-4F8C-B57E-97444CF36FC9}" dt="2024-04-16T10:22:59.339" v="3829" actId="1037"/>
          <ac:spMkLst>
            <pc:docMk/>
            <pc:sldMk cId="1466522612" sldId="269"/>
            <ac:spMk id="20" creationId="{52C645BF-A304-F197-A48D-D9FB5825E8A8}"/>
          </ac:spMkLst>
        </pc:spChg>
        <pc:spChg chg="add mod">
          <ac:chgData name="Marco Bellaveglia" userId="ccbe9784-09e5-475a-bf13-0b9f86231c85" providerId="ADAL" clId="{C1C1C294-F9FC-4F8C-B57E-97444CF36FC9}" dt="2024-04-16T09:46:37.368" v="3493" actId="1038"/>
          <ac:spMkLst>
            <pc:docMk/>
            <pc:sldMk cId="1466522612" sldId="269"/>
            <ac:spMk id="30" creationId="{4C24A8AE-E312-1DEC-EF66-AD1DC1CE6858}"/>
          </ac:spMkLst>
        </pc:spChg>
        <pc:spChg chg="add mod">
          <ac:chgData name="Marco Bellaveglia" userId="ccbe9784-09e5-475a-bf13-0b9f86231c85" providerId="ADAL" clId="{C1C1C294-F9FC-4F8C-B57E-97444CF36FC9}" dt="2024-04-16T09:46:37.368" v="3493" actId="1038"/>
          <ac:spMkLst>
            <pc:docMk/>
            <pc:sldMk cId="1466522612" sldId="269"/>
            <ac:spMk id="31" creationId="{ADB7F7A7-7D35-6F3E-3E59-465CDF2B5D06}"/>
          </ac:spMkLst>
        </pc:spChg>
        <pc:spChg chg="add mod">
          <ac:chgData name="Marco Bellaveglia" userId="ccbe9784-09e5-475a-bf13-0b9f86231c85" providerId="ADAL" clId="{C1C1C294-F9FC-4F8C-B57E-97444CF36FC9}" dt="2024-04-16T09:46:37.368" v="3493" actId="1038"/>
          <ac:spMkLst>
            <pc:docMk/>
            <pc:sldMk cId="1466522612" sldId="269"/>
            <ac:spMk id="32" creationId="{DBDDA320-3161-3258-8B3F-1F2A4A173475}"/>
          </ac:spMkLst>
        </pc:spChg>
        <pc:spChg chg="add mod">
          <ac:chgData name="Marco Bellaveglia" userId="ccbe9784-09e5-475a-bf13-0b9f86231c85" providerId="ADAL" clId="{C1C1C294-F9FC-4F8C-B57E-97444CF36FC9}" dt="2024-04-16T09:46:37.368" v="3493" actId="1038"/>
          <ac:spMkLst>
            <pc:docMk/>
            <pc:sldMk cId="1466522612" sldId="269"/>
            <ac:spMk id="33" creationId="{4B8DDF21-47BE-1E68-F9BA-82FC70BFD48E}"/>
          </ac:spMkLst>
        </pc:spChg>
        <pc:spChg chg="add mod">
          <ac:chgData name="Marco Bellaveglia" userId="ccbe9784-09e5-475a-bf13-0b9f86231c85" providerId="ADAL" clId="{C1C1C294-F9FC-4F8C-B57E-97444CF36FC9}" dt="2024-04-16T09:46:37.368" v="3493" actId="1038"/>
          <ac:spMkLst>
            <pc:docMk/>
            <pc:sldMk cId="1466522612" sldId="269"/>
            <ac:spMk id="34" creationId="{3477CB61-E463-A9C0-C7C6-EE49DA0DF567}"/>
          </ac:spMkLst>
        </pc:spChg>
        <pc:spChg chg="add mod">
          <ac:chgData name="Marco Bellaveglia" userId="ccbe9784-09e5-475a-bf13-0b9f86231c85" providerId="ADAL" clId="{C1C1C294-F9FC-4F8C-B57E-97444CF36FC9}" dt="2024-04-16T09:46:37.368" v="3493" actId="1038"/>
          <ac:spMkLst>
            <pc:docMk/>
            <pc:sldMk cId="1466522612" sldId="269"/>
            <ac:spMk id="35" creationId="{C4DA7FF3-3274-E180-3701-0F97FFC1D239}"/>
          </ac:spMkLst>
        </pc:spChg>
        <pc:spChg chg="add mod">
          <ac:chgData name="Marco Bellaveglia" userId="ccbe9784-09e5-475a-bf13-0b9f86231c85" providerId="ADAL" clId="{C1C1C294-F9FC-4F8C-B57E-97444CF36FC9}" dt="2024-04-16T09:46:37.368" v="3493" actId="1038"/>
          <ac:spMkLst>
            <pc:docMk/>
            <pc:sldMk cId="1466522612" sldId="269"/>
            <ac:spMk id="39" creationId="{64D44B51-0DBC-85FC-A1E1-CBF5A6ACF48F}"/>
          </ac:spMkLst>
        </pc:spChg>
        <pc:spChg chg="add mod">
          <ac:chgData name="Marco Bellaveglia" userId="ccbe9784-09e5-475a-bf13-0b9f86231c85" providerId="ADAL" clId="{C1C1C294-F9FC-4F8C-B57E-97444CF36FC9}" dt="2024-04-16T09:46:37.368" v="3493" actId="1038"/>
          <ac:spMkLst>
            <pc:docMk/>
            <pc:sldMk cId="1466522612" sldId="269"/>
            <ac:spMk id="41" creationId="{532E858B-96EE-7C8A-DF08-9F0C5285EF62}"/>
          </ac:spMkLst>
        </pc:spChg>
        <pc:spChg chg="add mod">
          <ac:chgData name="Marco Bellaveglia" userId="ccbe9784-09e5-475a-bf13-0b9f86231c85" providerId="ADAL" clId="{C1C1C294-F9FC-4F8C-B57E-97444CF36FC9}" dt="2024-04-16T09:46:37.368" v="3493" actId="1038"/>
          <ac:spMkLst>
            <pc:docMk/>
            <pc:sldMk cId="1466522612" sldId="269"/>
            <ac:spMk id="45" creationId="{900E3C93-03BE-32CB-8E2A-E942B64AB70A}"/>
          </ac:spMkLst>
        </pc:spChg>
        <pc:spChg chg="add mod">
          <ac:chgData name="Marco Bellaveglia" userId="ccbe9784-09e5-475a-bf13-0b9f86231c85" providerId="ADAL" clId="{C1C1C294-F9FC-4F8C-B57E-97444CF36FC9}" dt="2024-04-16T09:46:37.368" v="3493" actId="1038"/>
          <ac:spMkLst>
            <pc:docMk/>
            <pc:sldMk cId="1466522612" sldId="269"/>
            <ac:spMk id="46" creationId="{0CBEF147-CF4E-8C0F-C796-960C50DF8F14}"/>
          </ac:spMkLst>
        </pc:spChg>
        <pc:spChg chg="add mod">
          <ac:chgData name="Marco Bellaveglia" userId="ccbe9784-09e5-475a-bf13-0b9f86231c85" providerId="ADAL" clId="{C1C1C294-F9FC-4F8C-B57E-97444CF36FC9}" dt="2024-04-16T09:46:37.368" v="3493" actId="1038"/>
          <ac:spMkLst>
            <pc:docMk/>
            <pc:sldMk cId="1466522612" sldId="269"/>
            <ac:spMk id="48" creationId="{B6EE5BA7-F798-A3E1-D089-D7841EB51C3F}"/>
          </ac:spMkLst>
        </pc:spChg>
        <pc:spChg chg="add mod">
          <ac:chgData name="Marco Bellaveglia" userId="ccbe9784-09e5-475a-bf13-0b9f86231c85" providerId="ADAL" clId="{C1C1C294-F9FC-4F8C-B57E-97444CF36FC9}" dt="2024-04-16T09:46:37.368" v="3493" actId="1038"/>
          <ac:spMkLst>
            <pc:docMk/>
            <pc:sldMk cId="1466522612" sldId="269"/>
            <ac:spMk id="50" creationId="{176B32D3-70F5-3E0F-E85A-00F283AAD852}"/>
          </ac:spMkLst>
        </pc:spChg>
        <pc:spChg chg="mod">
          <ac:chgData name="Marco Bellaveglia" userId="ccbe9784-09e5-475a-bf13-0b9f86231c85" providerId="ADAL" clId="{C1C1C294-F9FC-4F8C-B57E-97444CF36FC9}" dt="2024-04-16T09:41:03.583" v="3398"/>
          <ac:spMkLst>
            <pc:docMk/>
            <pc:sldMk cId="1466522612" sldId="269"/>
            <ac:spMk id="53" creationId="{72557E08-F0EF-B462-4449-63CD3F245C5A}"/>
          </ac:spMkLst>
        </pc:spChg>
        <pc:spChg chg="mod">
          <ac:chgData name="Marco Bellaveglia" userId="ccbe9784-09e5-475a-bf13-0b9f86231c85" providerId="ADAL" clId="{C1C1C294-F9FC-4F8C-B57E-97444CF36FC9}" dt="2024-04-16T09:41:03.583" v="3398"/>
          <ac:spMkLst>
            <pc:docMk/>
            <pc:sldMk cId="1466522612" sldId="269"/>
            <ac:spMk id="54" creationId="{CB4DEECC-D3C2-9864-A201-1C9E505F1570}"/>
          </ac:spMkLst>
        </pc:spChg>
        <pc:spChg chg="mod">
          <ac:chgData name="Marco Bellaveglia" userId="ccbe9784-09e5-475a-bf13-0b9f86231c85" providerId="ADAL" clId="{C1C1C294-F9FC-4F8C-B57E-97444CF36FC9}" dt="2024-04-16T09:41:03.583" v="3398"/>
          <ac:spMkLst>
            <pc:docMk/>
            <pc:sldMk cId="1466522612" sldId="269"/>
            <ac:spMk id="55" creationId="{BDFE33CC-60D1-E84D-B5B0-47B10A8AD743}"/>
          </ac:spMkLst>
        </pc:spChg>
        <pc:spChg chg="mod">
          <ac:chgData name="Marco Bellaveglia" userId="ccbe9784-09e5-475a-bf13-0b9f86231c85" providerId="ADAL" clId="{C1C1C294-F9FC-4F8C-B57E-97444CF36FC9}" dt="2024-04-16T09:41:03.583" v="3398"/>
          <ac:spMkLst>
            <pc:docMk/>
            <pc:sldMk cId="1466522612" sldId="269"/>
            <ac:spMk id="56" creationId="{28877E04-160B-5353-EB14-8FA8729DC0DE}"/>
          </ac:spMkLst>
        </pc:spChg>
        <pc:spChg chg="mod">
          <ac:chgData name="Marco Bellaveglia" userId="ccbe9784-09e5-475a-bf13-0b9f86231c85" providerId="ADAL" clId="{C1C1C294-F9FC-4F8C-B57E-97444CF36FC9}" dt="2024-04-16T09:41:03.583" v="3398"/>
          <ac:spMkLst>
            <pc:docMk/>
            <pc:sldMk cId="1466522612" sldId="269"/>
            <ac:spMk id="57" creationId="{9CC560CB-5F01-4F63-B436-D7E1A14AC60A}"/>
          </ac:spMkLst>
        </pc:spChg>
        <pc:spChg chg="mod">
          <ac:chgData name="Marco Bellaveglia" userId="ccbe9784-09e5-475a-bf13-0b9f86231c85" providerId="ADAL" clId="{C1C1C294-F9FC-4F8C-B57E-97444CF36FC9}" dt="2024-04-16T09:41:03.583" v="3398"/>
          <ac:spMkLst>
            <pc:docMk/>
            <pc:sldMk cId="1466522612" sldId="269"/>
            <ac:spMk id="58" creationId="{F637C24D-E08B-023D-A886-940447286895}"/>
          </ac:spMkLst>
        </pc:spChg>
        <pc:spChg chg="mod">
          <ac:chgData name="Marco Bellaveglia" userId="ccbe9784-09e5-475a-bf13-0b9f86231c85" providerId="ADAL" clId="{C1C1C294-F9FC-4F8C-B57E-97444CF36FC9}" dt="2024-04-16T09:41:03.583" v="3398"/>
          <ac:spMkLst>
            <pc:docMk/>
            <pc:sldMk cId="1466522612" sldId="269"/>
            <ac:spMk id="59" creationId="{5095AD49-D8E8-D970-87F6-CC987DB76BF0}"/>
          </ac:spMkLst>
        </pc:spChg>
        <pc:spChg chg="mod">
          <ac:chgData name="Marco Bellaveglia" userId="ccbe9784-09e5-475a-bf13-0b9f86231c85" providerId="ADAL" clId="{C1C1C294-F9FC-4F8C-B57E-97444CF36FC9}" dt="2024-04-16T09:41:03.583" v="3398"/>
          <ac:spMkLst>
            <pc:docMk/>
            <pc:sldMk cId="1466522612" sldId="269"/>
            <ac:spMk id="60" creationId="{924C94D5-7A94-2AE3-0142-A74AFDE9A5F7}"/>
          </ac:spMkLst>
        </pc:spChg>
        <pc:spChg chg="mod">
          <ac:chgData name="Marco Bellaveglia" userId="ccbe9784-09e5-475a-bf13-0b9f86231c85" providerId="ADAL" clId="{C1C1C294-F9FC-4F8C-B57E-97444CF36FC9}" dt="2024-04-16T09:41:03.583" v="3398"/>
          <ac:spMkLst>
            <pc:docMk/>
            <pc:sldMk cId="1466522612" sldId="269"/>
            <ac:spMk id="61" creationId="{5E859B0D-518E-0D52-BBC9-DA6F725C0614}"/>
          </ac:spMkLst>
        </pc:spChg>
        <pc:spChg chg="mod">
          <ac:chgData name="Marco Bellaveglia" userId="ccbe9784-09e5-475a-bf13-0b9f86231c85" providerId="ADAL" clId="{C1C1C294-F9FC-4F8C-B57E-97444CF36FC9}" dt="2024-04-16T09:41:03.583" v="3398"/>
          <ac:spMkLst>
            <pc:docMk/>
            <pc:sldMk cId="1466522612" sldId="269"/>
            <ac:spMk id="62" creationId="{31EE1E36-91C4-193F-4B08-3B4640AA7711}"/>
          </ac:spMkLst>
        </pc:spChg>
        <pc:spChg chg="mod">
          <ac:chgData name="Marco Bellaveglia" userId="ccbe9784-09e5-475a-bf13-0b9f86231c85" providerId="ADAL" clId="{C1C1C294-F9FC-4F8C-B57E-97444CF36FC9}" dt="2024-04-16T09:41:03.583" v="3398"/>
          <ac:spMkLst>
            <pc:docMk/>
            <pc:sldMk cId="1466522612" sldId="269"/>
            <ac:spMk id="63" creationId="{34571D21-1981-2E7C-89C8-DF93747378F5}"/>
          </ac:spMkLst>
        </pc:spChg>
        <pc:spChg chg="mod">
          <ac:chgData name="Marco Bellaveglia" userId="ccbe9784-09e5-475a-bf13-0b9f86231c85" providerId="ADAL" clId="{C1C1C294-F9FC-4F8C-B57E-97444CF36FC9}" dt="2024-04-16T09:41:03.583" v="3398"/>
          <ac:spMkLst>
            <pc:docMk/>
            <pc:sldMk cId="1466522612" sldId="269"/>
            <ac:spMk id="64" creationId="{F918B21A-C8EA-048F-0A76-1BA755A0EA07}"/>
          </ac:spMkLst>
        </pc:spChg>
        <pc:spChg chg="mod">
          <ac:chgData name="Marco Bellaveglia" userId="ccbe9784-09e5-475a-bf13-0b9f86231c85" providerId="ADAL" clId="{C1C1C294-F9FC-4F8C-B57E-97444CF36FC9}" dt="2024-04-16T09:41:03.583" v="3398"/>
          <ac:spMkLst>
            <pc:docMk/>
            <pc:sldMk cId="1466522612" sldId="269"/>
            <ac:spMk id="65" creationId="{5262272D-0E3E-BA2B-FCE0-29BBEC8BE120}"/>
          </ac:spMkLst>
        </pc:spChg>
        <pc:spChg chg="mod">
          <ac:chgData name="Marco Bellaveglia" userId="ccbe9784-09e5-475a-bf13-0b9f86231c85" providerId="ADAL" clId="{C1C1C294-F9FC-4F8C-B57E-97444CF36FC9}" dt="2024-04-16T09:41:03.583" v="3398"/>
          <ac:spMkLst>
            <pc:docMk/>
            <pc:sldMk cId="1466522612" sldId="269"/>
            <ac:spMk id="66" creationId="{97E5F484-4953-BB59-14E9-9FE82502BA11}"/>
          </ac:spMkLst>
        </pc:spChg>
        <pc:spChg chg="mod">
          <ac:chgData name="Marco Bellaveglia" userId="ccbe9784-09e5-475a-bf13-0b9f86231c85" providerId="ADAL" clId="{C1C1C294-F9FC-4F8C-B57E-97444CF36FC9}" dt="2024-04-16T09:41:03.583" v="3398"/>
          <ac:spMkLst>
            <pc:docMk/>
            <pc:sldMk cId="1466522612" sldId="269"/>
            <ac:spMk id="67" creationId="{D741E8FB-0BFD-07CC-D607-F2BE1FBF7927}"/>
          </ac:spMkLst>
        </pc:spChg>
        <pc:spChg chg="mod">
          <ac:chgData name="Marco Bellaveglia" userId="ccbe9784-09e5-475a-bf13-0b9f86231c85" providerId="ADAL" clId="{C1C1C294-F9FC-4F8C-B57E-97444CF36FC9}" dt="2024-04-16T09:41:03.583" v="3398"/>
          <ac:spMkLst>
            <pc:docMk/>
            <pc:sldMk cId="1466522612" sldId="269"/>
            <ac:spMk id="68" creationId="{E99A7EFC-C050-AFE9-4849-02D658058C81}"/>
          </ac:spMkLst>
        </pc:spChg>
        <pc:spChg chg="mod">
          <ac:chgData name="Marco Bellaveglia" userId="ccbe9784-09e5-475a-bf13-0b9f86231c85" providerId="ADAL" clId="{C1C1C294-F9FC-4F8C-B57E-97444CF36FC9}" dt="2024-04-16T09:41:03.583" v="3398"/>
          <ac:spMkLst>
            <pc:docMk/>
            <pc:sldMk cId="1466522612" sldId="269"/>
            <ac:spMk id="69" creationId="{1F401C91-986E-808C-D67B-4798AF54890F}"/>
          </ac:spMkLst>
        </pc:spChg>
        <pc:spChg chg="mod">
          <ac:chgData name="Marco Bellaveglia" userId="ccbe9784-09e5-475a-bf13-0b9f86231c85" providerId="ADAL" clId="{C1C1C294-F9FC-4F8C-B57E-97444CF36FC9}" dt="2024-04-16T09:41:03.583" v="3398"/>
          <ac:spMkLst>
            <pc:docMk/>
            <pc:sldMk cId="1466522612" sldId="269"/>
            <ac:spMk id="70" creationId="{66F77EA2-41FB-C421-DC8C-26F4CE5063DF}"/>
          </ac:spMkLst>
        </pc:spChg>
        <pc:spChg chg="mod">
          <ac:chgData name="Marco Bellaveglia" userId="ccbe9784-09e5-475a-bf13-0b9f86231c85" providerId="ADAL" clId="{C1C1C294-F9FC-4F8C-B57E-97444CF36FC9}" dt="2024-04-16T09:41:03.583" v="3398"/>
          <ac:spMkLst>
            <pc:docMk/>
            <pc:sldMk cId="1466522612" sldId="269"/>
            <ac:spMk id="71" creationId="{05E4CDC4-A6FB-BDA6-E3B6-BFECAC4BBC8F}"/>
          </ac:spMkLst>
        </pc:spChg>
        <pc:spChg chg="add del mod">
          <ac:chgData name="Marco Bellaveglia" userId="ccbe9784-09e5-475a-bf13-0b9f86231c85" providerId="ADAL" clId="{C1C1C294-F9FC-4F8C-B57E-97444CF36FC9}" dt="2024-04-16T10:13:02.508" v="3729" actId="478"/>
          <ac:spMkLst>
            <pc:docMk/>
            <pc:sldMk cId="1466522612" sldId="269"/>
            <ac:spMk id="72" creationId="{24AAA8F1-00C4-9338-8803-6B498078BBDD}"/>
          </ac:spMkLst>
        </pc:spChg>
        <pc:spChg chg="add del mod">
          <ac:chgData name="Marco Bellaveglia" userId="ccbe9784-09e5-475a-bf13-0b9f86231c85" providerId="ADAL" clId="{C1C1C294-F9FC-4F8C-B57E-97444CF36FC9}" dt="2024-04-16T09:44:53.861" v="3452" actId="478"/>
          <ac:spMkLst>
            <pc:docMk/>
            <pc:sldMk cId="1466522612" sldId="269"/>
            <ac:spMk id="73" creationId="{0D8EB35A-359E-53B5-F99C-F18DA7DD769E}"/>
          </ac:spMkLst>
        </pc:spChg>
        <pc:spChg chg="add del mod">
          <ac:chgData name="Marco Bellaveglia" userId="ccbe9784-09e5-475a-bf13-0b9f86231c85" providerId="ADAL" clId="{C1C1C294-F9FC-4F8C-B57E-97444CF36FC9}" dt="2024-04-16T10:08:45.454" v="3600" actId="478"/>
          <ac:spMkLst>
            <pc:docMk/>
            <pc:sldMk cId="1466522612" sldId="269"/>
            <ac:spMk id="74" creationId="{EC1EF189-D661-2D9B-3AE9-78882113255A}"/>
          </ac:spMkLst>
        </pc:spChg>
        <pc:spChg chg="add mod">
          <ac:chgData name="Marco Bellaveglia" userId="ccbe9784-09e5-475a-bf13-0b9f86231c85" providerId="ADAL" clId="{C1C1C294-F9FC-4F8C-B57E-97444CF36FC9}" dt="2024-04-16T10:22:59.339" v="3829" actId="1037"/>
          <ac:spMkLst>
            <pc:docMk/>
            <pc:sldMk cId="1466522612" sldId="269"/>
            <ac:spMk id="83" creationId="{BD605A8D-6150-8F13-A59F-6C75DDCC8D73}"/>
          </ac:spMkLst>
        </pc:spChg>
        <pc:spChg chg="add mod">
          <ac:chgData name="Marco Bellaveglia" userId="ccbe9784-09e5-475a-bf13-0b9f86231c85" providerId="ADAL" clId="{C1C1C294-F9FC-4F8C-B57E-97444CF36FC9}" dt="2024-04-16T10:22:59.339" v="3829" actId="1037"/>
          <ac:spMkLst>
            <pc:docMk/>
            <pc:sldMk cId="1466522612" sldId="269"/>
            <ac:spMk id="84" creationId="{BC9B744B-9636-D278-5E10-FCC3EA12E173}"/>
          </ac:spMkLst>
        </pc:spChg>
        <pc:grpChg chg="add mod">
          <ac:chgData name="Marco Bellaveglia" userId="ccbe9784-09e5-475a-bf13-0b9f86231c85" providerId="ADAL" clId="{C1C1C294-F9FC-4F8C-B57E-97444CF36FC9}" dt="2024-04-16T09:46:37.368" v="3493" actId="1038"/>
          <ac:grpSpMkLst>
            <pc:docMk/>
            <pc:sldMk cId="1466522612" sldId="269"/>
            <ac:grpSpMk id="52" creationId="{4CFCAE20-11B6-F6CD-88CF-3358971C2E82}"/>
          </ac:grpSpMkLst>
        </pc:grpChg>
        <pc:graphicFrameChg chg="add del mod replId">
          <ac:chgData name="Marco Bellaveglia" userId="ccbe9784-09e5-475a-bf13-0b9f86231c85" providerId="ADAL" clId="{C1C1C294-F9FC-4F8C-B57E-97444CF36FC9}" dt="2024-04-16T09:42:12.812" v="3423"/>
          <ac:graphicFrameMkLst>
            <pc:docMk/>
            <pc:sldMk cId="1466522612" sldId="269"/>
            <ac:graphicFrameMk id="75" creationId="{5C636EDE-E232-C43D-FA6B-A0502ED6F36B}"/>
          </ac:graphicFrameMkLst>
        </pc:graphicFrameChg>
        <pc:graphicFrameChg chg="add del mod replId">
          <ac:chgData name="Marco Bellaveglia" userId="ccbe9784-09e5-475a-bf13-0b9f86231c85" providerId="ADAL" clId="{C1C1C294-F9FC-4F8C-B57E-97444CF36FC9}" dt="2024-04-16T10:03:03.650" v="3583"/>
          <ac:graphicFrameMkLst>
            <pc:docMk/>
            <pc:sldMk cId="1466522612" sldId="269"/>
            <ac:graphicFrameMk id="77" creationId="{63F38576-8682-94BF-408D-0928E5156919}"/>
          </ac:graphicFrameMkLst>
        </pc:graphicFrameChg>
        <pc:graphicFrameChg chg="add del mod replId">
          <ac:chgData name="Marco Bellaveglia" userId="ccbe9784-09e5-475a-bf13-0b9f86231c85" providerId="ADAL" clId="{C1C1C294-F9FC-4F8C-B57E-97444CF36FC9}" dt="2024-04-16T10:13:00.113" v="3727"/>
          <ac:graphicFrameMkLst>
            <pc:docMk/>
            <pc:sldMk cId="1466522612" sldId="269"/>
            <ac:graphicFrameMk id="81" creationId="{1FE5B48D-C221-3EEA-E6A4-E735BBC1C564}"/>
          </ac:graphicFrameMkLst>
        </pc:graphicFrameChg>
        <pc:cxnChg chg="add mod">
          <ac:chgData name="Marco Bellaveglia" userId="ccbe9784-09e5-475a-bf13-0b9f86231c85" providerId="ADAL" clId="{C1C1C294-F9FC-4F8C-B57E-97444CF36FC9}" dt="2024-04-16T09:46:37.368" v="3493" actId="1038"/>
          <ac:cxnSpMkLst>
            <pc:docMk/>
            <pc:sldMk cId="1466522612" sldId="269"/>
            <ac:cxnSpMk id="8" creationId="{E664B7DD-5330-2628-9B2B-BFDAEFAE202A}"/>
          </ac:cxnSpMkLst>
        </pc:cxnChg>
        <pc:cxnChg chg="add del mod">
          <ac:chgData name="Marco Bellaveglia" userId="ccbe9784-09e5-475a-bf13-0b9f86231c85" providerId="ADAL" clId="{C1C1C294-F9FC-4F8C-B57E-97444CF36FC9}" dt="2024-04-16T10:11:48.212" v="3704" actId="478"/>
          <ac:cxnSpMkLst>
            <pc:docMk/>
            <pc:sldMk cId="1466522612" sldId="269"/>
            <ac:cxnSpMk id="17" creationId="{6B0688F8-14D8-6268-E71D-66284641BA0D}"/>
          </ac:cxnSpMkLst>
        </pc:cxnChg>
        <pc:cxnChg chg="add del mod">
          <ac:chgData name="Marco Bellaveglia" userId="ccbe9784-09e5-475a-bf13-0b9f86231c85" providerId="ADAL" clId="{C1C1C294-F9FC-4F8C-B57E-97444CF36FC9}" dt="2024-04-16T10:13:43.934" v="3737" actId="478"/>
          <ac:cxnSpMkLst>
            <pc:docMk/>
            <pc:sldMk cId="1466522612" sldId="269"/>
            <ac:cxnSpMk id="21" creationId="{586901A9-B5C6-3201-4805-0EE11827F82C}"/>
          </ac:cxnSpMkLst>
        </pc:cxnChg>
        <pc:cxnChg chg="add mod">
          <ac:chgData name="Marco Bellaveglia" userId="ccbe9784-09e5-475a-bf13-0b9f86231c85" providerId="ADAL" clId="{C1C1C294-F9FC-4F8C-B57E-97444CF36FC9}" dt="2024-04-16T09:46:37.368" v="3493" actId="1038"/>
          <ac:cxnSpMkLst>
            <pc:docMk/>
            <pc:sldMk cId="1466522612" sldId="269"/>
            <ac:cxnSpMk id="22" creationId="{FEB40532-0610-2B0D-EB07-DF830793C66F}"/>
          </ac:cxnSpMkLst>
        </pc:cxnChg>
        <pc:cxnChg chg="add mod">
          <ac:chgData name="Marco Bellaveglia" userId="ccbe9784-09e5-475a-bf13-0b9f86231c85" providerId="ADAL" clId="{C1C1C294-F9FC-4F8C-B57E-97444CF36FC9}" dt="2024-04-16T09:46:37.368" v="3493" actId="1038"/>
          <ac:cxnSpMkLst>
            <pc:docMk/>
            <pc:sldMk cId="1466522612" sldId="269"/>
            <ac:cxnSpMk id="23" creationId="{1417F8A4-2A63-0D0C-6E20-146FE1D2F395}"/>
          </ac:cxnSpMkLst>
        </pc:cxnChg>
        <pc:cxnChg chg="add mod">
          <ac:chgData name="Marco Bellaveglia" userId="ccbe9784-09e5-475a-bf13-0b9f86231c85" providerId="ADAL" clId="{C1C1C294-F9FC-4F8C-B57E-97444CF36FC9}" dt="2024-04-16T09:46:37.368" v="3493" actId="1038"/>
          <ac:cxnSpMkLst>
            <pc:docMk/>
            <pc:sldMk cId="1466522612" sldId="269"/>
            <ac:cxnSpMk id="24" creationId="{E5FC8581-CBAC-9CA2-5A37-4B4D4AC5DDC8}"/>
          </ac:cxnSpMkLst>
        </pc:cxnChg>
        <pc:cxnChg chg="add mod">
          <ac:chgData name="Marco Bellaveglia" userId="ccbe9784-09e5-475a-bf13-0b9f86231c85" providerId="ADAL" clId="{C1C1C294-F9FC-4F8C-B57E-97444CF36FC9}" dt="2024-04-16T09:46:37.368" v="3493" actId="1038"/>
          <ac:cxnSpMkLst>
            <pc:docMk/>
            <pc:sldMk cId="1466522612" sldId="269"/>
            <ac:cxnSpMk id="25" creationId="{D584BBD9-6387-92B3-A942-B72F301CC55F}"/>
          </ac:cxnSpMkLst>
        </pc:cxnChg>
        <pc:cxnChg chg="add mod">
          <ac:chgData name="Marco Bellaveglia" userId="ccbe9784-09e5-475a-bf13-0b9f86231c85" providerId="ADAL" clId="{C1C1C294-F9FC-4F8C-B57E-97444CF36FC9}" dt="2024-04-16T09:46:37.368" v="3493" actId="1038"/>
          <ac:cxnSpMkLst>
            <pc:docMk/>
            <pc:sldMk cId="1466522612" sldId="269"/>
            <ac:cxnSpMk id="26" creationId="{D1585472-16A0-C67A-09F1-8E4BDF61225C}"/>
          </ac:cxnSpMkLst>
        </pc:cxnChg>
        <pc:cxnChg chg="add mod">
          <ac:chgData name="Marco Bellaveglia" userId="ccbe9784-09e5-475a-bf13-0b9f86231c85" providerId="ADAL" clId="{C1C1C294-F9FC-4F8C-B57E-97444CF36FC9}" dt="2024-04-16T09:46:37.368" v="3493" actId="1038"/>
          <ac:cxnSpMkLst>
            <pc:docMk/>
            <pc:sldMk cId="1466522612" sldId="269"/>
            <ac:cxnSpMk id="27" creationId="{60CB9B2F-1739-5F72-B64B-5F26BFD57616}"/>
          </ac:cxnSpMkLst>
        </pc:cxnChg>
        <pc:cxnChg chg="add mod">
          <ac:chgData name="Marco Bellaveglia" userId="ccbe9784-09e5-475a-bf13-0b9f86231c85" providerId="ADAL" clId="{C1C1C294-F9FC-4F8C-B57E-97444CF36FC9}" dt="2024-04-16T09:46:37.368" v="3493" actId="1038"/>
          <ac:cxnSpMkLst>
            <pc:docMk/>
            <pc:sldMk cId="1466522612" sldId="269"/>
            <ac:cxnSpMk id="28" creationId="{520996ED-2594-1DCE-45B8-8A46636C389F}"/>
          </ac:cxnSpMkLst>
        </pc:cxnChg>
        <pc:cxnChg chg="add mod">
          <ac:chgData name="Marco Bellaveglia" userId="ccbe9784-09e5-475a-bf13-0b9f86231c85" providerId="ADAL" clId="{C1C1C294-F9FC-4F8C-B57E-97444CF36FC9}" dt="2024-04-16T09:46:37.368" v="3493" actId="1038"/>
          <ac:cxnSpMkLst>
            <pc:docMk/>
            <pc:sldMk cId="1466522612" sldId="269"/>
            <ac:cxnSpMk id="29" creationId="{3C5A2E67-11ED-46CA-7A94-4A0F6C13B66B}"/>
          </ac:cxnSpMkLst>
        </pc:cxnChg>
        <pc:cxnChg chg="add mod">
          <ac:chgData name="Marco Bellaveglia" userId="ccbe9784-09e5-475a-bf13-0b9f86231c85" providerId="ADAL" clId="{C1C1C294-F9FC-4F8C-B57E-97444CF36FC9}" dt="2024-04-16T09:46:37.368" v="3493" actId="1038"/>
          <ac:cxnSpMkLst>
            <pc:docMk/>
            <pc:sldMk cId="1466522612" sldId="269"/>
            <ac:cxnSpMk id="36" creationId="{A225536C-5CC3-9693-F12A-A2C2E9F68028}"/>
          </ac:cxnSpMkLst>
        </pc:cxnChg>
        <pc:cxnChg chg="add mod">
          <ac:chgData name="Marco Bellaveglia" userId="ccbe9784-09e5-475a-bf13-0b9f86231c85" providerId="ADAL" clId="{C1C1C294-F9FC-4F8C-B57E-97444CF36FC9}" dt="2024-04-16T09:46:37.368" v="3493" actId="1038"/>
          <ac:cxnSpMkLst>
            <pc:docMk/>
            <pc:sldMk cId="1466522612" sldId="269"/>
            <ac:cxnSpMk id="37" creationId="{826FAFF9-BA1A-4F56-F688-F5D434A2B470}"/>
          </ac:cxnSpMkLst>
        </pc:cxnChg>
        <pc:cxnChg chg="add mod">
          <ac:chgData name="Marco Bellaveglia" userId="ccbe9784-09e5-475a-bf13-0b9f86231c85" providerId="ADAL" clId="{C1C1C294-F9FC-4F8C-B57E-97444CF36FC9}" dt="2024-04-16T09:46:37.368" v="3493" actId="1038"/>
          <ac:cxnSpMkLst>
            <pc:docMk/>
            <pc:sldMk cId="1466522612" sldId="269"/>
            <ac:cxnSpMk id="38" creationId="{C066565A-192B-FE23-60B5-3660AA737D78}"/>
          </ac:cxnSpMkLst>
        </pc:cxnChg>
        <pc:cxnChg chg="add mod">
          <ac:chgData name="Marco Bellaveglia" userId="ccbe9784-09e5-475a-bf13-0b9f86231c85" providerId="ADAL" clId="{C1C1C294-F9FC-4F8C-B57E-97444CF36FC9}" dt="2024-04-16T09:46:37.368" v="3493" actId="1038"/>
          <ac:cxnSpMkLst>
            <pc:docMk/>
            <pc:sldMk cId="1466522612" sldId="269"/>
            <ac:cxnSpMk id="40" creationId="{660E9B62-6596-1764-FB0F-46BE71CDBD46}"/>
          </ac:cxnSpMkLst>
        </pc:cxnChg>
        <pc:cxnChg chg="add mod">
          <ac:chgData name="Marco Bellaveglia" userId="ccbe9784-09e5-475a-bf13-0b9f86231c85" providerId="ADAL" clId="{C1C1C294-F9FC-4F8C-B57E-97444CF36FC9}" dt="2024-04-16T09:46:37.368" v="3493" actId="1038"/>
          <ac:cxnSpMkLst>
            <pc:docMk/>
            <pc:sldMk cId="1466522612" sldId="269"/>
            <ac:cxnSpMk id="42" creationId="{FC8CFC06-9CB2-351D-47DE-724F85096609}"/>
          </ac:cxnSpMkLst>
        </pc:cxnChg>
        <pc:cxnChg chg="add mod">
          <ac:chgData name="Marco Bellaveglia" userId="ccbe9784-09e5-475a-bf13-0b9f86231c85" providerId="ADAL" clId="{C1C1C294-F9FC-4F8C-B57E-97444CF36FC9}" dt="2024-04-16T09:46:37.368" v="3493" actId="1038"/>
          <ac:cxnSpMkLst>
            <pc:docMk/>
            <pc:sldMk cId="1466522612" sldId="269"/>
            <ac:cxnSpMk id="43" creationId="{CB8ADF18-DD90-480B-B4C2-9F4774FFE3AD}"/>
          </ac:cxnSpMkLst>
        </pc:cxnChg>
        <pc:cxnChg chg="add mod">
          <ac:chgData name="Marco Bellaveglia" userId="ccbe9784-09e5-475a-bf13-0b9f86231c85" providerId="ADAL" clId="{C1C1C294-F9FC-4F8C-B57E-97444CF36FC9}" dt="2024-04-16T09:46:37.368" v="3493" actId="1038"/>
          <ac:cxnSpMkLst>
            <pc:docMk/>
            <pc:sldMk cId="1466522612" sldId="269"/>
            <ac:cxnSpMk id="44" creationId="{6A8FD6B1-30C7-A70B-E4FB-AB6EC17260A9}"/>
          </ac:cxnSpMkLst>
        </pc:cxnChg>
        <pc:cxnChg chg="add mod">
          <ac:chgData name="Marco Bellaveglia" userId="ccbe9784-09e5-475a-bf13-0b9f86231c85" providerId="ADAL" clId="{C1C1C294-F9FC-4F8C-B57E-97444CF36FC9}" dt="2024-04-16T09:46:37.368" v="3493" actId="1038"/>
          <ac:cxnSpMkLst>
            <pc:docMk/>
            <pc:sldMk cId="1466522612" sldId="269"/>
            <ac:cxnSpMk id="47" creationId="{CED2B75E-25AE-D05E-3CBB-5653984D3CA0}"/>
          </ac:cxnSpMkLst>
        </pc:cxnChg>
        <pc:cxnChg chg="add mod">
          <ac:chgData name="Marco Bellaveglia" userId="ccbe9784-09e5-475a-bf13-0b9f86231c85" providerId="ADAL" clId="{C1C1C294-F9FC-4F8C-B57E-97444CF36FC9}" dt="2024-04-16T09:46:37.368" v="3493" actId="1038"/>
          <ac:cxnSpMkLst>
            <pc:docMk/>
            <pc:sldMk cId="1466522612" sldId="269"/>
            <ac:cxnSpMk id="49" creationId="{3BA0CD2B-41A1-896C-A120-E3D7141BC541}"/>
          </ac:cxnSpMkLst>
        </pc:cxnChg>
        <pc:cxnChg chg="add mod">
          <ac:chgData name="Marco Bellaveglia" userId="ccbe9784-09e5-475a-bf13-0b9f86231c85" providerId="ADAL" clId="{C1C1C294-F9FC-4F8C-B57E-97444CF36FC9}" dt="2024-04-16T09:46:37.368" v="3493" actId="1038"/>
          <ac:cxnSpMkLst>
            <pc:docMk/>
            <pc:sldMk cId="1466522612" sldId="269"/>
            <ac:cxnSpMk id="51" creationId="{5AFDFDE3-EE7A-84DA-08D8-9D9004765ED0}"/>
          </ac:cxnSpMkLst>
        </pc:cxnChg>
      </pc:sldChg>
      <pc:sldChg chg="addSp delSp modSp new mod delAnim modAnim">
        <pc:chgData name="Marco Bellaveglia" userId="ccbe9784-09e5-475a-bf13-0b9f86231c85" providerId="ADAL" clId="{C1C1C294-F9FC-4F8C-B57E-97444CF36FC9}" dt="2024-04-18T12:09:06.043" v="7853" actId="20577"/>
        <pc:sldMkLst>
          <pc:docMk/>
          <pc:sldMk cId="1526125303" sldId="270"/>
        </pc:sldMkLst>
        <pc:spChg chg="del">
          <ac:chgData name="Marco Bellaveglia" userId="ccbe9784-09e5-475a-bf13-0b9f86231c85" providerId="ADAL" clId="{C1C1C294-F9FC-4F8C-B57E-97444CF36FC9}" dt="2024-04-16T10:24:17.140" v="3832" actId="478"/>
          <ac:spMkLst>
            <pc:docMk/>
            <pc:sldMk cId="1526125303" sldId="270"/>
            <ac:spMk id="2" creationId="{674AF84F-364B-0F49-8DA0-EB2FB5025ECA}"/>
          </ac:spMkLst>
        </pc:spChg>
        <pc:spChg chg="mod">
          <ac:chgData name="Marco Bellaveglia" userId="ccbe9784-09e5-475a-bf13-0b9f86231c85" providerId="ADAL" clId="{C1C1C294-F9FC-4F8C-B57E-97444CF36FC9}" dt="2024-04-16T10:46:46.625" v="4081" actId="1035"/>
          <ac:spMkLst>
            <pc:docMk/>
            <pc:sldMk cId="1526125303" sldId="270"/>
            <ac:spMk id="3" creationId="{9DDC3382-E275-C87B-6640-AA5990AAC777}"/>
          </ac:spMkLst>
        </pc:spChg>
        <pc:spChg chg="add mod">
          <ac:chgData name="Marco Bellaveglia" userId="ccbe9784-09e5-475a-bf13-0b9f86231c85" providerId="ADAL" clId="{C1C1C294-F9FC-4F8C-B57E-97444CF36FC9}" dt="2024-04-16T10:39:25.647" v="4000" actId="1076"/>
          <ac:spMkLst>
            <pc:docMk/>
            <pc:sldMk cId="1526125303" sldId="270"/>
            <ac:spMk id="7" creationId="{65EA9CEC-B7F3-01B7-C36F-95D6127071DC}"/>
          </ac:spMkLst>
        </pc:spChg>
        <pc:spChg chg="add del mod">
          <ac:chgData name="Marco Bellaveglia" userId="ccbe9784-09e5-475a-bf13-0b9f86231c85" providerId="ADAL" clId="{C1C1C294-F9FC-4F8C-B57E-97444CF36FC9}" dt="2024-04-16T10:24:56.925" v="3882" actId="478"/>
          <ac:spMkLst>
            <pc:docMk/>
            <pc:sldMk cId="1526125303" sldId="270"/>
            <ac:spMk id="9" creationId="{E315B28E-E554-97E0-6DB9-0CCB23ED00D3}"/>
          </ac:spMkLst>
        </pc:spChg>
        <pc:spChg chg="add mod">
          <ac:chgData name="Marco Bellaveglia" userId="ccbe9784-09e5-475a-bf13-0b9f86231c85" providerId="ADAL" clId="{C1C1C294-F9FC-4F8C-B57E-97444CF36FC9}" dt="2024-04-16T10:39:25.647" v="4000" actId="1076"/>
          <ac:spMkLst>
            <pc:docMk/>
            <pc:sldMk cId="1526125303" sldId="270"/>
            <ac:spMk id="10" creationId="{122D6AF5-C695-ABA5-C97C-D228373F6400}"/>
          </ac:spMkLst>
        </pc:spChg>
        <pc:spChg chg="add mod">
          <ac:chgData name="Marco Bellaveglia" userId="ccbe9784-09e5-475a-bf13-0b9f86231c85" providerId="ADAL" clId="{C1C1C294-F9FC-4F8C-B57E-97444CF36FC9}" dt="2024-04-16T10:39:25.647" v="4000" actId="1076"/>
          <ac:spMkLst>
            <pc:docMk/>
            <pc:sldMk cId="1526125303" sldId="270"/>
            <ac:spMk id="11" creationId="{9DFD420D-A2BE-B87F-EE07-960C810C9502}"/>
          </ac:spMkLst>
        </pc:spChg>
        <pc:spChg chg="add mod">
          <ac:chgData name="Marco Bellaveglia" userId="ccbe9784-09e5-475a-bf13-0b9f86231c85" providerId="ADAL" clId="{C1C1C294-F9FC-4F8C-B57E-97444CF36FC9}" dt="2024-04-16T10:39:25.647" v="4000" actId="1076"/>
          <ac:spMkLst>
            <pc:docMk/>
            <pc:sldMk cId="1526125303" sldId="270"/>
            <ac:spMk id="12" creationId="{B9153748-9971-7BFC-3E95-34A51A940BBD}"/>
          </ac:spMkLst>
        </pc:spChg>
        <pc:spChg chg="add mod">
          <ac:chgData name="Marco Bellaveglia" userId="ccbe9784-09e5-475a-bf13-0b9f86231c85" providerId="ADAL" clId="{C1C1C294-F9FC-4F8C-B57E-97444CF36FC9}" dt="2024-04-16T10:39:25.647" v="4000" actId="1076"/>
          <ac:spMkLst>
            <pc:docMk/>
            <pc:sldMk cId="1526125303" sldId="270"/>
            <ac:spMk id="13" creationId="{58AF0D83-4E09-1063-D58E-ABD121D4F0A3}"/>
          </ac:spMkLst>
        </pc:spChg>
        <pc:spChg chg="add mod">
          <ac:chgData name="Marco Bellaveglia" userId="ccbe9784-09e5-475a-bf13-0b9f86231c85" providerId="ADAL" clId="{C1C1C294-F9FC-4F8C-B57E-97444CF36FC9}" dt="2024-04-16T10:39:25.647" v="4000" actId="1076"/>
          <ac:spMkLst>
            <pc:docMk/>
            <pc:sldMk cId="1526125303" sldId="270"/>
            <ac:spMk id="20" creationId="{E632FA0E-C802-8075-0392-0E27C3FFAE68}"/>
          </ac:spMkLst>
        </pc:spChg>
        <pc:spChg chg="add mod">
          <ac:chgData name="Marco Bellaveglia" userId="ccbe9784-09e5-475a-bf13-0b9f86231c85" providerId="ADAL" clId="{C1C1C294-F9FC-4F8C-B57E-97444CF36FC9}" dt="2024-04-16T10:39:25.647" v="4000" actId="1076"/>
          <ac:spMkLst>
            <pc:docMk/>
            <pc:sldMk cId="1526125303" sldId="270"/>
            <ac:spMk id="21" creationId="{95BE15A8-CEF8-A90C-8823-E37744954C28}"/>
          </ac:spMkLst>
        </pc:spChg>
        <pc:spChg chg="add mod">
          <ac:chgData name="Marco Bellaveglia" userId="ccbe9784-09e5-475a-bf13-0b9f86231c85" providerId="ADAL" clId="{C1C1C294-F9FC-4F8C-B57E-97444CF36FC9}" dt="2024-04-16T10:39:25.647" v="4000" actId="1076"/>
          <ac:spMkLst>
            <pc:docMk/>
            <pc:sldMk cId="1526125303" sldId="270"/>
            <ac:spMk id="22" creationId="{90C23F7C-2C44-9FE1-CEA8-A0433026177C}"/>
          </ac:spMkLst>
        </pc:spChg>
        <pc:spChg chg="add mod">
          <ac:chgData name="Marco Bellaveglia" userId="ccbe9784-09e5-475a-bf13-0b9f86231c85" providerId="ADAL" clId="{C1C1C294-F9FC-4F8C-B57E-97444CF36FC9}" dt="2024-04-16T10:39:59.390" v="4001" actId="1076"/>
          <ac:spMkLst>
            <pc:docMk/>
            <pc:sldMk cId="1526125303" sldId="270"/>
            <ac:spMk id="26" creationId="{A54A97DB-FAF8-1FBF-CCF1-941850E91880}"/>
          </ac:spMkLst>
        </pc:spChg>
        <pc:spChg chg="add mod">
          <ac:chgData name="Marco Bellaveglia" userId="ccbe9784-09e5-475a-bf13-0b9f86231c85" providerId="ADAL" clId="{C1C1C294-F9FC-4F8C-B57E-97444CF36FC9}" dt="2024-04-16T10:39:25.647" v="4000" actId="1076"/>
          <ac:spMkLst>
            <pc:docMk/>
            <pc:sldMk cId="1526125303" sldId="270"/>
            <ac:spMk id="31" creationId="{331D3418-0D21-5F04-3A6C-8E1F53CD68E4}"/>
          </ac:spMkLst>
        </pc:spChg>
        <pc:spChg chg="add mod">
          <ac:chgData name="Marco Bellaveglia" userId="ccbe9784-09e5-475a-bf13-0b9f86231c85" providerId="ADAL" clId="{C1C1C294-F9FC-4F8C-B57E-97444CF36FC9}" dt="2024-04-16T10:39:59.390" v="4001" actId="1076"/>
          <ac:spMkLst>
            <pc:docMk/>
            <pc:sldMk cId="1526125303" sldId="270"/>
            <ac:spMk id="32" creationId="{BE411E14-37F1-2B1B-9FD9-0C496AE05841}"/>
          </ac:spMkLst>
        </pc:spChg>
        <pc:spChg chg="add mod">
          <ac:chgData name="Marco Bellaveglia" userId="ccbe9784-09e5-475a-bf13-0b9f86231c85" providerId="ADAL" clId="{C1C1C294-F9FC-4F8C-B57E-97444CF36FC9}" dt="2024-04-16T10:39:25.647" v="4000" actId="1076"/>
          <ac:spMkLst>
            <pc:docMk/>
            <pc:sldMk cId="1526125303" sldId="270"/>
            <ac:spMk id="33" creationId="{2DD6AA84-B5A9-B9A7-2D06-DA21DD5BEAC3}"/>
          </ac:spMkLst>
        </pc:spChg>
        <pc:spChg chg="add mod">
          <ac:chgData name="Marco Bellaveglia" userId="ccbe9784-09e5-475a-bf13-0b9f86231c85" providerId="ADAL" clId="{C1C1C294-F9FC-4F8C-B57E-97444CF36FC9}" dt="2024-04-16T10:39:25.647" v="4000" actId="1076"/>
          <ac:spMkLst>
            <pc:docMk/>
            <pc:sldMk cId="1526125303" sldId="270"/>
            <ac:spMk id="34" creationId="{6EDE8CD9-DF98-E468-228E-01237C055BAE}"/>
          </ac:spMkLst>
        </pc:spChg>
        <pc:spChg chg="add mod">
          <ac:chgData name="Marco Bellaveglia" userId="ccbe9784-09e5-475a-bf13-0b9f86231c85" providerId="ADAL" clId="{C1C1C294-F9FC-4F8C-B57E-97444CF36FC9}" dt="2024-04-16T10:39:25.647" v="4000" actId="1076"/>
          <ac:spMkLst>
            <pc:docMk/>
            <pc:sldMk cId="1526125303" sldId="270"/>
            <ac:spMk id="35" creationId="{D7CEA210-EA84-06D0-1E6F-DF95BEDE0CBF}"/>
          </ac:spMkLst>
        </pc:spChg>
        <pc:spChg chg="add mod">
          <ac:chgData name="Marco Bellaveglia" userId="ccbe9784-09e5-475a-bf13-0b9f86231c85" providerId="ADAL" clId="{C1C1C294-F9FC-4F8C-B57E-97444CF36FC9}" dt="2024-04-16T10:39:59.390" v="4001" actId="1076"/>
          <ac:spMkLst>
            <pc:docMk/>
            <pc:sldMk cId="1526125303" sldId="270"/>
            <ac:spMk id="36" creationId="{22D21A16-4FE6-7E0F-5FDE-9C872C759D52}"/>
          </ac:spMkLst>
        </pc:spChg>
        <pc:spChg chg="add mod">
          <ac:chgData name="Marco Bellaveglia" userId="ccbe9784-09e5-475a-bf13-0b9f86231c85" providerId="ADAL" clId="{C1C1C294-F9FC-4F8C-B57E-97444CF36FC9}" dt="2024-04-16T10:39:59.390" v="4001" actId="1076"/>
          <ac:spMkLst>
            <pc:docMk/>
            <pc:sldMk cId="1526125303" sldId="270"/>
            <ac:spMk id="37" creationId="{F366D9DA-0E8F-902F-5137-8BBDA887B6C7}"/>
          </ac:spMkLst>
        </pc:spChg>
        <pc:spChg chg="add mod">
          <ac:chgData name="Marco Bellaveglia" userId="ccbe9784-09e5-475a-bf13-0b9f86231c85" providerId="ADAL" clId="{C1C1C294-F9FC-4F8C-B57E-97444CF36FC9}" dt="2024-04-16T10:39:59.390" v="4001" actId="1076"/>
          <ac:spMkLst>
            <pc:docMk/>
            <pc:sldMk cId="1526125303" sldId="270"/>
            <ac:spMk id="38" creationId="{1E533E25-549F-E332-EEDD-F2B69428A0B1}"/>
          </ac:spMkLst>
        </pc:spChg>
        <pc:spChg chg="add mod">
          <ac:chgData name="Marco Bellaveglia" userId="ccbe9784-09e5-475a-bf13-0b9f86231c85" providerId="ADAL" clId="{C1C1C294-F9FC-4F8C-B57E-97444CF36FC9}" dt="2024-04-16T10:39:59.390" v="4001" actId="1076"/>
          <ac:spMkLst>
            <pc:docMk/>
            <pc:sldMk cId="1526125303" sldId="270"/>
            <ac:spMk id="39" creationId="{3A814853-C693-1AE0-3EF0-89B10C713A84}"/>
          </ac:spMkLst>
        </pc:spChg>
        <pc:spChg chg="add mod">
          <ac:chgData name="Marco Bellaveglia" userId="ccbe9784-09e5-475a-bf13-0b9f86231c85" providerId="ADAL" clId="{C1C1C294-F9FC-4F8C-B57E-97444CF36FC9}" dt="2024-04-16T10:39:59.390" v="4001" actId="1076"/>
          <ac:spMkLst>
            <pc:docMk/>
            <pc:sldMk cId="1526125303" sldId="270"/>
            <ac:spMk id="40" creationId="{6CA5A241-5B9A-72F6-1BF3-08FB476CEFCB}"/>
          </ac:spMkLst>
        </pc:spChg>
        <pc:spChg chg="add mod">
          <ac:chgData name="Marco Bellaveglia" userId="ccbe9784-09e5-475a-bf13-0b9f86231c85" providerId="ADAL" clId="{C1C1C294-F9FC-4F8C-B57E-97444CF36FC9}" dt="2024-04-16T10:39:59.390" v="4001" actId="1076"/>
          <ac:spMkLst>
            <pc:docMk/>
            <pc:sldMk cId="1526125303" sldId="270"/>
            <ac:spMk id="41" creationId="{C1D41B1D-E6E6-10A8-7E92-9EEC8139D101}"/>
          </ac:spMkLst>
        </pc:spChg>
        <pc:spChg chg="add mod">
          <ac:chgData name="Marco Bellaveglia" userId="ccbe9784-09e5-475a-bf13-0b9f86231c85" providerId="ADAL" clId="{C1C1C294-F9FC-4F8C-B57E-97444CF36FC9}" dt="2024-04-16T10:39:59.390" v="4001" actId="1076"/>
          <ac:spMkLst>
            <pc:docMk/>
            <pc:sldMk cId="1526125303" sldId="270"/>
            <ac:spMk id="42" creationId="{9168BCA0-8FC1-1B77-2638-A2042EECFFE2}"/>
          </ac:spMkLst>
        </pc:spChg>
        <pc:spChg chg="add mod">
          <ac:chgData name="Marco Bellaveglia" userId="ccbe9784-09e5-475a-bf13-0b9f86231c85" providerId="ADAL" clId="{C1C1C294-F9FC-4F8C-B57E-97444CF36FC9}" dt="2024-04-16T10:40:49.823" v="4005" actId="1076"/>
          <ac:spMkLst>
            <pc:docMk/>
            <pc:sldMk cId="1526125303" sldId="270"/>
            <ac:spMk id="44" creationId="{319837F9-D918-F0FB-A1F0-B3B24F9E6AA7}"/>
          </ac:spMkLst>
        </pc:spChg>
        <pc:spChg chg="add mod">
          <ac:chgData name="Marco Bellaveglia" userId="ccbe9784-09e5-475a-bf13-0b9f86231c85" providerId="ADAL" clId="{C1C1C294-F9FC-4F8C-B57E-97444CF36FC9}" dt="2024-04-16T10:44:01.885" v="4028" actId="114"/>
          <ac:spMkLst>
            <pc:docMk/>
            <pc:sldMk cId="1526125303" sldId="270"/>
            <ac:spMk id="46" creationId="{BA866A4F-5880-2973-9CAD-AE8FFADAA935}"/>
          </ac:spMkLst>
        </pc:spChg>
        <pc:spChg chg="add mod">
          <ac:chgData name="Marco Bellaveglia" userId="ccbe9784-09e5-475a-bf13-0b9f86231c85" providerId="ADAL" clId="{C1C1C294-F9FC-4F8C-B57E-97444CF36FC9}" dt="2024-04-16T10:40:49.823" v="4005" actId="1076"/>
          <ac:spMkLst>
            <pc:docMk/>
            <pc:sldMk cId="1526125303" sldId="270"/>
            <ac:spMk id="47" creationId="{0B2D4FD4-7C9C-6488-A043-8A04BC4BC502}"/>
          </ac:spMkLst>
        </pc:spChg>
        <pc:spChg chg="add mod">
          <ac:chgData name="Marco Bellaveglia" userId="ccbe9784-09e5-475a-bf13-0b9f86231c85" providerId="ADAL" clId="{C1C1C294-F9FC-4F8C-B57E-97444CF36FC9}" dt="2024-04-16T10:39:59.390" v="4001" actId="1076"/>
          <ac:spMkLst>
            <pc:docMk/>
            <pc:sldMk cId="1526125303" sldId="270"/>
            <ac:spMk id="48" creationId="{725A548D-77BE-0824-86A0-6ED35BB2907D}"/>
          </ac:spMkLst>
        </pc:spChg>
        <pc:spChg chg="mod">
          <ac:chgData name="Marco Bellaveglia" userId="ccbe9784-09e5-475a-bf13-0b9f86231c85" providerId="ADAL" clId="{C1C1C294-F9FC-4F8C-B57E-97444CF36FC9}" dt="2024-04-16T10:24:49.684" v="3881"/>
          <ac:spMkLst>
            <pc:docMk/>
            <pc:sldMk cId="1526125303" sldId="270"/>
            <ac:spMk id="50" creationId="{CC5595F6-3BB9-B8ED-24D0-7C3239672DFC}"/>
          </ac:spMkLst>
        </pc:spChg>
        <pc:spChg chg="mod">
          <ac:chgData name="Marco Bellaveglia" userId="ccbe9784-09e5-475a-bf13-0b9f86231c85" providerId="ADAL" clId="{C1C1C294-F9FC-4F8C-B57E-97444CF36FC9}" dt="2024-04-16T10:24:49.684" v="3881"/>
          <ac:spMkLst>
            <pc:docMk/>
            <pc:sldMk cId="1526125303" sldId="270"/>
            <ac:spMk id="51" creationId="{D13F2527-AE0F-F9CD-35E7-C111D34C33E1}"/>
          </ac:spMkLst>
        </pc:spChg>
        <pc:spChg chg="mod">
          <ac:chgData name="Marco Bellaveglia" userId="ccbe9784-09e5-475a-bf13-0b9f86231c85" providerId="ADAL" clId="{C1C1C294-F9FC-4F8C-B57E-97444CF36FC9}" dt="2024-04-16T10:24:49.684" v="3881"/>
          <ac:spMkLst>
            <pc:docMk/>
            <pc:sldMk cId="1526125303" sldId="270"/>
            <ac:spMk id="52" creationId="{E6E7000F-2E6C-DA35-0CB4-589F85A2471D}"/>
          </ac:spMkLst>
        </pc:spChg>
        <pc:spChg chg="mod">
          <ac:chgData name="Marco Bellaveglia" userId="ccbe9784-09e5-475a-bf13-0b9f86231c85" providerId="ADAL" clId="{C1C1C294-F9FC-4F8C-B57E-97444CF36FC9}" dt="2024-04-16T10:24:49.684" v="3881"/>
          <ac:spMkLst>
            <pc:docMk/>
            <pc:sldMk cId="1526125303" sldId="270"/>
            <ac:spMk id="53" creationId="{E431E484-2F65-949F-1139-C76D27A53167}"/>
          </ac:spMkLst>
        </pc:spChg>
        <pc:spChg chg="mod">
          <ac:chgData name="Marco Bellaveglia" userId="ccbe9784-09e5-475a-bf13-0b9f86231c85" providerId="ADAL" clId="{C1C1C294-F9FC-4F8C-B57E-97444CF36FC9}" dt="2024-04-16T10:24:49.684" v="3881"/>
          <ac:spMkLst>
            <pc:docMk/>
            <pc:sldMk cId="1526125303" sldId="270"/>
            <ac:spMk id="54" creationId="{C692138C-34F6-A16D-99E6-29EE3CD329F7}"/>
          </ac:spMkLst>
        </pc:spChg>
        <pc:spChg chg="mod">
          <ac:chgData name="Marco Bellaveglia" userId="ccbe9784-09e5-475a-bf13-0b9f86231c85" providerId="ADAL" clId="{C1C1C294-F9FC-4F8C-B57E-97444CF36FC9}" dt="2024-04-16T10:24:49.684" v="3881"/>
          <ac:spMkLst>
            <pc:docMk/>
            <pc:sldMk cId="1526125303" sldId="270"/>
            <ac:spMk id="55" creationId="{0D32A997-47BB-ACEF-EC2D-59FC09893346}"/>
          </ac:spMkLst>
        </pc:spChg>
        <pc:spChg chg="mod">
          <ac:chgData name="Marco Bellaveglia" userId="ccbe9784-09e5-475a-bf13-0b9f86231c85" providerId="ADAL" clId="{C1C1C294-F9FC-4F8C-B57E-97444CF36FC9}" dt="2024-04-16T10:24:49.684" v="3881"/>
          <ac:spMkLst>
            <pc:docMk/>
            <pc:sldMk cId="1526125303" sldId="270"/>
            <ac:spMk id="56" creationId="{817DF62A-B2B9-0310-A0EB-628AEB482093}"/>
          </ac:spMkLst>
        </pc:spChg>
        <pc:spChg chg="mod">
          <ac:chgData name="Marco Bellaveglia" userId="ccbe9784-09e5-475a-bf13-0b9f86231c85" providerId="ADAL" clId="{C1C1C294-F9FC-4F8C-B57E-97444CF36FC9}" dt="2024-04-16T10:24:49.684" v="3881"/>
          <ac:spMkLst>
            <pc:docMk/>
            <pc:sldMk cId="1526125303" sldId="270"/>
            <ac:spMk id="57" creationId="{965A1CDE-27CA-E655-3E25-3B5804C9B5FE}"/>
          </ac:spMkLst>
        </pc:spChg>
        <pc:spChg chg="mod">
          <ac:chgData name="Marco Bellaveglia" userId="ccbe9784-09e5-475a-bf13-0b9f86231c85" providerId="ADAL" clId="{C1C1C294-F9FC-4F8C-B57E-97444CF36FC9}" dt="2024-04-16T10:24:49.684" v="3881"/>
          <ac:spMkLst>
            <pc:docMk/>
            <pc:sldMk cId="1526125303" sldId="270"/>
            <ac:spMk id="58" creationId="{80DFEC36-BF3D-9AB9-9689-64D816B3126B}"/>
          </ac:spMkLst>
        </pc:spChg>
        <pc:spChg chg="mod">
          <ac:chgData name="Marco Bellaveglia" userId="ccbe9784-09e5-475a-bf13-0b9f86231c85" providerId="ADAL" clId="{C1C1C294-F9FC-4F8C-B57E-97444CF36FC9}" dt="2024-04-16T10:24:49.684" v="3881"/>
          <ac:spMkLst>
            <pc:docMk/>
            <pc:sldMk cId="1526125303" sldId="270"/>
            <ac:spMk id="59" creationId="{62144762-BE57-DEDE-1A1D-30E926013AEA}"/>
          </ac:spMkLst>
        </pc:spChg>
        <pc:spChg chg="mod">
          <ac:chgData name="Marco Bellaveglia" userId="ccbe9784-09e5-475a-bf13-0b9f86231c85" providerId="ADAL" clId="{C1C1C294-F9FC-4F8C-B57E-97444CF36FC9}" dt="2024-04-16T10:24:49.684" v="3881"/>
          <ac:spMkLst>
            <pc:docMk/>
            <pc:sldMk cId="1526125303" sldId="270"/>
            <ac:spMk id="60" creationId="{7EB34114-09AE-B9D3-62D9-82D8B3730C2F}"/>
          </ac:spMkLst>
        </pc:spChg>
        <pc:spChg chg="mod">
          <ac:chgData name="Marco Bellaveglia" userId="ccbe9784-09e5-475a-bf13-0b9f86231c85" providerId="ADAL" clId="{C1C1C294-F9FC-4F8C-B57E-97444CF36FC9}" dt="2024-04-16T10:24:49.684" v="3881"/>
          <ac:spMkLst>
            <pc:docMk/>
            <pc:sldMk cId="1526125303" sldId="270"/>
            <ac:spMk id="61" creationId="{F66B20B8-4475-1F48-7AE5-0CEE97856701}"/>
          </ac:spMkLst>
        </pc:spChg>
        <pc:spChg chg="mod">
          <ac:chgData name="Marco Bellaveglia" userId="ccbe9784-09e5-475a-bf13-0b9f86231c85" providerId="ADAL" clId="{C1C1C294-F9FC-4F8C-B57E-97444CF36FC9}" dt="2024-04-16T10:24:49.684" v="3881"/>
          <ac:spMkLst>
            <pc:docMk/>
            <pc:sldMk cId="1526125303" sldId="270"/>
            <ac:spMk id="62" creationId="{68820103-D21C-4E05-01EF-A31E579B95BF}"/>
          </ac:spMkLst>
        </pc:spChg>
        <pc:spChg chg="mod">
          <ac:chgData name="Marco Bellaveglia" userId="ccbe9784-09e5-475a-bf13-0b9f86231c85" providerId="ADAL" clId="{C1C1C294-F9FC-4F8C-B57E-97444CF36FC9}" dt="2024-04-16T10:24:49.684" v="3881"/>
          <ac:spMkLst>
            <pc:docMk/>
            <pc:sldMk cId="1526125303" sldId="270"/>
            <ac:spMk id="63" creationId="{0ABDE1FE-5B29-485C-2CE4-C30CAAB7DBBA}"/>
          </ac:spMkLst>
        </pc:spChg>
        <pc:spChg chg="mod">
          <ac:chgData name="Marco Bellaveglia" userId="ccbe9784-09e5-475a-bf13-0b9f86231c85" providerId="ADAL" clId="{C1C1C294-F9FC-4F8C-B57E-97444CF36FC9}" dt="2024-04-16T10:24:49.684" v="3881"/>
          <ac:spMkLst>
            <pc:docMk/>
            <pc:sldMk cId="1526125303" sldId="270"/>
            <ac:spMk id="64" creationId="{807033D2-DD5B-0D45-EE61-FAAC2E7F7C2B}"/>
          </ac:spMkLst>
        </pc:spChg>
        <pc:spChg chg="mod">
          <ac:chgData name="Marco Bellaveglia" userId="ccbe9784-09e5-475a-bf13-0b9f86231c85" providerId="ADAL" clId="{C1C1C294-F9FC-4F8C-B57E-97444CF36FC9}" dt="2024-04-16T10:24:49.684" v="3881"/>
          <ac:spMkLst>
            <pc:docMk/>
            <pc:sldMk cId="1526125303" sldId="270"/>
            <ac:spMk id="65" creationId="{443B6501-0A3E-1897-8ABC-D17465E094B2}"/>
          </ac:spMkLst>
        </pc:spChg>
        <pc:spChg chg="mod">
          <ac:chgData name="Marco Bellaveglia" userId="ccbe9784-09e5-475a-bf13-0b9f86231c85" providerId="ADAL" clId="{C1C1C294-F9FC-4F8C-B57E-97444CF36FC9}" dt="2024-04-16T10:24:49.684" v="3881"/>
          <ac:spMkLst>
            <pc:docMk/>
            <pc:sldMk cId="1526125303" sldId="270"/>
            <ac:spMk id="66" creationId="{FD0BCDAC-7330-C251-D8E9-3D09F8F3CC76}"/>
          </ac:spMkLst>
        </pc:spChg>
        <pc:spChg chg="mod">
          <ac:chgData name="Marco Bellaveglia" userId="ccbe9784-09e5-475a-bf13-0b9f86231c85" providerId="ADAL" clId="{C1C1C294-F9FC-4F8C-B57E-97444CF36FC9}" dt="2024-04-16T10:24:49.684" v="3881"/>
          <ac:spMkLst>
            <pc:docMk/>
            <pc:sldMk cId="1526125303" sldId="270"/>
            <ac:spMk id="67" creationId="{4AACC57C-DE58-F791-ED67-56B9EF7E7F83}"/>
          </ac:spMkLst>
        </pc:spChg>
        <pc:spChg chg="mod">
          <ac:chgData name="Marco Bellaveglia" userId="ccbe9784-09e5-475a-bf13-0b9f86231c85" providerId="ADAL" clId="{C1C1C294-F9FC-4F8C-B57E-97444CF36FC9}" dt="2024-04-16T10:24:49.684" v="3881"/>
          <ac:spMkLst>
            <pc:docMk/>
            <pc:sldMk cId="1526125303" sldId="270"/>
            <ac:spMk id="68" creationId="{CF362708-7A6B-49A6-487E-3C771E1B1E04}"/>
          </ac:spMkLst>
        </pc:spChg>
        <pc:spChg chg="mod">
          <ac:chgData name="Marco Bellaveglia" userId="ccbe9784-09e5-475a-bf13-0b9f86231c85" providerId="ADAL" clId="{C1C1C294-F9FC-4F8C-B57E-97444CF36FC9}" dt="2024-04-16T10:24:49.684" v="3881"/>
          <ac:spMkLst>
            <pc:docMk/>
            <pc:sldMk cId="1526125303" sldId="270"/>
            <ac:spMk id="70" creationId="{F4C4BC57-B34A-F979-894B-006712D4FFBE}"/>
          </ac:spMkLst>
        </pc:spChg>
        <pc:spChg chg="mod">
          <ac:chgData name="Marco Bellaveglia" userId="ccbe9784-09e5-475a-bf13-0b9f86231c85" providerId="ADAL" clId="{C1C1C294-F9FC-4F8C-B57E-97444CF36FC9}" dt="2024-04-16T10:24:49.684" v="3881"/>
          <ac:spMkLst>
            <pc:docMk/>
            <pc:sldMk cId="1526125303" sldId="270"/>
            <ac:spMk id="71" creationId="{CB3E853E-ABCE-5711-AB0A-3E16DC4F1569}"/>
          </ac:spMkLst>
        </pc:spChg>
        <pc:spChg chg="mod">
          <ac:chgData name="Marco Bellaveglia" userId="ccbe9784-09e5-475a-bf13-0b9f86231c85" providerId="ADAL" clId="{C1C1C294-F9FC-4F8C-B57E-97444CF36FC9}" dt="2024-04-16T10:24:49.684" v="3881"/>
          <ac:spMkLst>
            <pc:docMk/>
            <pc:sldMk cId="1526125303" sldId="270"/>
            <ac:spMk id="72" creationId="{30B3F988-F1F8-3CF2-340A-8496DDCF9533}"/>
          </ac:spMkLst>
        </pc:spChg>
        <pc:spChg chg="mod">
          <ac:chgData name="Marco Bellaveglia" userId="ccbe9784-09e5-475a-bf13-0b9f86231c85" providerId="ADAL" clId="{C1C1C294-F9FC-4F8C-B57E-97444CF36FC9}" dt="2024-04-16T10:24:49.684" v="3881"/>
          <ac:spMkLst>
            <pc:docMk/>
            <pc:sldMk cId="1526125303" sldId="270"/>
            <ac:spMk id="73" creationId="{849AAFF3-4B4F-DB38-DC93-8D7B2BB6BE65}"/>
          </ac:spMkLst>
        </pc:spChg>
        <pc:spChg chg="mod">
          <ac:chgData name="Marco Bellaveglia" userId="ccbe9784-09e5-475a-bf13-0b9f86231c85" providerId="ADAL" clId="{C1C1C294-F9FC-4F8C-B57E-97444CF36FC9}" dt="2024-04-16T10:24:49.684" v="3881"/>
          <ac:spMkLst>
            <pc:docMk/>
            <pc:sldMk cId="1526125303" sldId="270"/>
            <ac:spMk id="74" creationId="{42E2BC54-EEB4-7C57-4DA7-798349294569}"/>
          </ac:spMkLst>
        </pc:spChg>
        <pc:spChg chg="mod">
          <ac:chgData name="Marco Bellaveglia" userId="ccbe9784-09e5-475a-bf13-0b9f86231c85" providerId="ADAL" clId="{C1C1C294-F9FC-4F8C-B57E-97444CF36FC9}" dt="2024-04-16T10:24:49.684" v="3881"/>
          <ac:spMkLst>
            <pc:docMk/>
            <pc:sldMk cId="1526125303" sldId="270"/>
            <ac:spMk id="75" creationId="{57BA2F3F-99C3-A22A-8770-D1A57E80A28C}"/>
          </ac:spMkLst>
        </pc:spChg>
        <pc:spChg chg="mod">
          <ac:chgData name="Marco Bellaveglia" userId="ccbe9784-09e5-475a-bf13-0b9f86231c85" providerId="ADAL" clId="{C1C1C294-F9FC-4F8C-B57E-97444CF36FC9}" dt="2024-04-16T10:24:49.684" v="3881"/>
          <ac:spMkLst>
            <pc:docMk/>
            <pc:sldMk cId="1526125303" sldId="270"/>
            <ac:spMk id="76" creationId="{4CFCE8EB-42FF-4478-6C7D-05FF536DAB76}"/>
          </ac:spMkLst>
        </pc:spChg>
        <pc:spChg chg="mod">
          <ac:chgData name="Marco Bellaveglia" userId="ccbe9784-09e5-475a-bf13-0b9f86231c85" providerId="ADAL" clId="{C1C1C294-F9FC-4F8C-B57E-97444CF36FC9}" dt="2024-04-16T10:24:49.684" v="3881"/>
          <ac:spMkLst>
            <pc:docMk/>
            <pc:sldMk cId="1526125303" sldId="270"/>
            <ac:spMk id="77" creationId="{1D0A636F-BEEF-F23E-506E-C75C9EE092FF}"/>
          </ac:spMkLst>
        </pc:spChg>
        <pc:spChg chg="mod">
          <ac:chgData name="Marco Bellaveglia" userId="ccbe9784-09e5-475a-bf13-0b9f86231c85" providerId="ADAL" clId="{C1C1C294-F9FC-4F8C-B57E-97444CF36FC9}" dt="2024-04-16T10:24:49.684" v="3881"/>
          <ac:spMkLst>
            <pc:docMk/>
            <pc:sldMk cId="1526125303" sldId="270"/>
            <ac:spMk id="78" creationId="{C4CAC12E-CE9F-03E6-7165-E3B80A64420E}"/>
          </ac:spMkLst>
        </pc:spChg>
        <pc:spChg chg="mod">
          <ac:chgData name="Marco Bellaveglia" userId="ccbe9784-09e5-475a-bf13-0b9f86231c85" providerId="ADAL" clId="{C1C1C294-F9FC-4F8C-B57E-97444CF36FC9}" dt="2024-04-16T10:24:49.684" v="3881"/>
          <ac:spMkLst>
            <pc:docMk/>
            <pc:sldMk cId="1526125303" sldId="270"/>
            <ac:spMk id="79" creationId="{CDA485A0-DFC7-5D76-FBBB-37E63B335F4B}"/>
          </ac:spMkLst>
        </pc:spChg>
        <pc:spChg chg="mod">
          <ac:chgData name="Marco Bellaveglia" userId="ccbe9784-09e5-475a-bf13-0b9f86231c85" providerId="ADAL" clId="{C1C1C294-F9FC-4F8C-B57E-97444CF36FC9}" dt="2024-04-16T10:24:49.684" v="3881"/>
          <ac:spMkLst>
            <pc:docMk/>
            <pc:sldMk cId="1526125303" sldId="270"/>
            <ac:spMk id="80" creationId="{7172A27E-5C27-D411-FA79-7AF934401E63}"/>
          </ac:spMkLst>
        </pc:spChg>
        <pc:spChg chg="mod">
          <ac:chgData name="Marco Bellaveglia" userId="ccbe9784-09e5-475a-bf13-0b9f86231c85" providerId="ADAL" clId="{C1C1C294-F9FC-4F8C-B57E-97444CF36FC9}" dt="2024-04-16T10:24:49.684" v="3881"/>
          <ac:spMkLst>
            <pc:docMk/>
            <pc:sldMk cId="1526125303" sldId="270"/>
            <ac:spMk id="81" creationId="{10BA7AC9-85ED-327B-C975-B975F406E53B}"/>
          </ac:spMkLst>
        </pc:spChg>
        <pc:spChg chg="mod">
          <ac:chgData name="Marco Bellaveglia" userId="ccbe9784-09e5-475a-bf13-0b9f86231c85" providerId="ADAL" clId="{C1C1C294-F9FC-4F8C-B57E-97444CF36FC9}" dt="2024-04-16T10:24:49.684" v="3881"/>
          <ac:spMkLst>
            <pc:docMk/>
            <pc:sldMk cId="1526125303" sldId="270"/>
            <ac:spMk id="82" creationId="{55CC3C50-74A2-BD3E-0067-9F1FB09EBD45}"/>
          </ac:spMkLst>
        </pc:spChg>
        <pc:spChg chg="mod">
          <ac:chgData name="Marco Bellaveglia" userId="ccbe9784-09e5-475a-bf13-0b9f86231c85" providerId="ADAL" clId="{C1C1C294-F9FC-4F8C-B57E-97444CF36FC9}" dt="2024-04-16T10:24:49.684" v="3881"/>
          <ac:spMkLst>
            <pc:docMk/>
            <pc:sldMk cId="1526125303" sldId="270"/>
            <ac:spMk id="83" creationId="{7CBB4255-97C8-A65D-CABC-CB0B05C84A89}"/>
          </ac:spMkLst>
        </pc:spChg>
        <pc:spChg chg="mod">
          <ac:chgData name="Marco Bellaveglia" userId="ccbe9784-09e5-475a-bf13-0b9f86231c85" providerId="ADAL" clId="{C1C1C294-F9FC-4F8C-B57E-97444CF36FC9}" dt="2024-04-16T10:24:49.684" v="3881"/>
          <ac:spMkLst>
            <pc:docMk/>
            <pc:sldMk cId="1526125303" sldId="270"/>
            <ac:spMk id="84" creationId="{BCE9C8F8-316C-1081-C108-0635BE02E3EE}"/>
          </ac:spMkLst>
        </pc:spChg>
        <pc:spChg chg="mod">
          <ac:chgData name="Marco Bellaveglia" userId="ccbe9784-09e5-475a-bf13-0b9f86231c85" providerId="ADAL" clId="{C1C1C294-F9FC-4F8C-B57E-97444CF36FC9}" dt="2024-04-16T10:24:49.684" v="3881"/>
          <ac:spMkLst>
            <pc:docMk/>
            <pc:sldMk cId="1526125303" sldId="270"/>
            <ac:spMk id="85" creationId="{7F49B08C-AB47-9CE5-87ED-29CC3A618A63}"/>
          </ac:spMkLst>
        </pc:spChg>
        <pc:spChg chg="mod">
          <ac:chgData name="Marco Bellaveglia" userId="ccbe9784-09e5-475a-bf13-0b9f86231c85" providerId="ADAL" clId="{C1C1C294-F9FC-4F8C-B57E-97444CF36FC9}" dt="2024-04-16T10:24:49.684" v="3881"/>
          <ac:spMkLst>
            <pc:docMk/>
            <pc:sldMk cId="1526125303" sldId="270"/>
            <ac:spMk id="86" creationId="{90C14170-A6E9-A971-279A-61115B1223CA}"/>
          </ac:spMkLst>
        </pc:spChg>
        <pc:spChg chg="mod">
          <ac:chgData name="Marco Bellaveglia" userId="ccbe9784-09e5-475a-bf13-0b9f86231c85" providerId="ADAL" clId="{C1C1C294-F9FC-4F8C-B57E-97444CF36FC9}" dt="2024-04-16T10:24:49.684" v="3881"/>
          <ac:spMkLst>
            <pc:docMk/>
            <pc:sldMk cId="1526125303" sldId="270"/>
            <ac:spMk id="87" creationId="{C26D30E1-354E-AC7E-56EC-B8F9DD2488B9}"/>
          </ac:spMkLst>
        </pc:spChg>
        <pc:spChg chg="mod">
          <ac:chgData name="Marco Bellaveglia" userId="ccbe9784-09e5-475a-bf13-0b9f86231c85" providerId="ADAL" clId="{C1C1C294-F9FC-4F8C-B57E-97444CF36FC9}" dt="2024-04-16T10:24:49.684" v="3881"/>
          <ac:spMkLst>
            <pc:docMk/>
            <pc:sldMk cId="1526125303" sldId="270"/>
            <ac:spMk id="88" creationId="{C0846236-EAB9-8F53-E40E-BB80BDC9D5AD}"/>
          </ac:spMkLst>
        </pc:spChg>
        <pc:spChg chg="add mod">
          <ac:chgData name="Marco Bellaveglia" userId="ccbe9784-09e5-475a-bf13-0b9f86231c85" providerId="ADAL" clId="{C1C1C294-F9FC-4F8C-B57E-97444CF36FC9}" dt="2024-04-16T10:40:49.823" v="4005" actId="1076"/>
          <ac:spMkLst>
            <pc:docMk/>
            <pc:sldMk cId="1526125303" sldId="270"/>
            <ac:spMk id="89" creationId="{742D52EB-EE22-6C34-04B3-B58A229D6B97}"/>
          </ac:spMkLst>
        </pc:spChg>
        <pc:spChg chg="add mod">
          <ac:chgData name="Marco Bellaveglia" userId="ccbe9784-09e5-475a-bf13-0b9f86231c85" providerId="ADAL" clId="{C1C1C294-F9FC-4F8C-B57E-97444CF36FC9}" dt="2024-04-16T10:40:49.823" v="4005" actId="1076"/>
          <ac:spMkLst>
            <pc:docMk/>
            <pc:sldMk cId="1526125303" sldId="270"/>
            <ac:spMk id="90" creationId="{20042DA7-4103-474D-919D-E1D147FD98B7}"/>
          </ac:spMkLst>
        </pc:spChg>
        <pc:spChg chg="add mod">
          <ac:chgData name="Marco Bellaveglia" userId="ccbe9784-09e5-475a-bf13-0b9f86231c85" providerId="ADAL" clId="{C1C1C294-F9FC-4F8C-B57E-97444CF36FC9}" dt="2024-04-16T10:40:49.823" v="4005" actId="1076"/>
          <ac:spMkLst>
            <pc:docMk/>
            <pc:sldMk cId="1526125303" sldId="270"/>
            <ac:spMk id="91" creationId="{61897F77-8BEE-EA97-3F1D-87A1689DF7B9}"/>
          </ac:spMkLst>
        </pc:spChg>
        <pc:spChg chg="add mod">
          <ac:chgData name="Marco Bellaveglia" userId="ccbe9784-09e5-475a-bf13-0b9f86231c85" providerId="ADAL" clId="{C1C1C294-F9FC-4F8C-B57E-97444CF36FC9}" dt="2024-04-16T10:40:49.823" v="4005" actId="1076"/>
          <ac:spMkLst>
            <pc:docMk/>
            <pc:sldMk cId="1526125303" sldId="270"/>
            <ac:spMk id="94" creationId="{50D3B171-83C2-6A97-6D9A-98B74D62D0CB}"/>
          </ac:spMkLst>
        </pc:spChg>
        <pc:spChg chg="add mod">
          <ac:chgData name="Marco Bellaveglia" userId="ccbe9784-09e5-475a-bf13-0b9f86231c85" providerId="ADAL" clId="{C1C1C294-F9FC-4F8C-B57E-97444CF36FC9}" dt="2024-04-18T12:08:55.375" v="7852" actId="14100"/>
          <ac:spMkLst>
            <pc:docMk/>
            <pc:sldMk cId="1526125303" sldId="270"/>
            <ac:spMk id="95" creationId="{F1AEE468-5508-935B-F951-C537FDE49CC4}"/>
          </ac:spMkLst>
        </pc:spChg>
        <pc:spChg chg="add mod">
          <ac:chgData name="Marco Bellaveglia" userId="ccbe9784-09e5-475a-bf13-0b9f86231c85" providerId="ADAL" clId="{C1C1C294-F9FC-4F8C-B57E-97444CF36FC9}" dt="2024-04-16T10:43:29.845" v="4027" actId="1035"/>
          <ac:spMkLst>
            <pc:docMk/>
            <pc:sldMk cId="1526125303" sldId="270"/>
            <ac:spMk id="98" creationId="{310C1071-E7F9-A29C-72EB-6F83C09EBAA2}"/>
          </ac:spMkLst>
        </pc:spChg>
        <pc:spChg chg="add mod">
          <ac:chgData name="Marco Bellaveglia" userId="ccbe9784-09e5-475a-bf13-0b9f86231c85" providerId="ADAL" clId="{C1C1C294-F9FC-4F8C-B57E-97444CF36FC9}" dt="2024-04-16T10:43:29.845" v="4027" actId="1035"/>
          <ac:spMkLst>
            <pc:docMk/>
            <pc:sldMk cId="1526125303" sldId="270"/>
            <ac:spMk id="100" creationId="{A4EF921B-BDC7-29D3-06C2-50D3E2CEE2A2}"/>
          </ac:spMkLst>
        </pc:spChg>
        <pc:spChg chg="mod">
          <ac:chgData name="Marco Bellaveglia" userId="ccbe9784-09e5-475a-bf13-0b9f86231c85" providerId="ADAL" clId="{C1C1C294-F9FC-4F8C-B57E-97444CF36FC9}" dt="2024-04-16T10:24:49.684" v="3881"/>
          <ac:spMkLst>
            <pc:docMk/>
            <pc:sldMk cId="1526125303" sldId="270"/>
            <ac:spMk id="102" creationId="{A6C029DE-81FB-7AB3-E09C-8C0C33CB54DC}"/>
          </ac:spMkLst>
        </pc:spChg>
        <pc:spChg chg="mod">
          <ac:chgData name="Marco Bellaveglia" userId="ccbe9784-09e5-475a-bf13-0b9f86231c85" providerId="ADAL" clId="{C1C1C294-F9FC-4F8C-B57E-97444CF36FC9}" dt="2024-04-16T10:24:49.684" v="3881"/>
          <ac:spMkLst>
            <pc:docMk/>
            <pc:sldMk cId="1526125303" sldId="270"/>
            <ac:spMk id="103" creationId="{BDF43CE8-BBF4-1D5D-5FF9-9D3EF5614E24}"/>
          </ac:spMkLst>
        </pc:spChg>
        <pc:spChg chg="mod">
          <ac:chgData name="Marco Bellaveglia" userId="ccbe9784-09e5-475a-bf13-0b9f86231c85" providerId="ADAL" clId="{C1C1C294-F9FC-4F8C-B57E-97444CF36FC9}" dt="2024-04-16T10:24:49.684" v="3881"/>
          <ac:spMkLst>
            <pc:docMk/>
            <pc:sldMk cId="1526125303" sldId="270"/>
            <ac:spMk id="104" creationId="{1811AE93-86EE-43BC-91A2-E6ACE97319FB}"/>
          </ac:spMkLst>
        </pc:spChg>
        <pc:spChg chg="mod">
          <ac:chgData name="Marco Bellaveglia" userId="ccbe9784-09e5-475a-bf13-0b9f86231c85" providerId="ADAL" clId="{C1C1C294-F9FC-4F8C-B57E-97444CF36FC9}" dt="2024-04-16T10:24:49.684" v="3881"/>
          <ac:spMkLst>
            <pc:docMk/>
            <pc:sldMk cId="1526125303" sldId="270"/>
            <ac:spMk id="105" creationId="{EE1346DE-AE2F-21E1-B0FE-B72283779E1F}"/>
          </ac:spMkLst>
        </pc:spChg>
        <pc:spChg chg="mod">
          <ac:chgData name="Marco Bellaveglia" userId="ccbe9784-09e5-475a-bf13-0b9f86231c85" providerId="ADAL" clId="{C1C1C294-F9FC-4F8C-B57E-97444CF36FC9}" dt="2024-04-16T10:24:49.684" v="3881"/>
          <ac:spMkLst>
            <pc:docMk/>
            <pc:sldMk cId="1526125303" sldId="270"/>
            <ac:spMk id="106" creationId="{B64AABAD-5CDC-88CC-251B-3C19CCC1A374}"/>
          </ac:spMkLst>
        </pc:spChg>
        <pc:spChg chg="mod">
          <ac:chgData name="Marco Bellaveglia" userId="ccbe9784-09e5-475a-bf13-0b9f86231c85" providerId="ADAL" clId="{C1C1C294-F9FC-4F8C-B57E-97444CF36FC9}" dt="2024-04-16T10:24:49.684" v="3881"/>
          <ac:spMkLst>
            <pc:docMk/>
            <pc:sldMk cId="1526125303" sldId="270"/>
            <ac:spMk id="107" creationId="{A71D0E5C-0398-4999-274B-88FE8D9350D6}"/>
          </ac:spMkLst>
        </pc:spChg>
        <pc:spChg chg="mod">
          <ac:chgData name="Marco Bellaveglia" userId="ccbe9784-09e5-475a-bf13-0b9f86231c85" providerId="ADAL" clId="{C1C1C294-F9FC-4F8C-B57E-97444CF36FC9}" dt="2024-04-16T10:24:49.684" v="3881"/>
          <ac:spMkLst>
            <pc:docMk/>
            <pc:sldMk cId="1526125303" sldId="270"/>
            <ac:spMk id="108" creationId="{43265A74-2E86-B689-A6C4-DCEF6A0DFDFB}"/>
          </ac:spMkLst>
        </pc:spChg>
        <pc:spChg chg="mod">
          <ac:chgData name="Marco Bellaveglia" userId="ccbe9784-09e5-475a-bf13-0b9f86231c85" providerId="ADAL" clId="{C1C1C294-F9FC-4F8C-B57E-97444CF36FC9}" dt="2024-04-16T10:24:49.684" v="3881"/>
          <ac:spMkLst>
            <pc:docMk/>
            <pc:sldMk cId="1526125303" sldId="270"/>
            <ac:spMk id="109" creationId="{962EEAFB-D003-C576-00A9-EEB72498E6CC}"/>
          </ac:spMkLst>
        </pc:spChg>
        <pc:spChg chg="mod">
          <ac:chgData name="Marco Bellaveglia" userId="ccbe9784-09e5-475a-bf13-0b9f86231c85" providerId="ADAL" clId="{C1C1C294-F9FC-4F8C-B57E-97444CF36FC9}" dt="2024-04-16T10:24:49.684" v="3881"/>
          <ac:spMkLst>
            <pc:docMk/>
            <pc:sldMk cId="1526125303" sldId="270"/>
            <ac:spMk id="110" creationId="{2B31B052-97CF-5A16-68EE-D4FCD37603C9}"/>
          </ac:spMkLst>
        </pc:spChg>
        <pc:spChg chg="mod">
          <ac:chgData name="Marco Bellaveglia" userId="ccbe9784-09e5-475a-bf13-0b9f86231c85" providerId="ADAL" clId="{C1C1C294-F9FC-4F8C-B57E-97444CF36FC9}" dt="2024-04-16T10:24:49.684" v="3881"/>
          <ac:spMkLst>
            <pc:docMk/>
            <pc:sldMk cId="1526125303" sldId="270"/>
            <ac:spMk id="111" creationId="{2D759B2A-5513-8215-F154-48C8E2468449}"/>
          </ac:spMkLst>
        </pc:spChg>
        <pc:spChg chg="mod">
          <ac:chgData name="Marco Bellaveglia" userId="ccbe9784-09e5-475a-bf13-0b9f86231c85" providerId="ADAL" clId="{C1C1C294-F9FC-4F8C-B57E-97444CF36FC9}" dt="2024-04-16T10:24:49.684" v="3881"/>
          <ac:spMkLst>
            <pc:docMk/>
            <pc:sldMk cId="1526125303" sldId="270"/>
            <ac:spMk id="112" creationId="{38284B6C-FFF7-B068-7161-9BE1014D5195}"/>
          </ac:spMkLst>
        </pc:spChg>
        <pc:spChg chg="mod">
          <ac:chgData name="Marco Bellaveglia" userId="ccbe9784-09e5-475a-bf13-0b9f86231c85" providerId="ADAL" clId="{C1C1C294-F9FC-4F8C-B57E-97444CF36FC9}" dt="2024-04-16T10:24:49.684" v="3881"/>
          <ac:spMkLst>
            <pc:docMk/>
            <pc:sldMk cId="1526125303" sldId="270"/>
            <ac:spMk id="113" creationId="{396B43F0-B049-DB7A-2FB2-9DB0F4E4EE6C}"/>
          </ac:spMkLst>
        </pc:spChg>
        <pc:spChg chg="mod">
          <ac:chgData name="Marco Bellaveglia" userId="ccbe9784-09e5-475a-bf13-0b9f86231c85" providerId="ADAL" clId="{C1C1C294-F9FC-4F8C-B57E-97444CF36FC9}" dt="2024-04-16T10:24:49.684" v="3881"/>
          <ac:spMkLst>
            <pc:docMk/>
            <pc:sldMk cId="1526125303" sldId="270"/>
            <ac:spMk id="114" creationId="{6AAF2CE7-6A21-410A-F4A7-05397411961B}"/>
          </ac:spMkLst>
        </pc:spChg>
        <pc:spChg chg="mod">
          <ac:chgData name="Marco Bellaveglia" userId="ccbe9784-09e5-475a-bf13-0b9f86231c85" providerId="ADAL" clId="{C1C1C294-F9FC-4F8C-B57E-97444CF36FC9}" dt="2024-04-16T10:24:49.684" v="3881"/>
          <ac:spMkLst>
            <pc:docMk/>
            <pc:sldMk cId="1526125303" sldId="270"/>
            <ac:spMk id="115" creationId="{78181231-D8EA-CBDB-7114-26CC47346E50}"/>
          </ac:spMkLst>
        </pc:spChg>
        <pc:spChg chg="mod">
          <ac:chgData name="Marco Bellaveglia" userId="ccbe9784-09e5-475a-bf13-0b9f86231c85" providerId="ADAL" clId="{C1C1C294-F9FC-4F8C-B57E-97444CF36FC9}" dt="2024-04-16T10:24:49.684" v="3881"/>
          <ac:spMkLst>
            <pc:docMk/>
            <pc:sldMk cId="1526125303" sldId="270"/>
            <ac:spMk id="116" creationId="{9BCB5ED0-A3B9-7FC8-4241-0E96C18FEDCA}"/>
          </ac:spMkLst>
        </pc:spChg>
        <pc:spChg chg="mod">
          <ac:chgData name="Marco Bellaveglia" userId="ccbe9784-09e5-475a-bf13-0b9f86231c85" providerId="ADAL" clId="{C1C1C294-F9FC-4F8C-B57E-97444CF36FC9}" dt="2024-04-16T10:24:49.684" v="3881"/>
          <ac:spMkLst>
            <pc:docMk/>
            <pc:sldMk cId="1526125303" sldId="270"/>
            <ac:spMk id="117" creationId="{40780D42-550B-4115-35C4-1C282668D8DB}"/>
          </ac:spMkLst>
        </pc:spChg>
        <pc:spChg chg="mod">
          <ac:chgData name="Marco Bellaveglia" userId="ccbe9784-09e5-475a-bf13-0b9f86231c85" providerId="ADAL" clId="{C1C1C294-F9FC-4F8C-B57E-97444CF36FC9}" dt="2024-04-16T10:24:49.684" v="3881"/>
          <ac:spMkLst>
            <pc:docMk/>
            <pc:sldMk cId="1526125303" sldId="270"/>
            <ac:spMk id="118" creationId="{CE2C5909-66E6-C453-F420-301A8790C251}"/>
          </ac:spMkLst>
        </pc:spChg>
        <pc:spChg chg="mod">
          <ac:chgData name="Marco Bellaveglia" userId="ccbe9784-09e5-475a-bf13-0b9f86231c85" providerId="ADAL" clId="{C1C1C294-F9FC-4F8C-B57E-97444CF36FC9}" dt="2024-04-16T10:24:49.684" v="3881"/>
          <ac:spMkLst>
            <pc:docMk/>
            <pc:sldMk cId="1526125303" sldId="270"/>
            <ac:spMk id="119" creationId="{38413F7D-8ABD-6A6E-1482-977FC24706AF}"/>
          </ac:spMkLst>
        </pc:spChg>
        <pc:spChg chg="mod">
          <ac:chgData name="Marco Bellaveglia" userId="ccbe9784-09e5-475a-bf13-0b9f86231c85" providerId="ADAL" clId="{C1C1C294-F9FC-4F8C-B57E-97444CF36FC9}" dt="2024-04-16T10:24:49.684" v="3881"/>
          <ac:spMkLst>
            <pc:docMk/>
            <pc:sldMk cId="1526125303" sldId="270"/>
            <ac:spMk id="120" creationId="{C2A65950-459E-6CAB-3735-8828003AA229}"/>
          </ac:spMkLst>
        </pc:spChg>
        <pc:spChg chg="add mod">
          <ac:chgData name="Marco Bellaveglia" userId="ccbe9784-09e5-475a-bf13-0b9f86231c85" providerId="ADAL" clId="{C1C1C294-F9FC-4F8C-B57E-97444CF36FC9}" dt="2024-04-16T10:43:29.845" v="4027" actId="1035"/>
          <ac:spMkLst>
            <pc:docMk/>
            <pc:sldMk cId="1526125303" sldId="270"/>
            <ac:spMk id="121" creationId="{E6BFEB33-BA38-3E6D-1455-6A0BC8B0E5A3}"/>
          </ac:spMkLst>
        </pc:spChg>
        <pc:spChg chg="add mod">
          <ac:chgData name="Marco Bellaveglia" userId="ccbe9784-09e5-475a-bf13-0b9f86231c85" providerId="ADAL" clId="{C1C1C294-F9FC-4F8C-B57E-97444CF36FC9}" dt="2024-04-16T10:43:29.845" v="4027" actId="1035"/>
          <ac:spMkLst>
            <pc:docMk/>
            <pc:sldMk cId="1526125303" sldId="270"/>
            <ac:spMk id="123" creationId="{25F3212C-51E8-3981-B303-58F534268BE6}"/>
          </ac:spMkLst>
        </pc:spChg>
        <pc:spChg chg="add mod">
          <ac:chgData name="Marco Bellaveglia" userId="ccbe9784-09e5-475a-bf13-0b9f86231c85" providerId="ADAL" clId="{C1C1C294-F9FC-4F8C-B57E-97444CF36FC9}" dt="2024-04-16T10:43:29.845" v="4027" actId="1035"/>
          <ac:spMkLst>
            <pc:docMk/>
            <pc:sldMk cId="1526125303" sldId="270"/>
            <ac:spMk id="125" creationId="{FA7DD0E0-E8DA-93CC-2E7C-CDEE1578BB71}"/>
          </ac:spMkLst>
        </pc:spChg>
        <pc:spChg chg="add mod">
          <ac:chgData name="Marco Bellaveglia" userId="ccbe9784-09e5-475a-bf13-0b9f86231c85" providerId="ADAL" clId="{C1C1C294-F9FC-4F8C-B57E-97444CF36FC9}" dt="2024-04-16T10:43:29.845" v="4027" actId="1035"/>
          <ac:spMkLst>
            <pc:docMk/>
            <pc:sldMk cId="1526125303" sldId="270"/>
            <ac:spMk id="126" creationId="{A9F51032-2AC8-D163-2D63-184FE66FED7A}"/>
          </ac:spMkLst>
        </pc:spChg>
        <pc:spChg chg="add mod">
          <ac:chgData name="Marco Bellaveglia" userId="ccbe9784-09e5-475a-bf13-0b9f86231c85" providerId="ADAL" clId="{C1C1C294-F9FC-4F8C-B57E-97444CF36FC9}" dt="2024-04-16T10:43:29.845" v="4027" actId="1035"/>
          <ac:spMkLst>
            <pc:docMk/>
            <pc:sldMk cId="1526125303" sldId="270"/>
            <ac:spMk id="127" creationId="{15BD2A17-FD5C-2F48-3ED1-4B7F6C1342F4}"/>
          </ac:spMkLst>
        </pc:spChg>
        <pc:spChg chg="add mod">
          <ac:chgData name="Marco Bellaveglia" userId="ccbe9784-09e5-475a-bf13-0b9f86231c85" providerId="ADAL" clId="{C1C1C294-F9FC-4F8C-B57E-97444CF36FC9}" dt="2024-04-16T10:43:29.845" v="4027" actId="1035"/>
          <ac:spMkLst>
            <pc:docMk/>
            <pc:sldMk cId="1526125303" sldId="270"/>
            <ac:spMk id="128" creationId="{AA22188B-9B2B-CA29-B65C-865E41D9A14B}"/>
          </ac:spMkLst>
        </pc:spChg>
        <pc:spChg chg="add mod">
          <ac:chgData name="Marco Bellaveglia" userId="ccbe9784-09e5-475a-bf13-0b9f86231c85" providerId="ADAL" clId="{C1C1C294-F9FC-4F8C-B57E-97444CF36FC9}" dt="2024-04-16T10:43:29.845" v="4027" actId="1035"/>
          <ac:spMkLst>
            <pc:docMk/>
            <pc:sldMk cId="1526125303" sldId="270"/>
            <ac:spMk id="129" creationId="{5C6BCFA8-26D9-0FE3-3B28-3DA493827207}"/>
          </ac:spMkLst>
        </pc:spChg>
        <pc:spChg chg="add mod">
          <ac:chgData name="Marco Bellaveglia" userId="ccbe9784-09e5-475a-bf13-0b9f86231c85" providerId="ADAL" clId="{C1C1C294-F9FC-4F8C-B57E-97444CF36FC9}" dt="2024-04-16T10:43:29.845" v="4027" actId="1035"/>
          <ac:spMkLst>
            <pc:docMk/>
            <pc:sldMk cId="1526125303" sldId="270"/>
            <ac:spMk id="130" creationId="{8643A378-D5C1-4C76-D5A7-C19175004A9E}"/>
          </ac:spMkLst>
        </pc:spChg>
        <pc:spChg chg="add mod">
          <ac:chgData name="Marco Bellaveglia" userId="ccbe9784-09e5-475a-bf13-0b9f86231c85" providerId="ADAL" clId="{C1C1C294-F9FC-4F8C-B57E-97444CF36FC9}" dt="2024-04-16T10:43:29.845" v="4027" actId="1035"/>
          <ac:spMkLst>
            <pc:docMk/>
            <pc:sldMk cId="1526125303" sldId="270"/>
            <ac:spMk id="131" creationId="{8558BB16-6C32-C8AB-B725-9E6D28FD4424}"/>
          </ac:spMkLst>
        </pc:spChg>
        <pc:spChg chg="add mod">
          <ac:chgData name="Marco Bellaveglia" userId="ccbe9784-09e5-475a-bf13-0b9f86231c85" providerId="ADAL" clId="{C1C1C294-F9FC-4F8C-B57E-97444CF36FC9}" dt="2024-04-16T10:43:29.845" v="4027" actId="1035"/>
          <ac:spMkLst>
            <pc:docMk/>
            <pc:sldMk cId="1526125303" sldId="270"/>
            <ac:spMk id="132" creationId="{BB7D2659-42F8-C42D-7812-63DA87954255}"/>
          </ac:spMkLst>
        </pc:spChg>
        <pc:spChg chg="add mod">
          <ac:chgData name="Marco Bellaveglia" userId="ccbe9784-09e5-475a-bf13-0b9f86231c85" providerId="ADAL" clId="{C1C1C294-F9FC-4F8C-B57E-97444CF36FC9}" dt="2024-04-16T10:43:29.845" v="4027" actId="1035"/>
          <ac:spMkLst>
            <pc:docMk/>
            <pc:sldMk cId="1526125303" sldId="270"/>
            <ac:spMk id="133" creationId="{36311BAF-0D49-55F3-95B1-BDC21692D9B0}"/>
          </ac:spMkLst>
        </pc:spChg>
        <pc:spChg chg="add mod">
          <ac:chgData name="Marco Bellaveglia" userId="ccbe9784-09e5-475a-bf13-0b9f86231c85" providerId="ADAL" clId="{C1C1C294-F9FC-4F8C-B57E-97444CF36FC9}" dt="2024-04-16T10:43:29.845" v="4027" actId="1035"/>
          <ac:spMkLst>
            <pc:docMk/>
            <pc:sldMk cId="1526125303" sldId="270"/>
            <ac:spMk id="134" creationId="{120A6915-9B7A-46AC-C5BB-4B8B99729A40}"/>
          </ac:spMkLst>
        </pc:spChg>
        <pc:spChg chg="add mod">
          <ac:chgData name="Marco Bellaveglia" userId="ccbe9784-09e5-475a-bf13-0b9f86231c85" providerId="ADAL" clId="{C1C1C294-F9FC-4F8C-B57E-97444CF36FC9}" dt="2024-04-16T10:43:29.845" v="4027" actId="1035"/>
          <ac:spMkLst>
            <pc:docMk/>
            <pc:sldMk cId="1526125303" sldId="270"/>
            <ac:spMk id="135" creationId="{C4814C5C-2DD6-82F3-0F5D-386F6A30AAB1}"/>
          </ac:spMkLst>
        </pc:spChg>
        <pc:spChg chg="add mod">
          <ac:chgData name="Marco Bellaveglia" userId="ccbe9784-09e5-475a-bf13-0b9f86231c85" providerId="ADAL" clId="{C1C1C294-F9FC-4F8C-B57E-97444CF36FC9}" dt="2024-04-16T10:43:29.845" v="4027" actId="1035"/>
          <ac:spMkLst>
            <pc:docMk/>
            <pc:sldMk cId="1526125303" sldId="270"/>
            <ac:spMk id="136" creationId="{004EB0C3-D724-EAF4-69D2-BA20AD6568CA}"/>
          </ac:spMkLst>
        </pc:spChg>
        <pc:spChg chg="add mod">
          <ac:chgData name="Marco Bellaveglia" userId="ccbe9784-09e5-475a-bf13-0b9f86231c85" providerId="ADAL" clId="{C1C1C294-F9FC-4F8C-B57E-97444CF36FC9}" dt="2024-04-16T10:43:29.845" v="4027" actId="1035"/>
          <ac:spMkLst>
            <pc:docMk/>
            <pc:sldMk cId="1526125303" sldId="270"/>
            <ac:spMk id="137" creationId="{08107709-1AB0-D4BD-574C-68755DBFB892}"/>
          </ac:spMkLst>
        </pc:spChg>
        <pc:spChg chg="add mod">
          <ac:chgData name="Marco Bellaveglia" userId="ccbe9784-09e5-475a-bf13-0b9f86231c85" providerId="ADAL" clId="{C1C1C294-F9FC-4F8C-B57E-97444CF36FC9}" dt="2024-04-16T10:43:29.845" v="4027" actId="1035"/>
          <ac:spMkLst>
            <pc:docMk/>
            <pc:sldMk cId="1526125303" sldId="270"/>
            <ac:spMk id="138" creationId="{FAEF76CD-D466-D558-B950-158206B291CB}"/>
          </ac:spMkLst>
        </pc:spChg>
        <pc:spChg chg="add mod">
          <ac:chgData name="Marco Bellaveglia" userId="ccbe9784-09e5-475a-bf13-0b9f86231c85" providerId="ADAL" clId="{C1C1C294-F9FC-4F8C-B57E-97444CF36FC9}" dt="2024-04-16T10:43:29.845" v="4027" actId="1035"/>
          <ac:spMkLst>
            <pc:docMk/>
            <pc:sldMk cId="1526125303" sldId="270"/>
            <ac:spMk id="139" creationId="{C478B72E-B4E8-5F60-DFD7-E3D589EF82F9}"/>
          </ac:spMkLst>
        </pc:spChg>
        <pc:spChg chg="add mod">
          <ac:chgData name="Marco Bellaveglia" userId="ccbe9784-09e5-475a-bf13-0b9f86231c85" providerId="ADAL" clId="{C1C1C294-F9FC-4F8C-B57E-97444CF36FC9}" dt="2024-04-16T10:43:29.845" v="4027" actId="1035"/>
          <ac:spMkLst>
            <pc:docMk/>
            <pc:sldMk cId="1526125303" sldId="270"/>
            <ac:spMk id="141" creationId="{D1F25F71-6226-E2A3-BB0E-8685A3F1CDC2}"/>
          </ac:spMkLst>
        </pc:spChg>
        <pc:spChg chg="add mod">
          <ac:chgData name="Marco Bellaveglia" userId="ccbe9784-09e5-475a-bf13-0b9f86231c85" providerId="ADAL" clId="{C1C1C294-F9FC-4F8C-B57E-97444CF36FC9}" dt="2024-04-16T10:43:29.845" v="4027" actId="1035"/>
          <ac:spMkLst>
            <pc:docMk/>
            <pc:sldMk cId="1526125303" sldId="270"/>
            <ac:spMk id="142" creationId="{4B4DA55B-05DF-B598-EEEE-B3E50E71FC62}"/>
          </ac:spMkLst>
        </pc:spChg>
        <pc:spChg chg="add mod">
          <ac:chgData name="Marco Bellaveglia" userId="ccbe9784-09e5-475a-bf13-0b9f86231c85" providerId="ADAL" clId="{C1C1C294-F9FC-4F8C-B57E-97444CF36FC9}" dt="2024-04-16T10:43:29.845" v="4027" actId="1035"/>
          <ac:spMkLst>
            <pc:docMk/>
            <pc:sldMk cId="1526125303" sldId="270"/>
            <ac:spMk id="143" creationId="{A6508F49-97D1-4F56-F0FC-411B55A84126}"/>
          </ac:spMkLst>
        </pc:spChg>
        <pc:spChg chg="add mod">
          <ac:chgData name="Marco Bellaveglia" userId="ccbe9784-09e5-475a-bf13-0b9f86231c85" providerId="ADAL" clId="{C1C1C294-F9FC-4F8C-B57E-97444CF36FC9}" dt="2024-04-16T10:43:29.845" v="4027" actId="1035"/>
          <ac:spMkLst>
            <pc:docMk/>
            <pc:sldMk cId="1526125303" sldId="270"/>
            <ac:spMk id="144" creationId="{CB4ACAAF-1752-19CF-816C-7A5374326489}"/>
          </ac:spMkLst>
        </pc:spChg>
        <pc:spChg chg="add mod">
          <ac:chgData name="Marco Bellaveglia" userId="ccbe9784-09e5-475a-bf13-0b9f86231c85" providerId="ADAL" clId="{C1C1C294-F9FC-4F8C-B57E-97444CF36FC9}" dt="2024-04-16T10:43:29.845" v="4027" actId="1035"/>
          <ac:spMkLst>
            <pc:docMk/>
            <pc:sldMk cId="1526125303" sldId="270"/>
            <ac:spMk id="145" creationId="{FA5CDFD3-363F-0087-BA75-388CCB13DEF7}"/>
          </ac:spMkLst>
        </pc:spChg>
        <pc:spChg chg="add mod">
          <ac:chgData name="Marco Bellaveglia" userId="ccbe9784-09e5-475a-bf13-0b9f86231c85" providerId="ADAL" clId="{C1C1C294-F9FC-4F8C-B57E-97444CF36FC9}" dt="2024-04-18T12:09:06.043" v="7853" actId="20577"/>
          <ac:spMkLst>
            <pc:docMk/>
            <pc:sldMk cId="1526125303" sldId="270"/>
            <ac:spMk id="146" creationId="{86194426-67E0-8325-931A-21BDC9DCA226}"/>
          </ac:spMkLst>
        </pc:spChg>
        <pc:spChg chg="add mod">
          <ac:chgData name="Marco Bellaveglia" userId="ccbe9784-09e5-475a-bf13-0b9f86231c85" providerId="ADAL" clId="{C1C1C294-F9FC-4F8C-B57E-97444CF36FC9}" dt="2024-04-16T10:43:29.845" v="4027" actId="1035"/>
          <ac:spMkLst>
            <pc:docMk/>
            <pc:sldMk cId="1526125303" sldId="270"/>
            <ac:spMk id="151" creationId="{C0810DE8-1DDF-4DDF-4588-92C3D54AF7B1}"/>
          </ac:spMkLst>
        </pc:spChg>
        <pc:spChg chg="add mod">
          <ac:chgData name="Marco Bellaveglia" userId="ccbe9784-09e5-475a-bf13-0b9f86231c85" providerId="ADAL" clId="{C1C1C294-F9FC-4F8C-B57E-97444CF36FC9}" dt="2024-04-16T10:39:59.390" v="4001" actId="1076"/>
          <ac:spMkLst>
            <pc:docMk/>
            <pc:sldMk cId="1526125303" sldId="270"/>
            <ac:spMk id="152" creationId="{82D5ECCB-8D9B-07A2-C70A-3F0D4FA18CE4}"/>
          </ac:spMkLst>
        </pc:spChg>
        <pc:grpChg chg="add mod">
          <ac:chgData name="Marco Bellaveglia" userId="ccbe9784-09e5-475a-bf13-0b9f86231c85" providerId="ADAL" clId="{C1C1C294-F9FC-4F8C-B57E-97444CF36FC9}" dt="2024-04-16T10:40:49.823" v="4005" actId="1076"/>
          <ac:grpSpMkLst>
            <pc:docMk/>
            <pc:sldMk cId="1526125303" sldId="270"/>
            <ac:grpSpMk id="49" creationId="{DD74C73D-2E33-8571-AB09-BD7E577A854C}"/>
          </ac:grpSpMkLst>
        </pc:grpChg>
        <pc:grpChg chg="add mod">
          <ac:chgData name="Marco Bellaveglia" userId="ccbe9784-09e5-475a-bf13-0b9f86231c85" providerId="ADAL" clId="{C1C1C294-F9FC-4F8C-B57E-97444CF36FC9}" dt="2024-04-16T10:40:49.823" v="4005" actId="1076"/>
          <ac:grpSpMkLst>
            <pc:docMk/>
            <pc:sldMk cId="1526125303" sldId="270"/>
            <ac:grpSpMk id="69" creationId="{A9455E65-5047-F090-81A4-C21F7787AF70}"/>
          </ac:grpSpMkLst>
        </pc:grpChg>
        <pc:grpChg chg="add mod">
          <ac:chgData name="Marco Bellaveglia" userId="ccbe9784-09e5-475a-bf13-0b9f86231c85" providerId="ADAL" clId="{C1C1C294-F9FC-4F8C-B57E-97444CF36FC9}" dt="2024-04-16T10:43:29.845" v="4027" actId="1035"/>
          <ac:grpSpMkLst>
            <pc:docMk/>
            <pc:sldMk cId="1526125303" sldId="270"/>
            <ac:grpSpMk id="101" creationId="{B8D66BE2-5C4A-FCD7-73AB-C802C28642A4}"/>
          </ac:grpSpMkLst>
        </pc:grpChg>
        <pc:graphicFrameChg chg="add del mod replId">
          <ac:chgData name="Marco Bellaveglia" userId="ccbe9784-09e5-475a-bf13-0b9f86231c85" providerId="ADAL" clId="{C1C1C294-F9FC-4F8C-B57E-97444CF36FC9}" dt="2024-04-16T10:25:59.348" v="3892"/>
          <ac:graphicFrameMkLst>
            <pc:docMk/>
            <pc:sldMk cId="1526125303" sldId="270"/>
            <ac:graphicFrameMk id="153" creationId="{725A548D-77BE-0824-86A0-6ED35BB2907D}"/>
          </ac:graphicFrameMkLst>
        </pc:graphicFrameChg>
        <pc:graphicFrameChg chg="add del mod replId">
          <ac:chgData name="Marco Bellaveglia" userId="ccbe9784-09e5-475a-bf13-0b9f86231c85" providerId="ADAL" clId="{C1C1C294-F9FC-4F8C-B57E-97444CF36FC9}" dt="2024-04-16T10:26:41.507" v="3900"/>
          <ac:graphicFrameMkLst>
            <pc:docMk/>
            <pc:sldMk cId="1526125303" sldId="270"/>
            <ac:graphicFrameMk id="155" creationId="{82D5ECCB-8D9B-07A2-C70A-3F0D4FA18CE4}"/>
          </ac:graphicFrameMkLst>
        </pc:graphicFrameChg>
        <pc:graphicFrameChg chg="add del mod replId">
          <ac:chgData name="Marco Bellaveglia" userId="ccbe9784-09e5-475a-bf13-0b9f86231c85" providerId="ADAL" clId="{C1C1C294-F9FC-4F8C-B57E-97444CF36FC9}" dt="2024-04-16T10:27:31.497" v="3908"/>
          <ac:graphicFrameMkLst>
            <pc:docMk/>
            <pc:sldMk cId="1526125303" sldId="270"/>
            <ac:graphicFrameMk id="157" creationId="{D7CEA210-EA84-06D0-1E6F-DF95BEDE0CBF}"/>
          </ac:graphicFrameMkLst>
        </pc:graphicFrameChg>
        <pc:graphicFrameChg chg="add del mod replId">
          <ac:chgData name="Marco Bellaveglia" userId="ccbe9784-09e5-475a-bf13-0b9f86231c85" providerId="ADAL" clId="{C1C1C294-F9FC-4F8C-B57E-97444CF36FC9}" dt="2024-04-16T10:30:25.084" v="3923"/>
          <ac:graphicFrameMkLst>
            <pc:docMk/>
            <pc:sldMk cId="1526125303" sldId="270"/>
            <ac:graphicFrameMk id="159" creationId="{65EA9CEC-B7F3-01B7-C36F-95D6127071DC}"/>
          </ac:graphicFrameMkLst>
        </pc:graphicFrameChg>
        <pc:cxnChg chg="add mod">
          <ac:chgData name="Marco Bellaveglia" userId="ccbe9784-09e5-475a-bf13-0b9f86231c85" providerId="ADAL" clId="{C1C1C294-F9FC-4F8C-B57E-97444CF36FC9}" dt="2024-04-16T10:39:25.647" v="4000" actId="1076"/>
          <ac:cxnSpMkLst>
            <pc:docMk/>
            <pc:sldMk cId="1526125303" sldId="270"/>
            <ac:cxnSpMk id="8" creationId="{B5CEB1D1-0BC6-4C2D-D6D8-CF5D43301C14}"/>
          </ac:cxnSpMkLst>
        </pc:cxnChg>
        <pc:cxnChg chg="add mod">
          <ac:chgData name="Marco Bellaveglia" userId="ccbe9784-09e5-475a-bf13-0b9f86231c85" providerId="ADAL" clId="{C1C1C294-F9FC-4F8C-B57E-97444CF36FC9}" dt="2024-04-16T10:39:25.647" v="4000" actId="1076"/>
          <ac:cxnSpMkLst>
            <pc:docMk/>
            <pc:sldMk cId="1526125303" sldId="270"/>
            <ac:cxnSpMk id="14" creationId="{26C02F77-7EB7-05CD-9CFB-2CAD1F5C682B}"/>
          </ac:cxnSpMkLst>
        </pc:cxnChg>
        <pc:cxnChg chg="add mod">
          <ac:chgData name="Marco Bellaveglia" userId="ccbe9784-09e5-475a-bf13-0b9f86231c85" providerId="ADAL" clId="{C1C1C294-F9FC-4F8C-B57E-97444CF36FC9}" dt="2024-04-16T10:39:25.647" v="4000" actId="1076"/>
          <ac:cxnSpMkLst>
            <pc:docMk/>
            <pc:sldMk cId="1526125303" sldId="270"/>
            <ac:cxnSpMk id="15" creationId="{F259AFBA-FCB3-0858-5C8E-A4E53D941B51}"/>
          </ac:cxnSpMkLst>
        </pc:cxnChg>
        <pc:cxnChg chg="add mod">
          <ac:chgData name="Marco Bellaveglia" userId="ccbe9784-09e5-475a-bf13-0b9f86231c85" providerId="ADAL" clId="{C1C1C294-F9FC-4F8C-B57E-97444CF36FC9}" dt="2024-04-16T10:39:25.647" v="4000" actId="1076"/>
          <ac:cxnSpMkLst>
            <pc:docMk/>
            <pc:sldMk cId="1526125303" sldId="270"/>
            <ac:cxnSpMk id="16" creationId="{25F03656-A420-9282-009A-AE686103A22F}"/>
          </ac:cxnSpMkLst>
        </pc:cxnChg>
        <pc:cxnChg chg="add mod">
          <ac:chgData name="Marco Bellaveglia" userId="ccbe9784-09e5-475a-bf13-0b9f86231c85" providerId="ADAL" clId="{C1C1C294-F9FC-4F8C-B57E-97444CF36FC9}" dt="2024-04-16T10:39:25.647" v="4000" actId="1076"/>
          <ac:cxnSpMkLst>
            <pc:docMk/>
            <pc:sldMk cId="1526125303" sldId="270"/>
            <ac:cxnSpMk id="17" creationId="{B6C0176E-4ADF-F50E-567B-734B438742D7}"/>
          </ac:cxnSpMkLst>
        </pc:cxnChg>
        <pc:cxnChg chg="add mod">
          <ac:chgData name="Marco Bellaveglia" userId="ccbe9784-09e5-475a-bf13-0b9f86231c85" providerId="ADAL" clId="{C1C1C294-F9FC-4F8C-B57E-97444CF36FC9}" dt="2024-04-16T10:39:25.647" v="4000" actId="1076"/>
          <ac:cxnSpMkLst>
            <pc:docMk/>
            <pc:sldMk cId="1526125303" sldId="270"/>
            <ac:cxnSpMk id="18" creationId="{CE69FEB5-A8EA-E322-7910-52DBBEADEAD5}"/>
          </ac:cxnSpMkLst>
        </pc:cxnChg>
        <pc:cxnChg chg="add mod">
          <ac:chgData name="Marco Bellaveglia" userId="ccbe9784-09e5-475a-bf13-0b9f86231c85" providerId="ADAL" clId="{C1C1C294-F9FC-4F8C-B57E-97444CF36FC9}" dt="2024-04-16T10:39:25.647" v="4000" actId="1076"/>
          <ac:cxnSpMkLst>
            <pc:docMk/>
            <pc:sldMk cId="1526125303" sldId="270"/>
            <ac:cxnSpMk id="19" creationId="{A65D8127-31EE-9A00-9A16-43B5BCD07FAB}"/>
          </ac:cxnSpMkLst>
        </pc:cxnChg>
        <pc:cxnChg chg="add mod">
          <ac:chgData name="Marco Bellaveglia" userId="ccbe9784-09e5-475a-bf13-0b9f86231c85" providerId="ADAL" clId="{C1C1C294-F9FC-4F8C-B57E-97444CF36FC9}" dt="2024-04-16T10:39:25.647" v="4000" actId="1076"/>
          <ac:cxnSpMkLst>
            <pc:docMk/>
            <pc:sldMk cId="1526125303" sldId="270"/>
            <ac:cxnSpMk id="23" creationId="{4FD78823-B6BD-84D7-C894-55D746A575FA}"/>
          </ac:cxnSpMkLst>
        </pc:cxnChg>
        <pc:cxnChg chg="add mod">
          <ac:chgData name="Marco Bellaveglia" userId="ccbe9784-09e5-475a-bf13-0b9f86231c85" providerId="ADAL" clId="{C1C1C294-F9FC-4F8C-B57E-97444CF36FC9}" dt="2024-04-16T10:39:25.647" v="4000" actId="1076"/>
          <ac:cxnSpMkLst>
            <pc:docMk/>
            <pc:sldMk cId="1526125303" sldId="270"/>
            <ac:cxnSpMk id="24" creationId="{F53A39E9-A7C0-2EBC-A636-B65147AEA0E1}"/>
          </ac:cxnSpMkLst>
        </pc:cxnChg>
        <pc:cxnChg chg="add mod">
          <ac:chgData name="Marco Bellaveglia" userId="ccbe9784-09e5-475a-bf13-0b9f86231c85" providerId="ADAL" clId="{C1C1C294-F9FC-4F8C-B57E-97444CF36FC9}" dt="2024-04-16T10:39:59.390" v="4001" actId="1076"/>
          <ac:cxnSpMkLst>
            <pc:docMk/>
            <pc:sldMk cId="1526125303" sldId="270"/>
            <ac:cxnSpMk id="25" creationId="{386FFE1F-9AEF-9638-99DE-03DC5F330A20}"/>
          </ac:cxnSpMkLst>
        </pc:cxnChg>
        <pc:cxnChg chg="add mod">
          <ac:chgData name="Marco Bellaveglia" userId="ccbe9784-09e5-475a-bf13-0b9f86231c85" providerId="ADAL" clId="{C1C1C294-F9FC-4F8C-B57E-97444CF36FC9}" dt="2024-04-16T10:39:59.390" v="4001" actId="1076"/>
          <ac:cxnSpMkLst>
            <pc:docMk/>
            <pc:sldMk cId="1526125303" sldId="270"/>
            <ac:cxnSpMk id="27" creationId="{64D74C79-D539-8A67-F2DD-B36C72249A63}"/>
          </ac:cxnSpMkLst>
        </pc:cxnChg>
        <pc:cxnChg chg="add mod">
          <ac:chgData name="Marco Bellaveglia" userId="ccbe9784-09e5-475a-bf13-0b9f86231c85" providerId="ADAL" clId="{C1C1C294-F9FC-4F8C-B57E-97444CF36FC9}" dt="2024-04-16T10:39:25.647" v="4000" actId="1076"/>
          <ac:cxnSpMkLst>
            <pc:docMk/>
            <pc:sldMk cId="1526125303" sldId="270"/>
            <ac:cxnSpMk id="28" creationId="{8CA6EA96-0F59-AA31-6E3B-50EA918B87DB}"/>
          </ac:cxnSpMkLst>
        </pc:cxnChg>
        <pc:cxnChg chg="add mod">
          <ac:chgData name="Marco Bellaveglia" userId="ccbe9784-09e5-475a-bf13-0b9f86231c85" providerId="ADAL" clId="{C1C1C294-F9FC-4F8C-B57E-97444CF36FC9}" dt="2024-04-16T10:39:25.647" v="4000" actId="1076"/>
          <ac:cxnSpMkLst>
            <pc:docMk/>
            <pc:sldMk cId="1526125303" sldId="270"/>
            <ac:cxnSpMk id="29" creationId="{3DD62A1C-A7EA-6516-100D-885B7A9BAFB4}"/>
          </ac:cxnSpMkLst>
        </pc:cxnChg>
        <pc:cxnChg chg="add mod">
          <ac:chgData name="Marco Bellaveglia" userId="ccbe9784-09e5-475a-bf13-0b9f86231c85" providerId="ADAL" clId="{C1C1C294-F9FC-4F8C-B57E-97444CF36FC9}" dt="2024-04-16T10:39:25.647" v="4000" actId="1076"/>
          <ac:cxnSpMkLst>
            <pc:docMk/>
            <pc:sldMk cId="1526125303" sldId="270"/>
            <ac:cxnSpMk id="30" creationId="{4FB3BE8A-3AA5-B2AF-D2B2-A9B2D0E032E8}"/>
          </ac:cxnSpMkLst>
        </pc:cxnChg>
        <pc:cxnChg chg="add mod">
          <ac:chgData name="Marco Bellaveglia" userId="ccbe9784-09e5-475a-bf13-0b9f86231c85" providerId="ADAL" clId="{C1C1C294-F9FC-4F8C-B57E-97444CF36FC9}" dt="2024-04-16T10:40:49.823" v="4005" actId="1076"/>
          <ac:cxnSpMkLst>
            <pc:docMk/>
            <pc:sldMk cId="1526125303" sldId="270"/>
            <ac:cxnSpMk id="43" creationId="{A1E6C59D-9871-BAB9-F5E4-8DA2EC937810}"/>
          </ac:cxnSpMkLst>
        </pc:cxnChg>
        <pc:cxnChg chg="add mod">
          <ac:chgData name="Marco Bellaveglia" userId="ccbe9784-09e5-475a-bf13-0b9f86231c85" providerId="ADAL" clId="{C1C1C294-F9FC-4F8C-B57E-97444CF36FC9}" dt="2024-04-16T10:40:49.823" v="4005" actId="1076"/>
          <ac:cxnSpMkLst>
            <pc:docMk/>
            <pc:sldMk cId="1526125303" sldId="270"/>
            <ac:cxnSpMk id="45" creationId="{531CBBA9-DC7D-D4C2-7060-806DDE82DB76}"/>
          </ac:cxnSpMkLst>
        </pc:cxnChg>
        <pc:cxnChg chg="add mod">
          <ac:chgData name="Marco Bellaveglia" userId="ccbe9784-09e5-475a-bf13-0b9f86231c85" providerId="ADAL" clId="{C1C1C294-F9FC-4F8C-B57E-97444CF36FC9}" dt="2024-04-16T10:40:49.823" v="4005" actId="1076"/>
          <ac:cxnSpMkLst>
            <pc:docMk/>
            <pc:sldMk cId="1526125303" sldId="270"/>
            <ac:cxnSpMk id="92" creationId="{D160B164-74AE-5F6C-C936-340828CFC62C}"/>
          </ac:cxnSpMkLst>
        </pc:cxnChg>
        <pc:cxnChg chg="add mod">
          <ac:chgData name="Marco Bellaveglia" userId="ccbe9784-09e5-475a-bf13-0b9f86231c85" providerId="ADAL" clId="{C1C1C294-F9FC-4F8C-B57E-97444CF36FC9}" dt="2024-04-16T10:40:49.823" v="4005" actId="1076"/>
          <ac:cxnSpMkLst>
            <pc:docMk/>
            <pc:sldMk cId="1526125303" sldId="270"/>
            <ac:cxnSpMk id="93" creationId="{0B55D346-ECDC-48C2-E33D-D3707B0E3D07}"/>
          </ac:cxnSpMkLst>
        </pc:cxnChg>
        <pc:cxnChg chg="add mod">
          <ac:chgData name="Marco Bellaveglia" userId="ccbe9784-09e5-475a-bf13-0b9f86231c85" providerId="ADAL" clId="{C1C1C294-F9FC-4F8C-B57E-97444CF36FC9}" dt="2024-04-18T12:08:55.375" v="7852" actId="14100"/>
          <ac:cxnSpMkLst>
            <pc:docMk/>
            <pc:sldMk cId="1526125303" sldId="270"/>
            <ac:cxnSpMk id="96" creationId="{7730DF4D-7917-77A6-998E-6CC0632C82B9}"/>
          </ac:cxnSpMkLst>
        </pc:cxnChg>
        <pc:cxnChg chg="add mod">
          <ac:chgData name="Marco Bellaveglia" userId="ccbe9784-09e5-475a-bf13-0b9f86231c85" providerId="ADAL" clId="{C1C1C294-F9FC-4F8C-B57E-97444CF36FC9}" dt="2024-04-16T10:43:29.845" v="4027" actId="1035"/>
          <ac:cxnSpMkLst>
            <pc:docMk/>
            <pc:sldMk cId="1526125303" sldId="270"/>
            <ac:cxnSpMk id="97" creationId="{C2670F73-CBD6-4A3E-0D9E-F2DE0A3D0272}"/>
          </ac:cxnSpMkLst>
        </pc:cxnChg>
        <pc:cxnChg chg="add mod">
          <ac:chgData name="Marco Bellaveglia" userId="ccbe9784-09e5-475a-bf13-0b9f86231c85" providerId="ADAL" clId="{C1C1C294-F9FC-4F8C-B57E-97444CF36FC9}" dt="2024-04-16T10:43:29.845" v="4027" actId="1035"/>
          <ac:cxnSpMkLst>
            <pc:docMk/>
            <pc:sldMk cId="1526125303" sldId="270"/>
            <ac:cxnSpMk id="99" creationId="{92871240-8B41-00AD-9342-9867697B9766}"/>
          </ac:cxnSpMkLst>
        </pc:cxnChg>
        <pc:cxnChg chg="add mod">
          <ac:chgData name="Marco Bellaveglia" userId="ccbe9784-09e5-475a-bf13-0b9f86231c85" providerId="ADAL" clId="{C1C1C294-F9FC-4F8C-B57E-97444CF36FC9}" dt="2024-04-16T10:43:29.845" v="4027" actId="1035"/>
          <ac:cxnSpMkLst>
            <pc:docMk/>
            <pc:sldMk cId="1526125303" sldId="270"/>
            <ac:cxnSpMk id="122" creationId="{4A6BBEA1-6F36-E479-3C5C-C897D6C2F6B8}"/>
          </ac:cxnSpMkLst>
        </pc:cxnChg>
        <pc:cxnChg chg="add mod">
          <ac:chgData name="Marco Bellaveglia" userId="ccbe9784-09e5-475a-bf13-0b9f86231c85" providerId="ADAL" clId="{C1C1C294-F9FC-4F8C-B57E-97444CF36FC9}" dt="2024-04-16T10:43:29.845" v="4027" actId="1035"/>
          <ac:cxnSpMkLst>
            <pc:docMk/>
            <pc:sldMk cId="1526125303" sldId="270"/>
            <ac:cxnSpMk id="124" creationId="{E37C961C-C255-1530-6810-B714E634E989}"/>
          </ac:cxnSpMkLst>
        </pc:cxnChg>
        <pc:cxnChg chg="add mod">
          <ac:chgData name="Marco Bellaveglia" userId="ccbe9784-09e5-475a-bf13-0b9f86231c85" providerId="ADAL" clId="{C1C1C294-F9FC-4F8C-B57E-97444CF36FC9}" dt="2024-04-16T10:43:29.845" v="4027" actId="1035"/>
          <ac:cxnSpMkLst>
            <pc:docMk/>
            <pc:sldMk cId="1526125303" sldId="270"/>
            <ac:cxnSpMk id="140" creationId="{0D60AAC1-B3B9-CBEA-17F9-64AE6D073038}"/>
          </ac:cxnSpMkLst>
        </pc:cxnChg>
        <pc:cxnChg chg="add mod">
          <ac:chgData name="Marco Bellaveglia" userId="ccbe9784-09e5-475a-bf13-0b9f86231c85" providerId="ADAL" clId="{C1C1C294-F9FC-4F8C-B57E-97444CF36FC9}" dt="2024-04-16T10:43:29.845" v="4027" actId="1035"/>
          <ac:cxnSpMkLst>
            <pc:docMk/>
            <pc:sldMk cId="1526125303" sldId="270"/>
            <ac:cxnSpMk id="147" creationId="{834234DD-6C21-E02E-2346-60A6437B8E11}"/>
          </ac:cxnSpMkLst>
        </pc:cxnChg>
        <pc:cxnChg chg="add mod">
          <ac:chgData name="Marco Bellaveglia" userId="ccbe9784-09e5-475a-bf13-0b9f86231c85" providerId="ADAL" clId="{C1C1C294-F9FC-4F8C-B57E-97444CF36FC9}" dt="2024-04-16T10:43:29.845" v="4027" actId="1035"/>
          <ac:cxnSpMkLst>
            <pc:docMk/>
            <pc:sldMk cId="1526125303" sldId="270"/>
            <ac:cxnSpMk id="148" creationId="{011D2113-85B6-1C79-6BD1-EF788474ABFA}"/>
          </ac:cxnSpMkLst>
        </pc:cxnChg>
        <pc:cxnChg chg="add mod">
          <ac:chgData name="Marco Bellaveglia" userId="ccbe9784-09e5-475a-bf13-0b9f86231c85" providerId="ADAL" clId="{C1C1C294-F9FC-4F8C-B57E-97444CF36FC9}" dt="2024-04-16T10:43:29.845" v="4027" actId="1035"/>
          <ac:cxnSpMkLst>
            <pc:docMk/>
            <pc:sldMk cId="1526125303" sldId="270"/>
            <ac:cxnSpMk id="149" creationId="{6EE67AA9-7D3F-9B92-C06F-19C8F7C2E62F}"/>
          </ac:cxnSpMkLst>
        </pc:cxnChg>
        <pc:cxnChg chg="add mod">
          <ac:chgData name="Marco Bellaveglia" userId="ccbe9784-09e5-475a-bf13-0b9f86231c85" providerId="ADAL" clId="{C1C1C294-F9FC-4F8C-B57E-97444CF36FC9}" dt="2024-04-16T10:43:29.845" v="4027" actId="1035"/>
          <ac:cxnSpMkLst>
            <pc:docMk/>
            <pc:sldMk cId="1526125303" sldId="270"/>
            <ac:cxnSpMk id="150" creationId="{652BE2E4-7B5F-9683-455B-7755AB051C1E}"/>
          </ac:cxnSpMkLst>
        </pc:cxnChg>
      </pc:sldChg>
      <pc:sldChg chg="addSp delSp modSp new mod delAnim modAnim">
        <pc:chgData name="Marco Bellaveglia" userId="ccbe9784-09e5-475a-bf13-0b9f86231c85" providerId="ADAL" clId="{C1C1C294-F9FC-4F8C-B57E-97444CF36FC9}" dt="2024-04-18T12:09:26.542" v="7857" actId="20577"/>
        <pc:sldMkLst>
          <pc:docMk/>
          <pc:sldMk cId="3156171902" sldId="271"/>
        </pc:sldMkLst>
        <pc:spChg chg="del">
          <ac:chgData name="Marco Bellaveglia" userId="ccbe9784-09e5-475a-bf13-0b9f86231c85" providerId="ADAL" clId="{C1C1C294-F9FC-4F8C-B57E-97444CF36FC9}" dt="2024-04-16T10:45:21.212" v="4039" actId="478"/>
          <ac:spMkLst>
            <pc:docMk/>
            <pc:sldMk cId="3156171902" sldId="271"/>
            <ac:spMk id="2" creationId="{44E50E64-568C-CA32-28C9-D98917968893}"/>
          </ac:spMkLst>
        </pc:spChg>
        <pc:spChg chg="mod">
          <ac:chgData name="Marco Bellaveglia" userId="ccbe9784-09e5-475a-bf13-0b9f86231c85" providerId="ADAL" clId="{C1C1C294-F9FC-4F8C-B57E-97444CF36FC9}" dt="2024-04-16T11:11:54.989" v="4561" actId="1076"/>
          <ac:spMkLst>
            <pc:docMk/>
            <pc:sldMk cId="3156171902" sldId="271"/>
            <ac:spMk id="3" creationId="{5B13C42F-57C4-92C0-767E-38622B11259B}"/>
          </ac:spMkLst>
        </pc:spChg>
        <pc:spChg chg="mod">
          <ac:chgData name="Marco Bellaveglia" userId="ccbe9784-09e5-475a-bf13-0b9f86231c85" providerId="ADAL" clId="{C1C1C294-F9FC-4F8C-B57E-97444CF36FC9}" dt="2024-04-16T11:00:02.965" v="4270" actId="1076"/>
          <ac:spMkLst>
            <pc:docMk/>
            <pc:sldMk cId="3156171902" sldId="271"/>
            <ac:spMk id="6" creationId="{B8AA5A97-123C-93C8-AF1C-0E08CF6BA1DC}"/>
          </ac:spMkLst>
        </pc:spChg>
        <pc:spChg chg="add mod">
          <ac:chgData name="Marco Bellaveglia" userId="ccbe9784-09e5-475a-bf13-0b9f86231c85" providerId="ADAL" clId="{C1C1C294-F9FC-4F8C-B57E-97444CF36FC9}" dt="2024-04-16T11:12:23.296" v="4575" actId="1038"/>
          <ac:spMkLst>
            <pc:docMk/>
            <pc:sldMk cId="3156171902" sldId="271"/>
            <ac:spMk id="8" creationId="{321C900F-ACB3-A837-A8C8-E8D15E911FBF}"/>
          </ac:spMkLst>
        </pc:spChg>
        <pc:spChg chg="add mod">
          <ac:chgData name="Marco Bellaveglia" userId="ccbe9784-09e5-475a-bf13-0b9f86231c85" providerId="ADAL" clId="{C1C1C294-F9FC-4F8C-B57E-97444CF36FC9}" dt="2024-04-16T11:12:23.296" v="4575" actId="1038"/>
          <ac:spMkLst>
            <pc:docMk/>
            <pc:sldMk cId="3156171902" sldId="271"/>
            <ac:spMk id="9" creationId="{A10DA4BD-35CB-9DFD-6147-863239E76DEA}"/>
          </ac:spMkLst>
        </pc:spChg>
        <pc:spChg chg="add mod">
          <ac:chgData name="Marco Bellaveglia" userId="ccbe9784-09e5-475a-bf13-0b9f86231c85" providerId="ADAL" clId="{C1C1C294-F9FC-4F8C-B57E-97444CF36FC9}" dt="2024-04-16T11:12:23.296" v="4575" actId="1038"/>
          <ac:spMkLst>
            <pc:docMk/>
            <pc:sldMk cId="3156171902" sldId="271"/>
            <ac:spMk id="10" creationId="{BD92D150-8E41-2507-6AC3-5C3320A56A67}"/>
          </ac:spMkLst>
        </pc:spChg>
        <pc:spChg chg="add mod">
          <ac:chgData name="Marco Bellaveglia" userId="ccbe9784-09e5-475a-bf13-0b9f86231c85" providerId="ADAL" clId="{C1C1C294-F9FC-4F8C-B57E-97444CF36FC9}" dt="2024-04-16T11:12:23.296" v="4575" actId="1038"/>
          <ac:spMkLst>
            <pc:docMk/>
            <pc:sldMk cId="3156171902" sldId="271"/>
            <ac:spMk id="11" creationId="{D90AE955-3723-3373-362F-480BBA5C846C}"/>
          </ac:spMkLst>
        </pc:spChg>
        <pc:spChg chg="add mod">
          <ac:chgData name="Marco Bellaveglia" userId="ccbe9784-09e5-475a-bf13-0b9f86231c85" providerId="ADAL" clId="{C1C1C294-F9FC-4F8C-B57E-97444CF36FC9}" dt="2024-04-16T11:12:23.296" v="4575" actId="1038"/>
          <ac:spMkLst>
            <pc:docMk/>
            <pc:sldMk cId="3156171902" sldId="271"/>
            <ac:spMk id="18" creationId="{933EB138-4062-56BE-803C-7BFC7A6C7383}"/>
          </ac:spMkLst>
        </pc:spChg>
        <pc:spChg chg="add mod">
          <ac:chgData name="Marco Bellaveglia" userId="ccbe9784-09e5-475a-bf13-0b9f86231c85" providerId="ADAL" clId="{C1C1C294-F9FC-4F8C-B57E-97444CF36FC9}" dt="2024-04-16T11:12:23.296" v="4575" actId="1038"/>
          <ac:spMkLst>
            <pc:docMk/>
            <pc:sldMk cId="3156171902" sldId="271"/>
            <ac:spMk id="19" creationId="{E01F6CBC-18A9-ADCF-4770-870DDC78EA88}"/>
          </ac:spMkLst>
        </pc:spChg>
        <pc:spChg chg="add mod">
          <ac:chgData name="Marco Bellaveglia" userId="ccbe9784-09e5-475a-bf13-0b9f86231c85" providerId="ADAL" clId="{C1C1C294-F9FC-4F8C-B57E-97444CF36FC9}" dt="2024-04-16T11:12:23.296" v="4575" actId="1038"/>
          <ac:spMkLst>
            <pc:docMk/>
            <pc:sldMk cId="3156171902" sldId="271"/>
            <ac:spMk id="20" creationId="{D1395C65-FA4A-F3FD-4D55-A5E3C10C1EE1}"/>
          </ac:spMkLst>
        </pc:spChg>
        <pc:spChg chg="add mod">
          <ac:chgData name="Marco Bellaveglia" userId="ccbe9784-09e5-475a-bf13-0b9f86231c85" providerId="ADAL" clId="{C1C1C294-F9FC-4F8C-B57E-97444CF36FC9}" dt="2024-04-16T11:12:23.296" v="4575" actId="1038"/>
          <ac:spMkLst>
            <pc:docMk/>
            <pc:sldMk cId="3156171902" sldId="271"/>
            <ac:spMk id="24" creationId="{69F4CD5E-5066-B42B-EA1A-82E2E79DD234}"/>
          </ac:spMkLst>
        </pc:spChg>
        <pc:spChg chg="add mod">
          <ac:chgData name="Marco Bellaveglia" userId="ccbe9784-09e5-475a-bf13-0b9f86231c85" providerId="ADAL" clId="{C1C1C294-F9FC-4F8C-B57E-97444CF36FC9}" dt="2024-04-16T11:12:23.296" v="4575" actId="1038"/>
          <ac:spMkLst>
            <pc:docMk/>
            <pc:sldMk cId="3156171902" sldId="271"/>
            <ac:spMk id="29" creationId="{5E8D54E5-F359-4265-E850-59A70875EEC6}"/>
          </ac:spMkLst>
        </pc:spChg>
        <pc:spChg chg="add mod">
          <ac:chgData name="Marco Bellaveglia" userId="ccbe9784-09e5-475a-bf13-0b9f86231c85" providerId="ADAL" clId="{C1C1C294-F9FC-4F8C-B57E-97444CF36FC9}" dt="2024-04-16T11:12:23.296" v="4575" actId="1038"/>
          <ac:spMkLst>
            <pc:docMk/>
            <pc:sldMk cId="3156171902" sldId="271"/>
            <ac:spMk id="30" creationId="{262F6537-2393-77FC-ADA2-9FC517C7D50A}"/>
          </ac:spMkLst>
        </pc:spChg>
        <pc:spChg chg="add mod">
          <ac:chgData name="Marco Bellaveglia" userId="ccbe9784-09e5-475a-bf13-0b9f86231c85" providerId="ADAL" clId="{C1C1C294-F9FC-4F8C-B57E-97444CF36FC9}" dt="2024-04-16T11:12:23.296" v="4575" actId="1038"/>
          <ac:spMkLst>
            <pc:docMk/>
            <pc:sldMk cId="3156171902" sldId="271"/>
            <ac:spMk id="31" creationId="{F4A785AC-A09D-4E2D-BC25-F6E880385128}"/>
          </ac:spMkLst>
        </pc:spChg>
        <pc:spChg chg="add mod">
          <ac:chgData name="Marco Bellaveglia" userId="ccbe9784-09e5-475a-bf13-0b9f86231c85" providerId="ADAL" clId="{C1C1C294-F9FC-4F8C-B57E-97444CF36FC9}" dt="2024-04-16T11:12:23.296" v="4575" actId="1038"/>
          <ac:spMkLst>
            <pc:docMk/>
            <pc:sldMk cId="3156171902" sldId="271"/>
            <ac:spMk id="32" creationId="{F2B348A0-69FB-6060-D19C-BB7B0083710B}"/>
          </ac:spMkLst>
        </pc:spChg>
        <pc:spChg chg="add mod">
          <ac:chgData name="Marco Bellaveglia" userId="ccbe9784-09e5-475a-bf13-0b9f86231c85" providerId="ADAL" clId="{C1C1C294-F9FC-4F8C-B57E-97444CF36FC9}" dt="2024-04-16T11:11:59.669" v="4562" actId="1076"/>
          <ac:spMkLst>
            <pc:docMk/>
            <pc:sldMk cId="3156171902" sldId="271"/>
            <ac:spMk id="33" creationId="{200A0ECC-0C1B-DB1B-68BF-D14E994E5A3E}"/>
          </ac:spMkLst>
        </pc:spChg>
        <pc:spChg chg="add mod">
          <ac:chgData name="Marco Bellaveglia" userId="ccbe9784-09e5-475a-bf13-0b9f86231c85" providerId="ADAL" clId="{C1C1C294-F9FC-4F8C-B57E-97444CF36FC9}" dt="2024-04-16T11:12:06.854" v="4563" actId="1076"/>
          <ac:spMkLst>
            <pc:docMk/>
            <pc:sldMk cId="3156171902" sldId="271"/>
            <ac:spMk id="34" creationId="{AE856F37-EE37-8AB0-3903-14B1602DCC48}"/>
          </ac:spMkLst>
        </pc:spChg>
        <pc:spChg chg="add mod">
          <ac:chgData name="Marco Bellaveglia" userId="ccbe9784-09e5-475a-bf13-0b9f86231c85" providerId="ADAL" clId="{C1C1C294-F9FC-4F8C-B57E-97444CF36FC9}" dt="2024-04-16T11:11:59.669" v="4562" actId="1076"/>
          <ac:spMkLst>
            <pc:docMk/>
            <pc:sldMk cId="3156171902" sldId="271"/>
            <ac:spMk id="35" creationId="{6B78DA57-EA61-F0ED-84A0-D514C55DB9C8}"/>
          </ac:spMkLst>
        </pc:spChg>
        <pc:spChg chg="add mod">
          <ac:chgData name="Marco Bellaveglia" userId="ccbe9784-09e5-475a-bf13-0b9f86231c85" providerId="ADAL" clId="{C1C1C294-F9FC-4F8C-B57E-97444CF36FC9}" dt="2024-04-16T11:11:59.669" v="4562" actId="1076"/>
          <ac:spMkLst>
            <pc:docMk/>
            <pc:sldMk cId="3156171902" sldId="271"/>
            <ac:spMk id="36" creationId="{9BC8B63B-CD17-B34F-EF66-E0D6E46599CD}"/>
          </ac:spMkLst>
        </pc:spChg>
        <pc:spChg chg="add mod">
          <ac:chgData name="Marco Bellaveglia" userId="ccbe9784-09e5-475a-bf13-0b9f86231c85" providerId="ADAL" clId="{C1C1C294-F9FC-4F8C-B57E-97444CF36FC9}" dt="2024-04-16T11:11:59.669" v="4562" actId="1076"/>
          <ac:spMkLst>
            <pc:docMk/>
            <pc:sldMk cId="3156171902" sldId="271"/>
            <ac:spMk id="37" creationId="{D3CA2950-1EB3-888E-44E3-6CDEF2B88662}"/>
          </ac:spMkLst>
        </pc:spChg>
        <pc:spChg chg="add mod">
          <ac:chgData name="Marco Bellaveglia" userId="ccbe9784-09e5-475a-bf13-0b9f86231c85" providerId="ADAL" clId="{C1C1C294-F9FC-4F8C-B57E-97444CF36FC9}" dt="2024-04-16T11:12:23.296" v="4575" actId="1038"/>
          <ac:spMkLst>
            <pc:docMk/>
            <pc:sldMk cId="3156171902" sldId="271"/>
            <ac:spMk id="38" creationId="{2C376190-F42B-3BD1-918D-6BFD227AB0F3}"/>
          </ac:spMkLst>
        </pc:spChg>
        <pc:spChg chg="add mod">
          <ac:chgData name="Marco Bellaveglia" userId="ccbe9784-09e5-475a-bf13-0b9f86231c85" providerId="ADAL" clId="{C1C1C294-F9FC-4F8C-B57E-97444CF36FC9}" dt="2024-04-16T11:12:23.296" v="4575" actId="1038"/>
          <ac:spMkLst>
            <pc:docMk/>
            <pc:sldMk cId="3156171902" sldId="271"/>
            <ac:spMk id="39" creationId="{44D05405-CF63-EEA9-F40A-A4E0435F8CB0}"/>
          </ac:spMkLst>
        </pc:spChg>
        <pc:spChg chg="add mod">
          <ac:chgData name="Marco Bellaveglia" userId="ccbe9784-09e5-475a-bf13-0b9f86231c85" providerId="ADAL" clId="{C1C1C294-F9FC-4F8C-B57E-97444CF36FC9}" dt="2024-04-16T11:12:23.296" v="4575" actId="1038"/>
          <ac:spMkLst>
            <pc:docMk/>
            <pc:sldMk cId="3156171902" sldId="271"/>
            <ac:spMk id="40" creationId="{95255454-3BB1-395D-08CF-6A5194983FDD}"/>
          </ac:spMkLst>
        </pc:spChg>
        <pc:spChg chg="add mod">
          <ac:chgData name="Marco Bellaveglia" userId="ccbe9784-09e5-475a-bf13-0b9f86231c85" providerId="ADAL" clId="{C1C1C294-F9FC-4F8C-B57E-97444CF36FC9}" dt="2024-04-18T12:09:26.542" v="7857" actId="20577"/>
          <ac:spMkLst>
            <pc:docMk/>
            <pc:sldMk cId="3156171902" sldId="271"/>
            <ac:spMk id="42" creationId="{D3B4E25B-DCCF-F89C-7222-19D7B067DF03}"/>
          </ac:spMkLst>
        </pc:spChg>
        <pc:spChg chg="add mod">
          <ac:chgData name="Marco Bellaveglia" userId="ccbe9784-09e5-475a-bf13-0b9f86231c85" providerId="ADAL" clId="{C1C1C294-F9FC-4F8C-B57E-97444CF36FC9}" dt="2024-04-16T11:12:06.854" v="4563" actId="1076"/>
          <ac:spMkLst>
            <pc:docMk/>
            <pc:sldMk cId="3156171902" sldId="271"/>
            <ac:spMk id="43" creationId="{0503B035-2067-85BE-64E1-096B272051C0}"/>
          </ac:spMkLst>
        </pc:spChg>
        <pc:spChg chg="add mod">
          <ac:chgData name="Marco Bellaveglia" userId="ccbe9784-09e5-475a-bf13-0b9f86231c85" providerId="ADAL" clId="{C1C1C294-F9FC-4F8C-B57E-97444CF36FC9}" dt="2024-04-16T11:12:06.854" v="4563" actId="1076"/>
          <ac:spMkLst>
            <pc:docMk/>
            <pc:sldMk cId="3156171902" sldId="271"/>
            <ac:spMk id="44" creationId="{A64E0061-EC8F-3F10-1A05-73D81D8DB843}"/>
          </ac:spMkLst>
        </pc:spChg>
        <pc:spChg chg="add mod">
          <ac:chgData name="Marco Bellaveglia" userId="ccbe9784-09e5-475a-bf13-0b9f86231c85" providerId="ADAL" clId="{C1C1C294-F9FC-4F8C-B57E-97444CF36FC9}" dt="2024-04-16T11:12:06.854" v="4563" actId="1076"/>
          <ac:spMkLst>
            <pc:docMk/>
            <pc:sldMk cId="3156171902" sldId="271"/>
            <ac:spMk id="45" creationId="{43E73FA4-274E-33F1-175B-B223A5A05426}"/>
          </ac:spMkLst>
        </pc:spChg>
        <pc:spChg chg="add mod">
          <ac:chgData name="Marco Bellaveglia" userId="ccbe9784-09e5-475a-bf13-0b9f86231c85" providerId="ADAL" clId="{C1C1C294-F9FC-4F8C-B57E-97444CF36FC9}" dt="2024-04-16T11:12:06.854" v="4563" actId="1076"/>
          <ac:spMkLst>
            <pc:docMk/>
            <pc:sldMk cId="3156171902" sldId="271"/>
            <ac:spMk id="46" creationId="{0F1F8899-99C6-48B1-DB79-B395EE6CA4EC}"/>
          </ac:spMkLst>
        </pc:spChg>
        <pc:spChg chg="add mod">
          <ac:chgData name="Marco Bellaveglia" userId="ccbe9784-09e5-475a-bf13-0b9f86231c85" providerId="ADAL" clId="{C1C1C294-F9FC-4F8C-B57E-97444CF36FC9}" dt="2024-04-16T11:12:06.854" v="4563" actId="1076"/>
          <ac:spMkLst>
            <pc:docMk/>
            <pc:sldMk cId="3156171902" sldId="271"/>
            <ac:spMk id="47" creationId="{7641FD5E-E9C9-4F72-E13C-23E727173FDC}"/>
          </ac:spMkLst>
        </pc:spChg>
        <pc:spChg chg="add mod">
          <ac:chgData name="Marco Bellaveglia" userId="ccbe9784-09e5-475a-bf13-0b9f86231c85" providerId="ADAL" clId="{C1C1C294-F9FC-4F8C-B57E-97444CF36FC9}" dt="2024-04-16T11:12:06.854" v="4563" actId="1076"/>
          <ac:spMkLst>
            <pc:docMk/>
            <pc:sldMk cId="3156171902" sldId="271"/>
            <ac:spMk id="48" creationId="{DC6AF0C2-BFE2-B826-D489-A08EE5C027DA}"/>
          </ac:spMkLst>
        </pc:spChg>
        <pc:spChg chg="add mod">
          <ac:chgData name="Marco Bellaveglia" userId="ccbe9784-09e5-475a-bf13-0b9f86231c85" providerId="ADAL" clId="{C1C1C294-F9FC-4F8C-B57E-97444CF36FC9}" dt="2024-04-16T11:12:23.296" v="4575" actId="1038"/>
          <ac:spMkLst>
            <pc:docMk/>
            <pc:sldMk cId="3156171902" sldId="271"/>
            <ac:spMk id="49" creationId="{CFA1CF3A-AAD6-0BDD-80D7-75C81471CC57}"/>
          </ac:spMkLst>
        </pc:spChg>
        <pc:spChg chg="add del mod">
          <ac:chgData name="Marco Bellaveglia" userId="ccbe9784-09e5-475a-bf13-0b9f86231c85" providerId="ADAL" clId="{C1C1C294-F9FC-4F8C-B57E-97444CF36FC9}" dt="2024-04-16T11:01:53.681" v="4298" actId="478"/>
          <ac:spMkLst>
            <pc:docMk/>
            <pc:sldMk cId="3156171902" sldId="271"/>
            <ac:spMk id="50" creationId="{3B288FBA-34E2-3E87-D81A-12A104D2F20A}"/>
          </ac:spMkLst>
        </pc:spChg>
        <pc:spChg chg="mod">
          <ac:chgData name="Marco Bellaveglia" userId="ccbe9784-09e5-475a-bf13-0b9f86231c85" providerId="ADAL" clId="{C1C1C294-F9FC-4F8C-B57E-97444CF36FC9}" dt="2024-04-16T10:45:22.201" v="4040"/>
          <ac:spMkLst>
            <pc:docMk/>
            <pc:sldMk cId="3156171902" sldId="271"/>
            <ac:spMk id="55" creationId="{504BC3BB-BE25-5C47-40C9-43ED981B2FC8}"/>
          </ac:spMkLst>
        </pc:spChg>
        <pc:spChg chg="mod">
          <ac:chgData name="Marco Bellaveglia" userId="ccbe9784-09e5-475a-bf13-0b9f86231c85" providerId="ADAL" clId="{C1C1C294-F9FC-4F8C-B57E-97444CF36FC9}" dt="2024-04-16T10:45:22.201" v="4040"/>
          <ac:spMkLst>
            <pc:docMk/>
            <pc:sldMk cId="3156171902" sldId="271"/>
            <ac:spMk id="56" creationId="{F87A9ACB-568D-0BFB-CA36-3280C5835860}"/>
          </ac:spMkLst>
        </pc:spChg>
        <pc:spChg chg="add del mod">
          <ac:chgData name="Marco Bellaveglia" userId="ccbe9784-09e5-475a-bf13-0b9f86231c85" providerId="ADAL" clId="{C1C1C294-F9FC-4F8C-B57E-97444CF36FC9}" dt="2024-04-16T10:53:30.973" v="4178" actId="478"/>
          <ac:spMkLst>
            <pc:docMk/>
            <pc:sldMk cId="3156171902" sldId="271"/>
            <ac:spMk id="57" creationId="{16787114-2D22-9247-4F1C-7CBD9C973C09}"/>
          </ac:spMkLst>
        </pc:spChg>
        <pc:spChg chg="add del mod">
          <ac:chgData name="Marco Bellaveglia" userId="ccbe9784-09e5-475a-bf13-0b9f86231c85" providerId="ADAL" clId="{C1C1C294-F9FC-4F8C-B57E-97444CF36FC9}" dt="2024-04-16T10:54:01.492" v="4192" actId="478"/>
          <ac:spMkLst>
            <pc:docMk/>
            <pc:sldMk cId="3156171902" sldId="271"/>
            <ac:spMk id="58" creationId="{434010B1-9A78-8C60-DC5C-973EF12C510F}"/>
          </ac:spMkLst>
        </pc:spChg>
        <pc:spChg chg="add mod">
          <ac:chgData name="Marco Bellaveglia" userId="ccbe9784-09e5-475a-bf13-0b9f86231c85" providerId="ADAL" clId="{C1C1C294-F9FC-4F8C-B57E-97444CF36FC9}" dt="2024-04-16T11:11:13.245" v="4522" actId="1035"/>
          <ac:spMkLst>
            <pc:docMk/>
            <pc:sldMk cId="3156171902" sldId="271"/>
            <ac:spMk id="59" creationId="{4CE5244E-DE1D-DFDB-C6C9-7712BEE5843F}"/>
          </ac:spMkLst>
        </pc:spChg>
        <pc:spChg chg="add mod">
          <ac:chgData name="Marco Bellaveglia" userId="ccbe9784-09e5-475a-bf13-0b9f86231c85" providerId="ADAL" clId="{C1C1C294-F9FC-4F8C-B57E-97444CF36FC9}" dt="2024-04-16T11:11:13.245" v="4522" actId="1035"/>
          <ac:spMkLst>
            <pc:docMk/>
            <pc:sldMk cId="3156171902" sldId="271"/>
            <ac:spMk id="60" creationId="{8320074B-0C6C-4665-3A49-566DEDC701AE}"/>
          </ac:spMkLst>
        </pc:spChg>
        <pc:spChg chg="add mod">
          <ac:chgData name="Marco Bellaveglia" userId="ccbe9784-09e5-475a-bf13-0b9f86231c85" providerId="ADAL" clId="{C1C1C294-F9FC-4F8C-B57E-97444CF36FC9}" dt="2024-04-16T11:12:06.854" v="4563" actId="1076"/>
          <ac:spMkLst>
            <pc:docMk/>
            <pc:sldMk cId="3156171902" sldId="271"/>
            <ac:spMk id="62" creationId="{52B3E906-4089-980F-A4A2-1D335258CEEC}"/>
          </ac:spMkLst>
        </pc:spChg>
        <pc:grpChg chg="add mod">
          <ac:chgData name="Marco Bellaveglia" userId="ccbe9784-09e5-475a-bf13-0b9f86231c85" providerId="ADAL" clId="{C1C1C294-F9FC-4F8C-B57E-97444CF36FC9}" dt="2024-04-16T11:11:13.245" v="4522" actId="1035"/>
          <ac:grpSpMkLst>
            <pc:docMk/>
            <pc:sldMk cId="3156171902" sldId="271"/>
            <ac:grpSpMk id="51" creationId="{DE5DE34A-FB70-7590-4616-310A870C622F}"/>
          </ac:grpSpMkLst>
        </pc:grpChg>
        <pc:graphicFrameChg chg="mod">
          <ac:chgData name="Marco Bellaveglia" userId="ccbe9784-09e5-475a-bf13-0b9f86231c85" providerId="ADAL" clId="{C1C1C294-F9FC-4F8C-B57E-97444CF36FC9}" dt="2024-04-16T10:53:00.870" v="4166" actId="1076"/>
          <ac:graphicFrameMkLst>
            <pc:docMk/>
            <pc:sldMk cId="3156171902" sldId="271"/>
            <ac:graphicFrameMk id="2" creationId="{6063F59E-7644-D2B5-EE8A-678884A35468}"/>
          </ac:graphicFrameMkLst>
        </pc:graphicFrameChg>
        <pc:graphicFrameChg chg="mod">
          <ac:chgData name="Marco Bellaveglia" userId="ccbe9784-09e5-475a-bf13-0b9f86231c85" providerId="ADAL" clId="{C1C1C294-F9FC-4F8C-B57E-97444CF36FC9}" dt="2024-04-16T10:45:22.201" v="4040"/>
          <ac:graphicFrameMkLst>
            <pc:docMk/>
            <pc:sldMk cId="3156171902" sldId="271"/>
            <ac:graphicFrameMk id="53" creationId="{6C80412C-39BA-785B-377D-C00645C4694A}"/>
          </ac:graphicFrameMkLst>
        </pc:graphicFrameChg>
        <pc:graphicFrameChg chg="mod">
          <ac:chgData name="Marco Bellaveglia" userId="ccbe9784-09e5-475a-bf13-0b9f86231c85" providerId="ADAL" clId="{C1C1C294-F9FC-4F8C-B57E-97444CF36FC9}" dt="2024-04-16T10:45:22.201" v="4040"/>
          <ac:graphicFrameMkLst>
            <pc:docMk/>
            <pc:sldMk cId="3156171902" sldId="271"/>
            <ac:graphicFrameMk id="54" creationId="{4B213B0A-0383-36F6-8D9B-534FE6DD694C}"/>
          </ac:graphicFrameMkLst>
        </pc:graphicFrameChg>
        <pc:graphicFrameChg chg="add del mod replId">
          <ac:chgData name="Marco Bellaveglia" userId="ccbe9784-09e5-475a-bf13-0b9f86231c85" providerId="ADAL" clId="{C1C1C294-F9FC-4F8C-B57E-97444CF36FC9}" dt="2024-04-16T10:47:24.400" v="4105"/>
          <ac:graphicFrameMkLst>
            <pc:docMk/>
            <pc:sldMk cId="3156171902" sldId="271"/>
            <ac:graphicFrameMk id="63" creationId="{CFA1CF3A-AAD6-0BDD-80D7-75C81471CC57}"/>
          </ac:graphicFrameMkLst>
        </pc:graphicFrameChg>
        <pc:graphicFrameChg chg="add del mod replId">
          <ac:chgData name="Marco Bellaveglia" userId="ccbe9784-09e5-475a-bf13-0b9f86231c85" providerId="ADAL" clId="{C1C1C294-F9FC-4F8C-B57E-97444CF36FC9}" dt="2024-04-16T10:53:24.134" v="4174"/>
          <ac:graphicFrameMkLst>
            <pc:docMk/>
            <pc:sldMk cId="3156171902" sldId="271"/>
            <ac:graphicFrameMk id="65" creationId="{16787114-2D22-9247-4F1C-7CBD9C973C09}"/>
          </ac:graphicFrameMkLst>
        </pc:graphicFrameChg>
        <pc:graphicFrameChg chg="add del mod replId">
          <ac:chgData name="Marco Bellaveglia" userId="ccbe9784-09e5-475a-bf13-0b9f86231c85" providerId="ADAL" clId="{C1C1C294-F9FC-4F8C-B57E-97444CF36FC9}" dt="2024-04-16T10:53:48.901" v="4185"/>
          <ac:graphicFrameMkLst>
            <pc:docMk/>
            <pc:sldMk cId="3156171902" sldId="271"/>
            <ac:graphicFrameMk id="67" creationId="{434010B1-9A78-8C60-DC5C-973EF12C510F}"/>
          </ac:graphicFrameMkLst>
        </pc:graphicFrameChg>
        <pc:graphicFrameChg chg="add del mod replId">
          <ac:chgData name="Marco Bellaveglia" userId="ccbe9784-09e5-475a-bf13-0b9f86231c85" providerId="ADAL" clId="{C1C1C294-F9FC-4F8C-B57E-97444CF36FC9}" dt="2024-04-16T10:56:04.689" v="4213"/>
          <ac:graphicFrameMkLst>
            <pc:docMk/>
            <pc:sldMk cId="3156171902" sldId="271"/>
            <ac:graphicFrameMk id="69" creationId="{AE856F37-EE37-8AB0-3903-14B1602DCC48}"/>
          </ac:graphicFrameMkLst>
        </pc:graphicFrameChg>
        <pc:graphicFrameChg chg="add del mod replId">
          <ac:chgData name="Marco Bellaveglia" userId="ccbe9784-09e5-475a-bf13-0b9f86231c85" providerId="ADAL" clId="{C1C1C294-F9FC-4F8C-B57E-97444CF36FC9}" dt="2024-04-16T11:01:34.859" v="4293"/>
          <ac:graphicFrameMkLst>
            <pc:docMk/>
            <pc:sldMk cId="3156171902" sldId="271"/>
            <ac:graphicFrameMk id="76" creationId="{3B288FBA-34E2-3E87-D81A-12A104D2F20A}"/>
          </ac:graphicFrameMkLst>
        </pc:graphicFrameChg>
        <pc:graphicFrameChg chg="add del mod replId">
          <ac:chgData name="Marco Bellaveglia" userId="ccbe9784-09e5-475a-bf13-0b9f86231c85" providerId="ADAL" clId="{C1C1C294-F9FC-4F8C-B57E-97444CF36FC9}" dt="2024-04-16T11:04:38.917" v="4413"/>
          <ac:graphicFrameMkLst>
            <pc:docMk/>
            <pc:sldMk cId="3156171902" sldId="271"/>
            <ac:graphicFrameMk id="84" creationId="{9BC8B63B-CD17-B34F-EF66-E0D6E46599CD}"/>
          </ac:graphicFrameMkLst>
        </pc:graphicFrameChg>
        <pc:graphicFrameChg chg="add del mod replId">
          <ac:chgData name="Marco Bellaveglia" userId="ccbe9784-09e5-475a-bf13-0b9f86231c85" providerId="ADAL" clId="{C1C1C294-F9FC-4F8C-B57E-97444CF36FC9}" dt="2024-04-16T11:05:24.175" v="4436"/>
          <ac:graphicFrameMkLst>
            <pc:docMk/>
            <pc:sldMk cId="3156171902" sldId="271"/>
            <ac:graphicFrameMk id="86" creationId="{D3CA2950-1EB3-888E-44E3-6CDEF2B88662}"/>
          </ac:graphicFrameMkLst>
        </pc:graphicFrameChg>
        <pc:graphicFrameChg chg="add del mod replId">
          <ac:chgData name="Marco Bellaveglia" userId="ccbe9784-09e5-475a-bf13-0b9f86231c85" providerId="ADAL" clId="{C1C1C294-F9FC-4F8C-B57E-97444CF36FC9}" dt="2024-04-16T11:06:01.421" v="4449"/>
          <ac:graphicFrameMkLst>
            <pc:docMk/>
            <pc:sldMk cId="3156171902" sldId="271"/>
            <ac:graphicFrameMk id="88" creationId="{6B78DA57-EA61-F0ED-84A0-D514C55DB9C8}"/>
          </ac:graphicFrameMkLst>
        </pc:graphicFrameChg>
        <pc:graphicFrameChg chg="add del mod replId">
          <ac:chgData name="Marco Bellaveglia" userId="ccbe9784-09e5-475a-bf13-0b9f86231c85" providerId="ADAL" clId="{C1C1C294-F9FC-4F8C-B57E-97444CF36FC9}" dt="2024-04-16T11:06:19.659" v="4464"/>
          <ac:graphicFrameMkLst>
            <pc:docMk/>
            <pc:sldMk cId="3156171902" sldId="271"/>
            <ac:graphicFrameMk id="90" creationId="{200A0ECC-0C1B-DB1B-68BF-D14E994E5A3E}"/>
          </ac:graphicFrameMkLst>
        </pc:graphicFrameChg>
        <pc:graphicFrameChg chg="add del mod replId">
          <ac:chgData name="Marco Bellaveglia" userId="ccbe9784-09e5-475a-bf13-0b9f86231c85" providerId="ADAL" clId="{C1C1C294-F9FC-4F8C-B57E-97444CF36FC9}" dt="2024-04-16T11:07:02.852" v="4480"/>
          <ac:graphicFrameMkLst>
            <pc:docMk/>
            <pc:sldMk cId="3156171902" sldId="271"/>
            <ac:graphicFrameMk id="92" creationId="{95255454-3BB1-395D-08CF-6A5194983FDD}"/>
          </ac:graphicFrameMkLst>
        </pc:graphicFrameChg>
        <pc:cxnChg chg="add mod">
          <ac:chgData name="Marco Bellaveglia" userId="ccbe9784-09e5-475a-bf13-0b9f86231c85" providerId="ADAL" clId="{C1C1C294-F9FC-4F8C-B57E-97444CF36FC9}" dt="2024-04-16T11:12:23.296" v="4575" actId="1038"/>
          <ac:cxnSpMkLst>
            <pc:docMk/>
            <pc:sldMk cId="3156171902" sldId="271"/>
            <ac:cxnSpMk id="7" creationId="{D84825DD-0882-4AE1-152F-0C2667C0BA55}"/>
          </ac:cxnSpMkLst>
        </pc:cxnChg>
        <pc:cxnChg chg="add mod">
          <ac:chgData name="Marco Bellaveglia" userId="ccbe9784-09e5-475a-bf13-0b9f86231c85" providerId="ADAL" clId="{C1C1C294-F9FC-4F8C-B57E-97444CF36FC9}" dt="2024-04-16T11:12:23.296" v="4575" actId="1038"/>
          <ac:cxnSpMkLst>
            <pc:docMk/>
            <pc:sldMk cId="3156171902" sldId="271"/>
            <ac:cxnSpMk id="12" creationId="{2FA95578-3AE8-F3E8-1A25-473F60270350}"/>
          </ac:cxnSpMkLst>
        </pc:cxnChg>
        <pc:cxnChg chg="add mod">
          <ac:chgData name="Marco Bellaveglia" userId="ccbe9784-09e5-475a-bf13-0b9f86231c85" providerId="ADAL" clId="{C1C1C294-F9FC-4F8C-B57E-97444CF36FC9}" dt="2024-04-16T11:12:23.296" v="4575" actId="1038"/>
          <ac:cxnSpMkLst>
            <pc:docMk/>
            <pc:sldMk cId="3156171902" sldId="271"/>
            <ac:cxnSpMk id="13" creationId="{029F347A-2A53-E523-3528-B3CCA14ED4EE}"/>
          </ac:cxnSpMkLst>
        </pc:cxnChg>
        <pc:cxnChg chg="add mod">
          <ac:chgData name="Marco Bellaveglia" userId="ccbe9784-09e5-475a-bf13-0b9f86231c85" providerId="ADAL" clId="{C1C1C294-F9FC-4F8C-B57E-97444CF36FC9}" dt="2024-04-16T11:12:23.296" v="4575" actId="1038"/>
          <ac:cxnSpMkLst>
            <pc:docMk/>
            <pc:sldMk cId="3156171902" sldId="271"/>
            <ac:cxnSpMk id="14" creationId="{39C9BAC2-B41A-58A3-B0F3-B62DE3F5E963}"/>
          </ac:cxnSpMkLst>
        </pc:cxnChg>
        <pc:cxnChg chg="add mod">
          <ac:chgData name="Marco Bellaveglia" userId="ccbe9784-09e5-475a-bf13-0b9f86231c85" providerId="ADAL" clId="{C1C1C294-F9FC-4F8C-B57E-97444CF36FC9}" dt="2024-04-16T11:12:23.296" v="4575" actId="1038"/>
          <ac:cxnSpMkLst>
            <pc:docMk/>
            <pc:sldMk cId="3156171902" sldId="271"/>
            <ac:cxnSpMk id="15" creationId="{B92077A6-D8E5-71EF-B2AE-9B0DD461441B}"/>
          </ac:cxnSpMkLst>
        </pc:cxnChg>
        <pc:cxnChg chg="add mod">
          <ac:chgData name="Marco Bellaveglia" userId="ccbe9784-09e5-475a-bf13-0b9f86231c85" providerId="ADAL" clId="{C1C1C294-F9FC-4F8C-B57E-97444CF36FC9}" dt="2024-04-16T11:12:23.296" v="4575" actId="1038"/>
          <ac:cxnSpMkLst>
            <pc:docMk/>
            <pc:sldMk cId="3156171902" sldId="271"/>
            <ac:cxnSpMk id="16" creationId="{59605459-7BD9-7EF7-A280-FE9684F3C633}"/>
          </ac:cxnSpMkLst>
        </pc:cxnChg>
        <pc:cxnChg chg="add mod">
          <ac:chgData name="Marco Bellaveglia" userId="ccbe9784-09e5-475a-bf13-0b9f86231c85" providerId="ADAL" clId="{C1C1C294-F9FC-4F8C-B57E-97444CF36FC9}" dt="2024-04-16T11:12:23.296" v="4575" actId="1038"/>
          <ac:cxnSpMkLst>
            <pc:docMk/>
            <pc:sldMk cId="3156171902" sldId="271"/>
            <ac:cxnSpMk id="17" creationId="{EA721E39-0DCA-D957-0C5C-48FB175BB047}"/>
          </ac:cxnSpMkLst>
        </pc:cxnChg>
        <pc:cxnChg chg="add mod">
          <ac:chgData name="Marco Bellaveglia" userId="ccbe9784-09e5-475a-bf13-0b9f86231c85" providerId="ADAL" clId="{C1C1C294-F9FC-4F8C-B57E-97444CF36FC9}" dt="2024-04-16T11:12:23.296" v="4575" actId="1038"/>
          <ac:cxnSpMkLst>
            <pc:docMk/>
            <pc:sldMk cId="3156171902" sldId="271"/>
            <ac:cxnSpMk id="21" creationId="{213BD2DA-6CEE-824A-D3A0-EE892E88CF33}"/>
          </ac:cxnSpMkLst>
        </pc:cxnChg>
        <pc:cxnChg chg="add mod">
          <ac:chgData name="Marco Bellaveglia" userId="ccbe9784-09e5-475a-bf13-0b9f86231c85" providerId="ADAL" clId="{C1C1C294-F9FC-4F8C-B57E-97444CF36FC9}" dt="2024-04-16T11:12:23.296" v="4575" actId="1038"/>
          <ac:cxnSpMkLst>
            <pc:docMk/>
            <pc:sldMk cId="3156171902" sldId="271"/>
            <ac:cxnSpMk id="22" creationId="{E3603834-0E03-AC9A-435F-EA869415B2EB}"/>
          </ac:cxnSpMkLst>
        </pc:cxnChg>
        <pc:cxnChg chg="add mod">
          <ac:chgData name="Marco Bellaveglia" userId="ccbe9784-09e5-475a-bf13-0b9f86231c85" providerId="ADAL" clId="{C1C1C294-F9FC-4F8C-B57E-97444CF36FC9}" dt="2024-04-16T11:12:23.296" v="4575" actId="1038"/>
          <ac:cxnSpMkLst>
            <pc:docMk/>
            <pc:sldMk cId="3156171902" sldId="271"/>
            <ac:cxnSpMk id="23" creationId="{AD018E23-B9F4-9215-332A-3B8975E1835A}"/>
          </ac:cxnSpMkLst>
        </pc:cxnChg>
        <pc:cxnChg chg="add mod">
          <ac:chgData name="Marco Bellaveglia" userId="ccbe9784-09e5-475a-bf13-0b9f86231c85" providerId="ADAL" clId="{C1C1C294-F9FC-4F8C-B57E-97444CF36FC9}" dt="2024-04-16T11:12:23.296" v="4575" actId="1038"/>
          <ac:cxnSpMkLst>
            <pc:docMk/>
            <pc:sldMk cId="3156171902" sldId="271"/>
            <ac:cxnSpMk id="25" creationId="{6816D6CF-88A4-6A99-E51B-875CF31B9867}"/>
          </ac:cxnSpMkLst>
        </pc:cxnChg>
        <pc:cxnChg chg="add mod">
          <ac:chgData name="Marco Bellaveglia" userId="ccbe9784-09e5-475a-bf13-0b9f86231c85" providerId="ADAL" clId="{C1C1C294-F9FC-4F8C-B57E-97444CF36FC9}" dt="2024-04-16T11:12:23.296" v="4575" actId="1038"/>
          <ac:cxnSpMkLst>
            <pc:docMk/>
            <pc:sldMk cId="3156171902" sldId="271"/>
            <ac:cxnSpMk id="26" creationId="{C3C14510-F4BE-DBEC-01FA-27BAA4123AEF}"/>
          </ac:cxnSpMkLst>
        </pc:cxnChg>
        <pc:cxnChg chg="add mod">
          <ac:chgData name="Marco Bellaveglia" userId="ccbe9784-09e5-475a-bf13-0b9f86231c85" providerId="ADAL" clId="{C1C1C294-F9FC-4F8C-B57E-97444CF36FC9}" dt="2024-04-16T11:12:23.296" v="4575" actId="1038"/>
          <ac:cxnSpMkLst>
            <pc:docMk/>
            <pc:sldMk cId="3156171902" sldId="271"/>
            <ac:cxnSpMk id="27" creationId="{3D684DE9-D080-EB13-2645-324D4B4C05CC}"/>
          </ac:cxnSpMkLst>
        </pc:cxnChg>
        <pc:cxnChg chg="add mod">
          <ac:chgData name="Marco Bellaveglia" userId="ccbe9784-09e5-475a-bf13-0b9f86231c85" providerId="ADAL" clId="{C1C1C294-F9FC-4F8C-B57E-97444CF36FC9}" dt="2024-04-16T11:12:23.296" v="4575" actId="1038"/>
          <ac:cxnSpMkLst>
            <pc:docMk/>
            <pc:sldMk cId="3156171902" sldId="271"/>
            <ac:cxnSpMk id="28" creationId="{8B065081-8640-D0B3-D16F-662636E50899}"/>
          </ac:cxnSpMkLst>
        </pc:cxnChg>
        <pc:cxnChg chg="add mod">
          <ac:chgData name="Marco Bellaveglia" userId="ccbe9784-09e5-475a-bf13-0b9f86231c85" providerId="ADAL" clId="{C1C1C294-F9FC-4F8C-B57E-97444CF36FC9}" dt="2024-04-16T11:12:06.854" v="4563" actId="1076"/>
          <ac:cxnSpMkLst>
            <pc:docMk/>
            <pc:sldMk cId="3156171902" sldId="271"/>
            <ac:cxnSpMk id="41" creationId="{CF22F7E0-0595-C37B-EE58-0C9B18233086}"/>
          </ac:cxnSpMkLst>
        </pc:cxnChg>
        <pc:cxnChg chg="add mod">
          <ac:chgData name="Marco Bellaveglia" userId="ccbe9784-09e5-475a-bf13-0b9f86231c85" providerId="ADAL" clId="{C1C1C294-F9FC-4F8C-B57E-97444CF36FC9}" dt="2024-04-16T11:12:06.854" v="4563" actId="1076"/>
          <ac:cxnSpMkLst>
            <pc:docMk/>
            <pc:sldMk cId="3156171902" sldId="271"/>
            <ac:cxnSpMk id="61" creationId="{77C1574E-77D4-D2F5-3525-715932EAB9DC}"/>
          </ac:cxnSpMkLst>
        </pc:cxnChg>
      </pc:sldChg>
      <pc:sldChg chg="addSp delSp modSp new mod delAnim modAnim">
        <pc:chgData name="Marco Bellaveglia" userId="ccbe9784-09e5-475a-bf13-0b9f86231c85" providerId="ADAL" clId="{C1C1C294-F9FC-4F8C-B57E-97444CF36FC9}" dt="2024-04-18T12:13:06.816" v="7917" actId="1038"/>
        <pc:sldMkLst>
          <pc:docMk/>
          <pc:sldMk cId="2738943902" sldId="272"/>
        </pc:sldMkLst>
        <pc:spChg chg="del">
          <ac:chgData name="Marco Bellaveglia" userId="ccbe9784-09e5-475a-bf13-0b9f86231c85" providerId="ADAL" clId="{C1C1C294-F9FC-4F8C-B57E-97444CF36FC9}" dt="2024-04-16T12:23:19.133" v="4598" actId="478"/>
          <ac:spMkLst>
            <pc:docMk/>
            <pc:sldMk cId="2738943902" sldId="272"/>
            <ac:spMk id="2" creationId="{32300914-C2DB-E308-2A5B-89EE3737AF6C}"/>
          </ac:spMkLst>
        </pc:spChg>
        <pc:spChg chg="mod">
          <ac:chgData name="Marco Bellaveglia" userId="ccbe9784-09e5-475a-bf13-0b9f86231c85" providerId="ADAL" clId="{C1C1C294-F9FC-4F8C-B57E-97444CF36FC9}" dt="2024-04-16T12:59:17.837" v="4976" actId="14100"/>
          <ac:spMkLst>
            <pc:docMk/>
            <pc:sldMk cId="2738943902" sldId="272"/>
            <ac:spMk id="3" creationId="{D09142BB-727A-8A00-5A1A-6B141A8DB7BB}"/>
          </ac:spMkLst>
        </pc:spChg>
        <pc:spChg chg="mod">
          <ac:chgData name="Marco Bellaveglia" userId="ccbe9784-09e5-475a-bf13-0b9f86231c85" providerId="ADAL" clId="{C1C1C294-F9FC-4F8C-B57E-97444CF36FC9}" dt="2024-04-16T12:24:07.623" v="4605" actId="1076"/>
          <ac:spMkLst>
            <pc:docMk/>
            <pc:sldMk cId="2738943902" sldId="272"/>
            <ac:spMk id="4" creationId="{7F63335A-004E-8B53-2A9C-DD1AFDA53861}"/>
          </ac:spMkLst>
        </pc:spChg>
        <pc:spChg chg="add mod">
          <ac:chgData name="Marco Bellaveglia" userId="ccbe9784-09e5-475a-bf13-0b9f86231c85" providerId="ADAL" clId="{C1C1C294-F9FC-4F8C-B57E-97444CF36FC9}" dt="2024-04-16T12:27:15.737" v="4656" actId="1076"/>
          <ac:spMkLst>
            <pc:docMk/>
            <pc:sldMk cId="2738943902" sldId="272"/>
            <ac:spMk id="19" creationId="{00B6E473-F16B-457B-0623-45DE6444C350}"/>
          </ac:spMkLst>
        </pc:spChg>
        <pc:spChg chg="add mod">
          <ac:chgData name="Marco Bellaveglia" userId="ccbe9784-09e5-475a-bf13-0b9f86231c85" providerId="ADAL" clId="{C1C1C294-F9FC-4F8C-B57E-97444CF36FC9}" dt="2024-04-16T12:27:15.737" v="4656" actId="1076"/>
          <ac:spMkLst>
            <pc:docMk/>
            <pc:sldMk cId="2738943902" sldId="272"/>
            <ac:spMk id="22" creationId="{91699715-6CCE-1F40-ABF2-A777C1F4308B}"/>
          </ac:spMkLst>
        </pc:spChg>
        <pc:spChg chg="add mod">
          <ac:chgData name="Marco Bellaveglia" userId="ccbe9784-09e5-475a-bf13-0b9f86231c85" providerId="ADAL" clId="{C1C1C294-F9FC-4F8C-B57E-97444CF36FC9}" dt="2024-04-16T12:27:15.737" v="4656" actId="1076"/>
          <ac:spMkLst>
            <pc:docMk/>
            <pc:sldMk cId="2738943902" sldId="272"/>
            <ac:spMk id="27" creationId="{BEA359AF-A01D-4FA0-8604-BCBCD0336F59}"/>
          </ac:spMkLst>
        </pc:spChg>
        <pc:spChg chg="add mod">
          <ac:chgData name="Marco Bellaveglia" userId="ccbe9784-09e5-475a-bf13-0b9f86231c85" providerId="ADAL" clId="{C1C1C294-F9FC-4F8C-B57E-97444CF36FC9}" dt="2024-04-16T12:27:15.737" v="4656" actId="1076"/>
          <ac:spMkLst>
            <pc:docMk/>
            <pc:sldMk cId="2738943902" sldId="272"/>
            <ac:spMk id="28" creationId="{0C9943CF-5AA3-9325-BB12-83DB0C274BFF}"/>
          </ac:spMkLst>
        </pc:spChg>
        <pc:spChg chg="add mod">
          <ac:chgData name="Marco Bellaveglia" userId="ccbe9784-09e5-475a-bf13-0b9f86231c85" providerId="ADAL" clId="{C1C1C294-F9FC-4F8C-B57E-97444CF36FC9}" dt="2024-04-16T12:27:15.737" v="4656" actId="1076"/>
          <ac:spMkLst>
            <pc:docMk/>
            <pc:sldMk cId="2738943902" sldId="272"/>
            <ac:spMk id="29" creationId="{7DAF0145-C0BA-68CD-0231-703615CE3B97}"/>
          </ac:spMkLst>
        </pc:spChg>
        <pc:spChg chg="add mod">
          <ac:chgData name="Marco Bellaveglia" userId="ccbe9784-09e5-475a-bf13-0b9f86231c85" providerId="ADAL" clId="{C1C1C294-F9FC-4F8C-B57E-97444CF36FC9}" dt="2024-04-16T12:23:20.804" v="4599"/>
          <ac:spMkLst>
            <pc:docMk/>
            <pc:sldMk cId="2738943902" sldId="272"/>
            <ac:spMk id="30" creationId="{F45C42E9-4CE2-4272-5F58-0659AF119FAA}"/>
          </ac:spMkLst>
        </pc:spChg>
        <pc:spChg chg="add mod">
          <ac:chgData name="Marco Bellaveglia" userId="ccbe9784-09e5-475a-bf13-0b9f86231c85" providerId="ADAL" clId="{C1C1C294-F9FC-4F8C-B57E-97444CF36FC9}" dt="2024-04-16T12:27:15.737" v="4656" actId="1076"/>
          <ac:spMkLst>
            <pc:docMk/>
            <pc:sldMk cId="2738943902" sldId="272"/>
            <ac:spMk id="31" creationId="{EAFE739D-C90E-C017-E8CE-931F44AFDD06}"/>
          </ac:spMkLst>
        </pc:spChg>
        <pc:spChg chg="add mod">
          <ac:chgData name="Marco Bellaveglia" userId="ccbe9784-09e5-475a-bf13-0b9f86231c85" providerId="ADAL" clId="{C1C1C294-F9FC-4F8C-B57E-97444CF36FC9}" dt="2024-04-16T12:27:15.737" v="4656" actId="1076"/>
          <ac:spMkLst>
            <pc:docMk/>
            <pc:sldMk cId="2738943902" sldId="272"/>
            <ac:spMk id="32" creationId="{097BAF36-381A-22E4-8831-3ABA69259E6F}"/>
          </ac:spMkLst>
        </pc:spChg>
        <pc:spChg chg="mod">
          <ac:chgData name="Marco Bellaveglia" userId="ccbe9784-09e5-475a-bf13-0b9f86231c85" providerId="ADAL" clId="{C1C1C294-F9FC-4F8C-B57E-97444CF36FC9}" dt="2024-04-16T12:23:20.804" v="4599"/>
          <ac:spMkLst>
            <pc:docMk/>
            <pc:sldMk cId="2738943902" sldId="272"/>
            <ac:spMk id="34" creationId="{64AF303E-C791-90B0-FA78-E848E6E104C7}"/>
          </ac:spMkLst>
        </pc:spChg>
        <pc:spChg chg="mod">
          <ac:chgData name="Marco Bellaveglia" userId="ccbe9784-09e5-475a-bf13-0b9f86231c85" providerId="ADAL" clId="{C1C1C294-F9FC-4F8C-B57E-97444CF36FC9}" dt="2024-04-16T12:23:20.804" v="4599"/>
          <ac:spMkLst>
            <pc:docMk/>
            <pc:sldMk cId="2738943902" sldId="272"/>
            <ac:spMk id="35" creationId="{3BBCFF2B-72FC-5508-21D4-7D5F920D9CDE}"/>
          </ac:spMkLst>
        </pc:spChg>
        <pc:spChg chg="add mod">
          <ac:chgData name="Marco Bellaveglia" userId="ccbe9784-09e5-475a-bf13-0b9f86231c85" providerId="ADAL" clId="{C1C1C294-F9FC-4F8C-B57E-97444CF36FC9}" dt="2024-04-16T12:27:15.737" v="4656" actId="1076"/>
          <ac:spMkLst>
            <pc:docMk/>
            <pc:sldMk cId="2738943902" sldId="272"/>
            <ac:spMk id="36" creationId="{7A15F857-B992-F54B-73E0-1E098AEC9E1C}"/>
          </ac:spMkLst>
        </pc:spChg>
        <pc:spChg chg="add mod">
          <ac:chgData name="Marco Bellaveglia" userId="ccbe9784-09e5-475a-bf13-0b9f86231c85" providerId="ADAL" clId="{C1C1C294-F9FC-4F8C-B57E-97444CF36FC9}" dt="2024-04-16T12:27:15.737" v="4656" actId="1076"/>
          <ac:spMkLst>
            <pc:docMk/>
            <pc:sldMk cId="2738943902" sldId="272"/>
            <ac:spMk id="37" creationId="{F534E277-CEA0-9DB8-B3F9-2900F15D47E2}"/>
          </ac:spMkLst>
        </pc:spChg>
        <pc:spChg chg="add mod">
          <ac:chgData name="Marco Bellaveglia" userId="ccbe9784-09e5-475a-bf13-0b9f86231c85" providerId="ADAL" clId="{C1C1C294-F9FC-4F8C-B57E-97444CF36FC9}" dt="2024-04-16T12:27:15.737" v="4656" actId="1076"/>
          <ac:spMkLst>
            <pc:docMk/>
            <pc:sldMk cId="2738943902" sldId="272"/>
            <ac:spMk id="40" creationId="{00CA48DB-82D2-A16C-6AED-5F8B5FF3515D}"/>
          </ac:spMkLst>
        </pc:spChg>
        <pc:spChg chg="add mod">
          <ac:chgData name="Marco Bellaveglia" userId="ccbe9784-09e5-475a-bf13-0b9f86231c85" providerId="ADAL" clId="{C1C1C294-F9FC-4F8C-B57E-97444CF36FC9}" dt="2024-04-16T12:27:15.737" v="4656" actId="1076"/>
          <ac:spMkLst>
            <pc:docMk/>
            <pc:sldMk cId="2738943902" sldId="272"/>
            <ac:spMk id="41" creationId="{24246537-90E7-EFA0-2BCC-60AAFA62E2E9}"/>
          </ac:spMkLst>
        </pc:spChg>
        <pc:spChg chg="add mod">
          <ac:chgData name="Marco Bellaveglia" userId="ccbe9784-09e5-475a-bf13-0b9f86231c85" providerId="ADAL" clId="{C1C1C294-F9FC-4F8C-B57E-97444CF36FC9}" dt="2024-04-16T12:27:15.737" v="4656" actId="1076"/>
          <ac:spMkLst>
            <pc:docMk/>
            <pc:sldMk cId="2738943902" sldId="272"/>
            <ac:spMk id="42" creationId="{5354647F-CB2F-6788-8A4D-EF34211D9711}"/>
          </ac:spMkLst>
        </pc:spChg>
        <pc:spChg chg="add mod">
          <ac:chgData name="Marco Bellaveglia" userId="ccbe9784-09e5-475a-bf13-0b9f86231c85" providerId="ADAL" clId="{C1C1C294-F9FC-4F8C-B57E-97444CF36FC9}" dt="2024-04-16T12:27:15.737" v="4656" actId="1076"/>
          <ac:spMkLst>
            <pc:docMk/>
            <pc:sldMk cId="2738943902" sldId="272"/>
            <ac:spMk id="43" creationId="{95A43783-FBB7-E2C4-779E-E8BF584BE17B}"/>
          </ac:spMkLst>
        </pc:spChg>
        <pc:spChg chg="add mod">
          <ac:chgData name="Marco Bellaveglia" userId="ccbe9784-09e5-475a-bf13-0b9f86231c85" providerId="ADAL" clId="{C1C1C294-F9FC-4F8C-B57E-97444CF36FC9}" dt="2024-04-16T12:27:15.737" v="4656" actId="1076"/>
          <ac:spMkLst>
            <pc:docMk/>
            <pc:sldMk cId="2738943902" sldId="272"/>
            <ac:spMk id="44" creationId="{C192D07B-2D59-73F2-E578-1035FA5DF18E}"/>
          </ac:spMkLst>
        </pc:spChg>
        <pc:spChg chg="add mod">
          <ac:chgData name="Marco Bellaveglia" userId="ccbe9784-09e5-475a-bf13-0b9f86231c85" providerId="ADAL" clId="{C1C1C294-F9FC-4F8C-B57E-97444CF36FC9}" dt="2024-04-16T12:27:15.737" v="4656" actId="1076"/>
          <ac:spMkLst>
            <pc:docMk/>
            <pc:sldMk cId="2738943902" sldId="272"/>
            <ac:spMk id="45" creationId="{2C4142E4-E5A0-7761-291D-B5F3FFB0C42C}"/>
          </ac:spMkLst>
        </pc:spChg>
        <pc:spChg chg="add mod">
          <ac:chgData name="Marco Bellaveglia" userId="ccbe9784-09e5-475a-bf13-0b9f86231c85" providerId="ADAL" clId="{C1C1C294-F9FC-4F8C-B57E-97444CF36FC9}" dt="2024-04-16T12:27:15.737" v="4656" actId="1076"/>
          <ac:spMkLst>
            <pc:docMk/>
            <pc:sldMk cId="2738943902" sldId="272"/>
            <ac:spMk id="47" creationId="{9ADCE090-896A-F92B-0758-B1AE2CF0E26D}"/>
          </ac:spMkLst>
        </pc:spChg>
        <pc:spChg chg="add mod">
          <ac:chgData name="Marco Bellaveglia" userId="ccbe9784-09e5-475a-bf13-0b9f86231c85" providerId="ADAL" clId="{C1C1C294-F9FC-4F8C-B57E-97444CF36FC9}" dt="2024-04-16T12:27:15.737" v="4656" actId="1076"/>
          <ac:spMkLst>
            <pc:docMk/>
            <pc:sldMk cId="2738943902" sldId="272"/>
            <ac:spMk id="49" creationId="{ECC67FEB-2E99-9A61-90C3-3E4B9A6FDBDE}"/>
          </ac:spMkLst>
        </pc:spChg>
        <pc:spChg chg="add mod">
          <ac:chgData name="Marco Bellaveglia" userId="ccbe9784-09e5-475a-bf13-0b9f86231c85" providerId="ADAL" clId="{C1C1C294-F9FC-4F8C-B57E-97444CF36FC9}" dt="2024-04-16T12:27:15.737" v="4656" actId="1076"/>
          <ac:spMkLst>
            <pc:docMk/>
            <pc:sldMk cId="2738943902" sldId="272"/>
            <ac:spMk id="51" creationId="{AC12744C-5071-7CDF-EB9C-68E857C6E907}"/>
          </ac:spMkLst>
        </pc:spChg>
        <pc:spChg chg="add mod">
          <ac:chgData name="Marco Bellaveglia" userId="ccbe9784-09e5-475a-bf13-0b9f86231c85" providerId="ADAL" clId="{C1C1C294-F9FC-4F8C-B57E-97444CF36FC9}" dt="2024-04-16T12:27:15.737" v="4656" actId="1076"/>
          <ac:spMkLst>
            <pc:docMk/>
            <pc:sldMk cId="2738943902" sldId="272"/>
            <ac:spMk id="53" creationId="{A891556B-BA57-2F5A-C9AE-EA32D5AA8341}"/>
          </ac:spMkLst>
        </pc:spChg>
        <pc:spChg chg="add mod">
          <ac:chgData name="Marco Bellaveglia" userId="ccbe9784-09e5-475a-bf13-0b9f86231c85" providerId="ADAL" clId="{C1C1C294-F9FC-4F8C-B57E-97444CF36FC9}" dt="2024-04-16T12:27:32.659" v="4657" actId="1076"/>
          <ac:spMkLst>
            <pc:docMk/>
            <pc:sldMk cId="2738943902" sldId="272"/>
            <ac:spMk id="66" creationId="{E5BDA9BF-2306-AF6A-6062-7D37824BA597}"/>
          </ac:spMkLst>
        </pc:spChg>
        <pc:spChg chg="add mod">
          <ac:chgData name="Marco Bellaveglia" userId="ccbe9784-09e5-475a-bf13-0b9f86231c85" providerId="ADAL" clId="{C1C1C294-F9FC-4F8C-B57E-97444CF36FC9}" dt="2024-04-16T12:27:32.659" v="4657" actId="1076"/>
          <ac:spMkLst>
            <pc:docMk/>
            <pc:sldMk cId="2738943902" sldId="272"/>
            <ac:spMk id="69" creationId="{47E23DBB-36F5-53FF-4810-5DC2BA428482}"/>
          </ac:spMkLst>
        </pc:spChg>
        <pc:spChg chg="add mod">
          <ac:chgData name="Marco Bellaveglia" userId="ccbe9784-09e5-475a-bf13-0b9f86231c85" providerId="ADAL" clId="{C1C1C294-F9FC-4F8C-B57E-97444CF36FC9}" dt="2024-04-16T12:27:32.659" v="4657" actId="1076"/>
          <ac:spMkLst>
            <pc:docMk/>
            <pc:sldMk cId="2738943902" sldId="272"/>
            <ac:spMk id="74" creationId="{5C83ECB9-47FC-B3DA-6253-69A936CF20E1}"/>
          </ac:spMkLst>
        </pc:spChg>
        <pc:spChg chg="add mod">
          <ac:chgData name="Marco Bellaveglia" userId="ccbe9784-09e5-475a-bf13-0b9f86231c85" providerId="ADAL" clId="{C1C1C294-F9FC-4F8C-B57E-97444CF36FC9}" dt="2024-04-16T12:27:32.659" v="4657" actId="1076"/>
          <ac:spMkLst>
            <pc:docMk/>
            <pc:sldMk cId="2738943902" sldId="272"/>
            <ac:spMk id="75" creationId="{AF7485E6-DE7D-46A7-4BB2-C81D9179EADE}"/>
          </ac:spMkLst>
        </pc:spChg>
        <pc:spChg chg="add mod">
          <ac:chgData name="Marco Bellaveglia" userId="ccbe9784-09e5-475a-bf13-0b9f86231c85" providerId="ADAL" clId="{C1C1C294-F9FC-4F8C-B57E-97444CF36FC9}" dt="2024-04-16T12:27:32.659" v="4657" actId="1076"/>
          <ac:spMkLst>
            <pc:docMk/>
            <pc:sldMk cId="2738943902" sldId="272"/>
            <ac:spMk id="76" creationId="{7D1BF9F4-2A49-14A2-323B-2F9083DC6DE0}"/>
          </ac:spMkLst>
        </pc:spChg>
        <pc:spChg chg="add mod">
          <ac:chgData name="Marco Bellaveglia" userId="ccbe9784-09e5-475a-bf13-0b9f86231c85" providerId="ADAL" clId="{C1C1C294-F9FC-4F8C-B57E-97444CF36FC9}" dt="2024-04-16T12:27:32.659" v="4657" actId="1076"/>
          <ac:spMkLst>
            <pc:docMk/>
            <pc:sldMk cId="2738943902" sldId="272"/>
            <ac:spMk id="77" creationId="{8CEBF9A3-5155-2FF3-6426-2169FFB91B01}"/>
          </ac:spMkLst>
        </pc:spChg>
        <pc:spChg chg="mod">
          <ac:chgData name="Marco Bellaveglia" userId="ccbe9784-09e5-475a-bf13-0b9f86231c85" providerId="ADAL" clId="{C1C1C294-F9FC-4F8C-B57E-97444CF36FC9}" dt="2024-04-16T12:23:20.804" v="4599"/>
          <ac:spMkLst>
            <pc:docMk/>
            <pc:sldMk cId="2738943902" sldId="272"/>
            <ac:spMk id="79" creationId="{3C6B423D-A6F4-06EE-984D-446A41284745}"/>
          </ac:spMkLst>
        </pc:spChg>
        <pc:spChg chg="mod">
          <ac:chgData name="Marco Bellaveglia" userId="ccbe9784-09e5-475a-bf13-0b9f86231c85" providerId="ADAL" clId="{C1C1C294-F9FC-4F8C-B57E-97444CF36FC9}" dt="2024-04-16T12:23:20.804" v="4599"/>
          <ac:spMkLst>
            <pc:docMk/>
            <pc:sldMk cId="2738943902" sldId="272"/>
            <ac:spMk id="80" creationId="{93F74904-3CE9-6405-1162-EE4560D8F754}"/>
          </ac:spMkLst>
        </pc:spChg>
        <pc:spChg chg="mod">
          <ac:chgData name="Marco Bellaveglia" userId="ccbe9784-09e5-475a-bf13-0b9f86231c85" providerId="ADAL" clId="{C1C1C294-F9FC-4F8C-B57E-97444CF36FC9}" dt="2024-04-16T12:23:20.804" v="4599"/>
          <ac:spMkLst>
            <pc:docMk/>
            <pc:sldMk cId="2738943902" sldId="272"/>
            <ac:spMk id="82" creationId="{E0319AB4-28A9-9256-AB6A-3CE4557C477B}"/>
          </ac:spMkLst>
        </pc:spChg>
        <pc:spChg chg="mod">
          <ac:chgData name="Marco Bellaveglia" userId="ccbe9784-09e5-475a-bf13-0b9f86231c85" providerId="ADAL" clId="{C1C1C294-F9FC-4F8C-B57E-97444CF36FC9}" dt="2024-04-16T12:23:20.804" v="4599"/>
          <ac:spMkLst>
            <pc:docMk/>
            <pc:sldMk cId="2738943902" sldId="272"/>
            <ac:spMk id="83" creationId="{1F4569CA-458F-F01A-FFCB-16B3721BD411}"/>
          </ac:spMkLst>
        </pc:spChg>
        <pc:spChg chg="add mod">
          <ac:chgData name="Marco Bellaveglia" userId="ccbe9784-09e5-475a-bf13-0b9f86231c85" providerId="ADAL" clId="{C1C1C294-F9FC-4F8C-B57E-97444CF36FC9}" dt="2024-04-16T12:27:32.659" v="4657" actId="1076"/>
          <ac:spMkLst>
            <pc:docMk/>
            <pc:sldMk cId="2738943902" sldId="272"/>
            <ac:spMk id="86" creationId="{5C49E910-B8ED-0D2F-BFF6-BD5F8C304553}"/>
          </ac:spMkLst>
        </pc:spChg>
        <pc:spChg chg="mod">
          <ac:chgData name="Marco Bellaveglia" userId="ccbe9784-09e5-475a-bf13-0b9f86231c85" providerId="ADAL" clId="{C1C1C294-F9FC-4F8C-B57E-97444CF36FC9}" dt="2024-04-16T12:23:20.804" v="4599"/>
          <ac:spMkLst>
            <pc:docMk/>
            <pc:sldMk cId="2738943902" sldId="272"/>
            <ac:spMk id="88" creationId="{FF9D0D0F-623C-0297-9E01-EF45AA70E310}"/>
          </ac:spMkLst>
        </pc:spChg>
        <pc:spChg chg="mod">
          <ac:chgData name="Marco Bellaveglia" userId="ccbe9784-09e5-475a-bf13-0b9f86231c85" providerId="ADAL" clId="{C1C1C294-F9FC-4F8C-B57E-97444CF36FC9}" dt="2024-04-16T12:23:20.804" v="4599"/>
          <ac:spMkLst>
            <pc:docMk/>
            <pc:sldMk cId="2738943902" sldId="272"/>
            <ac:spMk id="89" creationId="{A621E8D3-CD9F-B471-5F4E-32B386CC43E2}"/>
          </ac:spMkLst>
        </pc:spChg>
        <pc:spChg chg="mod">
          <ac:chgData name="Marco Bellaveglia" userId="ccbe9784-09e5-475a-bf13-0b9f86231c85" providerId="ADAL" clId="{C1C1C294-F9FC-4F8C-B57E-97444CF36FC9}" dt="2024-04-16T12:23:20.804" v="4599"/>
          <ac:spMkLst>
            <pc:docMk/>
            <pc:sldMk cId="2738943902" sldId="272"/>
            <ac:spMk id="90" creationId="{B44AFC22-6654-B3BF-ACD9-5EA621D25C68}"/>
          </ac:spMkLst>
        </pc:spChg>
        <pc:spChg chg="add mod">
          <ac:chgData name="Marco Bellaveglia" userId="ccbe9784-09e5-475a-bf13-0b9f86231c85" providerId="ADAL" clId="{C1C1C294-F9FC-4F8C-B57E-97444CF36FC9}" dt="2024-04-16T12:27:32.659" v="4657" actId="1076"/>
          <ac:spMkLst>
            <pc:docMk/>
            <pc:sldMk cId="2738943902" sldId="272"/>
            <ac:spMk id="91" creationId="{21CB5785-C14E-2148-F8B8-32794CCF2973}"/>
          </ac:spMkLst>
        </pc:spChg>
        <pc:spChg chg="add mod">
          <ac:chgData name="Marco Bellaveglia" userId="ccbe9784-09e5-475a-bf13-0b9f86231c85" providerId="ADAL" clId="{C1C1C294-F9FC-4F8C-B57E-97444CF36FC9}" dt="2024-04-16T12:27:32.659" v="4657" actId="1076"/>
          <ac:spMkLst>
            <pc:docMk/>
            <pc:sldMk cId="2738943902" sldId="272"/>
            <ac:spMk id="93" creationId="{3CACEE4A-7E0B-5B70-4D25-9D4DDDB24502}"/>
          </ac:spMkLst>
        </pc:spChg>
        <pc:spChg chg="add mod">
          <ac:chgData name="Marco Bellaveglia" userId="ccbe9784-09e5-475a-bf13-0b9f86231c85" providerId="ADAL" clId="{C1C1C294-F9FC-4F8C-B57E-97444CF36FC9}" dt="2024-04-16T12:27:32.659" v="4657" actId="1076"/>
          <ac:spMkLst>
            <pc:docMk/>
            <pc:sldMk cId="2738943902" sldId="272"/>
            <ac:spMk id="95" creationId="{2584356A-E7C2-9861-CEEB-75D99D32E68A}"/>
          </ac:spMkLst>
        </pc:spChg>
        <pc:spChg chg="add mod">
          <ac:chgData name="Marco Bellaveglia" userId="ccbe9784-09e5-475a-bf13-0b9f86231c85" providerId="ADAL" clId="{C1C1C294-F9FC-4F8C-B57E-97444CF36FC9}" dt="2024-04-16T12:27:32.659" v="4657" actId="1076"/>
          <ac:spMkLst>
            <pc:docMk/>
            <pc:sldMk cId="2738943902" sldId="272"/>
            <ac:spMk id="97" creationId="{7B745412-2138-5ECD-2EED-78BF630AD178}"/>
          </ac:spMkLst>
        </pc:spChg>
        <pc:spChg chg="add mod">
          <ac:chgData name="Marco Bellaveglia" userId="ccbe9784-09e5-475a-bf13-0b9f86231c85" providerId="ADAL" clId="{C1C1C294-F9FC-4F8C-B57E-97444CF36FC9}" dt="2024-04-16T12:27:32.659" v="4657" actId="1076"/>
          <ac:spMkLst>
            <pc:docMk/>
            <pc:sldMk cId="2738943902" sldId="272"/>
            <ac:spMk id="98" creationId="{C992945A-D388-9634-B625-5AB411ECDA2D}"/>
          </ac:spMkLst>
        </pc:spChg>
        <pc:spChg chg="add mod">
          <ac:chgData name="Marco Bellaveglia" userId="ccbe9784-09e5-475a-bf13-0b9f86231c85" providerId="ADAL" clId="{C1C1C294-F9FC-4F8C-B57E-97444CF36FC9}" dt="2024-04-16T12:27:32.659" v="4657" actId="1076"/>
          <ac:spMkLst>
            <pc:docMk/>
            <pc:sldMk cId="2738943902" sldId="272"/>
            <ac:spMk id="100" creationId="{645B252A-240C-AA3B-902A-3E5ADF6E950C}"/>
          </ac:spMkLst>
        </pc:spChg>
        <pc:spChg chg="mod">
          <ac:chgData name="Marco Bellaveglia" userId="ccbe9784-09e5-475a-bf13-0b9f86231c85" providerId="ADAL" clId="{C1C1C294-F9FC-4F8C-B57E-97444CF36FC9}" dt="2024-04-16T12:23:20.804" v="4599"/>
          <ac:spMkLst>
            <pc:docMk/>
            <pc:sldMk cId="2738943902" sldId="272"/>
            <ac:spMk id="102" creationId="{A633C184-85BA-97E2-AB0A-2799C100D935}"/>
          </ac:spMkLst>
        </pc:spChg>
        <pc:spChg chg="mod">
          <ac:chgData name="Marco Bellaveglia" userId="ccbe9784-09e5-475a-bf13-0b9f86231c85" providerId="ADAL" clId="{C1C1C294-F9FC-4F8C-B57E-97444CF36FC9}" dt="2024-04-16T12:23:20.804" v="4599"/>
          <ac:spMkLst>
            <pc:docMk/>
            <pc:sldMk cId="2738943902" sldId="272"/>
            <ac:spMk id="103" creationId="{0D64D508-D7FA-142B-E1E2-7D759CAA77A1}"/>
          </ac:spMkLst>
        </pc:spChg>
        <pc:spChg chg="add mod">
          <ac:chgData name="Marco Bellaveglia" userId="ccbe9784-09e5-475a-bf13-0b9f86231c85" providerId="ADAL" clId="{C1C1C294-F9FC-4F8C-B57E-97444CF36FC9}" dt="2024-04-16T12:53:35.469" v="4915" actId="20577"/>
          <ac:spMkLst>
            <pc:docMk/>
            <pc:sldMk cId="2738943902" sldId="272"/>
            <ac:spMk id="104" creationId="{E46A3E23-DEA9-9C7F-D921-97633AC12AA9}"/>
          </ac:spMkLst>
        </pc:spChg>
        <pc:spChg chg="add mod">
          <ac:chgData name="Marco Bellaveglia" userId="ccbe9784-09e5-475a-bf13-0b9f86231c85" providerId="ADAL" clId="{C1C1C294-F9FC-4F8C-B57E-97444CF36FC9}" dt="2024-04-16T12:27:15.737" v="4656" actId="1076"/>
          <ac:spMkLst>
            <pc:docMk/>
            <pc:sldMk cId="2738943902" sldId="272"/>
            <ac:spMk id="108" creationId="{FE6EAA93-BD5B-F1F4-4F9C-D5E0A30A7BAA}"/>
          </ac:spMkLst>
        </pc:spChg>
        <pc:spChg chg="add mod">
          <ac:chgData name="Marco Bellaveglia" userId="ccbe9784-09e5-475a-bf13-0b9f86231c85" providerId="ADAL" clId="{C1C1C294-F9FC-4F8C-B57E-97444CF36FC9}" dt="2024-04-16T12:55:07.831" v="4949" actId="114"/>
          <ac:spMkLst>
            <pc:docMk/>
            <pc:sldMk cId="2738943902" sldId="272"/>
            <ac:spMk id="109" creationId="{40BD05EE-035D-E668-29DD-DFF45920F1B1}"/>
          </ac:spMkLst>
        </pc:spChg>
        <pc:spChg chg="add mod">
          <ac:chgData name="Marco Bellaveglia" userId="ccbe9784-09e5-475a-bf13-0b9f86231c85" providerId="ADAL" clId="{C1C1C294-F9FC-4F8C-B57E-97444CF36FC9}" dt="2024-04-16T12:55:00.783" v="4948" actId="114"/>
          <ac:spMkLst>
            <pc:docMk/>
            <pc:sldMk cId="2738943902" sldId="272"/>
            <ac:spMk id="110" creationId="{BD68579F-79DC-2B31-6420-886D69527D2C}"/>
          </ac:spMkLst>
        </pc:spChg>
        <pc:spChg chg="add mod">
          <ac:chgData name="Marco Bellaveglia" userId="ccbe9784-09e5-475a-bf13-0b9f86231c85" providerId="ADAL" clId="{C1C1C294-F9FC-4F8C-B57E-97444CF36FC9}" dt="2024-04-18T12:11:05.881" v="7886" actId="1035"/>
          <ac:spMkLst>
            <pc:docMk/>
            <pc:sldMk cId="2738943902" sldId="272"/>
            <ac:spMk id="111" creationId="{DCA26FDD-5DAC-16AB-34FD-AF2B0AB92AEB}"/>
          </ac:spMkLst>
        </pc:spChg>
        <pc:spChg chg="add mod">
          <ac:chgData name="Marco Bellaveglia" userId="ccbe9784-09e5-475a-bf13-0b9f86231c85" providerId="ADAL" clId="{C1C1C294-F9FC-4F8C-B57E-97444CF36FC9}" dt="2024-04-16T12:27:15.737" v="4656" actId="1076"/>
          <ac:spMkLst>
            <pc:docMk/>
            <pc:sldMk cId="2738943902" sldId="272"/>
            <ac:spMk id="112" creationId="{158B7806-2015-1280-2DAF-A02AE6E6FC57}"/>
          </ac:spMkLst>
        </pc:spChg>
        <pc:spChg chg="add mod">
          <ac:chgData name="Marco Bellaveglia" userId="ccbe9784-09e5-475a-bf13-0b9f86231c85" providerId="ADAL" clId="{C1C1C294-F9FC-4F8C-B57E-97444CF36FC9}" dt="2024-04-18T12:10:59.449" v="7881" actId="1038"/>
          <ac:spMkLst>
            <pc:docMk/>
            <pc:sldMk cId="2738943902" sldId="272"/>
            <ac:spMk id="120" creationId="{CBC43C1C-DF0D-D406-E3FE-9DF88B319BFC}"/>
          </ac:spMkLst>
        </pc:spChg>
        <pc:spChg chg="add mod">
          <ac:chgData name="Marco Bellaveglia" userId="ccbe9784-09e5-475a-bf13-0b9f86231c85" providerId="ADAL" clId="{C1C1C294-F9FC-4F8C-B57E-97444CF36FC9}" dt="2024-04-18T12:10:29.026" v="7878" actId="1036"/>
          <ac:spMkLst>
            <pc:docMk/>
            <pc:sldMk cId="2738943902" sldId="272"/>
            <ac:spMk id="130" creationId="{20B524FD-6E70-37D6-244C-4B4537CC01D7}"/>
          </ac:spMkLst>
        </pc:spChg>
        <pc:spChg chg="add mod">
          <ac:chgData name="Marco Bellaveglia" userId="ccbe9784-09e5-475a-bf13-0b9f86231c85" providerId="ADAL" clId="{C1C1C294-F9FC-4F8C-B57E-97444CF36FC9}" dt="2024-04-16T12:27:15.737" v="4656" actId="1076"/>
          <ac:spMkLst>
            <pc:docMk/>
            <pc:sldMk cId="2738943902" sldId="272"/>
            <ac:spMk id="133" creationId="{FDF850D9-700A-C665-8CED-E31B678A965C}"/>
          </ac:spMkLst>
        </pc:spChg>
        <pc:spChg chg="add mod">
          <ac:chgData name="Marco Bellaveglia" userId="ccbe9784-09e5-475a-bf13-0b9f86231c85" providerId="ADAL" clId="{C1C1C294-F9FC-4F8C-B57E-97444CF36FC9}" dt="2024-04-16T12:27:15.737" v="4656" actId="1076"/>
          <ac:spMkLst>
            <pc:docMk/>
            <pc:sldMk cId="2738943902" sldId="272"/>
            <ac:spMk id="134" creationId="{4209EA74-C9AF-9E91-5EE1-37E491FFD182}"/>
          </ac:spMkLst>
        </pc:spChg>
        <pc:spChg chg="add mod">
          <ac:chgData name="Marco Bellaveglia" userId="ccbe9784-09e5-475a-bf13-0b9f86231c85" providerId="ADAL" clId="{C1C1C294-F9FC-4F8C-B57E-97444CF36FC9}" dt="2024-04-16T12:27:15.737" v="4656" actId="1076"/>
          <ac:spMkLst>
            <pc:docMk/>
            <pc:sldMk cId="2738943902" sldId="272"/>
            <ac:spMk id="135" creationId="{350095B4-E1AB-3805-D92D-CC448FB41CFE}"/>
          </ac:spMkLst>
        </pc:spChg>
        <pc:spChg chg="add mod">
          <ac:chgData name="Marco Bellaveglia" userId="ccbe9784-09e5-475a-bf13-0b9f86231c85" providerId="ADAL" clId="{C1C1C294-F9FC-4F8C-B57E-97444CF36FC9}" dt="2024-04-16T12:27:15.737" v="4656" actId="1076"/>
          <ac:spMkLst>
            <pc:docMk/>
            <pc:sldMk cId="2738943902" sldId="272"/>
            <ac:spMk id="136" creationId="{AA10B602-B841-4E44-2C71-FFB179E3C79C}"/>
          </ac:spMkLst>
        </pc:spChg>
        <pc:spChg chg="add mod">
          <ac:chgData name="Marco Bellaveglia" userId="ccbe9784-09e5-475a-bf13-0b9f86231c85" providerId="ADAL" clId="{C1C1C294-F9FC-4F8C-B57E-97444CF36FC9}" dt="2024-04-16T12:27:15.737" v="4656" actId="1076"/>
          <ac:spMkLst>
            <pc:docMk/>
            <pc:sldMk cId="2738943902" sldId="272"/>
            <ac:spMk id="137" creationId="{5465B7A9-19BA-B7BC-0356-93C612636CAE}"/>
          </ac:spMkLst>
        </pc:spChg>
        <pc:spChg chg="add mod">
          <ac:chgData name="Marco Bellaveglia" userId="ccbe9784-09e5-475a-bf13-0b9f86231c85" providerId="ADAL" clId="{C1C1C294-F9FC-4F8C-B57E-97444CF36FC9}" dt="2024-04-16T12:27:15.737" v="4656" actId="1076"/>
          <ac:spMkLst>
            <pc:docMk/>
            <pc:sldMk cId="2738943902" sldId="272"/>
            <ac:spMk id="145" creationId="{B7E17F97-DE7B-C475-03FD-06F921F3BC46}"/>
          </ac:spMkLst>
        </pc:spChg>
        <pc:spChg chg="add mod">
          <ac:chgData name="Marco Bellaveglia" userId="ccbe9784-09e5-475a-bf13-0b9f86231c85" providerId="ADAL" clId="{C1C1C294-F9FC-4F8C-B57E-97444CF36FC9}" dt="2024-04-16T12:52:13.129" v="4877" actId="1035"/>
          <ac:spMkLst>
            <pc:docMk/>
            <pc:sldMk cId="2738943902" sldId="272"/>
            <ac:spMk id="153" creationId="{B4EF8F82-683F-0A24-0BC6-0F6106E4F8FB}"/>
          </ac:spMkLst>
        </pc:spChg>
        <pc:spChg chg="add mod">
          <ac:chgData name="Marco Bellaveglia" userId="ccbe9784-09e5-475a-bf13-0b9f86231c85" providerId="ADAL" clId="{C1C1C294-F9FC-4F8C-B57E-97444CF36FC9}" dt="2024-04-16T12:52:13.129" v="4877" actId="1035"/>
          <ac:spMkLst>
            <pc:docMk/>
            <pc:sldMk cId="2738943902" sldId="272"/>
            <ac:spMk id="155" creationId="{38170924-0E45-909D-43EF-53D20B176973}"/>
          </ac:spMkLst>
        </pc:spChg>
        <pc:spChg chg="add mod">
          <ac:chgData name="Marco Bellaveglia" userId="ccbe9784-09e5-475a-bf13-0b9f86231c85" providerId="ADAL" clId="{C1C1C294-F9FC-4F8C-B57E-97444CF36FC9}" dt="2024-04-16T12:52:22.528" v="4889" actId="1035"/>
          <ac:spMkLst>
            <pc:docMk/>
            <pc:sldMk cId="2738943902" sldId="272"/>
            <ac:spMk id="156" creationId="{394602E7-515A-A022-9D83-7F3F4FC39269}"/>
          </ac:spMkLst>
        </pc:spChg>
        <pc:spChg chg="add del mod">
          <ac:chgData name="Marco Bellaveglia" userId="ccbe9784-09e5-475a-bf13-0b9f86231c85" providerId="ADAL" clId="{C1C1C294-F9FC-4F8C-B57E-97444CF36FC9}" dt="2024-04-16T12:25:01.759" v="4610" actId="478"/>
          <ac:spMkLst>
            <pc:docMk/>
            <pc:sldMk cId="2738943902" sldId="272"/>
            <ac:spMk id="158" creationId="{EC3FE10C-F6F7-80D2-CE53-B517789A8202}"/>
          </ac:spMkLst>
        </pc:spChg>
        <pc:spChg chg="add mod">
          <ac:chgData name="Marco Bellaveglia" userId="ccbe9784-09e5-475a-bf13-0b9f86231c85" providerId="ADAL" clId="{C1C1C294-F9FC-4F8C-B57E-97444CF36FC9}" dt="2024-04-16T12:54:14.256" v="4946" actId="1038"/>
          <ac:spMkLst>
            <pc:docMk/>
            <pc:sldMk cId="2738943902" sldId="272"/>
            <ac:spMk id="159" creationId="{129FE856-23DB-7991-27C4-997F71EAD877}"/>
          </ac:spMkLst>
        </pc:spChg>
        <pc:spChg chg="add mod">
          <ac:chgData name="Marco Bellaveglia" userId="ccbe9784-09e5-475a-bf13-0b9f86231c85" providerId="ADAL" clId="{C1C1C294-F9FC-4F8C-B57E-97444CF36FC9}" dt="2024-04-16T12:54:55.207" v="4947" actId="114"/>
          <ac:spMkLst>
            <pc:docMk/>
            <pc:sldMk cId="2738943902" sldId="272"/>
            <ac:spMk id="160" creationId="{9D2D74FA-F5DF-0EB7-F0CA-8CC7D8399239}"/>
          </ac:spMkLst>
        </pc:spChg>
        <pc:spChg chg="add mod">
          <ac:chgData name="Marco Bellaveglia" userId="ccbe9784-09e5-475a-bf13-0b9f86231c85" providerId="ADAL" clId="{C1C1C294-F9FC-4F8C-B57E-97444CF36FC9}" dt="2024-04-16T12:27:15.737" v="4656" actId="1076"/>
          <ac:spMkLst>
            <pc:docMk/>
            <pc:sldMk cId="2738943902" sldId="272"/>
            <ac:spMk id="165" creationId="{1B4239E1-35C1-356F-518C-A01E2F213881}"/>
          </ac:spMkLst>
        </pc:spChg>
        <pc:spChg chg="add mod">
          <ac:chgData name="Marco Bellaveglia" userId="ccbe9784-09e5-475a-bf13-0b9f86231c85" providerId="ADAL" clId="{C1C1C294-F9FC-4F8C-B57E-97444CF36FC9}" dt="2024-04-16T12:27:15.737" v="4656" actId="1076"/>
          <ac:spMkLst>
            <pc:docMk/>
            <pc:sldMk cId="2738943902" sldId="272"/>
            <ac:spMk id="166" creationId="{10A1AD3C-0066-AE52-2740-2033156DB8D0}"/>
          </ac:spMkLst>
        </pc:spChg>
        <pc:spChg chg="add mod">
          <ac:chgData name="Marco Bellaveglia" userId="ccbe9784-09e5-475a-bf13-0b9f86231c85" providerId="ADAL" clId="{C1C1C294-F9FC-4F8C-B57E-97444CF36FC9}" dt="2024-04-16T12:27:15.737" v="4656" actId="1076"/>
          <ac:spMkLst>
            <pc:docMk/>
            <pc:sldMk cId="2738943902" sldId="272"/>
            <ac:spMk id="167" creationId="{D2F95041-EAA2-6562-146D-7CDE251BDF26}"/>
          </ac:spMkLst>
        </pc:spChg>
        <pc:spChg chg="add del mod">
          <ac:chgData name="Marco Bellaveglia" userId="ccbe9784-09e5-475a-bf13-0b9f86231c85" providerId="ADAL" clId="{C1C1C294-F9FC-4F8C-B57E-97444CF36FC9}" dt="2024-04-16T12:26:20.454" v="4643" actId="478"/>
          <ac:spMkLst>
            <pc:docMk/>
            <pc:sldMk cId="2738943902" sldId="272"/>
            <ac:spMk id="168" creationId="{2D87E464-7F5B-B143-F0C8-0A2E92B8BFB9}"/>
          </ac:spMkLst>
        </pc:spChg>
        <pc:spChg chg="add mod">
          <ac:chgData name="Marco Bellaveglia" userId="ccbe9784-09e5-475a-bf13-0b9f86231c85" providerId="ADAL" clId="{C1C1C294-F9FC-4F8C-B57E-97444CF36FC9}" dt="2024-04-16T12:59:39.388" v="4981" actId="1036"/>
          <ac:spMkLst>
            <pc:docMk/>
            <pc:sldMk cId="2738943902" sldId="272"/>
            <ac:spMk id="169" creationId="{E64AEAA2-BF97-6BE6-C6A9-D0B91F0C0071}"/>
          </ac:spMkLst>
        </pc:spChg>
        <pc:spChg chg="add mod">
          <ac:chgData name="Marco Bellaveglia" userId="ccbe9784-09e5-475a-bf13-0b9f86231c85" providerId="ADAL" clId="{C1C1C294-F9FC-4F8C-B57E-97444CF36FC9}" dt="2024-04-16T12:27:15.737" v="4656" actId="1076"/>
          <ac:spMkLst>
            <pc:docMk/>
            <pc:sldMk cId="2738943902" sldId="272"/>
            <ac:spMk id="170" creationId="{C2993C79-2A8E-B424-566B-6FF268C98D7A}"/>
          </ac:spMkLst>
        </pc:spChg>
        <pc:spChg chg="add mod">
          <ac:chgData name="Marco Bellaveglia" userId="ccbe9784-09e5-475a-bf13-0b9f86231c85" providerId="ADAL" clId="{C1C1C294-F9FC-4F8C-B57E-97444CF36FC9}" dt="2024-04-16T12:27:15.737" v="4656" actId="1076"/>
          <ac:spMkLst>
            <pc:docMk/>
            <pc:sldMk cId="2738943902" sldId="272"/>
            <ac:spMk id="171" creationId="{3FFE2A04-D4E6-0215-E629-815A7B125042}"/>
          </ac:spMkLst>
        </pc:spChg>
        <pc:spChg chg="add mod">
          <ac:chgData name="Marco Bellaveglia" userId="ccbe9784-09e5-475a-bf13-0b9f86231c85" providerId="ADAL" clId="{C1C1C294-F9FC-4F8C-B57E-97444CF36FC9}" dt="2024-04-16T12:27:15.737" v="4656" actId="1076"/>
          <ac:spMkLst>
            <pc:docMk/>
            <pc:sldMk cId="2738943902" sldId="272"/>
            <ac:spMk id="172" creationId="{B8525BE0-A1D0-8DBC-5F06-AC97A704B528}"/>
          </ac:spMkLst>
        </pc:spChg>
        <pc:spChg chg="add mod">
          <ac:chgData name="Marco Bellaveglia" userId="ccbe9784-09e5-475a-bf13-0b9f86231c85" providerId="ADAL" clId="{C1C1C294-F9FC-4F8C-B57E-97444CF36FC9}" dt="2024-04-18T12:13:03.368" v="7915" actId="1038"/>
          <ac:spMkLst>
            <pc:docMk/>
            <pc:sldMk cId="2738943902" sldId="272"/>
            <ac:spMk id="173" creationId="{9D99174F-492B-D431-08E4-7C8F45849DDC}"/>
          </ac:spMkLst>
        </pc:spChg>
        <pc:spChg chg="add mod">
          <ac:chgData name="Marco Bellaveglia" userId="ccbe9784-09e5-475a-bf13-0b9f86231c85" providerId="ADAL" clId="{C1C1C294-F9FC-4F8C-B57E-97444CF36FC9}" dt="2024-04-18T12:13:04.904" v="7916" actId="1038"/>
          <ac:spMkLst>
            <pc:docMk/>
            <pc:sldMk cId="2738943902" sldId="272"/>
            <ac:spMk id="174" creationId="{A4DD52AE-FE99-137C-6274-92A599CE9360}"/>
          </ac:spMkLst>
        </pc:spChg>
        <pc:spChg chg="add mod">
          <ac:chgData name="Marco Bellaveglia" userId="ccbe9784-09e5-475a-bf13-0b9f86231c85" providerId="ADAL" clId="{C1C1C294-F9FC-4F8C-B57E-97444CF36FC9}" dt="2024-04-18T12:13:06.816" v="7917" actId="1038"/>
          <ac:spMkLst>
            <pc:docMk/>
            <pc:sldMk cId="2738943902" sldId="272"/>
            <ac:spMk id="175" creationId="{F41A7F77-BB2B-15B9-A548-6BBCBC54DE46}"/>
          </ac:spMkLst>
        </pc:spChg>
        <pc:spChg chg="add mod">
          <ac:chgData name="Marco Bellaveglia" userId="ccbe9784-09e5-475a-bf13-0b9f86231c85" providerId="ADAL" clId="{C1C1C294-F9FC-4F8C-B57E-97444CF36FC9}" dt="2024-04-16T12:27:15.737" v="4656" actId="1076"/>
          <ac:spMkLst>
            <pc:docMk/>
            <pc:sldMk cId="2738943902" sldId="272"/>
            <ac:spMk id="179" creationId="{9657F907-9928-1211-F745-5E17870E594E}"/>
          </ac:spMkLst>
        </pc:spChg>
        <pc:spChg chg="add mod">
          <ac:chgData name="Marco Bellaveglia" userId="ccbe9784-09e5-475a-bf13-0b9f86231c85" providerId="ADAL" clId="{C1C1C294-F9FC-4F8C-B57E-97444CF36FC9}" dt="2024-04-16T12:27:15.737" v="4656" actId="1076"/>
          <ac:spMkLst>
            <pc:docMk/>
            <pc:sldMk cId="2738943902" sldId="272"/>
            <ac:spMk id="180" creationId="{9470BF1A-1FF3-F9E2-4C63-9EB2C9D13FF8}"/>
          </ac:spMkLst>
        </pc:spChg>
        <pc:spChg chg="mod">
          <ac:chgData name="Marco Bellaveglia" userId="ccbe9784-09e5-475a-bf13-0b9f86231c85" providerId="ADAL" clId="{C1C1C294-F9FC-4F8C-B57E-97444CF36FC9}" dt="2024-04-16T12:23:20.804" v="4599"/>
          <ac:spMkLst>
            <pc:docMk/>
            <pc:sldMk cId="2738943902" sldId="272"/>
            <ac:spMk id="182" creationId="{5BBB107F-0342-5F17-E1D1-A68837A92FD6}"/>
          </ac:spMkLst>
        </pc:spChg>
        <pc:spChg chg="mod">
          <ac:chgData name="Marco Bellaveglia" userId="ccbe9784-09e5-475a-bf13-0b9f86231c85" providerId="ADAL" clId="{C1C1C294-F9FC-4F8C-B57E-97444CF36FC9}" dt="2024-04-16T12:23:20.804" v="4599"/>
          <ac:spMkLst>
            <pc:docMk/>
            <pc:sldMk cId="2738943902" sldId="272"/>
            <ac:spMk id="183" creationId="{EFDF75BF-9242-84F5-5921-44E5341118FC}"/>
          </ac:spMkLst>
        </pc:spChg>
        <pc:spChg chg="mod">
          <ac:chgData name="Marco Bellaveglia" userId="ccbe9784-09e5-475a-bf13-0b9f86231c85" providerId="ADAL" clId="{C1C1C294-F9FC-4F8C-B57E-97444CF36FC9}" dt="2024-04-16T12:23:20.804" v="4599"/>
          <ac:spMkLst>
            <pc:docMk/>
            <pc:sldMk cId="2738943902" sldId="272"/>
            <ac:spMk id="185" creationId="{AD4F23CC-A2E1-9226-69C4-0EEABFF64496}"/>
          </ac:spMkLst>
        </pc:spChg>
        <pc:spChg chg="mod">
          <ac:chgData name="Marco Bellaveglia" userId="ccbe9784-09e5-475a-bf13-0b9f86231c85" providerId="ADAL" clId="{C1C1C294-F9FC-4F8C-B57E-97444CF36FC9}" dt="2024-04-16T12:23:20.804" v="4599"/>
          <ac:spMkLst>
            <pc:docMk/>
            <pc:sldMk cId="2738943902" sldId="272"/>
            <ac:spMk id="186" creationId="{AADE7012-B611-63BD-A56B-C55065A8060D}"/>
          </ac:spMkLst>
        </pc:spChg>
        <pc:spChg chg="mod">
          <ac:chgData name="Marco Bellaveglia" userId="ccbe9784-09e5-475a-bf13-0b9f86231c85" providerId="ADAL" clId="{C1C1C294-F9FC-4F8C-B57E-97444CF36FC9}" dt="2024-04-16T12:23:20.804" v="4599"/>
          <ac:spMkLst>
            <pc:docMk/>
            <pc:sldMk cId="2738943902" sldId="272"/>
            <ac:spMk id="188" creationId="{BD3B7D6B-071A-30AD-6DDD-4DE6DF85935F}"/>
          </ac:spMkLst>
        </pc:spChg>
        <pc:spChg chg="mod">
          <ac:chgData name="Marco Bellaveglia" userId="ccbe9784-09e5-475a-bf13-0b9f86231c85" providerId="ADAL" clId="{C1C1C294-F9FC-4F8C-B57E-97444CF36FC9}" dt="2024-04-16T12:23:20.804" v="4599"/>
          <ac:spMkLst>
            <pc:docMk/>
            <pc:sldMk cId="2738943902" sldId="272"/>
            <ac:spMk id="189" creationId="{EAA1C03E-9EC9-EA81-A889-A6826E405510}"/>
          </ac:spMkLst>
        </pc:spChg>
        <pc:spChg chg="mod">
          <ac:chgData name="Marco Bellaveglia" userId="ccbe9784-09e5-475a-bf13-0b9f86231c85" providerId="ADAL" clId="{C1C1C294-F9FC-4F8C-B57E-97444CF36FC9}" dt="2024-04-16T12:23:20.804" v="4599"/>
          <ac:spMkLst>
            <pc:docMk/>
            <pc:sldMk cId="2738943902" sldId="272"/>
            <ac:spMk id="191" creationId="{E45E4840-F7B3-BEE7-66F5-44FB71A7FA01}"/>
          </ac:spMkLst>
        </pc:spChg>
        <pc:spChg chg="mod">
          <ac:chgData name="Marco Bellaveglia" userId="ccbe9784-09e5-475a-bf13-0b9f86231c85" providerId="ADAL" clId="{C1C1C294-F9FC-4F8C-B57E-97444CF36FC9}" dt="2024-04-16T12:23:20.804" v="4599"/>
          <ac:spMkLst>
            <pc:docMk/>
            <pc:sldMk cId="2738943902" sldId="272"/>
            <ac:spMk id="192" creationId="{D8A4C77C-4922-E838-2E22-4B1E3ABD4843}"/>
          </ac:spMkLst>
        </pc:spChg>
        <pc:spChg chg="mod">
          <ac:chgData name="Marco Bellaveglia" userId="ccbe9784-09e5-475a-bf13-0b9f86231c85" providerId="ADAL" clId="{C1C1C294-F9FC-4F8C-B57E-97444CF36FC9}" dt="2024-04-16T12:23:20.804" v="4599"/>
          <ac:spMkLst>
            <pc:docMk/>
            <pc:sldMk cId="2738943902" sldId="272"/>
            <ac:spMk id="194" creationId="{30EFD83E-863C-7DDF-514D-CB2FCDCA5F47}"/>
          </ac:spMkLst>
        </pc:spChg>
        <pc:spChg chg="mod">
          <ac:chgData name="Marco Bellaveglia" userId="ccbe9784-09e5-475a-bf13-0b9f86231c85" providerId="ADAL" clId="{C1C1C294-F9FC-4F8C-B57E-97444CF36FC9}" dt="2024-04-16T12:23:20.804" v="4599"/>
          <ac:spMkLst>
            <pc:docMk/>
            <pc:sldMk cId="2738943902" sldId="272"/>
            <ac:spMk id="195" creationId="{0BBAC5F9-7A1D-3E2D-C3A4-323E84712166}"/>
          </ac:spMkLst>
        </pc:spChg>
        <pc:grpChg chg="add mod">
          <ac:chgData name="Marco Bellaveglia" userId="ccbe9784-09e5-475a-bf13-0b9f86231c85" providerId="ADAL" clId="{C1C1C294-F9FC-4F8C-B57E-97444CF36FC9}" dt="2024-04-16T12:27:15.737" v="4656" actId="1076"/>
          <ac:grpSpMkLst>
            <pc:docMk/>
            <pc:sldMk cId="2738943902" sldId="272"/>
            <ac:grpSpMk id="7" creationId="{F6F5E5B5-C8B2-AAD4-AF25-2426F9123C0B}"/>
          </ac:grpSpMkLst>
        </pc:grpChg>
        <pc:grpChg chg="add mod">
          <ac:chgData name="Marco Bellaveglia" userId="ccbe9784-09e5-475a-bf13-0b9f86231c85" providerId="ADAL" clId="{C1C1C294-F9FC-4F8C-B57E-97444CF36FC9}" dt="2024-04-16T12:27:15.737" v="4656" actId="1076"/>
          <ac:grpSpMkLst>
            <pc:docMk/>
            <pc:sldMk cId="2738943902" sldId="272"/>
            <ac:grpSpMk id="33" creationId="{3B7B9138-296B-1EA1-4988-8D8F9E4B1550}"/>
          </ac:grpSpMkLst>
        </pc:grpChg>
        <pc:grpChg chg="add mod">
          <ac:chgData name="Marco Bellaveglia" userId="ccbe9784-09e5-475a-bf13-0b9f86231c85" providerId="ADAL" clId="{C1C1C294-F9FC-4F8C-B57E-97444CF36FC9}" dt="2024-04-16T12:27:32.659" v="4657" actId="1076"/>
          <ac:grpSpMkLst>
            <pc:docMk/>
            <pc:sldMk cId="2738943902" sldId="272"/>
            <ac:grpSpMk id="54" creationId="{BA1434E8-45EA-1A1E-A65F-F52D9C4FD161}"/>
          </ac:grpSpMkLst>
        </pc:grpChg>
        <pc:grpChg chg="add mod">
          <ac:chgData name="Marco Bellaveglia" userId="ccbe9784-09e5-475a-bf13-0b9f86231c85" providerId="ADAL" clId="{C1C1C294-F9FC-4F8C-B57E-97444CF36FC9}" dt="2024-04-16T12:27:32.659" v="4657" actId="1076"/>
          <ac:grpSpMkLst>
            <pc:docMk/>
            <pc:sldMk cId="2738943902" sldId="272"/>
            <ac:grpSpMk id="78" creationId="{06731C28-6768-A350-A385-E92787D4D6F1}"/>
          </ac:grpSpMkLst>
        </pc:grpChg>
        <pc:grpChg chg="add mod">
          <ac:chgData name="Marco Bellaveglia" userId="ccbe9784-09e5-475a-bf13-0b9f86231c85" providerId="ADAL" clId="{C1C1C294-F9FC-4F8C-B57E-97444CF36FC9}" dt="2024-04-16T12:27:32.659" v="4657" actId="1076"/>
          <ac:grpSpMkLst>
            <pc:docMk/>
            <pc:sldMk cId="2738943902" sldId="272"/>
            <ac:grpSpMk id="81" creationId="{C4AF659D-7A60-8682-4966-1BF0276AE762}"/>
          </ac:grpSpMkLst>
        </pc:grpChg>
        <pc:grpChg chg="add mod">
          <ac:chgData name="Marco Bellaveglia" userId="ccbe9784-09e5-475a-bf13-0b9f86231c85" providerId="ADAL" clId="{C1C1C294-F9FC-4F8C-B57E-97444CF36FC9}" dt="2024-04-18T12:13:01.456" v="7914" actId="1038"/>
          <ac:grpSpMkLst>
            <pc:docMk/>
            <pc:sldMk cId="2738943902" sldId="272"/>
            <ac:grpSpMk id="87" creationId="{F7310C89-43D4-7944-A94C-560E76BDE2F8}"/>
          </ac:grpSpMkLst>
        </pc:grpChg>
        <pc:grpChg chg="add mod">
          <ac:chgData name="Marco Bellaveglia" userId="ccbe9784-09e5-475a-bf13-0b9f86231c85" providerId="ADAL" clId="{C1C1C294-F9FC-4F8C-B57E-97444CF36FC9}" dt="2024-04-16T12:27:32.659" v="4657" actId="1076"/>
          <ac:grpSpMkLst>
            <pc:docMk/>
            <pc:sldMk cId="2738943902" sldId="272"/>
            <ac:grpSpMk id="101" creationId="{E4421A86-D9BD-C8A1-74C3-6303A71EBA1A}"/>
          </ac:grpSpMkLst>
        </pc:grpChg>
        <pc:grpChg chg="add mod">
          <ac:chgData name="Marco Bellaveglia" userId="ccbe9784-09e5-475a-bf13-0b9f86231c85" providerId="ADAL" clId="{C1C1C294-F9FC-4F8C-B57E-97444CF36FC9}" dt="2024-04-16T12:27:15.737" v="4656" actId="1076"/>
          <ac:grpSpMkLst>
            <pc:docMk/>
            <pc:sldMk cId="2738943902" sldId="272"/>
            <ac:grpSpMk id="113" creationId="{0782B673-BB7B-B8EE-3210-FF80E3D1978F}"/>
          </ac:grpSpMkLst>
        </pc:grpChg>
        <pc:grpChg chg="add mod">
          <ac:chgData name="Marco Bellaveglia" userId="ccbe9784-09e5-475a-bf13-0b9f86231c85" providerId="ADAL" clId="{C1C1C294-F9FC-4F8C-B57E-97444CF36FC9}" dt="2024-04-16T12:27:15.737" v="4656" actId="1076"/>
          <ac:grpSpMkLst>
            <pc:docMk/>
            <pc:sldMk cId="2738943902" sldId="272"/>
            <ac:grpSpMk id="138" creationId="{8364EC61-0328-0976-6835-F4E5491F1FDC}"/>
          </ac:grpSpMkLst>
        </pc:grpChg>
        <pc:grpChg chg="add mod">
          <ac:chgData name="Marco Bellaveglia" userId="ccbe9784-09e5-475a-bf13-0b9f86231c85" providerId="ADAL" clId="{C1C1C294-F9FC-4F8C-B57E-97444CF36FC9}" dt="2024-04-16T12:27:15.737" v="4656" actId="1076"/>
          <ac:grpSpMkLst>
            <pc:docMk/>
            <pc:sldMk cId="2738943902" sldId="272"/>
            <ac:grpSpMk id="181" creationId="{6F711F27-BCA3-89D4-D20D-4D63160CC8BF}"/>
          </ac:grpSpMkLst>
        </pc:grpChg>
        <pc:grpChg chg="add mod">
          <ac:chgData name="Marco Bellaveglia" userId="ccbe9784-09e5-475a-bf13-0b9f86231c85" providerId="ADAL" clId="{C1C1C294-F9FC-4F8C-B57E-97444CF36FC9}" dt="2024-04-16T12:27:15.737" v="4656" actId="1076"/>
          <ac:grpSpMkLst>
            <pc:docMk/>
            <pc:sldMk cId="2738943902" sldId="272"/>
            <ac:grpSpMk id="184" creationId="{F1A1600E-2922-E523-16FA-A34F709695BF}"/>
          </ac:grpSpMkLst>
        </pc:grpChg>
        <pc:grpChg chg="add mod">
          <ac:chgData name="Marco Bellaveglia" userId="ccbe9784-09e5-475a-bf13-0b9f86231c85" providerId="ADAL" clId="{C1C1C294-F9FC-4F8C-B57E-97444CF36FC9}" dt="2024-04-16T12:27:32.659" v="4657" actId="1076"/>
          <ac:grpSpMkLst>
            <pc:docMk/>
            <pc:sldMk cId="2738943902" sldId="272"/>
            <ac:grpSpMk id="187" creationId="{AEB3970F-93FA-4D87-F1BC-40F0B6CC514E}"/>
          </ac:grpSpMkLst>
        </pc:grpChg>
        <pc:grpChg chg="add mod">
          <ac:chgData name="Marco Bellaveglia" userId="ccbe9784-09e5-475a-bf13-0b9f86231c85" providerId="ADAL" clId="{C1C1C294-F9FC-4F8C-B57E-97444CF36FC9}" dt="2024-04-16T12:27:32.659" v="4657" actId="1076"/>
          <ac:grpSpMkLst>
            <pc:docMk/>
            <pc:sldMk cId="2738943902" sldId="272"/>
            <ac:grpSpMk id="190" creationId="{7F71E555-8415-1595-9731-D91DE6B6139C}"/>
          </ac:grpSpMkLst>
        </pc:grpChg>
        <pc:grpChg chg="add mod">
          <ac:chgData name="Marco Bellaveglia" userId="ccbe9784-09e5-475a-bf13-0b9f86231c85" providerId="ADAL" clId="{C1C1C294-F9FC-4F8C-B57E-97444CF36FC9}" dt="2024-04-16T12:27:32.659" v="4657" actId="1076"/>
          <ac:grpSpMkLst>
            <pc:docMk/>
            <pc:sldMk cId="2738943902" sldId="272"/>
            <ac:grpSpMk id="193" creationId="{02CD44EB-0CD8-2F32-8215-8A011EDF92CA}"/>
          </ac:grpSpMkLst>
        </pc:grpChg>
        <pc:graphicFrameChg chg="add mod">
          <ac:chgData name="Marco Bellaveglia" userId="ccbe9784-09e5-475a-bf13-0b9f86231c85" providerId="ADAL" clId="{C1C1C294-F9FC-4F8C-B57E-97444CF36FC9}" dt="2024-04-16T12:27:15.737" v="4656" actId="1076"/>
          <ac:graphicFrameMkLst>
            <pc:docMk/>
            <pc:sldMk cId="2738943902" sldId="272"/>
            <ac:graphicFrameMk id="105" creationId="{36E22EFF-F96B-1512-D0A6-FE90D548C1B1}"/>
          </ac:graphicFrameMkLst>
        </pc:graphicFrameChg>
        <pc:graphicFrameChg chg="add mod">
          <ac:chgData name="Marco Bellaveglia" userId="ccbe9784-09e5-475a-bf13-0b9f86231c85" providerId="ADAL" clId="{C1C1C294-F9FC-4F8C-B57E-97444CF36FC9}" dt="2024-04-16T12:52:44.838" v="4890" actId="1076"/>
          <ac:graphicFrameMkLst>
            <pc:docMk/>
            <pc:sldMk cId="2738943902" sldId="272"/>
            <ac:graphicFrameMk id="127" creationId="{6F858C4D-5EC8-E83E-BC66-B1F44F00B799}"/>
          </ac:graphicFrameMkLst>
        </pc:graphicFrameChg>
        <pc:graphicFrameChg chg="add mod">
          <ac:chgData name="Marco Bellaveglia" userId="ccbe9784-09e5-475a-bf13-0b9f86231c85" providerId="ADAL" clId="{C1C1C294-F9FC-4F8C-B57E-97444CF36FC9}" dt="2024-04-16T12:52:13.129" v="4877" actId="1035"/>
          <ac:graphicFrameMkLst>
            <pc:docMk/>
            <pc:sldMk cId="2738943902" sldId="272"/>
            <ac:graphicFrameMk id="152" creationId="{863067A8-B962-FCEE-17F8-449BD5DA51AC}"/>
          </ac:graphicFrameMkLst>
        </pc:graphicFrameChg>
        <pc:graphicFrameChg chg="add mod">
          <ac:chgData name="Marco Bellaveglia" userId="ccbe9784-09e5-475a-bf13-0b9f86231c85" providerId="ADAL" clId="{C1C1C294-F9FC-4F8C-B57E-97444CF36FC9}" dt="2024-04-16T12:53:08.274" v="4899" actId="1035"/>
          <ac:graphicFrameMkLst>
            <pc:docMk/>
            <pc:sldMk cId="2738943902" sldId="272"/>
            <ac:graphicFrameMk id="154" creationId="{5A6578FC-204A-86F2-2C27-1F5286F5C6E7}"/>
          </ac:graphicFrameMkLst>
        </pc:graphicFrameChg>
        <pc:graphicFrameChg chg="add mod">
          <ac:chgData name="Marco Bellaveglia" userId="ccbe9784-09e5-475a-bf13-0b9f86231c85" providerId="ADAL" clId="{C1C1C294-F9FC-4F8C-B57E-97444CF36FC9}" dt="2024-04-16T12:54:14.256" v="4946" actId="1038"/>
          <ac:graphicFrameMkLst>
            <pc:docMk/>
            <pc:sldMk cId="2738943902" sldId="272"/>
            <ac:graphicFrameMk id="157" creationId="{FDBD22B2-9934-A4B2-AC32-1494FA1F8957}"/>
          </ac:graphicFrameMkLst>
        </pc:graphicFrameChg>
        <pc:graphicFrameChg chg="add del mod replId">
          <ac:chgData name="Marco Bellaveglia" userId="ccbe9784-09e5-475a-bf13-0b9f86231c85" providerId="ADAL" clId="{C1C1C294-F9FC-4F8C-B57E-97444CF36FC9}" dt="2024-04-16T12:26:07.577" v="4639"/>
          <ac:graphicFrameMkLst>
            <pc:docMk/>
            <pc:sldMk cId="2738943902" sldId="272"/>
            <ac:graphicFrameMk id="196" creationId="{2D87E464-7F5B-B143-F0C8-0A2E92B8BFB9}"/>
          </ac:graphicFrameMkLst>
        </pc:graphicFrameChg>
        <pc:cxnChg chg="add mod">
          <ac:chgData name="Marco Bellaveglia" userId="ccbe9784-09e5-475a-bf13-0b9f86231c85" providerId="ADAL" clId="{C1C1C294-F9FC-4F8C-B57E-97444CF36FC9}" dt="2024-04-18T12:10:12.297" v="7866" actId="1037"/>
          <ac:cxnSpMkLst>
            <pc:docMk/>
            <pc:sldMk cId="2738943902" sldId="272"/>
            <ac:cxnSpMk id="2" creationId="{BDD6E3BC-FBD3-19BD-F460-22187B202766}"/>
          </ac:cxnSpMkLst>
        </pc:cxnChg>
        <pc:cxnChg chg="mod">
          <ac:chgData name="Marco Bellaveglia" userId="ccbe9784-09e5-475a-bf13-0b9f86231c85" providerId="ADAL" clId="{C1C1C294-F9FC-4F8C-B57E-97444CF36FC9}" dt="2024-04-16T12:23:20.804" v="4599"/>
          <ac:cxnSpMkLst>
            <pc:docMk/>
            <pc:sldMk cId="2738943902" sldId="272"/>
            <ac:cxnSpMk id="8" creationId="{3D6CE858-6A9B-1232-3A66-FDF1D13253D2}"/>
          </ac:cxnSpMkLst>
        </pc:cxnChg>
        <pc:cxnChg chg="mod">
          <ac:chgData name="Marco Bellaveglia" userId="ccbe9784-09e5-475a-bf13-0b9f86231c85" providerId="ADAL" clId="{C1C1C294-F9FC-4F8C-B57E-97444CF36FC9}" dt="2024-04-16T12:23:20.804" v="4599"/>
          <ac:cxnSpMkLst>
            <pc:docMk/>
            <pc:sldMk cId="2738943902" sldId="272"/>
            <ac:cxnSpMk id="9" creationId="{84CFE42B-A52F-6AB3-2B22-7A6DDE4F2427}"/>
          </ac:cxnSpMkLst>
        </pc:cxnChg>
        <pc:cxnChg chg="mod">
          <ac:chgData name="Marco Bellaveglia" userId="ccbe9784-09e5-475a-bf13-0b9f86231c85" providerId="ADAL" clId="{C1C1C294-F9FC-4F8C-B57E-97444CF36FC9}" dt="2024-04-16T12:23:20.804" v="4599"/>
          <ac:cxnSpMkLst>
            <pc:docMk/>
            <pc:sldMk cId="2738943902" sldId="272"/>
            <ac:cxnSpMk id="10" creationId="{108C9907-145D-20E0-68A6-04CB99341D02}"/>
          </ac:cxnSpMkLst>
        </pc:cxnChg>
        <pc:cxnChg chg="mod">
          <ac:chgData name="Marco Bellaveglia" userId="ccbe9784-09e5-475a-bf13-0b9f86231c85" providerId="ADAL" clId="{C1C1C294-F9FC-4F8C-B57E-97444CF36FC9}" dt="2024-04-16T12:23:20.804" v="4599"/>
          <ac:cxnSpMkLst>
            <pc:docMk/>
            <pc:sldMk cId="2738943902" sldId="272"/>
            <ac:cxnSpMk id="11" creationId="{DA9719B7-623C-9154-FFA2-A9A04C0D9D4C}"/>
          </ac:cxnSpMkLst>
        </pc:cxnChg>
        <pc:cxnChg chg="mod">
          <ac:chgData name="Marco Bellaveglia" userId="ccbe9784-09e5-475a-bf13-0b9f86231c85" providerId="ADAL" clId="{C1C1C294-F9FC-4F8C-B57E-97444CF36FC9}" dt="2024-04-16T12:23:20.804" v="4599"/>
          <ac:cxnSpMkLst>
            <pc:docMk/>
            <pc:sldMk cId="2738943902" sldId="272"/>
            <ac:cxnSpMk id="12" creationId="{3144911F-F46E-91E9-DE79-8F027B22A4DD}"/>
          </ac:cxnSpMkLst>
        </pc:cxnChg>
        <pc:cxnChg chg="mod">
          <ac:chgData name="Marco Bellaveglia" userId="ccbe9784-09e5-475a-bf13-0b9f86231c85" providerId="ADAL" clId="{C1C1C294-F9FC-4F8C-B57E-97444CF36FC9}" dt="2024-04-16T12:23:20.804" v="4599"/>
          <ac:cxnSpMkLst>
            <pc:docMk/>
            <pc:sldMk cId="2738943902" sldId="272"/>
            <ac:cxnSpMk id="13" creationId="{0FAE7519-73F8-F63E-F201-5BA014735CA0}"/>
          </ac:cxnSpMkLst>
        </pc:cxnChg>
        <pc:cxnChg chg="mod">
          <ac:chgData name="Marco Bellaveglia" userId="ccbe9784-09e5-475a-bf13-0b9f86231c85" providerId="ADAL" clId="{C1C1C294-F9FC-4F8C-B57E-97444CF36FC9}" dt="2024-04-16T12:23:20.804" v="4599"/>
          <ac:cxnSpMkLst>
            <pc:docMk/>
            <pc:sldMk cId="2738943902" sldId="272"/>
            <ac:cxnSpMk id="14" creationId="{1251617B-FF0C-6943-F658-20F6C0908DD8}"/>
          </ac:cxnSpMkLst>
        </pc:cxnChg>
        <pc:cxnChg chg="mod">
          <ac:chgData name="Marco Bellaveglia" userId="ccbe9784-09e5-475a-bf13-0b9f86231c85" providerId="ADAL" clId="{C1C1C294-F9FC-4F8C-B57E-97444CF36FC9}" dt="2024-04-16T12:23:20.804" v="4599"/>
          <ac:cxnSpMkLst>
            <pc:docMk/>
            <pc:sldMk cId="2738943902" sldId="272"/>
            <ac:cxnSpMk id="15" creationId="{4CD55C7E-7120-364E-1A46-9CCA18EBBDEF}"/>
          </ac:cxnSpMkLst>
        </pc:cxnChg>
        <pc:cxnChg chg="add mod">
          <ac:chgData name="Marco Bellaveglia" userId="ccbe9784-09e5-475a-bf13-0b9f86231c85" providerId="ADAL" clId="{C1C1C294-F9FC-4F8C-B57E-97444CF36FC9}" dt="2024-04-16T12:27:15.737" v="4656" actId="1076"/>
          <ac:cxnSpMkLst>
            <pc:docMk/>
            <pc:sldMk cId="2738943902" sldId="272"/>
            <ac:cxnSpMk id="16" creationId="{EABACADD-7A59-D020-0E9B-94155F4DC9B9}"/>
          </ac:cxnSpMkLst>
        </pc:cxnChg>
        <pc:cxnChg chg="add mod">
          <ac:chgData name="Marco Bellaveglia" userId="ccbe9784-09e5-475a-bf13-0b9f86231c85" providerId="ADAL" clId="{C1C1C294-F9FC-4F8C-B57E-97444CF36FC9}" dt="2024-04-16T12:27:15.737" v="4656" actId="1076"/>
          <ac:cxnSpMkLst>
            <pc:docMk/>
            <pc:sldMk cId="2738943902" sldId="272"/>
            <ac:cxnSpMk id="17" creationId="{EEB9C0BA-8152-03BA-9F66-236056AC5B7C}"/>
          </ac:cxnSpMkLst>
        </pc:cxnChg>
        <pc:cxnChg chg="add mod">
          <ac:chgData name="Marco Bellaveglia" userId="ccbe9784-09e5-475a-bf13-0b9f86231c85" providerId="ADAL" clId="{C1C1C294-F9FC-4F8C-B57E-97444CF36FC9}" dt="2024-04-16T12:27:15.737" v="4656" actId="1076"/>
          <ac:cxnSpMkLst>
            <pc:docMk/>
            <pc:sldMk cId="2738943902" sldId="272"/>
            <ac:cxnSpMk id="18" creationId="{95419DB8-7305-FFC2-F501-5DC54E732D87}"/>
          </ac:cxnSpMkLst>
        </pc:cxnChg>
        <pc:cxnChg chg="add mod">
          <ac:chgData name="Marco Bellaveglia" userId="ccbe9784-09e5-475a-bf13-0b9f86231c85" providerId="ADAL" clId="{C1C1C294-F9FC-4F8C-B57E-97444CF36FC9}" dt="2024-04-16T12:27:15.737" v="4656" actId="1076"/>
          <ac:cxnSpMkLst>
            <pc:docMk/>
            <pc:sldMk cId="2738943902" sldId="272"/>
            <ac:cxnSpMk id="20" creationId="{4479115A-01FC-4F4D-7C93-29EFAF45F943}"/>
          </ac:cxnSpMkLst>
        </pc:cxnChg>
        <pc:cxnChg chg="add mod">
          <ac:chgData name="Marco Bellaveglia" userId="ccbe9784-09e5-475a-bf13-0b9f86231c85" providerId="ADAL" clId="{C1C1C294-F9FC-4F8C-B57E-97444CF36FC9}" dt="2024-04-16T12:27:15.737" v="4656" actId="1076"/>
          <ac:cxnSpMkLst>
            <pc:docMk/>
            <pc:sldMk cId="2738943902" sldId="272"/>
            <ac:cxnSpMk id="21" creationId="{A8EB3188-35C8-990C-B2EC-69754D350223}"/>
          </ac:cxnSpMkLst>
        </pc:cxnChg>
        <pc:cxnChg chg="add mod">
          <ac:chgData name="Marco Bellaveglia" userId="ccbe9784-09e5-475a-bf13-0b9f86231c85" providerId="ADAL" clId="{C1C1C294-F9FC-4F8C-B57E-97444CF36FC9}" dt="2024-04-16T12:27:15.737" v="4656" actId="1076"/>
          <ac:cxnSpMkLst>
            <pc:docMk/>
            <pc:sldMk cId="2738943902" sldId="272"/>
            <ac:cxnSpMk id="23" creationId="{E61126D1-E553-E603-D99A-A3C031AFAEB3}"/>
          </ac:cxnSpMkLst>
        </pc:cxnChg>
        <pc:cxnChg chg="add mod">
          <ac:chgData name="Marco Bellaveglia" userId="ccbe9784-09e5-475a-bf13-0b9f86231c85" providerId="ADAL" clId="{C1C1C294-F9FC-4F8C-B57E-97444CF36FC9}" dt="2024-04-16T12:27:15.737" v="4656" actId="1076"/>
          <ac:cxnSpMkLst>
            <pc:docMk/>
            <pc:sldMk cId="2738943902" sldId="272"/>
            <ac:cxnSpMk id="24" creationId="{7CAAF61E-A163-CDD3-4114-98B4DD7DE668}"/>
          </ac:cxnSpMkLst>
        </pc:cxnChg>
        <pc:cxnChg chg="add mod">
          <ac:chgData name="Marco Bellaveglia" userId="ccbe9784-09e5-475a-bf13-0b9f86231c85" providerId="ADAL" clId="{C1C1C294-F9FC-4F8C-B57E-97444CF36FC9}" dt="2024-04-16T12:27:15.737" v="4656" actId="1076"/>
          <ac:cxnSpMkLst>
            <pc:docMk/>
            <pc:sldMk cId="2738943902" sldId="272"/>
            <ac:cxnSpMk id="25" creationId="{D406BAAC-0815-1ABA-A37F-1DA122CAE936}"/>
          </ac:cxnSpMkLst>
        </pc:cxnChg>
        <pc:cxnChg chg="add mod">
          <ac:chgData name="Marco Bellaveglia" userId="ccbe9784-09e5-475a-bf13-0b9f86231c85" providerId="ADAL" clId="{C1C1C294-F9FC-4F8C-B57E-97444CF36FC9}" dt="2024-04-16T12:27:15.737" v="4656" actId="1076"/>
          <ac:cxnSpMkLst>
            <pc:docMk/>
            <pc:sldMk cId="2738943902" sldId="272"/>
            <ac:cxnSpMk id="26" creationId="{1478DCE6-8F4D-BFC5-BF2E-3D32D1BEB9B1}"/>
          </ac:cxnSpMkLst>
        </pc:cxnChg>
        <pc:cxnChg chg="add mod">
          <ac:chgData name="Marco Bellaveglia" userId="ccbe9784-09e5-475a-bf13-0b9f86231c85" providerId="ADAL" clId="{C1C1C294-F9FC-4F8C-B57E-97444CF36FC9}" dt="2024-04-16T12:27:15.737" v="4656" actId="1076"/>
          <ac:cxnSpMkLst>
            <pc:docMk/>
            <pc:sldMk cId="2738943902" sldId="272"/>
            <ac:cxnSpMk id="38" creationId="{F516EACD-B593-FFD9-BDB6-CCA2FAD4D43B}"/>
          </ac:cxnSpMkLst>
        </pc:cxnChg>
        <pc:cxnChg chg="add mod">
          <ac:chgData name="Marco Bellaveglia" userId="ccbe9784-09e5-475a-bf13-0b9f86231c85" providerId="ADAL" clId="{C1C1C294-F9FC-4F8C-B57E-97444CF36FC9}" dt="2024-04-16T12:27:15.737" v="4656" actId="1076"/>
          <ac:cxnSpMkLst>
            <pc:docMk/>
            <pc:sldMk cId="2738943902" sldId="272"/>
            <ac:cxnSpMk id="39" creationId="{2C888588-C511-8655-828A-0C5175DDA936}"/>
          </ac:cxnSpMkLst>
        </pc:cxnChg>
        <pc:cxnChg chg="add mod">
          <ac:chgData name="Marco Bellaveglia" userId="ccbe9784-09e5-475a-bf13-0b9f86231c85" providerId="ADAL" clId="{C1C1C294-F9FC-4F8C-B57E-97444CF36FC9}" dt="2024-04-16T12:27:15.737" v="4656" actId="1076"/>
          <ac:cxnSpMkLst>
            <pc:docMk/>
            <pc:sldMk cId="2738943902" sldId="272"/>
            <ac:cxnSpMk id="46" creationId="{3D0951D7-F628-6E2D-B6D0-515C26D9AF39}"/>
          </ac:cxnSpMkLst>
        </pc:cxnChg>
        <pc:cxnChg chg="add mod">
          <ac:chgData name="Marco Bellaveglia" userId="ccbe9784-09e5-475a-bf13-0b9f86231c85" providerId="ADAL" clId="{C1C1C294-F9FC-4F8C-B57E-97444CF36FC9}" dt="2024-04-16T12:27:15.737" v="4656" actId="1076"/>
          <ac:cxnSpMkLst>
            <pc:docMk/>
            <pc:sldMk cId="2738943902" sldId="272"/>
            <ac:cxnSpMk id="48" creationId="{4E05345E-974E-50BF-E39C-9B99F1CA4DC9}"/>
          </ac:cxnSpMkLst>
        </pc:cxnChg>
        <pc:cxnChg chg="add mod">
          <ac:chgData name="Marco Bellaveglia" userId="ccbe9784-09e5-475a-bf13-0b9f86231c85" providerId="ADAL" clId="{C1C1C294-F9FC-4F8C-B57E-97444CF36FC9}" dt="2024-04-16T12:27:15.737" v="4656" actId="1076"/>
          <ac:cxnSpMkLst>
            <pc:docMk/>
            <pc:sldMk cId="2738943902" sldId="272"/>
            <ac:cxnSpMk id="50" creationId="{042A98F6-7A8C-0BED-A9FE-6DBE589E6C32}"/>
          </ac:cxnSpMkLst>
        </pc:cxnChg>
        <pc:cxnChg chg="add mod">
          <ac:chgData name="Marco Bellaveglia" userId="ccbe9784-09e5-475a-bf13-0b9f86231c85" providerId="ADAL" clId="{C1C1C294-F9FC-4F8C-B57E-97444CF36FC9}" dt="2024-04-16T12:27:15.737" v="4656" actId="1076"/>
          <ac:cxnSpMkLst>
            <pc:docMk/>
            <pc:sldMk cId="2738943902" sldId="272"/>
            <ac:cxnSpMk id="52" creationId="{76EA0842-5E95-CA2E-A99B-80599718E564}"/>
          </ac:cxnSpMkLst>
        </pc:cxnChg>
        <pc:cxnChg chg="mod">
          <ac:chgData name="Marco Bellaveglia" userId="ccbe9784-09e5-475a-bf13-0b9f86231c85" providerId="ADAL" clId="{C1C1C294-F9FC-4F8C-B57E-97444CF36FC9}" dt="2024-04-16T12:23:20.804" v="4599"/>
          <ac:cxnSpMkLst>
            <pc:docMk/>
            <pc:sldMk cId="2738943902" sldId="272"/>
            <ac:cxnSpMk id="55" creationId="{2B4EBC3D-57DA-67D9-37C4-5840DACBECD9}"/>
          </ac:cxnSpMkLst>
        </pc:cxnChg>
        <pc:cxnChg chg="mod">
          <ac:chgData name="Marco Bellaveglia" userId="ccbe9784-09e5-475a-bf13-0b9f86231c85" providerId="ADAL" clId="{C1C1C294-F9FC-4F8C-B57E-97444CF36FC9}" dt="2024-04-16T12:23:20.804" v="4599"/>
          <ac:cxnSpMkLst>
            <pc:docMk/>
            <pc:sldMk cId="2738943902" sldId="272"/>
            <ac:cxnSpMk id="56" creationId="{C1A0445B-71F7-BD4E-8BCB-C442AC62A9BD}"/>
          </ac:cxnSpMkLst>
        </pc:cxnChg>
        <pc:cxnChg chg="mod">
          <ac:chgData name="Marco Bellaveglia" userId="ccbe9784-09e5-475a-bf13-0b9f86231c85" providerId="ADAL" clId="{C1C1C294-F9FC-4F8C-B57E-97444CF36FC9}" dt="2024-04-16T12:23:20.804" v="4599"/>
          <ac:cxnSpMkLst>
            <pc:docMk/>
            <pc:sldMk cId="2738943902" sldId="272"/>
            <ac:cxnSpMk id="57" creationId="{B3F671B7-8C34-A6BD-77FD-6EEC6FD5F042}"/>
          </ac:cxnSpMkLst>
        </pc:cxnChg>
        <pc:cxnChg chg="mod">
          <ac:chgData name="Marco Bellaveglia" userId="ccbe9784-09e5-475a-bf13-0b9f86231c85" providerId="ADAL" clId="{C1C1C294-F9FC-4F8C-B57E-97444CF36FC9}" dt="2024-04-16T12:23:20.804" v="4599"/>
          <ac:cxnSpMkLst>
            <pc:docMk/>
            <pc:sldMk cId="2738943902" sldId="272"/>
            <ac:cxnSpMk id="58" creationId="{CD58AD17-0DE1-5F48-FEF1-5A356FE260EF}"/>
          </ac:cxnSpMkLst>
        </pc:cxnChg>
        <pc:cxnChg chg="mod">
          <ac:chgData name="Marco Bellaveglia" userId="ccbe9784-09e5-475a-bf13-0b9f86231c85" providerId="ADAL" clId="{C1C1C294-F9FC-4F8C-B57E-97444CF36FC9}" dt="2024-04-16T12:23:20.804" v="4599"/>
          <ac:cxnSpMkLst>
            <pc:docMk/>
            <pc:sldMk cId="2738943902" sldId="272"/>
            <ac:cxnSpMk id="59" creationId="{855CA4DD-0F52-6032-4123-EB57D67CA0D5}"/>
          </ac:cxnSpMkLst>
        </pc:cxnChg>
        <pc:cxnChg chg="mod">
          <ac:chgData name="Marco Bellaveglia" userId="ccbe9784-09e5-475a-bf13-0b9f86231c85" providerId="ADAL" clId="{C1C1C294-F9FC-4F8C-B57E-97444CF36FC9}" dt="2024-04-16T12:23:20.804" v="4599"/>
          <ac:cxnSpMkLst>
            <pc:docMk/>
            <pc:sldMk cId="2738943902" sldId="272"/>
            <ac:cxnSpMk id="60" creationId="{F5DCA13B-8EF1-9A34-DC2D-46E02D15DD1C}"/>
          </ac:cxnSpMkLst>
        </pc:cxnChg>
        <pc:cxnChg chg="mod">
          <ac:chgData name="Marco Bellaveglia" userId="ccbe9784-09e5-475a-bf13-0b9f86231c85" providerId="ADAL" clId="{C1C1C294-F9FC-4F8C-B57E-97444CF36FC9}" dt="2024-04-16T12:23:20.804" v="4599"/>
          <ac:cxnSpMkLst>
            <pc:docMk/>
            <pc:sldMk cId="2738943902" sldId="272"/>
            <ac:cxnSpMk id="61" creationId="{A814E5CB-6DD6-3CD3-7D38-7F5BC97167F7}"/>
          </ac:cxnSpMkLst>
        </pc:cxnChg>
        <pc:cxnChg chg="mod">
          <ac:chgData name="Marco Bellaveglia" userId="ccbe9784-09e5-475a-bf13-0b9f86231c85" providerId="ADAL" clId="{C1C1C294-F9FC-4F8C-B57E-97444CF36FC9}" dt="2024-04-16T12:23:20.804" v="4599"/>
          <ac:cxnSpMkLst>
            <pc:docMk/>
            <pc:sldMk cId="2738943902" sldId="272"/>
            <ac:cxnSpMk id="62" creationId="{8C51E96B-7C26-9DFB-546B-B104C47E2426}"/>
          </ac:cxnSpMkLst>
        </pc:cxnChg>
        <pc:cxnChg chg="add mod">
          <ac:chgData name="Marco Bellaveglia" userId="ccbe9784-09e5-475a-bf13-0b9f86231c85" providerId="ADAL" clId="{C1C1C294-F9FC-4F8C-B57E-97444CF36FC9}" dt="2024-04-16T12:27:32.659" v="4657" actId="1076"/>
          <ac:cxnSpMkLst>
            <pc:docMk/>
            <pc:sldMk cId="2738943902" sldId="272"/>
            <ac:cxnSpMk id="63" creationId="{E77F7B49-FCB6-E9A3-FDA8-F154F10B3478}"/>
          </ac:cxnSpMkLst>
        </pc:cxnChg>
        <pc:cxnChg chg="add mod">
          <ac:chgData name="Marco Bellaveglia" userId="ccbe9784-09e5-475a-bf13-0b9f86231c85" providerId="ADAL" clId="{C1C1C294-F9FC-4F8C-B57E-97444CF36FC9}" dt="2024-04-16T12:27:32.659" v="4657" actId="1076"/>
          <ac:cxnSpMkLst>
            <pc:docMk/>
            <pc:sldMk cId="2738943902" sldId="272"/>
            <ac:cxnSpMk id="64" creationId="{3998867E-725A-3124-82F2-C9260C327219}"/>
          </ac:cxnSpMkLst>
        </pc:cxnChg>
        <pc:cxnChg chg="add mod">
          <ac:chgData name="Marco Bellaveglia" userId="ccbe9784-09e5-475a-bf13-0b9f86231c85" providerId="ADAL" clId="{C1C1C294-F9FC-4F8C-B57E-97444CF36FC9}" dt="2024-04-16T12:27:32.659" v="4657" actId="1076"/>
          <ac:cxnSpMkLst>
            <pc:docMk/>
            <pc:sldMk cId="2738943902" sldId="272"/>
            <ac:cxnSpMk id="65" creationId="{5F030E22-D564-AF9C-FC49-3BAD35787EB4}"/>
          </ac:cxnSpMkLst>
        </pc:cxnChg>
        <pc:cxnChg chg="add mod">
          <ac:chgData name="Marco Bellaveglia" userId="ccbe9784-09e5-475a-bf13-0b9f86231c85" providerId="ADAL" clId="{C1C1C294-F9FC-4F8C-B57E-97444CF36FC9}" dt="2024-04-16T12:27:32.659" v="4657" actId="1076"/>
          <ac:cxnSpMkLst>
            <pc:docMk/>
            <pc:sldMk cId="2738943902" sldId="272"/>
            <ac:cxnSpMk id="67" creationId="{E2789B21-C76B-12B6-CB80-14A3A3B9BC22}"/>
          </ac:cxnSpMkLst>
        </pc:cxnChg>
        <pc:cxnChg chg="add mod">
          <ac:chgData name="Marco Bellaveglia" userId="ccbe9784-09e5-475a-bf13-0b9f86231c85" providerId="ADAL" clId="{C1C1C294-F9FC-4F8C-B57E-97444CF36FC9}" dt="2024-04-16T12:27:32.659" v="4657" actId="1076"/>
          <ac:cxnSpMkLst>
            <pc:docMk/>
            <pc:sldMk cId="2738943902" sldId="272"/>
            <ac:cxnSpMk id="68" creationId="{626F0994-8D92-D3CB-6837-4755640C20A2}"/>
          </ac:cxnSpMkLst>
        </pc:cxnChg>
        <pc:cxnChg chg="add mod">
          <ac:chgData name="Marco Bellaveglia" userId="ccbe9784-09e5-475a-bf13-0b9f86231c85" providerId="ADAL" clId="{C1C1C294-F9FC-4F8C-B57E-97444CF36FC9}" dt="2024-04-16T12:27:32.659" v="4657" actId="1076"/>
          <ac:cxnSpMkLst>
            <pc:docMk/>
            <pc:sldMk cId="2738943902" sldId="272"/>
            <ac:cxnSpMk id="70" creationId="{CEC815A8-242A-BB8B-0DAB-21F330E41690}"/>
          </ac:cxnSpMkLst>
        </pc:cxnChg>
        <pc:cxnChg chg="add mod">
          <ac:chgData name="Marco Bellaveglia" userId="ccbe9784-09e5-475a-bf13-0b9f86231c85" providerId="ADAL" clId="{C1C1C294-F9FC-4F8C-B57E-97444CF36FC9}" dt="2024-04-16T12:27:32.659" v="4657" actId="1076"/>
          <ac:cxnSpMkLst>
            <pc:docMk/>
            <pc:sldMk cId="2738943902" sldId="272"/>
            <ac:cxnSpMk id="71" creationId="{5CBE4853-5393-DF29-D9CF-A7E1D70D7D83}"/>
          </ac:cxnSpMkLst>
        </pc:cxnChg>
        <pc:cxnChg chg="add mod">
          <ac:chgData name="Marco Bellaveglia" userId="ccbe9784-09e5-475a-bf13-0b9f86231c85" providerId="ADAL" clId="{C1C1C294-F9FC-4F8C-B57E-97444CF36FC9}" dt="2024-04-16T12:27:32.659" v="4657" actId="1076"/>
          <ac:cxnSpMkLst>
            <pc:docMk/>
            <pc:sldMk cId="2738943902" sldId="272"/>
            <ac:cxnSpMk id="72" creationId="{7DE9F53D-2319-A14A-1D7B-990597124D51}"/>
          </ac:cxnSpMkLst>
        </pc:cxnChg>
        <pc:cxnChg chg="add mod">
          <ac:chgData name="Marco Bellaveglia" userId="ccbe9784-09e5-475a-bf13-0b9f86231c85" providerId="ADAL" clId="{C1C1C294-F9FC-4F8C-B57E-97444CF36FC9}" dt="2024-04-16T12:27:32.659" v="4657" actId="1076"/>
          <ac:cxnSpMkLst>
            <pc:docMk/>
            <pc:sldMk cId="2738943902" sldId="272"/>
            <ac:cxnSpMk id="73" creationId="{D981B362-16EB-4B2C-F87E-D61058F42599}"/>
          </ac:cxnSpMkLst>
        </pc:cxnChg>
        <pc:cxnChg chg="add mod">
          <ac:chgData name="Marco Bellaveglia" userId="ccbe9784-09e5-475a-bf13-0b9f86231c85" providerId="ADAL" clId="{C1C1C294-F9FC-4F8C-B57E-97444CF36FC9}" dt="2024-04-16T12:27:32.659" v="4657" actId="1076"/>
          <ac:cxnSpMkLst>
            <pc:docMk/>
            <pc:sldMk cId="2738943902" sldId="272"/>
            <ac:cxnSpMk id="84" creationId="{F6CF8CA8-36DB-FAE8-CF24-F351CDD579C4}"/>
          </ac:cxnSpMkLst>
        </pc:cxnChg>
        <pc:cxnChg chg="add mod">
          <ac:chgData name="Marco Bellaveglia" userId="ccbe9784-09e5-475a-bf13-0b9f86231c85" providerId="ADAL" clId="{C1C1C294-F9FC-4F8C-B57E-97444CF36FC9}" dt="2024-04-16T12:27:32.659" v="4657" actId="1076"/>
          <ac:cxnSpMkLst>
            <pc:docMk/>
            <pc:sldMk cId="2738943902" sldId="272"/>
            <ac:cxnSpMk id="85" creationId="{61146D23-D2F2-E1D0-6163-B1C1E83247E3}"/>
          </ac:cxnSpMkLst>
        </pc:cxnChg>
        <pc:cxnChg chg="add mod">
          <ac:chgData name="Marco Bellaveglia" userId="ccbe9784-09e5-475a-bf13-0b9f86231c85" providerId="ADAL" clId="{C1C1C294-F9FC-4F8C-B57E-97444CF36FC9}" dt="2024-04-18T12:12:09.240" v="7897" actId="1038"/>
          <ac:cxnSpMkLst>
            <pc:docMk/>
            <pc:sldMk cId="2738943902" sldId="272"/>
            <ac:cxnSpMk id="92" creationId="{7D2F8D78-5269-76CD-1C2E-ABBBC4929D5B}"/>
          </ac:cxnSpMkLst>
        </pc:cxnChg>
        <pc:cxnChg chg="add mod">
          <ac:chgData name="Marco Bellaveglia" userId="ccbe9784-09e5-475a-bf13-0b9f86231c85" providerId="ADAL" clId="{C1C1C294-F9FC-4F8C-B57E-97444CF36FC9}" dt="2024-04-18T12:12:09.240" v="7897" actId="1038"/>
          <ac:cxnSpMkLst>
            <pc:docMk/>
            <pc:sldMk cId="2738943902" sldId="272"/>
            <ac:cxnSpMk id="94" creationId="{7A5D77E7-0C41-F11A-3C80-C1B2809263EC}"/>
          </ac:cxnSpMkLst>
        </pc:cxnChg>
        <pc:cxnChg chg="add mod">
          <ac:chgData name="Marco Bellaveglia" userId="ccbe9784-09e5-475a-bf13-0b9f86231c85" providerId="ADAL" clId="{C1C1C294-F9FC-4F8C-B57E-97444CF36FC9}" dt="2024-04-18T12:12:58.672" v="7913" actId="1037"/>
          <ac:cxnSpMkLst>
            <pc:docMk/>
            <pc:sldMk cId="2738943902" sldId="272"/>
            <ac:cxnSpMk id="96" creationId="{0D839F9F-A2FD-0E98-97A9-E64E51B4F1F3}"/>
          </ac:cxnSpMkLst>
        </pc:cxnChg>
        <pc:cxnChg chg="add mod">
          <ac:chgData name="Marco Bellaveglia" userId="ccbe9784-09e5-475a-bf13-0b9f86231c85" providerId="ADAL" clId="{C1C1C294-F9FC-4F8C-B57E-97444CF36FC9}" dt="2024-04-16T12:27:32.659" v="4657" actId="1076"/>
          <ac:cxnSpMkLst>
            <pc:docMk/>
            <pc:sldMk cId="2738943902" sldId="272"/>
            <ac:cxnSpMk id="99" creationId="{AEBD2278-F225-AE3B-D3D5-3B60EFCEDAC2}"/>
          </ac:cxnSpMkLst>
        </pc:cxnChg>
        <pc:cxnChg chg="add mod">
          <ac:chgData name="Marco Bellaveglia" userId="ccbe9784-09e5-475a-bf13-0b9f86231c85" providerId="ADAL" clId="{C1C1C294-F9FC-4F8C-B57E-97444CF36FC9}" dt="2024-04-16T12:27:15.737" v="4656" actId="1076"/>
          <ac:cxnSpMkLst>
            <pc:docMk/>
            <pc:sldMk cId="2738943902" sldId="272"/>
            <ac:cxnSpMk id="106" creationId="{777C47E6-8395-067D-143F-7FE2C3187669}"/>
          </ac:cxnSpMkLst>
        </pc:cxnChg>
        <pc:cxnChg chg="add mod">
          <ac:chgData name="Marco Bellaveglia" userId="ccbe9784-09e5-475a-bf13-0b9f86231c85" providerId="ADAL" clId="{C1C1C294-F9FC-4F8C-B57E-97444CF36FC9}" dt="2024-04-16T12:27:15.737" v="4656" actId="1076"/>
          <ac:cxnSpMkLst>
            <pc:docMk/>
            <pc:sldMk cId="2738943902" sldId="272"/>
            <ac:cxnSpMk id="107" creationId="{98C7F900-5563-6304-A0F3-92A76156EA1C}"/>
          </ac:cxnSpMkLst>
        </pc:cxnChg>
        <pc:cxnChg chg="mod">
          <ac:chgData name="Marco Bellaveglia" userId="ccbe9784-09e5-475a-bf13-0b9f86231c85" providerId="ADAL" clId="{C1C1C294-F9FC-4F8C-B57E-97444CF36FC9}" dt="2024-04-16T12:23:20.804" v="4599"/>
          <ac:cxnSpMkLst>
            <pc:docMk/>
            <pc:sldMk cId="2738943902" sldId="272"/>
            <ac:cxnSpMk id="114" creationId="{66C7A11A-FB9A-CAD4-909C-E4582C5F36E7}"/>
          </ac:cxnSpMkLst>
        </pc:cxnChg>
        <pc:cxnChg chg="mod">
          <ac:chgData name="Marco Bellaveglia" userId="ccbe9784-09e5-475a-bf13-0b9f86231c85" providerId="ADAL" clId="{C1C1C294-F9FC-4F8C-B57E-97444CF36FC9}" dt="2024-04-16T12:23:20.804" v="4599"/>
          <ac:cxnSpMkLst>
            <pc:docMk/>
            <pc:sldMk cId="2738943902" sldId="272"/>
            <ac:cxnSpMk id="115" creationId="{028AD784-D0F3-B033-CFED-EBBC86BEC84F}"/>
          </ac:cxnSpMkLst>
        </pc:cxnChg>
        <pc:cxnChg chg="mod">
          <ac:chgData name="Marco Bellaveglia" userId="ccbe9784-09e5-475a-bf13-0b9f86231c85" providerId="ADAL" clId="{C1C1C294-F9FC-4F8C-B57E-97444CF36FC9}" dt="2024-04-16T12:23:20.804" v="4599"/>
          <ac:cxnSpMkLst>
            <pc:docMk/>
            <pc:sldMk cId="2738943902" sldId="272"/>
            <ac:cxnSpMk id="116" creationId="{AAEF6F88-92BB-D88A-39DF-9799BC4F09DD}"/>
          </ac:cxnSpMkLst>
        </pc:cxnChg>
        <pc:cxnChg chg="mod">
          <ac:chgData name="Marco Bellaveglia" userId="ccbe9784-09e5-475a-bf13-0b9f86231c85" providerId="ADAL" clId="{C1C1C294-F9FC-4F8C-B57E-97444CF36FC9}" dt="2024-04-16T12:23:20.804" v="4599"/>
          <ac:cxnSpMkLst>
            <pc:docMk/>
            <pc:sldMk cId="2738943902" sldId="272"/>
            <ac:cxnSpMk id="117" creationId="{3399B17F-30D6-0F94-B9EE-264C9B437CB6}"/>
          </ac:cxnSpMkLst>
        </pc:cxnChg>
        <pc:cxnChg chg="mod">
          <ac:chgData name="Marco Bellaveglia" userId="ccbe9784-09e5-475a-bf13-0b9f86231c85" providerId="ADAL" clId="{C1C1C294-F9FC-4F8C-B57E-97444CF36FC9}" dt="2024-04-16T12:23:20.804" v="4599"/>
          <ac:cxnSpMkLst>
            <pc:docMk/>
            <pc:sldMk cId="2738943902" sldId="272"/>
            <ac:cxnSpMk id="118" creationId="{D3640B44-7390-70E1-224D-00993C0046A2}"/>
          </ac:cxnSpMkLst>
        </pc:cxnChg>
        <pc:cxnChg chg="mod">
          <ac:chgData name="Marco Bellaveglia" userId="ccbe9784-09e5-475a-bf13-0b9f86231c85" providerId="ADAL" clId="{C1C1C294-F9FC-4F8C-B57E-97444CF36FC9}" dt="2024-04-16T12:23:20.804" v="4599"/>
          <ac:cxnSpMkLst>
            <pc:docMk/>
            <pc:sldMk cId="2738943902" sldId="272"/>
            <ac:cxnSpMk id="119" creationId="{0D4295F6-387C-D956-DD4F-5E10BDF01D14}"/>
          </ac:cxnSpMkLst>
        </pc:cxnChg>
        <pc:cxnChg chg="add mod">
          <ac:chgData name="Marco Bellaveglia" userId="ccbe9784-09e5-475a-bf13-0b9f86231c85" providerId="ADAL" clId="{C1C1C294-F9FC-4F8C-B57E-97444CF36FC9}" dt="2024-04-16T12:27:15.737" v="4656" actId="1076"/>
          <ac:cxnSpMkLst>
            <pc:docMk/>
            <pc:sldMk cId="2738943902" sldId="272"/>
            <ac:cxnSpMk id="121" creationId="{4AE4CC2C-8E95-20C2-7906-31670C0652B3}"/>
          </ac:cxnSpMkLst>
        </pc:cxnChg>
        <pc:cxnChg chg="add mod">
          <ac:chgData name="Marco Bellaveglia" userId="ccbe9784-09e5-475a-bf13-0b9f86231c85" providerId="ADAL" clId="{C1C1C294-F9FC-4F8C-B57E-97444CF36FC9}" dt="2024-04-16T12:27:15.737" v="4656" actId="1076"/>
          <ac:cxnSpMkLst>
            <pc:docMk/>
            <pc:sldMk cId="2738943902" sldId="272"/>
            <ac:cxnSpMk id="122" creationId="{5BA9CA96-EEAC-7320-98A7-233A0AD26FEF}"/>
          </ac:cxnSpMkLst>
        </pc:cxnChg>
        <pc:cxnChg chg="add mod">
          <ac:chgData name="Marco Bellaveglia" userId="ccbe9784-09e5-475a-bf13-0b9f86231c85" providerId="ADAL" clId="{C1C1C294-F9FC-4F8C-B57E-97444CF36FC9}" dt="2024-04-16T12:27:15.737" v="4656" actId="1076"/>
          <ac:cxnSpMkLst>
            <pc:docMk/>
            <pc:sldMk cId="2738943902" sldId="272"/>
            <ac:cxnSpMk id="123" creationId="{685EA744-CEF9-8AF6-FF2B-DCD3D6CD29A7}"/>
          </ac:cxnSpMkLst>
        </pc:cxnChg>
        <pc:cxnChg chg="add mod">
          <ac:chgData name="Marco Bellaveglia" userId="ccbe9784-09e5-475a-bf13-0b9f86231c85" providerId="ADAL" clId="{C1C1C294-F9FC-4F8C-B57E-97444CF36FC9}" dt="2024-04-16T12:27:15.737" v="4656" actId="1076"/>
          <ac:cxnSpMkLst>
            <pc:docMk/>
            <pc:sldMk cId="2738943902" sldId="272"/>
            <ac:cxnSpMk id="124" creationId="{9B56F9A6-9C55-5FC7-B95D-0C996AC7E570}"/>
          </ac:cxnSpMkLst>
        </pc:cxnChg>
        <pc:cxnChg chg="add mod">
          <ac:chgData name="Marco Bellaveglia" userId="ccbe9784-09e5-475a-bf13-0b9f86231c85" providerId="ADAL" clId="{C1C1C294-F9FC-4F8C-B57E-97444CF36FC9}" dt="2024-04-16T12:27:15.737" v="4656" actId="1076"/>
          <ac:cxnSpMkLst>
            <pc:docMk/>
            <pc:sldMk cId="2738943902" sldId="272"/>
            <ac:cxnSpMk id="125" creationId="{3EEBB937-BA58-5FF3-855D-86075364B535}"/>
          </ac:cxnSpMkLst>
        </pc:cxnChg>
        <pc:cxnChg chg="add mod">
          <ac:chgData name="Marco Bellaveglia" userId="ccbe9784-09e5-475a-bf13-0b9f86231c85" providerId="ADAL" clId="{C1C1C294-F9FC-4F8C-B57E-97444CF36FC9}" dt="2024-04-16T12:27:15.737" v="4656" actId="1076"/>
          <ac:cxnSpMkLst>
            <pc:docMk/>
            <pc:sldMk cId="2738943902" sldId="272"/>
            <ac:cxnSpMk id="126" creationId="{8B2C24F0-0A62-109F-67CA-DD529EA749DD}"/>
          </ac:cxnSpMkLst>
        </pc:cxnChg>
        <pc:cxnChg chg="add mod">
          <ac:chgData name="Marco Bellaveglia" userId="ccbe9784-09e5-475a-bf13-0b9f86231c85" providerId="ADAL" clId="{C1C1C294-F9FC-4F8C-B57E-97444CF36FC9}" dt="2024-04-16T12:27:15.737" v="4656" actId="1076"/>
          <ac:cxnSpMkLst>
            <pc:docMk/>
            <pc:sldMk cId="2738943902" sldId="272"/>
            <ac:cxnSpMk id="128" creationId="{A94BF70C-D0B2-8518-3751-620CBB051377}"/>
          </ac:cxnSpMkLst>
        </pc:cxnChg>
        <pc:cxnChg chg="add mod">
          <ac:chgData name="Marco Bellaveglia" userId="ccbe9784-09e5-475a-bf13-0b9f86231c85" providerId="ADAL" clId="{C1C1C294-F9FC-4F8C-B57E-97444CF36FC9}" dt="2024-04-16T12:27:15.737" v="4656" actId="1076"/>
          <ac:cxnSpMkLst>
            <pc:docMk/>
            <pc:sldMk cId="2738943902" sldId="272"/>
            <ac:cxnSpMk id="129" creationId="{7B66E3CE-052C-BD45-EFC0-426F4E666859}"/>
          </ac:cxnSpMkLst>
        </pc:cxnChg>
        <pc:cxnChg chg="add mod">
          <ac:chgData name="Marco Bellaveglia" userId="ccbe9784-09e5-475a-bf13-0b9f86231c85" providerId="ADAL" clId="{C1C1C294-F9FC-4F8C-B57E-97444CF36FC9}" dt="2024-04-16T12:27:15.737" v="4656" actId="1076"/>
          <ac:cxnSpMkLst>
            <pc:docMk/>
            <pc:sldMk cId="2738943902" sldId="272"/>
            <ac:cxnSpMk id="131" creationId="{A6C3B440-68E9-67B4-E688-6D244FBAB072}"/>
          </ac:cxnSpMkLst>
        </pc:cxnChg>
        <pc:cxnChg chg="add mod">
          <ac:chgData name="Marco Bellaveglia" userId="ccbe9784-09e5-475a-bf13-0b9f86231c85" providerId="ADAL" clId="{C1C1C294-F9FC-4F8C-B57E-97444CF36FC9}" dt="2024-04-16T12:27:15.737" v="4656" actId="1076"/>
          <ac:cxnSpMkLst>
            <pc:docMk/>
            <pc:sldMk cId="2738943902" sldId="272"/>
            <ac:cxnSpMk id="132" creationId="{D4B90C19-F4B3-10C7-C575-702A4E227043}"/>
          </ac:cxnSpMkLst>
        </pc:cxnChg>
        <pc:cxnChg chg="mod">
          <ac:chgData name="Marco Bellaveglia" userId="ccbe9784-09e5-475a-bf13-0b9f86231c85" providerId="ADAL" clId="{C1C1C294-F9FC-4F8C-B57E-97444CF36FC9}" dt="2024-04-16T12:23:20.804" v="4599"/>
          <ac:cxnSpMkLst>
            <pc:docMk/>
            <pc:sldMk cId="2738943902" sldId="272"/>
            <ac:cxnSpMk id="139" creationId="{063464A3-8F3C-38A8-F81F-D64CCC358E66}"/>
          </ac:cxnSpMkLst>
        </pc:cxnChg>
        <pc:cxnChg chg="mod">
          <ac:chgData name="Marco Bellaveglia" userId="ccbe9784-09e5-475a-bf13-0b9f86231c85" providerId="ADAL" clId="{C1C1C294-F9FC-4F8C-B57E-97444CF36FC9}" dt="2024-04-16T12:23:20.804" v="4599"/>
          <ac:cxnSpMkLst>
            <pc:docMk/>
            <pc:sldMk cId="2738943902" sldId="272"/>
            <ac:cxnSpMk id="140" creationId="{85EEE7EC-0F63-2AE8-DC19-74C8FEBAFCF5}"/>
          </ac:cxnSpMkLst>
        </pc:cxnChg>
        <pc:cxnChg chg="mod">
          <ac:chgData name="Marco Bellaveglia" userId="ccbe9784-09e5-475a-bf13-0b9f86231c85" providerId="ADAL" clId="{C1C1C294-F9FC-4F8C-B57E-97444CF36FC9}" dt="2024-04-16T12:23:20.804" v="4599"/>
          <ac:cxnSpMkLst>
            <pc:docMk/>
            <pc:sldMk cId="2738943902" sldId="272"/>
            <ac:cxnSpMk id="141" creationId="{CF7ECBA1-89FD-59D4-43BD-B9577E79C899}"/>
          </ac:cxnSpMkLst>
        </pc:cxnChg>
        <pc:cxnChg chg="mod">
          <ac:chgData name="Marco Bellaveglia" userId="ccbe9784-09e5-475a-bf13-0b9f86231c85" providerId="ADAL" clId="{C1C1C294-F9FC-4F8C-B57E-97444CF36FC9}" dt="2024-04-16T12:23:20.804" v="4599"/>
          <ac:cxnSpMkLst>
            <pc:docMk/>
            <pc:sldMk cId="2738943902" sldId="272"/>
            <ac:cxnSpMk id="142" creationId="{69FCA8C7-BD7C-2C42-807B-0E1EF9051FFF}"/>
          </ac:cxnSpMkLst>
        </pc:cxnChg>
        <pc:cxnChg chg="mod">
          <ac:chgData name="Marco Bellaveglia" userId="ccbe9784-09e5-475a-bf13-0b9f86231c85" providerId="ADAL" clId="{C1C1C294-F9FC-4F8C-B57E-97444CF36FC9}" dt="2024-04-16T12:23:20.804" v="4599"/>
          <ac:cxnSpMkLst>
            <pc:docMk/>
            <pc:sldMk cId="2738943902" sldId="272"/>
            <ac:cxnSpMk id="143" creationId="{C658F017-C316-FBBC-6E93-CCBCD39D071B}"/>
          </ac:cxnSpMkLst>
        </pc:cxnChg>
        <pc:cxnChg chg="mod">
          <ac:chgData name="Marco Bellaveglia" userId="ccbe9784-09e5-475a-bf13-0b9f86231c85" providerId="ADAL" clId="{C1C1C294-F9FC-4F8C-B57E-97444CF36FC9}" dt="2024-04-16T12:23:20.804" v="4599"/>
          <ac:cxnSpMkLst>
            <pc:docMk/>
            <pc:sldMk cId="2738943902" sldId="272"/>
            <ac:cxnSpMk id="144" creationId="{2537D655-055C-D2C0-2EE2-6EB9D8ACAE30}"/>
          </ac:cxnSpMkLst>
        </pc:cxnChg>
        <pc:cxnChg chg="add mod">
          <ac:chgData name="Marco Bellaveglia" userId="ccbe9784-09e5-475a-bf13-0b9f86231c85" providerId="ADAL" clId="{C1C1C294-F9FC-4F8C-B57E-97444CF36FC9}" dt="2024-04-16T12:27:15.737" v="4656" actId="1076"/>
          <ac:cxnSpMkLst>
            <pc:docMk/>
            <pc:sldMk cId="2738943902" sldId="272"/>
            <ac:cxnSpMk id="146" creationId="{CE40594B-25D2-13C4-A652-73D200524492}"/>
          </ac:cxnSpMkLst>
        </pc:cxnChg>
        <pc:cxnChg chg="add mod">
          <ac:chgData name="Marco Bellaveglia" userId="ccbe9784-09e5-475a-bf13-0b9f86231c85" providerId="ADAL" clId="{C1C1C294-F9FC-4F8C-B57E-97444CF36FC9}" dt="2024-04-16T12:27:15.737" v="4656" actId="1076"/>
          <ac:cxnSpMkLst>
            <pc:docMk/>
            <pc:sldMk cId="2738943902" sldId="272"/>
            <ac:cxnSpMk id="147" creationId="{4E9100CB-C012-253D-C61B-4AB47113F417}"/>
          </ac:cxnSpMkLst>
        </pc:cxnChg>
        <pc:cxnChg chg="add mod">
          <ac:chgData name="Marco Bellaveglia" userId="ccbe9784-09e5-475a-bf13-0b9f86231c85" providerId="ADAL" clId="{C1C1C294-F9FC-4F8C-B57E-97444CF36FC9}" dt="2024-04-16T12:27:15.737" v="4656" actId="1076"/>
          <ac:cxnSpMkLst>
            <pc:docMk/>
            <pc:sldMk cId="2738943902" sldId="272"/>
            <ac:cxnSpMk id="148" creationId="{424A2868-44CC-E924-FE18-E8AAE8C29D11}"/>
          </ac:cxnSpMkLst>
        </pc:cxnChg>
        <pc:cxnChg chg="add mod">
          <ac:chgData name="Marco Bellaveglia" userId="ccbe9784-09e5-475a-bf13-0b9f86231c85" providerId="ADAL" clId="{C1C1C294-F9FC-4F8C-B57E-97444CF36FC9}" dt="2024-04-16T12:27:15.737" v="4656" actId="1076"/>
          <ac:cxnSpMkLst>
            <pc:docMk/>
            <pc:sldMk cId="2738943902" sldId="272"/>
            <ac:cxnSpMk id="149" creationId="{606368EB-3130-63B5-109B-95F31EEA2BE7}"/>
          </ac:cxnSpMkLst>
        </pc:cxnChg>
        <pc:cxnChg chg="add mod">
          <ac:chgData name="Marco Bellaveglia" userId="ccbe9784-09e5-475a-bf13-0b9f86231c85" providerId="ADAL" clId="{C1C1C294-F9FC-4F8C-B57E-97444CF36FC9}" dt="2024-04-16T12:27:15.737" v="4656" actId="1076"/>
          <ac:cxnSpMkLst>
            <pc:docMk/>
            <pc:sldMk cId="2738943902" sldId="272"/>
            <ac:cxnSpMk id="150" creationId="{3C9B79DB-19CD-DAAD-52FC-8B6760E50148}"/>
          </ac:cxnSpMkLst>
        </pc:cxnChg>
        <pc:cxnChg chg="add mod">
          <ac:chgData name="Marco Bellaveglia" userId="ccbe9784-09e5-475a-bf13-0b9f86231c85" providerId="ADAL" clId="{C1C1C294-F9FC-4F8C-B57E-97444CF36FC9}" dt="2024-04-16T12:27:15.737" v="4656" actId="1076"/>
          <ac:cxnSpMkLst>
            <pc:docMk/>
            <pc:sldMk cId="2738943902" sldId="272"/>
            <ac:cxnSpMk id="151" creationId="{4EE1EDB4-D314-61E8-2BE4-239A627795DA}"/>
          </ac:cxnSpMkLst>
        </pc:cxnChg>
        <pc:cxnChg chg="add mod">
          <ac:chgData name="Marco Bellaveglia" userId="ccbe9784-09e5-475a-bf13-0b9f86231c85" providerId="ADAL" clId="{C1C1C294-F9FC-4F8C-B57E-97444CF36FC9}" dt="2024-04-18T12:11:05.881" v="7886" actId="1035"/>
          <ac:cxnSpMkLst>
            <pc:docMk/>
            <pc:sldMk cId="2738943902" sldId="272"/>
            <ac:cxnSpMk id="161" creationId="{38FFDFA8-7E1A-8F16-DEA7-93028D6E9D97}"/>
          </ac:cxnSpMkLst>
        </pc:cxnChg>
        <pc:cxnChg chg="add mod">
          <ac:chgData name="Marco Bellaveglia" userId="ccbe9784-09e5-475a-bf13-0b9f86231c85" providerId="ADAL" clId="{C1C1C294-F9FC-4F8C-B57E-97444CF36FC9}" dt="2024-04-16T12:27:15.737" v="4656" actId="1076"/>
          <ac:cxnSpMkLst>
            <pc:docMk/>
            <pc:sldMk cId="2738943902" sldId="272"/>
            <ac:cxnSpMk id="162" creationId="{6339D84F-69D5-64A3-7B10-468B50FD21FD}"/>
          </ac:cxnSpMkLst>
        </pc:cxnChg>
        <pc:cxnChg chg="add mod">
          <ac:chgData name="Marco Bellaveglia" userId="ccbe9784-09e5-475a-bf13-0b9f86231c85" providerId="ADAL" clId="{C1C1C294-F9FC-4F8C-B57E-97444CF36FC9}" dt="2024-04-16T12:27:15.737" v="4656" actId="1076"/>
          <ac:cxnSpMkLst>
            <pc:docMk/>
            <pc:sldMk cId="2738943902" sldId="272"/>
            <ac:cxnSpMk id="163" creationId="{15320304-AB19-DF60-FD83-DBFDB9DF0D0D}"/>
          </ac:cxnSpMkLst>
        </pc:cxnChg>
        <pc:cxnChg chg="add mod">
          <ac:chgData name="Marco Bellaveglia" userId="ccbe9784-09e5-475a-bf13-0b9f86231c85" providerId="ADAL" clId="{C1C1C294-F9FC-4F8C-B57E-97444CF36FC9}" dt="2024-04-16T12:27:15.737" v="4656" actId="1076"/>
          <ac:cxnSpMkLst>
            <pc:docMk/>
            <pc:sldMk cId="2738943902" sldId="272"/>
            <ac:cxnSpMk id="164" creationId="{545A6DB1-B3F3-8C3A-3FF7-1B161F4FE6E9}"/>
          </ac:cxnSpMkLst>
        </pc:cxnChg>
        <pc:cxnChg chg="add mod">
          <ac:chgData name="Marco Bellaveglia" userId="ccbe9784-09e5-475a-bf13-0b9f86231c85" providerId="ADAL" clId="{C1C1C294-F9FC-4F8C-B57E-97444CF36FC9}" dt="2024-04-16T12:27:15.737" v="4656" actId="1076"/>
          <ac:cxnSpMkLst>
            <pc:docMk/>
            <pc:sldMk cId="2738943902" sldId="272"/>
            <ac:cxnSpMk id="176" creationId="{880D8E76-FBB1-815F-66BF-E334D61CB96B}"/>
          </ac:cxnSpMkLst>
        </pc:cxnChg>
        <pc:cxnChg chg="add mod">
          <ac:chgData name="Marco Bellaveglia" userId="ccbe9784-09e5-475a-bf13-0b9f86231c85" providerId="ADAL" clId="{C1C1C294-F9FC-4F8C-B57E-97444CF36FC9}" dt="2024-04-16T12:27:15.737" v="4656" actId="1076"/>
          <ac:cxnSpMkLst>
            <pc:docMk/>
            <pc:sldMk cId="2738943902" sldId="272"/>
            <ac:cxnSpMk id="177" creationId="{5481CD67-7263-0633-873B-3FA0592EF67C}"/>
          </ac:cxnSpMkLst>
        </pc:cxnChg>
        <pc:cxnChg chg="add mod">
          <ac:chgData name="Marco Bellaveglia" userId="ccbe9784-09e5-475a-bf13-0b9f86231c85" providerId="ADAL" clId="{C1C1C294-F9FC-4F8C-B57E-97444CF36FC9}" dt="2024-04-16T12:27:15.737" v="4656" actId="1076"/>
          <ac:cxnSpMkLst>
            <pc:docMk/>
            <pc:sldMk cId="2738943902" sldId="272"/>
            <ac:cxnSpMk id="178" creationId="{4CC30FA0-9B17-B9DE-7D62-8E5D27F50C03}"/>
          </ac:cxnSpMkLst>
        </pc:cxnChg>
      </pc:sldChg>
      <pc:sldChg chg="addSp delSp modSp new mod addAnim delAnim modAnim">
        <pc:chgData name="Marco Bellaveglia" userId="ccbe9784-09e5-475a-bf13-0b9f86231c85" providerId="ADAL" clId="{C1C1C294-F9FC-4F8C-B57E-97444CF36FC9}" dt="2024-04-18T12:14:43.735" v="7932" actId="20577"/>
        <pc:sldMkLst>
          <pc:docMk/>
          <pc:sldMk cId="2633466246" sldId="273"/>
        </pc:sldMkLst>
        <pc:spChg chg="del">
          <ac:chgData name="Marco Bellaveglia" userId="ccbe9784-09e5-475a-bf13-0b9f86231c85" providerId="ADAL" clId="{C1C1C294-F9FC-4F8C-B57E-97444CF36FC9}" dt="2024-04-16T13:00:35.238" v="4983" actId="478"/>
          <ac:spMkLst>
            <pc:docMk/>
            <pc:sldMk cId="2633466246" sldId="273"/>
            <ac:spMk id="2" creationId="{BDC225A3-954B-5443-D3C3-C3086F1D8F67}"/>
          </ac:spMkLst>
        </pc:spChg>
        <pc:spChg chg="mod">
          <ac:chgData name="Marco Bellaveglia" userId="ccbe9784-09e5-475a-bf13-0b9f86231c85" providerId="ADAL" clId="{C1C1C294-F9FC-4F8C-B57E-97444CF36FC9}" dt="2024-04-16T13:01:30.822" v="5044" actId="790"/>
          <ac:spMkLst>
            <pc:docMk/>
            <pc:sldMk cId="2633466246" sldId="273"/>
            <ac:spMk id="3" creationId="{B6BD0CD4-2486-50AD-6FB5-564A9E5DD6E1}"/>
          </ac:spMkLst>
        </pc:spChg>
        <pc:spChg chg="mod">
          <ac:chgData name="Marco Bellaveglia" userId="ccbe9784-09e5-475a-bf13-0b9f86231c85" providerId="ADAL" clId="{C1C1C294-F9FC-4F8C-B57E-97444CF36FC9}" dt="2024-04-16T13:06:03.871" v="5215" actId="1035"/>
          <ac:spMkLst>
            <pc:docMk/>
            <pc:sldMk cId="2633466246" sldId="273"/>
            <ac:spMk id="6" creationId="{E0C18202-607B-629D-58AB-E251E9B52558}"/>
          </ac:spMkLst>
        </pc:spChg>
        <pc:spChg chg="add mod">
          <ac:chgData name="Marco Bellaveglia" userId="ccbe9784-09e5-475a-bf13-0b9f86231c85" providerId="ADAL" clId="{C1C1C294-F9FC-4F8C-B57E-97444CF36FC9}" dt="2024-04-16T13:20:59.544" v="5408" actId="1038"/>
          <ac:spMkLst>
            <pc:docMk/>
            <pc:sldMk cId="2633466246" sldId="273"/>
            <ac:spMk id="7" creationId="{4B581AC6-6CCC-64FA-E28B-835CD4C94657}"/>
          </ac:spMkLst>
        </pc:spChg>
        <pc:spChg chg="mod">
          <ac:chgData name="Marco Bellaveglia" userId="ccbe9784-09e5-475a-bf13-0b9f86231c85" providerId="ADAL" clId="{C1C1C294-F9FC-4F8C-B57E-97444CF36FC9}" dt="2024-04-16T13:00:37.874" v="4984"/>
          <ac:spMkLst>
            <pc:docMk/>
            <pc:sldMk cId="2633466246" sldId="273"/>
            <ac:spMk id="9" creationId="{58A6E950-4D64-F9AF-ACC5-3EB7F825DF2B}"/>
          </ac:spMkLst>
        </pc:spChg>
        <pc:spChg chg="mod">
          <ac:chgData name="Marco Bellaveglia" userId="ccbe9784-09e5-475a-bf13-0b9f86231c85" providerId="ADAL" clId="{C1C1C294-F9FC-4F8C-B57E-97444CF36FC9}" dt="2024-04-16T13:00:37.874" v="4984"/>
          <ac:spMkLst>
            <pc:docMk/>
            <pc:sldMk cId="2633466246" sldId="273"/>
            <ac:spMk id="10" creationId="{D84B0AF2-326A-5706-E4C0-B79E6EDF4E08}"/>
          </ac:spMkLst>
        </pc:spChg>
        <pc:spChg chg="add del mod">
          <ac:chgData name="Marco Bellaveglia" userId="ccbe9784-09e5-475a-bf13-0b9f86231c85" providerId="ADAL" clId="{C1C1C294-F9FC-4F8C-B57E-97444CF36FC9}" dt="2024-04-16T13:01:07.366" v="5024" actId="478"/>
          <ac:spMkLst>
            <pc:docMk/>
            <pc:sldMk cId="2633466246" sldId="273"/>
            <ac:spMk id="11" creationId="{CB930888-CCF8-EECF-61AC-D7C4C6469EEB}"/>
          </ac:spMkLst>
        </pc:spChg>
        <pc:spChg chg="add mod">
          <ac:chgData name="Marco Bellaveglia" userId="ccbe9784-09e5-475a-bf13-0b9f86231c85" providerId="ADAL" clId="{C1C1C294-F9FC-4F8C-B57E-97444CF36FC9}" dt="2024-04-16T13:06:29.278" v="5253" actId="20577"/>
          <ac:spMkLst>
            <pc:docMk/>
            <pc:sldMk cId="2633466246" sldId="273"/>
            <ac:spMk id="12" creationId="{73ECA8F3-C79D-4282-ED05-3290070FFF58}"/>
          </ac:spMkLst>
        </pc:spChg>
        <pc:spChg chg="add mod">
          <ac:chgData name="Marco Bellaveglia" userId="ccbe9784-09e5-475a-bf13-0b9f86231c85" providerId="ADAL" clId="{C1C1C294-F9FC-4F8C-B57E-97444CF36FC9}" dt="2024-04-16T13:11:35.127" v="5396" actId="1037"/>
          <ac:spMkLst>
            <pc:docMk/>
            <pc:sldMk cId="2633466246" sldId="273"/>
            <ac:spMk id="14" creationId="{D965F8E0-0EFC-FE15-2F23-1B734E0A0C39}"/>
          </ac:spMkLst>
        </pc:spChg>
        <pc:spChg chg="add mod">
          <ac:chgData name="Marco Bellaveglia" userId="ccbe9784-09e5-475a-bf13-0b9f86231c85" providerId="ADAL" clId="{C1C1C294-F9FC-4F8C-B57E-97444CF36FC9}" dt="2024-04-16T13:11:14.083" v="5372" actId="114"/>
          <ac:spMkLst>
            <pc:docMk/>
            <pc:sldMk cId="2633466246" sldId="273"/>
            <ac:spMk id="15" creationId="{1C636FA5-F883-432D-10F5-B9DD79A461C8}"/>
          </ac:spMkLst>
        </pc:spChg>
        <pc:spChg chg="add mod">
          <ac:chgData name="Marco Bellaveglia" userId="ccbe9784-09e5-475a-bf13-0b9f86231c85" providerId="ADAL" clId="{C1C1C294-F9FC-4F8C-B57E-97444CF36FC9}" dt="2024-04-16T13:11:32.055" v="5385" actId="1038"/>
          <ac:spMkLst>
            <pc:docMk/>
            <pc:sldMk cId="2633466246" sldId="273"/>
            <ac:spMk id="16" creationId="{39916330-D5B4-4FC1-DC4E-F54369CE2696}"/>
          </ac:spMkLst>
        </pc:spChg>
        <pc:spChg chg="add mod">
          <ac:chgData name="Marco Bellaveglia" userId="ccbe9784-09e5-475a-bf13-0b9f86231c85" providerId="ADAL" clId="{C1C1C294-F9FC-4F8C-B57E-97444CF36FC9}" dt="2024-04-16T13:11:30.279" v="5381" actId="1038"/>
          <ac:spMkLst>
            <pc:docMk/>
            <pc:sldMk cId="2633466246" sldId="273"/>
            <ac:spMk id="17" creationId="{D8350478-3968-889F-0C48-82C290309CCA}"/>
          </ac:spMkLst>
        </pc:spChg>
        <pc:spChg chg="add del mod">
          <ac:chgData name="Marco Bellaveglia" userId="ccbe9784-09e5-475a-bf13-0b9f86231c85" providerId="ADAL" clId="{C1C1C294-F9FC-4F8C-B57E-97444CF36FC9}" dt="2024-04-18T12:14:43.735" v="7932" actId="20577"/>
          <ac:spMkLst>
            <pc:docMk/>
            <pc:sldMk cId="2633466246" sldId="273"/>
            <ac:spMk id="18" creationId="{D20A31F1-E949-2C93-A3AF-95129433EC17}"/>
          </ac:spMkLst>
        </pc:spChg>
        <pc:spChg chg="add del mod">
          <ac:chgData name="Marco Bellaveglia" userId="ccbe9784-09e5-475a-bf13-0b9f86231c85" providerId="ADAL" clId="{C1C1C294-F9FC-4F8C-B57E-97444CF36FC9}" dt="2024-04-16T13:06:41.711" v="5257" actId="478"/>
          <ac:spMkLst>
            <pc:docMk/>
            <pc:sldMk cId="2633466246" sldId="273"/>
            <ac:spMk id="19" creationId="{3BC4D046-6E74-C226-7C28-3B8D23198CD3}"/>
          </ac:spMkLst>
        </pc:spChg>
        <pc:spChg chg="add mod">
          <ac:chgData name="Marco Bellaveglia" userId="ccbe9784-09e5-475a-bf13-0b9f86231c85" providerId="ADAL" clId="{C1C1C294-F9FC-4F8C-B57E-97444CF36FC9}" dt="2024-04-16T13:20:59.544" v="5408" actId="1038"/>
          <ac:spMkLst>
            <pc:docMk/>
            <pc:sldMk cId="2633466246" sldId="273"/>
            <ac:spMk id="20" creationId="{919DA178-B829-ABE7-EF99-15EF2D8B8751}"/>
          </ac:spMkLst>
        </pc:spChg>
        <pc:spChg chg="add del mod">
          <ac:chgData name="Marco Bellaveglia" userId="ccbe9784-09e5-475a-bf13-0b9f86231c85" providerId="ADAL" clId="{C1C1C294-F9FC-4F8C-B57E-97444CF36FC9}" dt="2024-04-16T13:10:04.351" v="5332" actId="478"/>
          <ac:spMkLst>
            <pc:docMk/>
            <pc:sldMk cId="2633466246" sldId="273"/>
            <ac:spMk id="21" creationId="{395EA600-A45C-3F43-CE67-49B56EF6E887}"/>
          </ac:spMkLst>
        </pc:spChg>
        <pc:spChg chg="add mod">
          <ac:chgData name="Marco Bellaveglia" userId="ccbe9784-09e5-475a-bf13-0b9f86231c85" providerId="ADAL" clId="{C1C1C294-F9FC-4F8C-B57E-97444CF36FC9}" dt="2024-04-16T13:20:59.544" v="5408" actId="1038"/>
          <ac:spMkLst>
            <pc:docMk/>
            <pc:sldMk cId="2633466246" sldId="273"/>
            <ac:spMk id="22" creationId="{ECA80435-2307-EA9B-21AE-AC6ABCEA66C4}"/>
          </ac:spMkLst>
        </pc:spChg>
        <pc:spChg chg="add mod">
          <ac:chgData name="Marco Bellaveglia" userId="ccbe9784-09e5-475a-bf13-0b9f86231c85" providerId="ADAL" clId="{C1C1C294-F9FC-4F8C-B57E-97444CF36FC9}" dt="2024-04-16T13:20:59.544" v="5408" actId="1038"/>
          <ac:spMkLst>
            <pc:docMk/>
            <pc:sldMk cId="2633466246" sldId="273"/>
            <ac:spMk id="23" creationId="{B186882B-6CF8-CF12-62F6-74689D390EC5}"/>
          </ac:spMkLst>
        </pc:spChg>
        <pc:spChg chg="mod">
          <ac:chgData name="Marco Bellaveglia" userId="ccbe9784-09e5-475a-bf13-0b9f86231c85" providerId="ADAL" clId="{C1C1C294-F9FC-4F8C-B57E-97444CF36FC9}" dt="2024-04-16T13:00:37.874" v="4984"/>
          <ac:spMkLst>
            <pc:docMk/>
            <pc:sldMk cId="2633466246" sldId="273"/>
            <ac:spMk id="25" creationId="{EDE74FCA-CB3A-C40E-A83F-D7F19A2C64FE}"/>
          </ac:spMkLst>
        </pc:spChg>
        <pc:spChg chg="mod">
          <ac:chgData name="Marco Bellaveglia" userId="ccbe9784-09e5-475a-bf13-0b9f86231c85" providerId="ADAL" clId="{C1C1C294-F9FC-4F8C-B57E-97444CF36FC9}" dt="2024-04-16T13:00:37.874" v="4984"/>
          <ac:spMkLst>
            <pc:docMk/>
            <pc:sldMk cId="2633466246" sldId="273"/>
            <ac:spMk id="26" creationId="{DF9D2B23-A9C1-40F1-26A7-562442A95CEF}"/>
          </ac:spMkLst>
        </pc:spChg>
        <pc:spChg chg="mod">
          <ac:chgData name="Marco Bellaveglia" userId="ccbe9784-09e5-475a-bf13-0b9f86231c85" providerId="ADAL" clId="{C1C1C294-F9FC-4F8C-B57E-97444CF36FC9}" dt="2024-04-16T13:00:37.874" v="4984"/>
          <ac:spMkLst>
            <pc:docMk/>
            <pc:sldMk cId="2633466246" sldId="273"/>
            <ac:spMk id="32" creationId="{ADF73F3A-4E99-5723-A9DA-0F9C65E8152E}"/>
          </ac:spMkLst>
        </pc:spChg>
        <pc:spChg chg="mod">
          <ac:chgData name="Marco Bellaveglia" userId="ccbe9784-09e5-475a-bf13-0b9f86231c85" providerId="ADAL" clId="{C1C1C294-F9FC-4F8C-B57E-97444CF36FC9}" dt="2024-04-16T13:00:37.874" v="4984"/>
          <ac:spMkLst>
            <pc:docMk/>
            <pc:sldMk cId="2633466246" sldId="273"/>
            <ac:spMk id="33" creationId="{7BB23055-629D-6422-E2DD-C34C80174D52}"/>
          </ac:spMkLst>
        </pc:spChg>
        <pc:spChg chg="mod">
          <ac:chgData name="Marco Bellaveglia" userId="ccbe9784-09e5-475a-bf13-0b9f86231c85" providerId="ADAL" clId="{C1C1C294-F9FC-4F8C-B57E-97444CF36FC9}" dt="2024-04-16T13:00:37.874" v="4984"/>
          <ac:spMkLst>
            <pc:docMk/>
            <pc:sldMk cId="2633466246" sldId="273"/>
            <ac:spMk id="34" creationId="{2F716510-3417-1E65-50D0-946396F35FFE}"/>
          </ac:spMkLst>
        </pc:spChg>
        <pc:spChg chg="mod">
          <ac:chgData name="Marco Bellaveglia" userId="ccbe9784-09e5-475a-bf13-0b9f86231c85" providerId="ADAL" clId="{C1C1C294-F9FC-4F8C-B57E-97444CF36FC9}" dt="2024-04-16T13:00:37.874" v="4984"/>
          <ac:spMkLst>
            <pc:docMk/>
            <pc:sldMk cId="2633466246" sldId="273"/>
            <ac:spMk id="35" creationId="{7B181570-BC85-CE04-9CE1-5BDECA914DF5}"/>
          </ac:spMkLst>
        </pc:spChg>
        <pc:spChg chg="mod">
          <ac:chgData name="Marco Bellaveglia" userId="ccbe9784-09e5-475a-bf13-0b9f86231c85" providerId="ADAL" clId="{C1C1C294-F9FC-4F8C-B57E-97444CF36FC9}" dt="2024-04-16T13:00:37.874" v="4984"/>
          <ac:spMkLst>
            <pc:docMk/>
            <pc:sldMk cId="2633466246" sldId="273"/>
            <ac:spMk id="36" creationId="{6804B1FC-D32C-5084-1580-611A06781BAC}"/>
          </ac:spMkLst>
        </pc:spChg>
        <pc:spChg chg="mod">
          <ac:chgData name="Marco Bellaveglia" userId="ccbe9784-09e5-475a-bf13-0b9f86231c85" providerId="ADAL" clId="{C1C1C294-F9FC-4F8C-B57E-97444CF36FC9}" dt="2024-04-16T13:00:37.874" v="4984"/>
          <ac:spMkLst>
            <pc:docMk/>
            <pc:sldMk cId="2633466246" sldId="273"/>
            <ac:spMk id="37" creationId="{E1083C57-41D2-8A93-98DA-22A6175A9605}"/>
          </ac:spMkLst>
        </pc:spChg>
        <pc:spChg chg="add mod">
          <ac:chgData name="Marco Bellaveglia" userId="ccbe9784-09e5-475a-bf13-0b9f86231c85" providerId="ADAL" clId="{C1C1C294-F9FC-4F8C-B57E-97444CF36FC9}" dt="2024-04-16T13:20:59.544" v="5408" actId="1038"/>
          <ac:spMkLst>
            <pc:docMk/>
            <pc:sldMk cId="2633466246" sldId="273"/>
            <ac:spMk id="38" creationId="{0237E0AA-403A-1381-A691-4C8D515C2A8A}"/>
          </ac:spMkLst>
        </pc:spChg>
        <pc:spChg chg="add mod">
          <ac:chgData name="Marco Bellaveglia" userId="ccbe9784-09e5-475a-bf13-0b9f86231c85" providerId="ADAL" clId="{C1C1C294-F9FC-4F8C-B57E-97444CF36FC9}" dt="2024-04-16T13:20:59.544" v="5408" actId="1038"/>
          <ac:spMkLst>
            <pc:docMk/>
            <pc:sldMk cId="2633466246" sldId="273"/>
            <ac:spMk id="39" creationId="{14B81323-6007-254B-83F6-1B76EB56A0AF}"/>
          </ac:spMkLst>
        </pc:spChg>
        <pc:spChg chg="add mod">
          <ac:chgData name="Marco Bellaveglia" userId="ccbe9784-09e5-475a-bf13-0b9f86231c85" providerId="ADAL" clId="{C1C1C294-F9FC-4F8C-B57E-97444CF36FC9}" dt="2024-04-16T13:20:59.544" v="5408" actId="1038"/>
          <ac:spMkLst>
            <pc:docMk/>
            <pc:sldMk cId="2633466246" sldId="273"/>
            <ac:spMk id="41" creationId="{40FA0EBE-F65E-C4CD-3267-6529AAE87B24}"/>
          </ac:spMkLst>
        </pc:spChg>
        <pc:spChg chg="add mod">
          <ac:chgData name="Marco Bellaveglia" userId="ccbe9784-09e5-475a-bf13-0b9f86231c85" providerId="ADAL" clId="{C1C1C294-F9FC-4F8C-B57E-97444CF36FC9}" dt="2024-04-16T13:20:59.544" v="5408" actId="1038"/>
          <ac:spMkLst>
            <pc:docMk/>
            <pc:sldMk cId="2633466246" sldId="273"/>
            <ac:spMk id="42" creationId="{3F250B22-1573-AB74-986E-666ACDFB8039}"/>
          </ac:spMkLst>
        </pc:spChg>
        <pc:spChg chg="add mod">
          <ac:chgData name="Marco Bellaveglia" userId="ccbe9784-09e5-475a-bf13-0b9f86231c85" providerId="ADAL" clId="{C1C1C294-F9FC-4F8C-B57E-97444CF36FC9}" dt="2024-04-16T13:20:59.544" v="5408" actId="1038"/>
          <ac:spMkLst>
            <pc:docMk/>
            <pc:sldMk cId="2633466246" sldId="273"/>
            <ac:spMk id="43" creationId="{A2CC3888-BFE1-4DD8-2BED-F3B450AD09C5}"/>
          </ac:spMkLst>
        </pc:spChg>
        <pc:spChg chg="add mod">
          <ac:chgData name="Marco Bellaveglia" userId="ccbe9784-09e5-475a-bf13-0b9f86231c85" providerId="ADAL" clId="{C1C1C294-F9FC-4F8C-B57E-97444CF36FC9}" dt="2024-04-16T13:20:59.544" v="5408" actId="1038"/>
          <ac:spMkLst>
            <pc:docMk/>
            <pc:sldMk cId="2633466246" sldId="273"/>
            <ac:spMk id="46" creationId="{B49CEC7E-99D9-BC19-BDB7-354A318EDD0C}"/>
          </ac:spMkLst>
        </pc:spChg>
        <pc:spChg chg="add mod">
          <ac:chgData name="Marco Bellaveglia" userId="ccbe9784-09e5-475a-bf13-0b9f86231c85" providerId="ADAL" clId="{C1C1C294-F9FC-4F8C-B57E-97444CF36FC9}" dt="2024-04-16T13:20:59.544" v="5408" actId="1038"/>
          <ac:spMkLst>
            <pc:docMk/>
            <pc:sldMk cId="2633466246" sldId="273"/>
            <ac:spMk id="47" creationId="{382C1EA3-CBF1-2BD5-0861-D48ED2A6519F}"/>
          </ac:spMkLst>
        </pc:spChg>
        <pc:spChg chg="add del mod">
          <ac:chgData name="Marco Bellaveglia" userId="ccbe9784-09e5-475a-bf13-0b9f86231c85" providerId="ADAL" clId="{C1C1C294-F9FC-4F8C-B57E-97444CF36FC9}" dt="2024-04-16T13:20:59.544" v="5408" actId="1038"/>
          <ac:spMkLst>
            <pc:docMk/>
            <pc:sldMk cId="2633466246" sldId="273"/>
            <ac:spMk id="48" creationId="{54F232C0-7636-96DA-3BA3-1F789E5EC6D1}"/>
          </ac:spMkLst>
        </pc:spChg>
        <pc:grpChg chg="add mod">
          <ac:chgData name="Marco Bellaveglia" userId="ccbe9784-09e5-475a-bf13-0b9f86231c85" providerId="ADAL" clId="{C1C1C294-F9FC-4F8C-B57E-97444CF36FC9}" dt="2024-04-16T13:20:59.544" v="5408" actId="1038"/>
          <ac:grpSpMkLst>
            <pc:docMk/>
            <pc:sldMk cId="2633466246" sldId="273"/>
            <ac:grpSpMk id="8" creationId="{0870A8A3-32BC-A0DA-B5EA-9815BE07691D}"/>
          </ac:grpSpMkLst>
        </pc:grpChg>
        <pc:grpChg chg="add mod">
          <ac:chgData name="Marco Bellaveglia" userId="ccbe9784-09e5-475a-bf13-0b9f86231c85" providerId="ADAL" clId="{C1C1C294-F9FC-4F8C-B57E-97444CF36FC9}" dt="2024-04-16T13:20:59.544" v="5408" actId="1038"/>
          <ac:grpSpMkLst>
            <pc:docMk/>
            <pc:sldMk cId="2633466246" sldId="273"/>
            <ac:grpSpMk id="24" creationId="{F5DE6BE4-6FB5-04CB-20DF-56E95C965EB0}"/>
          </ac:grpSpMkLst>
        </pc:grpChg>
        <pc:grpChg chg="add mod">
          <ac:chgData name="Marco Bellaveglia" userId="ccbe9784-09e5-475a-bf13-0b9f86231c85" providerId="ADAL" clId="{C1C1C294-F9FC-4F8C-B57E-97444CF36FC9}" dt="2024-04-16T13:20:59.544" v="5408" actId="1038"/>
          <ac:grpSpMkLst>
            <pc:docMk/>
            <pc:sldMk cId="2633466246" sldId="273"/>
            <ac:grpSpMk id="31" creationId="{CDD8078D-76AA-E016-A187-64EBA11E4813}"/>
          </ac:grpSpMkLst>
        </pc:grpChg>
        <pc:graphicFrameChg chg="add mod">
          <ac:chgData name="Marco Bellaveglia" userId="ccbe9784-09e5-475a-bf13-0b9f86231c85" providerId="ADAL" clId="{C1C1C294-F9FC-4F8C-B57E-97444CF36FC9}" dt="2024-04-16T13:07:11.061" v="5263" actId="1582"/>
          <ac:graphicFrameMkLst>
            <pc:docMk/>
            <pc:sldMk cId="2633466246" sldId="273"/>
            <ac:graphicFrameMk id="13" creationId="{0CA9E047-E8DE-344C-15C8-EAD841066F8E}"/>
          </ac:graphicFrameMkLst>
        </pc:graphicFrameChg>
        <pc:graphicFrameChg chg="add del mod replId">
          <ac:chgData name="Marco Bellaveglia" userId="ccbe9784-09e5-475a-bf13-0b9f86231c85" providerId="ADAL" clId="{C1C1C294-F9FC-4F8C-B57E-97444CF36FC9}" dt="2024-04-16T13:11:06.607" v="5368"/>
          <ac:graphicFrameMkLst>
            <pc:docMk/>
            <pc:sldMk cId="2633466246" sldId="273"/>
            <ac:graphicFrameMk id="50" creationId="{1C636FA5-F883-432D-10F5-B9DD79A461C8}"/>
          </ac:graphicFrameMkLst>
        </pc:graphicFrameChg>
        <pc:cxnChg chg="add mod">
          <ac:chgData name="Marco Bellaveglia" userId="ccbe9784-09e5-475a-bf13-0b9f86231c85" providerId="ADAL" clId="{C1C1C294-F9FC-4F8C-B57E-97444CF36FC9}" dt="2024-04-16T13:20:59.544" v="5408" actId="1038"/>
          <ac:cxnSpMkLst>
            <pc:docMk/>
            <pc:sldMk cId="2633466246" sldId="273"/>
            <ac:cxnSpMk id="27" creationId="{CF195CD4-4EB1-C781-B36B-0D20967AC60E}"/>
          </ac:cxnSpMkLst>
        </pc:cxnChg>
        <pc:cxnChg chg="add mod">
          <ac:chgData name="Marco Bellaveglia" userId="ccbe9784-09e5-475a-bf13-0b9f86231c85" providerId="ADAL" clId="{C1C1C294-F9FC-4F8C-B57E-97444CF36FC9}" dt="2024-04-16T13:20:59.544" v="5408" actId="1038"/>
          <ac:cxnSpMkLst>
            <pc:docMk/>
            <pc:sldMk cId="2633466246" sldId="273"/>
            <ac:cxnSpMk id="28" creationId="{F3D50164-E622-6249-9D1A-A7CD2CC0509A}"/>
          </ac:cxnSpMkLst>
        </pc:cxnChg>
        <pc:cxnChg chg="add mod">
          <ac:chgData name="Marco Bellaveglia" userId="ccbe9784-09e5-475a-bf13-0b9f86231c85" providerId="ADAL" clId="{C1C1C294-F9FC-4F8C-B57E-97444CF36FC9}" dt="2024-04-16T13:20:59.544" v="5408" actId="1038"/>
          <ac:cxnSpMkLst>
            <pc:docMk/>
            <pc:sldMk cId="2633466246" sldId="273"/>
            <ac:cxnSpMk id="29" creationId="{4F939D74-B1E7-3BF7-32B1-4CF92D9DB515}"/>
          </ac:cxnSpMkLst>
        </pc:cxnChg>
        <pc:cxnChg chg="add mod">
          <ac:chgData name="Marco Bellaveglia" userId="ccbe9784-09e5-475a-bf13-0b9f86231c85" providerId="ADAL" clId="{C1C1C294-F9FC-4F8C-B57E-97444CF36FC9}" dt="2024-04-16T13:20:59.544" v="5408" actId="1038"/>
          <ac:cxnSpMkLst>
            <pc:docMk/>
            <pc:sldMk cId="2633466246" sldId="273"/>
            <ac:cxnSpMk id="30" creationId="{9D1A00A7-9953-6BB5-BF04-FD3E1C96AE03}"/>
          </ac:cxnSpMkLst>
        </pc:cxnChg>
        <pc:cxnChg chg="add mod">
          <ac:chgData name="Marco Bellaveglia" userId="ccbe9784-09e5-475a-bf13-0b9f86231c85" providerId="ADAL" clId="{C1C1C294-F9FC-4F8C-B57E-97444CF36FC9}" dt="2024-04-16T13:20:59.544" v="5408" actId="1038"/>
          <ac:cxnSpMkLst>
            <pc:docMk/>
            <pc:sldMk cId="2633466246" sldId="273"/>
            <ac:cxnSpMk id="40" creationId="{6616CC72-C785-C912-E7F9-BB6B1441A7F9}"/>
          </ac:cxnSpMkLst>
        </pc:cxnChg>
        <pc:cxnChg chg="add mod">
          <ac:chgData name="Marco Bellaveglia" userId="ccbe9784-09e5-475a-bf13-0b9f86231c85" providerId="ADAL" clId="{C1C1C294-F9FC-4F8C-B57E-97444CF36FC9}" dt="2024-04-16T13:20:59.544" v="5408" actId="1038"/>
          <ac:cxnSpMkLst>
            <pc:docMk/>
            <pc:sldMk cId="2633466246" sldId="273"/>
            <ac:cxnSpMk id="44" creationId="{D5921B8C-7D0E-28DB-0A19-10D43404CB5E}"/>
          </ac:cxnSpMkLst>
        </pc:cxnChg>
        <pc:cxnChg chg="add mod">
          <ac:chgData name="Marco Bellaveglia" userId="ccbe9784-09e5-475a-bf13-0b9f86231c85" providerId="ADAL" clId="{C1C1C294-F9FC-4F8C-B57E-97444CF36FC9}" dt="2024-04-16T13:20:59.544" v="5408" actId="1038"/>
          <ac:cxnSpMkLst>
            <pc:docMk/>
            <pc:sldMk cId="2633466246" sldId="273"/>
            <ac:cxnSpMk id="45" creationId="{FE90642E-3633-D083-896D-91BC532B47C1}"/>
          </ac:cxnSpMkLst>
        </pc:cxnChg>
      </pc:sldChg>
      <pc:sldChg chg="addSp delSp modSp new mod delAnim modAnim">
        <pc:chgData name="Marco Bellaveglia" userId="ccbe9784-09e5-475a-bf13-0b9f86231c85" providerId="ADAL" clId="{C1C1C294-F9FC-4F8C-B57E-97444CF36FC9}" dt="2024-04-16T14:10:37.666" v="6937"/>
        <pc:sldMkLst>
          <pc:docMk/>
          <pc:sldMk cId="432240253" sldId="274"/>
        </pc:sldMkLst>
        <pc:spChg chg="del">
          <ac:chgData name="Marco Bellaveglia" userId="ccbe9784-09e5-475a-bf13-0b9f86231c85" providerId="ADAL" clId="{C1C1C294-F9FC-4F8C-B57E-97444CF36FC9}" dt="2024-04-16T13:22:36.862" v="5430" actId="478"/>
          <ac:spMkLst>
            <pc:docMk/>
            <pc:sldMk cId="432240253" sldId="274"/>
            <ac:spMk id="2" creationId="{CF4F63DD-B5FA-BD72-9B2D-0ADD8F06CFE4}"/>
          </ac:spMkLst>
        </pc:spChg>
        <pc:spChg chg="mod">
          <ac:chgData name="Marco Bellaveglia" userId="ccbe9784-09e5-475a-bf13-0b9f86231c85" providerId="ADAL" clId="{C1C1C294-F9FC-4F8C-B57E-97444CF36FC9}" dt="2024-04-16T14:06:42.002" v="6900" actId="20577"/>
          <ac:spMkLst>
            <pc:docMk/>
            <pc:sldMk cId="432240253" sldId="274"/>
            <ac:spMk id="3" creationId="{BEECC38E-5776-7E14-5071-485FE6FA5490}"/>
          </ac:spMkLst>
        </pc:spChg>
        <pc:spChg chg="add mod">
          <ac:chgData name="Marco Bellaveglia" userId="ccbe9784-09e5-475a-bf13-0b9f86231c85" providerId="ADAL" clId="{C1C1C294-F9FC-4F8C-B57E-97444CF36FC9}" dt="2024-04-16T14:07:49.676" v="6910"/>
          <ac:spMkLst>
            <pc:docMk/>
            <pc:sldMk cId="432240253" sldId="274"/>
            <ac:spMk id="7" creationId="{346CA48D-063A-0855-5419-7572ABB7F8EC}"/>
          </ac:spMkLst>
        </pc:spChg>
        <pc:spChg chg="add mod">
          <ac:chgData name="Marco Bellaveglia" userId="ccbe9784-09e5-475a-bf13-0b9f86231c85" providerId="ADAL" clId="{C1C1C294-F9FC-4F8C-B57E-97444CF36FC9}" dt="2024-04-16T14:06:53.070" v="6904" actId="1076"/>
          <ac:spMkLst>
            <pc:docMk/>
            <pc:sldMk cId="432240253" sldId="274"/>
            <ac:spMk id="11" creationId="{54EDCBB3-3F84-EE51-340E-4633B98931F1}"/>
          </ac:spMkLst>
        </pc:spChg>
        <pc:spChg chg="add mod">
          <ac:chgData name="Marco Bellaveglia" userId="ccbe9784-09e5-475a-bf13-0b9f86231c85" providerId="ADAL" clId="{C1C1C294-F9FC-4F8C-B57E-97444CF36FC9}" dt="2024-04-16T14:06:53.070" v="6904" actId="1076"/>
          <ac:spMkLst>
            <pc:docMk/>
            <pc:sldMk cId="432240253" sldId="274"/>
            <ac:spMk id="12" creationId="{C55F7B86-8065-64A6-CE09-75F029332F4D}"/>
          </ac:spMkLst>
        </pc:spChg>
        <pc:spChg chg="add del mod">
          <ac:chgData name="Marco Bellaveglia" userId="ccbe9784-09e5-475a-bf13-0b9f86231c85" providerId="ADAL" clId="{C1C1C294-F9FC-4F8C-B57E-97444CF36FC9}" dt="2024-04-16T13:23:52.105" v="5484" actId="478"/>
          <ac:spMkLst>
            <pc:docMk/>
            <pc:sldMk cId="432240253" sldId="274"/>
            <ac:spMk id="18" creationId="{9C8D6185-E6B2-2B5B-0B94-BA5FF9199A8F}"/>
          </ac:spMkLst>
        </pc:spChg>
        <pc:picChg chg="add mod">
          <ac:chgData name="Marco Bellaveglia" userId="ccbe9784-09e5-475a-bf13-0b9f86231c85" providerId="ADAL" clId="{C1C1C294-F9FC-4F8C-B57E-97444CF36FC9}" dt="2024-04-16T14:06:48.799" v="6903" actId="14100"/>
          <ac:picMkLst>
            <pc:docMk/>
            <pc:sldMk cId="432240253" sldId="274"/>
            <ac:picMk id="8" creationId="{EFE8FDF9-1602-9E21-00CB-4B36ED8423AB}"/>
          </ac:picMkLst>
        </pc:picChg>
        <pc:picChg chg="add mod">
          <ac:chgData name="Marco Bellaveglia" userId="ccbe9784-09e5-475a-bf13-0b9f86231c85" providerId="ADAL" clId="{C1C1C294-F9FC-4F8C-B57E-97444CF36FC9}" dt="2024-04-16T14:06:53.070" v="6904" actId="1076"/>
          <ac:picMkLst>
            <pc:docMk/>
            <pc:sldMk cId="432240253" sldId="274"/>
            <ac:picMk id="9" creationId="{049C4231-D1D1-8D0E-E40C-C55566E7F81E}"/>
          </ac:picMkLst>
        </pc:picChg>
        <pc:picChg chg="add mod">
          <ac:chgData name="Marco Bellaveglia" userId="ccbe9784-09e5-475a-bf13-0b9f86231c85" providerId="ADAL" clId="{C1C1C294-F9FC-4F8C-B57E-97444CF36FC9}" dt="2024-04-16T14:06:53.070" v="6904" actId="1076"/>
          <ac:picMkLst>
            <pc:docMk/>
            <pc:sldMk cId="432240253" sldId="274"/>
            <ac:picMk id="10" creationId="{A0CAFCCE-FA8A-9604-6EE2-BD3608CA07EE}"/>
          </ac:picMkLst>
        </pc:picChg>
        <pc:picChg chg="add mod ord">
          <ac:chgData name="Marco Bellaveglia" userId="ccbe9784-09e5-475a-bf13-0b9f86231c85" providerId="ADAL" clId="{C1C1C294-F9FC-4F8C-B57E-97444CF36FC9}" dt="2024-04-16T14:07:56.614" v="6913" actId="1076"/>
          <ac:picMkLst>
            <pc:docMk/>
            <pc:sldMk cId="432240253" sldId="274"/>
            <ac:picMk id="13" creationId="{9FF60D45-6289-5E43-F0C0-5A8598B78A03}"/>
          </ac:picMkLst>
        </pc:picChg>
        <pc:picChg chg="add mod">
          <ac:chgData name="Marco Bellaveglia" userId="ccbe9784-09e5-475a-bf13-0b9f86231c85" providerId="ADAL" clId="{C1C1C294-F9FC-4F8C-B57E-97444CF36FC9}" dt="2024-04-16T13:26:22.827" v="5543" actId="1036"/>
          <ac:picMkLst>
            <pc:docMk/>
            <pc:sldMk cId="432240253" sldId="274"/>
            <ac:picMk id="14" creationId="{E89F9EE4-D2E2-6ED4-E84B-7BEF4F366E18}"/>
          </ac:picMkLst>
        </pc:picChg>
        <pc:picChg chg="add del mod">
          <ac:chgData name="Marco Bellaveglia" userId="ccbe9784-09e5-475a-bf13-0b9f86231c85" providerId="ADAL" clId="{C1C1C294-F9FC-4F8C-B57E-97444CF36FC9}" dt="2024-04-16T13:23:52.105" v="5484" actId="478"/>
          <ac:picMkLst>
            <pc:docMk/>
            <pc:sldMk cId="432240253" sldId="274"/>
            <ac:picMk id="15" creationId="{F63B0315-60BA-FB8D-4F30-3109110F3C94}"/>
          </ac:picMkLst>
        </pc:picChg>
        <pc:picChg chg="add mod">
          <ac:chgData name="Marco Bellaveglia" userId="ccbe9784-09e5-475a-bf13-0b9f86231c85" providerId="ADAL" clId="{C1C1C294-F9FC-4F8C-B57E-97444CF36FC9}" dt="2024-04-16T14:08:15.886" v="6915" actId="1076"/>
          <ac:picMkLst>
            <pc:docMk/>
            <pc:sldMk cId="432240253" sldId="274"/>
            <ac:picMk id="16" creationId="{78EF9A15-B25D-CD9A-2B4C-ABF5921C7D16}"/>
          </ac:picMkLst>
        </pc:picChg>
        <pc:picChg chg="add del mod">
          <ac:chgData name="Marco Bellaveglia" userId="ccbe9784-09e5-475a-bf13-0b9f86231c85" providerId="ADAL" clId="{C1C1C294-F9FC-4F8C-B57E-97444CF36FC9}" dt="2024-04-16T13:23:52.105" v="5484" actId="478"/>
          <ac:picMkLst>
            <pc:docMk/>
            <pc:sldMk cId="432240253" sldId="274"/>
            <ac:picMk id="17" creationId="{DD8B3F48-72B8-933A-7CE2-6CF1420A0838}"/>
          </ac:picMkLst>
        </pc:picChg>
        <pc:cxnChg chg="add mod">
          <ac:chgData name="Marco Bellaveglia" userId="ccbe9784-09e5-475a-bf13-0b9f86231c85" providerId="ADAL" clId="{C1C1C294-F9FC-4F8C-B57E-97444CF36FC9}" dt="2024-04-16T14:06:48.799" v="6903" actId="14100"/>
          <ac:cxnSpMkLst>
            <pc:docMk/>
            <pc:sldMk cId="432240253" sldId="274"/>
            <ac:cxnSpMk id="19" creationId="{5ED16949-6158-9A84-7C91-CC9DCB788047}"/>
          </ac:cxnSpMkLst>
        </pc:cxnChg>
        <pc:cxnChg chg="add mod">
          <ac:chgData name="Marco Bellaveglia" userId="ccbe9784-09e5-475a-bf13-0b9f86231c85" providerId="ADAL" clId="{C1C1C294-F9FC-4F8C-B57E-97444CF36FC9}" dt="2024-04-16T13:26:22.827" v="5543" actId="1036"/>
          <ac:cxnSpMkLst>
            <pc:docMk/>
            <pc:sldMk cId="432240253" sldId="274"/>
            <ac:cxnSpMk id="20" creationId="{0A149DED-874F-C0FA-D444-AC70C433132E}"/>
          </ac:cxnSpMkLst>
        </pc:cxnChg>
        <pc:cxnChg chg="add mod">
          <ac:chgData name="Marco Bellaveglia" userId="ccbe9784-09e5-475a-bf13-0b9f86231c85" providerId="ADAL" clId="{C1C1C294-F9FC-4F8C-B57E-97444CF36FC9}" dt="2024-04-16T13:26:22.827" v="5543" actId="1036"/>
          <ac:cxnSpMkLst>
            <pc:docMk/>
            <pc:sldMk cId="432240253" sldId="274"/>
            <ac:cxnSpMk id="21" creationId="{1FEA1CF9-C2D7-2678-B387-9FCAE85077ED}"/>
          </ac:cxnSpMkLst>
        </pc:cxnChg>
        <pc:cxnChg chg="add del mod">
          <ac:chgData name="Marco Bellaveglia" userId="ccbe9784-09e5-475a-bf13-0b9f86231c85" providerId="ADAL" clId="{C1C1C294-F9FC-4F8C-B57E-97444CF36FC9}" dt="2024-04-16T13:23:52.105" v="5484" actId="478"/>
          <ac:cxnSpMkLst>
            <pc:docMk/>
            <pc:sldMk cId="432240253" sldId="274"/>
            <ac:cxnSpMk id="22" creationId="{210BC058-E98A-3F21-1C94-67E74DF4890A}"/>
          </ac:cxnSpMkLst>
        </pc:cxnChg>
      </pc:sldChg>
      <pc:sldChg chg="addSp delSp modSp new mod ord delAnim modAnim">
        <pc:chgData name="Marco Bellaveglia" userId="ccbe9784-09e5-475a-bf13-0b9f86231c85" providerId="ADAL" clId="{C1C1C294-F9FC-4F8C-B57E-97444CF36FC9}" dt="2024-04-18T12:46:06.056" v="8209" actId="1036"/>
        <pc:sldMkLst>
          <pc:docMk/>
          <pc:sldMk cId="2022145852" sldId="275"/>
        </pc:sldMkLst>
        <pc:spChg chg="del">
          <ac:chgData name="Marco Bellaveglia" userId="ccbe9784-09e5-475a-bf13-0b9f86231c85" providerId="ADAL" clId="{C1C1C294-F9FC-4F8C-B57E-97444CF36FC9}" dt="2024-04-16T13:27:25.878" v="5587" actId="478"/>
          <ac:spMkLst>
            <pc:docMk/>
            <pc:sldMk cId="2022145852" sldId="275"/>
            <ac:spMk id="2" creationId="{77F189A0-008C-835D-25DA-CDA2AFD5537E}"/>
          </ac:spMkLst>
        </pc:spChg>
        <pc:spChg chg="mod">
          <ac:chgData name="Marco Bellaveglia" userId="ccbe9784-09e5-475a-bf13-0b9f86231c85" providerId="ADAL" clId="{C1C1C294-F9FC-4F8C-B57E-97444CF36FC9}" dt="2024-04-16T13:29:43.577" v="5646" actId="1036"/>
          <ac:spMkLst>
            <pc:docMk/>
            <pc:sldMk cId="2022145852" sldId="275"/>
            <ac:spMk id="3" creationId="{B7A37704-618A-6948-036F-FEA1421775CB}"/>
          </ac:spMkLst>
        </pc:spChg>
        <pc:spChg chg="mod">
          <ac:chgData name="Marco Bellaveglia" userId="ccbe9784-09e5-475a-bf13-0b9f86231c85" providerId="ADAL" clId="{C1C1C294-F9FC-4F8C-B57E-97444CF36FC9}" dt="2024-04-16T13:27:27.245" v="5588"/>
          <ac:spMkLst>
            <pc:docMk/>
            <pc:sldMk cId="2022145852" sldId="275"/>
            <ac:spMk id="10" creationId="{C7CFA893-33D0-2C2B-8D26-2AAABA115E54}"/>
          </ac:spMkLst>
        </pc:spChg>
        <pc:spChg chg="mod">
          <ac:chgData name="Marco Bellaveglia" userId="ccbe9784-09e5-475a-bf13-0b9f86231c85" providerId="ADAL" clId="{C1C1C294-F9FC-4F8C-B57E-97444CF36FC9}" dt="2024-04-16T13:27:27.245" v="5588"/>
          <ac:spMkLst>
            <pc:docMk/>
            <pc:sldMk cId="2022145852" sldId="275"/>
            <ac:spMk id="11" creationId="{A85C6EFA-FDAE-0547-4FA8-54AD455A5892}"/>
          </ac:spMkLst>
        </pc:spChg>
        <pc:spChg chg="add del mod">
          <ac:chgData name="Marco Bellaveglia" userId="ccbe9784-09e5-475a-bf13-0b9f86231c85" providerId="ADAL" clId="{C1C1C294-F9FC-4F8C-B57E-97444CF36FC9}" dt="2024-04-16T13:37:22.822" v="5798" actId="478"/>
          <ac:spMkLst>
            <pc:docMk/>
            <pc:sldMk cId="2022145852" sldId="275"/>
            <ac:spMk id="12" creationId="{77D4CB48-14FE-D13D-82AF-355E6879CF2D}"/>
          </ac:spMkLst>
        </pc:spChg>
        <pc:spChg chg="add mod">
          <ac:chgData name="Marco Bellaveglia" userId="ccbe9784-09e5-475a-bf13-0b9f86231c85" providerId="ADAL" clId="{C1C1C294-F9FC-4F8C-B57E-97444CF36FC9}" dt="2024-04-16T13:38:12.521" v="5848" actId="113"/>
          <ac:spMkLst>
            <pc:docMk/>
            <pc:sldMk cId="2022145852" sldId="275"/>
            <ac:spMk id="13" creationId="{FEBB076B-6918-EF1D-4636-9CDFDF7ABB07}"/>
          </ac:spMkLst>
        </pc:spChg>
        <pc:spChg chg="add mod">
          <ac:chgData name="Marco Bellaveglia" userId="ccbe9784-09e5-475a-bf13-0b9f86231c85" providerId="ADAL" clId="{C1C1C294-F9FC-4F8C-B57E-97444CF36FC9}" dt="2024-04-18T12:46:06.056" v="8209" actId="1036"/>
          <ac:spMkLst>
            <pc:docMk/>
            <pc:sldMk cId="2022145852" sldId="275"/>
            <ac:spMk id="14" creationId="{B0D58AF8-F51E-657E-5270-A563AC1FEE39}"/>
          </ac:spMkLst>
        </pc:spChg>
        <pc:spChg chg="add mod">
          <ac:chgData name="Marco Bellaveglia" userId="ccbe9784-09e5-475a-bf13-0b9f86231c85" providerId="ADAL" clId="{C1C1C294-F9FC-4F8C-B57E-97444CF36FC9}" dt="2024-04-16T13:37:34.386" v="5838" actId="1035"/>
          <ac:spMkLst>
            <pc:docMk/>
            <pc:sldMk cId="2022145852" sldId="275"/>
            <ac:spMk id="15" creationId="{EC3564B9-0E7E-40BA-A56B-0C10141D21E7}"/>
          </ac:spMkLst>
        </pc:spChg>
        <pc:spChg chg="add mod">
          <ac:chgData name="Marco Bellaveglia" userId="ccbe9784-09e5-475a-bf13-0b9f86231c85" providerId="ADAL" clId="{C1C1C294-F9FC-4F8C-B57E-97444CF36FC9}" dt="2024-04-16T13:37:34.386" v="5838" actId="1035"/>
          <ac:spMkLst>
            <pc:docMk/>
            <pc:sldMk cId="2022145852" sldId="275"/>
            <ac:spMk id="16" creationId="{A8CC4F6D-D702-1F30-FD4A-7F5E1EFE8B03}"/>
          </ac:spMkLst>
        </pc:spChg>
        <pc:spChg chg="add mod">
          <ac:chgData name="Marco Bellaveglia" userId="ccbe9784-09e5-475a-bf13-0b9f86231c85" providerId="ADAL" clId="{C1C1C294-F9FC-4F8C-B57E-97444CF36FC9}" dt="2024-04-16T13:37:34.386" v="5838" actId="1035"/>
          <ac:spMkLst>
            <pc:docMk/>
            <pc:sldMk cId="2022145852" sldId="275"/>
            <ac:spMk id="17" creationId="{1DF06A3E-2A73-8586-C73A-BFB707617A12}"/>
          </ac:spMkLst>
        </pc:spChg>
        <pc:spChg chg="add mod">
          <ac:chgData name="Marco Bellaveglia" userId="ccbe9784-09e5-475a-bf13-0b9f86231c85" providerId="ADAL" clId="{C1C1C294-F9FC-4F8C-B57E-97444CF36FC9}" dt="2024-04-16T13:37:34.386" v="5838" actId="1035"/>
          <ac:spMkLst>
            <pc:docMk/>
            <pc:sldMk cId="2022145852" sldId="275"/>
            <ac:spMk id="18" creationId="{F73FC7E9-B37C-381E-4A29-927EACB13BA1}"/>
          </ac:spMkLst>
        </pc:spChg>
        <pc:spChg chg="add mod">
          <ac:chgData name="Marco Bellaveglia" userId="ccbe9784-09e5-475a-bf13-0b9f86231c85" providerId="ADAL" clId="{C1C1C294-F9FC-4F8C-B57E-97444CF36FC9}" dt="2024-04-16T13:37:34.386" v="5838" actId="1035"/>
          <ac:spMkLst>
            <pc:docMk/>
            <pc:sldMk cId="2022145852" sldId="275"/>
            <ac:spMk id="19" creationId="{836A8152-20C1-E6DA-787A-80FD092AF889}"/>
          </ac:spMkLst>
        </pc:spChg>
        <pc:spChg chg="add mod">
          <ac:chgData name="Marco Bellaveglia" userId="ccbe9784-09e5-475a-bf13-0b9f86231c85" providerId="ADAL" clId="{C1C1C294-F9FC-4F8C-B57E-97444CF36FC9}" dt="2024-04-16T13:37:34.386" v="5838" actId="1035"/>
          <ac:spMkLst>
            <pc:docMk/>
            <pc:sldMk cId="2022145852" sldId="275"/>
            <ac:spMk id="31" creationId="{5345BA54-0254-C01D-3141-E03DEA97FF0A}"/>
          </ac:spMkLst>
        </pc:spChg>
        <pc:spChg chg="add mod">
          <ac:chgData name="Marco Bellaveglia" userId="ccbe9784-09e5-475a-bf13-0b9f86231c85" providerId="ADAL" clId="{C1C1C294-F9FC-4F8C-B57E-97444CF36FC9}" dt="2024-04-16T13:37:34.386" v="5838" actId="1035"/>
          <ac:spMkLst>
            <pc:docMk/>
            <pc:sldMk cId="2022145852" sldId="275"/>
            <ac:spMk id="32" creationId="{628B3EB3-C9F3-5E76-8A2B-61654745D039}"/>
          </ac:spMkLst>
        </pc:spChg>
        <pc:spChg chg="mod">
          <ac:chgData name="Marco Bellaveglia" userId="ccbe9784-09e5-475a-bf13-0b9f86231c85" providerId="ADAL" clId="{C1C1C294-F9FC-4F8C-B57E-97444CF36FC9}" dt="2024-04-16T13:27:27.245" v="5588"/>
          <ac:spMkLst>
            <pc:docMk/>
            <pc:sldMk cId="2022145852" sldId="275"/>
            <ac:spMk id="34" creationId="{DE3BC10C-61B0-9129-1711-84DB730F3FC7}"/>
          </ac:spMkLst>
        </pc:spChg>
        <pc:spChg chg="mod">
          <ac:chgData name="Marco Bellaveglia" userId="ccbe9784-09e5-475a-bf13-0b9f86231c85" providerId="ADAL" clId="{C1C1C294-F9FC-4F8C-B57E-97444CF36FC9}" dt="2024-04-16T13:27:27.245" v="5588"/>
          <ac:spMkLst>
            <pc:docMk/>
            <pc:sldMk cId="2022145852" sldId="275"/>
            <ac:spMk id="35" creationId="{24C1B016-641E-755F-8FE2-4C8B2817931B}"/>
          </ac:spMkLst>
        </pc:spChg>
        <pc:spChg chg="mod">
          <ac:chgData name="Marco Bellaveglia" userId="ccbe9784-09e5-475a-bf13-0b9f86231c85" providerId="ADAL" clId="{C1C1C294-F9FC-4F8C-B57E-97444CF36FC9}" dt="2024-04-16T13:27:27.245" v="5588"/>
          <ac:spMkLst>
            <pc:docMk/>
            <pc:sldMk cId="2022145852" sldId="275"/>
            <ac:spMk id="36" creationId="{4B7000AE-CDF1-82D6-1A8E-5183A0A7A0B1}"/>
          </ac:spMkLst>
        </pc:spChg>
        <pc:spChg chg="mod">
          <ac:chgData name="Marco Bellaveglia" userId="ccbe9784-09e5-475a-bf13-0b9f86231c85" providerId="ADAL" clId="{C1C1C294-F9FC-4F8C-B57E-97444CF36FC9}" dt="2024-04-16T13:27:27.245" v="5588"/>
          <ac:spMkLst>
            <pc:docMk/>
            <pc:sldMk cId="2022145852" sldId="275"/>
            <ac:spMk id="37" creationId="{BE524F23-E0DD-AD82-BF66-5795BBBCEC40}"/>
          </ac:spMkLst>
        </pc:spChg>
        <pc:spChg chg="mod">
          <ac:chgData name="Marco Bellaveglia" userId="ccbe9784-09e5-475a-bf13-0b9f86231c85" providerId="ADAL" clId="{C1C1C294-F9FC-4F8C-B57E-97444CF36FC9}" dt="2024-04-16T13:27:27.245" v="5588"/>
          <ac:spMkLst>
            <pc:docMk/>
            <pc:sldMk cId="2022145852" sldId="275"/>
            <ac:spMk id="39" creationId="{54943743-D669-622C-9981-0FFD8A17AE90}"/>
          </ac:spMkLst>
        </pc:spChg>
        <pc:spChg chg="mod">
          <ac:chgData name="Marco Bellaveglia" userId="ccbe9784-09e5-475a-bf13-0b9f86231c85" providerId="ADAL" clId="{C1C1C294-F9FC-4F8C-B57E-97444CF36FC9}" dt="2024-04-16T13:27:27.245" v="5588"/>
          <ac:spMkLst>
            <pc:docMk/>
            <pc:sldMk cId="2022145852" sldId="275"/>
            <ac:spMk id="40" creationId="{7485FDE1-32DC-D51C-FA75-490FD4D2FEDF}"/>
          </ac:spMkLst>
        </pc:spChg>
        <pc:spChg chg="mod">
          <ac:chgData name="Marco Bellaveglia" userId="ccbe9784-09e5-475a-bf13-0b9f86231c85" providerId="ADAL" clId="{C1C1C294-F9FC-4F8C-B57E-97444CF36FC9}" dt="2024-04-16T13:27:27.245" v="5588"/>
          <ac:spMkLst>
            <pc:docMk/>
            <pc:sldMk cId="2022145852" sldId="275"/>
            <ac:spMk id="41" creationId="{76EA88BD-20E4-99F7-649C-FAC1F802569D}"/>
          </ac:spMkLst>
        </pc:spChg>
        <pc:spChg chg="mod">
          <ac:chgData name="Marco Bellaveglia" userId="ccbe9784-09e5-475a-bf13-0b9f86231c85" providerId="ADAL" clId="{C1C1C294-F9FC-4F8C-B57E-97444CF36FC9}" dt="2024-04-16T13:27:27.245" v="5588"/>
          <ac:spMkLst>
            <pc:docMk/>
            <pc:sldMk cId="2022145852" sldId="275"/>
            <ac:spMk id="42" creationId="{E89AFF4F-0EE6-534D-FB5D-C59BBC21F1FC}"/>
          </ac:spMkLst>
        </pc:spChg>
        <pc:spChg chg="add mod">
          <ac:chgData name="Marco Bellaveglia" userId="ccbe9784-09e5-475a-bf13-0b9f86231c85" providerId="ADAL" clId="{C1C1C294-F9FC-4F8C-B57E-97444CF36FC9}" dt="2024-04-16T13:37:34.386" v="5838" actId="1035"/>
          <ac:spMkLst>
            <pc:docMk/>
            <pc:sldMk cId="2022145852" sldId="275"/>
            <ac:spMk id="53" creationId="{A0F0A6E6-C284-0F30-25A0-90942FB809B2}"/>
          </ac:spMkLst>
        </pc:spChg>
        <pc:spChg chg="add mod">
          <ac:chgData name="Marco Bellaveglia" userId="ccbe9784-09e5-475a-bf13-0b9f86231c85" providerId="ADAL" clId="{C1C1C294-F9FC-4F8C-B57E-97444CF36FC9}" dt="2024-04-16T13:37:34.386" v="5838" actId="1035"/>
          <ac:spMkLst>
            <pc:docMk/>
            <pc:sldMk cId="2022145852" sldId="275"/>
            <ac:spMk id="55" creationId="{155F3861-835A-E09E-7E84-BE4E72E88CE0}"/>
          </ac:spMkLst>
        </pc:spChg>
        <pc:spChg chg="add del">
          <ac:chgData name="Marco Bellaveglia" userId="ccbe9784-09e5-475a-bf13-0b9f86231c85" providerId="ADAL" clId="{C1C1C294-F9FC-4F8C-B57E-97444CF36FC9}" dt="2024-04-16T13:28:56.326" v="5610" actId="478"/>
          <ac:spMkLst>
            <pc:docMk/>
            <pc:sldMk cId="2022145852" sldId="275"/>
            <ac:spMk id="61" creationId="{3BD31C69-5AC1-FE9A-14D8-E3859320D405}"/>
          </ac:spMkLst>
        </pc:spChg>
        <pc:spChg chg="add mod">
          <ac:chgData name="Marco Bellaveglia" userId="ccbe9784-09e5-475a-bf13-0b9f86231c85" providerId="ADAL" clId="{C1C1C294-F9FC-4F8C-B57E-97444CF36FC9}" dt="2024-04-16T13:37:34.386" v="5838" actId="1035"/>
          <ac:spMkLst>
            <pc:docMk/>
            <pc:sldMk cId="2022145852" sldId="275"/>
            <ac:spMk id="62" creationId="{3F4DBC4B-8C67-14AD-F8B7-86F11C83D103}"/>
          </ac:spMkLst>
        </pc:spChg>
        <pc:spChg chg="add mod">
          <ac:chgData name="Marco Bellaveglia" userId="ccbe9784-09e5-475a-bf13-0b9f86231c85" providerId="ADAL" clId="{C1C1C294-F9FC-4F8C-B57E-97444CF36FC9}" dt="2024-04-16T13:37:34.386" v="5838" actId="1035"/>
          <ac:spMkLst>
            <pc:docMk/>
            <pc:sldMk cId="2022145852" sldId="275"/>
            <ac:spMk id="63" creationId="{5F59C499-CE6D-D28D-7788-8397CE96B6FE}"/>
          </ac:spMkLst>
        </pc:spChg>
        <pc:spChg chg="add mod">
          <ac:chgData name="Marco Bellaveglia" userId="ccbe9784-09e5-475a-bf13-0b9f86231c85" providerId="ADAL" clId="{C1C1C294-F9FC-4F8C-B57E-97444CF36FC9}" dt="2024-04-16T13:37:34.386" v="5838" actId="1035"/>
          <ac:spMkLst>
            <pc:docMk/>
            <pc:sldMk cId="2022145852" sldId="275"/>
            <ac:spMk id="64" creationId="{995B48BC-E90A-B4D1-6593-CF586045CBA3}"/>
          </ac:spMkLst>
        </pc:spChg>
        <pc:spChg chg="add mod">
          <ac:chgData name="Marco Bellaveglia" userId="ccbe9784-09e5-475a-bf13-0b9f86231c85" providerId="ADAL" clId="{C1C1C294-F9FC-4F8C-B57E-97444CF36FC9}" dt="2024-04-16T13:37:34.386" v="5838" actId="1035"/>
          <ac:spMkLst>
            <pc:docMk/>
            <pc:sldMk cId="2022145852" sldId="275"/>
            <ac:spMk id="65" creationId="{5A96B63E-E25F-7B65-50E0-B197AAA3B40D}"/>
          </ac:spMkLst>
        </pc:spChg>
        <pc:spChg chg="mod">
          <ac:chgData name="Marco Bellaveglia" userId="ccbe9784-09e5-475a-bf13-0b9f86231c85" providerId="ADAL" clId="{C1C1C294-F9FC-4F8C-B57E-97444CF36FC9}" dt="2024-04-16T13:37:47.437" v="5842" actId="1076"/>
          <ac:spMkLst>
            <pc:docMk/>
            <pc:sldMk cId="2022145852" sldId="275"/>
            <ac:spMk id="68" creationId="{D65EAB65-9D67-2881-F96E-1F4DDB46C666}"/>
          </ac:spMkLst>
        </pc:spChg>
        <pc:spChg chg="mod">
          <ac:chgData name="Marco Bellaveglia" userId="ccbe9784-09e5-475a-bf13-0b9f86231c85" providerId="ADAL" clId="{C1C1C294-F9FC-4F8C-B57E-97444CF36FC9}" dt="2024-04-16T13:37:47.437" v="5842" actId="1076"/>
          <ac:spMkLst>
            <pc:docMk/>
            <pc:sldMk cId="2022145852" sldId="275"/>
            <ac:spMk id="69" creationId="{BFA334EA-8DBF-1494-3340-176FC4AE3330}"/>
          </ac:spMkLst>
        </pc:spChg>
        <pc:spChg chg="mod">
          <ac:chgData name="Marco Bellaveglia" userId="ccbe9784-09e5-475a-bf13-0b9f86231c85" providerId="ADAL" clId="{C1C1C294-F9FC-4F8C-B57E-97444CF36FC9}" dt="2024-04-16T13:37:47.437" v="5842" actId="1076"/>
          <ac:spMkLst>
            <pc:docMk/>
            <pc:sldMk cId="2022145852" sldId="275"/>
            <ac:spMk id="70" creationId="{54A40B56-0D1A-0F81-0A14-274CB9DDC389}"/>
          </ac:spMkLst>
        </pc:spChg>
        <pc:spChg chg="mod">
          <ac:chgData name="Marco Bellaveglia" userId="ccbe9784-09e5-475a-bf13-0b9f86231c85" providerId="ADAL" clId="{C1C1C294-F9FC-4F8C-B57E-97444CF36FC9}" dt="2024-04-16T13:37:47.437" v="5842" actId="1076"/>
          <ac:spMkLst>
            <pc:docMk/>
            <pc:sldMk cId="2022145852" sldId="275"/>
            <ac:spMk id="71" creationId="{8F556B75-75E5-9F85-7DF0-D13AFE802877}"/>
          </ac:spMkLst>
        </pc:spChg>
        <pc:spChg chg="add del mod">
          <ac:chgData name="Marco Bellaveglia" userId="ccbe9784-09e5-475a-bf13-0b9f86231c85" providerId="ADAL" clId="{C1C1C294-F9FC-4F8C-B57E-97444CF36FC9}" dt="2024-04-16T13:37:28.471" v="5800" actId="478"/>
          <ac:spMkLst>
            <pc:docMk/>
            <pc:sldMk cId="2022145852" sldId="275"/>
            <ac:spMk id="78" creationId="{A3BF721D-AB3C-4E5B-1238-DB736FABC57F}"/>
          </ac:spMkLst>
        </pc:spChg>
        <pc:spChg chg="add del mod">
          <ac:chgData name="Marco Bellaveglia" userId="ccbe9784-09e5-475a-bf13-0b9f86231c85" providerId="ADAL" clId="{C1C1C294-F9FC-4F8C-B57E-97444CF36FC9}" dt="2024-04-16T13:29:18.239" v="5614" actId="478"/>
          <ac:spMkLst>
            <pc:docMk/>
            <pc:sldMk cId="2022145852" sldId="275"/>
            <ac:spMk id="79" creationId="{6E0A2F3C-3284-A0FA-F6FF-DF0F18630582}"/>
          </ac:spMkLst>
        </pc:spChg>
        <pc:grpChg chg="add del mod">
          <ac:chgData name="Marco Bellaveglia" userId="ccbe9784-09e5-475a-bf13-0b9f86231c85" providerId="ADAL" clId="{C1C1C294-F9FC-4F8C-B57E-97444CF36FC9}" dt="2024-04-16T13:37:19.983" v="5797" actId="478"/>
          <ac:grpSpMkLst>
            <pc:docMk/>
            <pc:sldMk cId="2022145852" sldId="275"/>
            <ac:grpSpMk id="8" creationId="{5FF0FC55-8C24-7C24-D68D-CCF3CBBA3BE0}"/>
          </ac:grpSpMkLst>
        </pc:grpChg>
        <pc:grpChg chg="add mod">
          <ac:chgData name="Marco Bellaveglia" userId="ccbe9784-09e5-475a-bf13-0b9f86231c85" providerId="ADAL" clId="{C1C1C294-F9FC-4F8C-B57E-97444CF36FC9}" dt="2024-04-16T13:37:34.386" v="5838" actId="1035"/>
          <ac:grpSpMkLst>
            <pc:docMk/>
            <pc:sldMk cId="2022145852" sldId="275"/>
            <ac:grpSpMk id="20" creationId="{1FC539CE-02F2-90FB-6BE7-EF112D2C378C}"/>
          </ac:grpSpMkLst>
        </pc:grpChg>
        <pc:grpChg chg="add mod">
          <ac:chgData name="Marco Bellaveglia" userId="ccbe9784-09e5-475a-bf13-0b9f86231c85" providerId="ADAL" clId="{C1C1C294-F9FC-4F8C-B57E-97444CF36FC9}" dt="2024-04-16T13:37:34.386" v="5838" actId="1035"/>
          <ac:grpSpMkLst>
            <pc:docMk/>
            <pc:sldMk cId="2022145852" sldId="275"/>
            <ac:grpSpMk id="33" creationId="{5375E33D-1677-5279-0804-3B2D3792EEA2}"/>
          </ac:grpSpMkLst>
        </pc:grpChg>
        <pc:grpChg chg="add mod">
          <ac:chgData name="Marco Bellaveglia" userId="ccbe9784-09e5-475a-bf13-0b9f86231c85" providerId="ADAL" clId="{C1C1C294-F9FC-4F8C-B57E-97444CF36FC9}" dt="2024-04-16T13:37:34.386" v="5838" actId="1035"/>
          <ac:grpSpMkLst>
            <pc:docMk/>
            <pc:sldMk cId="2022145852" sldId="275"/>
            <ac:grpSpMk id="38" creationId="{E5B0BFDA-4750-9307-0168-168989BC7FBC}"/>
          </ac:grpSpMkLst>
        </pc:grpChg>
        <pc:grpChg chg="add mod">
          <ac:chgData name="Marco Bellaveglia" userId="ccbe9784-09e5-475a-bf13-0b9f86231c85" providerId="ADAL" clId="{C1C1C294-F9FC-4F8C-B57E-97444CF36FC9}" dt="2024-04-16T13:37:34.386" v="5838" actId="1035"/>
          <ac:grpSpMkLst>
            <pc:docMk/>
            <pc:sldMk cId="2022145852" sldId="275"/>
            <ac:grpSpMk id="43" creationId="{E92D7113-C968-F764-0758-30428118C0BA}"/>
          </ac:grpSpMkLst>
        </pc:grpChg>
        <pc:grpChg chg="add mod">
          <ac:chgData name="Marco Bellaveglia" userId="ccbe9784-09e5-475a-bf13-0b9f86231c85" providerId="ADAL" clId="{C1C1C294-F9FC-4F8C-B57E-97444CF36FC9}" dt="2024-04-16T13:37:47.437" v="5842" actId="1076"/>
          <ac:grpSpMkLst>
            <pc:docMk/>
            <pc:sldMk cId="2022145852" sldId="275"/>
            <ac:grpSpMk id="66" creationId="{414BDD6B-6324-B01E-CB36-2F6DCC73CF9E}"/>
          </ac:grpSpMkLst>
        </pc:grpChg>
        <pc:graphicFrameChg chg="add del mod replId">
          <ac:chgData name="Marco Bellaveglia" userId="ccbe9784-09e5-475a-bf13-0b9f86231c85" providerId="ADAL" clId="{C1C1C294-F9FC-4F8C-B57E-97444CF36FC9}" dt="2024-04-16T13:28:42.820" v="5606"/>
          <ac:graphicFrameMkLst>
            <pc:docMk/>
            <pc:sldMk cId="2022145852" sldId="275"/>
            <ac:graphicFrameMk id="80" creationId="{3BD31C69-5AC1-FE9A-14D8-E3859320D405}"/>
          </ac:graphicFrameMkLst>
        </pc:graphicFrameChg>
        <pc:picChg chg="add mod">
          <ac:chgData name="Marco Bellaveglia" userId="ccbe9784-09e5-475a-bf13-0b9f86231c85" providerId="ADAL" clId="{C1C1C294-F9FC-4F8C-B57E-97444CF36FC9}" dt="2024-04-18T12:46:05.728" v="8207" actId="1035"/>
          <ac:picMkLst>
            <pc:docMk/>
            <pc:sldMk cId="2022145852" sldId="275"/>
            <ac:picMk id="7" creationId="{698B19C9-9227-AEEE-87D9-14B09586EE8B}"/>
          </ac:picMkLst>
        </pc:picChg>
        <pc:picChg chg="mod">
          <ac:chgData name="Marco Bellaveglia" userId="ccbe9784-09e5-475a-bf13-0b9f86231c85" providerId="ADAL" clId="{C1C1C294-F9FC-4F8C-B57E-97444CF36FC9}" dt="2024-04-16T13:27:27.245" v="5588"/>
          <ac:picMkLst>
            <pc:docMk/>
            <pc:sldMk cId="2022145852" sldId="275"/>
            <ac:picMk id="9" creationId="{72624709-2503-35FB-650D-E291E8A28D06}"/>
          </ac:picMkLst>
        </pc:picChg>
        <pc:picChg chg="mod">
          <ac:chgData name="Marco Bellaveglia" userId="ccbe9784-09e5-475a-bf13-0b9f86231c85" providerId="ADAL" clId="{C1C1C294-F9FC-4F8C-B57E-97444CF36FC9}" dt="2024-04-16T13:37:47.437" v="5842" actId="1076"/>
          <ac:picMkLst>
            <pc:docMk/>
            <pc:sldMk cId="2022145852" sldId="275"/>
            <ac:picMk id="67" creationId="{E9F43F98-5C3E-601F-951C-6B9E9298CB14}"/>
          </ac:picMkLst>
        </pc:picChg>
        <pc:picChg chg="add mod">
          <ac:chgData name="Marco Bellaveglia" userId="ccbe9784-09e5-475a-bf13-0b9f86231c85" providerId="ADAL" clId="{C1C1C294-F9FC-4F8C-B57E-97444CF36FC9}" dt="2024-04-16T13:37:51.470" v="5844" actId="1076"/>
          <ac:picMkLst>
            <pc:docMk/>
            <pc:sldMk cId="2022145852" sldId="275"/>
            <ac:picMk id="72" creationId="{FBED7565-C8A3-B09B-3A8E-FDAB3564FCDB}"/>
          </ac:picMkLst>
        </pc:picChg>
        <pc:picChg chg="add mod">
          <ac:chgData name="Marco Bellaveglia" userId="ccbe9784-09e5-475a-bf13-0b9f86231c85" providerId="ADAL" clId="{C1C1C294-F9FC-4F8C-B57E-97444CF36FC9}" dt="2024-04-16T13:37:45.093" v="5841" actId="1076"/>
          <ac:picMkLst>
            <pc:docMk/>
            <pc:sldMk cId="2022145852" sldId="275"/>
            <ac:picMk id="73" creationId="{A0639603-3F67-10CB-B07C-153F1B81DD03}"/>
          </ac:picMkLst>
        </pc:picChg>
        <pc:cxnChg chg="mod">
          <ac:chgData name="Marco Bellaveglia" userId="ccbe9784-09e5-475a-bf13-0b9f86231c85" providerId="ADAL" clId="{C1C1C294-F9FC-4F8C-B57E-97444CF36FC9}" dt="2024-04-16T13:27:27.245" v="5588"/>
          <ac:cxnSpMkLst>
            <pc:docMk/>
            <pc:sldMk cId="2022145852" sldId="275"/>
            <ac:cxnSpMk id="21" creationId="{F90765DD-73A4-623A-6E41-BDCC847344BC}"/>
          </ac:cxnSpMkLst>
        </pc:cxnChg>
        <pc:cxnChg chg="mod">
          <ac:chgData name="Marco Bellaveglia" userId="ccbe9784-09e5-475a-bf13-0b9f86231c85" providerId="ADAL" clId="{C1C1C294-F9FC-4F8C-B57E-97444CF36FC9}" dt="2024-04-16T13:27:27.245" v="5588"/>
          <ac:cxnSpMkLst>
            <pc:docMk/>
            <pc:sldMk cId="2022145852" sldId="275"/>
            <ac:cxnSpMk id="22" creationId="{8774E8D7-D916-D131-F599-56D363624E14}"/>
          </ac:cxnSpMkLst>
        </pc:cxnChg>
        <pc:cxnChg chg="mod">
          <ac:chgData name="Marco Bellaveglia" userId="ccbe9784-09e5-475a-bf13-0b9f86231c85" providerId="ADAL" clId="{C1C1C294-F9FC-4F8C-B57E-97444CF36FC9}" dt="2024-04-16T13:27:27.245" v="5588"/>
          <ac:cxnSpMkLst>
            <pc:docMk/>
            <pc:sldMk cId="2022145852" sldId="275"/>
            <ac:cxnSpMk id="23" creationId="{1B6E0B35-623E-3D7A-D816-9588E4416D9E}"/>
          </ac:cxnSpMkLst>
        </pc:cxnChg>
        <pc:cxnChg chg="mod">
          <ac:chgData name="Marco Bellaveglia" userId="ccbe9784-09e5-475a-bf13-0b9f86231c85" providerId="ADAL" clId="{C1C1C294-F9FC-4F8C-B57E-97444CF36FC9}" dt="2024-04-16T13:27:27.245" v="5588"/>
          <ac:cxnSpMkLst>
            <pc:docMk/>
            <pc:sldMk cId="2022145852" sldId="275"/>
            <ac:cxnSpMk id="24" creationId="{881DA73C-26CB-4A00-D029-B157402D5AAA}"/>
          </ac:cxnSpMkLst>
        </pc:cxnChg>
        <pc:cxnChg chg="mod">
          <ac:chgData name="Marco Bellaveglia" userId="ccbe9784-09e5-475a-bf13-0b9f86231c85" providerId="ADAL" clId="{C1C1C294-F9FC-4F8C-B57E-97444CF36FC9}" dt="2024-04-16T13:27:27.245" v="5588"/>
          <ac:cxnSpMkLst>
            <pc:docMk/>
            <pc:sldMk cId="2022145852" sldId="275"/>
            <ac:cxnSpMk id="25" creationId="{2806E9DD-5930-7812-D98D-86FFA2767CC7}"/>
          </ac:cxnSpMkLst>
        </pc:cxnChg>
        <pc:cxnChg chg="mod">
          <ac:chgData name="Marco Bellaveglia" userId="ccbe9784-09e5-475a-bf13-0b9f86231c85" providerId="ADAL" clId="{C1C1C294-F9FC-4F8C-B57E-97444CF36FC9}" dt="2024-04-16T13:27:27.245" v="5588"/>
          <ac:cxnSpMkLst>
            <pc:docMk/>
            <pc:sldMk cId="2022145852" sldId="275"/>
            <ac:cxnSpMk id="26" creationId="{DA3C807F-C1F3-1013-E22B-7ABCAA97D023}"/>
          </ac:cxnSpMkLst>
        </pc:cxnChg>
        <pc:cxnChg chg="mod">
          <ac:chgData name="Marco Bellaveglia" userId="ccbe9784-09e5-475a-bf13-0b9f86231c85" providerId="ADAL" clId="{C1C1C294-F9FC-4F8C-B57E-97444CF36FC9}" dt="2024-04-16T13:27:27.245" v="5588"/>
          <ac:cxnSpMkLst>
            <pc:docMk/>
            <pc:sldMk cId="2022145852" sldId="275"/>
            <ac:cxnSpMk id="27" creationId="{7D7471C7-0CC8-BA02-46F8-B90A16492049}"/>
          </ac:cxnSpMkLst>
        </pc:cxnChg>
        <pc:cxnChg chg="mod">
          <ac:chgData name="Marco Bellaveglia" userId="ccbe9784-09e5-475a-bf13-0b9f86231c85" providerId="ADAL" clId="{C1C1C294-F9FC-4F8C-B57E-97444CF36FC9}" dt="2024-04-16T13:27:27.245" v="5588"/>
          <ac:cxnSpMkLst>
            <pc:docMk/>
            <pc:sldMk cId="2022145852" sldId="275"/>
            <ac:cxnSpMk id="28" creationId="{C547DD4B-7E69-D1F1-C86E-7C4AB6B84CD2}"/>
          </ac:cxnSpMkLst>
        </pc:cxnChg>
        <pc:cxnChg chg="add mod">
          <ac:chgData name="Marco Bellaveglia" userId="ccbe9784-09e5-475a-bf13-0b9f86231c85" providerId="ADAL" clId="{C1C1C294-F9FC-4F8C-B57E-97444CF36FC9}" dt="2024-04-16T13:37:34.386" v="5838" actId="1035"/>
          <ac:cxnSpMkLst>
            <pc:docMk/>
            <pc:sldMk cId="2022145852" sldId="275"/>
            <ac:cxnSpMk id="29" creationId="{4F1540E4-F760-7343-B396-230B809CA44F}"/>
          </ac:cxnSpMkLst>
        </pc:cxnChg>
        <pc:cxnChg chg="add mod">
          <ac:chgData name="Marco Bellaveglia" userId="ccbe9784-09e5-475a-bf13-0b9f86231c85" providerId="ADAL" clId="{C1C1C294-F9FC-4F8C-B57E-97444CF36FC9}" dt="2024-04-16T13:37:34.386" v="5838" actId="1035"/>
          <ac:cxnSpMkLst>
            <pc:docMk/>
            <pc:sldMk cId="2022145852" sldId="275"/>
            <ac:cxnSpMk id="30" creationId="{E5C26625-258B-4DB4-EB11-7925DC7603AF}"/>
          </ac:cxnSpMkLst>
        </pc:cxnChg>
        <pc:cxnChg chg="mod">
          <ac:chgData name="Marco Bellaveglia" userId="ccbe9784-09e5-475a-bf13-0b9f86231c85" providerId="ADAL" clId="{C1C1C294-F9FC-4F8C-B57E-97444CF36FC9}" dt="2024-04-16T13:27:27.245" v="5588"/>
          <ac:cxnSpMkLst>
            <pc:docMk/>
            <pc:sldMk cId="2022145852" sldId="275"/>
            <ac:cxnSpMk id="44" creationId="{A5226CC5-C700-6A50-8F68-42A64D9A158B}"/>
          </ac:cxnSpMkLst>
        </pc:cxnChg>
        <pc:cxnChg chg="mod">
          <ac:chgData name="Marco Bellaveglia" userId="ccbe9784-09e5-475a-bf13-0b9f86231c85" providerId="ADAL" clId="{C1C1C294-F9FC-4F8C-B57E-97444CF36FC9}" dt="2024-04-16T13:27:27.245" v="5588"/>
          <ac:cxnSpMkLst>
            <pc:docMk/>
            <pc:sldMk cId="2022145852" sldId="275"/>
            <ac:cxnSpMk id="45" creationId="{1A3B5D7F-8003-80EE-DB1C-9A44E3B08939}"/>
          </ac:cxnSpMkLst>
        </pc:cxnChg>
        <pc:cxnChg chg="mod">
          <ac:chgData name="Marco Bellaveglia" userId="ccbe9784-09e5-475a-bf13-0b9f86231c85" providerId="ADAL" clId="{C1C1C294-F9FC-4F8C-B57E-97444CF36FC9}" dt="2024-04-16T13:27:27.245" v="5588"/>
          <ac:cxnSpMkLst>
            <pc:docMk/>
            <pc:sldMk cId="2022145852" sldId="275"/>
            <ac:cxnSpMk id="46" creationId="{C158AAFB-1542-F286-521F-C68DE523D584}"/>
          </ac:cxnSpMkLst>
        </pc:cxnChg>
        <pc:cxnChg chg="mod">
          <ac:chgData name="Marco Bellaveglia" userId="ccbe9784-09e5-475a-bf13-0b9f86231c85" providerId="ADAL" clId="{C1C1C294-F9FC-4F8C-B57E-97444CF36FC9}" dt="2024-04-16T13:27:27.245" v="5588"/>
          <ac:cxnSpMkLst>
            <pc:docMk/>
            <pc:sldMk cId="2022145852" sldId="275"/>
            <ac:cxnSpMk id="47" creationId="{332C7ED2-066B-A2E2-DEEA-C27D9725978B}"/>
          </ac:cxnSpMkLst>
        </pc:cxnChg>
        <pc:cxnChg chg="mod">
          <ac:chgData name="Marco Bellaveglia" userId="ccbe9784-09e5-475a-bf13-0b9f86231c85" providerId="ADAL" clId="{C1C1C294-F9FC-4F8C-B57E-97444CF36FC9}" dt="2024-04-16T13:27:27.245" v="5588"/>
          <ac:cxnSpMkLst>
            <pc:docMk/>
            <pc:sldMk cId="2022145852" sldId="275"/>
            <ac:cxnSpMk id="48" creationId="{D102560B-CD34-07B8-E192-A020746444AC}"/>
          </ac:cxnSpMkLst>
        </pc:cxnChg>
        <pc:cxnChg chg="mod">
          <ac:chgData name="Marco Bellaveglia" userId="ccbe9784-09e5-475a-bf13-0b9f86231c85" providerId="ADAL" clId="{C1C1C294-F9FC-4F8C-B57E-97444CF36FC9}" dt="2024-04-16T13:27:27.245" v="5588"/>
          <ac:cxnSpMkLst>
            <pc:docMk/>
            <pc:sldMk cId="2022145852" sldId="275"/>
            <ac:cxnSpMk id="49" creationId="{000A4AD4-E1C2-80F6-BFA1-1C0499B69F21}"/>
          </ac:cxnSpMkLst>
        </pc:cxnChg>
        <pc:cxnChg chg="mod">
          <ac:chgData name="Marco Bellaveglia" userId="ccbe9784-09e5-475a-bf13-0b9f86231c85" providerId="ADAL" clId="{C1C1C294-F9FC-4F8C-B57E-97444CF36FC9}" dt="2024-04-16T13:27:27.245" v="5588"/>
          <ac:cxnSpMkLst>
            <pc:docMk/>
            <pc:sldMk cId="2022145852" sldId="275"/>
            <ac:cxnSpMk id="50" creationId="{9B07B2DA-D8D6-3126-D5EE-A02BA35B85DB}"/>
          </ac:cxnSpMkLst>
        </pc:cxnChg>
        <pc:cxnChg chg="mod">
          <ac:chgData name="Marco Bellaveglia" userId="ccbe9784-09e5-475a-bf13-0b9f86231c85" providerId="ADAL" clId="{C1C1C294-F9FC-4F8C-B57E-97444CF36FC9}" dt="2024-04-16T13:27:27.245" v="5588"/>
          <ac:cxnSpMkLst>
            <pc:docMk/>
            <pc:sldMk cId="2022145852" sldId="275"/>
            <ac:cxnSpMk id="51" creationId="{55776055-191A-AB10-2BA3-9C8D3824D018}"/>
          </ac:cxnSpMkLst>
        </pc:cxnChg>
        <pc:cxnChg chg="add mod">
          <ac:chgData name="Marco Bellaveglia" userId="ccbe9784-09e5-475a-bf13-0b9f86231c85" providerId="ADAL" clId="{C1C1C294-F9FC-4F8C-B57E-97444CF36FC9}" dt="2024-04-16T13:37:34.386" v="5838" actId="1035"/>
          <ac:cxnSpMkLst>
            <pc:docMk/>
            <pc:sldMk cId="2022145852" sldId="275"/>
            <ac:cxnSpMk id="52" creationId="{DDCC800E-5771-698D-9CB3-6B38ED075CB7}"/>
          </ac:cxnSpMkLst>
        </pc:cxnChg>
        <pc:cxnChg chg="add mod">
          <ac:chgData name="Marco Bellaveglia" userId="ccbe9784-09e5-475a-bf13-0b9f86231c85" providerId="ADAL" clId="{C1C1C294-F9FC-4F8C-B57E-97444CF36FC9}" dt="2024-04-16T13:37:34.386" v="5838" actId="1035"/>
          <ac:cxnSpMkLst>
            <pc:docMk/>
            <pc:sldMk cId="2022145852" sldId="275"/>
            <ac:cxnSpMk id="54" creationId="{ECA13E02-4D07-2F20-69E4-ACE613A1519D}"/>
          </ac:cxnSpMkLst>
        </pc:cxnChg>
        <pc:cxnChg chg="add mod">
          <ac:chgData name="Marco Bellaveglia" userId="ccbe9784-09e5-475a-bf13-0b9f86231c85" providerId="ADAL" clId="{C1C1C294-F9FC-4F8C-B57E-97444CF36FC9}" dt="2024-04-16T13:37:34.386" v="5838" actId="1035"/>
          <ac:cxnSpMkLst>
            <pc:docMk/>
            <pc:sldMk cId="2022145852" sldId="275"/>
            <ac:cxnSpMk id="56" creationId="{A787BA0D-525C-A9D7-A470-FD267BC4B9A7}"/>
          </ac:cxnSpMkLst>
        </pc:cxnChg>
        <pc:cxnChg chg="add mod">
          <ac:chgData name="Marco Bellaveglia" userId="ccbe9784-09e5-475a-bf13-0b9f86231c85" providerId="ADAL" clId="{C1C1C294-F9FC-4F8C-B57E-97444CF36FC9}" dt="2024-04-16T13:37:34.386" v="5838" actId="1035"/>
          <ac:cxnSpMkLst>
            <pc:docMk/>
            <pc:sldMk cId="2022145852" sldId="275"/>
            <ac:cxnSpMk id="57" creationId="{3006415F-221C-5B9A-F78D-89C79E321139}"/>
          </ac:cxnSpMkLst>
        </pc:cxnChg>
        <pc:cxnChg chg="add mod">
          <ac:chgData name="Marco Bellaveglia" userId="ccbe9784-09e5-475a-bf13-0b9f86231c85" providerId="ADAL" clId="{C1C1C294-F9FC-4F8C-B57E-97444CF36FC9}" dt="2024-04-16T13:37:34.386" v="5838" actId="1035"/>
          <ac:cxnSpMkLst>
            <pc:docMk/>
            <pc:sldMk cId="2022145852" sldId="275"/>
            <ac:cxnSpMk id="58" creationId="{9F3995A7-97FD-EE17-DDE4-24F3BAB8A65A}"/>
          </ac:cxnSpMkLst>
        </pc:cxnChg>
        <pc:cxnChg chg="add mod">
          <ac:chgData name="Marco Bellaveglia" userId="ccbe9784-09e5-475a-bf13-0b9f86231c85" providerId="ADAL" clId="{C1C1C294-F9FC-4F8C-B57E-97444CF36FC9}" dt="2024-04-16T13:37:34.386" v="5838" actId="1035"/>
          <ac:cxnSpMkLst>
            <pc:docMk/>
            <pc:sldMk cId="2022145852" sldId="275"/>
            <ac:cxnSpMk id="59" creationId="{FC662143-6775-F0AE-DB01-A65C0EA7F369}"/>
          </ac:cxnSpMkLst>
        </pc:cxnChg>
        <pc:cxnChg chg="add mod">
          <ac:chgData name="Marco Bellaveglia" userId="ccbe9784-09e5-475a-bf13-0b9f86231c85" providerId="ADAL" clId="{C1C1C294-F9FC-4F8C-B57E-97444CF36FC9}" dt="2024-04-16T13:37:34.386" v="5838" actId="1035"/>
          <ac:cxnSpMkLst>
            <pc:docMk/>
            <pc:sldMk cId="2022145852" sldId="275"/>
            <ac:cxnSpMk id="60" creationId="{FE3C2D50-F0CE-1B51-856F-7D753D1E82DC}"/>
          </ac:cxnSpMkLst>
        </pc:cxnChg>
        <pc:cxnChg chg="add del mod">
          <ac:chgData name="Marco Bellaveglia" userId="ccbe9784-09e5-475a-bf13-0b9f86231c85" providerId="ADAL" clId="{C1C1C294-F9FC-4F8C-B57E-97444CF36FC9}" dt="2024-04-16T13:31:02.655" v="5664" actId="478"/>
          <ac:cxnSpMkLst>
            <pc:docMk/>
            <pc:sldMk cId="2022145852" sldId="275"/>
            <ac:cxnSpMk id="74" creationId="{150EBC61-2F40-402D-3376-11353340DEC8}"/>
          </ac:cxnSpMkLst>
        </pc:cxnChg>
        <pc:cxnChg chg="add del mod">
          <ac:chgData name="Marco Bellaveglia" userId="ccbe9784-09e5-475a-bf13-0b9f86231c85" providerId="ADAL" clId="{C1C1C294-F9FC-4F8C-B57E-97444CF36FC9}" dt="2024-04-16T13:30:46.711" v="5660" actId="478"/>
          <ac:cxnSpMkLst>
            <pc:docMk/>
            <pc:sldMk cId="2022145852" sldId="275"/>
            <ac:cxnSpMk id="75" creationId="{6FDF2D3D-9650-19CE-F231-EC7A76B094EF}"/>
          </ac:cxnSpMkLst>
        </pc:cxnChg>
        <pc:cxnChg chg="add del mod">
          <ac:chgData name="Marco Bellaveglia" userId="ccbe9784-09e5-475a-bf13-0b9f86231c85" providerId="ADAL" clId="{C1C1C294-F9FC-4F8C-B57E-97444CF36FC9}" dt="2024-04-16T13:31:03.320" v="5665" actId="478"/>
          <ac:cxnSpMkLst>
            <pc:docMk/>
            <pc:sldMk cId="2022145852" sldId="275"/>
            <ac:cxnSpMk id="76" creationId="{B5F59DB0-3F38-10FD-4CFE-B16576FA75C9}"/>
          </ac:cxnSpMkLst>
        </pc:cxnChg>
        <pc:cxnChg chg="add del mod">
          <ac:chgData name="Marco Bellaveglia" userId="ccbe9784-09e5-475a-bf13-0b9f86231c85" providerId="ADAL" clId="{C1C1C294-F9FC-4F8C-B57E-97444CF36FC9}" dt="2024-04-16T13:31:02.111" v="5663" actId="478"/>
          <ac:cxnSpMkLst>
            <pc:docMk/>
            <pc:sldMk cId="2022145852" sldId="275"/>
            <ac:cxnSpMk id="77" creationId="{F7E14F98-999D-4CE3-85E3-CC7C0F39B27B}"/>
          </ac:cxnSpMkLst>
        </pc:cxnChg>
        <pc:cxnChg chg="add mod">
          <ac:chgData name="Marco Bellaveglia" userId="ccbe9784-09e5-475a-bf13-0b9f86231c85" providerId="ADAL" clId="{C1C1C294-F9FC-4F8C-B57E-97444CF36FC9}" dt="2024-04-16T13:37:43.878" v="5840" actId="14100"/>
          <ac:cxnSpMkLst>
            <pc:docMk/>
            <pc:sldMk cId="2022145852" sldId="275"/>
            <ac:cxnSpMk id="83" creationId="{BB6D930C-1073-2686-B744-433FF903244B}"/>
          </ac:cxnSpMkLst>
        </pc:cxnChg>
        <pc:cxnChg chg="add mod">
          <ac:chgData name="Marco Bellaveglia" userId="ccbe9784-09e5-475a-bf13-0b9f86231c85" providerId="ADAL" clId="{C1C1C294-F9FC-4F8C-B57E-97444CF36FC9}" dt="2024-04-18T12:46:05.896" v="8208" actId="14100"/>
          <ac:cxnSpMkLst>
            <pc:docMk/>
            <pc:sldMk cId="2022145852" sldId="275"/>
            <ac:cxnSpMk id="85" creationId="{02B90A05-1C43-E727-D048-99B6F690C65E}"/>
          </ac:cxnSpMkLst>
        </pc:cxnChg>
        <pc:cxnChg chg="add mod">
          <ac:chgData name="Marco Bellaveglia" userId="ccbe9784-09e5-475a-bf13-0b9f86231c85" providerId="ADAL" clId="{C1C1C294-F9FC-4F8C-B57E-97444CF36FC9}" dt="2024-04-16T13:37:55.470" v="5846" actId="14100"/>
          <ac:cxnSpMkLst>
            <pc:docMk/>
            <pc:sldMk cId="2022145852" sldId="275"/>
            <ac:cxnSpMk id="88" creationId="{9BCF7A92-3001-E51C-5EB4-2EE4134E921A}"/>
          </ac:cxnSpMkLst>
        </pc:cxnChg>
      </pc:sldChg>
      <pc:sldChg chg="addSp delSp modSp new mod delAnim modAnim">
        <pc:chgData name="Marco Bellaveglia" userId="ccbe9784-09e5-475a-bf13-0b9f86231c85" providerId="ADAL" clId="{C1C1C294-F9FC-4F8C-B57E-97444CF36FC9}" dt="2024-04-16T14:46:16.319" v="7653" actId="20577"/>
        <pc:sldMkLst>
          <pc:docMk/>
          <pc:sldMk cId="1043391170" sldId="276"/>
        </pc:sldMkLst>
        <pc:spChg chg="del">
          <ac:chgData name="Marco Bellaveglia" userId="ccbe9784-09e5-475a-bf13-0b9f86231c85" providerId="ADAL" clId="{C1C1C294-F9FC-4F8C-B57E-97444CF36FC9}" dt="2024-04-16T13:43:37.023" v="5925" actId="478"/>
          <ac:spMkLst>
            <pc:docMk/>
            <pc:sldMk cId="1043391170" sldId="276"/>
            <ac:spMk id="2" creationId="{43C78895-E7C5-6A16-A181-9FB3C2DB1C63}"/>
          </ac:spMkLst>
        </pc:spChg>
        <pc:spChg chg="mod">
          <ac:chgData name="Marco Bellaveglia" userId="ccbe9784-09e5-475a-bf13-0b9f86231c85" providerId="ADAL" clId="{C1C1C294-F9FC-4F8C-B57E-97444CF36FC9}" dt="2024-04-16T14:46:16.319" v="7653" actId="20577"/>
          <ac:spMkLst>
            <pc:docMk/>
            <pc:sldMk cId="1043391170" sldId="276"/>
            <ac:spMk id="3" creationId="{7E4C37CB-FC65-3E2B-3D18-43DD96931696}"/>
          </ac:spMkLst>
        </pc:spChg>
        <pc:spChg chg="add del mod">
          <ac:chgData name="Marco Bellaveglia" userId="ccbe9784-09e5-475a-bf13-0b9f86231c85" providerId="ADAL" clId="{C1C1C294-F9FC-4F8C-B57E-97444CF36FC9}" dt="2024-04-16T13:43:42.608" v="5927" actId="478"/>
          <ac:spMkLst>
            <pc:docMk/>
            <pc:sldMk cId="1043391170" sldId="276"/>
            <ac:spMk id="7" creationId="{8FF677D7-ACB2-F2DF-6B71-DFD84FEF7ABA}"/>
          </ac:spMkLst>
        </pc:spChg>
        <pc:spChg chg="add mod">
          <ac:chgData name="Marco Bellaveglia" userId="ccbe9784-09e5-475a-bf13-0b9f86231c85" providerId="ADAL" clId="{C1C1C294-F9FC-4F8C-B57E-97444CF36FC9}" dt="2024-04-16T14:32:32.349" v="7576" actId="20577"/>
          <ac:spMkLst>
            <pc:docMk/>
            <pc:sldMk cId="1043391170" sldId="276"/>
            <ac:spMk id="8" creationId="{A3294BF0-3ACE-4522-214D-8C647666AE4F}"/>
          </ac:spMkLst>
        </pc:spChg>
        <pc:spChg chg="add del mod">
          <ac:chgData name="Marco Bellaveglia" userId="ccbe9784-09e5-475a-bf13-0b9f86231c85" providerId="ADAL" clId="{C1C1C294-F9FC-4F8C-B57E-97444CF36FC9}" dt="2024-04-16T13:58:16.860" v="6696" actId="478"/>
          <ac:spMkLst>
            <pc:docMk/>
            <pc:sldMk cId="1043391170" sldId="276"/>
            <ac:spMk id="13" creationId="{40A9DD68-15C2-BFB0-2BFC-7DB6FC2BECA2}"/>
          </ac:spMkLst>
        </pc:spChg>
        <pc:spChg chg="add del mod">
          <ac:chgData name="Marco Bellaveglia" userId="ccbe9784-09e5-475a-bf13-0b9f86231c85" providerId="ADAL" clId="{C1C1C294-F9FC-4F8C-B57E-97444CF36FC9}" dt="2024-04-16T13:58:16.860" v="6696" actId="478"/>
          <ac:spMkLst>
            <pc:docMk/>
            <pc:sldMk cId="1043391170" sldId="276"/>
            <ac:spMk id="14" creationId="{65130B98-D3DB-C502-FE68-F495FB28B496}"/>
          </ac:spMkLst>
        </pc:spChg>
        <pc:spChg chg="mod">
          <ac:chgData name="Marco Bellaveglia" userId="ccbe9784-09e5-475a-bf13-0b9f86231c85" providerId="ADAL" clId="{C1C1C294-F9FC-4F8C-B57E-97444CF36FC9}" dt="2024-04-16T13:43:38.076" v="5926"/>
          <ac:spMkLst>
            <pc:docMk/>
            <pc:sldMk cId="1043391170" sldId="276"/>
            <ac:spMk id="17" creationId="{59B8522A-13D2-F37A-25A3-553657337138}"/>
          </ac:spMkLst>
        </pc:spChg>
        <pc:spChg chg="mod">
          <ac:chgData name="Marco Bellaveglia" userId="ccbe9784-09e5-475a-bf13-0b9f86231c85" providerId="ADAL" clId="{C1C1C294-F9FC-4F8C-B57E-97444CF36FC9}" dt="2024-04-16T13:43:38.076" v="5926"/>
          <ac:spMkLst>
            <pc:docMk/>
            <pc:sldMk cId="1043391170" sldId="276"/>
            <ac:spMk id="18" creationId="{4E598D2B-98F4-DFEF-E0F1-6359A3F6B4F3}"/>
          </ac:spMkLst>
        </pc:spChg>
        <pc:spChg chg="mod">
          <ac:chgData name="Marco Bellaveglia" userId="ccbe9784-09e5-475a-bf13-0b9f86231c85" providerId="ADAL" clId="{C1C1C294-F9FC-4F8C-B57E-97444CF36FC9}" dt="2024-04-16T13:43:38.076" v="5926"/>
          <ac:spMkLst>
            <pc:docMk/>
            <pc:sldMk cId="1043391170" sldId="276"/>
            <ac:spMk id="19" creationId="{EB27032A-66D7-2510-6031-3F928A6FE310}"/>
          </ac:spMkLst>
        </pc:spChg>
        <pc:spChg chg="mod">
          <ac:chgData name="Marco Bellaveglia" userId="ccbe9784-09e5-475a-bf13-0b9f86231c85" providerId="ADAL" clId="{C1C1C294-F9FC-4F8C-B57E-97444CF36FC9}" dt="2024-04-16T13:43:38.076" v="5926"/>
          <ac:spMkLst>
            <pc:docMk/>
            <pc:sldMk cId="1043391170" sldId="276"/>
            <ac:spMk id="20" creationId="{A2874552-4B1B-8463-6143-D5247B7BD650}"/>
          </ac:spMkLst>
        </pc:spChg>
        <pc:spChg chg="mod">
          <ac:chgData name="Marco Bellaveglia" userId="ccbe9784-09e5-475a-bf13-0b9f86231c85" providerId="ADAL" clId="{C1C1C294-F9FC-4F8C-B57E-97444CF36FC9}" dt="2024-04-16T13:43:38.076" v="5926"/>
          <ac:spMkLst>
            <pc:docMk/>
            <pc:sldMk cId="1043391170" sldId="276"/>
            <ac:spMk id="21" creationId="{F145B267-6022-AEAD-BA14-A9927DA93C69}"/>
          </ac:spMkLst>
        </pc:spChg>
        <pc:spChg chg="mod">
          <ac:chgData name="Marco Bellaveglia" userId="ccbe9784-09e5-475a-bf13-0b9f86231c85" providerId="ADAL" clId="{C1C1C294-F9FC-4F8C-B57E-97444CF36FC9}" dt="2024-04-16T13:43:38.076" v="5926"/>
          <ac:spMkLst>
            <pc:docMk/>
            <pc:sldMk cId="1043391170" sldId="276"/>
            <ac:spMk id="22" creationId="{FF07B39D-883A-1DF1-0754-01F8FFD5DF83}"/>
          </ac:spMkLst>
        </pc:spChg>
        <pc:spChg chg="mod">
          <ac:chgData name="Marco Bellaveglia" userId="ccbe9784-09e5-475a-bf13-0b9f86231c85" providerId="ADAL" clId="{C1C1C294-F9FC-4F8C-B57E-97444CF36FC9}" dt="2024-04-16T13:43:38.076" v="5926"/>
          <ac:spMkLst>
            <pc:docMk/>
            <pc:sldMk cId="1043391170" sldId="276"/>
            <ac:spMk id="25" creationId="{CA5AA687-4633-2EDB-5DE0-6CBF674A202B}"/>
          </ac:spMkLst>
        </pc:spChg>
        <pc:spChg chg="mod">
          <ac:chgData name="Marco Bellaveglia" userId="ccbe9784-09e5-475a-bf13-0b9f86231c85" providerId="ADAL" clId="{C1C1C294-F9FC-4F8C-B57E-97444CF36FC9}" dt="2024-04-16T13:43:38.076" v="5926"/>
          <ac:spMkLst>
            <pc:docMk/>
            <pc:sldMk cId="1043391170" sldId="276"/>
            <ac:spMk id="26" creationId="{CEF5ED68-460A-EE80-2161-47987FBDE555}"/>
          </ac:spMkLst>
        </pc:spChg>
        <pc:spChg chg="mod">
          <ac:chgData name="Marco Bellaveglia" userId="ccbe9784-09e5-475a-bf13-0b9f86231c85" providerId="ADAL" clId="{C1C1C294-F9FC-4F8C-B57E-97444CF36FC9}" dt="2024-04-16T13:43:38.076" v="5926"/>
          <ac:spMkLst>
            <pc:docMk/>
            <pc:sldMk cId="1043391170" sldId="276"/>
            <ac:spMk id="27" creationId="{36D37D5C-6F9C-1040-4C19-2655CCEF49DF}"/>
          </ac:spMkLst>
        </pc:spChg>
        <pc:spChg chg="mod">
          <ac:chgData name="Marco Bellaveglia" userId="ccbe9784-09e5-475a-bf13-0b9f86231c85" providerId="ADAL" clId="{C1C1C294-F9FC-4F8C-B57E-97444CF36FC9}" dt="2024-04-16T13:43:38.076" v="5926"/>
          <ac:spMkLst>
            <pc:docMk/>
            <pc:sldMk cId="1043391170" sldId="276"/>
            <ac:spMk id="28" creationId="{0DF11E6B-F1CF-F3E5-EB93-60412EB4C4F0}"/>
          </ac:spMkLst>
        </pc:spChg>
        <pc:spChg chg="mod">
          <ac:chgData name="Marco Bellaveglia" userId="ccbe9784-09e5-475a-bf13-0b9f86231c85" providerId="ADAL" clId="{C1C1C294-F9FC-4F8C-B57E-97444CF36FC9}" dt="2024-04-16T13:43:38.076" v="5926"/>
          <ac:spMkLst>
            <pc:docMk/>
            <pc:sldMk cId="1043391170" sldId="276"/>
            <ac:spMk id="29" creationId="{8454D474-D3A0-3992-DC73-1E6D9F68135D}"/>
          </ac:spMkLst>
        </pc:spChg>
        <pc:spChg chg="mod">
          <ac:chgData name="Marco Bellaveglia" userId="ccbe9784-09e5-475a-bf13-0b9f86231c85" providerId="ADAL" clId="{C1C1C294-F9FC-4F8C-B57E-97444CF36FC9}" dt="2024-04-16T13:43:38.076" v="5926"/>
          <ac:spMkLst>
            <pc:docMk/>
            <pc:sldMk cId="1043391170" sldId="276"/>
            <ac:spMk id="30" creationId="{4D2D8DC6-70B7-E336-59AB-C6AAB989D55D}"/>
          </ac:spMkLst>
        </pc:spChg>
        <pc:spChg chg="mod">
          <ac:chgData name="Marco Bellaveglia" userId="ccbe9784-09e5-475a-bf13-0b9f86231c85" providerId="ADAL" clId="{C1C1C294-F9FC-4F8C-B57E-97444CF36FC9}" dt="2024-04-16T13:43:38.076" v="5926"/>
          <ac:spMkLst>
            <pc:docMk/>
            <pc:sldMk cId="1043391170" sldId="276"/>
            <ac:spMk id="33" creationId="{B1E3384D-9F68-F6A6-8E86-244FA13E4E21}"/>
          </ac:spMkLst>
        </pc:spChg>
        <pc:spChg chg="mod">
          <ac:chgData name="Marco Bellaveglia" userId="ccbe9784-09e5-475a-bf13-0b9f86231c85" providerId="ADAL" clId="{C1C1C294-F9FC-4F8C-B57E-97444CF36FC9}" dt="2024-04-16T13:43:38.076" v="5926"/>
          <ac:spMkLst>
            <pc:docMk/>
            <pc:sldMk cId="1043391170" sldId="276"/>
            <ac:spMk id="35" creationId="{DEB0B3BF-66E0-B71C-816A-2988C1463A9D}"/>
          </ac:spMkLst>
        </pc:spChg>
        <pc:spChg chg="mod">
          <ac:chgData name="Marco Bellaveglia" userId="ccbe9784-09e5-475a-bf13-0b9f86231c85" providerId="ADAL" clId="{C1C1C294-F9FC-4F8C-B57E-97444CF36FC9}" dt="2024-04-16T13:43:38.076" v="5926"/>
          <ac:spMkLst>
            <pc:docMk/>
            <pc:sldMk cId="1043391170" sldId="276"/>
            <ac:spMk id="36" creationId="{2C2B0314-2B0C-C954-03E0-8F4A3432C9F3}"/>
          </ac:spMkLst>
        </pc:spChg>
        <pc:spChg chg="mod">
          <ac:chgData name="Marco Bellaveglia" userId="ccbe9784-09e5-475a-bf13-0b9f86231c85" providerId="ADAL" clId="{C1C1C294-F9FC-4F8C-B57E-97444CF36FC9}" dt="2024-04-16T13:43:38.076" v="5926"/>
          <ac:spMkLst>
            <pc:docMk/>
            <pc:sldMk cId="1043391170" sldId="276"/>
            <ac:spMk id="37" creationId="{47C98EE3-1263-4E54-E8C6-3F55E58A9541}"/>
          </ac:spMkLst>
        </pc:spChg>
        <pc:spChg chg="mod">
          <ac:chgData name="Marco Bellaveglia" userId="ccbe9784-09e5-475a-bf13-0b9f86231c85" providerId="ADAL" clId="{C1C1C294-F9FC-4F8C-B57E-97444CF36FC9}" dt="2024-04-16T13:43:38.076" v="5926"/>
          <ac:spMkLst>
            <pc:docMk/>
            <pc:sldMk cId="1043391170" sldId="276"/>
            <ac:spMk id="38" creationId="{05281D80-8D71-EBCC-9831-F09DB07EE33E}"/>
          </ac:spMkLst>
        </pc:spChg>
        <pc:spChg chg="mod">
          <ac:chgData name="Marco Bellaveglia" userId="ccbe9784-09e5-475a-bf13-0b9f86231c85" providerId="ADAL" clId="{C1C1C294-F9FC-4F8C-B57E-97444CF36FC9}" dt="2024-04-16T13:43:38.076" v="5926"/>
          <ac:spMkLst>
            <pc:docMk/>
            <pc:sldMk cId="1043391170" sldId="276"/>
            <ac:spMk id="39" creationId="{A4938CCA-7E5E-2C8A-1B34-B2F694E504A5}"/>
          </ac:spMkLst>
        </pc:spChg>
        <pc:spChg chg="add del mod">
          <ac:chgData name="Marco Bellaveglia" userId="ccbe9784-09e5-475a-bf13-0b9f86231c85" providerId="ADAL" clId="{C1C1C294-F9FC-4F8C-B57E-97444CF36FC9}" dt="2024-04-16T13:58:16.860" v="6696" actId="478"/>
          <ac:spMkLst>
            <pc:docMk/>
            <pc:sldMk cId="1043391170" sldId="276"/>
            <ac:spMk id="40" creationId="{123D4D33-327C-E9EB-3F90-5BBCD23D7A4F}"/>
          </ac:spMkLst>
        </pc:spChg>
        <pc:spChg chg="add mod">
          <ac:chgData name="Marco Bellaveglia" userId="ccbe9784-09e5-475a-bf13-0b9f86231c85" providerId="ADAL" clId="{C1C1C294-F9FC-4F8C-B57E-97444CF36FC9}" dt="2024-04-16T14:04:48.703" v="6817" actId="1035"/>
          <ac:spMkLst>
            <pc:docMk/>
            <pc:sldMk cId="1043391170" sldId="276"/>
            <ac:spMk id="43" creationId="{9011F2B4-21F6-89AD-DA1B-7C2E72B64698}"/>
          </ac:spMkLst>
        </pc:spChg>
        <pc:spChg chg="add mod">
          <ac:chgData name="Marco Bellaveglia" userId="ccbe9784-09e5-475a-bf13-0b9f86231c85" providerId="ADAL" clId="{C1C1C294-F9FC-4F8C-B57E-97444CF36FC9}" dt="2024-04-16T14:04:48.703" v="6817" actId="1035"/>
          <ac:spMkLst>
            <pc:docMk/>
            <pc:sldMk cId="1043391170" sldId="276"/>
            <ac:spMk id="44" creationId="{846D033D-96F9-AE49-F5FA-E29732E615C0}"/>
          </ac:spMkLst>
        </pc:spChg>
        <pc:spChg chg="mod">
          <ac:chgData name="Marco Bellaveglia" userId="ccbe9784-09e5-475a-bf13-0b9f86231c85" providerId="ADAL" clId="{C1C1C294-F9FC-4F8C-B57E-97444CF36FC9}" dt="2024-04-16T14:04:48.703" v="6817" actId="1035"/>
          <ac:spMkLst>
            <pc:docMk/>
            <pc:sldMk cId="1043391170" sldId="276"/>
            <ac:spMk id="47" creationId="{054E770C-96FD-30DA-D944-3AF2433A3111}"/>
          </ac:spMkLst>
        </pc:spChg>
        <pc:spChg chg="mod">
          <ac:chgData name="Marco Bellaveglia" userId="ccbe9784-09e5-475a-bf13-0b9f86231c85" providerId="ADAL" clId="{C1C1C294-F9FC-4F8C-B57E-97444CF36FC9}" dt="2024-04-16T14:04:48.703" v="6817" actId="1035"/>
          <ac:spMkLst>
            <pc:docMk/>
            <pc:sldMk cId="1043391170" sldId="276"/>
            <ac:spMk id="48" creationId="{92D09C9E-D52D-C43B-3B8F-C288E42D56E7}"/>
          </ac:spMkLst>
        </pc:spChg>
        <pc:spChg chg="mod">
          <ac:chgData name="Marco Bellaveglia" userId="ccbe9784-09e5-475a-bf13-0b9f86231c85" providerId="ADAL" clId="{C1C1C294-F9FC-4F8C-B57E-97444CF36FC9}" dt="2024-04-16T14:04:48.703" v="6817" actId="1035"/>
          <ac:spMkLst>
            <pc:docMk/>
            <pc:sldMk cId="1043391170" sldId="276"/>
            <ac:spMk id="49" creationId="{CD3E0B3A-20C6-AF8A-D89D-F4F52051FF40}"/>
          </ac:spMkLst>
        </pc:spChg>
        <pc:spChg chg="mod">
          <ac:chgData name="Marco Bellaveglia" userId="ccbe9784-09e5-475a-bf13-0b9f86231c85" providerId="ADAL" clId="{C1C1C294-F9FC-4F8C-B57E-97444CF36FC9}" dt="2024-04-16T14:04:48.703" v="6817" actId="1035"/>
          <ac:spMkLst>
            <pc:docMk/>
            <pc:sldMk cId="1043391170" sldId="276"/>
            <ac:spMk id="50" creationId="{9551E986-9312-93E8-034A-061794DBD5CE}"/>
          </ac:spMkLst>
        </pc:spChg>
        <pc:spChg chg="mod">
          <ac:chgData name="Marco Bellaveglia" userId="ccbe9784-09e5-475a-bf13-0b9f86231c85" providerId="ADAL" clId="{C1C1C294-F9FC-4F8C-B57E-97444CF36FC9}" dt="2024-04-16T14:04:48.703" v="6817" actId="1035"/>
          <ac:spMkLst>
            <pc:docMk/>
            <pc:sldMk cId="1043391170" sldId="276"/>
            <ac:spMk id="51" creationId="{307D5045-D55A-42C6-9FC0-0D50290E18A6}"/>
          </ac:spMkLst>
        </pc:spChg>
        <pc:spChg chg="mod">
          <ac:chgData name="Marco Bellaveglia" userId="ccbe9784-09e5-475a-bf13-0b9f86231c85" providerId="ADAL" clId="{C1C1C294-F9FC-4F8C-B57E-97444CF36FC9}" dt="2024-04-16T14:04:48.703" v="6817" actId="1035"/>
          <ac:spMkLst>
            <pc:docMk/>
            <pc:sldMk cId="1043391170" sldId="276"/>
            <ac:spMk id="52" creationId="{A991FA01-D05C-48BB-AD82-AAE735154D16}"/>
          </ac:spMkLst>
        </pc:spChg>
        <pc:spChg chg="add del mod">
          <ac:chgData name="Marco Bellaveglia" userId="ccbe9784-09e5-475a-bf13-0b9f86231c85" providerId="ADAL" clId="{C1C1C294-F9FC-4F8C-B57E-97444CF36FC9}" dt="2024-04-16T13:58:16.860" v="6696" actId="478"/>
          <ac:spMkLst>
            <pc:docMk/>
            <pc:sldMk cId="1043391170" sldId="276"/>
            <ac:spMk id="53" creationId="{40E21B47-A5CE-4DB9-DDE7-174650085586}"/>
          </ac:spMkLst>
        </pc:spChg>
        <pc:spChg chg="add del mod">
          <ac:chgData name="Marco Bellaveglia" userId="ccbe9784-09e5-475a-bf13-0b9f86231c85" providerId="ADAL" clId="{C1C1C294-F9FC-4F8C-B57E-97444CF36FC9}" dt="2024-04-16T13:58:16.860" v="6696" actId="478"/>
          <ac:spMkLst>
            <pc:docMk/>
            <pc:sldMk cId="1043391170" sldId="276"/>
            <ac:spMk id="54" creationId="{165D2560-4D34-50D4-461B-35947DF64CAF}"/>
          </ac:spMkLst>
        </pc:spChg>
        <pc:spChg chg="add mod">
          <ac:chgData name="Marco Bellaveglia" userId="ccbe9784-09e5-475a-bf13-0b9f86231c85" providerId="ADAL" clId="{C1C1C294-F9FC-4F8C-B57E-97444CF36FC9}" dt="2024-04-16T14:21:58.425" v="7010" actId="1035"/>
          <ac:spMkLst>
            <pc:docMk/>
            <pc:sldMk cId="1043391170" sldId="276"/>
            <ac:spMk id="55" creationId="{FAA018AA-9305-0924-7216-1B3DA2C9ACC6}"/>
          </ac:spMkLst>
        </pc:spChg>
        <pc:spChg chg="add del mod">
          <ac:chgData name="Marco Bellaveglia" userId="ccbe9784-09e5-475a-bf13-0b9f86231c85" providerId="ADAL" clId="{C1C1C294-F9FC-4F8C-B57E-97444CF36FC9}" dt="2024-04-16T13:59:17.369" v="6728" actId="478"/>
          <ac:spMkLst>
            <pc:docMk/>
            <pc:sldMk cId="1043391170" sldId="276"/>
            <ac:spMk id="56" creationId="{E2EEAA69-FDEF-843C-47EB-5CF1272053ED}"/>
          </ac:spMkLst>
        </pc:spChg>
        <pc:spChg chg="add mod">
          <ac:chgData name="Marco Bellaveglia" userId="ccbe9784-09e5-475a-bf13-0b9f86231c85" providerId="ADAL" clId="{C1C1C294-F9FC-4F8C-B57E-97444CF36FC9}" dt="2024-04-16T14:21:58.425" v="7010" actId="1035"/>
          <ac:spMkLst>
            <pc:docMk/>
            <pc:sldMk cId="1043391170" sldId="276"/>
            <ac:spMk id="57" creationId="{905A7B0A-CF76-99F3-4B0E-B9FD296B4D9F}"/>
          </ac:spMkLst>
        </pc:spChg>
        <pc:spChg chg="add del mod">
          <ac:chgData name="Marco Bellaveglia" userId="ccbe9784-09e5-475a-bf13-0b9f86231c85" providerId="ADAL" clId="{C1C1C294-F9FC-4F8C-B57E-97444CF36FC9}" dt="2024-04-16T13:58:45.752" v="6712" actId="478"/>
          <ac:spMkLst>
            <pc:docMk/>
            <pc:sldMk cId="1043391170" sldId="276"/>
            <ac:spMk id="58" creationId="{A0F73E04-9ED1-3481-1B02-B30ABBDF92A9}"/>
          </ac:spMkLst>
        </pc:spChg>
        <pc:spChg chg="add mod">
          <ac:chgData name="Marco Bellaveglia" userId="ccbe9784-09e5-475a-bf13-0b9f86231c85" providerId="ADAL" clId="{C1C1C294-F9FC-4F8C-B57E-97444CF36FC9}" dt="2024-04-16T14:21:58.425" v="7010" actId="1035"/>
          <ac:spMkLst>
            <pc:docMk/>
            <pc:sldMk cId="1043391170" sldId="276"/>
            <ac:spMk id="59" creationId="{C4B3EEBB-4256-A8F4-86D9-81CAD133F54C}"/>
          </ac:spMkLst>
        </pc:spChg>
        <pc:spChg chg="add del mod">
          <ac:chgData name="Marco Bellaveglia" userId="ccbe9784-09e5-475a-bf13-0b9f86231c85" providerId="ADAL" clId="{C1C1C294-F9FC-4F8C-B57E-97444CF36FC9}" dt="2024-04-16T13:59:55.729" v="6744" actId="478"/>
          <ac:spMkLst>
            <pc:docMk/>
            <pc:sldMk cId="1043391170" sldId="276"/>
            <ac:spMk id="60" creationId="{0F019A5B-87A5-58C2-070E-FC076F496CFC}"/>
          </ac:spMkLst>
        </pc:spChg>
        <pc:spChg chg="add del mod">
          <ac:chgData name="Marco Bellaveglia" userId="ccbe9784-09e5-475a-bf13-0b9f86231c85" providerId="ADAL" clId="{C1C1C294-F9FC-4F8C-B57E-97444CF36FC9}" dt="2024-04-16T13:46:01.802" v="6030" actId="478"/>
          <ac:spMkLst>
            <pc:docMk/>
            <pc:sldMk cId="1043391170" sldId="276"/>
            <ac:spMk id="62" creationId="{A8DD121A-C76F-BD5B-F2B9-ED8A13694F39}"/>
          </ac:spMkLst>
        </pc:spChg>
        <pc:spChg chg="add del mod">
          <ac:chgData name="Marco Bellaveglia" userId="ccbe9784-09e5-475a-bf13-0b9f86231c85" providerId="ADAL" clId="{C1C1C294-F9FC-4F8C-B57E-97444CF36FC9}" dt="2024-04-16T13:46:52.759" v="6043" actId="478"/>
          <ac:spMkLst>
            <pc:docMk/>
            <pc:sldMk cId="1043391170" sldId="276"/>
            <ac:spMk id="63" creationId="{1281D7C3-C22B-ADCF-C499-9F6A67F84879}"/>
          </ac:spMkLst>
        </pc:spChg>
        <pc:spChg chg="add del mod">
          <ac:chgData name="Marco Bellaveglia" userId="ccbe9784-09e5-475a-bf13-0b9f86231c85" providerId="ADAL" clId="{C1C1C294-F9FC-4F8C-B57E-97444CF36FC9}" dt="2024-04-16T13:46:01.802" v="6030" actId="478"/>
          <ac:spMkLst>
            <pc:docMk/>
            <pc:sldMk cId="1043391170" sldId="276"/>
            <ac:spMk id="64" creationId="{C71F3621-61C7-9F64-13AB-8C45A333613A}"/>
          </ac:spMkLst>
        </pc:spChg>
        <pc:spChg chg="add del mod">
          <ac:chgData name="Marco Bellaveglia" userId="ccbe9784-09e5-475a-bf13-0b9f86231c85" providerId="ADAL" clId="{C1C1C294-F9FC-4F8C-B57E-97444CF36FC9}" dt="2024-04-16T13:46:01.802" v="6030" actId="478"/>
          <ac:spMkLst>
            <pc:docMk/>
            <pc:sldMk cId="1043391170" sldId="276"/>
            <ac:spMk id="65" creationId="{3E8F93D4-0506-E113-E505-FC9D91B02BB0}"/>
          </ac:spMkLst>
        </pc:spChg>
        <pc:spChg chg="add del mod">
          <ac:chgData name="Marco Bellaveglia" userId="ccbe9784-09e5-475a-bf13-0b9f86231c85" providerId="ADAL" clId="{C1C1C294-F9FC-4F8C-B57E-97444CF36FC9}" dt="2024-04-16T13:46:01.802" v="6030" actId="478"/>
          <ac:spMkLst>
            <pc:docMk/>
            <pc:sldMk cId="1043391170" sldId="276"/>
            <ac:spMk id="66" creationId="{D174670A-41D4-D18D-6FF9-2975A991F4A6}"/>
          </ac:spMkLst>
        </pc:spChg>
        <pc:spChg chg="mod">
          <ac:chgData name="Marco Bellaveglia" userId="ccbe9784-09e5-475a-bf13-0b9f86231c85" providerId="ADAL" clId="{C1C1C294-F9FC-4F8C-B57E-97444CF36FC9}" dt="2024-04-16T13:43:38.076" v="5926"/>
          <ac:spMkLst>
            <pc:docMk/>
            <pc:sldMk cId="1043391170" sldId="276"/>
            <ac:spMk id="69" creationId="{DAACC439-8F5B-3914-756A-B16E90E71C72}"/>
          </ac:spMkLst>
        </pc:spChg>
        <pc:spChg chg="mod">
          <ac:chgData name="Marco Bellaveglia" userId="ccbe9784-09e5-475a-bf13-0b9f86231c85" providerId="ADAL" clId="{C1C1C294-F9FC-4F8C-B57E-97444CF36FC9}" dt="2024-04-16T13:43:38.076" v="5926"/>
          <ac:spMkLst>
            <pc:docMk/>
            <pc:sldMk cId="1043391170" sldId="276"/>
            <ac:spMk id="70" creationId="{F7BD407F-5E25-3BFF-BB4A-FD92D800F897}"/>
          </ac:spMkLst>
        </pc:spChg>
        <pc:spChg chg="mod">
          <ac:chgData name="Marco Bellaveglia" userId="ccbe9784-09e5-475a-bf13-0b9f86231c85" providerId="ADAL" clId="{C1C1C294-F9FC-4F8C-B57E-97444CF36FC9}" dt="2024-04-16T13:43:38.076" v="5926"/>
          <ac:spMkLst>
            <pc:docMk/>
            <pc:sldMk cId="1043391170" sldId="276"/>
            <ac:spMk id="71" creationId="{88767936-3085-34FA-D82A-3F36854FE26A}"/>
          </ac:spMkLst>
        </pc:spChg>
        <pc:spChg chg="mod">
          <ac:chgData name="Marco Bellaveglia" userId="ccbe9784-09e5-475a-bf13-0b9f86231c85" providerId="ADAL" clId="{C1C1C294-F9FC-4F8C-B57E-97444CF36FC9}" dt="2024-04-16T13:43:38.076" v="5926"/>
          <ac:spMkLst>
            <pc:docMk/>
            <pc:sldMk cId="1043391170" sldId="276"/>
            <ac:spMk id="72" creationId="{2E7008C4-EC8F-3C57-5E42-32C459A22E33}"/>
          </ac:spMkLst>
        </pc:spChg>
        <pc:spChg chg="mod">
          <ac:chgData name="Marco Bellaveglia" userId="ccbe9784-09e5-475a-bf13-0b9f86231c85" providerId="ADAL" clId="{C1C1C294-F9FC-4F8C-B57E-97444CF36FC9}" dt="2024-04-16T13:43:38.076" v="5926"/>
          <ac:spMkLst>
            <pc:docMk/>
            <pc:sldMk cId="1043391170" sldId="276"/>
            <ac:spMk id="73" creationId="{C39989C6-8ACB-5A82-1871-B9094CEDF395}"/>
          </ac:spMkLst>
        </pc:spChg>
        <pc:spChg chg="mod">
          <ac:chgData name="Marco Bellaveglia" userId="ccbe9784-09e5-475a-bf13-0b9f86231c85" providerId="ADAL" clId="{C1C1C294-F9FC-4F8C-B57E-97444CF36FC9}" dt="2024-04-16T13:43:38.076" v="5926"/>
          <ac:spMkLst>
            <pc:docMk/>
            <pc:sldMk cId="1043391170" sldId="276"/>
            <ac:spMk id="74" creationId="{0663A74F-DEB8-5638-DB2C-4964378B2510}"/>
          </ac:spMkLst>
        </pc:spChg>
        <pc:spChg chg="mod">
          <ac:chgData name="Marco Bellaveglia" userId="ccbe9784-09e5-475a-bf13-0b9f86231c85" providerId="ADAL" clId="{C1C1C294-F9FC-4F8C-B57E-97444CF36FC9}" dt="2024-04-16T13:43:38.076" v="5926"/>
          <ac:spMkLst>
            <pc:docMk/>
            <pc:sldMk cId="1043391170" sldId="276"/>
            <ac:spMk id="76" creationId="{A7A3FF9C-E944-EC8F-B860-46CE2FC5CCDF}"/>
          </ac:spMkLst>
        </pc:spChg>
        <pc:spChg chg="mod">
          <ac:chgData name="Marco Bellaveglia" userId="ccbe9784-09e5-475a-bf13-0b9f86231c85" providerId="ADAL" clId="{C1C1C294-F9FC-4F8C-B57E-97444CF36FC9}" dt="2024-04-16T13:43:38.076" v="5926"/>
          <ac:spMkLst>
            <pc:docMk/>
            <pc:sldMk cId="1043391170" sldId="276"/>
            <ac:spMk id="78" creationId="{F3DA02F6-FBBC-0FB0-E0BB-DF474BD3D0AD}"/>
          </ac:spMkLst>
        </pc:spChg>
        <pc:spChg chg="mod">
          <ac:chgData name="Marco Bellaveglia" userId="ccbe9784-09e5-475a-bf13-0b9f86231c85" providerId="ADAL" clId="{C1C1C294-F9FC-4F8C-B57E-97444CF36FC9}" dt="2024-04-16T13:43:38.076" v="5926"/>
          <ac:spMkLst>
            <pc:docMk/>
            <pc:sldMk cId="1043391170" sldId="276"/>
            <ac:spMk id="79" creationId="{45D8C9E3-95DF-894E-3521-12E79E5C116C}"/>
          </ac:spMkLst>
        </pc:spChg>
        <pc:spChg chg="mod">
          <ac:chgData name="Marco Bellaveglia" userId="ccbe9784-09e5-475a-bf13-0b9f86231c85" providerId="ADAL" clId="{C1C1C294-F9FC-4F8C-B57E-97444CF36FC9}" dt="2024-04-16T13:43:38.076" v="5926"/>
          <ac:spMkLst>
            <pc:docMk/>
            <pc:sldMk cId="1043391170" sldId="276"/>
            <ac:spMk id="80" creationId="{F7208190-F1B2-E15A-C1D0-923706C5081F}"/>
          </ac:spMkLst>
        </pc:spChg>
        <pc:spChg chg="mod">
          <ac:chgData name="Marco Bellaveglia" userId="ccbe9784-09e5-475a-bf13-0b9f86231c85" providerId="ADAL" clId="{C1C1C294-F9FC-4F8C-B57E-97444CF36FC9}" dt="2024-04-16T13:43:38.076" v="5926"/>
          <ac:spMkLst>
            <pc:docMk/>
            <pc:sldMk cId="1043391170" sldId="276"/>
            <ac:spMk id="81" creationId="{72D6D1DD-DD62-9560-9BFA-6ABC8D72000D}"/>
          </ac:spMkLst>
        </pc:spChg>
        <pc:spChg chg="mod">
          <ac:chgData name="Marco Bellaveglia" userId="ccbe9784-09e5-475a-bf13-0b9f86231c85" providerId="ADAL" clId="{C1C1C294-F9FC-4F8C-B57E-97444CF36FC9}" dt="2024-04-16T13:43:38.076" v="5926"/>
          <ac:spMkLst>
            <pc:docMk/>
            <pc:sldMk cId="1043391170" sldId="276"/>
            <ac:spMk id="82" creationId="{E1CDABE1-7B96-D5C6-550D-A6310CB9270B}"/>
          </ac:spMkLst>
        </pc:spChg>
        <pc:spChg chg="add del mod">
          <ac:chgData name="Marco Bellaveglia" userId="ccbe9784-09e5-475a-bf13-0b9f86231c85" providerId="ADAL" clId="{C1C1C294-F9FC-4F8C-B57E-97444CF36FC9}" dt="2024-04-16T13:46:01.802" v="6030" actId="478"/>
          <ac:spMkLst>
            <pc:docMk/>
            <pc:sldMk cId="1043391170" sldId="276"/>
            <ac:spMk id="83" creationId="{C7D013F1-5A97-E59D-E866-66ED1F25D590}"/>
          </ac:spMkLst>
        </pc:spChg>
        <pc:spChg chg="add del mod">
          <ac:chgData name="Marco Bellaveglia" userId="ccbe9784-09e5-475a-bf13-0b9f86231c85" providerId="ADAL" clId="{C1C1C294-F9FC-4F8C-B57E-97444CF36FC9}" dt="2024-04-16T13:44:05.039" v="5974" actId="478"/>
          <ac:spMkLst>
            <pc:docMk/>
            <pc:sldMk cId="1043391170" sldId="276"/>
            <ac:spMk id="84" creationId="{BD567C05-B62B-4EBC-0EF0-161594E19223}"/>
          </ac:spMkLst>
        </pc:spChg>
        <pc:spChg chg="add del mod">
          <ac:chgData name="Marco Bellaveglia" userId="ccbe9784-09e5-475a-bf13-0b9f86231c85" providerId="ADAL" clId="{C1C1C294-F9FC-4F8C-B57E-97444CF36FC9}" dt="2024-04-16T13:48:26.215" v="6074" actId="478"/>
          <ac:spMkLst>
            <pc:docMk/>
            <pc:sldMk cId="1043391170" sldId="276"/>
            <ac:spMk id="85" creationId="{12B74DAA-B699-23DF-C99E-765489E9F64B}"/>
          </ac:spMkLst>
        </pc:spChg>
        <pc:spChg chg="add del mod">
          <ac:chgData name="Marco Bellaveglia" userId="ccbe9784-09e5-475a-bf13-0b9f86231c85" providerId="ADAL" clId="{C1C1C294-F9FC-4F8C-B57E-97444CF36FC9}" dt="2024-04-16T13:51:58.822" v="6151" actId="478"/>
          <ac:spMkLst>
            <pc:docMk/>
            <pc:sldMk cId="1043391170" sldId="276"/>
            <ac:spMk id="88" creationId="{C1A14554-5D64-6173-6162-D754D86D6F5E}"/>
          </ac:spMkLst>
        </pc:spChg>
        <pc:spChg chg="add mod">
          <ac:chgData name="Marco Bellaveglia" userId="ccbe9784-09e5-475a-bf13-0b9f86231c85" providerId="ADAL" clId="{C1C1C294-F9FC-4F8C-B57E-97444CF36FC9}" dt="2024-04-16T14:21:58.425" v="7010" actId="1035"/>
          <ac:spMkLst>
            <pc:docMk/>
            <pc:sldMk cId="1043391170" sldId="276"/>
            <ac:spMk id="91" creationId="{57D35001-DC96-44DF-CB9C-68E44B6F5C5A}"/>
          </ac:spMkLst>
        </pc:spChg>
        <pc:spChg chg="add mod">
          <ac:chgData name="Marco Bellaveglia" userId="ccbe9784-09e5-475a-bf13-0b9f86231c85" providerId="ADAL" clId="{C1C1C294-F9FC-4F8C-B57E-97444CF36FC9}" dt="2024-04-16T14:21:58.425" v="7010" actId="1035"/>
          <ac:spMkLst>
            <pc:docMk/>
            <pc:sldMk cId="1043391170" sldId="276"/>
            <ac:spMk id="92" creationId="{4FE22BFB-EFE6-4B01-7096-3C6A0D8A4FE1}"/>
          </ac:spMkLst>
        </pc:spChg>
        <pc:spChg chg="add mod">
          <ac:chgData name="Marco Bellaveglia" userId="ccbe9784-09e5-475a-bf13-0b9f86231c85" providerId="ADAL" clId="{C1C1C294-F9FC-4F8C-B57E-97444CF36FC9}" dt="2024-04-16T14:21:58.425" v="7010" actId="1035"/>
          <ac:spMkLst>
            <pc:docMk/>
            <pc:sldMk cId="1043391170" sldId="276"/>
            <ac:spMk id="93" creationId="{8A61D2DA-5B16-E638-8B38-966373B7DC54}"/>
          </ac:spMkLst>
        </pc:spChg>
        <pc:spChg chg="add mod">
          <ac:chgData name="Marco Bellaveglia" userId="ccbe9784-09e5-475a-bf13-0b9f86231c85" providerId="ADAL" clId="{C1C1C294-F9FC-4F8C-B57E-97444CF36FC9}" dt="2024-04-16T14:23:50.240" v="7050" actId="1035"/>
          <ac:spMkLst>
            <pc:docMk/>
            <pc:sldMk cId="1043391170" sldId="276"/>
            <ac:spMk id="102" creationId="{8D9CC9AE-9ABA-1CBA-909B-C47E6D8D1FC8}"/>
          </ac:spMkLst>
        </pc:spChg>
        <pc:grpChg chg="add del mod">
          <ac:chgData name="Marco Bellaveglia" userId="ccbe9784-09e5-475a-bf13-0b9f86231c85" providerId="ADAL" clId="{C1C1C294-F9FC-4F8C-B57E-97444CF36FC9}" dt="2024-04-16T13:58:16.860" v="6696" actId="478"/>
          <ac:grpSpMkLst>
            <pc:docMk/>
            <pc:sldMk cId="1043391170" sldId="276"/>
            <ac:grpSpMk id="15" creationId="{4CD179F1-BC73-AA25-CBA1-65B0B5280F0B}"/>
          </ac:grpSpMkLst>
        </pc:grpChg>
        <pc:grpChg chg="mod">
          <ac:chgData name="Marco Bellaveglia" userId="ccbe9784-09e5-475a-bf13-0b9f86231c85" providerId="ADAL" clId="{C1C1C294-F9FC-4F8C-B57E-97444CF36FC9}" dt="2024-04-16T13:43:38.076" v="5926"/>
          <ac:grpSpMkLst>
            <pc:docMk/>
            <pc:sldMk cId="1043391170" sldId="276"/>
            <ac:grpSpMk id="16" creationId="{B59BF24C-4C78-E836-DFB8-45D7AB0392DA}"/>
          </ac:grpSpMkLst>
        </pc:grpChg>
        <pc:grpChg chg="add del mod">
          <ac:chgData name="Marco Bellaveglia" userId="ccbe9784-09e5-475a-bf13-0b9f86231c85" providerId="ADAL" clId="{C1C1C294-F9FC-4F8C-B57E-97444CF36FC9}" dt="2024-04-16T13:58:16.860" v="6696" actId="478"/>
          <ac:grpSpMkLst>
            <pc:docMk/>
            <pc:sldMk cId="1043391170" sldId="276"/>
            <ac:grpSpMk id="23" creationId="{8A8F1A2D-19CA-8D98-FDED-9C25B7299598}"/>
          </ac:grpSpMkLst>
        </pc:grpChg>
        <pc:grpChg chg="mod">
          <ac:chgData name="Marco Bellaveglia" userId="ccbe9784-09e5-475a-bf13-0b9f86231c85" providerId="ADAL" clId="{C1C1C294-F9FC-4F8C-B57E-97444CF36FC9}" dt="2024-04-16T13:43:38.076" v="5926"/>
          <ac:grpSpMkLst>
            <pc:docMk/>
            <pc:sldMk cId="1043391170" sldId="276"/>
            <ac:grpSpMk id="24" creationId="{F0029A88-7DBF-BCC1-6288-0150332BCCF3}"/>
          </ac:grpSpMkLst>
        </pc:grpChg>
        <pc:grpChg chg="add del mod">
          <ac:chgData name="Marco Bellaveglia" userId="ccbe9784-09e5-475a-bf13-0b9f86231c85" providerId="ADAL" clId="{C1C1C294-F9FC-4F8C-B57E-97444CF36FC9}" dt="2024-04-16T13:58:16.860" v="6696" actId="478"/>
          <ac:grpSpMkLst>
            <pc:docMk/>
            <pc:sldMk cId="1043391170" sldId="276"/>
            <ac:grpSpMk id="32" creationId="{20634E0E-F9A4-6114-9A3E-EF3BEA6C4929}"/>
          </ac:grpSpMkLst>
        </pc:grpChg>
        <pc:grpChg chg="mod">
          <ac:chgData name="Marco Bellaveglia" userId="ccbe9784-09e5-475a-bf13-0b9f86231c85" providerId="ADAL" clId="{C1C1C294-F9FC-4F8C-B57E-97444CF36FC9}" dt="2024-04-16T13:43:38.076" v="5926"/>
          <ac:grpSpMkLst>
            <pc:docMk/>
            <pc:sldMk cId="1043391170" sldId="276"/>
            <ac:grpSpMk id="34" creationId="{B22D6711-FF7C-C80B-01E4-633F1A798FDB}"/>
          </ac:grpSpMkLst>
        </pc:grpChg>
        <pc:grpChg chg="add mod">
          <ac:chgData name="Marco Bellaveglia" userId="ccbe9784-09e5-475a-bf13-0b9f86231c85" providerId="ADAL" clId="{C1C1C294-F9FC-4F8C-B57E-97444CF36FC9}" dt="2024-04-16T14:04:48.703" v="6817" actId="1035"/>
          <ac:grpSpMkLst>
            <pc:docMk/>
            <pc:sldMk cId="1043391170" sldId="276"/>
            <ac:grpSpMk id="45" creationId="{3E9819E3-C15D-3CDB-76A5-ADC8415180EA}"/>
          </ac:grpSpMkLst>
        </pc:grpChg>
        <pc:grpChg chg="mod">
          <ac:chgData name="Marco Bellaveglia" userId="ccbe9784-09e5-475a-bf13-0b9f86231c85" providerId="ADAL" clId="{C1C1C294-F9FC-4F8C-B57E-97444CF36FC9}" dt="2024-04-16T14:04:48.703" v="6817" actId="1035"/>
          <ac:grpSpMkLst>
            <pc:docMk/>
            <pc:sldMk cId="1043391170" sldId="276"/>
            <ac:grpSpMk id="46" creationId="{1787A458-FD6B-F137-5E24-2B05402534A0}"/>
          </ac:grpSpMkLst>
        </pc:grpChg>
        <pc:grpChg chg="add del mod">
          <ac:chgData name="Marco Bellaveglia" userId="ccbe9784-09e5-475a-bf13-0b9f86231c85" providerId="ADAL" clId="{C1C1C294-F9FC-4F8C-B57E-97444CF36FC9}" dt="2024-04-16T13:58:16.860" v="6696" actId="478"/>
          <ac:grpSpMkLst>
            <pc:docMk/>
            <pc:sldMk cId="1043391170" sldId="276"/>
            <ac:grpSpMk id="67" creationId="{6ACAE231-0B34-B436-18AF-9E0E42B8DBCE}"/>
          </ac:grpSpMkLst>
        </pc:grpChg>
        <pc:grpChg chg="mod">
          <ac:chgData name="Marco Bellaveglia" userId="ccbe9784-09e5-475a-bf13-0b9f86231c85" providerId="ADAL" clId="{C1C1C294-F9FC-4F8C-B57E-97444CF36FC9}" dt="2024-04-16T13:43:38.076" v="5926"/>
          <ac:grpSpMkLst>
            <pc:docMk/>
            <pc:sldMk cId="1043391170" sldId="276"/>
            <ac:grpSpMk id="68" creationId="{2DA0B2CA-AC23-9B09-A46A-18DBACDC4110}"/>
          </ac:grpSpMkLst>
        </pc:grpChg>
        <pc:grpChg chg="add del mod">
          <ac:chgData name="Marco Bellaveglia" userId="ccbe9784-09e5-475a-bf13-0b9f86231c85" providerId="ADAL" clId="{C1C1C294-F9FC-4F8C-B57E-97444CF36FC9}" dt="2024-04-16T13:58:16.860" v="6696" actId="478"/>
          <ac:grpSpMkLst>
            <pc:docMk/>
            <pc:sldMk cId="1043391170" sldId="276"/>
            <ac:grpSpMk id="75" creationId="{79880FDD-19C3-6759-918F-1B063A0968FF}"/>
          </ac:grpSpMkLst>
        </pc:grpChg>
        <pc:grpChg chg="mod">
          <ac:chgData name="Marco Bellaveglia" userId="ccbe9784-09e5-475a-bf13-0b9f86231c85" providerId="ADAL" clId="{C1C1C294-F9FC-4F8C-B57E-97444CF36FC9}" dt="2024-04-16T13:43:38.076" v="5926"/>
          <ac:grpSpMkLst>
            <pc:docMk/>
            <pc:sldMk cId="1043391170" sldId="276"/>
            <ac:grpSpMk id="77" creationId="{5451FB42-19DF-0107-F776-D9920A25B19E}"/>
          </ac:grpSpMkLst>
        </pc:grpChg>
        <pc:graphicFrameChg chg="add del mod">
          <ac:chgData name="Marco Bellaveglia" userId="ccbe9784-09e5-475a-bf13-0b9f86231c85" providerId="ADAL" clId="{C1C1C294-F9FC-4F8C-B57E-97444CF36FC9}" dt="2024-04-16T13:46:01.802" v="6030" actId="478"/>
          <ac:graphicFrameMkLst>
            <pc:docMk/>
            <pc:sldMk cId="1043391170" sldId="276"/>
            <ac:graphicFrameMk id="61" creationId="{54541532-18BC-1080-58C6-36A9D5828000}"/>
          </ac:graphicFrameMkLst>
        </pc:graphicFrameChg>
        <pc:graphicFrameChg chg="add del mod replId">
          <ac:chgData name="Marco Bellaveglia" userId="ccbe9784-09e5-475a-bf13-0b9f86231c85" providerId="ADAL" clId="{C1C1C294-F9FC-4F8C-B57E-97444CF36FC9}" dt="2024-04-16T13:48:15.458" v="6069"/>
          <ac:graphicFrameMkLst>
            <pc:docMk/>
            <pc:sldMk cId="1043391170" sldId="276"/>
            <ac:graphicFrameMk id="86" creationId="{12B74DAA-B699-23DF-C99E-765489E9F64B}"/>
          </ac:graphicFrameMkLst>
        </pc:graphicFrameChg>
        <pc:graphicFrameChg chg="add del mod replId">
          <ac:chgData name="Marco Bellaveglia" userId="ccbe9784-09e5-475a-bf13-0b9f86231c85" providerId="ADAL" clId="{C1C1C294-F9FC-4F8C-B57E-97444CF36FC9}" dt="2024-04-16T13:50:36.397" v="6096"/>
          <ac:graphicFrameMkLst>
            <pc:docMk/>
            <pc:sldMk cId="1043391170" sldId="276"/>
            <ac:graphicFrameMk id="89" creationId="{C1A14554-5D64-6173-6162-D754D86D6F5E}"/>
          </ac:graphicFrameMkLst>
        </pc:graphicFrameChg>
        <pc:picChg chg="add mod">
          <ac:chgData name="Marco Bellaveglia" userId="ccbe9784-09e5-475a-bf13-0b9f86231c85" providerId="ADAL" clId="{C1C1C294-F9FC-4F8C-B57E-97444CF36FC9}" dt="2024-04-16T14:21:58.425" v="7010" actId="1035"/>
          <ac:picMkLst>
            <pc:docMk/>
            <pc:sldMk cId="1043391170" sldId="276"/>
            <ac:picMk id="9" creationId="{E59B79F3-C79F-B48C-7E67-54E1D81D3D40}"/>
          </ac:picMkLst>
        </pc:picChg>
        <pc:picChg chg="add del mod">
          <ac:chgData name="Marco Bellaveglia" userId="ccbe9784-09e5-475a-bf13-0b9f86231c85" providerId="ADAL" clId="{C1C1C294-F9FC-4F8C-B57E-97444CF36FC9}" dt="2024-04-16T13:58:16.860" v="6696" actId="478"/>
          <ac:picMkLst>
            <pc:docMk/>
            <pc:sldMk cId="1043391170" sldId="276"/>
            <ac:picMk id="10" creationId="{43C16795-D16D-A0FB-A187-F77E1D7C1003}"/>
          </ac:picMkLst>
        </pc:picChg>
        <pc:picChg chg="add mod modCrop">
          <ac:chgData name="Marco Bellaveglia" userId="ccbe9784-09e5-475a-bf13-0b9f86231c85" providerId="ADAL" clId="{C1C1C294-F9FC-4F8C-B57E-97444CF36FC9}" dt="2024-04-16T14:06:13.166" v="6857" actId="14100"/>
          <ac:picMkLst>
            <pc:docMk/>
            <pc:sldMk cId="1043391170" sldId="276"/>
            <ac:picMk id="95" creationId="{FB468A88-5E0E-9937-902A-749EF7D6FE1B}"/>
          </ac:picMkLst>
        </pc:picChg>
        <pc:cxnChg chg="add del mod">
          <ac:chgData name="Marco Bellaveglia" userId="ccbe9784-09e5-475a-bf13-0b9f86231c85" providerId="ADAL" clId="{C1C1C294-F9FC-4F8C-B57E-97444CF36FC9}" dt="2024-04-16T13:58:16.860" v="6696" actId="478"/>
          <ac:cxnSpMkLst>
            <pc:docMk/>
            <pc:sldMk cId="1043391170" sldId="276"/>
            <ac:cxnSpMk id="11" creationId="{2F8B31E5-A6BB-C193-D50A-8E57DA1351CE}"/>
          </ac:cxnSpMkLst>
        </pc:cxnChg>
        <pc:cxnChg chg="add del mod">
          <ac:chgData name="Marco Bellaveglia" userId="ccbe9784-09e5-475a-bf13-0b9f86231c85" providerId="ADAL" clId="{C1C1C294-F9FC-4F8C-B57E-97444CF36FC9}" dt="2024-04-16T13:58:16.860" v="6696" actId="478"/>
          <ac:cxnSpMkLst>
            <pc:docMk/>
            <pc:sldMk cId="1043391170" sldId="276"/>
            <ac:cxnSpMk id="12" creationId="{BD5183B0-DD33-4DEF-D0A4-0EE7C5FA7A99}"/>
          </ac:cxnSpMkLst>
        </pc:cxnChg>
        <pc:cxnChg chg="add del mod">
          <ac:chgData name="Marco Bellaveglia" userId="ccbe9784-09e5-475a-bf13-0b9f86231c85" providerId="ADAL" clId="{C1C1C294-F9FC-4F8C-B57E-97444CF36FC9}" dt="2024-04-16T13:58:16.860" v="6696" actId="478"/>
          <ac:cxnSpMkLst>
            <pc:docMk/>
            <pc:sldMk cId="1043391170" sldId="276"/>
            <ac:cxnSpMk id="31" creationId="{C54A982F-FE2D-2834-AFC3-7429980D02AE}"/>
          </ac:cxnSpMkLst>
        </pc:cxnChg>
        <pc:cxnChg chg="add mod">
          <ac:chgData name="Marco Bellaveglia" userId="ccbe9784-09e5-475a-bf13-0b9f86231c85" providerId="ADAL" clId="{C1C1C294-F9FC-4F8C-B57E-97444CF36FC9}" dt="2024-04-16T14:04:48.703" v="6817" actId="1035"/>
          <ac:cxnSpMkLst>
            <pc:docMk/>
            <pc:sldMk cId="1043391170" sldId="276"/>
            <ac:cxnSpMk id="41" creationId="{0E9C6CBC-FF5B-7B62-059B-EA413DF720D4}"/>
          </ac:cxnSpMkLst>
        </pc:cxnChg>
        <pc:cxnChg chg="add mod">
          <ac:chgData name="Marco Bellaveglia" userId="ccbe9784-09e5-475a-bf13-0b9f86231c85" providerId="ADAL" clId="{C1C1C294-F9FC-4F8C-B57E-97444CF36FC9}" dt="2024-04-16T14:04:48.703" v="6817" actId="1035"/>
          <ac:cxnSpMkLst>
            <pc:docMk/>
            <pc:sldMk cId="1043391170" sldId="276"/>
            <ac:cxnSpMk id="42" creationId="{83991FAF-F899-E21A-1109-3E34BF164A3E}"/>
          </ac:cxnSpMkLst>
        </pc:cxnChg>
        <pc:cxnChg chg="add mod">
          <ac:chgData name="Marco Bellaveglia" userId="ccbe9784-09e5-475a-bf13-0b9f86231c85" providerId="ADAL" clId="{C1C1C294-F9FC-4F8C-B57E-97444CF36FC9}" dt="2024-04-16T14:23:23.925" v="7038" actId="1037"/>
          <ac:cxnSpMkLst>
            <pc:docMk/>
            <pc:sldMk cId="1043391170" sldId="276"/>
            <ac:cxnSpMk id="97" creationId="{F7C075D2-A5B1-DFEF-02AA-707B91C08BC7}"/>
          </ac:cxnSpMkLst>
        </pc:cxnChg>
        <pc:cxnChg chg="add mod">
          <ac:chgData name="Marco Bellaveglia" userId="ccbe9784-09e5-475a-bf13-0b9f86231c85" providerId="ADAL" clId="{C1C1C294-F9FC-4F8C-B57E-97444CF36FC9}" dt="2024-04-16T14:21:58.425" v="7010" actId="1035"/>
          <ac:cxnSpMkLst>
            <pc:docMk/>
            <pc:sldMk cId="1043391170" sldId="276"/>
            <ac:cxnSpMk id="98" creationId="{59DAD6B6-C1B3-F9F9-05BA-C2C3EA213961}"/>
          </ac:cxnSpMkLst>
        </pc:cxnChg>
        <pc:cxnChg chg="add mod">
          <ac:chgData name="Marco Bellaveglia" userId="ccbe9784-09e5-475a-bf13-0b9f86231c85" providerId="ADAL" clId="{C1C1C294-F9FC-4F8C-B57E-97444CF36FC9}" dt="2024-04-16T14:23:39.684" v="7047" actId="1038"/>
          <ac:cxnSpMkLst>
            <pc:docMk/>
            <pc:sldMk cId="1043391170" sldId="276"/>
            <ac:cxnSpMk id="100" creationId="{312EB489-B102-BCB4-183F-EA6012718A06}"/>
          </ac:cxnSpMkLst>
        </pc:cxnChg>
      </pc:sldChg>
      <pc:sldChg chg="addSp delSp modSp new mod modAnim">
        <pc:chgData name="Marco Bellaveglia" userId="ccbe9784-09e5-475a-bf13-0b9f86231c85" providerId="ADAL" clId="{C1C1C294-F9FC-4F8C-B57E-97444CF36FC9}" dt="2024-04-16T14:50:03.390" v="7790" actId="20577"/>
        <pc:sldMkLst>
          <pc:docMk/>
          <pc:sldMk cId="1562088737" sldId="277"/>
        </pc:sldMkLst>
        <pc:spChg chg="del">
          <ac:chgData name="Marco Bellaveglia" userId="ccbe9784-09e5-475a-bf13-0b9f86231c85" providerId="ADAL" clId="{C1C1C294-F9FC-4F8C-B57E-97444CF36FC9}" dt="2024-04-16T14:45:36.648" v="7616" actId="478"/>
          <ac:spMkLst>
            <pc:docMk/>
            <pc:sldMk cId="1562088737" sldId="277"/>
            <ac:spMk id="2" creationId="{7208D0EE-9DCF-77BF-A84F-E8853E994E4B}"/>
          </ac:spMkLst>
        </pc:spChg>
        <pc:spChg chg="mod">
          <ac:chgData name="Marco Bellaveglia" userId="ccbe9784-09e5-475a-bf13-0b9f86231c85" providerId="ADAL" clId="{C1C1C294-F9FC-4F8C-B57E-97444CF36FC9}" dt="2024-04-16T14:50:03.390" v="7790" actId="20577"/>
          <ac:spMkLst>
            <pc:docMk/>
            <pc:sldMk cId="1562088737" sldId="277"/>
            <ac:spMk id="3" creationId="{18073D07-1F86-4E4A-ECBD-D8B0F05FDE36}"/>
          </ac:spMkLst>
        </pc:spChg>
        <pc:spChg chg="add mod">
          <ac:chgData name="Marco Bellaveglia" userId="ccbe9784-09e5-475a-bf13-0b9f86231c85" providerId="ADAL" clId="{C1C1C294-F9FC-4F8C-B57E-97444CF36FC9}" dt="2024-04-16T14:49:56.592" v="7778" actId="1038"/>
          <ac:spMkLst>
            <pc:docMk/>
            <pc:sldMk cId="1562088737" sldId="277"/>
            <ac:spMk id="7" creationId="{5E382B25-2208-4ACE-3002-CDF4EDE5128B}"/>
          </ac:spMkLst>
        </pc:spChg>
        <pc:spChg chg="add mod">
          <ac:chgData name="Marco Bellaveglia" userId="ccbe9784-09e5-475a-bf13-0b9f86231c85" providerId="ADAL" clId="{C1C1C294-F9FC-4F8C-B57E-97444CF36FC9}" dt="2024-04-16T14:49:31.040" v="7757" actId="20577"/>
          <ac:spMkLst>
            <pc:docMk/>
            <pc:sldMk cId="1562088737" sldId="277"/>
            <ac:spMk id="9" creationId="{99CB55BE-4F5E-F7AD-D8B7-733926928830}"/>
          </ac:spMkLst>
        </pc:spChg>
        <pc:spChg chg="add mod">
          <ac:chgData name="Marco Bellaveglia" userId="ccbe9784-09e5-475a-bf13-0b9f86231c85" providerId="ADAL" clId="{C1C1C294-F9FC-4F8C-B57E-97444CF36FC9}" dt="2024-04-16T14:45:49.153" v="7630" actId="1035"/>
          <ac:spMkLst>
            <pc:docMk/>
            <pc:sldMk cId="1562088737" sldId="277"/>
            <ac:spMk id="11" creationId="{6B7AF44A-6F95-9090-1E4E-EA8A95B10C6E}"/>
          </ac:spMkLst>
        </pc:spChg>
        <pc:spChg chg="add mod">
          <ac:chgData name="Marco Bellaveglia" userId="ccbe9784-09e5-475a-bf13-0b9f86231c85" providerId="ADAL" clId="{C1C1C294-F9FC-4F8C-B57E-97444CF36FC9}" dt="2024-04-16T14:45:49.153" v="7630" actId="1035"/>
          <ac:spMkLst>
            <pc:docMk/>
            <pc:sldMk cId="1562088737" sldId="277"/>
            <ac:spMk id="14" creationId="{EF6F4C77-9E48-A480-97B3-8A26A83CF936}"/>
          </ac:spMkLst>
        </pc:spChg>
        <pc:spChg chg="mod">
          <ac:chgData name="Marco Bellaveglia" userId="ccbe9784-09e5-475a-bf13-0b9f86231c85" providerId="ADAL" clId="{C1C1C294-F9FC-4F8C-B57E-97444CF36FC9}" dt="2024-04-16T14:45:49.153" v="7630" actId="1035"/>
          <ac:spMkLst>
            <pc:docMk/>
            <pc:sldMk cId="1562088737" sldId="277"/>
            <ac:spMk id="16" creationId="{36011749-9DA8-A9EB-484D-63BA64E57FAC}"/>
          </ac:spMkLst>
        </pc:spChg>
        <pc:spChg chg="mod">
          <ac:chgData name="Marco Bellaveglia" userId="ccbe9784-09e5-475a-bf13-0b9f86231c85" providerId="ADAL" clId="{C1C1C294-F9FC-4F8C-B57E-97444CF36FC9}" dt="2024-04-16T14:45:49.153" v="7630" actId="1035"/>
          <ac:spMkLst>
            <pc:docMk/>
            <pc:sldMk cId="1562088737" sldId="277"/>
            <ac:spMk id="17" creationId="{7E8F7641-584E-3B87-3503-A79843C2B52C}"/>
          </ac:spMkLst>
        </pc:spChg>
        <pc:spChg chg="add mod">
          <ac:chgData name="Marco Bellaveglia" userId="ccbe9784-09e5-475a-bf13-0b9f86231c85" providerId="ADAL" clId="{C1C1C294-F9FC-4F8C-B57E-97444CF36FC9}" dt="2024-04-16T14:45:49.153" v="7630" actId="1035"/>
          <ac:spMkLst>
            <pc:docMk/>
            <pc:sldMk cId="1562088737" sldId="277"/>
            <ac:spMk id="18" creationId="{29D7AD41-8504-55A8-5A50-43018224F874}"/>
          </ac:spMkLst>
        </pc:spChg>
        <pc:spChg chg="add mod">
          <ac:chgData name="Marco Bellaveglia" userId="ccbe9784-09e5-475a-bf13-0b9f86231c85" providerId="ADAL" clId="{C1C1C294-F9FC-4F8C-B57E-97444CF36FC9}" dt="2024-04-16T14:45:49.153" v="7630" actId="1035"/>
          <ac:spMkLst>
            <pc:docMk/>
            <pc:sldMk cId="1562088737" sldId="277"/>
            <ac:spMk id="20" creationId="{45AC720D-0508-7C81-F48D-02200A7EDB01}"/>
          </ac:spMkLst>
        </pc:spChg>
        <pc:spChg chg="add mod">
          <ac:chgData name="Marco Bellaveglia" userId="ccbe9784-09e5-475a-bf13-0b9f86231c85" providerId="ADAL" clId="{C1C1C294-F9FC-4F8C-B57E-97444CF36FC9}" dt="2024-04-16T14:45:49.153" v="7630" actId="1035"/>
          <ac:spMkLst>
            <pc:docMk/>
            <pc:sldMk cId="1562088737" sldId="277"/>
            <ac:spMk id="21" creationId="{3011B25C-18E8-F43A-2F11-D032F051F43F}"/>
          </ac:spMkLst>
        </pc:spChg>
        <pc:grpChg chg="add mod">
          <ac:chgData name="Marco Bellaveglia" userId="ccbe9784-09e5-475a-bf13-0b9f86231c85" providerId="ADAL" clId="{C1C1C294-F9FC-4F8C-B57E-97444CF36FC9}" dt="2024-04-16T14:45:49.153" v="7630" actId="1035"/>
          <ac:grpSpMkLst>
            <pc:docMk/>
            <pc:sldMk cId="1562088737" sldId="277"/>
            <ac:grpSpMk id="15" creationId="{49807394-1201-4FDE-62FB-DCD36F12AD4B}"/>
          </ac:grpSpMkLst>
        </pc:grpChg>
        <pc:graphicFrameChg chg="add mod">
          <ac:chgData name="Marco Bellaveglia" userId="ccbe9784-09e5-475a-bf13-0b9f86231c85" providerId="ADAL" clId="{C1C1C294-F9FC-4F8C-B57E-97444CF36FC9}" dt="2024-04-16T14:45:49.153" v="7630" actId="1035"/>
          <ac:graphicFrameMkLst>
            <pc:docMk/>
            <pc:sldMk cId="1562088737" sldId="277"/>
            <ac:graphicFrameMk id="2" creationId="{111941CB-8B3B-34C8-9F30-3805DFA1F5F5}"/>
          </ac:graphicFrameMkLst>
        </pc:graphicFrameChg>
        <pc:graphicFrameChg chg="add mod">
          <ac:chgData name="Marco Bellaveglia" userId="ccbe9784-09e5-475a-bf13-0b9f86231c85" providerId="ADAL" clId="{C1C1C294-F9FC-4F8C-B57E-97444CF36FC9}" dt="2024-04-16T14:45:49.153" v="7630" actId="1035"/>
          <ac:graphicFrameMkLst>
            <pc:docMk/>
            <pc:sldMk cId="1562088737" sldId="277"/>
            <ac:graphicFrameMk id="25" creationId="{BB2D2ACC-C260-86AA-75F3-F0CBB4D41522}"/>
          </ac:graphicFrameMkLst>
        </pc:graphicFrameChg>
        <pc:graphicFrameChg chg="add mod">
          <ac:chgData name="Marco Bellaveglia" userId="ccbe9784-09e5-475a-bf13-0b9f86231c85" providerId="ADAL" clId="{C1C1C294-F9FC-4F8C-B57E-97444CF36FC9}" dt="2024-04-16T14:45:49.153" v="7630" actId="1035"/>
          <ac:graphicFrameMkLst>
            <pc:docMk/>
            <pc:sldMk cId="1562088737" sldId="277"/>
            <ac:graphicFrameMk id="26" creationId="{1430C0C8-626B-1CF0-A710-3C6667E4FD7B}"/>
          </ac:graphicFrameMkLst>
        </pc:graphicFrameChg>
        <pc:graphicFrameChg chg="add mod">
          <ac:chgData name="Marco Bellaveglia" userId="ccbe9784-09e5-475a-bf13-0b9f86231c85" providerId="ADAL" clId="{C1C1C294-F9FC-4F8C-B57E-97444CF36FC9}" dt="2024-04-16T14:45:49.153" v="7630" actId="1035"/>
          <ac:graphicFrameMkLst>
            <pc:docMk/>
            <pc:sldMk cId="1562088737" sldId="277"/>
            <ac:graphicFrameMk id="30" creationId="{86EF4228-FD64-023F-41C3-AE049582FF1B}"/>
          </ac:graphicFrameMkLst>
        </pc:graphicFrameChg>
        <pc:graphicFrameChg chg="add mod">
          <ac:chgData name="Marco Bellaveglia" userId="ccbe9784-09e5-475a-bf13-0b9f86231c85" providerId="ADAL" clId="{C1C1C294-F9FC-4F8C-B57E-97444CF36FC9}" dt="2024-04-16T14:45:49.153" v="7630" actId="1035"/>
          <ac:graphicFrameMkLst>
            <pc:docMk/>
            <pc:sldMk cId="1562088737" sldId="277"/>
            <ac:graphicFrameMk id="32" creationId="{21113EC8-4B40-0C34-6073-6C8F7B954980}"/>
          </ac:graphicFrameMkLst>
        </pc:graphicFrameChg>
        <pc:graphicFrameChg chg="add mod">
          <ac:chgData name="Marco Bellaveglia" userId="ccbe9784-09e5-475a-bf13-0b9f86231c85" providerId="ADAL" clId="{C1C1C294-F9FC-4F8C-B57E-97444CF36FC9}" dt="2024-04-16T14:45:49.153" v="7630" actId="1035"/>
          <ac:graphicFrameMkLst>
            <pc:docMk/>
            <pc:sldMk cId="1562088737" sldId="277"/>
            <ac:graphicFrameMk id="34" creationId="{14281AB5-117F-4C18-EDD2-9100237A792F}"/>
          </ac:graphicFrameMkLst>
        </pc:graphicFrameChg>
        <pc:graphicFrameChg chg="add mod">
          <ac:chgData name="Marco Bellaveglia" userId="ccbe9784-09e5-475a-bf13-0b9f86231c85" providerId="ADAL" clId="{C1C1C294-F9FC-4F8C-B57E-97444CF36FC9}" dt="2024-04-16T14:45:49.153" v="7630" actId="1035"/>
          <ac:graphicFrameMkLst>
            <pc:docMk/>
            <pc:sldMk cId="1562088737" sldId="277"/>
            <ac:graphicFrameMk id="36" creationId="{DFB1E51B-45D2-7EC0-E7ED-ABA7F4F306A7}"/>
          </ac:graphicFrameMkLst>
        </pc:graphicFrameChg>
        <pc:graphicFrameChg chg="add mod">
          <ac:chgData name="Marco Bellaveglia" userId="ccbe9784-09e5-475a-bf13-0b9f86231c85" providerId="ADAL" clId="{C1C1C294-F9FC-4F8C-B57E-97444CF36FC9}" dt="2024-04-16T14:45:49.153" v="7630" actId="1035"/>
          <ac:graphicFrameMkLst>
            <pc:docMk/>
            <pc:sldMk cId="1562088737" sldId="277"/>
            <ac:graphicFrameMk id="38" creationId="{ABF4978B-A24D-104B-63FE-37926CD05DDE}"/>
          </ac:graphicFrameMkLst>
        </pc:graphicFrameChg>
        <pc:picChg chg="add mod">
          <ac:chgData name="Marco Bellaveglia" userId="ccbe9784-09e5-475a-bf13-0b9f86231c85" providerId="ADAL" clId="{C1C1C294-F9FC-4F8C-B57E-97444CF36FC9}" dt="2024-04-16T14:45:49.153" v="7630" actId="1035"/>
          <ac:picMkLst>
            <pc:docMk/>
            <pc:sldMk cId="1562088737" sldId="277"/>
            <ac:picMk id="8" creationId="{262190A1-7586-26BE-876C-E84947CCDFC2}"/>
          </ac:picMkLst>
        </pc:picChg>
        <pc:picChg chg="add mod">
          <ac:chgData name="Marco Bellaveglia" userId="ccbe9784-09e5-475a-bf13-0b9f86231c85" providerId="ADAL" clId="{C1C1C294-F9FC-4F8C-B57E-97444CF36FC9}" dt="2024-04-16T14:45:49.153" v="7630" actId="1035"/>
          <ac:picMkLst>
            <pc:docMk/>
            <pc:sldMk cId="1562088737" sldId="277"/>
            <ac:picMk id="13" creationId="{C54DB20F-6BC1-E81E-D759-4A4AD38175FC}"/>
          </ac:picMkLst>
        </pc:picChg>
        <pc:picChg chg="add mod">
          <ac:chgData name="Marco Bellaveglia" userId="ccbe9784-09e5-475a-bf13-0b9f86231c85" providerId="ADAL" clId="{C1C1C294-F9FC-4F8C-B57E-97444CF36FC9}" dt="2024-04-16T14:45:49.153" v="7630" actId="1035"/>
          <ac:picMkLst>
            <pc:docMk/>
            <pc:sldMk cId="1562088737" sldId="277"/>
            <ac:picMk id="22" creationId="{2C70F85D-2F9B-29B8-0711-F22CFE65F7E6}"/>
          </ac:picMkLst>
        </pc:picChg>
        <pc:cxnChg chg="add mod">
          <ac:chgData name="Marco Bellaveglia" userId="ccbe9784-09e5-475a-bf13-0b9f86231c85" providerId="ADAL" clId="{C1C1C294-F9FC-4F8C-B57E-97444CF36FC9}" dt="2024-04-16T14:45:49.153" v="7630" actId="1035"/>
          <ac:cxnSpMkLst>
            <pc:docMk/>
            <pc:sldMk cId="1562088737" sldId="277"/>
            <ac:cxnSpMk id="19" creationId="{B28B6670-DB5B-38FB-4A4D-B1D06522E5BC}"/>
          </ac:cxnSpMkLst>
        </pc:cxnChg>
      </pc:sldChg>
      <pc:sldChg chg="addSp delSp modSp new mod">
        <pc:chgData name="Marco Bellaveglia" userId="ccbe9784-09e5-475a-bf13-0b9f86231c85" providerId="ADAL" clId="{C1C1C294-F9FC-4F8C-B57E-97444CF36FC9}" dt="2024-04-18T13:09:17.160" v="8495" actId="20577"/>
        <pc:sldMkLst>
          <pc:docMk/>
          <pc:sldMk cId="2651436455" sldId="278"/>
        </pc:sldMkLst>
        <pc:spChg chg="del">
          <ac:chgData name="Marco Bellaveglia" userId="ccbe9784-09e5-475a-bf13-0b9f86231c85" providerId="ADAL" clId="{C1C1C294-F9FC-4F8C-B57E-97444CF36FC9}" dt="2024-04-18T12:15:43.063" v="7934" actId="478"/>
          <ac:spMkLst>
            <pc:docMk/>
            <pc:sldMk cId="2651436455" sldId="278"/>
            <ac:spMk id="2" creationId="{5544E899-FE5E-CD38-006E-417BDEA21557}"/>
          </ac:spMkLst>
        </pc:spChg>
        <pc:spChg chg="mod">
          <ac:chgData name="Marco Bellaveglia" userId="ccbe9784-09e5-475a-bf13-0b9f86231c85" providerId="ADAL" clId="{C1C1C294-F9FC-4F8C-B57E-97444CF36FC9}" dt="2024-04-18T13:01:54.358" v="8437" actId="1076"/>
          <ac:spMkLst>
            <pc:docMk/>
            <pc:sldMk cId="2651436455" sldId="278"/>
            <ac:spMk id="3" creationId="{2B2A0448-0A11-3C73-C3C1-4B8102AAC614}"/>
          </ac:spMkLst>
        </pc:spChg>
        <pc:spChg chg="add del mod">
          <ac:chgData name="Marco Bellaveglia" userId="ccbe9784-09e5-475a-bf13-0b9f86231c85" providerId="ADAL" clId="{C1C1C294-F9FC-4F8C-B57E-97444CF36FC9}" dt="2024-04-18T12:16:06.288" v="7942" actId="1076"/>
          <ac:spMkLst>
            <pc:docMk/>
            <pc:sldMk cId="2651436455" sldId="278"/>
            <ac:spMk id="5" creationId="{42333981-E206-0DC9-EB5E-F2268ACD7A4B}"/>
          </ac:spMkLst>
        </pc:spChg>
        <pc:spChg chg="add del mod">
          <ac:chgData name="Marco Bellaveglia" userId="ccbe9784-09e5-475a-bf13-0b9f86231c85" providerId="ADAL" clId="{C1C1C294-F9FC-4F8C-B57E-97444CF36FC9}" dt="2024-04-18T12:16:06.288" v="7942" actId="1076"/>
          <ac:spMkLst>
            <pc:docMk/>
            <pc:sldMk cId="2651436455" sldId="278"/>
            <ac:spMk id="6" creationId="{48099EA9-3227-1BC5-F851-4F54550934AE}"/>
          </ac:spMkLst>
        </pc:spChg>
        <pc:spChg chg="add mod">
          <ac:chgData name="Marco Bellaveglia" userId="ccbe9784-09e5-475a-bf13-0b9f86231c85" providerId="ADAL" clId="{C1C1C294-F9FC-4F8C-B57E-97444CF36FC9}" dt="2024-04-18T13:07:43.231" v="8474" actId="20577"/>
          <ac:spMkLst>
            <pc:docMk/>
            <pc:sldMk cId="2651436455" sldId="278"/>
            <ac:spMk id="9" creationId="{7ED7338D-E391-999A-38BE-C268070E2C64}"/>
          </ac:spMkLst>
        </pc:spChg>
        <pc:spChg chg="add del mod ord">
          <ac:chgData name="Marco Bellaveglia" userId="ccbe9784-09e5-475a-bf13-0b9f86231c85" providerId="ADAL" clId="{C1C1C294-F9FC-4F8C-B57E-97444CF36FC9}" dt="2024-04-18T13:09:17.160" v="8495" actId="20577"/>
          <ac:spMkLst>
            <pc:docMk/>
            <pc:sldMk cId="2651436455" sldId="278"/>
            <ac:spMk id="12" creationId="{BCB869B1-91B7-2381-AA0B-518B7250AF48}"/>
          </ac:spMkLst>
        </pc:spChg>
        <pc:picChg chg="add mod">
          <ac:chgData name="Marco Bellaveglia" userId="ccbe9784-09e5-475a-bf13-0b9f86231c85" providerId="ADAL" clId="{C1C1C294-F9FC-4F8C-B57E-97444CF36FC9}" dt="2024-04-18T13:07:38.478" v="8473" actId="1076"/>
          <ac:picMkLst>
            <pc:docMk/>
            <pc:sldMk cId="2651436455" sldId="278"/>
            <ac:picMk id="7" creationId="{6ABDFB0F-B8FC-F2B4-77DE-B1515E2F22C0}"/>
          </ac:picMkLst>
        </pc:picChg>
        <pc:picChg chg="add mod">
          <ac:chgData name="Marco Bellaveglia" userId="ccbe9784-09e5-475a-bf13-0b9f86231c85" providerId="ADAL" clId="{C1C1C294-F9FC-4F8C-B57E-97444CF36FC9}" dt="2024-04-18T13:01:44.166" v="8435" actId="1035"/>
          <ac:picMkLst>
            <pc:docMk/>
            <pc:sldMk cId="2651436455" sldId="278"/>
            <ac:picMk id="8" creationId="{833A5603-3FC7-8E5D-A6E2-CFDBEEEA57A3}"/>
          </ac:picMkLst>
        </pc:picChg>
        <pc:picChg chg="add del mod ord">
          <ac:chgData name="Marco Bellaveglia" userId="ccbe9784-09e5-475a-bf13-0b9f86231c85" providerId="ADAL" clId="{C1C1C294-F9FC-4F8C-B57E-97444CF36FC9}" dt="2024-04-18T12:52:19.062" v="8380" actId="1076"/>
          <ac:picMkLst>
            <pc:docMk/>
            <pc:sldMk cId="2651436455" sldId="278"/>
            <ac:picMk id="10" creationId="{8E5A9DF6-CF9B-9D39-A5AC-3380B17D8713}"/>
          </ac:picMkLst>
        </pc:picChg>
        <pc:picChg chg="add del mod">
          <ac:chgData name="Marco Bellaveglia" userId="ccbe9784-09e5-475a-bf13-0b9f86231c85" providerId="ADAL" clId="{C1C1C294-F9FC-4F8C-B57E-97444CF36FC9}" dt="2024-04-18T12:18:08.823" v="8011" actId="1582"/>
          <ac:picMkLst>
            <pc:docMk/>
            <pc:sldMk cId="2651436455" sldId="278"/>
            <ac:picMk id="11" creationId="{818BC1EE-81AD-4423-7B65-C1380EB1007C}"/>
          </ac:picMkLst>
        </pc:picChg>
        <pc:picChg chg="add mod">
          <ac:chgData name="Marco Bellaveglia" userId="ccbe9784-09e5-475a-bf13-0b9f86231c85" providerId="ADAL" clId="{C1C1C294-F9FC-4F8C-B57E-97444CF36FC9}" dt="2024-04-18T13:00:27.086" v="8408" actId="14100"/>
          <ac:picMkLst>
            <pc:docMk/>
            <pc:sldMk cId="2651436455" sldId="278"/>
            <ac:picMk id="20" creationId="{40DC7480-94CC-AA21-0ED6-2EDA05C201B6}"/>
          </ac:picMkLst>
        </pc:picChg>
        <pc:cxnChg chg="add del mod">
          <ac:chgData name="Marco Bellaveglia" userId="ccbe9784-09e5-475a-bf13-0b9f86231c85" providerId="ADAL" clId="{C1C1C294-F9FC-4F8C-B57E-97444CF36FC9}" dt="2024-04-18T12:18:59.375" v="8018" actId="478"/>
          <ac:cxnSpMkLst>
            <pc:docMk/>
            <pc:sldMk cId="2651436455" sldId="278"/>
            <ac:cxnSpMk id="13" creationId="{C4D97E30-391D-BD4E-DD92-BAE7CCC5727E}"/>
          </ac:cxnSpMkLst>
        </pc:cxnChg>
        <pc:cxnChg chg="add del mod">
          <ac:chgData name="Marco Bellaveglia" userId="ccbe9784-09e5-475a-bf13-0b9f86231c85" providerId="ADAL" clId="{C1C1C294-F9FC-4F8C-B57E-97444CF36FC9}" dt="2024-04-18T12:18:59.375" v="8018" actId="478"/>
          <ac:cxnSpMkLst>
            <pc:docMk/>
            <pc:sldMk cId="2651436455" sldId="278"/>
            <ac:cxnSpMk id="14" creationId="{035F4E30-2394-90CC-93B3-929C2F8E2369}"/>
          </ac:cxnSpMkLst>
        </pc:cxnChg>
      </pc:sldChg>
      <pc:sldChg chg="addSp delSp modSp new mod modAnim">
        <pc:chgData name="Marco Bellaveglia" userId="ccbe9784-09e5-475a-bf13-0b9f86231c85" providerId="ADAL" clId="{C1C1C294-F9FC-4F8C-B57E-97444CF36FC9}" dt="2024-04-18T13:21:29.951" v="8825" actId="14100"/>
        <pc:sldMkLst>
          <pc:docMk/>
          <pc:sldMk cId="3404381575" sldId="279"/>
        </pc:sldMkLst>
        <pc:spChg chg="del">
          <ac:chgData name="Marco Bellaveglia" userId="ccbe9784-09e5-475a-bf13-0b9f86231c85" providerId="ADAL" clId="{C1C1C294-F9FC-4F8C-B57E-97444CF36FC9}" dt="2024-04-18T13:10:37.975" v="8499" actId="478"/>
          <ac:spMkLst>
            <pc:docMk/>
            <pc:sldMk cId="3404381575" sldId="279"/>
            <ac:spMk id="2" creationId="{A5F1E4BB-F3DE-65D6-52C4-1068B8D417F2}"/>
          </ac:spMkLst>
        </pc:spChg>
        <pc:spChg chg="mod">
          <ac:chgData name="Marco Bellaveglia" userId="ccbe9784-09e5-475a-bf13-0b9f86231c85" providerId="ADAL" clId="{C1C1C294-F9FC-4F8C-B57E-97444CF36FC9}" dt="2024-04-18T13:21:29.951" v="8825" actId="14100"/>
          <ac:spMkLst>
            <pc:docMk/>
            <pc:sldMk cId="3404381575" sldId="279"/>
            <ac:spMk id="3" creationId="{BD0C2101-0976-BFF6-3036-1FC0FD3BCD27}"/>
          </ac:spMkLst>
        </pc:spChg>
        <pc:spChg chg="add del mod">
          <ac:chgData name="Marco Bellaveglia" userId="ccbe9784-09e5-475a-bf13-0b9f86231c85" providerId="ADAL" clId="{C1C1C294-F9FC-4F8C-B57E-97444CF36FC9}" dt="2024-04-18T13:11:39.103" v="8521" actId="478"/>
          <ac:spMkLst>
            <pc:docMk/>
            <pc:sldMk cId="3404381575" sldId="279"/>
            <ac:spMk id="7" creationId="{3B019BA4-FC7D-53E2-E762-B8FC8DD979B6}"/>
          </ac:spMkLst>
        </pc:spChg>
        <pc:spChg chg="add mod">
          <ac:chgData name="Marco Bellaveglia" userId="ccbe9784-09e5-475a-bf13-0b9f86231c85" providerId="ADAL" clId="{C1C1C294-F9FC-4F8C-B57E-97444CF36FC9}" dt="2024-04-18T13:14:37.404" v="8629" actId="1038"/>
          <ac:spMkLst>
            <pc:docMk/>
            <pc:sldMk cId="3404381575" sldId="279"/>
            <ac:spMk id="8" creationId="{555F1CEE-71AF-4C68-6335-916554809F22}"/>
          </ac:spMkLst>
        </pc:spChg>
        <pc:spChg chg="add mod">
          <ac:chgData name="Marco Bellaveglia" userId="ccbe9784-09e5-475a-bf13-0b9f86231c85" providerId="ADAL" clId="{C1C1C294-F9FC-4F8C-B57E-97444CF36FC9}" dt="2024-04-18T13:14:37.404" v="8629" actId="1038"/>
          <ac:spMkLst>
            <pc:docMk/>
            <pc:sldMk cId="3404381575" sldId="279"/>
            <ac:spMk id="9" creationId="{8A78A462-A310-25B8-1A40-2E84892F4432}"/>
          </ac:spMkLst>
        </pc:spChg>
        <pc:spChg chg="add mod">
          <ac:chgData name="Marco Bellaveglia" userId="ccbe9784-09e5-475a-bf13-0b9f86231c85" providerId="ADAL" clId="{C1C1C294-F9FC-4F8C-B57E-97444CF36FC9}" dt="2024-04-18T13:14:37.404" v="8629" actId="1038"/>
          <ac:spMkLst>
            <pc:docMk/>
            <pc:sldMk cId="3404381575" sldId="279"/>
            <ac:spMk id="10" creationId="{49B6B86B-4AE6-CE7B-946C-776FDB409BAF}"/>
          </ac:spMkLst>
        </pc:spChg>
        <pc:spChg chg="add mod">
          <ac:chgData name="Marco Bellaveglia" userId="ccbe9784-09e5-475a-bf13-0b9f86231c85" providerId="ADAL" clId="{C1C1C294-F9FC-4F8C-B57E-97444CF36FC9}" dt="2024-04-18T13:14:37.404" v="8629" actId="1038"/>
          <ac:spMkLst>
            <pc:docMk/>
            <pc:sldMk cId="3404381575" sldId="279"/>
            <ac:spMk id="11" creationId="{FF7E77A2-ADB9-F22C-E28B-5B6F23F45399}"/>
          </ac:spMkLst>
        </pc:spChg>
        <pc:spChg chg="add mod">
          <ac:chgData name="Marco Bellaveglia" userId="ccbe9784-09e5-475a-bf13-0b9f86231c85" providerId="ADAL" clId="{C1C1C294-F9FC-4F8C-B57E-97444CF36FC9}" dt="2024-04-18T13:14:37.404" v="8629" actId="1038"/>
          <ac:spMkLst>
            <pc:docMk/>
            <pc:sldMk cId="3404381575" sldId="279"/>
            <ac:spMk id="12" creationId="{B06AA624-6962-93F2-B39C-C89017C18492}"/>
          </ac:spMkLst>
        </pc:spChg>
        <pc:spChg chg="add mod">
          <ac:chgData name="Marco Bellaveglia" userId="ccbe9784-09e5-475a-bf13-0b9f86231c85" providerId="ADAL" clId="{C1C1C294-F9FC-4F8C-B57E-97444CF36FC9}" dt="2024-04-18T13:14:37.404" v="8629" actId="1038"/>
          <ac:spMkLst>
            <pc:docMk/>
            <pc:sldMk cId="3404381575" sldId="279"/>
            <ac:spMk id="23" creationId="{08300365-65F3-CBDB-F561-C300F073D560}"/>
          </ac:spMkLst>
        </pc:spChg>
        <pc:spChg chg="add mod">
          <ac:chgData name="Marco Bellaveglia" userId="ccbe9784-09e5-475a-bf13-0b9f86231c85" providerId="ADAL" clId="{C1C1C294-F9FC-4F8C-B57E-97444CF36FC9}" dt="2024-04-18T13:14:37.404" v="8629" actId="1038"/>
          <ac:spMkLst>
            <pc:docMk/>
            <pc:sldMk cId="3404381575" sldId="279"/>
            <ac:spMk id="25" creationId="{AF622946-2074-0C68-0810-B5839EDBF892}"/>
          </ac:spMkLst>
        </pc:spChg>
        <pc:spChg chg="add mod">
          <ac:chgData name="Marco Bellaveglia" userId="ccbe9784-09e5-475a-bf13-0b9f86231c85" providerId="ADAL" clId="{C1C1C294-F9FC-4F8C-B57E-97444CF36FC9}" dt="2024-04-18T13:14:37.404" v="8629" actId="1038"/>
          <ac:spMkLst>
            <pc:docMk/>
            <pc:sldMk cId="3404381575" sldId="279"/>
            <ac:spMk id="33" creationId="{06A6ABBA-231B-5316-E400-AEA259CB022A}"/>
          </ac:spMkLst>
        </pc:spChg>
        <pc:spChg chg="add mod">
          <ac:chgData name="Marco Bellaveglia" userId="ccbe9784-09e5-475a-bf13-0b9f86231c85" providerId="ADAL" clId="{C1C1C294-F9FC-4F8C-B57E-97444CF36FC9}" dt="2024-04-18T13:14:37.404" v="8629" actId="1038"/>
          <ac:spMkLst>
            <pc:docMk/>
            <pc:sldMk cId="3404381575" sldId="279"/>
            <ac:spMk id="36" creationId="{6A8B6BB7-4DA4-FD77-0E4A-5611F6979FD6}"/>
          </ac:spMkLst>
        </pc:spChg>
        <pc:spChg chg="add del mod">
          <ac:chgData name="Marco Bellaveglia" userId="ccbe9784-09e5-475a-bf13-0b9f86231c85" providerId="ADAL" clId="{C1C1C294-F9FC-4F8C-B57E-97444CF36FC9}" dt="2024-04-18T13:12:47.143" v="8539" actId="478"/>
          <ac:spMkLst>
            <pc:docMk/>
            <pc:sldMk cId="3404381575" sldId="279"/>
            <ac:spMk id="38" creationId="{A7C44808-FE47-2A4D-724E-6BA759AD89A7}"/>
          </ac:spMkLst>
        </pc:spChg>
        <pc:spChg chg="add mod">
          <ac:chgData name="Marco Bellaveglia" userId="ccbe9784-09e5-475a-bf13-0b9f86231c85" providerId="ADAL" clId="{C1C1C294-F9FC-4F8C-B57E-97444CF36FC9}" dt="2024-04-18T13:14:37.404" v="8629" actId="1038"/>
          <ac:spMkLst>
            <pc:docMk/>
            <pc:sldMk cId="3404381575" sldId="279"/>
            <ac:spMk id="40" creationId="{E60AC34C-E71C-2BDD-F946-3034B7618A8D}"/>
          </ac:spMkLst>
        </pc:spChg>
        <pc:spChg chg="add mod">
          <ac:chgData name="Marco Bellaveglia" userId="ccbe9784-09e5-475a-bf13-0b9f86231c85" providerId="ADAL" clId="{C1C1C294-F9FC-4F8C-B57E-97444CF36FC9}" dt="2024-04-18T13:14:37.404" v="8629" actId="1038"/>
          <ac:spMkLst>
            <pc:docMk/>
            <pc:sldMk cId="3404381575" sldId="279"/>
            <ac:spMk id="41" creationId="{5C1E1B10-72A8-DBDA-99EA-A521A6F69C31}"/>
          </ac:spMkLst>
        </pc:spChg>
        <pc:spChg chg="add mod">
          <ac:chgData name="Marco Bellaveglia" userId="ccbe9784-09e5-475a-bf13-0b9f86231c85" providerId="ADAL" clId="{C1C1C294-F9FC-4F8C-B57E-97444CF36FC9}" dt="2024-04-18T13:14:37.404" v="8629" actId="1038"/>
          <ac:spMkLst>
            <pc:docMk/>
            <pc:sldMk cId="3404381575" sldId="279"/>
            <ac:spMk id="42" creationId="{5D5BFE55-F3FB-FFC6-64AB-6604DE365CC2}"/>
          </ac:spMkLst>
        </pc:spChg>
        <pc:spChg chg="add mod">
          <ac:chgData name="Marco Bellaveglia" userId="ccbe9784-09e5-475a-bf13-0b9f86231c85" providerId="ADAL" clId="{C1C1C294-F9FC-4F8C-B57E-97444CF36FC9}" dt="2024-04-18T13:14:37.404" v="8629" actId="1038"/>
          <ac:spMkLst>
            <pc:docMk/>
            <pc:sldMk cId="3404381575" sldId="279"/>
            <ac:spMk id="44" creationId="{346F173F-E653-D13D-6FA9-254274A13335}"/>
          </ac:spMkLst>
        </pc:spChg>
        <pc:spChg chg="add mod">
          <ac:chgData name="Marco Bellaveglia" userId="ccbe9784-09e5-475a-bf13-0b9f86231c85" providerId="ADAL" clId="{C1C1C294-F9FC-4F8C-B57E-97444CF36FC9}" dt="2024-04-18T13:14:37.404" v="8629" actId="1038"/>
          <ac:spMkLst>
            <pc:docMk/>
            <pc:sldMk cId="3404381575" sldId="279"/>
            <ac:spMk id="45" creationId="{4BDDC3E2-B2BF-67BC-A6F6-FBAD21CD903F}"/>
          </ac:spMkLst>
        </pc:spChg>
        <pc:spChg chg="add mod">
          <ac:chgData name="Marco Bellaveglia" userId="ccbe9784-09e5-475a-bf13-0b9f86231c85" providerId="ADAL" clId="{C1C1C294-F9FC-4F8C-B57E-97444CF36FC9}" dt="2024-04-18T13:14:37.404" v="8629" actId="1038"/>
          <ac:spMkLst>
            <pc:docMk/>
            <pc:sldMk cId="3404381575" sldId="279"/>
            <ac:spMk id="49" creationId="{F00DFA21-AA8B-8511-85FD-EAD70BC578A7}"/>
          </ac:spMkLst>
        </pc:spChg>
        <pc:spChg chg="add mod">
          <ac:chgData name="Marco Bellaveglia" userId="ccbe9784-09e5-475a-bf13-0b9f86231c85" providerId="ADAL" clId="{C1C1C294-F9FC-4F8C-B57E-97444CF36FC9}" dt="2024-04-18T13:14:37.404" v="8629" actId="1038"/>
          <ac:spMkLst>
            <pc:docMk/>
            <pc:sldMk cId="3404381575" sldId="279"/>
            <ac:spMk id="50" creationId="{BD6741EF-C5F1-3764-53D6-28E9CE4916BF}"/>
          </ac:spMkLst>
        </pc:spChg>
        <pc:spChg chg="add mod">
          <ac:chgData name="Marco Bellaveglia" userId="ccbe9784-09e5-475a-bf13-0b9f86231c85" providerId="ADAL" clId="{C1C1C294-F9FC-4F8C-B57E-97444CF36FC9}" dt="2024-04-18T13:14:37.404" v="8629" actId="1038"/>
          <ac:spMkLst>
            <pc:docMk/>
            <pc:sldMk cId="3404381575" sldId="279"/>
            <ac:spMk id="51" creationId="{1077B63B-4B7E-100D-8EC3-87A68EEC6BA1}"/>
          </ac:spMkLst>
        </pc:spChg>
        <pc:spChg chg="add mod">
          <ac:chgData name="Marco Bellaveglia" userId="ccbe9784-09e5-475a-bf13-0b9f86231c85" providerId="ADAL" clId="{C1C1C294-F9FC-4F8C-B57E-97444CF36FC9}" dt="2024-04-18T13:14:37.404" v="8629" actId="1038"/>
          <ac:spMkLst>
            <pc:docMk/>
            <pc:sldMk cId="3404381575" sldId="279"/>
            <ac:spMk id="53" creationId="{0F0A84D5-843C-5F07-F8CA-88BDBE335835}"/>
          </ac:spMkLst>
        </pc:spChg>
        <pc:spChg chg="add mod">
          <ac:chgData name="Marco Bellaveglia" userId="ccbe9784-09e5-475a-bf13-0b9f86231c85" providerId="ADAL" clId="{C1C1C294-F9FC-4F8C-B57E-97444CF36FC9}" dt="2024-04-18T13:14:37.404" v="8629" actId="1038"/>
          <ac:spMkLst>
            <pc:docMk/>
            <pc:sldMk cId="3404381575" sldId="279"/>
            <ac:spMk id="54" creationId="{0C286DDA-448A-2622-EAAE-B91B075DA503}"/>
          </ac:spMkLst>
        </pc:spChg>
        <pc:spChg chg="add del mod">
          <ac:chgData name="Marco Bellaveglia" userId="ccbe9784-09e5-475a-bf13-0b9f86231c85" providerId="ADAL" clId="{C1C1C294-F9FC-4F8C-B57E-97444CF36FC9}" dt="2024-04-18T13:12:49.406" v="8540" actId="478"/>
          <ac:spMkLst>
            <pc:docMk/>
            <pc:sldMk cId="3404381575" sldId="279"/>
            <ac:spMk id="55" creationId="{512AAE04-89CF-CB41-9058-F6F8D002C5A3}"/>
          </ac:spMkLst>
        </pc:spChg>
        <pc:spChg chg="add del mod">
          <ac:chgData name="Marco Bellaveglia" userId="ccbe9784-09e5-475a-bf13-0b9f86231c85" providerId="ADAL" clId="{C1C1C294-F9FC-4F8C-B57E-97444CF36FC9}" dt="2024-04-18T13:11:18" v="8515" actId="478"/>
          <ac:spMkLst>
            <pc:docMk/>
            <pc:sldMk cId="3404381575" sldId="279"/>
            <ac:spMk id="58" creationId="{5DDB84C9-42C0-DB31-C570-DDE8182DB8DE}"/>
          </ac:spMkLst>
        </pc:spChg>
        <pc:spChg chg="add mod">
          <ac:chgData name="Marco Bellaveglia" userId="ccbe9784-09e5-475a-bf13-0b9f86231c85" providerId="ADAL" clId="{C1C1C294-F9FC-4F8C-B57E-97444CF36FC9}" dt="2024-04-18T13:14:41.300" v="8631" actId="1038"/>
          <ac:spMkLst>
            <pc:docMk/>
            <pc:sldMk cId="3404381575" sldId="279"/>
            <ac:spMk id="60" creationId="{AC1DB2C1-6C4D-FFB8-BD47-97FE8FDEA0FE}"/>
          </ac:spMkLst>
        </pc:spChg>
        <pc:grpChg chg="add mod">
          <ac:chgData name="Marco Bellaveglia" userId="ccbe9784-09e5-475a-bf13-0b9f86231c85" providerId="ADAL" clId="{C1C1C294-F9FC-4F8C-B57E-97444CF36FC9}" dt="2024-04-18T13:14:37.404" v="8629" actId="1038"/>
          <ac:grpSpMkLst>
            <pc:docMk/>
            <pc:sldMk cId="3404381575" sldId="279"/>
            <ac:grpSpMk id="13" creationId="{56104EB3-EB5A-09AB-3D3A-D8BA0A211FF5}"/>
          </ac:grpSpMkLst>
        </pc:grpChg>
        <pc:graphicFrameChg chg="add mod">
          <ac:chgData name="Marco Bellaveglia" userId="ccbe9784-09e5-475a-bf13-0b9f86231c85" providerId="ADAL" clId="{C1C1C294-F9FC-4F8C-B57E-97444CF36FC9}" dt="2024-04-18T13:14:37.404" v="8629" actId="1038"/>
          <ac:graphicFrameMkLst>
            <pc:docMk/>
            <pc:sldMk cId="3404381575" sldId="279"/>
            <ac:graphicFrameMk id="39" creationId="{DDB1C684-95C6-D9E5-5D44-C8C0D9668818}"/>
          </ac:graphicFrameMkLst>
        </pc:graphicFrameChg>
        <pc:graphicFrameChg chg="add mod">
          <ac:chgData name="Marco Bellaveglia" userId="ccbe9784-09e5-475a-bf13-0b9f86231c85" providerId="ADAL" clId="{C1C1C294-F9FC-4F8C-B57E-97444CF36FC9}" dt="2024-04-18T13:14:37.404" v="8629" actId="1038"/>
          <ac:graphicFrameMkLst>
            <pc:docMk/>
            <pc:sldMk cId="3404381575" sldId="279"/>
            <ac:graphicFrameMk id="59" creationId="{858553B2-DF47-A871-2EEC-499DD1DB6C42}"/>
          </ac:graphicFrameMkLst>
        </pc:graphicFrameChg>
        <pc:cxnChg chg="mod">
          <ac:chgData name="Marco Bellaveglia" userId="ccbe9784-09e5-475a-bf13-0b9f86231c85" providerId="ADAL" clId="{C1C1C294-F9FC-4F8C-B57E-97444CF36FC9}" dt="2024-04-18T13:10:38.948" v="8500"/>
          <ac:cxnSpMkLst>
            <pc:docMk/>
            <pc:sldMk cId="3404381575" sldId="279"/>
            <ac:cxnSpMk id="14" creationId="{2822AE0D-5C44-DED2-A2B3-BFD9BFCBC4B7}"/>
          </ac:cxnSpMkLst>
        </pc:cxnChg>
        <pc:cxnChg chg="mod">
          <ac:chgData name="Marco Bellaveglia" userId="ccbe9784-09e5-475a-bf13-0b9f86231c85" providerId="ADAL" clId="{C1C1C294-F9FC-4F8C-B57E-97444CF36FC9}" dt="2024-04-18T13:10:38.948" v="8500"/>
          <ac:cxnSpMkLst>
            <pc:docMk/>
            <pc:sldMk cId="3404381575" sldId="279"/>
            <ac:cxnSpMk id="15" creationId="{502362A1-5898-6DD7-4ADA-55DC75279903}"/>
          </ac:cxnSpMkLst>
        </pc:cxnChg>
        <pc:cxnChg chg="mod">
          <ac:chgData name="Marco Bellaveglia" userId="ccbe9784-09e5-475a-bf13-0b9f86231c85" providerId="ADAL" clId="{C1C1C294-F9FC-4F8C-B57E-97444CF36FC9}" dt="2024-04-18T13:10:38.948" v="8500"/>
          <ac:cxnSpMkLst>
            <pc:docMk/>
            <pc:sldMk cId="3404381575" sldId="279"/>
            <ac:cxnSpMk id="16" creationId="{1976C72D-0913-5142-44EE-9FD877BC0196}"/>
          </ac:cxnSpMkLst>
        </pc:cxnChg>
        <pc:cxnChg chg="mod">
          <ac:chgData name="Marco Bellaveglia" userId="ccbe9784-09e5-475a-bf13-0b9f86231c85" providerId="ADAL" clId="{C1C1C294-F9FC-4F8C-B57E-97444CF36FC9}" dt="2024-04-18T13:10:38.948" v="8500"/>
          <ac:cxnSpMkLst>
            <pc:docMk/>
            <pc:sldMk cId="3404381575" sldId="279"/>
            <ac:cxnSpMk id="17" creationId="{D3C72689-A52F-501A-118A-CBA6D6A1D9A1}"/>
          </ac:cxnSpMkLst>
        </pc:cxnChg>
        <pc:cxnChg chg="mod">
          <ac:chgData name="Marco Bellaveglia" userId="ccbe9784-09e5-475a-bf13-0b9f86231c85" providerId="ADAL" clId="{C1C1C294-F9FC-4F8C-B57E-97444CF36FC9}" dt="2024-04-18T13:10:38.948" v="8500"/>
          <ac:cxnSpMkLst>
            <pc:docMk/>
            <pc:sldMk cId="3404381575" sldId="279"/>
            <ac:cxnSpMk id="18" creationId="{E0576C15-9B61-F401-2C8C-0EEB634C29A4}"/>
          </ac:cxnSpMkLst>
        </pc:cxnChg>
        <pc:cxnChg chg="mod">
          <ac:chgData name="Marco Bellaveglia" userId="ccbe9784-09e5-475a-bf13-0b9f86231c85" providerId="ADAL" clId="{C1C1C294-F9FC-4F8C-B57E-97444CF36FC9}" dt="2024-04-18T13:10:38.948" v="8500"/>
          <ac:cxnSpMkLst>
            <pc:docMk/>
            <pc:sldMk cId="3404381575" sldId="279"/>
            <ac:cxnSpMk id="19" creationId="{F2BC0B10-0357-72CE-E3AE-046B17319B38}"/>
          </ac:cxnSpMkLst>
        </pc:cxnChg>
        <pc:cxnChg chg="mod">
          <ac:chgData name="Marco Bellaveglia" userId="ccbe9784-09e5-475a-bf13-0b9f86231c85" providerId="ADAL" clId="{C1C1C294-F9FC-4F8C-B57E-97444CF36FC9}" dt="2024-04-18T13:10:38.948" v="8500"/>
          <ac:cxnSpMkLst>
            <pc:docMk/>
            <pc:sldMk cId="3404381575" sldId="279"/>
            <ac:cxnSpMk id="20" creationId="{58248DEB-A42E-3AA7-88F8-F9439BF061C9}"/>
          </ac:cxnSpMkLst>
        </pc:cxnChg>
        <pc:cxnChg chg="mod">
          <ac:chgData name="Marco Bellaveglia" userId="ccbe9784-09e5-475a-bf13-0b9f86231c85" providerId="ADAL" clId="{C1C1C294-F9FC-4F8C-B57E-97444CF36FC9}" dt="2024-04-18T13:10:38.948" v="8500"/>
          <ac:cxnSpMkLst>
            <pc:docMk/>
            <pc:sldMk cId="3404381575" sldId="279"/>
            <ac:cxnSpMk id="21" creationId="{E0E1F796-AB71-3223-CCA5-6401023A68C9}"/>
          </ac:cxnSpMkLst>
        </pc:cxnChg>
        <pc:cxnChg chg="add mod">
          <ac:chgData name="Marco Bellaveglia" userId="ccbe9784-09e5-475a-bf13-0b9f86231c85" providerId="ADAL" clId="{C1C1C294-F9FC-4F8C-B57E-97444CF36FC9}" dt="2024-04-18T13:14:37.404" v="8629" actId="1038"/>
          <ac:cxnSpMkLst>
            <pc:docMk/>
            <pc:sldMk cId="3404381575" sldId="279"/>
            <ac:cxnSpMk id="22" creationId="{05B3E83E-4356-9EF9-BC5E-996321CFD7E4}"/>
          </ac:cxnSpMkLst>
        </pc:cxnChg>
        <pc:cxnChg chg="add mod">
          <ac:chgData name="Marco Bellaveglia" userId="ccbe9784-09e5-475a-bf13-0b9f86231c85" providerId="ADAL" clId="{C1C1C294-F9FC-4F8C-B57E-97444CF36FC9}" dt="2024-04-18T13:14:37.404" v="8629" actId="1038"/>
          <ac:cxnSpMkLst>
            <pc:docMk/>
            <pc:sldMk cId="3404381575" sldId="279"/>
            <ac:cxnSpMk id="24" creationId="{9F3973DC-793A-6356-AD52-717414833F84}"/>
          </ac:cxnSpMkLst>
        </pc:cxnChg>
        <pc:cxnChg chg="add mod">
          <ac:chgData name="Marco Bellaveglia" userId="ccbe9784-09e5-475a-bf13-0b9f86231c85" providerId="ADAL" clId="{C1C1C294-F9FC-4F8C-B57E-97444CF36FC9}" dt="2024-04-18T13:14:37.404" v="8629" actId="1038"/>
          <ac:cxnSpMkLst>
            <pc:docMk/>
            <pc:sldMk cId="3404381575" sldId="279"/>
            <ac:cxnSpMk id="26" creationId="{B45D7181-F4A0-8457-23BD-C6D9D273D259}"/>
          </ac:cxnSpMkLst>
        </pc:cxnChg>
        <pc:cxnChg chg="add mod">
          <ac:chgData name="Marco Bellaveglia" userId="ccbe9784-09e5-475a-bf13-0b9f86231c85" providerId="ADAL" clId="{C1C1C294-F9FC-4F8C-B57E-97444CF36FC9}" dt="2024-04-18T13:14:37.404" v="8629" actId="1038"/>
          <ac:cxnSpMkLst>
            <pc:docMk/>
            <pc:sldMk cId="3404381575" sldId="279"/>
            <ac:cxnSpMk id="27" creationId="{5EA1BB9B-E23A-39B8-EC98-44D367FB33FA}"/>
          </ac:cxnSpMkLst>
        </pc:cxnChg>
        <pc:cxnChg chg="add mod">
          <ac:chgData name="Marco Bellaveglia" userId="ccbe9784-09e5-475a-bf13-0b9f86231c85" providerId="ADAL" clId="{C1C1C294-F9FC-4F8C-B57E-97444CF36FC9}" dt="2024-04-18T13:14:37.404" v="8629" actId="1038"/>
          <ac:cxnSpMkLst>
            <pc:docMk/>
            <pc:sldMk cId="3404381575" sldId="279"/>
            <ac:cxnSpMk id="28" creationId="{7A4C14F4-4B9C-23CB-EA4E-919EDF09A597}"/>
          </ac:cxnSpMkLst>
        </pc:cxnChg>
        <pc:cxnChg chg="add mod">
          <ac:chgData name="Marco Bellaveglia" userId="ccbe9784-09e5-475a-bf13-0b9f86231c85" providerId="ADAL" clId="{C1C1C294-F9FC-4F8C-B57E-97444CF36FC9}" dt="2024-04-18T13:14:37.404" v="8629" actId="1038"/>
          <ac:cxnSpMkLst>
            <pc:docMk/>
            <pc:sldMk cId="3404381575" sldId="279"/>
            <ac:cxnSpMk id="29" creationId="{2F21F507-2A2C-0104-4473-82DE4E31A2D2}"/>
          </ac:cxnSpMkLst>
        </pc:cxnChg>
        <pc:cxnChg chg="add mod">
          <ac:chgData name="Marco Bellaveglia" userId="ccbe9784-09e5-475a-bf13-0b9f86231c85" providerId="ADAL" clId="{C1C1C294-F9FC-4F8C-B57E-97444CF36FC9}" dt="2024-04-18T13:14:37.404" v="8629" actId="1038"/>
          <ac:cxnSpMkLst>
            <pc:docMk/>
            <pc:sldMk cId="3404381575" sldId="279"/>
            <ac:cxnSpMk id="30" creationId="{122F760E-C5A2-8D95-0D6C-D97C31A39978}"/>
          </ac:cxnSpMkLst>
        </pc:cxnChg>
        <pc:cxnChg chg="add mod">
          <ac:chgData name="Marco Bellaveglia" userId="ccbe9784-09e5-475a-bf13-0b9f86231c85" providerId="ADAL" clId="{C1C1C294-F9FC-4F8C-B57E-97444CF36FC9}" dt="2024-04-18T13:14:37.404" v="8629" actId="1038"/>
          <ac:cxnSpMkLst>
            <pc:docMk/>
            <pc:sldMk cId="3404381575" sldId="279"/>
            <ac:cxnSpMk id="31" creationId="{689743A0-F916-F811-DAFE-CACEA0CF9873}"/>
          </ac:cxnSpMkLst>
        </pc:cxnChg>
        <pc:cxnChg chg="add mod">
          <ac:chgData name="Marco Bellaveglia" userId="ccbe9784-09e5-475a-bf13-0b9f86231c85" providerId="ADAL" clId="{C1C1C294-F9FC-4F8C-B57E-97444CF36FC9}" dt="2024-04-18T13:14:37.404" v="8629" actId="1038"/>
          <ac:cxnSpMkLst>
            <pc:docMk/>
            <pc:sldMk cId="3404381575" sldId="279"/>
            <ac:cxnSpMk id="32" creationId="{7D41F962-6349-09BB-BB21-43BF0243DFCF}"/>
          </ac:cxnSpMkLst>
        </pc:cxnChg>
        <pc:cxnChg chg="add mod">
          <ac:chgData name="Marco Bellaveglia" userId="ccbe9784-09e5-475a-bf13-0b9f86231c85" providerId="ADAL" clId="{C1C1C294-F9FC-4F8C-B57E-97444CF36FC9}" dt="2024-04-18T13:14:37.404" v="8629" actId="1038"/>
          <ac:cxnSpMkLst>
            <pc:docMk/>
            <pc:sldMk cId="3404381575" sldId="279"/>
            <ac:cxnSpMk id="34" creationId="{EF518DE7-F5BC-89FB-CD3E-AC4ECDFE4CFE}"/>
          </ac:cxnSpMkLst>
        </pc:cxnChg>
        <pc:cxnChg chg="add mod">
          <ac:chgData name="Marco Bellaveglia" userId="ccbe9784-09e5-475a-bf13-0b9f86231c85" providerId="ADAL" clId="{C1C1C294-F9FC-4F8C-B57E-97444CF36FC9}" dt="2024-04-18T13:14:37.404" v="8629" actId="1038"/>
          <ac:cxnSpMkLst>
            <pc:docMk/>
            <pc:sldMk cId="3404381575" sldId="279"/>
            <ac:cxnSpMk id="35" creationId="{C29A0817-B1F3-F9BC-F79A-75D87F68C4D7}"/>
          </ac:cxnSpMkLst>
        </pc:cxnChg>
        <pc:cxnChg chg="add mod">
          <ac:chgData name="Marco Bellaveglia" userId="ccbe9784-09e5-475a-bf13-0b9f86231c85" providerId="ADAL" clId="{C1C1C294-F9FC-4F8C-B57E-97444CF36FC9}" dt="2024-04-18T13:14:37.404" v="8629" actId="1038"/>
          <ac:cxnSpMkLst>
            <pc:docMk/>
            <pc:sldMk cId="3404381575" sldId="279"/>
            <ac:cxnSpMk id="37" creationId="{B6EA0788-F3B8-6672-B745-39806684D442}"/>
          </ac:cxnSpMkLst>
        </pc:cxnChg>
        <pc:cxnChg chg="add mod">
          <ac:chgData name="Marco Bellaveglia" userId="ccbe9784-09e5-475a-bf13-0b9f86231c85" providerId="ADAL" clId="{C1C1C294-F9FC-4F8C-B57E-97444CF36FC9}" dt="2024-04-18T13:14:37.404" v="8629" actId="1038"/>
          <ac:cxnSpMkLst>
            <pc:docMk/>
            <pc:sldMk cId="3404381575" sldId="279"/>
            <ac:cxnSpMk id="43" creationId="{1BD61524-712C-08C2-44D0-130D01B078B3}"/>
          </ac:cxnSpMkLst>
        </pc:cxnChg>
        <pc:cxnChg chg="add mod">
          <ac:chgData name="Marco Bellaveglia" userId="ccbe9784-09e5-475a-bf13-0b9f86231c85" providerId="ADAL" clId="{C1C1C294-F9FC-4F8C-B57E-97444CF36FC9}" dt="2024-04-18T13:14:37.404" v="8629" actId="1038"/>
          <ac:cxnSpMkLst>
            <pc:docMk/>
            <pc:sldMk cId="3404381575" sldId="279"/>
            <ac:cxnSpMk id="46" creationId="{D57DEC01-EFF1-7B72-BD7F-5E5C8FFE35E8}"/>
          </ac:cxnSpMkLst>
        </pc:cxnChg>
        <pc:cxnChg chg="add mod">
          <ac:chgData name="Marco Bellaveglia" userId="ccbe9784-09e5-475a-bf13-0b9f86231c85" providerId="ADAL" clId="{C1C1C294-F9FC-4F8C-B57E-97444CF36FC9}" dt="2024-04-18T13:14:37.404" v="8629" actId="1038"/>
          <ac:cxnSpMkLst>
            <pc:docMk/>
            <pc:sldMk cId="3404381575" sldId="279"/>
            <ac:cxnSpMk id="47" creationId="{A5B55AFD-3B96-B1DE-5C8D-2F2F3050C741}"/>
          </ac:cxnSpMkLst>
        </pc:cxnChg>
        <pc:cxnChg chg="add mod">
          <ac:chgData name="Marco Bellaveglia" userId="ccbe9784-09e5-475a-bf13-0b9f86231c85" providerId="ADAL" clId="{C1C1C294-F9FC-4F8C-B57E-97444CF36FC9}" dt="2024-04-18T13:14:37.404" v="8629" actId="1038"/>
          <ac:cxnSpMkLst>
            <pc:docMk/>
            <pc:sldMk cId="3404381575" sldId="279"/>
            <ac:cxnSpMk id="48" creationId="{3FD31BA2-F8C6-4A28-8E52-CDA5B14120F6}"/>
          </ac:cxnSpMkLst>
        </pc:cxnChg>
        <pc:cxnChg chg="add mod">
          <ac:chgData name="Marco Bellaveglia" userId="ccbe9784-09e5-475a-bf13-0b9f86231c85" providerId="ADAL" clId="{C1C1C294-F9FC-4F8C-B57E-97444CF36FC9}" dt="2024-04-18T13:14:37.404" v="8629" actId="1038"/>
          <ac:cxnSpMkLst>
            <pc:docMk/>
            <pc:sldMk cId="3404381575" sldId="279"/>
            <ac:cxnSpMk id="52" creationId="{63FFBEFC-D9AB-097D-EE4D-218257089B4B}"/>
          </ac:cxnSpMkLst>
        </pc:cxnChg>
        <pc:cxnChg chg="add mod">
          <ac:chgData name="Marco Bellaveglia" userId="ccbe9784-09e5-475a-bf13-0b9f86231c85" providerId="ADAL" clId="{C1C1C294-F9FC-4F8C-B57E-97444CF36FC9}" dt="2024-04-18T13:14:37.404" v="8629" actId="1038"/>
          <ac:cxnSpMkLst>
            <pc:docMk/>
            <pc:sldMk cId="3404381575" sldId="279"/>
            <ac:cxnSpMk id="56" creationId="{41A3620F-0514-ABFA-33A0-63C341D8C917}"/>
          </ac:cxnSpMkLst>
        </pc:cxnChg>
        <pc:cxnChg chg="add mod">
          <ac:chgData name="Marco Bellaveglia" userId="ccbe9784-09e5-475a-bf13-0b9f86231c85" providerId="ADAL" clId="{C1C1C294-F9FC-4F8C-B57E-97444CF36FC9}" dt="2024-04-18T13:14:37.404" v="8629" actId="1038"/>
          <ac:cxnSpMkLst>
            <pc:docMk/>
            <pc:sldMk cId="3404381575" sldId="279"/>
            <ac:cxnSpMk id="57" creationId="{CE914F09-1C9E-B5FF-E6BA-973A31C5CC21}"/>
          </ac:cxnSpMkLst>
        </pc:cxnChg>
      </pc:sldChg>
      <pc:sldChg chg="addSp delSp modSp new mod delAnim modAnim">
        <pc:chgData name="Marco Bellaveglia" userId="ccbe9784-09e5-475a-bf13-0b9f86231c85" providerId="ADAL" clId="{C1C1C294-F9FC-4F8C-B57E-97444CF36FC9}" dt="2024-04-18T13:17:02.135" v="8669" actId="1076"/>
        <pc:sldMkLst>
          <pc:docMk/>
          <pc:sldMk cId="2291028219" sldId="280"/>
        </pc:sldMkLst>
        <pc:spChg chg="del">
          <ac:chgData name="Marco Bellaveglia" userId="ccbe9784-09e5-475a-bf13-0b9f86231c85" providerId="ADAL" clId="{C1C1C294-F9FC-4F8C-B57E-97444CF36FC9}" dt="2024-04-18T13:15:17.671" v="8633" actId="478"/>
          <ac:spMkLst>
            <pc:docMk/>
            <pc:sldMk cId="2291028219" sldId="280"/>
            <ac:spMk id="2" creationId="{92BBAF15-CD07-199D-6326-F68A67713F02}"/>
          </ac:spMkLst>
        </pc:spChg>
        <pc:spChg chg="mod">
          <ac:chgData name="Marco Bellaveglia" userId="ccbe9784-09e5-475a-bf13-0b9f86231c85" providerId="ADAL" clId="{C1C1C294-F9FC-4F8C-B57E-97444CF36FC9}" dt="2024-04-18T13:15:58.558" v="8652" actId="14100"/>
          <ac:spMkLst>
            <pc:docMk/>
            <pc:sldMk cId="2291028219" sldId="280"/>
            <ac:spMk id="3" creationId="{E0F94E01-A262-5D74-8FA8-B3820568A07F}"/>
          </ac:spMkLst>
        </pc:spChg>
        <pc:spChg chg="add mod">
          <ac:chgData name="Marco Bellaveglia" userId="ccbe9784-09e5-475a-bf13-0b9f86231c85" providerId="ADAL" clId="{C1C1C294-F9FC-4F8C-B57E-97444CF36FC9}" dt="2024-04-18T13:16:20.400" v="8659" actId="14100"/>
          <ac:spMkLst>
            <pc:docMk/>
            <pc:sldMk cId="2291028219" sldId="280"/>
            <ac:spMk id="7" creationId="{7957FF4B-D14F-1488-1805-659F81391716}"/>
          </ac:spMkLst>
        </pc:spChg>
        <pc:spChg chg="add mod">
          <ac:chgData name="Marco Bellaveglia" userId="ccbe9784-09e5-475a-bf13-0b9f86231c85" providerId="ADAL" clId="{C1C1C294-F9FC-4F8C-B57E-97444CF36FC9}" dt="2024-04-18T13:16:04.656" v="8653" actId="1076"/>
          <ac:spMkLst>
            <pc:docMk/>
            <pc:sldMk cId="2291028219" sldId="280"/>
            <ac:spMk id="10" creationId="{244194F6-8AC1-D599-A909-D91163D8339A}"/>
          </ac:spMkLst>
        </pc:spChg>
        <pc:spChg chg="add del mod">
          <ac:chgData name="Marco Bellaveglia" userId="ccbe9784-09e5-475a-bf13-0b9f86231c85" providerId="ADAL" clId="{C1C1C294-F9FC-4F8C-B57E-97444CF36FC9}" dt="2024-04-18T13:16:56.800" v="8667" actId="478"/>
          <ac:spMkLst>
            <pc:docMk/>
            <pc:sldMk cId="2291028219" sldId="280"/>
            <ac:spMk id="11" creationId="{DC12739A-A4FB-34A3-6DD9-C36D0B6BF6E8}"/>
          </ac:spMkLst>
        </pc:spChg>
        <pc:spChg chg="add mod">
          <ac:chgData name="Marco Bellaveglia" userId="ccbe9784-09e5-475a-bf13-0b9f86231c85" providerId="ADAL" clId="{C1C1C294-F9FC-4F8C-B57E-97444CF36FC9}" dt="2024-04-18T13:16:04.656" v="8653" actId="1076"/>
          <ac:spMkLst>
            <pc:docMk/>
            <pc:sldMk cId="2291028219" sldId="280"/>
            <ac:spMk id="12" creationId="{E8276FFA-0A8B-A40E-1F76-400CA58F17C8}"/>
          </ac:spMkLst>
        </pc:spChg>
        <pc:spChg chg="add mod">
          <ac:chgData name="Marco Bellaveglia" userId="ccbe9784-09e5-475a-bf13-0b9f86231c85" providerId="ADAL" clId="{C1C1C294-F9FC-4F8C-B57E-97444CF36FC9}" dt="2024-04-18T13:16:04.656" v="8653" actId="1076"/>
          <ac:spMkLst>
            <pc:docMk/>
            <pc:sldMk cId="2291028219" sldId="280"/>
            <ac:spMk id="14" creationId="{86CB8EC9-00CE-C3CC-73ED-E15B09B2AAB8}"/>
          </ac:spMkLst>
        </pc:spChg>
        <pc:spChg chg="add mod">
          <ac:chgData name="Marco Bellaveglia" userId="ccbe9784-09e5-475a-bf13-0b9f86231c85" providerId="ADAL" clId="{C1C1C294-F9FC-4F8C-B57E-97444CF36FC9}" dt="2024-04-18T13:16:04.656" v="8653" actId="1076"/>
          <ac:spMkLst>
            <pc:docMk/>
            <pc:sldMk cId="2291028219" sldId="280"/>
            <ac:spMk id="15" creationId="{CF7EEC81-378F-096C-0876-848E8444B77A}"/>
          </ac:spMkLst>
        </pc:spChg>
        <pc:spChg chg="add mod">
          <ac:chgData name="Marco Bellaveglia" userId="ccbe9784-09e5-475a-bf13-0b9f86231c85" providerId="ADAL" clId="{C1C1C294-F9FC-4F8C-B57E-97444CF36FC9}" dt="2024-04-18T13:16:04.656" v="8653" actId="1076"/>
          <ac:spMkLst>
            <pc:docMk/>
            <pc:sldMk cId="2291028219" sldId="280"/>
            <ac:spMk id="18" creationId="{5E31750E-1AFE-AB76-D5F1-72603C6BBCE3}"/>
          </ac:spMkLst>
        </pc:spChg>
        <pc:spChg chg="add del mod">
          <ac:chgData name="Marco Bellaveglia" userId="ccbe9784-09e5-475a-bf13-0b9f86231c85" providerId="ADAL" clId="{C1C1C294-F9FC-4F8C-B57E-97444CF36FC9}" dt="2024-04-18T13:16:44.751" v="8661" actId="478"/>
          <ac:spMkLst>
            <pc:docMk/>
            <pc:sldMk cId="2291028219" sldId="280"/>
            <ac:spMk id="19" creationId="{5646FAB0-F095-CA32-0078-142C7603B66B}"/>
          </ac:spMkLst>
        </pc:spChg>
        <pc:spChg chg="add mod">
          <ac:chgData name="Marco Bellaveglia" userId="ccbe9784-09e5-475a-bf13-0b9f86231c85" providerId="ADAL" clId="{C1C1C294-F9FC-4F8C-B57E-97444CF36FC9}" dt="2024-04-18T13:16:04.656" v="8653" actId="1076"/>
          <ac:spMkLst>
            <pc:docMk/>
            <pc:sldMk cId="2291028219" sldId="280"/>
            <ac:spMk id="20" creationId="{B98EC6B0-6ED4-AAFE-B305-4A4503E4F4D8}"/>
          </ac:spMkLst>
        </pc:spChg>
        <pc:spChg chg="add mod">
          <ac:chgData name="Marco Bellaveglia" userId="ccbe9784-09e5-475a-bf13-0b9f86231c85" providerId="ADAL" clId="{C1C1C294-F9FC-4F8C-B57E-97444CF36FC9}" dt="2024-04-18T13:16:04.656" v="8653" actId="1076"/>
          <ac:spMkLst>
            <pc:docMk/>
            <pc:sldMk cId="2291028219" sldId="280"/>
            <ac:spMk id="22" creationId="{3AA99ACF-88DF-823D-0793-F315E66B2132}"/>
          </ac:spMkLst>
        </pc:spChg>
        <pc:spChg chg="add mod">
          <ac:chgData name="Marco Bellaveglia" userId="ccbe9784-09e5-475a-bf13-0b9f86231c85" providerId="ADAL" clId="{C1C1C294-F9FC-4F8C-B57E-97444CF36FC9}" dt="2024-04-18T13:16:04.656" v="8653" actId="1076"/>
          <ac:spMkLst>
            <pc:docMk/>
            <pc:sldMk cId="2291028219" sldId="280"/>
            <ac:spMk id="23" creationId="{E3A8C753-E80D-24F7-E8B8-303E78625973}"/>
          </ac:spMkLst>
        </pc:spChg>
        <pc:spChg chg="add mod">
          <ac:chgData name="Marco Bellaveglia" userId="ccbe9784-09e5-475a-bf13-0b9f86231c85" providerId="ADAL" clId="{C1C1C294-F9FC-4F8C-B57E-97444CF36FC9}" dt="2024-04-18T13:16:54.750" v="8666" actId="1076"/>
          <ac:spMkLst>
            <pc:docMk/>
            <pc:sldMk cId="2291028219" sldId="280"/>
            <ac:spMk id="24" creationId="{EB1B71B5-B27A-C499-2B4C-703366F82750}"/>
          </ac:spMkLst>
        </pc:spChg>
        <pc:spChg chg="add mod">
          <ac:chgData name="Marco Bellaveglia" userId="ccbe9784-09e5-475a-bf13-0b9f86231c85" providerId="ADAL" clId="{C1C1C294-F9FC-4F8C-B57E-97444CF36FC9}" dt="2024-04-18T13:16:49.302" v="8663" actId="1076"/>
          <ac:spMkLst>
            <pc:docMk/>
            <pc:sldMk cId="2291028219" sldId="280"/>
            <ac:spMk id="25" creationId="{A26420AA-D91E-0FE6-78D5-16C5A11E6F9D}"/>
          </ac:spMkLst>
        </pc:spChg>
        <pc:spChg chg="add mod">
          <ac:chgData name="Marco Bellaveglia" userId="ccbe9784-09e5-475a-bf13-0b9f86231c85" providerId="ADAL" clId="{C1C1C294-F9FC-4F8C-B57E-97444CF36FC9}" dt="2024-04-18T13:17:02.135" v="8669" actId="1076"/>
          <ac:spMkLst>
            <pc:docMk/>
            <pc:sldMk cId="2291028219" sldId="280"/>
            <ac:spMk id="26" creationId="{75393BE1-596A-CDB0-6D77-78C26D323354}"/>
          </ac:spMkLst>
        </pc:spChg>
        <pc:spChg chg="add mod">
          <ac:chgData name="Marco Bellaveglia" userId="ccbe9784-09e5-475a-bf13-0b9f86231c85" providerId="ADAL" clId="{C1C1C294-F9FC-4F8C-B57E-97444CF36FC9}" dt="2024-04-18T13:16:59.743" v="8668" actId="1076"/>
          <ac:spMkLst>
            <pc:docMk/>
            <pc:sldMk cId="2291028219" sldId="280"/>
            <ac:spMk id="27" creationId="{B16989C2-37A1-E433-3350-C4C80C0A89F4}"/>
          </ac:spMkLst>
        </pc:spChg>
        <pc:cxnChg chg="add mod">
          <ac:chgData name="Marco Bellaveglia" userId="ccbe9784-09e5-475a-bf13-0b9f86231c85" providerId="ADAL" clId="{C1C1C294-F9FC-4F8C-B57E-97444CF36FC9}" dt="2024-04-18T13:16:04.656" v="8653" actId="1076"/>
          <ac:cxnSpMkLst>
            <pc:docMk/>
            <pc:sldMk cId="2291028219" sldId="280"/>
            <ac:cxnSpMk id="8" creationId="{0ED312DC-1EF2-B755-7C9E-0BDEA8C78343}"/>
          </ac:cxnSpMkLst>
        </pc:cxnChg>
        <pc:cxnChg chg="add mod">
          <ac:chgData name="Marco Bellaveglia" userId="ccbe9784-09e5-475a-bf13-0b9f86231c85" providerId="ADAL" clId="{C1C1C294-F9FC-4F8C-B57E-97444CF36FC9}" dt="2024-04-18T13:16:04.656" v="8653" actId="1076"/>
          <ac:cxnSpMkLst>
            <pc:docMk/>
            <pc:sldMk cId="2291028219" sldId="280"/>
            <ac:cxnSpMk id="9" creationId="{4DD34209-40F1-5F85-E586-7AD6F3014FD2}"/>
          </ac:cxnSpMkLst>
        </pc:cxnChg>
        <pc:cxnChg chg="add mod">
          <ac:chgData name="Marco Bellaveglia" userId="ccbe9784-09e5-475a-bf13-0b9f86231c85" providerId="ADAL" clId="{C1C1C294-F9FC-4F8C-B57E-97444CF36FC9}" dt="2024-04-18T13:16:04.656" v="8653" actId="1076"/>
          <ac:cxnSpMkLst>
            <pc:docMk/>
            <pc:sldMk cId="2291028219" sldId="280"/>
            <ac:cxnSpMk id="13" creationId="{35A8D7AE-18C4-D817-126D-EED846DCF03C}"/>
          </ac:cxnSpMkLst>
        </pc:cxnChg>
        <pc:cxnChg chg="add mod">
          <ac:chgData name="Marco Bellaveglia" userId="ccbe9784-09e5-475a-bf13-0b9f86231c85" providerId="ADAL" clId="{C1C1C294-F9FC-4F8C-B57E-97444CF36FC9}" dt="2024-04-18T13:16:04.656" v="8653" actId="1076"/>
          <ac:cxnSpMkLst>
            <pc:docMk/>
            <pc:sldMk cId="2291028219" sldId="280"/>
            <ac:cxnSpMk id="16" creationId="{DEC99A09-4C3A-DF86-5A6E-6418D8C7C123}"/>
          </ac:cxnSpMkLst>
        </pc:cxnChg>
        <pc:cxnChg chg="add mod">
          <ac:chgData name="Marco Bellaveglia" userId="ccbe9784-09e5-475a-bf13-0b9f86231c85" providerId="ADAL" clId="{C1C1C294-F9FC-4F8C-B57E-97444CF36FC9}" dt="2024-04-18T13:16:04.656" v="8653" actId="1076"/>
          <ac:cxnSpMkLst>
            <pc:docMk/>
            <pc:sldMk cId="2291028219" sldId="280"/>
            <ac:cxnSpMk id="17" creationId="{A2B9EBEF-E163-E83D-17A4-D218D689BD1D}"/>
          </ac:cxnSpMkLst>
        </pc:cxnChg>
        <pc:cxnChg chg="add mod">
          <ac:chgData name="Marco Bellaveglia" userId="ccbe9784-09e5-475a-bf13-0b9f86231c85" providerId="ADAL" clId="{C1C1C294-F9FC-4F8C-B57E-97444CF36FC9}" dt="2024-04-18T13:16:04.656" v="8653" actId="1076"/>
          <ac:cxnSpMkLst>
            <pc:docMk/>
            <pc:sldMk cId="2291028219" sldId="280"/>
            <ac:cxnSpMk id="21" creationId="{C41ED2A8-61A2-2D92-D11B-3E1543ECF1E2}"/>
          </ac:cxnSpMkLst>
        </pc:cxnChg>
      </pc:sldChg>
      <pc:sldChg chg="addSp delSp modSp new mod delAnim modAnim">
        <pc:chgData name="Marco Bellaveglia" userId="ccbe9784-09e5-475a-bf13-0b9f86231c85" providerId="ADAL" clId="{C1C1C294-F9FC-4F8C-B57E-97444CF36FC9}" dt="2024-04-18T13:31:23.700" v="9163" actId="20577"/>
        <pc:sldMkLst>
          <pc:docMk/>
          <pc:sldMk cId="1426528416" sldId="281"/>
        </pc:sldMkLst>
        <pc:spChg chg="del">
          <ac:chgData name="Marco Bellaveglia" userId="ccbe9784-09e5-475a-bf13-0b9f86231c85" providerId="ADAL" clId="{C1C1C294-F9FC-4F8C-B57E-97444CF36FC9}" dt="2024-04-18T13:17:29.479" v="8671" actId="478"/>
          <ac:spMkLst>
            <pc:docMk/>
            <pc:sldMk cId="1426528416" sldId="281"/>
            <ac:spMk id="2" creationId="{DE4857D9-932B-170A-C4A2-F4BCA6AD1F4D}"/>
          </ac:spMkLst>
        </pc:spChg>
        <pc:spChg chg="mod">
          <ac:chgData name="Marco Bellaveglia" userId="ccbe9784-09e5-475a-bf13-0b9f86231c85" providerId="ADAL" clId="{C1C1C294-F9FC-4F8C-B57E-97444CF36FC9}" dt="2024-04-18T13:19:59.175" v="8794" actId="1037"/>
          <ac:spMkLst>
            <pc:docMk/>
            <pc:sldMk cId="1426528416" sldId="281"/>
            <ac:spMk id="3" creationId="{9C9B3843-99B7-E4A6-BFA7-434E721EA6CD}"/>
          </ac:spMkLst>
        </pc:spChg>
        <pc:spChg chg="add mod">
          <ac:chgData name="Marco Bellaveglia" userId="ccbe9784-09e5-475a-bf13-0b9f86231c85" providerId="ADAL" clId="{C1C1C294-F9FC-4F8C-B57E-97444CF36FC9}" dt="2024-04-18T13:19:07.497" v="8752" actId="1035"/>
          <ac:spMkLst>
            <pc:docMk/>
            <pc:sldMk cId="1426528416" sldId="281"/>
            <ac:spMk id="9" creationId="{BD900D7F-C93B-8640-6DAC-A0749A1EDCAA}"/>
          </ac:spMkLst>
        </pc:spChg>
        <pc:spChg chg="add mod">
          <ac:chgData name="Marco Bellaveglia" userId="ccbe9784-09e5-475a-bf13-0b9f86231c85" providerId="ADAL" clId="{C1C1C294-F9FC-4F8C-B57E-97444CF36FC9}" dt="2024-04-18T13:19:07.497" v="8752" actId="1035"/>
          <ac:spMkLst>
            <pc:docMk/>
            <pc:sldMk cId="1426528416" sldId="281"/>
            <ac:spMk id="10" creationId="{076BC51A-6B81-A835-0289-7EC6838C3BD4}"/>
          </ac:spMkLst>
        </pc:spChg>
        <pc:spChg chg="add mod">
          <ac:chgData name="Marco Bellaveglia" userId="ccbe9784-09e5-475a-bf13-0b9f86231c85" providerId="ADAL" clId="{C1C1C294-F9FC-4F8C-B57E-97444CF36FC9}" dt="2024-04-18T13:19:07.497" v="8752" actId="1035"/>
          <ac:spMkLst>
            <pc:docMk/>
            <pc:sldMk cId="1426528416" sldId="281"/>
            <ac:spMk id="11" creationId="{6601D57E-8934-2681-4886-4F58D767C6A5}"/>
          </ac:spMkLst>
        </pc:spChg>
        <pc:spChg chg="add mod">
          <ac:chgData name="Marco Bellaveglia" userId="ccbe9784-09e5-475a-bf13-0b9f86231c85" providerId="ADAL" clId="{C1C1C294-F9FC-4F8C-B57E-97444CF36FC9}" dt="2024-04-18T13:19:07.497" v="8752" actId="1035"/>
          <ac:spMkLst>
            <pc:docMk/>
            <pc:sldMk cId="1426528416" sldId="281"/>
            <ac:spMk id="14" creationId="{E4D50FA6-FB10-6131-F560-581067D34006}"/>
          </ac:spMkLst>
        </pc:spChg>
        <pc:spChg chg="add mod">
          <ac:chgData name="Marco Bellaveglia" userId="ccbe9784-09e5-475a-bf13-0b9f86231c85" providerId="ADAL" clId="{C1C1C294-F9FC-4F8C-B57E-97444CF36FC9}" dt="2024-04-18T13:19:07.497" v="8752" actId="1035"/>
          <ac:spMkLst>
            <pc:docMk/>
            <pc:sldMk cId="1426528416" sldId="281"/>
            <ac:spMk id="15" creationId="{89442CB1-1653-92BC-2D50-7FCEA29A6729}"/>
          </ac:spMkLst>
        </pc:spChg>
        <pc:spChg chg="add mod">
          <ac:chgData name="Marco Bellaveglia" userId="ccbe9784-09e5-475a-bf13-0b9f86231c85" providerId="ADAL" clId="{C1C1C294-F9FC-4F8C-B57E-97444CF36FC9}" dt="2024-04-18T13:19:07.497" v="8752" actId="1035"/>
          <ac:spMkLst>
            <pc:docMk/>
            <pc:sldMk cId="1426528416" sldId="281"/>
            <ac:spMk id="16" creationId="{C90CE3C1-EC3C-9548-81D9-10D59333FFF4}"/>
          </ac:spMkLst>
        </pc:spChg>
        <pc:spChg chg="add mod">
          <ac:chgData name="Marco Bellaveglia" userId="ccbe9784-09e5-475a-bf13-0b9f86231c85" providerId="ADAL" clId="{C1C1C294-F9FC-4F8C-B57E-97444CF36FC9}" dt="2024-04-18T13:19:07.497" v="8752" actId="1035"/>
          <ac:spMkLst>
            <pc:docMk/>
            <pc:sldMk cId="1426528416" sldId="281"/>
            <ac:spMk id="17" creationId="{3BF2AEF1-47D4-8A7A-AFCF-E56FC7F92A60}"/>
          </ac:spMkLst>
        </pc:spChg>
        <pc:spChg chg="add mod">
          <ac:chgData name="Marco Bellaveglia" userId="ccbe9784-09e5-475a-bf13-0b9f86231c85" providerId="ADAL" clId="{C1C1C294-F9FC-4F8C-B57E-97444CF36FC9}" dt="2024-04-18T13:31:23.700" v="9163" actId="20577"/>
          <ac:spMkLst>
            <pc:docMk/>
            <pc:sldMk cId="1426528416" sldId="281"/>
            <ac:spMk id="18" creationId="{598EB2A8-9574-754E-5E1D-F625AFE127DC}"/>
          </ac:spMkLst>
        </pc:spChg>
        <pc:spChg chg="add mod">
          <ac:chgData name="Marco Bellaveglia" userId="ccbe9784-09e5-475a-bf13-0b9f86231c85" providerId="ADAL" clId="{C1C1C294-F9FC-4F8C-B57E-97444CF36FC9}" dt="2024-04-18T13:20:12.398" v="8803" actId="1076"/>
          <ac:spMkLst>
            <pc:docMk/>
            <pc:sldMk cId="1426528416" sldId="281"/>
            <ac:spMk id="19" creationId="{0A7586FB-5FBE-74F8-E2E4-72F6A4F11522}"/>
          </ac:spMkLst>
        </pc:spChg>
        <pc:spChg chg="add mod">
          <ac:chgData name="Marco Bellaveglia" userId="ccbe9784-09e5-475a-bf13-0b9f86231c85" providerId="ADAL" clId="{C1C1C294-F9FC-4F8C-B57E-97444CF36FC9}" dt="2024-04-18T13:19:07.497" v="8752" actId="1035"/>
          <ac:spMkLst>
            <pc:docMk/>
            <pc:sldMk cId="1426528416" sldId="281"/>
            <ac:spMk id="21" creationId="{119BCB52-B99F-1F3A-FACB-26FB4B3361F3}"/>
          </ac:spMkLst>
        </pc:spChg>
        <pc:spChg chg="add mod">
          <ac:chgData name="Marco Bellaveglia" userId="ccbe9784-09e5-475a-bf13-0b9f86231c85" providerId="ADAL" clId="{C1C1C294-F9FC-4F8C-B57E-97444CF36FC9}" dt="2024-04-18T13:19:07.497" v="8752" actId="1035"/>
          <ac:spMkLst>
            <pc:docMk/>
            <pc:sldMk cId="1426528416" sldId="281"/>
            <ac:spMk id="22" creationId="{48CF5D85-B78B-30DA-D61B-9C257008726F}"/>
          </ac:spMkLst>
        </pc:spChg>
        <pc:spChg chg="add del mod">
          <ac:chgData name="Marco Bellaveglia" userId="ccbe9784-09e5-475a-bf13-0b9f86231c85" providerId="ADAL" clId="{C1C1C294-F9FC-4F8C-B57E-97444CF36FC9}" dt="2024-04-18T13:17:57.665" v="8708" actId="478"/>
          <ac:spMkLst>
            <pc:docMk/>
            <pc:sldMk cId="1426528416" sldId="281"/>
            <ac:spMk id="23" creationId="{4B71C745-D9EF-9FC9-8DE7-0706C6F89E71}"/>
          </ac:spMkLst>
        </pc:spChg>
        <pc:spChg chg="add mod">
          <ac:chgData name="Marco Bellaveglia" userId="ccbe9784-09e5-475a-bf13-0b9f86231c85" providerId="ADAL" clId="{C1C1C294-F9FC-4F8C-B57E-97444CF36FC9}" dt="2024-04-18T13:19:07.497" v="8752" actId="1035"/>
          <ac:spMkLst>
            <pc:docMk/>
            <pc:sldMk cId="1426528416" sldId="281"/>
            <ac:spMk id="25" creationId="{10C61FC3-0F3A-A10B-1246-BDD0B1BF8876}"/>
          </ac:spMkLst>
        </pc:spChg>
        <pc:spChg chg="add mod">
          <ac:chgData name="Marco Bellaveglia" userId="ccbe9784-09e5-475a-bf13-0b9f86231c85" providerId="ADAL" clId="{C1C1C294-F9FC-4F8C-B57E-97444CF36FC9}" dt="2024-04-18T13:19:07.497" v="8752" actId="1035"/>
          <ac:spMkLst>
            <pc:docMk/>
            <pc:sldMk cId="1426528416" sldId="281"/>
            <ac:spMk id="26" creationId="{49B706E4-4833-3F9B-777F-D1E6DBF6D4CB}"/>
          </ac:spMkLst>
        </pc:spChg>
        <pc:spChg chg="add mod">
          <ac:chgData name="Marco Bellaveglia" userId="ccbe9784-09e5-475a-bf13-0b9f86231c85" providerId="ADAL" clId="{C1C1C294-F9FC-4F8C-B57E-97444CF36FC9}" dt="2024-04-18T13:19:07.497" v="8752" actId="1035"/>
          <ac:spMkLst>
            <pc:docMk/>
            <pc:sldMk cId="1426528416" sldId="281"/>
            <ac:spMk id="27" creationId="{28CF18C7-3978-3752-B06E-5B0BF8712856}"/>
          </ac:spMkLst>
        </pc:spChg>
        <pc:spChg chg="add mod">
          <ac:chgData name="Marco Bellaveglia" userId="ccbe9784-09e5-475a-bf13-0b9f86231c85" providerId="ADAL" clId="{C1C1C294-F9FC-4F8C-B57E-97444CF36FC9}" dt="2024-04-18T13:19:07.497" v="8752" actId="1035"/>
          <ac:spMkLst>
            <pc:docMk/>
            <pc:sldMk cId="1426528416" sldId="281"/>
            <ac:spMk id="28" creationId="{7685940B-7A6F-C143-073C-DA0269C56F18}"/>
          </ac:spMkLst>
        </pc:spChg>
        <pc:spChg chg="add mod">
          <ac:chgData name="Marco Bellaveglia" userId="ccbe9784-09e5-475a-bf13-0b9f86231c85" providerId="ADAL" clId="{C1C1C294-F9FC-4F8C-B57E-97444CF36FC9}" dt="2024-04-18T13:19:07.497" v="8752" actId="1035"/>
          <ac:spMkLst>
            <pc:docMk/>
            <pc:sldMk cId="1426528416" sldId="281"/>
            <ac:spMk id="29" creationId="{1647458B-7046-31C6-920B-155F0F3E6D73}"/>
          </ac:spMkLst>
        </pc:spChg>
        <pc:cxnChg chg="add mod">
          <ac:chgData name="Marco Bellaveglia" userId="ccbe9784-09e5-475a-bf13-0b9f86231c85" providerId="ADAL" clId="{C1C1C294-F9FC-4F8C-B57E-97444CF36FC9}" dt="2024-04-18T13:19:07.497" v="8752" actId="1035"/>
          <ac:cxnSpMkLst>
            <pc:docMk/>
            <pc:sldMk cId="1426528416" sldId="281"/>
            <ac:cxnSpMk id="7" creationId="{F3ED6924-9C6A-FBB8-3109-122C1CF46F2E}"/>
          </ac:cxnSpMkLst>
        </pc:cxnChg>
        <pc:cxnChg chg="add mod">
          <ac:chgData name="Marco Bellaveglia" userId="ccbe9784-09e5-475a-bf13-0b9f86231c85" providerId="ADAL" clId="{C1C1C294-F9FC-4F8C-B57E-97444CF36FC9}" dt="2024-04-18T13:19:07.497" v="8752" actId="1035"/>
          <ac:cxnSpMkLst>
            <pc:docMk/>
            <pc:sldMk cId="1426528416" sldId="281"/>
            <ac:cxnSpMk id="8" creationId="{2E8D3B26-1548-4D95-8F81-4502D1833965}"/>
          </ac:cxnSpMkLst>
        </pc:cxnChg>
        <pc:cxnChg chg="add mod">
          <ac:chgData name="Marco Bellaveglia" userId="ccbe9784-09e5-475a-bf13-0b9f86231c85" providerId="ADAL" clId="{C1C1C294-F9FC-4F8C-B57E-97444CF36FC9}" dt="2024-04-18T13:19:07.497" v="8752" actId="1035"/>
          <ac:cxnSpMkLst>
            <pc:docMk/>
            <pc:sldMk cId="1426528416" sldId="281"/>
            <ac:cxnSpMk id="12" creationId="{4E333D8F-2564-0B2E-62A2-E407CACAD29F}"/>
          </ac:cxnSpMkLst>
        </pc:cxnChg>
        <pc:cxnChg chg="add mod">
          <ac:chgData name="Marco Bellaveglia" userId="ccbe9784-09e5-475a-bf13-0b9f86231c85" providerId="ADAL" clId="{C1C1C294-F9FC-4F8C-B57E-97444CF36FC9}" dt="2024-04-18T13:19:07.497" v="8752" actId="1035"/>
          <ac:cxnSpMkLst>
            <pc:docMk/>
            <pc:sldMk cId="1426528416" sldId="281"/>
            <ac:cxnSpMk id="13" creationId="{EF89FDE5-4908-8C09-9F72-69D105ECC79A}"/>
          </ac:cxnSpMkLst>
        </pc:cxnChg>
        <pc:cxnChg chg="add mod">
          <ac:chgData name="Marco Bellaveglia" userId="ccbe9784-09e5-475a-bf13-0b9f86231c85" providerId="ADAL" clId="{C1C1C294-F9FC-4F8C-B57E-97444CF36FC9}" dt="2024-04-18T13:19:07.497" v="8752" actId="1035"/>
          <ac:cxnSpMkLst>
            <pc:docMk/>
            <pc:sldMk cId="1426528416" sldId="281"/>
            <ac:cxnSpMk id="20" creationId="{6025ADE6-CE04-92AB-E55C-17D824102FA6}"/>
          </ac:cxnSpMkLst>
        </pc:cxnChg>
        <pc:cxnChg chg="add mod">
          <ac:chgData name="Marco Bellaveglia" userId="ccbe9784-09e5-475a-bf13-0b9f86231c85" providerId="ADAL" clId="{C1C1C294-F9FC-4F8C-B57E-97444CF36FC9}" dt="2024-04-18T13:19:07.497" v="8752" actId="1035"/>
          <ac:cxnSpMkLst>
            <pc:docMk/>
            <pc:sldMk cId="1426528416" sldId="281"/>
            <ac:cxnSpMk id="24" creationId="{12A90D28-986D-10E5-A35D-132C64A24561}"/>
          </ac:cxnSpMkLst>
        </pc:cxnChg>
      </pc:sldChg>
      <pc:sldChg chg="addSp delSp modSp new mod modClrScheme chgLayout">
        <pc:chgData name="Marco Bellaveglia" userId="ccbe9784-09e5-475a-bf13-0b9f86231c85" providerId="ADAL" clId="{C1C1C294-F9FC-4F8C-B57E-97444CF36FC9}" dt="2024-04-18T13:22:43.342" v="8867" actId="1076"/>
        <pc:sldMkLst>
          <pc:docMk/>
          <pc:sldMk cId="3252883600" sldId="282"/>
        </pc:sldMkLst>
        <pc:spChg chg="del mod ord">
          <ac:chgData name="Marco Bellaveglia" userId="ccbe9784-09e5-475a-bf13-0b9f86231c85" providerId="ADAL" clId="{C1C1C294-F9FC-4F8C-B57E-97444CF36FC9}" dt="2024-04-18T13:21:38.881" v="8827" actId="700"/>
          <ac:spMkLst>
            <pc:docMk/>
            <pc:sldMk cId="3252883600" sldId="282"/>
            <ac:spMk id="2" creationId="{9F37C01D-6611-1898-02B1-73018910BB36}"/>
          </ac:spMkLst>
        </pc:spChg>
        <pc:spChg chg="del mod ord">
          <ac:chgData name="Marco Bellaveglia" userId="ccbe9784-09e5-475a-bf13-0b9f86231c85" providerId="ADAL" clId="{C1C1C294-F9FC-4F8C-B57E-97444CF36FC9}" dt="2024-04-18T13:21:38.881" v="8827" actId="700"/>
          <ac:spMkLst>
            <pc:docMk/>
            <pc:sldMk cId="3252883600" sldId="282"/>
            <ac:spMk id="3" creationId="{A96D6E3F-BBB5-EB69-FA12-8ECC7097C353}"/>
          </ac:spMkLst>
        </pc:spChg>
        <pc:spChg chg="mod ord">
          <ac:chgData name="Marco Bellaveglia" userId="ccbe9784-09e5-475a-bf13-0b9f86231c85" providerId="ADAL" clId="{C1C1C294-F9FC-4F8C-B57E-97444CF36FC9}" dt="2024-04-18T13:21:58.838" v="8829" actId="700"/>
          <ac:spMkLst>
            <pc:docMk/>
            <pc:sldMk cId="3252883600" sldId="282"/>
            <ac:spMk id="4" creationId="{AA72AA7C-B235-56AF-B0C2-AFBE90976BBE}"/>
          </ac:spMkLst>
        </pc:spChg>
        <pc:spChg chg="mod ord">
          <ac:chgData name="Marco Bellaveglia" userId="ccbe9784-09e5-475a-bf13-0b9f86231c85" providerId="ADAL" clId="{C1C1C294-F9FC-4F8C-B57E-97444CF36FC9}" dt="2024-04-18T13:21:58.838" v="8829" actId="700"/>
          <ac:spMkLst>
            <pc:docMk/>
            <pc:sldMk cId="3252883600" sldId="282"/>
            <ac:spMk id="5" creationId="{170F53CF-9023-B155-6965-3910EC74D60D}"/>
          </ac:spMkLst>
        </pc:spChg>
        <pc:spChg chg="mod ord">
          <ac:chgData name="Marco Bellaveglia" userId="ccbe9784-09e5-475a-bf13-0b9f86231c85" providerId="ADAL" clId="{C1C1C294-F9FC-4F8C-B57E-97444CF36FC9}" dt="2024-04-18T13:21:58.838" v="8829" actId="700"/>
          <ac:spMkLst>
            <pc:docMk/>
            <pc:sldMk cId="3252883600" sldId="282"/>
            <ac:spMk id="6" creationId="{4C913DBB-AF63-3B6B-2856-524182FB30EC}"/>
          </ac:spMkLst>
        </pc:spChg>
        <pc:spChg chg="add del mod ord">
          <ac:chgData name="Marco Bellaveglia" userId="ccbe9784-09e5-475a-bf13-0b9f86231c85" providerId="ADAL" clId="{C1C1C294-F9FC-4F8C-B57E-97444CF36FC9}" dt="2024-04-18T13:21:48.710" v="8828" actId="700"/>
          <ac:spMkLst>
            <pc:docMk/>
            <pc:sldMk cId="3252883600" sldId="282"/>
            <ac:spMk id="7" creationId="{1C34F8B2-1DA5-64FC-413E-09E38D248943}"/>
          </ac:spMkLst>
        </pc:spChg>
        <pc:spChg chg="add del mod ord">
          <ac:chgData name="Marco Bellaveglia" userId="ccbe9784-09e5-475a-bf13-0b9f86231c85" providerId="ADAL" clId="{C1C1C294-F9FC-4F8C-B57E-97444CF36FC9}" dt="2024-04-18T13:21:48.710" v="8828" actId="700"/>
          <ac:spMkLst>
            <pc:docMk/>
            <pc:sldMk cId="3252883600" sldId="282"/>
            <ac:spMk id="8" creationId="{CDED3FA4-1E5C-AA6B-7600-90183AABA8B7}"/>
          </ac:spMkLst>
        </pc:spChg>
        <pc:spChg chg="add del mod ord">
          <ac:chgData name="Marco Bellaveglia" userId="ccbe9784-09e5-475a-bf13-0b9f86231c85" providerId="ADAL" clId="{C1C1C294-F9FC-4F8C-B57E-97444CF36FC9}" dt="2024-04-18T13:21:58.838" v="8829" actId="700"/>
          <ac:spMkLst>
            <pc:docMk/>
            <pc:sldMk cId="3252883600" sldId="282"/>
            <ac:spMk id="9" creationId="{7556332D-6047-5FDB-D2C0-A8774A596C59}"/>
          </ac:spMkLst>
        </pc:spChg>
        <pc:spChg chg="add del mod ord">
          <ac:chgData name="Marco Bellaveglia" userId="ccbe9784-09e5-475a-bf13-0b9f86231c85" providerId="ADAL" clId="{C1C1C294-F9FC-4F8C-B57E-97444CF36FC9}" dt="2024-04-18T13:21:58.838" v="8829" actId="700"/>
          <ac:spMkLst>
            <pc:docMk/>
            <pc:sldMk cId="3252883600" sldId="282"/>
            <ac:spMk id="10" creationId="{4F11F1D5-7231-9093-81CB-C7DD700E5D92}"/>
          </ac:spMkLst>
        </pc:spChg>
        <pc:spChg chg="add del mod ord">
          <ac:chgData name="Marco Bellaveglia" userId="ccbe9784-09e5-475a-bf13-0b9f86231c85" providerId="ADAL" clId="{C1C1C294-F9FC-4F8C-B57E-97444CF36FC9}" dt="2024-04-18T13:21:58.838" v="8829" actId="700"/>
          <ac:spMkLst>
            <pc:docMk/>
            <pc:sldMk cId="3252883600" sldId="282"/>
            <ac:spMk id="11" creationId="{77F102A0-D15B-F71A-723B-EC4456B12F09}"/>
          </ac:spMkLst>
        </pc:spChg>
        <pc:spChg chg="add mod ord">
          <ac:chgData name="Marco Bellaveglia" userId="ccbe9784-09e5-475a-bf13-0b9f86231c85" providerId="ADAL" clId="{C1C1C294-F9FC-4F8C-B57E-97444CF36FC9}" dt="2024-04-18T13:22:43.342" v="8867" actId="1076"/>
          <ac:spMkLst>
            <pc:docMk/>
            <pc:sldMk cId="3252883600" sldId="282"/>
            <ac:spMk id="12" creationId="{16482764-8577-3BAE-2449-E4E4813DCFFB}"/>
          </ac:spMkLst>
        </pc:spChg>
        <pc:spChg chg="add del mod ord">
          <ac:chgData name="Marco Bellaveglia" userId="ccbe9784-09e5-475a-bf13-0b9f86231c85" providerId="ADAL" clId="{C1C1C294-F9FC-4F8C-B57E-97444CF36FC9}" dt="2024-04-18T13:22:03.175" v="8830" actId="478"/>
          <ac:spMkLst>
            <pc:docMk/>
            <pc:sldMk cId="3252883600" sldId="282"/>
            <ac:spMk id="13" creationId="{0713E27C-C85F-D488-0465-EB185F7BDBB1}"/>
          </ac:spMkLst>
        </pc:spChg>
      </pc:sldChg>
      <pc:sldChg chg="addSp delSp modSp new mod modClrScheme chgLayout">
        <pc:chgData name="Marco Bellaveglia" userId="ccbe9784-09e5-475a-bf13-0b9f86231c85" providerId="ADAL" clId="{C1C1C294-F9FC-4F8C-B57E-97444CF36FC9}" dt="2024-04-18T13:23:32.415" v="8902" actId="20577"/>
        <pc:sldMkLst>
          <pc:docMk/>
          <pc:sldMk cId="782211374" sldId="283"/>
        </pc:sldMkLst>
        <pc:spChg chg="del">
          <ac:chgData name="Marco Bellaveglia" userId="ccbe9784-09e5-475a-bf13-0b9f86231c85" providerId="ADAL" clId="{C1C1C294-F9FC-4F8C-B57E-97444CF36FC9}" dt="2024-04-18T13:23:06.734" v="8869" actId="700"/>
          <ac:spMkLst>
            <pc:docMk/>
            <pc:sldMk cId="782211374" sldId="283"/>
            <ac:spMk id="2" creationId="{358C095E-BFB7-96C0-9496-C9AE2EB2F98A}"/>
          </ac:spMkLst>
        </pc:spChg>
        <pc:spChg chg="del mod ord">
          <ac:chgData name="Marco Bellaveglia" userId="ccbe9784-09e5-475a-bf13-0b9f86231c85" providerId="ADAL" clId="{C1C1C294-F9FC-4F8C-B57E-97444CF36FC9}" dt="2024-04-18T13:23:06.734" v="8869" actId="700"/>
          <ac:spMkLst>
            <pc:docMk/>
            <pc:sldMk cId="782211374" sldId="283"/>
            <ac:spMk id="3" creationId="{368AE89E-F98D-5B2E-A415-A8A67FFC6064}"/>
          </ac:spMkLst>
        </pc:spChg>
        <pc:spChg chg="mod ord">
          <ac:chgData name="Marco Bellaveglia" userId="ccbe9784-09e5-475a-bf13-0b9f86231c85" providerId="ADAL" clId="{C1C1C294-F9FC-4F8C-B57E-97444CF36FC9}" dt="2024-04-18T13:23:06.734" v="8869" actId="700"/>
          <ac:spMkLst>
            <pc:docMk/>
            <pc:sldMk cId="782211374" sldId="283"/>
            <ac:spMk id="4" creationId="{C3F6B27B-1147-C00D-364A-CEC5CB70E336}"/>
          </ac:spMkLst>
        </pc:spChg>
        <pc:spChg chg="mod ord">
          <ac:chgData name="Marco Bellaveglia" userId="ccbe9784-09e5-475a-bf13-0b9f86231c85" providerId="ADAL" clId="{C1C1C294-F9FC-4F8C-B57E-97444CF36FC9}" dt="2024-04-18T13:23:06.734" v="8869" actId="700"/>
          <ac:spMkLst>
            <pc:docMk/>
            <pc:sldMk cId="782211374" sldId="283"/>
            <ac:spMk id="5" creationId="{06611E9E-13B4-73EA-CE11-24C02D9149E6}"/>
          </ac:spMkLst>
        </pc:spChg>
        <pc:spChg chg="mod ord">
          <ac:chgData name="Marco Bellaveglia" userId="ccbe9784-09e5-475a-bf13-0b9f86231c85" providerId="ADAL" clId="{C1C1C294-F9FC-4F8C-B57E-97444CF36FC9}" dt="2024-04-18T13:23:06.734" v="8869" actId="700"/>
          <ac:spMkLst>
            <pc:docMk/>
            <pc:sldMk cId="782211374" sldId="283"/>
            <ac:spMk id="6" creationId="{B68E6E39-3494-43D0-69D3-80B1E82374F5}"/>
          </ac:spMkLst>
        </pc:spChg>
        <pc:spChg chg="add mod ord">
          <ac:chgData name="Marco Bellaveglia" userId="ccbe9784-09e5-475a-bf13-0b9f86231c85" providerId="ADAL" clId="{C1C1C294-F9FC-4F8C-B57E-97444CF36FC9}" dt="2024-04-18T13:23:32.415" v="8902" actId="20577"/>
          <ac:spMkLst>
            <pc:docMk/>
            <pc:sldMk cId="782211374" sldId="283"/>
            <ac:spMk id="7" creationId="{135B6AF0-E782-3472-293B-3C372EFE33C3}"/>
          </ac:spMkLst>
        </pc:spChg>
      </pc:sldChg>
      <pc:sldChg chg="addSp delSp modSp new mod modClrScheme chgLayout">
        <pc:chgData name="Marco Bellaveglia" userId="ccbe9784-09e5-475a-bf13-0b9f86231c85" providerId="ADAL" clId="{C1C1C294-F9FC-4F8C-B57E-97444CF36FC9}" dt="2024-04-18T13:25:13.991" v="8937" actId="20577"/>
        <pc:sldMkLst>
          <pc:docMk/>
          <pc:sldMk cId="913460004" sldId="284"/>
        </pc:sldMkLst>
        <pc:spChg chg="del">
          <ac:chgData name="Marco Bellaveglia" userId="ccbe9784-09e5-475a-bf13-0b9f86231c85" providerId="ADAL" clId="{C1C1C294-F9FC-4F8C-B57E-97444CF36FC9}" dt="2024-04-18T13:25:03.412" v="8904" actId="700"/>
          <ac:spMkLst>
            <pc:docMk/>
            <pc:sldMk cId="913460004" sldId="284"/>
            <ac:spMk id="2" creationId="{750BAA12-133E-C66F-7D95-1156AA5001FD}"/>
          </ac:spMkLst>
        </pc:spChg>
        <pc:spChg chg="del mod ord">
          <ac:chgData name="Marco Bellaveglia" userId="ccbe9784-09e5-475a-bf13-0b9f86231c85" providerId="ADAL" clId="{C1C1C294-F9FC-4F8C-B57E-97444CF36FC9}" dt="2024-04-18T13:25:03.412" v="8904" actId="700"/>
          <ac:spMkLst>
            <pc:docMk/>
            <pc:sldMk cId="913460004" sldId="284"/>
            <ac:spMk id="3" creationId="{CD87E819-E932-65AD-E81B-74906B6660FD}"/>
          </ac:spMkLst>
        </pc:spChg>
        <pc:spChg chg="mod ord">
          <ac:chgData name="Marco Bellaveglia" userId="ccbe9784-09e5-475a-bf13-0b9f86231c85" providerId="ADAL" clId="{C1C1C294-F9FC-4F8C-B57E-97444CF36FC9}" dt="2024-04-18T13:25:03.412" v="8904" actId="700"/>
          <ac:spMkLst>
            <pc:docMk/>
            <pc:sldMk cId="913460004" sldId="284"/>
            <ac:spMk id="4" creationId="{DAA45BE9-A9BA-4482-8184-5315943655EC}"/>
          </ac:spMkLst>
        </pc:spChg>
        <pc:spChg chg="mod ord">
          <ac:chgData name="Marco Bellaveglia" userId="ccbe9784-09e5-475a-bf13-0b9f86231c85" providerId="ADAL" clId="{C1C1C294-F9FC-4F8C-B57E-97444CF36FC9}" dt="2024-04-18T13:25:03.412" v="8904" actId="700"/>
          <ac:spMkLst>
            <pc:docMk/>
            <pc:sldMk cId="913460004" sldId="284"/>
            <ac:spMk id="5" creationId="{99BB5466-AA75-32C1-795B-F20F7B29FC94}"/>
          </ac:spMkLst>
        </pc:spChg>
        <pc:spChg chg="mod ord">
          <ac:chgData name="Marco Bellaveglia" userId="ccbe9784-09e5-475a-bf13-0b9f86231c85" providerId="ADAL" clId="{C1C1C294-F9FC-4F8C-B57E-97444CF36FC9}" dt="2024-04-18T13:25:03.412" v="8904" actId="700"/>
          <ac:spMkLst>
            <pc:docMk/>
            <pc:sldMk cId="913460004" sldId="284"/>
            <ac:spMk id="6" creationId="{B9FEF289-A464-D76A-4E51-61F2225A8B49}"/>
          </ac:spMkLst>
        </pc:spChg>
        <pc:spChg chg="add mod ord">
          <ac:chgData name="Marco Bellaveglia" userId="ccbe9784-09e5-475a-bf13-0b9f86231c85" providerId="ADAL" clId="{C1C1C294-F9FC-4F8C-B57E-97444CF36FC9}" dt="2024-04-18T13:25:13.991" v="8937" actId="20577"/>
          <ac:spMkLst>
            <pc:docMk/>
            <pc:sldMk cId="913460004" sldId="284"/>
            <ac:spMk id="7" creationId="{0D12858B-9E8E-C03E-AEE9-BD3AEFA1A988}"/>
          </ac:spMkLst>
        </pc:spChg>
      </pc:sldChg>
      <pc:sldChg chg="addSp delSp modSp new mod addAnim delAnim modAnim">
        <pc:chgData name="Marco Bellaveglia" userId="ccbe9784-09e5-475a-bf13-0b9f86231c85" providerId="ADAL" clId="{C1C1C294-F9FC-4F8C-B57E-97444CF36FC9}" dt="2024-04-18T16:23:24.905" v="11041" actId="207"/>
        <pc:sldMkLst>
          <pc:docMk/>
          <pc:sldMk cId="1406413989" sldId="285"/>
        </pc:sldMkLst>
        <pc:spChg chg="del">
          <ac:chgData name="Marco Bellaveglia" userId="ccbe9784-09e5-475a-bf13-0b9f86231c85" providerId="ADAL" clId="{C1C1C294-F9FC-4F8C-B57E-97444CF36FC9}" dt="2024-04-18T13:31:49.055" v="9165" actId="478"/>
          <ac:spMkLst>
            <pc:docMk/>
            <pc:sldMk cId="1406413989" sldId="285"/>
            <ac:spMk id="2" creationId="{6FFB8A44-4B13-B27B-E8D7-3B99EEB0F25F}"/>
          </ac:spMkLst>
        </pc:spChg>
        <pc:spChg chg="mod">
          <ac:chgData name="Marco Bellaveglia" userId="ccbe9784-09e5-475a-bf13-0b9f86231c85" providerId="ADAL" clId="{C1C1C294-F9FC-4F8C-B57E-97444CF36FC9}" dt="2024-04-18T13:35:29.968" v="9242" actId="1076"/>
          <ac:spMkLst>
            <pc:docMk/>
            <pc:sldMk cId="1406413989" sldId="285"/>
            <ac:spMk id="3" creationId="{9AEE7483-9942-6DCB-6C46-4D6AF00D1F9D}"/>
          </ac:spMkLst>
        </pc:spChg>
        <pc:spChg chg="del">
          <ac:chgData name="Marco Bellaveglia" userId="ccbe9784-09e5-475a-bf13-0b9f86231c85" providerId="ADAL" clId="{C1C1C294-F9FC-4F8C-B57E-97444CF36FC9}" dt="2024-04-18T13:35:19.913" v="9240" actId="478"/>
          <ac:spMkLst>
            <pc:docMk/>
            <pc:sldMk cId="1406413989" sldId="285"/>
            <ac:spMk id="4" creationId="{92A86C7E-9DD3-0699-DB5E-192ABC6DECE8}"/>
          </ac:spMkLst>
        </pc:spChg>
        <pc:spChg chg="del">
          <ac:chgData name="Marco Bellaveglia" userId="ccbe9784-09e5-475a-bf13-0b9f86231c85" providerId="ADAL" clId="{C1C1C294-F9FC-4F8C-B57E-97444CF36FC9}" dt="2024-04-18T13:35:19.913" v="9240" actId="478"/>
          <ac:spMkLst>
            <pc:docMk/>
            <pc:sldMk cId="1406413989" sldId="285"/>
            <ac:spMk id="5" creationId="{22F3F641-C620-927F-D5B0-ED85FF4AFF7E}"/>
          </ac:spMkLst>
        </pc:spChg>
        <pc:spChg chg="del">
          <ac:chgData name="Marco Bellaveglia" userId="ccbe9784-09e5-475a-bf13-0b9f86231c85" providerId="ADAL" clId="{C1C1C294-F9FC-4F8C-B57E-97444CF36FC9}" dt="2024-04-18T13:35:19.913" v="9240" actId="478"/>
          <ac:spMkLst>
            <pc:docMk/>
            <pc:sldMk cId="1406413989" sldId="285"/>
            <ac:spMk id="6" creationId="{6FD4F2F6-C21C-5BF3-F102-D8E829BC7A58}"/>
          </ac:spMkLst>
        </pc:spChg>
        <pc:spChg chg="add del mod">
          <ac:chgData name="Marco Bellaveglia" userId="ccbe9784-09e5-475a-bf13-0b9f86231c85" providerId="ADAL" clId="{C1C1C294-F9FC-4F8C-B57E-97444CF36FC9}" dt="2024-04-18T13:35:19.913" v="9240" actId="478"/>
          <ac:spMkLst>
            <pc:docMk/>
            <pc:sldMk cId="1406413989" sldId="285"/>
            <ac:spMk id="7" creationId="{93DFA3FB-8026-C957-490D-619BEA0AE7A0}"/>
          </ac:spMkLst>
        </pc:spChg>
        <pc:spChg chg="add del mod">
          <ac:chgData name="Marco Bellaveglia" userId="ccbe9784-09e5-475a-bf13-0b9f86231c85" providerId="ADAL" clId="{C1C1C294-F9FC-4F8C-B57E-97444CF36FC9}" dt="2024-04-18T13:35:19.913" v="9240" actId="478"/>
          <ac:spMkLst>
            <pc:docMk/>
            <pc:sldMk cId="1406413989" sldId="285"/>
            <ac:spMk id="8" creationId="{7D1A857F-0BF4-E36E-9BDE-35DAB5C54933}"/>
          </ac:spMkLst>
        </pc:spChg>
        <pc:spChg chg="add del mod">
          <ac:chgData name="Marco Bellaveglia" userId="ccbe9784-09e5-475a-bf13-0b9f86231c85" providerId="ADAL" clId="{C1C1C294-F9FC-4F8C-B57E-97444CF36FC9}" dt="2024-04-18T13:32:18.519" v="9175" actId="478"/>
          <ac:spMkLst>
            <pc:docMk/>
            <pc:sldMk cId="1406413989" sldId="285"/>
            <ac:spMk id="9" creationId="{A361C7E4-E816-EF3E-C361-C536E6F82B69}"/>
          </ac:spMkLst>
        </pc:spChg>
        <pc:spChg chg="add del mod">
          <ac:chgData name="Marco Bellaveglia" userId="ccbe9784-09e5-475a-bf13-0b9f86231c85" providerId="ADAL" clId="{C1C1C294-F9FC-4F8C-B57E-97444CF36FC9}" dt="2024-04-18T13:35:19.913" v="9240" actId="478"/>
          <ac:spMkLst>
            <pc:docMk/>
            <pc:sldMk cId="1406413989" sldId="285"/>
            <ac:spMk id="10" creationId="{583619F4-A100-137F-9505-BD7CD38ACECC}"/>
          </ac:spMkLst>
        </pc:spChg>
        <pc:spChg chg="add del mod">
          <ac:chgData name="Marco Bellaveglia" userId="ccbe9784-09e5-475a-bf13-0b9f86231c85" providerId="ADAL" clId="{C1C1C294-F9FC-4F8C-B57E-97444CF36FC9}" dt="2024-04-18T13:35:19.913" v="9240" actId="478"/>
          <ac:spMkLst>
            <pc:docMk/>
            <pc:sldMk cId="1406413989" sldId="285"/>
            <ac:spMk id="11" creationId="{2B5D410A-6E99-9519-0C41-80FDEB7A3A17}"/>
          </ac:spMkLst>
        </pc:spChg>
        <pc:spChg chg="add del mod">
          <ac:chgData name="Marco Bellaveglia" userId="ccbe9784-09e5-475a-bf13-0b9f86231c85" providerId="ADAL" clId="{C1C1C294-F9FC-4F8C-B57E-97444CF36FC9}" dt="2024-04-18T13:35:19.913" v="9240" actId="478"/>
          <ac:spMkLst>
            <pc:docMk/>
            <pc:sldMk cId="1406413989" sldId="285"/>
            <ac:spMk id="13" creationId="{98F6DF66-3A43-EBE9-30D2-8129879D3DFB}"/>
          </ac:spMkLst>
        </pc:spChg>
        <pc:spChg chg="add del mod">
          <ac:chgData name="Marco Bellaveglia" userId="ccbe9784-09e5-475a-bf13-0b9f86231c85" providerId="ADAL" clId="{C1C1C294-F9FC-4F8C-B57E-97444CF36FC9}" dt="2024-04-18T13:32:43.248" v="9188" actId="478"/>
          <ac:spMkLst>
            <pc:docMk/>
            <pc:sldMk cId="1406413989" sldId="285"/>
            <ac:spMk id="14" creationId="{E6D79F8A-CB4B-1E50-CFF5-E71F1D7FA115}"/>
          </ac:spMkLst>
        </pc:spChg>
        <pc:spChg chg="add del mod">
          <ac:chgData name="Marco Bellaveglia" userId="ccbe9784-09e5-475a-bf13-0b9f86231c85" providerId="ADAL" clId="{C1C1C294-F9FC-4F8C-B57E-97444CF36FC9}" dt="2024-04-18T13:35:19.913" v="9240" actId="478"/>
          <ac:spMkLst>
            <pc:docMk/>
            <pc:sldMk cId="1406413989" sldId="285"/>
            <ac:spMk id="15" creationId="{3B9C5352-C8E2-0C76-FB54-F6E0246D6E52}"/>
          </ac:spMkLst>
        </pc:spChg>
        <pc:spChg chg="add del mod">
          <ac:chgData name="Marco Bellaveglia" userId="ccbe9784-09e5-475a-bf13-0b9f86231c85" providerId="ADAL" clId="{C1C1C294-F9FC-4F8C-B57E-97444CF36FC9}" dt="2024-04-18T13:35:19.913" v="9240" actId="478"/>
          <ac:spMkLst>
            <pc:docMk/>
            <pc:sldMk cId="1406413989" sldId="285"/>
            <ac:spMk id="16" creationId="{BE8F7DA1-01CA-1510-CB01-E7ACC8DC4769}"/>
          </ac:spMkLst>
        </pc:spChg>
        <pc:spChg chg="add del mod">
          <ac:chgData name="Marco Bellaveglia" userId="ccbe9784-09e5-475a-bf13-0b9f86231c85" providerId="ADAL" clId="{C1C1C294-F9FC-4F8C-B57E-97444CF36FC9}" dt="2024-04-18T13:35:19.913" v="9240" actId="478"/>
          <ac:spMkLst>
            <pc:docMk/>
            <pc:sldMk cId="1406413989" sldId="285"/>
            <ac:spMk id="17" creationId="{8C171BA6-175A-FA5D-AC9F-16BFD60AE46A}"/>
          </ac:spMkLst>
        </pc:spChg>
        <pc:spChg chg="add del mod">
          <ac:chgData name="Marco Bellaveglia" userId="ccbe9784-09e5-475a-bf13-0b9f86231c85" providerId="ADAL" clId="{C1C1C294-F9FC-4F8C-B57E-97444CF36FC9}" dt="2024-04-18T13:35:19.913" v="9240" actId="478"/>
          <ac:spMkLst>
            <pc:docMk/>
            <pc:sldMk cId="1406413989" sldId="285"/>
            <ac:spMk id="18" creationId="{08BB9178-4F30-FB38-6CDF-A3FF85923D21}"/>
          </ac:spMkLst>
        </pc:spChg>
        <pc:spChg chg="add del mod">
          <ac:chgData name="Marco Bellaveglia" userId="ccbe9784-09e5-475a-bf13-0b9f86231c85" providerId="ADAL" clId="{C1C1C294-F9FC-4F8C-B57E-97444CF36FC9}" dt="2024-04-18T13:35:19.913" v="9240" actId="478"/>
          <ac:spMkLst>
            <pc:docMk/>
            <pc:sldMk cId="1406413989" sldId="285"/>
            <ac:spMk id="21" creationId="{686F355D-C834-6BE4-9316-6596C79ADCAC}"/>
          </ac:spMkLst>
        </pc:spChg>
        <pc:spChg chg="add del mod">
          <ac:chgData name="Marco Bellaveglia" userId="ccbe9784-09e5-475a-bf13-0b9f86231c85" providerId="ADAL" clId="{C1C1C294-F9FC-4F8C-B57E-97444CF36FC9}" dt="2024-04-18T13:35:19.913" v="9240" actId="478"/>
          <ac:spMkLst>
            <pc:docMk/>
            <pc:sldMk cId="1406413989" sldId="285"/>
            <ac:spMk id="22" creationId="{19AE1DDF-EF7C-3B2A-AC9F-1BFF12286B25}"/>
          </ac:spMkLst>
        </pc:spChg>
        <pc:spChg chg="add del mod">
          <ac:chgData name="Marco Bellaveglia" userId="ccbe9784-09e5-475a-bf13-0b9f86231c85" providerId="ADAL" clId="{C1C1C294-F9FC-4F8C-B57E-97444CF36FC9}" dt="2024-04-18T13:35:19.913" v="9240" actId="478"/>
          <ac:spMkLst>
            <pc:docMk/>
            <pc:sldMk cId="1406413989" sldId="285"/>
            <ac:spMk id="23" creationId="{80C0516C-C066-4AC6-0078-70C32417742D}"/>
          </ac:spMkLst>
        </pc:spChg>
        <pc:spChg chg="add del mod">
          <ac:chgData name="Marco Bellaveglia" userId="ccbe9784-09e5-475a-bf13-0b9f86231c85" providerId="ADAL" clId="{C1C1C294-F9FC-4F8C-B57E-97444CF36FC9}" dt="2024-04-18T13:35:19.913" v="9240" actId="478"/>
          <ac:spMkLst>
            <pc:docMk/>
            <pc:sldMk cId="1406413989" sldId="285"/>
            <ac:spMk id="24" creationId="{E64E750C-E19E-A4D3-FA50-E883916DA803}"/>
          </ac:spMkLst>
        </pc:spChg>
        <pc:spChg chg="add del mod">
          <ac:chgData name="Marco Bellaveglia" userId="ccbe9784-09e5-475a-bf13-0b9f86231c85" providerId="ADAL" clId="{C1C1C294-F9FC-4F8C-B57E-97444CF36FC9}" dt="2024-04-18T13:35:19.913" v="9240" actId="478"/>
          <ac:spMkLst>
            <pc:docMk/>
            <pc:sldMk cId="1406413989" sldId="285"/>
            <ac:spMk id="25" creationId="{1C2BA7CF-B16F-BCFA-15A9-2ED61456D59B}"/>
          </ac:spMkLst>
        </pc:spChg>
        <pc:spChg chg="add del mod">
          <ac:chgData name="Marco Bellaveglia" userId="ccbe9784-09e5-475a-bf13-0b9f86231c85" providerId="ADAL" clId="{C1C1C294-F9FC-4F8C-B57E-97444CF36FC9}" dt="2024-04-18T13:35:19.913" v="9240" actId="478"/>
          <ac:spMkLst>
            <pc:docMk/>
            <pc:sldMk cId="1406413989" sldId="285"/>
            <ac:spMk id="26" creationId="{07C23144-AC01-7A4D-20DA-3BA134B0B8B6}"/>
          </ac:spMkLst>
        </pc:spChg>
        <pc:spChg chg="add del mod">
          <ac:chgData name="Marco Bellaveglia" userId="ccbe9784-09e5-475a-bf13-0b9f86231c85" providerId="ADAL" clId="{C1C1C294-F9FC-4F8C-B57E-97444CF36FC9}" dt="2024-04-18T13:35:19.913" v="9240" actId="478"/>
          <ac:spMkLst>
            <pc:docMk/>
            <pc:sldMk cId="1406413989" sldId="285"/>
            <ac:spMk id="27" creationId="{968B6D98-4C63-45B7-0F64-652BDD526B45}"/>
          </ac:spMkLst>
        </pc:spChg>
        <pc:spChg chg="add del mod">
          <ac:chgData name="Marco Bellaveglia" userId="ccbe9784-09e5-475a-bf13-0b9f86231c85" providerId="ADAL" clId="{C1C1C294-F9FC-4F8C-B57E-97444CF36FC9}" dt="2024-04-18T13:35:19.913" v="9240" actId="478"/>
          <ac:spMkLst>
            <pc:docMk/>
            <pc:sldMk cId="1406413989" sldId="285"/>
            <ac:spMk id="28" creationId="{26638923-F9C8-E69A-9A29-1F7DCF6D5543}"/>
          </ac:spMkLst>
        </pc:spChg>
        <pc:spChg chg="add del mod">
          <ac:chgData name="Marco Bellaveglia" userId="ccbe9784-09e5-475a-bf13-0b9f86231c85" providerId="ADAL" clId="{C1C1C294-F9FC-4F8C-B57E-97444CF36FC9}" dt="2024-04-18T15:47:43.089" v="10293" actId="478"/>
          <ac:spMkLst>
            <pc:docMk/>
            <pc:sldMk cId="1406413989" sldId="285"/>
            <ac:spMk id="29" creationId="{BA4AD0D7-07E9-197D-770B-9C769092838F}"/>
          </ac:spMkLst>
        </pc:spChg>
        <pc:spChg chg="add mod">
          <ac:chgData name="Marco Bellaveglia" userId="ccbe9784-09e5-475a-bf13-0b9f86231c85" providerId="ADAL" clId="{C1C1C294-F9FC-4F8C-B57E-97444CF36FC9}" dt="2024-04-18T16:11:01.782" v="10721" actId="403"/>
          <ac:spMkLst>
            <pc:docMk/>
            <pc:sldMk cId="1406413989" sldId="285"/>
            <ac:spMk id="30" creationId="{CEFF8929-3241-00C6-9FEE-557B148782FD}"/>
          </ac:spMkLst>
        </pc:spChg>
        <pc:spChg chg="add del mod">
          <ac:chgData name="Marco Bellaveglia" userId="ccbe9784-09e5-475a-bf13-0b9f86231c85" providerId="ADAL" clId="{C1C1C294-F9FC-4F8C-B57E-97444CF36FC9}" dt="2024-04-18T15:46:00.001" v="10223" actId="478"/>
          <ac:spMkLst>
            <pc:docMk/>
            <pc:sldMk cId="1406413989" sldId="285"/>
            <ac:spMk id="31" creationId="{CE49DC8E-E15C-56F9-94F5-7401A4E3FF37}"/>
          </ac:spMkLst>
        </pc:spChg>
        <pc:spChg chg="add del mod">
          <ac:chgData name="Marco Bellaveglia" userId="ccbe9784-09e5-475a-bf13-0b9f86231c85" providerId="ADAL" clId="{C1C1C294-F9FC-4F8C-B57E-97444CF36FC9}" dt="2024-04-18T15:48:30.714" v="10335" actId="478"/>
          <ac:spMkLst>
            <pc:docMk/>
            <pc:sldMk cId="1406413989" sldId="285"/>
            <ac:spMk id="32" creationId="{56738F53-7D92-96AF-A534-9D682272B251}"/>
          </ac:spMkLst>
        </pc:spChg>
        <pc:spChg chg="add del mod">
          <ac:chgData name="Marco Bellaveglia" userId="ccbe9784-09e5-475a-bf13-0b9f86231c85" providerId="ADAL" clId="{C1C1C294-F9FC-4F8C-B57E-97444CF36FC9}" dt="2024-04-18T15:52:41.114" v="10430" actId="478"/>
          <ac:spMkLst>
            <pc:docMk/>
            <pc:sldMk cId="1406413989" sldId="285"/>
            <ac:spMk id="33" creationId="{1B40C425-754C-75CB-BEF8-2B4EF1A515C3}"/>
          </ac:spMkLst>
        </pc:spChg>
        <pc:spChg chg="add mod">
          <ac:chgData name="Marco Bellaveglia" userId="ccbe9784-09e5-475a-bf13-0b9f86231c85" providerId="ADAL" clId="{C1C1C294-F9FC-4F8C-B57E-97444CF36FC9}" dt="2024-04-18T16:05:32.752" v="10691" actId="1076"/>
          <ac:spMkLst>
            <pc:docMk/>
            <pc:sldMk cId="1406413989" sldId="285"/>
            <ac:spMk id="35" creationId="{43CC7437-167E-7557-D896-B62A1B861CDA}"/>
          </ac:spMkLst>
        </pc:spChg>
        <pc:spChg chg="add del mod">
          <ac:chgData name="Marco Bellaveglia" userId="ccbe9784-09e5-475a-bf13-0b9f86231c85" providerId="ADAL" clId="{C1C1C294-F9FC-4F8C-B57E-97444CF36FC9}" dt="2024-04-18T15:45:56.578" v="10222" actId="478"/>
          <ac:spMkLst>
            <pc:docMk/>
            <pc:sldMk cId="1406413989" sldId="285"/>
            <ac:spMk id="36" creationId="{E9DB438F-1C9A-69FC-EB38-8B9E16D42AB0}"/>
          </ac:spMkLst>
        </pc:spChg>
        <pc:spChg chg="add del mod">
          <ac:chgData name="Marco Bellaveglia" userId="ccbe9784-09e5-475a-bf13-0b9f86231c85" providerId="ADAL" clId="{C1C1C294-F9FC-4F8C-B57E-97444CF36FC9}" dt="2024-04-18T15:47:45.338" v="10294" actId="478"/>
          <ac:spMkLst>
            <pc:docMk/>
            <pc:sldMk cId="1406413989" sldId="285"/>
            <ac:spMk id="37" creationId="{E2A80B65-412E-4317-063B-A85C9D2B6E58}"/>
          </ac:spMkLst>
        </pc:spChg>
        <pc:spChg chg="add del mod">
          <ac:chgData name="Marco Bellaveglia" userId="ccbe9784-09e5-475a-bf13-0b9f86231c85" providerId="ADAL" clId="{C1C1C294-F9FC-4F8C-B57E-97444CF36FC9}" dt="2024-04-18T15:47:45.338" v="10294" actId="478"/>
          <ac:spMkLst>
            <pc:docMk/>
            <pc:sldMk cId="1406413989" sldId="285"/>
            <ac:spMk id="38" creationId="{E5056B44-7B0F-0E61-D7A7-1E5028A1E06D}"/>
          </ac:spMkLst>
        </pc:spChg>
        <pc:spChg chg="add del mod">
          <ac:chgData name="Marco Bellaveglia" userId="ccbe9784-09e5-475a-bf13-0b9f86231c85" providerId="ADAL" clId="{C1C1C294-F9FC-4F8C-B57E-97444CF36FC9}" dt="2024-04-18T15:48:36.250" v="10337" actId="478"/>
          <ac:spMkLst>
            <pc:docMk/>
            <pc:sldMk cId="1406413989" sldId="285"/>
            <ac:spMk id="39" creationId="{872322FE-C40E-1CFA-E758-D6152EC5518D}"/>
          </ac:spMkLst>
        </pc:spChg>
        <pc:spChg chg="add del mod">
          <ac:chgData name="Marco Bellaveglia" userId="ccbe9784-09e5-475a-bf13-0b9f86231c85" providerId="ADAL" clId="{C1C1C294-F9FC-4F8C-B57E-97444CF36FC9}" dt="2024-04-18T15:48:33.154" v="10336" actId="478"/>
          <ac:spMkLst>
            <pc:docMk/>
            <pc:sldMk cId="1406413989" sldId="285"/>
            <ac:spMk id="40" creationId="{4D8A6F35-6EF5-64F8-7B29-C92524B30E8B}"/>
          </ac:spMkLst>
        </pc:spChg>
        <pc:spChg chg="add mod">
          <ac:chgData name="Marco Bellaveglia" userId="ccbe9784-09e5-475a-bf13-0b9f86231c85" providerId="ADAL" clId="{C1C1C294-F9FC-4F8C-B57E-97444CF36FC9}" dt="2024-04-18T16:05:12.873" v="10679" actId="1036"/>
          <ac:spMkLst>
            <pc:docMk/>
            <pc:sldMk cId="1406413989" sldId="285"/>
            <ac:spMk id="43" creationId="{F21AC41B-EB58-A47D-037F-22B920EDBCD5}"/>
          </ac:spMkLst>
        </pc:spChg>
        <pc:spChg chg="add del mod">
          <ac:chgData name="Marco Bellaveglia" userId="ccbe9784-09e5-475a-bf13-0b9f86231c85" providerId="ADAL" clId="{C1C1C294-F9FC-4F8C-B57E-97444CF36FC9}" dt="2024-04-18T16:03:32.201" v="10641" actId="478"/>
          <ac:spMkLst>
            <pc:docMk/>
            <pc:sldMk cId="1406413989" sldId="285"/>
            <ac:spMk id="44" creationId="{E22D2421-72A8-5B53-A30C-DD27C32D64BF}"/>
          </ac:spMkLst>
        </pc:spChg>
        <pc:spChg chg="add del mod">
          <ac:chgData name="Marco Bellaveglia" userId="ccbe9784-09e5-475a-bf13-0b9f86231c85" providerId="ADAL" clId="{C1C1C294-F9FC-4F8C-B57E-97444CF36FC9}" dt="2024-04-18T15:54:54.597" v="10450" actId="478"/>
          <ac:spMkLst>
            <pc:docMk/>
            <pc:sldMk cId="1406413989" sldId="285"/>
            <ac:spMk id="45" creationId="{04EEB06A-99DA-A19A-F649-7A0D563EC5A4}"/>
          </ac:spMkLst>
        </pc:spChg>
        <pc:spChg chg="add del mod">
          <ac:chgData name="Marco Bellaveglia" userId="ccbe9784-09e5-475a-bf13-0b9f86231c85" providerId="ADAL" clId="{C1C1C294-F9FC-4F8C-B57E-97444CF36FC9}" dt="2024-04-18T15:54:53.562" v="10449" actId="478"/>
          <ac:spMkLst>
            <pc:docMk/>
            <pc:sldMk cId="1406413989" sldId="285"/>
            <ac:spMk id="46" creationId="{AAF5BE77-F8A1-4BFE-E514-08428B3ACA42}"/>
          </ac:spMkLst>
        </pc:spChg>
        <pc:spChg chg="add del mod">
          <ac:chgData name="Marco Bellaveglia" userId="ccbe9784-09e5-475a-bf13-0b9f86231c85" providerId="ADAL" clId="{C1C1C294-F9FC-4F8C-B57E-97444CF36FC9}" dt="2024-04-18T16:00:20.305" v="10570" actId="21"/>
          <ac:spMkLst>
            <pc:docMk/>
            <pc:sldMk cId="1406413989" sldId="285"/>
            <ac:spMk id="47" creationId="{2535B1EA-1BB9-F44D-00C8-8799D95DA7C0}"/>
          </ac:spMkLst>
        </pc:spChg>
        <pc:spChg chg="add mod">
          <ac:chgData name="Marco Bellaveglia" userId="ccbe9784-09e5-475a-bf13-0b9f86231c85" providerId="ADAL" clId="{C1C1C294-F9FC-4F8C-B57E-97444CF36FC9}" dt="2024-04-18T16:23:24.905" v="11041" actId="207"/>
          <ac:spMkLst>
            <pc:docMk/>
            <pc:sldMk cId="1406413989" sldId="285"/>
            <ac:spMk id="48" creationId="{CF583A05-7126-F534-F159-B00442D9E14B}"/>
          </ac:spMkLst>
        </pc:spChg>
        <pc:spChg chg="add del mod">
          <ac:chgData name="Marco Bellaveglia" userId="ccbe9784-09e5-475a-bf13-0b9f86231c85" providerId="ADAL" clId="{C1C1C294-F9FC-4F8C-B57E-97444CF36FC9}" dt="2024-04-18T15:54:44.306" v="10446" actId="478"/>
          <ac:spMkLst>
            <pc:docMk/>
            <pc:sldMk cId="1406413989" sldId="285"/>
            <ac:spMk id="49" creationId="{2AF5F2FE-1844-8185-7EAE-E85039028139}"/>
          </ac:spMkLst>
        </pc:spChg>
        <pc:spChg chg="add del mod">
          <ac:chgData name="Marco Bellaveglia" userId="ccbe9784-09e5-475a-bf13-0b9f86231c85" providerId="ADAL" clId="{C1C1C294-F9FC-4F8C-B57E-97444CF36FC9}" dt="2024-04-18T15:59:26.010" v="10538" actId="478"/>
          <ac:spMkLst>
            <pc:docMk/>
            <pc:sldMk cId="1406413989" sldId="285"/>
            <ac:spMk id="50" creationId="{D18D5D8B-6F1E-0123-1664-A23FAA02C52F}"/>
          </ac:spMkLst>
        </pc:spChg>
        <pc:spChg chg="add del mod">
          <ac:chgData name="Marco Bellaveglia" userId="ccbe9784-09e5-475a-bf13-0b9f86231c85" providerId="ADAL" clId="{C1C1C294-F9FC-4F8C-B57E-97444CF36FC9}" dt="2024-04-18T15:52:45.754" v="10432" actId="478"/>
          <ac:spMkLst>
            <pc:docMk/>
            <pc:sldMk cId="1406413989" sldId="285"/>
            <ac:spMk id="53" creationId="{13D37D66-C25E-2DA5-60EC-7EFFF70219B8}"/>
          </ac:spMkLst>
        </pc:spChg>
        <pc:cxnChg chg="add del mod">
          <ac:chgData name="Marco Bellaveglia" userId="ccbe9784-09e5-475a-bf13-0b9f86231c85" providerId="ADAL" clId="{C1C1C294-F9FC-4F8C-B57E-97444CF36FC9}" dt="2024-04-18T13:35:19.913" v="9240" actId="478"/>
          <ac:cxnSpMkLst>
            <pc:docMk/>
            <pc:sldMk cId="1406413989" sldId="285"/>
            <ac:cxnSpMk id="12" creationId="{965F8804-2182-F87A-F577-1B0B7A67B44A}"/>
          </ac:cxnSpMkLst>
        </pc:cxnChg>
        <pc:cxnChg chg="add del mod">
          <ac:chgData name="Marco Bellaveglia" userId="ccbe9784-09e5-475a-bf13-0b9f86231c85" providerId="ADAL" clId="{C1C1C294-F9FC-4F8C-B57E-97444CF36FC9}" dt="2024-04-18T13:32:21.784" v="9176" actId="478"/>
          <ac:cxnSpMkLst>
            <pc:docMk/>
            <pc:sldMk cId="1406413989" sldId="285"/>
            <ac:cxnSpMk id="19" creationId="{D543ADB0-2BFE-59B4-1DEB-873A0625F863}"/>
          </ac:cxnSpMkLst>
        </pc:cxnChg>
        <pc:cxnChg chg="add del mod">
          <ac:chgData name="Marco Bellaveglia" userId="ccbe9784-09e5-475a-bf13-0b9f86231c85" providerId="ADAL" clId="{C1C1C294-F9FC-4F8C-B57E-97444CF36FC9}" dt="2024-04-18T13:32:21.784" v="9176" actId="478"/>
          <ac:cxnSpMkLst>
            <pc:docMk/>
            <pc:sldMk cId="1406413989" sldId="285"/>
            <ac:cxnSpMk id="20" creationId="{415FFCF4-E85C-8CAA-94CD-D947873D14DA}"/>
          </ac:cxnSpMkLst>
        </pc:cxnChg>
        <pc:cxnChg chg="add del mod">
          <ac:chgData name="Marco Bellaveglia" userId="ccbe9784-09e5-475a-bf13-0b9f86231c85" providerId="ADAL" clId="{C1C1C294-F9FC-4F8C-B57E-97444CF36FC9}" dt="2024-04-18T15:52:42.011" v="10431" actId="478"/>
          <ac:cxnSpMkLst>
            <pc:docMk/>
            <pc:sldMk cId="1406413989" sldId="285"/>
            <ac:cxnSpMk id="34" creationId="{22B1EC2E-BE0B-CEA2-E2FD-237EF1F1BE03}"/>
          </ac:cxnSpMkLst>
        </pc:cxnChg>
        <pc:cxnChg chg="add del mod">
          <ac:chgData name="Marco Bellaveglia" userId="ccbe9784-09e5-475a-bf13-0b9f86231c85" providerId="ADAL" clId="{C1C1C294-F9FC-4F8C-B57E-97444CF36FC9}" dt="2024-04-18T15:46:02.507" v="10224" actId="478"/>
          <ac:cxnSpMkLst>
            <pc:docMk/>
            <pc:sldMk cId="1406413989" sldId="285"/>
            <ac:cxnSpMk id="41" creationId="{6345C3AD-D16D-C2D4-C90D-A592644B0D7B}"/>
          </ac:cxnSpMkLst>
        </pc:cxnChg>
        <pc:cxnChg chg="add del mod">
          <ac:chgData name="Marco Bellaveglia" userId="ccbe9784-09e5-475a-bf13-0b9f86231c85" providerId="ADAL" clId="{C1C1C294-F9FC-4F8C-B57E-97444CF36FC9}" dt="2024-04-18T15:46:02.507" v="10224" actId="478"/>
          <ac:cxnSpMkLst>
            <pc:docMk/>
            <pc:sldMk cId="1406413989" sldId="285"/>
            <ac:cxnSpMk id="42" creationId="{C7A2DE90-6E4E-03A0-A188-B9B6FA2F12B1}"/>
          </ac:cxnSpMkLst>
        </pc:cxnChg>
      </pc:sldChg>
      <pc:sldChg chg="modSp new del mod">
        <pc:chgData name="Marco Bellaveglia" userId="ccbe9784-09e5-475a-bf13-0b9f86231c85" providerId="ADAL" clId="{C1C1C294-F9FC-4F8C-B57E-97444CF36FC9}" dt="2024-04-18T13:29:53.194" v="9134" actId="47"/>
        <pc:sldMkLst>
          <pc:docMk/>
          <pc:sldMk cId="3303296102" sldId="285"/>
        </pc:sldMkLst>
        <pc:spChg chg="mod">
          <ac:chgData name="Marco Bellaveglia" userId="ccbe9784-09e5-475a-bf13-0b9f86231c85" providerId="ADAL" clId="{C1C1C294-F9FC-4F8C-B57E-97444CF36FC9}" dt="2024-04-18T13:29:44.520" v="9133" actId="20577"/>
          <ac:spMkLst>
            <pc:docMk/>
            <pc:sldMk cId="3303296102" sldId="285"/>
            <ac:spMk id="2" creationId="{AF823002-83F6-673E-1146-7F0E86800465}"/>
          </ac:spMkLst>
        </pc:spChg>
        <pc:spChg chg="mod">
          <ac:chgData name="Marco Bellaveglia" userId="ccbe9784-09e5-475a-bf13-0b9f86231c85" providerId="ADAL" clId="{C1C1C294-F9FC-4F8C-B57E-97444CF36FC9}" dt="2024-04-18T13:28:32.463" v="8978" actId="14100"/>
          <ac:spMkLst>
            <pc:docMk/>
            <pc:sldMk cId="3303296102" sldId="285"/>
            <ac:spMk id="3" creationId="{462EFD44-8D42-655A-4F7F-E1838605C1F8}"/>
          </ac:spMkLst>
        </pc:spChg>
      </pc:sldChg>
      <pc:sldChg chg="addSp delSp modSp new mod addAnim delAnim modAnim">
        <pc:chgData name="Marco Bellaveglia" userId="ccbe9784-09e5-475a-bf13-0b9f86231c85" providerId="ADAL" clId="{C1C1C294-F9FC-4F8C-B57E-97444CF36FC9}" dt="2024-04-18T18:18:19.165" v="12684" actId="20577"/>
        <pc:sldMkLst>
          <pc:docMk/>
          <pc:sldMk cId="2478549246" sldId="286"/>
        </pc:sldMkLst>
        <pc:spChg chg="del">
          <ac:chgData name="Marco Bellaveglia" userId="ccbe9784-09e5-475a-bf13-0b9f86231c85" providerId="ADAL" clId="{C1C1C294-F9FC-4F8C-B57E-97444CF36FC9}" dt="2024-04-18T13:33:48.111" v="9198" actId="478"/>
          <ac:spMkLst>
            <pc:docMk/>
            <pc:sldMk cId="2478549246" sldId="286"/>
            <ac:spMk id="2" creationId="{94DEF583-D0A2-F46F-577F-0A96A107976A}"/>
          </ac:spMkLst>
        </pc:spChg>
        <pc:spChg chg="mod">
          <ac:chgData name="Marco Bellaveglia" userId="ccbe9784-09e5-475a-bf13-0b9f86231c85" providerId="ADAL" clId="{C1C1C294-F9FC-4F8C-B57E-97444CF36FC9}" dt="2024-04-18T13:35:42.448" v="9243" actId="1076"/>
          <ac:spMkLst>
            <pc:docMk/>
            <pc:sldMk cId="2478549246" sldId="286"/>
            <ac:spMk id="3" creationId="{FC40CE3F-6CA9-FD39-C35D-62378E0BA4DE}"/>
          </ac:spMkLst>
        </pc:spChg>
        <pc:spChg chg="mod">
          <ac:chgData name="Marco Bellaveglia" userId="ccbe9784-09e5-475a-bf13-0b9f86231c85" providerId="ADAL" clId="{C1C1C294-F9FC-4F8C-B57E-97444CF36FC9}" dt="2024-04-18T15:34:34.962" v="10049" actId="1076"/>
          <ac:spMkLst>
            <pc:docMk/>
            <pc:sldMk cId="2478549246" sldId="286"/>
            <ac:spMk id="4" creationId="{0659904A-AEBB-504A-DF38-86728EB23C52}"/>
          </ac:spMkLst>
        </pc:spChg>
        <pc:spChg chg="add mod">
          <ac:chgData name="Marco Bellaveglia" userId="ccbe9784-09e5-475a-bf13-0b9f86231c85" providerId="ADAL" clId="{C1C1C294-F9FC-4F8C-B57E-97444CF36FC9}" dt="2024-04-18T15:43:50.397" v="10142" actId="1076"/>
          <ac:spMkLst>
            <pc:docMk/>
            <pc:sldMk cId="2478549246" sldId="286"/>
            <ac:spMk id="7" creationId="{DCD244E9-8C4A-99C4-77A6-4350B2EF4E5B}"/>
          </ac:spMkLst>
        </pc:spChg>
        <pc:spChg chg="add mod">
          <ac:chgData name="Marco Bellaveglia" userId="ccbe9784-09e5-475a-bf13-0b9f86231c85" providerId="ADAL" clId="{C1C1C294-F9FC-4F8C-B57E-97444CF36FC9}" dt="2024-04-18T15:28:34.010" v="9951" actId="1076"/>
          <ac:spMkLst>
            <pc:docMk/>
            <pc:sldMk cId="2478549246" sldId="286"/>
            <ac:spMk id="8" creationId="{1BDFB9E5-C71D-4B78-5E28-D86DEA3892C8}"/>
          </ac:spMkLst>
        </pc:spChg>
        <pc:spChg chg="add mod">
          <ac:chgData name="Marco Bellaveglia" userId="ccbe9784-09e5-475a-bf13-0b9f86231c85" providerId="ADAL" clId="{C1C1C294-F9FC-4F8C-B57E-97444CF36FC9}" dt="2024-04-18T18:18:19.165" v="12684" actId="20577"/>
          <ac:spMkLst>
            <pc:docMk/>
            <pc:sldMk cId="2478549246" sldId="286"/>
            <ac:spMk id="9" creationId="{92077ADB-50EF-0A27-4BDB-8906A52B4422}"/>
          </ac:spMkLst>
        </pc:spChg>
        <pc:spChg chg="add del mod">
          <ac:chgData name="Marco Bellaveglia" userId="ccbe9784-09e5-475a-bf13-0b9f86231c85" providerId="ADAL" clId="{C1C1C294-F9FC-4F8C-B57E-97444CF36FC9}" dt="2024-04-18T15:22:39.938" v="9747" actId="478"/>
          <ac:spMkLst>
            <pc:docMk/>
            <pc:sldMk cId="2478549246" sldId="286"/>
            <ac:spMk id="10" creationId="{A8912ECA-0E48-BC85-6548-7929A96F9272}"/>
          </ac:spMkLst>
        </pc:spChg>
        <pc:spChg chg="add mod">
          <ac:chgData name="Marco Bellaveglia" userId="ccbe9784-09e5-475a-bf13-0b9f86231c85" providerId="ADAL" clId="{C1C1C294-F9FC-4F8C-B57E-97444CF36FC9}" dt="2024-04-18T15:32:41.955" v="10015" actId="255"/>
          <ac:spMkLst>
            <pc:docMk/>
            <pc:sldMk cId="2478549246" sldId="286"/>
            <ac:spMk id="12" creationId="{397BA6F8-C82E-7A06-018B-355D539A463D}"/>
          </ac:spMkLst>
        </pc:spChg>
        <pc:spChg chg="add mod">
          <ac:chgData name="Marco Bellaveglia" userId="ccbe9784-09e5-475a-bf13-0b9f86231c85" providerId="ADAL" clId="{C1C1C294-F9FC-4F8C-B57E-97444CF36FC9}" dt="2024-04-18T15:32:41.955" v="10015" actId="255"/>
          <ac:spMkLst>
            <pc:docMk/>
            <pc:sldMk cId="2478549246" sldId="286"/>
            <ac:spMk id="14" creationId="{9B3B6AC4-EB33-4D7E-4017-52AD74151C7E}"/>
          </ac:spMkLst>
        </pc:spChg>
        <pc:spChg chg="add mod">
          <ac:chgData name="Marco Bellaveglia" userId="ccbe9784-09e5-475a-bf13-0b9f86231c85" providerId="ADAL" clId="{C1C1C294-F9FC-4F8C-B57E-97444CF36FC9}" dt="2024-04-18T15:32:41.955" v="10015" actId="255"/>
          <ac:spMkLst>
            <pc:docMk/>
            <pc:sldMk cId="2478549246" sldId="286"/>
            <ac:spMk id="16" creationId="{6E31F3A0-F380-0FF3-1F1B-0CCCD88E2656}"/>
          </ac:spMkLst>
        </pc:spChg>
        <pc:spChg chg="add mod">
          <ac:chgData name="Marco Bellaveglia" userId="ccbe9784-09e5-475a-bf13-0b9f86231c85" providerId="ADAL" clId="{C1C1C294-F9FC-4F8C-B57E-97444CF36FC9}" dt="2024-04-18T15:32:41.955" v="10015" actId="255"/>
          <ac:spMkLst>
            <pc:docMk/>
            <pc:sldMk cId="2478549246" sldId="286"/>
            <ac:spMk id="18" creationId="{96CD095C-2527-9A80-57CF-F5408140E405}"/>
          </ac:spMkLst>
        </pc:spChg>
        <pc:spChg chg="mod">
          <ac:chgData name="Marco Bellaveglia" userId="ccbe9784-09e5-475a-bf13-0b9f86231c85" providerId="ADAL" clId="{C1C1C294-F9FC-4F8C-B57E-97444CF36FC9}" dt="2024-04-18T13:33:49.230" v="9199"/>
          <ac:spMkLst>
            <pc:docMk/>
            <pc:sldMk cId="2478549246" sldId="286"/>
            <ac:spMk id="22" creationId="{9A2B7C60-8962-4512-9F37-BA4BA69E01F2}"/>
          </ac:spMkLst>
        </pc:spChg>
        <pc:spChg chg="mod">
          <ac:chgData name="Marco Bellaveglia" userId="ccbe9784-09e5-475a-bf13-0b9f86231c85" providerId="ADAL" clId="{C1C1C294-F9FC-4F8C-B57E-97444CF36FC9}" dt="2024-04-18T13:33:49.230" v="9199"/>
          <ac:spMkLst>
            <pc:docMk/>
            <pc:sldMk cId="2478549246" sldId="286"/>
            <ac:spMk id="23" creationId="{810658F0-8202-5425-F945-B788821DBB08}"/>
          </ac:spMkLst>
        </pc:spChg>
        <pc:spChg chg="mod">
          <ac:chgData name="Marco Bellaveglia" userId="ccbe9784-09e5-475a-bf13-0b9f86231c85" providerId="ADAL" clId="{C1C1C294-F9FC-4F8C-B57E-97444CF36FC9}" dt="2024-04-18T13:33:49.230" v="9199"/>
          <ac:spMkLst>
            <pc:docMk/>
            <pc:sldMk cId="2478549246" sldId="286"/>
            <ac:spMk id="24" creationId="{31B7AEF1-B850-7079-3450-FD2E6BF6ABAD}"/>
          </ac:spMkLst>
        </pc:spChg>
        <pc:spChg chg="add mod">
          <ac:chgData name="Marco Bellaveglia" userId="ccbe9784-09e5-475a-bf13-0b9f86231c85" providerId="ADAL" clId="{C1C1C294-F9FC-4F8C-B57E-97444CF36FC9}" dt="2024-04-18T15:35:01.776" v="10055" actId="1076"/>
          <ac:spMkLst>
            <pc:docMk/>
            <pc:sldMk cId="2478549246" sldId="286"/>
            <ac:spMk id="36" creationId="{9103D8AA-19AE-1D60-9E8E-09D961B45E7A}"/>
          </ac:spMkLst>
        </pc:spChg>
        <pc:spChg chg="add del mod">
          <ac:chgData name="Marco Bellaveglia" userId="ccbe9784-09e5-475a-bf13-0b9f86231c85" providerId="ADAL" clId="{C1C1C294-F9FC-4F8C-B57E-97444CF36FC9}" dt="2024-04-18T15:35:06.098" v="10056" actId="1038"/>
          <ac:spMkLst>
            <pc:docMk/>
            <pc:sldMk cId="2478549246" sldId="286"/>
            <ac:spMk id="37" creationId="{93D2C132-85EF-0BA6-7AB2-3CECB9E7E46C}"/>
          </ac:spMkLst>
        </pc:spChg>
        <pc:spChg chg="add del mod">
          <ac:chgData name="Marco Bellaveglia" userId="ccbe9784-09e5-475a-bf13-0b9f86231c85" providerId="ADAL" clId="{C1C1C294-F9FC-4F8C-B57E-97444CF36FC9}" dt="2024-04-18T15:24:00.273" v="9846" actId="478"/>
          <ac:spMkLst>
            <pc:docMk/>
            <pc:sldMk cId="2478549246" sldId="286"/>
            <ac:spMk id="39" creationId="{00697C20-3966-5173-E9AF-500A868CBF7D}"/>
          </ac:spMkLst>
        </pc:spChg>
        <pc:spChg chg="add mod">
          <ac:chgData name="Marco Bellaveglia" userId="ccbe9784-09e5-475a-bf13-0b9f86231c85" providerId="ADAL" clId="{C1C1C294-F9FC-4F8C-B57E-97444CF36FC9}" dt="2024-04-18T15:38:50.648" v="10109" actId="1076"/>
          <ac:spMkLst>
            <pc:docMk/>
            <pc:sldMk cId="2478549246" sldId="286"/>
            <ac:spMk id="41" creationId="{DF5084ED-4208-E334-FF66-1B91D5800C0C}"/>
          </ac:spMkLst>
        </pc:spChg>
        <pc:spChg chg="add del mod">
          <ac:chgData name="Marco Bellaveglia" userId="ccbe9784-09e5-475a-bf13-0b9f86231c85" providerId="ADAL" clId="{C1C1C294-F9FC-4F8C-B57E-97444CF36FC9}" dt="2024-04-18T15:23:10.612" v="9754" actId="478"/>
          <ac:spMkLst>
            <pc:docMk/>
            <pc:sldMk cId="2478549246" sldId="286"/>
            <ac:spMk id="42" creationId="{7E4E854D-039D-8505-AA8A-1B21DE734CAA}"/>
          </ac:spMkLst>
        </pc:spChg>
        <pc:spChg chg="add del mod">
          <ac:chgData name="Marco Bellaveglia" userId="ccbe9784-09e5-475a-bf13-0b9f86231c85" providerId="ADAL" clId="{C1C1C294-F9FC-4F8C-B57E-97444CF36FC9}" dt="2024-04-18T15:25:21.618" v="9864" actId="478"/>
          <ac:spMkLst>
            <pc:docMk/>
            <pc:sldMk cId="2478549246" sldId="286"/>
            <ac:spMk id="43" creationId="{AC018FAD-6D76-C382-20D5-F639602047CF}"/>
          </ac:spMkLst>
        </pc:spChg>
        <pc:spChg chg="add mod">
          <ac:chgData name="Marco Bellaveglia" userId="ccbe9784-09e5-475a-bf13-0b9f86231c85" providerId="ADAL" clId="{C1C1C294-F9FC-4F8C-B57E-97444CF36FC9}" dt="2024-04-18T15:34:45.137" v="10051" actId="1076"/>
          <ac:spMkLst>
            <pc:docMk/>
            <pc:sldMk cId="2478549246" sldId="286"/>
            <ac:spMk id="45" creationId="{92D94BA1-F6DC-1711-EFA8-474638B78307}"/>
          </ac:spMkLst>
        </pc:spChg>
        <pc:spChg chg="add del mod">
          <ac:chgData name="Marco Bellaveglia" userId="ccbe9784-09e5-475a-bf13-0b9f86231c85" providerId="ADAL" clId="{C1C1C294-F9FC-4F8C-B57E-97444CF36FC9}" dt="2024-04-18T14:05:27.056" v="9698" actId="478"/>
          <ac:spMkLst>
            <pc:docMk/>
            <pc:sldMk cId="2478549246" sldId="286"/>
            <ac:spMk id="46" creationId="{ECC6C7CF-CA55-D26D-23CE-1E60ACA7C03B}"/>
          </ac:spMkLst>
        </pc:spChg>
        <pc:spChg chg="add del mod">
          <ac:chgData name="Marco Bellaveglia" userId="ccbe9784-09e5-475a-bf13-0b9f86231c85" providerId="ADAL" clId="{C1C1C294-F9FC-4F8C-B57E-97444CF36FC9}" dt="2024-04-18T15:23:10.612" v="9754" actId="478"/>
          <ac:spMkLst>
            <pc:docMk/>
            <pc:sldMk cId="2478549246" sldId="286"/>
            <ac:spMk id="47" creationId="{DD83443F-FAD1-5E8C-BDF7-8BDF70262056}"/>
          </ac:spMkLst>
        </pc:spChg>
        <pc:spChg chg="add del mod">
          <ac:chgData name="Marco Bellaveglia" userId="ccbe9784-09e5-475a-bf13-0b9f86231c85" providerId="ADAL" clId="{C1C1C294-F9FC-4F8C-B57E-97444CF36FC9}" dt="2024-04-18T15:24:51.962" v="9860" actId="478"/>
          <ac:spMkLst>
            <pc:docMk/>
            <pc:sldMk cId="2478549246" sldId="286"/>
            <ac:spMk id="48" creationId="{70F47FD6-9B9D-F069-2F83-2649D4D75D98}"/>
          </ac:spMkLst>
        </pc:spChg>
        <pc:spChg chg="add del mod">
          <ac:chgData name="Marco Bellaveglia" userId="ccbe9784-09e5-475a-bf13-0b9f86231c85" providerId="ADAL" clId="{C1C1C294-F9FC-4F8C-B57E-97444CF36FC9}" dt="2024-04-18T15:26:09.025" v="9902" actId="478"/>
          <ac:spMkLst>
            <pc:docMk/>
            <pc:sldMk cId="2478549246" sldId="286"/>
            <ac:spMk id="49" creationId="{EA6A014F-287B-A411-2C19-C5CE17596B39}"/>
          </ac:spMkLst>
        </pc:spChg>
        <pc:spChg chg="add del mod">
          <ac:chgData name="Marco Bellaveglia" userId="ccbe9784-09e5-475a-bf13-0b9f86231c85" providerId="ADAL" clId="{C1C1C294-F9FC-4F8C-B57E-97444CF36FC9}" dt="2024-04-18T15:26:12.362" v="9904" actId="478"/>
          <ac:spMkLst>
            <pc:docMk/>
            <pc:sldMk cId="2478549246" sldId="286"/>
            <ac:spMk id="50" creationId="{7D45C06D-74FB-3493-1693-F7C3F3C523FE}"/>
          </ac:spMkLst>
        </pc:spChg>
        <pc:spChg chg="add del mod">
          <ac:chgData name="Marco Bellaveglia" userId="ccbe9784-09e5-475a-bf13-0b9f86231c85" providerId="ADAL" clId="{C1C1C294-F9FC-4F8C-B57E-97444CF36FC9}" dt="2024-04-18T15:26:33.770" v="9933" actId="478"/>
          <ac:spMkLst>
            <pc:docMk/>
            <pc:sldMk cId="2478549246" sldId="286"/>
            <ac:spMk id="52" creationId="{8526122A-A98F-9E74-CFA5-AF5FEA2A216D}"/>
          </ac:spMkLst>
        </pc:spChg>
        <pc:spChg chg="add del mod">
          <ac:chgData name="Marco Bellaveglia" userId="ccbe9784-09e5-475a-bf13-0b9f86231c85" providerId="ADAL" clId="{C1C1C294-F9FC-4F8C-B57E-97444CF36FC9}" dt="2024-04-18T15:26:32.570" v="9932" actId="478"/>
          <ac:spMkLst>
            <pc:docMk/>
            <pc:sldMk cId="2478549246" sldId="286"/>
            <ac:spMk id="53" creationId="{44925EBD-E376-22A1-784C-79505847A4E5}"/>
          </ac:spMkLst>
        </pc:spChg>
        <pc:spChg chg="add del mod">
          <ac:chgData name="Marco Bellaveglia" userId="ccbe9784-09e5-475a-bf13-0b9f86231c85" providerId="ADAL" clId="{C1C1C294-F9FC-4F8C-B57E-97444CF36FC9}" dt="2024-04-18T15:27:26.546" v="9946" actId="478"/>
          <ac:spMkLst>
            <pc:docMk/>
            <pc:sldMk cId="2478549246" sldId="286"/>
            <ac:spMk id="54" creationId="{68489EC4-5BFE-75A4-7D38-E6E8EA8637DF}"/>
          </ac:spMkLst>
        </pc:spChg>
        <pc:spChg chg="add del mod">
          <ac:chgData name="Marco Bellaveglia" userId="ccbe9784-09e5-475a-bf13-0b9f86231c85" providerId="ADAL" clId="{C1C1C294-F9FC-4F8C-B57E-97444CF36FC9}" dt="2024-04-18T15:27:25.737" v="9945" actId="478"/>
          <ac:spMkLst>
            <pc:docMk/>
            <pc:sldMk cId="2478549246" sldId="286"/>
            <ac:spMk id="55" creationId="{710422A4-6051-9533-8441-28C659F8CB4F}"/>
          </ac:spMkLst>
        </pc:spChg>
        <pc:grpChg chg="add mod">
          <ac:chgData name="Marco Bellaveglia" userId="ccbe9784-09e5-475a-bf13-0b9f86231c85" providerId="ADAL" clId="{C1C1C294-F9FC-4F8C-B57E-97444CF36FC9}" dt="2024-04-18T15:34:12.010" v="10037" actId="1076"/>
          <ac:grpSpMkLst>
            <pc:docMk/>
            <pc:sldMk cId="2478549246" sldId="286"/>
            <ac:grpSpMk id="21" creationId="{E42F0664-6139-5FC3-6440-51CD09328842}"/>
          </ac:grpSpMkLst>
        </pc:grpChg>
        <pc:cxnChg chg="add mod">
          <ac:chgData name="Marco Bellaveglia" userId="ccbe9784-09e5-475a-bf13-0b9f86231c85" providerId="ADAL" clId="{C1C1C294-F9FC-4F8C-B57E-97444CF36FC9}" dt="2024-04-18T15:32:41.955" v="10015" actId="255"/>
          <ac:cxnSpMkLst>
            <pc:docMk/>
            <pc:sldMk cId="2478549246" sldId="286"/>
            <ac:cxnSpMk id="11" creationId="{CD72AE66-52DC-C92B-FABF-35A8588CD410}"/>
          </ac:cxnSpMkLst>
        </pc:cxnChg>
        <pc:cxnChg chg="add mod">
          <ac:chgData name="Marco Bellaveglia" userId="ccbe9784-09e5-475a-bf13-0b9f86231c85" providerId="ADAL" clId="{C1C1C294-F9FC-4F8C-B57E-97444CF36FC9}" dt="2024-04-18T15:32:41.955" v="10015" actId="255"/>
          <ac:cxnSpMkLst>
            <pc:docMk/>
            <pc:sldMk cId="2478549246" sldId="286"/>
            <ac:cxnSpMk id="13" creationId="{03AE0133-C52C-07C7-9457-74A8F92EE015}"/>
          </ac:cxnSpMkLst>
        </pc:cxnChg>
        <pc:cxnChg chg="add mod">
          <ac:chgData name="Marco Bellaveglia" userId="ccbe9784-09e5-475a-bf13-0b9f86231c85" providerId="ADAL" clId="{C1C1C294-F9FC-4F8C-B57E-97444CF36FC9}" dt="2024-04-18T15:32:41.955" v="10015" actId="255"/>
          <ac:cxnSpMkLst>
            <pc:docMk/>
            <pc:sldMk cId="2478549246" sldId="286"/>
            <ac:cxnSpMk id="15" creationId="{F4115F83-8A17-BF72-257F-6BC89F09DA25}"/>
          </ac:cxnSpMkLst>
        </pc:cxnChg>
        <pc:cxnChg chg="add mod">
          <ac:chgData name="Marco Bellaveglia" userId="ccbe9784-09e5-475a-bf13-0b9f86231c85" providerId="ADAL" clId="{C1C1C294-F9FC-4F8C-B57E-97444CF36FC9}" dt="2024-04-18T15:32:41.955" v="10015" actId="255"/>
          <ac:cxnSpMkLst>
            <pc:docMk/>
            <pc:sldMk cId="2478549246" sldId="286"/>
            <ac:cxnSpMk id="17" creationId="{BA5B3879-FF33-A954-3280-0E07BF55E16B}"/>
          </ac:cxnSpMkLst>
        </pc:cxnChg>
        <pc:cxnChg chg="add mod">
          <ac:chgData name="Marco Bellaveglia" userId="ccbe9784-09e5-475a-bf13-0b9f86231c85" providerId="ADAL" clId="{C1C1C294-F9FC-4F8C-B57E-97444CF36FC9}" dt="2024-04-18T15:32:41.955" v="10015" actId="255"/>
          <ac:cxnSpMkLst>
            <pc:docMk/>
            <pc:sldMk cId="2478549246" sldId="286"/>
            <ac:cxnSpMk id="19" creationId="{925DE60E-1472-6FDC-B6D1-66C3A3785D2D}"/>
          </ac:cxnSpMkLst>
        </pc:cxnChg>
        <pc:cxnChg chg="add mod">
          <ac:chgData name="Marco Bellaveglia" userId="ccbe9784-09e5-475a-bf13-0b9f86231c85" providerId="ADAL" clId="{C1C1C294-F9FC-4F8C-B57E-97444CF36FC9}" dt="2024-04-18T15:32:41.955" v="10015" actId="255"/>
          <ac:cxnSpMkLst>
            <pc:docMk/>
            <pc:sldMk cId="2478549246" sldId="286"/>
            <ac:cxnSpMk id="20" creationId="{88AAAE5E-E686-4815-2DD1-7B9CB9A64297}"/>
          </ac:cxnSpMkLst>
        </pc:cxnChg>
        <pc:cxnChg chg="mod">
          <ac:chgData name="Marco Bellaveglia" userId="ccbe9784-09e5-475a-bf13-0b9f86231c85" providerId="ADAL" clId="{C1C1C294-F9FC-4F8C-B57E-97444CF36FC9}" dt="2024-04-18T13:33:49.230" v="9199"/>
          <ac:cxnSpMkLst>
            <pc:docMk/>
            <pc:sldMk cId="2478549246" sldId="286"/>
            <ac:cxnSpMk id="25" creationId="{A8728AB8-0610-FE04-4658-9E847E0F2B7B}"/>
          </ac:cxnSpMkLst>
        </pc:cxnChg>
        <pc:cxnChg chg="mod">
          <ac:chgData name="Marco Bellaveglia" userId="ccbe9784-09e5-475a-bf13-0b9f86231c85" providerId="ADAL" clId="{C1C1C294-F9FC-4F8C-B57E-97444CF36FC9}" dt="2024-04-18T13:33:49.230" v="9199"/>
          <ac:cxnSpMkLst>
            <pc:docMk/>
            <pc:sldMk cId="2478549246" sldId="286"/>
            <ac:cxnSpMk id="26" creationId="{8E9685DC-68C4-C32F-1EC1-8EF729D79BC6}"/>
          </ac:cxnSpMkLst>
        </pc:cxnChg>
        <pc:cxnChg chg="mod">
          <ac:chgData name="Marco Bellaveglia" userId="ccbe9784-09e5-475a-bf13-0b9f86231c85" providerId="ADAL" clId="{C1C1C294-F9FC-4F8C-B57E-97444CF36FC9}" dt="2024-04-18T13:33:49.230" v="9199"/>
          <ac:cxnSpMkLst>
            <pc:docMk/>
            <pc:sldMk cId="2478549246" sldId="286"/>
            <ac:cxnSpMk id="27" creationId="{59027FE6-C7FD-8B7C-9CDE-8D82B3E56762}"/>
          </ac:cxnSpMkLst>
        </pc:cxnChg>
        <pc:cxnChg chg="mod">
          <ac:chgData name="Marco Bellaveglia" userId="ccbe9784-09e5-475a-bf13-0b9f86231c85" providerId="ADAL" clId="{C1C1C294-F9FC-4F8C-B57E-97444CF36FC9}" dt="2024-04-18T13:33:49.230" v="9199"/>
          <ac:cxnSpMkLst>
            <pc:docMk/>
            <pc:sldMk cId="2478549246" sldId="286"/>
            <ac:cxnSpMk id="28" creationId="{E2673619-E6C0-7947-F79E-0FC6D7B7DFA8}"/>
          </ac:cxnSpMkLst>
        </pc:cxnChg>
        <pc:cxnChg chg="mod">
          <ac:chgData name="Marco Bellaveglia" userId="ccbe9784-09e5-475a-bf13-0b9f86231c85" providerId="ADAL" clId="{C1C1C294-F9FC-4F8C-B57E-97444CF36FC9}" dt="2024-04-18T13:33:49.230" v="9199"/>
          <ac:cxnSpMkLst>
            <pc:docMk/>
            <pc:sldMk cId="2478549246" sldId="286"/>
            <ac:cxnSpMk id="29" creationId="{1DAB16A9-B2D7-471E-0FF5-B83D5183F253}"/>
          </ac:cxnSpMkLst>
        </pc:cxnChg>
        <pc:cxnChg chg="mod">
          <ac:chgData name="Marco Bellaveglia" userId="ccbe9784-09e5-475a-bf13-0b9f86231c85" providerId="ADAL" clId="{C1C1C294-F9FC-4F8C-B57E-97444CF36FC9}" dt="2024-04-18T13:33:49.230" v="9199"/>
          <ac:cxnSpMkLst>
            <pc:docMk/>
            <pc:sldMk cId="2478549246" sldId="286"/>
            <ac:cxnSpMk id="30" creationId="{A9CDAC7C-139F-4436-4E64-A1EDF318B624}"/>
          </ac:cxnSpMkLst>
        </pc:cxnChg>
        <pc:cxnChg chg="mod">
          <ac:chgData name="Marco Bellaveglia" userId="ccbe9784-09e5-475a-bf13-0b9f86231c85" providerId="ADAL" clId="{C1C1C294-F9FC-4F8C-B57E-97444CF36FC9}" dt="2024-04-18T13:33:49.230" v="9199"/>
          <ac:cxnSpMkLst>
            <pc:docMk/>
            <pc:sldMk cId="2478549246" sldId="286"/>
            <ac:cxnSpMk id="31" creationId="{3202F915-8659-6FF6-70D4-A6DA9C7B71CA}"/>
          </ac:cxnSpMkLst>
        </pc:cxnChg>
        <pc:cxnChg chg="mod">
          <ac:chgData name="Marco Bellaveglia" userId="ccbe9784-09e5-475a-bf13-0b9f86231c85" providerId="ADAL" clId="{C1C1C294-F9FC-4F8C-B57E-97444CF36FC9}" dt="2024-04-18T13:33:49.230" v="9199"/>
          <ac:cxnSpMkLst>
            <pc:docMk/>
            <pc:sldMk cId="2478549246" sldId="286"/>
            <ac:cxnSpMk id="32" creationId="{A1E016E4-E168-B0CD-A76A-5F18F6A9925E}"/>
          </ac:cxnSpMkLst>
        </pc:cxnChg>
        <pc:cxnChg chg="mod">
          <ac:chgData name="Marco Bellaveglia" userId="ccbe9784-09e5-475a-bf13-0b9f86231c85" providerId="ADAL" clId="{C1C1C294-F9FC-4F8C-B57E-97444CF36FC9}" dt="2024-04-18T13:33:49.230" v="9199"/>
          <ac:cxnSpMkLst>
            <pc:docMk/>
            <pc:sldMk cId="2478549246" sldId="286"/>
            <ac:cxnSpMk id="33" creationId="{7F043E06-E4A6-BB0C-D5F7-8745CE94A6E9}"/>
          </ac:cxnSpMkLst>
        </pc:cxnChg>
        <pc:cxnChg chg="mod">
          <ac:chgData name="Marco Bellaveglia" userId="ccbe9784-09e5-475a-bf13-0b9f86231c85" providerId="ADAL" clId="{C1C1C294-F9FC-4F8C-B57E-97444CF36FC9}" dt="2024-04-18T13:33:49.230" v="9199"/>
          <ac:cxnSpMkLst>
            <pc:docMk/>
            <pc:sldMk cId="2478549246" sldId="286"/>
            <ac:cxnSpMk id="34" creationId="{FE1FD8EE-4A00-52B1-91E9-CD778B6C94E4}"/>
          </ac:cxnSpMkLst>
        </pc:cxnChg>
        <pc:cxnChg chg="mod">
          <ac:chgData name="Marco Bellaveglia" userId="ccbe9784-09e5-475a-bf13-0b9f86231c85" providerId="ADAL" clId="{C1C1C294-F9FC-4F8C-B57E-97444CF36FC9}" dt="2024-04-18T13:33:49.230" v="9199"/>
          <ac:cxnSpMkLst>
            <pc:docMk/>
            <pc:sldMk cId="2478549246" sldId="286"/>
            <ac:cxnSpMk id="35" creationId="{820BF8CA-18F1-DCE1-A28F-9B74579ECB1C}"/>
          </ac:cxnSpMkLst>
        </pc:cxnChg>
        <pc:cxnChg chg="add del mod">
          <ac:chgData name="Marco Bellaveglia" userId="ccbe9784-09e5-475a-bf13-0b9f86231c85" providerId="ADAL" clId="{C1C1C294-F9FC-4F8C-B57E-97444CF36FC9}" dt="2024-04-18T15:34:17.649" v="10045" actId="478"/>
          <ac:cxnSpMkLst>
            <pc:docMk/>
            <pc:sldMk cId="2478549246" sldId="286"/>
            <ac:cxnSpMk id="38" creationId="{535FE0C1-56F5-9F77-7396-326BC5DDEDC1}"/>
          </ac:cxnSpMkLst>
        </pc:cxnChg>
        <pc:cxnChg chg="add mod">
          <ac:chgData name="Marco Bellaveglia" userId="ccbe9784-09e5-475a-bf13-0b9f86231c85" providerId="ADAL" clId="{C1C1C294-F9FC-4F8C-B57E-97444CF36FC9}" dt="2024-04-18T15:44:19.479" v="10145" actId="14100"/>
          <ac:cxnSpMkLst>
            <pc:docMk/>
            <pc:sldMk cId="2478549246" sldId="286"/>
            <ac:cxnSpMk id="40" creationId="{705BED48-4BAC-4431-3E94-D1A42E5D1EFA}"/>
          </ac:cxnSpMkLst>
        </pc:cxnChg>
        <pc:cxnChg chg="add mod">
          <ac:chgData name="Marco Bellaveglia" userId="ccbe9784-09e5-475a-bf13-0b9f86231c85" providerId="ADAL" clId="{C1C1C294-F9FC-4F8C-B57E-97444CF36FC9}" dt="2024-04-18T15:34:45.137" v="10051" actId="1076"/>
          <ac:cxnSpMkLst>
            <pc:docMk/>
            <pc:sldMk cId="2478549246" sldId="286"/>
            <ac:cxnSpMk id="44" creationId="{1E581324-F990-CD0F-4B87-DA73318D91E3}"/>
          </ac:cxnSpMkLst>
        </pc:cxnChg>
        <pc:cxnChg chg="add del mod">
          <ac:chgData name="Marco Bellaveglia" userId="ccbe9784-09e5-475a-bf13-0b9f86231c85" providerId="ADAL" clId="{C1C1C294-F9FC-4F8C-B57E-97444CF36FC9}" dt="2024-04-18T15:26:09.473" v="9903" actId="478"/>
          <ac:cxnSpMkLst>
            <pc:docMk/>
            <pc:sldMk cId="2478549246" sldId="286"/>
            <ac:cxnSpMk id="51" creationId="{76FA0298-5F61-9064-2797-0BE9CD7572DE}"/>
          </ac:cxnSpMkLst>
        </pc:cxnChg>
        <pc:cxnChg chg="add mod">
          <ac:chgData name="Marco Bellaveglia" userId="ccbe9784-09e5-475a-bf13-0b9f86231c85" providerId="ADAL" clId="{C1C1C294-F9FC-4F8C-B57E-97444CF36FC9}" dt="2024-04-18T15:44:09.730" v="10143" actId="1038"/>
          <ac:cxnSpMkLst>
            <pc:docMk/>
            <pc:sldMk cId="2478549246" sldId="286"/>
            <ac:cxnSpMk id="67" creationId="{20670435-273C-3745-5B57-9BA62820AE51}"/>
          </ac:cxnSpMkLst>
        </pc:cxnChg>
        <pc:cxnChg chg="add mod">
          <ac:chgData name="Marco Bellaveglia" userId="ccbe9784-09e5-475a-bf13-0b9f86231c85" providerId="ADAL" clId="{C1C1C294-F9FC-4F8C-B57E-97444CF36FC9}" dt="2024-04-18T15:36:21.496" v="10067" actId="14100"/>
          <ac:cxnSpMkLst>
            <pc:docMk/>
            <pc:sldMk cId="2478549246" sldId="286"/>
            <ac:cxnSpMk id="69" creationId="{FE63A243-1F70-D956-7B80-418FDC049AA7}"/>
          </ac:cxnSpMkLst>
        </pc:cxnChg>
      </pc:sldChg>
      <pc:sldChg chg="addSp delSp modSp new mod delAnim modAnim">
        <pc:chgData name="Marco Bellaveglia" userId="ccbe9784-09e5-475a-bf13-0b9f86231c85" providerId="ADAL" clId="{C1C1C294-F9FC-4F8C-B57E-97444CF36FC9}" dt="2024-04-18T17:13:15.069" v="11834" actId="20577"/>
        <pc:sldMkLst>
          <pc:docMk/>
          <pc:sldMk cId="812192242" sldId="287"/>
        </pc:sldMkLst>
        <pc:spChg chg="del">
          <ac:chgData name="Marco Bellaveglia" userId="ccbe9784-09e5-475a-bf13-0b9f86231c85" providerId="ADAL" clId="{C1C1C294-F9FC-4F8C-B57E-97444CF36FC9}" dt="2024-04-18T13:36:27.776" v="9245" actId="478"/>
          <ac:spMkLst>
            <pc:docMk/>
            <pc:sldMk cId="812192242" sldId="287"/>
            <ac:spMk id="2" creationId="{F9E452F8-2F5F-32AD-6B67-EF4D43798FB1}"/>
          </ac:spMkLst>
        </pc:spChg>
        <pc:spChg chg="mod">
          <ac:chgData name="Marco Bellaveglia" userId="ccbe9784-09e5-475a-bf13-0b9f86231c85" providerId="ADAL" clId="{C1C1C294-F9FC-4F8C-B57E-97444CF36FC9}" dt="2024-04-18T17:13:15.069" v="11834" actId="20577"/>
          <ac:spMkLst>
            <pc:docMk/>
            <pc:sldMk cId="812192242" sldId="287"/>
            <ac:spMk id="3" creationId="{5664BB52-2802-86E8-AB56-722628445631}"/>
          </ac:spMkLst>
        </pc:spChg>
        <pc:spChg chg="del">
          <ac:chgData name="Marco Bellaveglia" userId="ccbe9784-09e5-475a-bf13-0b9f86231c85" providerId="ADAL" clId="{C1C1C294-F9FC-4F8C-B57E-97444CF36FC9}" dt="2024-04-18T16:22:58.413" v="11039" actId="478"/>
          <ac:spMkLst>
            <pc:docMk/>
            <pc:sldMk cId="812192242" sldId="287"/>
            <ac:spMk id="4" creationId="{514F5664-5BB7-6E9B-6A87-DFA99F3041D7}"/>
          </ac:spMkLst>
        </pc:spChg>
        <pc:spChg chg="add mod">
          <ac:chgData name="Marco Bellaveglia" userId="ccbe9784-09e5-475a-bf13-0b9f86231c85" providerId="ADAL" clId="{C1C1C294-F9FC-4F8C-B57E-97444CF36FC9}" dt="2024-04-18T16:33:59.610" v="11127" actId="1035"/>
          <ac:spMkLst>
            <pc:docMk/>
            <pc:sldMk cId="812192242" sldId="287"/>
            <ac:spMk id="7" creationId="{5CE84504-4B62-B579-ECF3-D8E6B77936C0}"/>
          </ac:spMkLst>
        </pc:spChg>
        <pc:spChg chg="add del mod">
          <ac:chgData name="Marco Bellaveglia" userId="ccbe9784-09e5-475a-bf13-0b9f86231c85" providerId="ADAL" clId="{C1C1C294-F9FC-4F8C-B57E-97444CF36FC9}" dt="2024-04-18T16:17:48.010" v="10946" actId="478"/>
          <ac:spMkLst>
            <pc:docMk/>
            <pc:sldMk cId="812192242" sldId="287"/>
            <ac:spMk id="8" creationId="{2324DFC5-83C4-4119-5DAA-FA3DE8532AB4}"/>
          </ac:spMkLst>
        </pc:spChg>
        <pc:spChg chg="add del mod">
          <ac:chgData name="Marco Bellaveglia" userId="ccbe9784-09e5-475a-bf13-0b9f86231c85" providerId="ADAL" clId="{C1C1C294-F9FC-4F8C-B57E-97444CF36FC9}" dt="2024-04-18T16:17:49.393" v="10947" actId="478"/>
          <ac:spMkLst>
            <pc:docMk/>
            <pc:sldMk cId="812192242" sldId="287"/>
            <ac:spMk id="10" creationId="{06372930-9B4F-A52D-27DB-21E6ECB7F833}"/>
          </ac:spMkLst>
        </pc:spChg>
        <pc:spChg chg="add del mod">
          <ac:chgData name="Marco Bellaveglia" userId="ccbe9784-09e5-475a-bf13-0b9f86231c85" providerId="ADAL" clId="{C1C1C294-F9FC-4F8C-B57E-97444CF36FC9}" dt="2024-04-18T16:16:16.363" v="10907" actId="478"/>
          <ac:spMkLst>
            <pc:docMk/>
            <pc:sldMk cId="812192242" sldId="287"/>
            <ac:spMk id="11" creationId="{81D23B8D-EDBA-EB90-3A2A-FA89591F2A9E}"/>
          </ac:spMkLst>
        </pc:spChg>
        <pc:spChg chg="add del mod">
          <ac:chgData name="Marco Bellaveglia" userId="ccbe9784-09e5-475a-bf13-0b9f86231c85" providerId="ADAL" clId="{C1C1C294-F9FC-4F8C-B57E-97444CF36FC9}" dt="2024-04-18T16:18:31.354" v="10955" actId="478"/>
          <ac:spMkLst>
            <pc:docMk/>
            <pc:sldMk cId="812192242" sldId="287"/>
            <ac:spMk id="12" creationId="{A173F4A1-DD0E-37B8-8F73-88543AA6D3D4}"/>
          </ac:spMkLst>
        </pc:spChg>
        <pc:spChg chg="add del mod">
          <ac:chgData name="Marco Bellaveglia" userId="ccbe9784-09e5-475a-bf13-0b9f86231c85" providerId="ADAL" clId="{C1C1C294-F9FC-4F8C-B57E-97444CF36FC9}" dt="2024-04-18T16:22:34.405" v="11031" actId="478"/>
          <ac:spMkLst>
            <pc:docMk/>
            <pc:sldMk cId="812192242" sldId="287"/>
            <ac:spMk id="13" creationId="{C4D381C1-0CD6-B44D-84FD-B079C00477D5}"/>
          </ac:spMkLst>
        </pc:spChg>
        <pc:spChg chg="add del mod">
          <ac:chgData name="Marco Bellaveglia" userId="ccbe9784-09e5-475a-bf13-0b9f86231c85" providerId="ADAL" clId="{C1C1C294-F9FC-4F8C-B57E-97444CF36FC9}" dt="2024-04-18T16:22:34.405" v="11031" actId="478"/>
          <ac:spMkLst>
            <pc:docMk/>
            <pc:sldMk cId="812192242" sldId="287"/>
            <ac:spMk id="14" creationId="{C7E38172-A8FA-4791-CB6E-AF77865AF294}"/>
          </ac:spMkLst>
        </pc:spChg>
        <pc:spChg chg="add del mod">
          <ac:chgData name="Marco Bellaveglia" userId="ccbe9784-09e5-475a-bf13-0b9f86231c85" providerId="ADAL" clId="{C1C1C294-F9FC-4F8C-B57E-97444CF36FC9}" dt="2024-04-18T16:22:58.413" v="11039" actId="478"/>
          <ac:spMkLst>
            <pc:docMk/>
            <pc:sldMk cId="812192242" sldId="287"/>
            <ac:spMk id="17" creationId="{878B647C-1AC4-5BEE-CB6A-F7FB08E4CA5C}"/>
          </ac:spMkLst>
        </pc:spChg>
        <pc:spChg chg="add del mod">
          <ac:chgData name="Marco Bellaveglia" userId="ccbe9784-09e5-475a-bf13-0b9f86231c85" providerId="ADAL" clId="{C1C1C294-F9FC-4F8C-B57E-97444CF36FC9}" dt="2024-04-18T16:22:58.413" v="11039" actId="478"/>
          <ac:spMkLst>
            <pc:docMk/>
            <pc:sldMk cId="812192242" sldId="287"/>
            <ac:spMk id="20" creationId="{6DE01B7E-8D35-7451-FE6B-157217C278E4}"/>
          </ac:spMkLst>
        </pc:spChg>
        <pc:spChg chg="add del mod">
          <ac:chgData name="Marco Bellaveglia" userId="ccbe9784-09e5-475a-bf13-0b9f86231c85" providerId="ADAL" clId="{C1C1C294-F9FC-4F8C-B57E-97444CF36FC9}" dt="2024-04-18T16:22:58.413" v="11039" actId="478"/>
          <ac:spMkLst>
            <pc:docMk/>
            <pc:sldMk cId="812192242" sldId="287"/>
            <ac:spMk id="21" creationId="{8F6B0A0B-36AC-99F1-382A-B93E352A762B}"/>
          </ac:spMkLst>
        </pc:spChg>
        <pc:spChg chg="add del mod">
          <ac:chgData name="Marco Bellaveglia" userId="ccbe9784-09e5-475a-bf13-0b9f86231c85" providerId="ADAL" clId="{C1C1C294-F9FC-4F8C-B57E-97444CF36FC9}" dt="2024-04-18T16:22:58.413" v="11039" actId="478"/>
          <ac:spMkLst>
            <pc:docMk/>
            <pc:sldMk cId="812192242" sldId="287"/>
            <ac:spMk id="24" creationId="{F02020E9-B4B0-E163-AD4D-318506335800}"/>
          </ac:spMkLst>
        </pc:spChg>
        <pc:spChg chg="add del mod">
          <ac:chgData name="Marco Bellaveglia" userId="ccbe9784-09e5-475a-bf13-0b9f86231c85" providerId="ADAL" clId="{C1C1C294-F9FC-4F8C-B57E-97444CF36FC9}" dt="2024-04-18T16:22:58.413" v="11039" actId="478"/>
          <ac:spMkLst>
            <pc:docMk/>
            <pc:sldMk cId="812192242" sldId="287"/>
            <ac:spMk id="25" creationId="{EB98633F-0D21-79B4-5B0B-CABE9D6BBFA4}"/>
          </ac:spMkLst>
        </pc:spChg>
        <pc:spChg chg="add del mod">
          <ac:chgData name="Marco Bellaveglia" userId="ccbe9784-09e5-475a-bf13-0b9f86231c85" providerId="ADAL" clId="{C1C1C294-F9FC-4F8C-B57E-97444CF36FC9}" dt="2024-04-18T16:22:58.413" v="11039" actId="478"/>
          <ac:spMkLst>
            <pc:docMk/>
            <pc:sldMk cId="812192242" sldId="287"/>
            <ac:spMk id="27" creationId="{6A7493A0-11B7-90FF-4166-0A5C887CB316}"/>
          </ac:spMkLst>
        </pc:spChg>
        <pc:spChg chg="add del mod">
          <ac:chgData name="Marco Bellaveglia" userId="ccbe9784-09e5-475a-bf13-0b9f86231c85" providerId="ADAL" clId="{C1C1C294-F9FC-4F8C-B57E-97444CF36FC9}" dt="2024-04-18T16:22:34.405" v="11031" actId="478"/>
          <ac:spMkLst>
            <pc:docMk/>
            <pc:sldMk cId="812192242" sldId="287"/>
            <ac:spMk id="28" creationId="{2E2C676B-F859-2B25-7613-AA88CC2F9F9C}"/>
          </ac:spMkLst>
        </pc:spChg>
        <pc:spChg chg="add del mod">
          <ac:chgData name="Marco Bellaveglia" userId="ccbe9784-09e5-475a-bf13-0b9f86231c85" providerId="ADAL" clId="{C1C1C294-F9FC-4F8C-B57E-97444CF36FC9}" dt="2024-04-18T16:18:15.274" v="10951" actId="478"/>
          <ac:spMkLst>
            <pc:docMk/>
            <pc:sldMk cId="812192242" sldId="287"/>
            <ac:spMk id="29" creationId="{57206A15-9271-58ED-3743-F2AB9BAF7478}"/>
          </ac:spMkLst>
        </pc:spChg>
        <pc:spChg chg="add del mod">
          <ac:chgData name="Marco Bellaveglia" userId="ccbe9784-09e5-475a-bf13-0b9f86231c85" providerId="ADAL" clId="{C1C1C294-F9FC-4F8C-B57E-97444CF36FC9}" dt="2024-04-18T16:22:34.405" v="11031" actId="478"/>
          <ac:spMkLst>
            <pc:docMk/>
            <pc:sldMk cId="812192242" sldId="287"/>
            <ac:spMk id="30" creationId="{6CFEF4F0-F3D0-60CD-7977-5FB4C972503C}"/>
          </ac:spMkLst>
        </pc:spChg>
        <pc:spChg chg="add del mod">
          <ac:chgData name="Marco Bellaveglia" userId="ccbe9784-09e5-475a-bf13-0b9f86231c85" providerId="ADAL" clId="{C1C1C294-F9FC-4F8C-B57E-97444CF36FC9}" dt="2024-04-18T16:22:58.413" v="11039" actId="478"/>
          <ac:spMkLst>
            <pc:docMk/>
            <pc:sldMk cId="812192242" sldId="287"/>
            <ac:spMk id="31" creationId="{E7371601-F69D-5413-866C-23029FCF527B}"/>
          </ac:spMkLst>
        </pc:spChg>
        <pc:spChg chg="add del mod">
          <ac:chgData name="Marco Bellaveglia" userId="ccbe9784-09e5-475a-bf13-0b9f86231c85" providerId="ADAL" clId="{C1C1C294-F9FC-4F8C-B57E-97444CF36FC9}" dt="2024-04-18T16:22:34.405" v="11031" actId="478"/>
          <ac:spMkLst>
            <pc:docMk/>
            <pc:sldMk cId="812192242" sldId="287"/>
            <ac:spMk id="33" creationId="{5A1046D6-459B-1137-5D27-9E181BA2B7BA}"/>
          </ac:spMkLst>
        </pc:spChg>
        <pc:spChg chg="add del mod">
          <ac:chgData name="Marco Bellaveglia" userId="ccbe9784-09e5-475a-bf13-0b9f86231c85" providerId="ADAL" clId="{C1C1C294-F9FC-4F8C-B57E-97444CF36FC9}" dt="2024-04-18T16:14:34.938" v="10815" actId="478"/>
          <ac:spMkLst>
            <pc:docMk/>
            <pc:sldMk cId="812192242" sldId="287"/>
            <ac:spMk id="34" creationId="{453A4EC9-229A-490B-C67A-4D022967AFAA}"/>
          </ac:spMkLst>
        </pc:spChg>
        <pc:spChg chg="add del mod">
          <ac:chgData name="Marco Bellaveglia" userId="ccbe9784-09e5-475a-bf13-0b9f86231c85" providerId="ADAL" clId="{C1C1C294-F9FC-4F8C-B57E-97444CF36FC9}" dt="2024-04-18T16:14:58.850" v="10822" actId="478"/>
          <ac:spMkLst>
            <pc:docMk/>
            <pc:sldMk cId="812192242" sldId="287"/>
            <ac:spMk id="35" creationId="{BAEDAF7B-7A41-AF77-61FA-F4598D7C88AC}"/>
          </ac:spMkLst>
        </pc:spChg>
        <pc:spChg chg="add del mod">
          <ac:chgData name="Marco Bellaveglia" userId="ccbe9784-09e5-475a-bf13-0b9f86231c85" providerId="ADAL" clId="{C1C1C294-F9FC-4F8C-B57E-97444CF36FC9}" dt="2024-04-18T16:16:28.067" v="10909" actId="478"/>
          <ac:spMkLst>
            <pc:docMk/>
            <pc:sldMk cId="812192242" sldId="287"/>
            <ac:spMk id="36" creationId="{42B83D82-D8A6-8A80-9B00-B32E53E1BAF1}"/>
          </ac:spMkLst>
        </pc:spChg>
        <pc:spChg chg="add del mod">
          <ac:chgData name="Marco Bellaveglia" userId="ccbe9784-09e5-475a-bf13-0b9f86231c85" providerId="ADAL" clId="{C1C1C294-F9FC-4F8C-B57E-97444CF36FC9}" dt="2024-04-18T16:16:32.162" v="10911" actId="478"/>
          <ac:spMkLst>
            <pc:docMk/>
            <pc:sldMk cId="812192242" sldId="287"/>
            <ac:spMk id="37" creationId="{1765E3E5-2282-48F2-A003-9C6BC1BF32E1}"/>
          </ac:spMkLst>
        </pc:spChg>
        <pc:spChg chg="add del mod">
          <ac:chgData name="Marco Bellaveglia" userId="ccbe9784-09e5-475a-bf13-0b9f86231c85" providerId="ADAL" clId="{C1C1C294-F9FC-4F8C-B57E-97444CF36FC9}" dt="2024-04-18T16:18:35.138" v="10956" actId="478"/>
          <ac:spMkLst>
            <pc:docMk/>
            <pc:sldMk cId="812192242" sldId="287"/>
            <ac:spMk id="38" creationId="{526721A9-4E92-B34D-BC7E-ADF6D3BC4A14}"/>
          </ac:spMkLst>
        </pc:spChg>
        <pc:spChg chg="add del mod">
          <ac:chgData name="Marco Bellaveglia" userId="ccbe9784-09e5-475a-bf13-0b9f86231c85" providerId="ADAL" clId="{C1C1C294-F9FC-4F8C-B57E-97444CF36FC9}" dt="2024-04-18T16:18:05.379" v="10948" actId="478"/>
          <ac:spMkLst>
            <pc:docMk/>
            <pc:sldMk cId="812192242" sldId="287"/>
            <ac:spMk id="39" creationId="{AA0F781F-01CC-12D8-C32E-70D6CF737C4D}"/>
          </ac:spMkLst>
        </pc:spChg>
        <pc:spChg chg="add del mod">
          <ac:chgData name="Marco Bellaveglia" userId="ccbe9784-09e5-475a-bf13-0b9f86231c85" providerId="ADAL" clId="{C1C1C294-F9FC-4F8C-B57E-97444CF36FC9}" dt="2024-04-18T16:20:06.930" v="11012" actId="478"/>
          <ac:spMkLst>
            <pc:docMk/>
            <pc:sldMk cId="812192242" sldId="287"/>
            <ac:spMk id="40" creationId="{ABE08D0A-A708-FC83-1D45-4CE2E1DD69C0}"/>
          </ac:spMkLst>
        </pc:spChg>
        <pc:spChg chg="add del mod">
          <ac:chgData name="Marco Bellaveglia" userId="ccbe9784-09e5-475a-bf13-0b9f86231c85" providerId="ADAL" clId="{C1C1C294-F9FC-4F8C-B57E-97444CF36FC9}" dt="2024-04-18T16:20:05.482" v="11010" actId="478"/>
          <ac:spMkLst>
            <pc:docMk/>
            <pc:sldMk cId="812192242" sldId="287"/>
            <ac:spMk id="41" creationId="{6CA29450-5BAD-225C-8789-1B9E4E1C76F1}"/>
          </ac:spMkLst>
        </pc:spChg>
        <pc:spChg chg="add del mod">
          <ac:chgData name="Marco Bellaveglia" userId="ccbe9784-09e5-475a-bf13-0b9f86231c85" providerId="ADAL" clId="{C1C1C294-F9FC-4F8C-B57E-97444CF36FC9}" dt="2024-04-18T16:26:02.428" v="11070" actId="478"/>
          <ac:spMkLst>
            <pc:docMk/>
            <pc:sldMk cId="812192242" sldId="287"/>
            <ac:spMk id="44" creationId="{71A15BE6-994A-3202-45FB-34A233011157}"/>
          </ac:spMkLst>
        </pc:spChg>
        <pc:spChg chg="add mod">
          <ac:chgData name="Marco Bellaveglia" userId="ccbe9784-09e5-475a-bf13-0b9f86231c85" providerId="ADAL" clId="{C1C1C294-F9FC-4F8C-B57E-97444CF36FC9}" dt="2024-04-18T16:26:06.151" v="11071"/>
          <ac:spMkLst>
            <pc:docMk/>
            <pc:sldMk cId="812192242" sldId="287"/>
            <ac:spMk id="45" creationId="{39A88CEA-D2CD-DA5B-D85D-4E843A7E0215}"/>
          </ac:spMkLst>
        </pc:spChg>
        <pc:graphicFrameChg chg="add del mod">
          <ac:chgData name="Marco Bellaveglia" userId="ccbe9784-09e5-475a-bf13-0b9f86231c85" providerId="ADAL" clId="{C1C1C294-F9FC-4F8C-B57E-97444CF36FC9}" dt="2024-04-18T16:22:58.413" v="11039" actId="478"/>
          <ac:graphicFrameMkLst>
            <pc:docMk/>
            <pc:sldMk cId="812192242" sldId="287"/>
            <ac:graphicFrameMk id="32" creationId="{706C310B-36BE-DD64-975F-0018138AD2DB}"/>
          </ac:graphicFrameMkLst>
        </pc:graphicFrameChg>
        <pc:graphicFrameChg chg="add del mod replId">
          <ac:chgData name="Marco Bellaveglia" userId="ccbe9784-09e5-475a-bf13-0b9f86231c85" providerId="ADAL" clId="{C1C1C294-F9FC-4F8C-B57E-97444CF36FC9}" dt="2024-04-18T16:17:22.168" v="10933"/>
          <ac:graphicFrameMkLst>
            <pc:docMk/>
            <pc:sldMk cId="812192242" sldId="287"/>
            <ac:graphicFrameMk id="42" creationId="{06372930-9B4F-A52D-27DB-21E6ECB7F833}"/>
          </ac:graphicFrameMkLst>
        </pc:graphicFrameChg>
        <pc:graphicFrameChg chg="add del mod">
          <ac:chgData name="Marco Bellaveglia" userId="ccbe9784-09e5-475a-bf13-0b9f86231c85" providerId="ADAL" clId="{C1C1C294-F9FC-4F8C-B57E-97444CF36FC9}" dt="2024-04-18T16:27:55.082" v="11100" actId="478"/>
          <ac:graphicFrameMkLst>
            <pc:docMk/>
            <pc:sldMk cId="812192242" sldId="287"/>
            <ac:graphicFrameMk id="46" creationId="{C2ADEB49-17E4-4205-473B-4617287CFC33}"/>
          </ac:graphicFrameMkLst>
        </pc:graphicFrameChg>
        <pc:cxnChg chg="add del mod">
          <ac:chgData name="Marco Bellaveglia" userId="ccbe9784-09e5-475a-bf13-0b9f86231c85" providerId="ADAL" clId="{C1C1C294-F9FC-4F8C-B57E-97444CF36FC9}" dt="2024-04-18T16:14:35.610" v="10816" actId="478"/>
          <ac:cxnSpMkLst>
            <pc:docMk/>
            <pc:sldMk cId="812192242" sldId="287"/>
            <ac:cxnSpMk id="9" creationId="{FCE9C343-2FDE-EB7B-1938-DF0DBA9611A0}"/>
          </ac:cxnSpMkLst>
        </pc:cxnChg>
        <pc:cxnChg chg="add del mod">
          <ac:chgData name="Marco Bellaveglia" userId="ccbe9784-09e5-475a-bf13-0b9f86231c85" providerId="ADAL" clId="{C1C1C294-F9FC-4F8C-B57E-97444CF36FC9}" dt="2024-04-18T16:22:58.413" v="11039" actId="478"/>
          <ac:cxnSpMkLst>
            <pc:docMk/>
            <pc:sldMk cId="812192242" sldId="287"/>
            <ac:cxnSpMk id="15" creationId="{DC9246B7-283E-548C-D685-50CFE010DCDB}"/>
          </ac:cxnSpMkLst>
        </pc:cxnChg>
        <pc:cxnChg chg="add del mod">
          <ac:chgData name="Marco Bellaveglia" userId="ccbe9784-09e5-475a-bf13-0b9f86231c85" providerId="ADAL" clId="{C1C1C294-F9FC-4F8C-B57E-97444CF36FC9}" dt="2024-04-18T16:22:58.413" v="11039" actId="478"/>
          <ac:cxnSpMkLst>
            <pc:docMk/>
            <pc:sldMk cId="812192242" sldId="287"/>
            <ac:cxnSpMk id="16" creationId="{3FF44485-6A4B-F013-62A4-07A766CDB0BC}"/>
          </ac:cxnSpMkLst>
        </pc:cxnChg>
        <pc:cxnChg chg="add del mod">
          <ac:chgData name="Marco Bellaveglia" userId="ccbe9784-09e5-475a-bf13-0b9f86231c85" providerId="ADAL" clId="{C1C1C294-F9FC-4F8C-B57E-97444CF36FC9}" dt="2024-04-18T16:22:58.413" v="11039" actId="478"/>
          <ac:cxnSpMkLst>
            <pc:docMk/>
            <pc:sldMk cId="812192242" sldId="287"/>
            <ac:cxnSpMk id="18" creationId="{03DBE34B-A80E-9310-3F37-0B890E6D08CA}"/>
          </ac:cxnSpMkLst>
        </pc:cxnChg>
        <pc:cxnChg chg="add del mod">
          <ac:chgData name="Marco Bellaveglia" userId="ccbe9784-09e5-475a-bf13-0b9f86231c85" providerId="ADAL" clId="{C1C1C294-F9FC-4F8C-B57E-97444CF36FC9}" dt="2024-04-18T16:22:58.413" v="11039" actId="478"/>
          <ac:cxnSpMkLst>
            <pc:docMk/>
            <pc:sldMk cId="812192242" sldId="287"/>
            <ac:cxnSpMk id="19" creationId="{CE0FCF41-1216-43B8-5030-B7D9839C12C3}"/>
          </ac:cxnSpMkLst>
        </pc:cxnChg>
        <pc:cxnChg chg="add del mod">
          <ac:chgData name="Marco Bellaveglia" userId="ccbe9784-09e5-475a-bf13-0b9f86231c85" providerId="ADAL" clId="{C1C1C294-F9FC-4F8C-B57E-97444CF36FC9}" dt="2024-04-18T16:22:58.413" v="11039" actId="478"/>
          <ac:cxnSpMkLst>
            <pc:docMk/>
            <pc:sldMk cId="812192242" sldId="287"/>
            <ac:cxnSpMk id="22" creationId="{1C145FF9-D986-8E84-236D-106396525E1F}"/>
          </ac:cxnSpMkLst>
        </pc:cxnChg>
        <pc:cxnChg chg="add del mod">
          <ac:chgData name="Marco Bellaveglia" userId="ccbe9784-09e5-475a-bf13-0b9f86231c85" providerId="ADAL" clId="{C1C1C294-F9FC-4F8C-B57E-97444CF36FC9}" dt="2024-04-18T16:22:58.413" v="11039" actId="478"/>
          <ac:cxnSpMkLst>
            <pc:docMk/>
            <pc:sldMk cId="812192242" sldId="287"/>
            <ac:cxnSpMk id="23" creationId="{B8948228-1A71-A3D4-F1B8-3AD52B5B8AB6}"/>
          </ac:cxnSpMkLst>
        </pc:cxnChg>
        <pc:cxnChg chg="add del mod">
          <ac:chgData name="Marco Bellaveglia" userId="ccbe9784-09e5-475a-bf13-0b9f86231c85" providerId="ADAL" clId="{C1C1C294-F9FC-4F8C-B57E-97444CF36FC9}" dt="2024-04-18T16:22:34.405" v="11031" actId="478"/>
          <ac:cxnSpMkLst>
            <pc:docMk/>
            <pc:sldMk cId="812192242" sldId="287"/>
            <ac:cxnSpMk id="26" creationId="{F098A59E-43B8-962C-7045-2CC845049631}"/>
          </ac:cxnSpMkLst>
        </pc:cxnChg>
      </pc:sldChg>
      <pc:sldChg chg="addSp delSp modSp new del mod modAnim">
        <pc:chgData name="Marco Bellaveglia" userId="ccbe9784-09e5-475a-bf13-0b9f86231c85" providerId="ADAL" clId="{C1C1C294-F9FC-4F8C-B57E-97444CF36FC9}" dt="2024-04-18T17:23:13.547" v="12073" actId="47"/>
        <pc:sldMkLst>
          <pc:docMk/>
          <pc:sldMk cId="1947411001" sldId="288"/>
        </pc:sldMkLst>
        <pc:spChg chg="del">
          <ac:chgData name="Marco Bellaveglia" userId="ccbe9784-09e5-475a-bf13-0b9f86231c85" providerId="ADAL" clId="{C1C1C294-F9FC-4F8C-B57E-97444CF36FC9}" dt="2024-04-18T13:37:33.639" v="9293" actId="478"/>
          <ac:spMkLst>
            <pc:docMk/>
            <pc:sldMk cId="1947411001" sldId="288"/>
            <ac:spMk id="2" creationId="{32F08858-A335-682C-F436-3289ADF07B3B}"/>
          </ac:spMkLst>
        </pc:spChg>
        <pc:spChg chg="mod">
          <ac:chgData name="Marco Bellaveglia" userId="ccbe9784-09e5-475a-bf13-0b9f86231c85" providerId="ADAL" clId="{C1C1C294-F9FC-4F8C-B57E-97444CF36FC9}" dt="2024-04-18T13:38:16.664" v="9323" actId="20577"/>
          <ac:spMkLst>
            <pc:docMk/>
            <pc:sldMk cId="1947411001" sldId="288"/>
            <ac:spMk id="3" creationId="{F8038F47-E154-834D-81E8-D9A09B6D5D8E}"/>
          </ac:spMkLst>
        </pc:spChg>
        <pc:spChg chg="add mod">
          <ac:chgData name="Marco Bellaveglia" userId="ccbe9784-09e5-475a-bf13-0b9f86231c85" providerId="ADAL" clId="{C1C1C294-F9FC-4F8C-B57E-97444CF36FC9}" dt="2024-04-18T13:37:34.987" v="9294"/>
          <ac:spMkLst>
            <pc:docMk/>
            <pc:sldMk cId="1947411001" sldId="288"/>
            <ac:spMk id="7" creationId="{7DDFFE70-5BE3-2166-4940-7194640B1FB6}"/>
          </ac:spMkLst>
        </pc:spChg>
        <pc:spChg chg="add mod">
          <ac:chgData name="Marco Bellaveglia" userId="ccbe9784-09e5-475a-bf13-0b9f86231c85" providerId="ADAL" clId="{C1C1C294-F9FC-4F8C-B57E-97444CF36FC9}" dt="2024-04-18T13:37:34.987" v="9294"/>
          <ac:spMkLst>
            <pc:docMk/>
            <pc:sldMk cId="1947411001" sldId="288"/>
            <ac:spMk id="9" creationId="{9350A5A1-86DE-440B-048E-1A09B08DD89B}"/>
          </ac:spMkLst>
        </pc:spChg>
        <pc:spChg chg="add mod">
          <ac:chgData name="Marco Bellaveglia" userId="ccbe9784-09e5-475a-bf13-0b9f86231c85" providerId="ADAL" clId="{C1C1C294-F9FC-4F8C-B57E-97444CF36FC9}" dt="2024-04-18T13:37:34.987" v="9294"/>
          <ac:spMkLst>
            <pc:docMk/>
            <pc:sldMk cId="1947411001" sldId="288"/>
            <ac:spMk id="10" creationId="{F36082DC-2D77-E618-F790-CF64FDD18583}"/>
          </ac:spMkLst>
        </pc:spChg>
        <pc:spChg chg="add mod">
          <ac:chgData name="Marco Bellaveglia" userId="ccbe9784-09e5-475a-bf13-0b9f86231c85" providerId="ADAL" clId="{C1C1C294-F9FC-4F8C-B57E-97444CF36FC9}" dt="2024-04-18T13:37:34.987" v="9294"/>
          <ac:spMkLst>
            <pc:docMk/>
            <pc:sldMk cId="1947411001" sldId="288"/>
            <ac:spMk id="11" creationId="{8A97CD10-BF0A-39C3-7107-57D0EACA04DB}"/>
          </ac:spMkLst>
        </pc:spChg>
        <pc:spChg chg="add mod">
          <ac:chgData name="Marco Bellaveglia" userId="ccbe9784-09e5-475a-bf13-0b9f86231c85" providerId="ADAL" clId="{C1C1C294-F9FC-4F8C-B57E-97444CF36FC9}" dt="2024-04-18T13:37:34.987" v="9294"/>
          <ac:spMkLst>
            <pc:docMk/>
            <pc:sldMk cId="1947411001" sldId="288"/>
            <ac:spMk id="12" creationId="{635B2754-94C3-D6B6-F260-F90E88CC2DD3}"/>
          </ac:spMkLst>
        </pc:spChg>
        <pc:spChg chg="add mod">
          <ac:chgData name="Marco Bellaveglia" userId="ccbe9784-09e5-475a-bf13-0b9f86231c85" providerId="ADAL" clId="{C1C1C294-F9FC-4F8C-B57E-97444CF36FC9}" dt="2024-04-18T13:37:34.987" v="9294"/>
          <ac:spMkLst>
            <pc:docMk/>
            <pc:sldMk cId="1947411001" sldId="288"/>
            <ac:spMk id="15" creationId="{6A59A81D-1652-8CA5-D68C-474417B25C0C}"/>
          </ac:spMkLst>
        </pc:spChg>
        <pc:spChg chg="add mod">
          <ac:chgData name="Marco Bellaveglia" userId="ccbe9784-09e5-475a-bf13-0b9f86231c85" providerId="ADAL" clId="{C1C1C294-F9FC-4F8C-B57E-97444CF36FC9}" dt="2024-04-18T13:37:34.987" v="9294"/>
          <ac:spMkLst>
            <pc:docMk/>
            <pc:sldMk cId="1947411001" sldId="288"/>
            <ac:spMk id="16" creationId="{8D9D9F28-7B86-9367-E044-2463045EB5F6}"/>
          </ac:spMkLst>
        </pc:spChg>
        <pc:spChg chg="add mod">
          <ac:chgData name="Marco Bellaveglia" userId="ccbe9784-09e5-475a-bf13-0b9f86231c85" providerId="ADAL" clId="{C1C1C294-F9FC-4F8C-B57E-97444CF36FC9}" dt="2024-04-18T13:37:34.987" v="9294"/>
          <ac:spMkLst>
            <pc:docMk/>
            <pc:sldMk cId="1947411001" sldId="288"/>
            <ac:spMk id="17" creationId="{3F165B29-A57B-AAE5-8427-700C9FC27FDB}"/>
          </ac:spMkLst>
        </pc:spChg>
        <pc:spChg chg="add mod">
          <ac:chgData name="Marco Bellaveglia" userId="ccbe9784-09e5-475a-bf13-0b9f86231c85" providerId="ADAL" clId="{C1C1C294-F9FC-4F8C-B57E-97444CF36FC9}" dt="2024-04-18T13:37:34.987" v="9294"/>
          <ac:spMkLst>
            <pc:docMk/>
            <pc:sldMk cId="1947411001" sldId="288"/>
            <ac:spMk id="18" creationId="{3A9AF27C-9339-9665-9537-2C25247B2677}"/>
          </ac:spMkLst>
        </pc:spChg>
        <pc:spChg chg="add mod">
          <ac:chgData name="Marco Bellaveglia" userId="ccbe9784-09e5-475a-bf13-0b9f86231c85" providerId="ADAL" clId="{C1C1C294-F9FC-4F8C-B57E-97444CF36FC9}" dt="2024-04-18T13:37:34.987" v="9294"/>
          <ac:spMkLst>
            <pc:docMk/>
            <pc:sldMk cId="1947411001" sldId="288"/>
            <ac:spMk id="19" creationId="{932F8630-8335-06E2-C4C3-DA54BC455D28}"/>
          </ac:spMkLst>
        </pc:spChg>
        <pc:spChg chg="add mod">
          <ac:chgData name="Marco Bellaveglia" userId="ccbe9784-09e5-475a-bf13-0b9f86231c85" providerId="ADAL" clId="{C1C1C294-F9FC-4F8C-B57E-97444CF36FC9}" dt="2024-04-18T13:37:34.987" v="9294"/>
          <ac:spMkLst>
            <pc:docMk/>
            <pc:sldMk cId="1947411001" sldId="288"/>
            <ac:spMk id="20" creationId="{F34F62DE-21D4-B20F-FFCA-86673924451A}"/>
          </ac:spMkLst>
        </pc:spChg>
        <pc:spChg chg="add mod">
          <ac:chgData name="Marco Bellaveglia" userId="ccbe9784-09e5-475a-bf13-0b9f86231c85" providerId="ADAL" clId="{C1C1C294-F9FC-4F8C-B57E-97444CF36FC9}" dt="2024-04-18T13:37:34.987" v="9294"/>
          <ac:spMkLst>
            <pc:docMk/>
            <pc:sldMk cId="1947411001" sldId="288"/>
            <ac:spMk id="21" creationId="{324775AE-F624-8951-5A83-AB8459B9E83B}"/>
          </ac:spMkLst>
        </pc:spChg>
        <pc:spChg chg="add mod">
          <ac:chgData name="Marco Bellaveglia" userId="ccbe9784-09e5-475a-bf13-0b9f86231c85" providerId="ADAL" clId="{C1C1C294-F9FC-4F8C-B57E-97444CF36FC9}" dt="2024-04-18T13:37:34.987" v="9294"/>
          <ac:spMkLst>
            <pc:docMk/>
            <pc:sldMk cId="1947411001" sldId="288"/>
            <ac:spMk id="22" creationId="{1CF38F6E-9DBC-1E4D-33BA-AF1576176B83}"/>
          </ac:spMkLst>
        </pc:spChg>
        <pc:spChg chg="add mod">
          <ac:chgData name="Marco Bellaveglia" userId="ccbe9784-09e5-475a-bf13-0b9f86231c85" providerId="ADAL" clId="{C1C1C294-F9FC-4F8C-B57E-97444CF36FC9}" dt="2024-04-18T13:37:34.987" v="9294"/>
          <ac:spMkLst>
            <pc:docMk/>
            <pc:sldMk cId="1947411001" sldId="288"/>
            <ac:spMk id="25" creationId="{DBBB814B-728E-1DF1-6DA1-2ACE97EFA238}"/>
          </ac:spMkLst>
        </pc:spChg>
        <pc:spChg chg="add mod">
          <ac:chgData name="Marco Bellaveglia" userId="ccbe9784-09e5-475a-bf13-0b9f86231c85" providerId="ADAL" clId="{C1C1C294-F9FC-4F8C-B57E-97444CF36FC9}" dt="2024-04-18T13:37:34.987" v="9294"/>
          <ac:spMkLst>
            <pc:docMk/>
            <pc:sldMk cId="1947411001" sldId="288"/>
            <ac:spMk id="26" creationId="{B290092C-4CCC-6726-AC65-F3E4E015DEE3}"/>
          </ac:spMkLst>
        </pc:spChg>
        <pc:spChg chg="add mod">
          <ac:chgData name="Marco Bellaveglia" userId="ccbe9784-09e5-475a-bf13-0b9f86231c85" providerId="ADAL" clId="{C1C1C294-F9FC-4F8C-B57E-97444CF36FC9}" dt="2024-04-18T13:37:34.987" v="9294"/>
          <ac:spMkLst>
            <pc:docMk/>
            <pc:sldMk cId="1947411001" sldId="288"/>
            <ac:spMk id="27" creationId="{7815A827-83EE-C3E8-8ED2-323641FB3CC3}"/>
          </ac:spMkLst>
        </pc:spChg>
        <pc:spChg chg="add mod">
          <ac:chgData name="Marco Bellaveglia" userId="ccbe9784-09e5-475a-bf13-0b9f86231c85" providerId="ADAL" clId="{C1C1C294-F9FC-4F8C-B57E-97444CF36FC9}" dt="2024-04-18T13:37:34.987" v="9294"/>
          <ac:spMkLst>
            <pc:docMk/>
            <pc:sldMk cId="1947411001" sldId="288"/>
            <ac:spMk id="28" creationId="{56F79C4C-7B52-9622-954C-62D42546A1B0}"/>
          </ac:spMkLst>
        </pc:spChg>
        <pc:spChg chg="add mod">
          <ac:chgData name="Marco Bellaveglia" userId="ccbe9784-09e5-475a-bf13-0b9f86231c85" providerId="ADAL" clId="{C1C1C294-F9FC-4F8C-B57E-97444CF36FC9}" dt="2024-04-18T13:37:34.987" v="9294"/>
          <ac:spMkLst>
            <pc:docMk/>
            <pc:sldMk cId="1947411001" sldId="288"/>
            <ac:spMk id="29" creationId="{98808F81-48A5-FE7B-9648-537F976E7175}"/>
          </ac:spMkLst>
        </pc:spChg>
        <pc:spChg chg="add mod">
          <ac:chgData name="Marco Bellaveglia" userId="ccbe9784-09e5-475a-bf13-0b9f86231c85" providerId="ADAL" clId="{C1C1C294-F9FC-4F8C-B57E-97444CF36FC9}" dt="2024-04-18T13:37:34.987" v="9294"/>
          <ac:spMkLst>
            <pc:docMk/>
            <pc:sldMk cId="1947411001" sldId="288"/>
            <ac:spMk id="30" creationId="{3D3912D9-03A2-1CEA-38AC-5D8EA64A9FF8}"/>
          </ac:spMkLst>
        </pc:spChg>
        <pc:spChg chg="add mod">
          <ac:chgData name="Marco Bellaveglia" userId="ccbe9784-09e5-475a-bf13-0b9f86231c85" providerId="ADAL" clId="{C1C1C294-F9FC-4F8C-B57E-97444CF36FC9}" dt="2024-04-18T13:37:34.987" v="9294"/>
          <ac:spMkLst>
            <pc:docMk/>
            <pc:sldMk cId="1947411001" sldId="288"/>
            <ac:spMk id="31" creationId="{1E8D06AC-5EBC-702A-A792-753D5902D134}"/>
          </ac:spMkLst>
        </pc:spChg>
        <pc:spChg chg="add mod">
          <ac:chgData name="Marco Bellaveglia" userId="ccbe9784-09e5-475a-bf13-0b9f86231c85" providerId="ADAL" clId="{C1C1C294-F9FC-4F8C-B57E-97444CF36FC9}" dt="2024-04-18T13:37:34.987" v="9294"/>
          <ac:spMkLst>
            <pc:docMk/>
            <pc:sldMk cId="1947411001" sldId="288"/>
            <ac:spMk id="32" creationId="{5F2B9E32-F2CB-3553-CC4F-DC430C31F2BF}"/>
          </ac:spMkLst>
        </pc:spChg>
        <pc:spChg chg="add mod">
          <ac:chgData name="Marco Bellaveglia" userId="ccbe9784-09e5-475a-bf13-0b9f86231c85" providerId="ADAL" clId="{C1C1C294-F9FC-4F8C-B57E-97444CF36FC9}" dt="2024-04-18T13:37:34.987" v="9294"/>
          <ac:spMkLst>
            <pc:docMk/>
            <pc:sldMk cId="1947411001" sldId="288"/>
            <ac:spMk id="33" creationId="{C6B42CF6-554E-1D99-F104-7221254770C8}"/>
          </ac:spMkLst>
        </pc:spChg>
        <pc:spChg chg="add mod">
          <ac:chgData name="Marco Bellaveglia" userId="ccbe9784-09e5-475a-bf13-0b9f86231c85" providerId="ADAL" clId="{C1C1C294-F9FC-4F8C-B57E-97444CF36FC9}" dt="2024-04-18T13:37:34.987" v="9294"/>
          <ac:spMkLst>
            <pc:docMk/>
            <pc:sldMk cId="1947411001" sldId="288"/>
            <ac:spMk id="34" creationId="{E9A7BA01-C75C-1794-CCED-622EC6541E01}"/>
          </ac:spMkLst>
        </pc:spChg>
        <pc:spChg chg="add mod">
          <ac:chgData name="Marco Bellaveglia" userId="ccbe9784-09e5-475a-bf13-0b9f86231c85" providerId="ADAL" clId="{C1C1C294-F9FC-4F8C-B57E-97444CF36FC9}" dt="2024-04-18T13:37:34.987" v="9294"/>
          <ac:spMkLst>
            <pc:docMk/>
            <pc:sldMk cId="1947411001" sldId="288"/>
            <ac:spMk id="35" creationId="{A19CAB94-F7B6-6725-D4F0-CEA965EE58DA}"/>
          </ac:spMkLst>
        </pc:spChg>
        <pc:spChg chg="add mod">
          <ac:chgData name="Marco Bellaveglia" userId="ccbe9784-09e5-475a-bf13-0b9f86231c85" providerId="ADAL" clId="{C1C1C294-F9FC-4F8C-B57E-97444CF36FC9}" dt="2024-04-18T13:37:34.987" v="9294"/>
          <ac:spMkLst>
            <pc:docMk/>
            <pc:sldMk cId="1947411001" sldId="288"/>
            <ac:spMk id="36" creationId="{E6BDA9D6-8348-ACC0-DE56-C506FF00B71D}"/>
          </ac:spMkLst>
        </pc:spChg>
        <pc:spChg chg="add mod">
          <ac:chgData name="Marco Bellaveglia" userId="ccbe9784-09e5-475a-bf13-0b9f86231c85" providerId="ADAL" clId="{C1C1C294-F9FC-4F8C-B57E-97444CF36FC9}" dt="2024-04-18T13:37:34.987" v="9294"/>
          <ac:spMkLst>
            <pc:docMk/>
            <pc:sldMk cId="1947411001" sldId="288"/>
            <ac:spMk id="37" creationId="{A827D15A-56F9-B89D-D10C-DD1DA94B697A}"/>
          </ac:spMkLst>
        </pc:spChg>
        <pc:spChg chg="add mod">
          <ac:chgData name="Marco Bellaveglia" userId="ccbe9784-09e5-475a-bf13-0b9f86231c85" providerId="ADAL" clId="{C1C1C294-F9FC-4F8C-B57E-97444CF36FC9}" dt="2024-04-18T13:37:34.987" v="9294"/>
          <ac:spMkLst>
            <pc:docMk/>
            <pc:sldMk cId="1947411001" sldId="288"/>
            <ac:spMk id="38" creationId="{90ADDCD5-E631-29BB-9FDA-3D692CB06255}"/>
          </ac:spMkLst>
        </pc:spChg>
        <pc:spChg chg="add mod">
          <ac:chgData name="Marco Bellaveglia" userId="ccbe9784-09e5-475a-bf13-0b9f86231c85" providerId="ADAL" clId="{C1C1C294-F9FC-4F8C-B57E-97444CF36FC9}" dt="2024-04-18T13:37:34.987" v="9294"/>
          <ac:spMkLst>
            <pc:docMk/>
            <pc:sldMk cId="1947411001" sldId="288"/>
            <ac:spMk id="39" creationId="{3A61AB2A-2F6F-1586-7BC4-BD8A27F30914}"/>
          </ac:spMkLst>
        </pc:spChg>
        <pc:spChg chg="add mod">
          <ac:chgData name="Marco Bellaveglia" userId="ccbe9784-09e5-475a-bf13-0b9f86231c85" providerId="ADAL" clId="{C1C1C294-F9FC-4F8C-B57E-97444CF36FC9}" dt="2024-04-18T13:37:34.987" v="9294"/>
          <ac:spMkLst>
            <pc:docMk/>
            <pc:sldMk cId="1947411001" sldId="288"/>
            <ac:spMk id="40" creationId="{94A4C11B-3263-D759-9676-21646C48050B}"/>
          </ac:spMkLst>
        </pc:spChg>
        <pc:spChg chg="add mod">
          <ac:chgData name="Marco Bellaveglia" userId="ccbe9784-09e5-475a-bf13-0b9f86231c85" providerId="ADAL" clId="{C1C1C294-F9FC-4F8C-B57E-97444CF36FC9}" dt="2024-04-18T13:37:34.987" v="9294"/>
          <ac:spMkLst>
            <pc:docMk/>
            <pc:sldMk cId="1947411001" sldId="288"/>
            <ac:spMk id="41" creationId="{9F57251C-A55E-4CDA-928B-901B9A12038A}"/>
          </ac:spMkLst>
        </pc:spChg>
        <pc:spChg chg="add mod">
          <ac:chgData name="Marco Bellaveglia" userId="ccbe9784-09e5-475a-bf13-0b9f86231c85" providerId="ADAL" clId="{C1C1C294-F9FC-4F8C-B57E-97444CF36FC9}" dt="2024-04-18T13:37:34.987" v="9294"/>
          <ac:spMkLst>
            <pc:docMk/>
            <pc:sldMk cId="1947411001" sldId="288"/>
            <ac:spMk id="42" creationId="{9265441A-DBB6-F69A-D5D1-0CDE28124EBE}"/>
          </ac:spMkLst>
        </pc:spChg>
        <pc:spChg chg="add mod">
          <ac:chgData name="Marco Bellaveglia" userId="ccbe9784-09e5-475a-bf13-0b9f86231c85" providerId="ADAL" clId="{C1C1C294-F9FC-4F8C-B57E-97444CF36FC9}" dt="2024-04-18T13:37:34.987" v="9294"/>
          <ac:spMkLst>
            <pc:docMk/>
            <pc:sldMk cId="1947411001" sldId="288"/>
            <ac:spMk id="43" creationId="{1FCE99B9-9635-0662-7198-F227F3339FFB}"/>
          </ac:spMkLst>
        </pc:spChg>
        <pc:spChg chg="add mod">
          <ac:chgData name="Marco Bellaveglia" userId="ccbe9784-09e5-475a-bf13-0b9f86231c85" providerId="ADAL" clId="{C1C1C294-F9FC-4F8C-B57E-97444CF36FC9}" dt="2024-04-18T13:37:34.987" v="9294"/>
          <ac:spMkLst>
            <pc:docMk/>
            <pc:sldMk cId="1947411001" sldId="288"/>
            <ac:spMk id="44" creationId="{A9E4C2B3-0252-CD3A-4C58-1EBC9CAFF3B6}"/>
          </ac:spMkLst>
        </pc:spChg>
        <pc:spChg chg="add mod">
          <ac:chgData name="Marco Bellaveglia" userId="ccbe9784-09e5-475a-bf13-0b9f86231c85" providerId="ADAL" clId="{C1C1C294-F9FC-4F8C-B57E-97444CF36FC9}" dt="2024-04-18T13:37:34.987" v="9294"/>
          <ac:spMkLst>
            <pc:docMk/>
            <pc:sldMk cId="1947411001" sldId="288"/>
            <ac:spMk id="45" creationId="{BD57F1D5-F6DB-24CB-60F7-7F4E6D5151E8}"/>
          </ac:spMkLst>
        </pc:spChg>
        <pc:spChg chg="add mod">
          <ac:chgData name="Marco Bellaveglia" userId="ccbe9784-09e5-475a-bf13-0b9f86231c85" providerId="ADAL" clId="{C1C1C294-F9FC-4F8C-B57E-97444CF36FC9}" dt="2024-04-18T13:37:34.987" v="9294"/>
          <ac:spMkLst>
            <pc:docMk/>
            <pc:sldMk cId="1947411001" sldId="288"/>
            <ac:spMk id="46" creationId="{E1DB9F72-050B-FA4C-405D-5CF51AE9E478}"/>
          </ac:spMkLst>
        </pc:spChg>
        <pc:spChg chg="add mod">
          <ac:chgData name="Marco Bellaveglia" userId="ccbe9784-09e5-475a-bf13-0b9f86231c85" providerId="ADAL" clId="{C1C1C294-F9FC-4F8C-B57E-97444CF36FC9}" dt="2024-04-18T13:37:34.987" v="9294"/>
          <ac:spMkLst>
            <pc:docMk/>
            <pc:sldMk cId="1947411001" sldId="288"/>
            <ac:spMk id="47" creationId="{E090C032-7715-7AB0-99E9-59CDDD085949}"/>
          </ac:spMkLst>
        </pc:spChg>
        <pc:spChg chg="add mod">
          <ac:chgData name="Marco Bellaveglia" userId="ccbe9784-09e5-475a-bf13-0b9f86231c85" providerId="ADAL" clId="{C1C1C294-F9FC-4F8C-B57E-97444CF36FC9}" dt="2024-04-18T13:37:34.987" v="9294"/>
          <ac:spMkLst>
            <pc:docMk/>
            <pc:sldMk cId="1947411001" sldId="288"/>
            <ac:spMk id="48" creationId="{E037A07E-D7E7-2D4E-F953-D3DECB8F6F37}"/>
          </ac:spMkLst>
        </pc:spChg>
        <pc:spChg chg="add mod">
          <ac:chgData name="Marco Bellaveglia" userId="ccbe9784-09e5-475a-bf13-0b9f86231c85" providerId="ADAL" clId="{C1C1C294-F9FC-4F8C-B57E-97444CF36FC9}" dt="2024-04-18T13:37:34.987" v="9294"/>
          <ac:spMkLst>
            <pc:docMk/>
            <pc:sldMk cId="1947411001" sldId="288"/>
            <ac:spMk id="49" creationId="{9641FDF3-6650-C8D2-9B42-EDE46B93E334}"/>
          </ac:spMkLst>
        </pc:spChg>
        <pc:spChg chg="add mod">
          <ac:chgData name="Marco Bellaveglia" userId="ccbe9784-09e5-475a-bf13-0b9f86231c85" providerId="ADAL" clId="{C1C1C294-F9FC-4F8C-B57E-97444CF36FC9}" dt="2024-04-18T13:37:34.987" v="9294"/>
          <ac:spMkLst>
            <pc:docMk/>
            <pc:sldMk cId="1947411001" sldId="288"/>
            <ac:spMk id="50" creationId="{58FEB9B6-78B2-C00D-5C71-621E4855C0E0}"/>
          </ac:spMkLst>
        </pc:spChg>
        <pc:spChg chg="add mod">
          <ac:chgData name="Marco Bellaveglia" userId="ccbe9784-09e5-475a-bf13-0b9f86231c85" providerId="ADAL" clId="{C1C1C294-F9FC-4F8C-B57E-97444CF36FC9}" dt="2024-04-18T13:37:34.987" v="9294"/>
          <ac:spMkLst>
            <pc:docMk/>
            <pc:sldMk cId="1947411001" sldId="288"/>
            <ac:spMk id="51" creationId="{6F07164A-4022-9579-E59E-6F170B030A0E}"/>
          </ac:spMkLst>
        </pc:spChg>
        <pc:spChg chg="add mod">
          <ac:chgData name="Marco Bellaveglia" userId="ccbe9784-09e5-475a-bf13-0b9f86231c85" providerId="ADAL" clId="{C1C1C294-F9FC-4F8C-B57E-97444CF36FC9}" dt="2024-04-18T13:37:34.987" v="9294"/>
          <ac:spMkLst>
            <pc:docMk/>
            <pc:sldMk cId="1947411001" sldId="288"/>
            <ac:spMk id="52" creationId="{C8008F6F-DE54-4CD0-AF51-FD8A666C1A95}"/>
          </ac:spMkLst>
        </pc:spChg>
        <pc:spChg chg="add mod">
          <ac:chgData name="Marco Bellaveglia" userId="ccbe9784-09e5-475a-bf13-0b9f86231c85" providerId="ADAL" clId="{C1C1C294-F9FC-4F8C-B57E-97444CF36FC9}" dt="2024-04-18T13:37:34.987" v="9294"/>
          <ac:spMkLst>
            <pc:docMk/>
            <pc:sldMk cId="1947411001" sldId="288"/>
            <ac:spMk id="53" creationId="{DBA090C0-97EE-9F7E-DF3A-EC7AA9C74B0D}"/>
          </ac:spMkLst>
        </pc:spChg>
        <pc:spChg chg="add mod">
          <ac:chgData name="Marco Bellaveglia" userId="ccbe9784-09e5-475a-bf13-0b9f86231c85" providerId="ADAL" clId="{C1C1C294-F9FC-4F8C-B57E-97444CF36FC9}" dt="2024-04-18T13:37:34.987" v="9294"/>
          <ac:spMkLst>
            <pc:docMk/>
            <pc:sldMk cId="1947411001" sldId="288"/>
            <ac:spMk id="54" creationId="{7879F7F8-DAD2-76D0-33DB-A8367E931B2A}"/>
          </ac:spMkLst>
        </pc:spChg>
        <pc:spChg chg="add mod">
          <ac:chgData name="Marco Bellaveglia" userId="ccbe9784-09e5-475a-bf13-0b9f86231c85" providerId="ADAL" clId="{C1C1C294-F9FC-4F8C-B57E-97444CF36FC9}" dt="2024-04-18T13:37:34.987" v="9294"/>
          <ac:spMkLst>
            <pc:docMk/>
            <pc:sldMk cId="1947411001" sldId="288"/>
            <ac:spMk id="55" creationId="{4FC08889-8D9E-538D-A44B-7D38D41A4D74}"/>
          </ac:spMkLst>
        </pc:spChg>
        <pc:spChg chg="add mod">
          <ac:chgData name="Marco Bellaveglia" userId="ccbe9784-09e5-475a-bf13-0b9f86231c85" providerId="ADAL" clId="{C1C1C294-F9FC-4F8C-B57E-97444CF36FC9}" dt="2024-04-18T13:37:34.987" v="9294"/>
          <ac:spMkLst>
            <pc:docMk/>
            <pc:sldMk cId="1947411001" sldId="288"/>
            <ac:spMk id="56" creationId="{18416D01-14FC-701F-B088-DA6A9651E4F6}"/>
          </ac:spMkLst>
        </pc:spChg>
        <pc:spChg chg="add mod">
          <ac:chgData name="Marco Bellaveglia" userId="ccbe9784-09e5-475a-bf13-0b9f86231c85" providerId="ADAL" clId="{C1C1C294-F9FC-4F8C-B57E-97444CF36FC9}" dt="2024-04-18T13:37:34.987" v="9294"/>
          <ac:spMkLst>
            <pc:docMk/>
            <pc:sldMk cId="1947411001" sldId="288"/>
            <ac:spMk id="57" creationId="{E2304A7B-ED26-323F-8092-9E3C81E0D85E}"/>
          </ac:spMkLst>
        </pc:spChg>
        <pc:spChg chg="add mod">
          <ac:chgData name="Marco Bellaveglia" userId="ccbe9784-09e5-475a-bf13-0b9f86231c85" providerId="ADAL" clId="{C1C1C294-F9FC-4F8C-B57E-97444CF36FC9}" dt="2024-04-18T13:37:34.987" v="9294"/>
          <ac:spMkLst>
            <pc:docMk/>
            <pc:sldMk cId="1947411001" sldId="288"/>
            <ac:spMk id="58" creationId="{7D610A17-436C-239B-970B-24632B8A5B38}"/>
          </ac:spMkLst>
        </pc:spChg>
        <pc:spChg chg="add mod">
          <ac:chgData name="Marco Bellaveglia" userId="ccbe9784-09e5-475a-bf13-0b9f86231c85" providerId="ADAL" clId="{C1C1C294-F9FC-4F8C-B57E-97444CF36FC9}" dt="2024-04-18T13:37:34.987" v="9294"/>
          <ac:spMkLst>
            <pc:docMk/>
            <pc:sldMk cId="1947411001" sldId="288"/>
            <ac:spMk id="59" creationId="{357EF2E8-FE51-A028-8196-CF43BA20F1C0}"/>
          </ac:spMkLst>
        </pc:spChg>
        <pc:spChg chg="add mod">
          <ac:chgData name="Marco Bellaveglia" userId="ccbe9784-09e5-475a-bf13-0b9f86231c85" providerId="ADAL" clId="{C1C1C294-F9FC-4F8C-B57E-97444CF36FC9}" dt="2024-04-18T13:37:34.987" v="9294"/>
          <ac:spMkLst>
            <pc:docMk/>
            <pc:sldMk cId="1947411001" sldId="288"/>
            <ac:spMk id="60" creationId="{AC79D660-5950-6567-9860-75847BB911EC}"/>
          </ac:spMkLst>
        </pc:spChg>
        <pc:spChg chg="add mod">
          <ac:chgData name="Marco Bellaveglia" userId="ccbe9784-09e5-475a-bf13-0b9f86231c85" providerId="ADAL" clId="{C1C1C294-F9FC-4F8C-B57E-97444CF36FC9}" dt="2024-04-18T13:37:34.987" v="9294"/>
          <ac:spMkLst>
            <pc:docMk/>
            <pc:sldMk cId="1947411001" sldId="288"/>
            <ac:spMk id="61" creationId="{7DF35E3B-B898-1487-C366-7D35B59AB972}"/>
          </ac:spMkLst>
        </pc:spChg>
        <pc:spChg chg="add mod">
          <ac:chgData name="Marco Bellaveglia" userId="ccbe9784-09e5-475a-bf13-0b9f86231c85" providerId="ADAL" clId="{C1C1C294-F9FC-4F8C-B57E-97444CF36FC9}" dt="2024-04-18T13:37:34.987" v="9294"/>
          <ac:spMkLst>
            <pc:docMk/>
            <pc:sldMk cId="1947411001" sldId="288"/>
            <ac:spMk id="62" creationId="{CF5078C6-67A2-48FD-8CFA-D6D31B4BCD91}"/>
          </ac:spMkLst>
        </pc:spChg>
        <pc:spChg chg="add mod">
          <ac:chgData name="Marco Bellaveglia" userId="ccbe9784-09e5-475a-bf13-0b9f86231c85" providerId="ADAL" clId="{C1C1C294-F9FC-4F8C-B57E-97444CF36FC9}" dt="2024-04-18T13:37:34.987" v="9294"/>
          <ac:spMkLst>
            <pc:docMk/>
            <pc:sldMk cId="1947411001" sldId="288"/>
            <ac:spMk id="63" creationId="{332AB560-10E2-B406-288F-092FDB49944F}"/>
          </ac:spMkLst>
        </pc:spChg>
        <pc:spChg chg="add mod">
          <ac:chgData name="Marco Bellaveglia" userId="ccbe9784-09e5-475a-bf13-0b9f86231c85" providerId="ADAL" clId="{C1C1C294-F9FC-4F8C-B57E-97444CF36FC9}" dt="2024-04-18T13:37:34.987" v="9294"/>
          <ac:spMkLst>
            <pc:docMk/>
            <pc:sldMk cId="1947411001" sldId="288"/>
            <ac:spMk id="64" creationId="{E947664D-EF58-216A-1EB2-5A23BCB4D795}"/>
          </ac:spMkLst>
        </pc:spChg>
        <pc:spChg chg="add mod">
          <ac:chgData name="Marco Bellaveglia" userId="ccbe9784-09e5-475a-bf13-0b9f86231c85" providerId="ADAL" clId="{C1C1C294-F9FC-4F8C-B57E-97444CF36FC9}" dt="2024-04-18T13:37:34.987" v="9294"/>
          <ac:spMkLst>
            <pc:docMk/>
            <pc:sldMk cId="1947411001" sldId="288"/>
            <ac:spMk id="65" creationId="{FAF5227A-80E1-F57F-DCDC-B05D57ED00F1}"/>
          </ac:spMkLst>
        </pc:spChg>
        <pc:spChg chg="add mod">
          <ac:chgData name="Marco Bellaveglia" userId="ccbe9784-09e5-475a-bf13-0b9f86231c85" providerId="ADAL" clId="{C1C1C294-F9FC-4F8C-B57E-97444CF36FC9}" dt="2024-04-18T13:37:34.987" v="9294"/>
          <ac:spMkLst>
            <pc:docMk/>
            <pc:sldMk cId="1947411001" sldId="288"/>
            <ac:spMk id="66" creationId="{4B2C6E9A-9170-6283-23DC-21AA4A6730C0}"/>
          </ac:spMkLst>
        </pc:spChg>
        <pc:spChg chg="add mod">
          <ac:chgData name="Marco Bellaveglia" userId="ccbe9784-09e5-475a-bf13-0b9f86231c85" providerId="ADAL" clId="{C1C1C294-F9FC-4F8C-B57E-97444CF36FC9}" dt="2024-04-18T13:37:34.987" v="9294"/>
          <ac:spMkLst>
            <pc:docMk/>
            <pc:sldMk cId="1947411001" sldId="288"/>
            <ac:spMk id="67" creationId="{96A0B218-0353-F800-E58D-E6934FFD8F47}"/>
          </ac:spMkLst>
        </pc:spChg>
        <pc:spChg chg="add mod">
          <ac:chgData name="Marco Bellaveglia" userId="ccbe9784-09e5-475a-bf13-0b9f86231c85" providerId="ADAL" clId="{C1C1C294-F9FC-4F8C-B57E-97444CF36FC9}" dt="2024-04-18T13:37:34.987" v="9294"/>
          <ac:spMkLst>
            <pc:docMk/>
            <pc:sldMk cId="1947411001" sldId="288"/>
            <ac:spMk id="68" creationId="{AD27AC51-E38D-4051-5500-3EC913303A3A}"/>
          </ac:spMkLst>
        </pc:spChg>
        <pc:spChg chg="add mod">
          <ac:chgData name="Marco Bellaveglia" userId="ccbe9784-09e5-475a-bf13-0b9f86231c85" providerId="ADAL" clId="{C1C1C294-F9FC-4F8C-B57E-97444CF36FC9}" dt="2024-04-18T13:37:34.987" v="9294"/>
          <ac:spMkLst>
            <pc:docMk/>
            <pc:sldMk cId="1947411001" sldId="288"/>
            <ac:spMk id="69" creationId="{D16B1197-2656-507A-7034-A1A1BE5BE70C}"/>
          </ac:spMkLst>
        </pc:spChg>
        <pc:spChg chg="add mod">
          <ac:chgData name="Marco Bellaveglia" userId="ccbe9784-09e5-475a-bf13-0b9f86231c85" providerId="ADAL" clId="{C1C1C294-F9FC-4F8C-B57E-97444CF36FC9}" dt="2024-04-18T13:37:34.987" v="9294"/>
          <ac:spMkLst>
            <pc:docMk/>
            <pc:sldMk cId="1947411001" sldId="288"/>
            <ac:spMk id="70" creationId="{7500167A-12C5-CCC2-66BC-BFCD01246B73}"/>
          </ac:spMkLst>
        </pc:spChg>
        <pc:spChg chg="add mod">
          <ac:chgData name="Marco Bellaveglia" userId="ccbe9784-09e5-475a-bf13-0b9f86231c85" providerId="ADAL" clId="{C1C1C294-F9FC-4F8C-B57E-97444CF36FC9}" dt="2024-04-18T13:37:34.987" v="9294"/>
          <ac:spMkLst>
            <pc:docMk/>
            <pc:sldMk cId="1947411001" sldId="288"/>
            <ac:spMk id="71" creationId="{1298D075-1227-481C-7D9C-218CE82B97FE}"/>
          </ac:spMkLst>
        </pc:spChg>
        <pc:spChg chg="add mod">
          <ac:chgData name="Marco Bellaveglia" userId="ccbe9784-09e5-475a-bf13-0b9f86231c85" providerId="ADAL" clId="{C1C1C294-F9FC-4F8C-B57E-97444CF36FC9}" dt="2024-04-18T17:10:58.747" v="11785" actId="20577"/>
          <ac:spMkLst>
            <pc:docMk/>
            <pc:sldMk cId="1947411001" sldId="288"/>
            <ac:spMk id="72" creationId="{6F627AF3-644F-008E-5F8F-6F22707965BD}"/>
          </ac:spMkLst>
        </pc:spChg>
        <pc:spChg chg="add mod">
          <ac:chgData name="Marco Bellaveglia" userId="ccbe9784-09e5-475a-bf13-0b9f86231c85" providerId="ADAL" clId="{C1C1C294-F9FC-4F8C-B57E-97444CF36FC9}" dt="2024-04-18T13:37:34.987" v="9294"/>
          <ac:spMkLst>
            <pc:docMk/>
            <pc:sldMk cId="1947411001" sldId="288"/>
            <ac:spMk id="73" creationId="{A2C63960-4A0F-9600-B3E7-03048DDF6B47}"/>
          </ac:spMkLst>
        </pc:spChg>
        <pc:spChg chg="add mod">
          <ac:chgData name="Marco Bellaveglia" userId="ccbe9784-09e5-475a-bf13-0b9f86231c85" providerId="ADAL" clId="{C1C1C294-F9FC-4F8C-B57E-97444CF36FC9}" dt="2024-04-18T13:37:34.987" v="9294"/>
          <ac:spMkLst>
            <pc:docMk/>
            <pc:sldMk cId="1947411001" sldId="288"/>
            <ac:spMk id="75" creationId="{7280BAA4-529D-D319-0056-9B1D77F99DBF}"/>
          </ac:spMkLst>
        </pc:spChg>
        <pc:spChg chg="add mod">
          <ac:chgData name="Marco Bellaveglia" userId="ccbe9784-09e5-475a-bf13-0b9f86231c85" providerId="ADAL" clId="{C1C1C294-F9FC-4F8C-B57E-97444CF36FC9}" dt="2024-04-18T13:37:34.987" v="9294"/>
          <ac:spMkLst>
            <pc:docMk/>
            <pc:sldMk cId="1947411001" sldId="288"/>
            <ac:spMk id="76" creationId="{DBE36DC2-8E8D-A05E-3C6A-88248877FEB3}"/>
          </ac:spMkLst>
        </pc:spChg>
        <pc:spChg chg="add mod">
          <ac:chgData name="Marco Bellaveglia" userId="ccbe9784-09e5-475a-bf13-0b9f86231c85" providerId="ADAL" clId="{C1C1C294-F9FC-4F8C-B57E-97444CF36FC9}" dt="2024-04-18T13:37:34.987" v="9294"/>
          <ac:spMkLst>
            <pc:docMk/>
            <pc:sldMk cId="1947411001" sldId="288"/>
            <ac:spMk id="78" creationId="{BB41DCC8-1531-83EF-AFE0-2F46F98CE4E2}"/>
          </ac:spMkLst>
        </pc:spChg>
        <pc:graphicFrameChg chg="add mod">
          <ac:chgData name="Marco Bellaveglia" userId="ccbe9784-09e5-475a-bf13-0b9f86231c85" providerId="ADAL" clId="{C1C1C294-F9FC-4F8C-B57E-97444CF36FC9}" dt="2024-04-18T13:37:34.987" v="9294"/>
          <ac:graphicFrameMkLst>
            <pc:docMk/>
            <pc:sldMk cId="1947411001" sldId="288"/>
            <ac:graphicFrameMk id="8" creationId="{244B5742-9A99-0106-E55B-E741ADA3C272}"/>
          </ac:graphicFrameMkLst>
        </pc:graphicFrameChg>
        <pc:graphicFrameChg chg="add mod">
          <ac:chgData name="Marco Bellaveglia" userId="ccbe9784-09e5-475a-bf13-0b9f86231c85" providerId="ADAL" clId="{C1C1C294-F9FC-4F8C-B57E-97444CF36FC9}" dt="2024-04-18T13:37:34.987" v="9294"/>
          <ac:graphicFrameMkLst>
            <pc:docMk/>
            <pc:sldMk cId="1947411001" sldId="288"/>
            <ac:graphicFrameMk id="13" creationId="{9B91249D-D889-9C70-7E93-3F4CECD0AF8F}"/>
          </ac:graphicFrameMkLst>
        </pc:graphicFrameChg>
        <pc:graphicFrameChg chg="add mod">
          <ac:chgData name="Marco Bellaveglia" userId="ccbe9784-09e5-475a-bf13-0b9f86231c85" providerId="ADAL" clId="{C1C1C294-F9FC-4F8C-B57E-97444CF36FC9}" dt="2024-04-18T13:37:34.987" v="9294"/>
          <ac:graphicFrameMkLst>
            <pc:docMk/>
            <pc:sldMk cId="1947411001" sldId="288"/>
            <ac:graphicFrameMk id="14" creationId="{487BEC3E-A85E-FC61-893E-CF846466A8ED}"/>
          </ac:graphicFrameMkLst>
        </pc:graphicFrameChg>
        <pc:cxnChg chg="add mod">
          <ac:chgData name="Marco Bellaveglia" userId="ccbe9784-09e5-475a-bf13-0b9f86231c85" providerId="ADAL" clId="{C1C1C294-F9FC-4F8C-B57E-97444CF36FC9}" dt="2024-04-18T13:37:34.987" v="9294"/>
          <ac:cxnSpMkLst>
            <pc:docMk/>
            <pc:sldMk cId="1947411001" sldId="288"/>
            <ac:cxnSpMk id="23" creationId="{28D4BF2B-E93E-B8B0-3285-98B97CE8C75D}"/>
          </ac:cxnSpMkLst>
        </pc:cxnChg>
        <pc:cxnChg chg="add mod">
          <ac:chgData name="Marco Bellaveglia" userId="ccbe9784-09e5-475a-bf13-0b9f86231c85" providerId="ADAL" clId="{C1C1C294-F9FC-4F8C-B57E-97444CF36FC9}" dt="2024-04-18T13:37:34.987" v="9294"/>
          <ac:cxnSpMkLst>
            <pc:docMk/>
            <pc:sldMk cId="1947411001" sldId="288"/>
            <ac:cxnSpMk id="24" creationId="{F5B2760E-7A08-B97C-6CF6-D91E8C49CC1D}"/>
          </ac:cxnSpMkLst>
        </pc:cxnChg>
        <pc:cxnChg chg="add mod">
          <ac:chgData name="Marco Bellaveglia" userId="ccbe9784-09e5-475a-bf13-0b9f86231c85" providerId="ADAL" clId="{C1C1C294-F9FC-4F8C-B57E-97444CF36FC9}" dt="2024-04-18T13:37:34.987" v="9294"/>
          <ac:cxnSpMkLst>
            <pc:docMk/>
            <pc:sldMk cId="1947411001" sldId="288"/>
            <ac:cxnSpMk id="74" creationId="{E151D871-F803-FF21-7ABB-25759F22E6D0}"/>
          </ac:cxnSpMkLst>
        </pc:cxnChg>
        <pc:cxnChg chg="add mod">
          <ac:chgData name="Marco Bellaveglia" userId="ccbe9784-09e5-475a-bf13-0b9f86231c85" providerId="ADAL" clId="{C1C1C294-F9FC-4F8C-B57E-97444CF36FC9}" dt="2024-04-18T13:37:34.987" v="9294"/>
          <ac:cxnSpMkLst>
            <pc:docMk/>
            <pc:sldMk cId="1947411001" sldId="288"/>
            <ac:cxnSpMk id="77" creationId="{9F63AFD5-DA33-1337-9B69-CC948E77966C}"/>
          </ac:cxnSpMkLst>
        </pc:cxnChg>
      </pc:sldChg>
      <pc:sldChg chg="addSp delSp modSp new mod modClrScheme chgLayout">
        <pc:chgData name="Marco Bellaveglia" userId="ccbe9784-09e5-475a-bf13-0b9f86231c85" providerId="ADAL" clId="{C1C1C294-F9FC-4F8C-B57E-97444CF36FC9}" dt="2024-04-18T13:40:56.922" v="9350" actId="20577"/>
        <pc:sldMkLst>
          <pc:docMk/>
          <pc:sldMk cId="1000565918" sldId="289"/>
        </pc:sldMkLst>
        <pc:spChg chg="del">
          <ac:chgData name="Marco Bellaveglia" userId="ccbe9784-09e5-475a-bf13-0b9f86231c85" providerId="ADAL" clId="{C1C1C294-F9FC-4F8C-B57E-97444CF36FC9}" dt="2024-04-18T13:40:50.031" v="9327" actId="700"/>
          <ac:spMkLst>
            <pc:docMk/>
            <pc:sldMk cId="1000565918" sldId="289"/>
            <ac:spMk id="2" creationId="{28DA6C49-4820-2FF8-1455-F345027C9FBC}"/>
          </ac:spMkLst>
        </pc:spChg>
        <pc:spChg chg="del mod ord">
          <ac:chgData name="Marco Bellaveglia" userId="ccbe9784-09e5-475a-bf13-0b9f86231c85" providerId="ADAL" clId="{C1C1C294-F9FC-4F8C-B57E-97444CF36FC9}" dt="2024-04-18T13:40:50.031" v="9327" actId="700"/>
          <ac:spMkLst>
            <pc:docMk/>
            <pc:sldMk cId="1000565918" sldId="289"/>
            <ac:spMk id="3" creationId="{D0C80EA3-4860-5EFE-09B2-FFC7796641D5}"/>
          </ac:spMkLst>
        </pc:spChg>
        <pc:spChg chg="mod ord">
          <ac:chgData name="Marco Bellaveglia" userId="ccbe9784-09e5-475a-bf13-0b9f86231c85" providerId="ADAL" clId="{C1C1C294-F9FC-4F8C-B57E-97444CF36FC9}" dt="2024-04-18T13:40:50.031" v="9327" actId="700"/>
          <ac:spMkLst>
            <pc:docMk/>
            <pc:sldMk cId="1000565918" sldId="289"/>
            <ac:spMk id="4" creationId="{B03363F1-ED02-D63A-28B8-C08F7CB401F5}"/>
          </ac:spMkLst>
        </pc:spChg>
        <pc:spChg chg="mod ord">
          <ac:chgData name="Marco Bellaveglia" userId="ccbe9784-09e5-475a-bf13-0b9f86231c85" providerId="ADAL" clId="{C1C1C294-F9FC-4F8C-B57E-97444CF36FC9}" dt="2024-04-18T13:40:50.031" v="9327" actId="700"/>
          <ac:spMkLst>
            <pc:docMk/>
            <pc:sldMk cId="1000565918" sldId="289"/>
            <ac:spMk id="5" creationId="{C701DD7C-724F-2F24-1444-00BC46C5A0D6}"/>
          </ac:spMkLst>
        </pc:spChg>
        <pc:spChg chg="mod ord">
          <ac:chgData name="Marco Bellaveglia" userId="ccbe9784-09e5-475a-bf13-0b9f86231c85" providerId="ADAL" clId="{C1C1C294-F9FC-4F8C-B57E-97444CF36FC9}" dt="2024-04-18T13:40:50.031" v="9327" actId="700"/>
          <ac:spMkLst>
            <pc:docMk/>
            <pc:sldMk cId="1000565918" sldId="289"/>
            <ac:spMk id="6" creationId="{93AFF63F-8B78-8EA3-0E10-7789EF387159}"/>
          </ac:spMkLst>
        </pc:spChg>
        <pc:spChg chg="add mod ord">
          <ac:chgData name="Marco Bellaveglia" userId="ccbe9784-09e5-475a-bf13-0b9f86231c85" providerId="ADAL" clId="{C1C1C294-F9FC-4F8C-B57E-97444CF36FC9}" dt="2024-04-18T13:40:56.922" v="9350" actId="20577"/>
          <ac:spMkLst>
            <pc:docMk/>
            <pc:sldMk cId="1000565918" sldId="289"/>
            <ac:spMk id="7" creationId="{8B393B58-F6BA-2392-18FE-5B09DCE63979}"/>
          </ac:spMkLst>
        </pc:spChg>
      </pc:sldChg>
      <pc:sldChg chg="addSp delSp modSp new mod">
        <pc:chgData name="Marco Bellaveglia" userId="ccbe9784-09e5-475a-bf13-0b9f86231c85" providerId="ADAL" clId="{C1C1C294-F9FC-4F8C-B57E-97444CF36FC9}" dt="2024-04-18T18:31:58.932" v="13337" actId="208"/>
        <pc:sldMkLst>
          <pc:docMk/>
          <pc:sldMk cId="4288787996" sldId="290"/>
        </pc:sldMkLst>
        <pc:spChg chg="del">
          <ac:chgData name="Marco Bellaveglia" userId="ccbe9784-09e5-475a-bf13-0b9f86231c85" providerId="ADAL" clId="{C1C1C294-F9FC-4F8C-B57E-97444CF36FC9}" dt="2024-04-18T13:43:27.319" v="9472" actId="478"/>
          <ac:spMkLst>
            <pc:docMk/>
            <pc:sldMk cId="4288787996" sldId="290"/>
            <ac:spMk id="2" creationId="{3847E5A3-1CFA-4CAD-04CE-51FB37C056CD}"/>
          </ac:spMkLst>
        </pc:spChg>
        <pc:spChg chg="add del mod">
          <ac:chgData name="Marco Bellaveglia" userId="ccbe9784-09e5-475a-bf13-0b9f86231c85" providerId="ADAL" clId="{C1C1C294-F9FC-4F8C-B57E-97444CF36FC9}" dt="2024-04-18T18:22:28.707" v="12719" actId="478"/>
          <ac:spMkLst>
            <pc:docMk/>
            <pc:sldMk cId="4288787996" sldId="290"/>
            <ac:spMk id="2" creationId="{E03D4F59-E4CF-4112-8776-440414F5DE70}"/>
          </ac:spMkLst>
        </pc:spChg>
        <pc:spChg chg="mod">
          <ac:chgData name="Marco Bellaveglia" userId="ccbe9784-09e5-475a-bf13-0b9f86231c85" providerId="ADAL" clId="{C1C1C294-F9FC-4F8C-B57E-97444CF36FC9}" dt="2024-04-18T17:50:51.547" v="12397" actId="14100"/>
          <ac:spMkLst>
            <pc:docMk/>
            <pc:sldMk cId="4288787996" sldId="290"/>
            <ac:spMk id="3" creationId="{D335D130-2F18-E9E2-1DB1-56C22CC42E2D}"/>
          </ac:spMkLst>
        </pc:spChg>
        <pc:spChg chg="add mod">
          <ac:chgData name="Marco Bellaveglia" userId="ccbe9784-09e5-475a-bf13-0b9f86231c85" providerId="ADAL" clId="{C1C1C294-F9FC-4F8C-B57E-97444CF36FC9}" dt="2024-04-18T18:30:53.180" v="13323" actId="1037"/>
          <ac:spMkLst>
            <pc:docMk/>
            <pc:sldMk cId="4288787996" sldId="290"/>
            <ac:spMk id="7" creationId="{576DFEB2-4A62-86A8-71FE-2E2F23462FC1}"/>
          </ac:spMkLst>
        </pc:spChg>
        <pc:spChg chg="add del mod">
          <ac:chgData name="Marco Bellaveglia" userId="ccbe9784-09e5-475a-bf13-0b9f86231c85" providerId="ADAL" clId="{C1C1C294-F9FC-4F8C-B57E-97444CF36FC9}" dt="2024-04-18T17:56:47.659" v="12440" actId="478"/>
          <ac:spMkLst>
            <pc:docMk/>
            <pc:sldMk cId="4288787996" sldId="290"/>
            <ac:spMk id="16" creationId="{47FCEBF8-9828-2FD9-F07D-AFBBF97FF44E}"/>
          </ac:spMkLst>
        </pc:spChg>
        <pc:spChg chg="add del mod">
          <ac:chgData name="Marco Bellaveglia" userId="ccbe9784-09e5-475a-bf13-0b9f86231c85" providerId="ADAL" clId="{C1C1C294-F9FC-4F8C-B57E-97444CF36FC9}" dt="2024-04-18T18:00:17.451" v="12523" actId="478"/>
          <ac:spMkLst>
            <pc:docMk/>
            <pc:sldMk cId="4288787996" sldId="290"/>
            <ac:spMk id="18" creationId="{0DB06F3A-5548-9D19-4876-694377073EF6}"/>
          </ac:spMkLst>
        </pc:spChg>
        <pc:picChg chg="add mod ord modCrop">
          <ac:chgData name="Marco Bellaveglia" userId="ccbe9784-09e5-475a-bf13-0b9f86231c85" providerId="ADAL" clId="{C1C1C294-F9FC-4F8C-B57E-97444CF36FC9}" dt="2024-04-18T18:30:59.171" v="13330" actId="1036"/>
          <ac:picMkLst>
            <pc:docMk/>
            <pc:sldMk cId="4288787996" sldId="290"/>
            <ac:picMk id="8" creationId="{885E3489-015D-5088-18AA-18146165BF2F}"/>
          </ac:picMkLst>
        </pc:picChg>
        <pc:picChg chg="add del mod">
          <ac:chgData name="Marco Bellaveglia" userId="ccbe9784-09e5-475a-bf13-0b9f86231c85" providerId="ADAL" clId="{C1C1C294-F9FC-4F8C-B57E-97444CF36FC9}" dt="2024-04-18T17:32:38.619" v="12097" actId="478"/>
          <ac:picMkLst>
            <pc:docMk/>
            <pc:sldMk cId="4288787996" sldId="290"/>
            <ac:picMk id="10" creationId="{1F3E34CD-F672-4BBE-F6EF-D1A383192382}"/>
          </ac:picMkLst>
        </pc:picChg>
        <pc:picChg chg="add del mod">
          <ac:chgData name="Marco Bellaveglia" userId="ccbe9784-09e5-475a-bf13-0b9f86231c85" providerId="ADAL" clId="{C1C1C294-F9FC-4F8C-B57E-97444CF36FC9}" dt="2024-04-18T17:33:39.984" v="12113" actId="21"/>
          <ac:picMkLst>
            <pc:docMk/>
            <pc:sldMk cId="4288787996" sldId="290"/>
            <ac:picMk id="12" creationId="{DF26008A-D0D2-36DE-F849-885F1B8DEFFA}"/>
          </ac:picMkLst>
        </pc:picChg>
        <pc:picChg chg="add mod">
          <ac:chgData name="Marco Bellaveglia" userId="ccbe9784-09e5-475a-bf13-0b9f86231c85" providerId="ADAL" clId="{C1C1C294-F9FC-4F8C-B57E-97444CF36FC9}" dt="2024-04-18T18:31:58.932" v="13337" actId="208"/>
          <ac:picMkLst>
            <pc:docMk/>
            <pc:sldMk cId="4288787996" sldId="290"/>
            <ac:picMk id="13" creationId="{38D61495-7044-2D0C-B9C7-1461D44EA073}"/>
          </ac:picMkLst>
        </pc:picChg>
        <pc:picChg chg="add mod ord modCrop">
          <ac:chgData name="Marco Bellaveglia" userId="ccbe9784-09e5-475a-bf13-0b9f86231c85" providerId="ADAL" clId="{C1C1C294-F9FC-4F8C-B57E-97444CF36FC9}" dt="2024-04-18T18:31:58.932" v="13337" actId="208"/>
          <ac:picMkLst>
            <pc:docMk/>
            <pc:sldMk cId="4288787996" sldId="290"/>
            <ac:picMk id="14" creationId="{410B4499-C1ED-A0AC-CBEB-682BE8264F18}"/>
          </ac:picMkLst>
        </pc:picChg>
      </pc:sldChg>
      <pc:sldChg chg="addSp delSp modSp new mod delAnim modAnim">
        <pc:chgData name="Marco Bellaveglia" userId="ccbe9784-09e5-475a-bf13-0b9f86231c85" providerId="ADAL" clId="{C1C1C294-F9FC-4F8C-B57E-97444CF36FC9}" dt="2024-04-18T17:22:40.639" v="12072"/>
        <pc:sldMkLst>
          <pc:docMk/>
          <pc:sldMk cId="3480393793" sldId="291"/>
        </pc:sldMkLst>
        <pc:spChg chg="del">
          <ac:chgData name="Marco Bellaveglia" userId="ccbe9784-09e5-475a-bf13-0b9f86231c85" providerId="ADAL" clId="{C1C1C294-F9FC-4F8C-B57E-97444CF36FC9}" dt="2024-04-18T16:34:28.266" v="11129" actId="478"/>
          <ac:spMkLst>
            <pc:docMk/>
            <pc:sldMk cId="3480393793" sldId="291"/>
            <ac:spMk id="2" creationId="{B9CA8D27-8777-81FE-EBD6-2E1DFB4168BD}"/>
          </ac:spMkLst>
        </pc:spChg>
        <pc:spChg chg="mod">
          <ac:chgData name="Marco Bellaveglia" userId="ccbe9784-09e5-475a-bf13-0b9f86231c85" providerId="ADAL" clId="{C1C1C294-F9FC-4F8C-B57E-97444CF36FC9}" dt="2024-04-18T17:14:13.186" v="11902" actId="1036"/>
          <ac:spMkLst>
            <pc:docMk/>
            <pc:sldMk cId="3480393793" sldId="291"/>
            <ac:spMk id="3" creationId="{9D644059-61F4-83A5-A202-07305B4CB005}"/>
          </ac:spMkLst>
        </pc:spChg>
        <pc:spChg chg="add del mod">
          <ac:chgData name="Marco Bellaveglia" userId="ccbe9784-09e5-475a-bf13-0b9f86231c85" providerId="ADAL" clId="{C1C1C294-F9FC-4F8C-B57E-97444CF36FC9}" dt="2024-04-18T16:36:06.275" v="11166" actId="478"/>
          <ac:spMkLst>
            <pc:docMk/>
            <pc:sldMk cId="3480393793" sldId="291"/>
            <ac:spMk id="7" creationId="{5B41F7A4-733B-8D7A-D343-44B26EB9F30E}"/>
          </ac:spMkLst>
        </pc:spChg>
        <pc:spChg chg="add del mod">
          <ac:chgData name="Marco Bellaveglia" userId="ccbe9784-09e5-475a-bf13-0b9f86231c85" providerId="ADAL" clId="{C1C1C294-F9FC-4F8C-B57E-97444CF36FC9}" dt="2024-04-18T16:36:06.275" v="11166" actId="478"/>
          <ac:spMkLst>
            <pc:docMk/>
            <pc:sldMk cId="3480393793" sldId="291"/>
            <ac:spMk id="8" creationId="{45C4F674-6AF2-637D-AD24-31911EFE0493}"/>
          </ac:spMkLst>
        </pc:spChg>
        <pc:spChg chg="add del mod">
          <ac:chgData name="Marco Bellaveglia" userId="ccbe9784-09e5-475a-bf13-0b9f86231c85" providerId="ADAL" clId="{C1C1C294-F9FC-4F8C-B57E-97444CF36FC9}" dt="2024-04-18T16:36:08.090" v="11167" actId="478"/>
          <ac:spMkLst>
            <pc:docMk/>
            <pc:sldMk cId="3480393793" sldId="291"/>
            <ac:spMk id="9" creationId="{C6E5A70B-187E-FCB9-6AF0-A0562EEFB2D0}"/>
          </ac:spMkLst>
        </pc:spChg>
        <pc:spChg chg="add del mod">
          <ac:chgData name="Marco Bellaveglia" userId="ccbe9784-09e5-475a-bf13-0b9f86231c85" providerId="ADAL" clId="{C1C1C294-F9FC-4F8C-B57E-97444CF36FC9}" dt="2024-04-18T16:36:43.738" v="11175" actId="478"/>
          <ac:spMkLst>
            <pc:docMk/>
            <pc:sldMk cId="3480393793" sldId="291"/>
            <ac:spMk id="10" creationId="{E734F3DE-BB3C-3D76-DDD5-74F5806D094B}"/>
          </ac:spMkLst>
        </pc:spChg>
        <pc:spChg chg="add del mod">
          <ac:chgData name="Marco Bellaveglia" userId="ccbe9784-09e5-475a-bf13-0b9f86231c85" providerId="ADAL" clId="{C1C1C294-F9FC-4F8C-B57E-97444CF36FC9}" dt="2024-04-18T16:40:26.715" v="11285" actId="478"/>
          <ac:spMkLst>
            <pc:docMk/>
            <pc:sldMk cId="3480393793" sldId="291"/>
            <ac:spMk id="11" creationId="{1003AC77-9DA5-B87B-10CD-2D0A8CD4051D}"/>
          </ac:spMkLst>
        </pc:spChg>
        <pc:spChg chg="add mod">
          <ac:chgData name="Marco Bellaveglia" userId="ccbe9784-09e5-475a-bf13-0b9f86231c85" providerId="ADAL" clId="{C1C1C294-F9FC-4F8C-B57E-97444CF36FC9}" dt="2024-04-18T17:18:10.152" v="12015" actId="113"/>
          <ac:spMkLst>
            <pc:docMk/>
            <pc:sldMk cId="3480393793" sldId="291"/>
            <ac:spMk id="13" creationId="{93251EDB-6F9E-5C03-49C2-CE94BE2F7CF2}"/>
          </ac:spMkLst>
        </pc:spChg>
        <pc:spChg chg="add mod">
          <ac:chgData name="Marco Bellaveglia" userId="ccbe9784-09e5-475a-bf13-0b9f86231c85" providerId="ADAL" clId="{C1C1C294-F9FC-4F8C-B57E-97444CF36FC9}" dt="2024-04-18T17:17:54.756" v="12014" actId="1076"/>
          <ac:spMkLst>
            <pc:docMk/>
            <pc:sldMk cId="3480393793" sldId="291"/>
            <ac:spMk id="16" creationId="{6B1244C6-F8CD-3E69-FA7F-9C01F5383232}"/>
          </ac:spMkLst>
        </pc:spChg>
        <pc:spChg chg="add mod">
          <ac:chgData name="Marco Bellaveglia" userId="ccbe9784-09e5-475a-bf13-0b9f86231c85" providerId="ADAL" clId="{C1C1C294-F9FC-4F8C-B57E-97444CF36FC9}" dt="2024-04-18T17:17:54.756" v="12014" actId="1076"/>
          <ac:spMkLst>
            <pc:docMk/>
            <pc:sldMk cId="3480393793" sldId="291"/>
            <ac:spMk id="19" creationId="{B650097B-6852-E649-944F-DAFAB1EEE3EC}"/>
          </ac:spMkLst>
        </pc:spChg>
        <pc:spChg chg="add mod">
          <ac:chgData name="Marco Bellaveglia" userId="ccbe9784-09e5-475a-bf13-0b9f86231c85" providerId="ADAL" clId="{C1C1C294-F9FC-4F8C-B57E-97444CF36FC9}" dt="2024-04-18T17:17:54.756" v="12014" actId="1076"/>
          <ac:spMkLst>
            <pc:docMk/>
            <pc:sldMk cId="3480393793" sldId="291"/>
            <ac:spMk id="20" creationId="{649D40EC-478C-E625-30F1-751DD4911E85}"/>
          </ac:spMkLst>
        </pc:spChg>
        <pc:spChg chg="add mod">
          <ac:chgData name="Marco Bellaveglia" userId="ccbe9784-09e5-475a-bf13-0b9f86231c85" providerId="ADAL" clId="{C1C1C294-F9FC-4F8C-B57E-97444CF36FC9}" dt="2024-04-18T17:17:54.756" v="12014" actId="1076"/>
          <ac:spMkLst>
            <pc:docMk/>
            <pc:sldMk cId="3480393793" sldId="291"/>
            <ac:spMk id="23" creationId="{82121BD7-1DB5-4427-6D81-981CADE48CB5}"/>
          </ac:spMkLst>
        </pc:spChg>
        <pc:spChg chg="add del mod">
          <ac:chgData name="Marco Bellaveglia" userId="ccbe9784-09e5-475a-bf13-0b9f86231c85" providerId="ADAL" clId="{C1C1C294-F9FC-4F8C-B57E-97444CF36FC9}" dt="2024-04-18T16:38:15.803" v="11218" actId="478"/>
          <ac:spMkLst>
            <pc:docMk/>
            <pc:sldMk cId="3480393793" sldId="291"/>
            <ac:spMk id="24" creationId="{899FDEA6-6757-D686-21F7-9E6ADF6CEE40}"/>
          </ac:spMkLst>
        </pc:spChg>
        <pc:spChg chg="add mod">
          <ac:chgData name="Marco Bellaveglia" userId="ccbe9784-09e5-475a-bf13-0b9f86231c85" providerId="ADAL" clId="{C1C1C294-F9FC-4F8C-B57E-97444CF36FC9}" dt="2024-04-18T17:17:54.756" v="12014" actId="1076"/>
          <ac:spMkLst>
            <pc:docMk/>
            <pc:sldMk cId="3480393793" sldId="291"/>
            <ac:spMk id="26" creationId="{D933EFC2-3AA0-6C47-1AE2-CE4C64C9B4CA}"/>
          </ac:spMkLst>
        </pc:spChg>
        <pc:spChg chg="add mod">
          <ac:chgData name="Marco Bellaveglia" userId="ccbe9784-09e5-475a-bf13-0b9f86231c85" providerId="ADAL" clId="{C1C1C294-F9FC-4F8C-B57E-97444CF36FC9}" dt="2024-04-18T17:17:54.756" v="12014" actId="1076"/>
          <ac:spMkLst>
            <pc:docMk/>
            <pc:sldMk cId="3480393793" sldId="291"/>
            <ac:spMk id="27" creationId="{E13D2BF1-6A3B-42F5-9356-03141602FD83}"/>
          </ac:spMkLst>
        </pc:spChg>
        <pc:spChg chg="add mod">
          <ac:chgData name="Marco Bellaveglia" userId="ccbe9784-09e5-475a-bf13-0b9f86231c85" providerId="ADAL" clId="{C1C1C294-F9FC-4F8C-B57E-97444CF36FC9}" dt="2024-04-18T17:17:54.756" v="12014" actId="1076"/>
          <ac:spMkLst>
            <pc:docMk/>
            <pc:sldMk cId="3480393793" sldId="291"/>
            <ac:spMk id="36" creationId="{128B6AA9-3925-9862-7AA7-9245E77E2C89}"/>
          </ac:spMkLst>
        </pc:spChg>
        <pc:spChg chg="add mod">
          <ac:chgData name="Marco Bellaveglia" userId="ccbe9784-09e5-475a-bf13-0b9f86231c85" providerId="ADAL" clId="{C1C1C294-F9FC-4F8C-B57E-97444CF36FC9}" dt="2024-04-18T17:14:02.835" v="11888" actId="1035"/>
          <ac:spMkLst>
            <pc:docMk/>
            <pc:sldMk cId="3480393793" sldId="291"/>
            <ac:spMk id="37" creationId="{2BF46A14-9A01-90BD-88E5-E2EB52C3A5F8}"/>
          </ac:spMkLst>
        </pc:spChg>
        <pc:spChg chg="add mod">
          <ac:chgData name="Marco Bellaveglia" userId="ccbe9784-09e5-475a-bf13-0b9f86231c85" providerId="ADAL" clId="{C1C1C294-F9FC-4F8C-B57E-97444CF36FC9}" dt="2024-04-18T17:14:02.835" v="11888" actId="1035"/>
          <ac:spMkLst>
            <pc:docMk/>
            <pc:sldMk cId="3480393793" sldId="291"/>
            <ac:spMk id="38" creationId="{4E0F2A72-B3A6-B171-FFC6-BAE71378928F}"/>
          </ac:spMkLst>
        </pc:spChg>
        <pc:spChg chg="add mod">
          <ac:chgData name="Marco Bellaveglia" userId="ccbe9784-09e5-475a-bf13-0b9f86231c85" providerId="ADAL" clId="{C1C1C294-F9FC-4F8C-B57E-97444CF36FC9}" dt="2024-04-18T17:14:02.835" v="11888" actId="1035"/>
          <ac:spMkLst>
            <pc:docMk/>
            <pc:sldMk cId="3480393793" sldId="291"/>
            <ac:spMk id="39" creationId="{E7AD0552-F0AA-AAFA-068F-7B069903F68C}"/>
          </ac:spMkLst>
        </pc:spChg>
        <pc:spChg chg="add mod">
          <ac:chgData name="Marco Bellaveglia" userId="ccbe9784-09e5-475a-bf13-0b9f86231c85" providerId="ADAL" clId="{C1C1C294-F9FC-4F8C-B57E-97444CF36FC9}" dt="2024-04-18T17:14:02.835" v="11888" actId="1035"/>
          <ac:spMkLst>
            <pc:docMk/>
            <pc:sldMk cId="3480393793" sldId="291"/>
            <ac:spMk id="40" creationId="{787F2186-D47D-5075-E4FB-1CEC32EAF754}"/>
          </ac:spMkLst>
        </pc:spChg>
        <pc:spChg chg="add mod">
          <ac:chgData name="Marco Bellaveglia" userId="ccbe9784-09e5-475a-bf13-0b9f86231c85" providerId="ADAL" clId="{C1C1C294-F9FC-4F8C-B57E-97444CF36FC9}" dt="2024-04-18T17:14:02.835" v="11888" actId="1035"/>
          <ac:spMkLst>
            <pc:docMk/>
            <pc:sldMk cId="3480393793" sldId="291"/>
            <ac:spMk id="43" creationId="{0EF26679-30FC-6879-8591-82CAD6F5659F}"/>
          </ac:spMkLst>
        </pc:spChg>
        <pc:spChg chg="add mod">
          <ac:chgData name="Marco Bellaveglia" userId="ccbe9784-09e5-475a-bf13-0b9f86231c85" providerId="ADAL" clId="{C1C1C294-F9FC-4F8C-B57E-97444CF36FC9}" dt="2024-04-18T17:14:02.835" v="11888" actId="1035"/>
          <ac:spMkLst>
            <pc:docMk/>
            <pc:sldMk cId="3480393793" sldId="291"/>
            <ac:spMk id="44" creationId="{1AA9A9EE-C2C1-230F-3E4D-4FF0F65E1CC5}"/>
          </ac:spMkLst>
        </pc:spChg>
        <pc:spChg chg="add mod">
          <ac:chgData name="Marco Bellaveglia" userId="ccbe9784-09e5-475a-bf13-0b9f86231c85" providerId="ADAL" clId="{C1C1C294-F9FC-4F8C-B57E-97444CF36FC9}" dt="2024-04-18T17:14:02.835" v="11888" actId="1035"/>
          <ac:spMkLst>
            <pc:docMk/>
            <pc:sldMk cId="3480393793" sldId="291"/>
            <ac:spMk id="45" creationId="{1B993B2C-48BD-5011-316D-40985FBAA115}"/>
          </ac:spMkLst>
        </pc:spChg>
        <pc:spChg chg="add mod">
          <ac:chgData name="Marco Bellaveglia" userId="ccbe9784-09e5-475a-bf13-0b9f86231c85" providerId="ADAL" clId="{C1C1C294-F9FC-4F8C-B57E-97444CF36FC9}" dt="2024-04-18T17:14:02.835" v="11888" actId="1035"/>
          <ac:spMkLst>
            <pc:docMk/>
            <pc:sldMk cId="3480393793" sldId="291"/>
            <ac:spMk id="46" creationId="{24578FF0-1C9A-78C8-3E4C-E7F3A0547FF3}"/>
          </ac:spMkLst>
        </pc:spChg>
        <pc:spChg chg="add mod">
          <ac:chgData name="Marco Bellaveglia" userId="ccbe9784-09e5-475a-bf13-0b9f86231c85" providerId="ADAL" clId="{C1C1C294-F9FC-4F8C-B57E-97444CF36FC9}" dt="2024-04-18T17:14:02.835" v="11888" actId="1035"/>
          <ac:spMkLst>
            <pc:docMk/>
            <pc:sldMk cId="3480393793" sldId="291"/>
            <ac:spMk id="47" creationId="{8CED5D98-9DF5-1A97-3995-6B0EC5062162}"/>
          </ac:spMkLst>
        </pc:spChg>
        <pc:spChg chg="add mod">
          <ac:chgData name="Marco Bellaveglia" userId="ccbe9784-09e5-475a-bf13-0b9f86231c85" providerId="ADAL" clId="{C1C1C294-F9FC-4F8C-B57E-97444CF36FC9}" dt="2024-04-18T17:14:02.835" v="11888" actId="1035"/>
          <ac:spMkLst>
            <pc:docMk/>
            <pc:sldMk cId="3480393793" sldId="291"/>
            <ac:spMk id="48" creationId="{B045BC94-DD2E-D602-74AD-FC09DD5B5612}"/>
          </ac:spMkLst>
        </pc:spChg>
        <pc:spChg chg="add mod">
          <ac:chgData name="Marco Bellaveglia" userId="ccbe9784-09e5-475a-bf13-0b9f86231c85" providerId="ADAL" clId="{C1C1C294-F9FC-4F8C-B57E-97444CF36FC9}" dt="2024-04-18T17:14:02.835" v="11888" actId="1035"/>
          <ac:spMkLst>
            <pc:docMk/>
            <pc:sldMk cId="3480393793" sldId="291"/>
            <ac:spMk id="49" creationId="{026DB854-E252-E45D-28B1-9DBF04485440}"/>
          </ac:spMkLst>
        </pc:spChg>
        <pc:spChg chg="add mod">
          <ac:chgData name="Marco Bellaveglia" userId="ccbe9784-09e5-475a-bf13-0b9f86231c85" providerId="ADAL" clId="{C1C1C294-F9FC-4F8C-B57E-97444CF36FC9}" dt="2024-04-18T17:14:02.835" v="11888" actId="1035"/>
          <ac:spMkLst>
            <pc:docMk/>
            <pc:sldMk cId="3480393793" sldId="291"/>
            <ac:spMk id="52" creationId="{98E68E6C-5C4C-75D5-C48E-87140140D9C5}"/>
          </ac:spMkLst>
        </pc:spChg>
        <pc:spChg chg="add mod">
          <ac:chgData name="Marco Bellaveglia" userId="ccbe9784-09e5-475a-bf13-0b9f86231c85" providerId="ADAL" clId="{C1C1C294-F9FC-4F8C-B57E-97444CF36FC9}" dt="2024-04-18T17:14:02.835" v="11888" actId="1035"/>
          <ac:spMkLst>
            <pc:docMk/>
            <pc:sldMk cId="3480393793" sldId="291"/>
            <ac:spMk id="53" creationId="{688390EE-159B-7EF0-17FA-0E1FDEDCE587}"/>
          </ac:spMkLst>
        </pc:spChg>
        <pc:spChg chg="add mod">
          <ac:chgData name="Marco Bellaveglia" userId="ccbe9784-09e5-475a-bf13-0b9f86231c85" providerId="ADAL" clId="{C1C1C294-F9FC-4F8C-B57E-97444CF36FC9}" dt="2024-04-18T17:14:02.835" v="11888" actId="1035"/>
          <ac:spMkLst>
            <pc:docMk/>
            <pc:sldMk cId="3480393793" sldId="291"/>
            <ac:spMk id="54" creationId="{AC22BCB7-1D65-3974-51A9-3529A1762128}"/>
          </ac:spMkLst>
        </pc:spChg>
        <pc:spChg chg="add mod">
          <ac:chgData name="Marco Bellaveglia" userId="ccbe9784-09e5-475a-bf13-0b9f86231c85" providerId="ADAL" clId="{C1C1C294-F9FC-4F8C-B57E-97444CF36FC9}" dt="2024-04-18T17:14:02.835" v="11888" actId="1035"/>
          <ac:spMkLst>
            <pc:docMk/>
            <pc:sldMk cId="3480393793" sldId="291"/>
            <ac:spMk id="55" creationId="{4BE56ADA-5CB6-9B35-3581-1DC8BBA00ADF}"/>
          </ac:spMkLst>
        </pc:spChg>
        <pc:spChg chg="add mod">
          <ac:chgData name="Marco Bellaveglia" userId="ccbe9784-09e5-475a-bf13-0b9f86231c85" providerId="ADAL" clId="{C1C1C294-F9FC-4F8C-B57E-97444CF36FC9}" dt="2024-04-18T17:14:02.835" v="11888" actId="1035"/>
          <ac:spMkLst>
            <pc:docMk/>
            <pc:sldMk cId="3480393793" sldId="291"/>
            <ac:spMk id="57" creationId="{6C6BF290-2585-C5BF-F047-7414A6E48904}"/>
          </ac:spMkLst>
        </pc:spChg>
        <pc:spChg chg="add mod">
          <ac:chgData name="Marco Bellaveglia" userId="ccbe9784-09e5-475a-bf13-0b9f86231c85" providerId="ADAL" clId="{C1C1C294-F9FC-4F8C-B57E-97444CF36FC9}" dt="2024-04-18T17:07:08.556" v="11662"/>
          <ac:spMkLst>
            <pc:docMk/>
            <pc:sldMk cId="3480393793" sldId="291"/>
            <ac:spMk id="58" creationId="{C579E12D-B2D5-FABE-5F79-76E1810C7A30}"/>
          </ac:spMkLst>
        </pc:spChg>
        <pc:spChg chg="add mod">
          <ac:chgData name="Marco Bellaveglia" userId="ccbe9784-09e5-475a-bf13-0b9f86231c85" providerId="ADAL" clId="{C1C1C294-F9FC-4F8C-B57E-97444CF36FC9}" dt="2024-04-18T17:08:37.959" v="11730" actId="1076"/>
          <ac:spMkLst>
            <pc:docMk/>
            <pc:sldMk cId="3480393793" sldId="291"/>
            <ac:spMk id="60" creationId="{B2D2FE44-EF6F-A40E-74D0-2795A932CD3D}"/>
          </ac:spMkLst>
        </pc:spChg>
        <pc:spChg chg="add mod">
          <ac:chgData name="Marco Bellaveglia" userId="ccbe9784-09e5-475a-bf13-0b9f86231c85" providerId="ADAL" clId="{C1C1C294-F9FC-4F8C-B57E-97444CF36FC9}" dt="2024-04-18T17:08:37.959" v="11730" actId="1076"/>
          <ac:spMkLst>
            <pc:docMk/>
            <pc:sldMk cId="3480393793" sldId="291"/>
            <ac:spMk id="61" creationId="{157B13B6-828E-CA02-6727-DF55EF44078B}"/>
          </ac:spMkLst>
        </pc:spChg>
        <pc:spChg chg="add mod">
          <ac:chgData name="Marco Bellaveglia" userId="ccbe9784-09e5-475a-bf13-0b9f86231c85" providerId="ADAL" clId="{C1C1C294-F9FC-4F8C-B57E-97444CF36FC9}" dt="2024-04-18T17:08:37.959" v="11730" actId="1076"/>
          <ac:spMkLst>
            <pc:docMk/>
            <pc:sldMk cId="3480393793" sldId="291"/>
            <ac:spMk id="62" creationId="{CAFA8AF8-A446-1EB9-D018-A80BB86C4B06}"/>
          </ac:spMkLst>
        </pc:spChg>
        <pc:spChg chg="add mod">
          <ac:chgData name="Marco Bellaveglia" userId="ccbe9784-09e5-475a-bf13-0b9f86231c85" providerId="ADAL" clId="{C1C1C294-F9FC-4F8C-B57E-97444CF36FC9}" dt="2024-04-18T17:08:37.959" v="11730" actId="1076"/>
          <ac:spMkLst>
            <pc:docMk/>
            <pc:sldMk cId="3480393793" sldId="291"/>
            <ac:spMk id="63" creationId="{CCDC534E-536F-8943-B165-CDF01ADC944C}"/>
          </ac:spMkLst>
        </pc:spChg>
        <pc:spChg chg="add mod">
          <ac:chgData name="Marco Bellaveglia" userId="ccbe9784-09e5-475a-bf13-0b9f86231c85" providerId="ADAL" clId="{C1C1C294-F9FC-4F8C-B57E-97444CF36FC9}" dt="2024-04-18T17:08:37.959" v="11730" actId="1076"/>
          <ac:spMkLst>
            <pc:docMk/>
            <pc:sldMk cId="3480393793" sldId="291"/>
            <ac:spMk id="64" creationId="{AB0D809F-43F3-B73A-4885-63297861E82F}"/>
          </ac:spMkLst>
        </pc:spChg>
        <pc:spChg chg="add mod">
          <ac:chgData name="Marco Bellaveglia" userId="ccbe9784-09e5-475a-bf13-0b9f86231c85" providerId="ADAL" clId="{C1C1C294-F9FC-4F8C-B57E-97444CF36FC9}" dt="2024-04-18T17:08:37.959" v="11730" actId="1076"/>
          <ac:spMkLst>
            <pc:docMk/>
            <pc:sldMk cId="3480393793" sldId="291"/>
            <ac:spMk id="65" creationId="{A213349D-E18F-5030-DF3F-351BEF4AAD58}"/>
          </ac:spMkLst>
        </pc:spChg>
        <pc:spChg chg="add mod">
          <ac:chgData name="Marco Bellaveglia" userId="ccbe9784-09e5-475a-bf13-0b9f86231c85" providerId="ADAL" clId="{C1C1C294-F9FC-4F8C-B57E-97444CF36FC9}" dt="2024-04-18T17:08:37.959" v="11730" actId="1076"/>
          <ac:spMkLst>
            <pc:docMk/>
            <pc:sldMk cId="3480393793" sldId="291"/>
            <ac:spMk id="66" creationId="{018BAA10-BFE4-D716-F135-084680B5EAAE}"/>
          </ac:spMkLst>
        </pc:spChg>
        <pc:spChg chg="add mod">
          <ac:chgData name="Marco Bellaveglia" userId="ccbe9784-09e5-475a-bf13-0b9f86231c85" providerId="ADAL" clId="{C1C1C294-F9FC-4F8C-B57E-97444CF36FC9}" dt="2024-04-18T17:08:37.959" v="11730" actId="1076"/>
          <ac:spMkLst>
            <pc:docMk/>
            <pc:sldMk cId="3480393793" sldId="291"/>
            <ac:spMk id="67" creationId="{3539E25F-7292-516E-F1BE-BD0676BBB7EE}"/>
          </ac:spMkLst>
        </pc:spChg>
        <pc:spChg chg="add mod">
          <ac:chgData name="Marco Bellaveglia" userId="ccbe9784-09e5-475a-bf13-0b9f86231c85" providerId="ADAL" clId="{C1C1C294-F9FC-4F8C-B57E-97444CF36FC9}" dt="2024-04-18T17:08:37.959" v="11730" actId="1076"/>
          <ac:spMkLst>
            <pc:docMk/>
            <pc:sldMk cId="3480393793" sldId="291"/>
            <ac:spMk id="68" creationId="{C5514B67-41B8-E814-D8BC-CC95E60D080F}"/>
          </ac:spMkLst>
        </pc:spChg>
        <pc:spChg chg="add mod">
          <ac:chgData name="Marco Bellaveglia" userId="ccbe9784-09e5-475a-bf13-0b9f86231c85" providerId="ADAL" clId="{C1C1C294-F9FC-4F8C-B57E-97444CF36FC9}" dt="2024-04-18T17:08:37.959" v="11730" actId="1076"/>
          <ac:spMkLst>
            <pc:docMk/>
            <pc:sldMk cId="3480393793" sldId="291"/>
            <ac:spMk id="69" creationId="{FE0D68F5-817A-D7B1-2553-C751B1D8713A}"/>
          </ac:spMkLst>
        </pc:spChg>
        <pc:spChg chg="add mod">
          <ac:chgData name="Marco Bellaveglia" userId="ccbe9784-09e5-475a-bf13-0b9f86231c85" providerId="ADAL" clId="{C1C1C294-F9FC-4F8C-B57E-97444CF36FC9}" dt="2024-04-18T17:08:37.959" v="11730" actId="1076"/>
          <ac:spMkLst>
            <pc:docMk/>
            <pc:sldMk cId="3480393793" sldId="291"/>
            <ac:spMk id="70" creationId="{3FED8DC1-E0A5-478D-2BDA-614DCC0ACE68}"/>
          </ac:spMkLst>
        </pc:spChg>
        <pc:spChg chg="add mod">
          <ac:chgData name="Marco Bellaveglia" userId="ccbe9784-09e5-475a-bf13-0b9f86231c85" providerId="ADAL" clId="{C1C1C294-F9FC-4F8C-B57E-97444CF36FC9}" dt="2024-04-18T17:08:37.959" v="11730" actId="1076"/>
          <ac:spMkLst>
            <pc:docMk/>
            <pc:sldMk cId="3480393793" sldId="291"/>
            <ac:spMk id="71" creationId="{F740AE1A-5905-FD05-5A74-68D7132C87B1}"/>
          </ac:spMkLst>
        </pc:spChg>
        <pc:spChg chg="add mod">
          <ac:chgData name="Marco Bellaveglia" userId="ccbe9784-09e5-475a-bf13-0b9f86231c85" providerId="ADAL" clId="{C1C1C294-F9FC-4F8C-B57E-97444CF36FC9}" dt="2024-04-18T17:08:37.959" v="11730" actId="1076"/>
          <ac:spMkLst>
            <pc:docMk/>
            <pc:sldMk cId="3480393793" sldId="291"/>
            <ac:spMk id="72" creationId="{C6B3B18C-06AE-1F59-544D-7BC02277D6E9}"/>
          </ac:spMkLst>
        </pc:spChg>
        <pc:spChg chg="add mod">
          <ac:chgData name="Marco Bellaveglia" userId="ccbe9784-09e5-475a-bf13-0b9f86231c85" providerId="ADAL" clId="{C1C1C294-F9FC-4F8C-B57E-97444CF36FC9}" dt="2024-04-18T17:08:37.959" v="11730" actId="1076"/>
          <ac:spMkLst>
            <pc:docMk/>
            <pc:sldMk cId="3480393793" sldId="291"/>
            <ac:spMk id="73" creationId="{CB7DD57D-2A2D-F7F6-DF9F-9B938833C8FA}"/>
          </ac:spMkLst>
        </pc:spChg>
        <pc:spChg chg="add mod">
          <ac:chgData name="Marco Bellaveglia" userId="ccbe9784-09e5-475a-bf13-0b9f86231c85" providerId="ADAL" clId="{C1C1C294-F9FC-4F8C-B57E-97444CF36FC9}" dt="2024-04-18T17:08:37.959" v="11730" actId="1076"/>
          <ac:spMkLst>
            <pc:docMk/>
            <pc:sldMk cId="3480393793" sldId="291"/>
            <ac:spMk id="74" creationId="{280A1F18-9B79-0668-7ED7-4E31089B0B8E}"/>
          </ac:spMkLst>
        </pc:spChg>
        <pc:spChg chg="add mod">
          <ac:chgData name="Marco Bellaveglia" userId="ccbe9784-09e5-475a-bf13-0b9f86231c85" providerId="ADAL" clId="{C1C1C294-F9FC-4F8C-B57E-97444CF36FC9}" dt="2024-04-18T17:08:37.959" v="11730" actId="1076"/>
          <ac:spMkLst>
            <pc:docMk/>
            <pc:sldMk cId="3480393793" sldId="291"/>
            <ac:spMk id="75" creationId="{043F7527-FA7E-B1AF-2AB9-8CFBC883B024}"/>
          </ac:spMkLst>
        </pc:spChg>
        <pc:spChg chg="add mod">
          <ac:chgData name="Marco Bellaveglia" userId="ccbe9784-09e5-475a-bf13-0b9f86231c85" providerId="ADAL" clId="{C1C1C294-F9FC-4F8C-B57E-97444CF36FC9}" dt="2024-04-18T17:08:37.959" v="11730" actId="1076"/>
          <ac:spMkLst>
            <pc:docMk/>
            <pc:sldMk cId="3480393793" sldId="291"/>
            <ac:spMk id="76" creationId="{0F6AABCC-CBC2-F20C-5ECE-4B6DCCE46C3A}"/>
          </ac:spMkLst>
        </pc:spChg>
        <pc:spChg chg="add mod">
          <ac:chgData name="Marco Bellaveglia" userId="ccbe9784-09e5-475a-bf13-0b9f86231c85" providerId="ADAL" clId="{C1C1C294-F9FC-4F8C-B57E-97444CF36FC9}" dt="2024-04-18T17:08:37.959" v="11730" actId="1076"/>
          <ac:spMkLst>
            <pc:docMk/>
            <pc:sldMk cId="3480393793" sldId="291"/>
            <ac:spMk id="77" creationId="{22FF292B-2261-CFC9-14FF-8BAEDEA389E9}"/>
          </ac:spMkLst>
        </pc:spChg>
        <pc:spChg chg="add mod">
          <ac:chgData name="Marco Bellaveglia" userId="ccbe9784-09e5-475a-bf13-0b9f86231c85" providerId="ADAL" clId="{C1C1C294-F9FC-4F8C-B57E-97444CF36FC9}" dt="2024-04-18T17:08:37.959" v="11730" actId="1076"/>
          <ac:spMkLst>
            <pc:docMk/>
            <pc:sldMk cId="3480393793" sldId="291"/>
            <ac:spMk id="78" creationId="{0917A535-EB6A-551F-16D0-1C22F41E86CE}"/>
          </ac:spMkLst>
        </pc:spChg>
        <pc:spChg chg="add mod">
          <ac:chgData name="Marco Bellaveglia" userId="ccbe9784-09e5-475a-bf13-0b9f86231c85" providerId="ADAL" clId="{C1C1C294-F9FC-4F8C-B57E-97444CF36FC9}" dt="2024-04-18T17:08:37.959" v="11730" actId="1076"/>
          <ac:spMkLst>
            <pc:docMk/>
            <pc:sldMk cId="3480393793" sldId="291"/>
            <ac:spMk id="79" creationId="{C8D42532-4548-E898-018A-99E0A763D694}"/>
          </ac:spMkLst>
        </pc:spChg>
        <pc:spChg chg="add mod">
          <ac:chgData name="Marco Bellaveglia" userId="ccbe9784-09e5-475a-bf13-0b9f86231c85" providerId="ADAL" clId="{C1C1C294-F9FC-4F8C-B57E-97444CF36FC9}" dt="2024-04-18T17:08:37.959" v="11730" actId="1076"/>
          <ac:spMkLst>
            <pc:docMk/>
            <pc:sldMk cId="3480393793" sldId="291"/>
            <ac:spMk id="80" creationId="{EE554890-620C-EEE7-4884-545B0BF992A8}"/>
          </ac:spMkLst>
        </pc:spChg>
        <pc:spChg chg="add mod">
          <ac:chgData name="Marco Bellaveglia" userId="ccbe9784-09e5-475a-bf13-0b9f86231c85" providerId="ADAL" clId="{C1C1C294-F9FC-4F8C-B57E-97444CF36FC9}" dt="2024-04-18T17:08:37.959" v="11730" actId="1076"/>
          <ac:spMkLst>
            <pc:docMk/>
            <pc:sldMk cId="3480393793" sldId="291"/>
            <ac:spMk id="81" creationId="{ECC231FF-3BC9-5847-C816-E258E3F34203}"/>
          </ac:spMkLst>
        </pc:spChg>
        <pc:spChg chg="add mod">
          <ac:chgData name="Marco Bellaveglia" userId="ccbe9784-09e5-475a-bf13-0b9f86231c85" providerId="ADAL" clId="{C1C1C294-F9FC-4F8C-B57E-97444CF36FC9}" dt="2024-04-18T17:08:37.959" v="11730" actId="1076"/>
          <ac:spMkLst>
            <pc:docMk/>
            <pc:sldMk cId="3480393793" sldId="291"/>
            <ac:spMk id="82" creationId="{FF8057CF-9E7C-E02D-F935-4EE8E4CCE16C}"/>
          </ac:spMkLst>
        </pc:spChg>
        <pc:spChg chg="add mod">
          <ac:chgData name="Marco Bellaveglia" userId="ccbe9784-09e5-475a-bf13-0b9f86231c85" providerId="ADAL" clId="{C1C1C294-F9FC-4F8C-B57E-97444CF36FC9}" dt="2024-04-18T17:08:37.959" v="11730" actId="1076"/>
          <ac:spMkLst>
            <pc:docMk/>
            <pc:sldMk cId="3480393793" sldId="291"/>
            <ac:spMk id="83" creationId="{A278E545-02BE-C644-C156-B4BB22D67880}"/>
          </ac:spMkLst>
        </pc:spChg>
        <pc:spChg chg="add mod">
          <ac:chgData name="Marco Bellaveglia" userId="ccbe9784-09e5-475a-bf13-0b9f86231c85" providerId="ADAL" clId="{C1C1C294-F9FC-4F8C-B57E-97444CF36FC9}" dt="2024-04-18T17:08:37.959" v="11730" actId="1076"/>
          <ac:spMkLst>
            <pc:docMk/>
            <pc:sldMk cId="3480393793" sldId="291"/>
            <ac:spMk id="84" creationId="{CA8AE11E-9144-7E33-2B6C-362BFB99F9C1}"/>
          </ac:spMkLst>
        </pc:spChg>
        <pc:spChg chg="add mod">
          <ac:chgData name="Marco Bellaveglia" userId="ccbe9784-09e5-475a-bf13-0b9f86231c85" providerId="ADAL" clId="{C1C1C294-F9FC-4F8C-B57E-97444CF36FC9}" dt="2024-04-18T17:08:37.959" v="11730" actId="1076"/>
          <ac:spMkLst>
            <pc:docMk/>
            <pc:sldMk cId="3480393793" sldId="291"/>
            <ac:spMk id="85" creationId="{F7B747C2-4600-30E5-A0E4-248064132F81}"/>
          </ac:spMkLst>
        </pc:spChg>
        <pc:spChg chg="add mod">
          <ac:chgData name="Marco Bellaveglia" userId="ccbe9784-09e5-475a-bf13-0b9f86231c85" providerId="ADAL" clId="{C1C1C294-F9FC-4F8C-B57E-97444CF36FC9}" dt="2024-04-18T17:08:37.959" v="11730" actId="1076"/>
          <ac:spMkLst>
            <pc:docMk/>
            <pc:sldMk cId="3480393793" sldId="291"/>
            <ac:spMk id="86" creationId="{07DE1670-44D6-521B-5278-F52A2639CAA0}"/>
          </ac:spMkLst>
        </pc:spChg>
        <pc:spChg chg="add mod">
          <ac:chgData name="Marco Bellaveglia" userId="ccbe9784-09e5-475a-bf13-0b9f86231c85" providerId="ADAL" clId="{C1C1C294-F9FC-4F8C-B57E-97444CF36FC9}" dt="2024-04-18T17:08:37.959" v="11730" actId="1076"/>
          <ac:spMkLst>
            <pc:docMk/>
            <pc:sldMk cId="3480393793" sldId="291"/>
            <ac:spMk id="87" creationId="{DA268CEA-55D6-3612-9429-3AF5C0659C38}"/>
          </ac:spMkLst>
        </pc:spChg>
        <pc:spChg chg="add mod">
          <ac:chgData name="Marco Bellaveglia" userId="ccbe9784-09e5-475a-bf13-0b9f86231c85" providerId="ADAL" clId="{C1C1C294-F9FC-4F8C-B57E-97444CF36FC9}" dt="2024-04-18T17:19:27.410" v="12047" actId="208"/>
          <ac:spMkLst>
            <pc:docMk/>
            <pc:sldMk cId="3480393793" sldId="291"/>
            <ac:spMk id="88" creationId="{CD233061-A9B9-64B3-9B8C-87D52DBE328F}"/>
          </ac:spMkLst>
        </pc:spChg>
        <pc:spChg chg="add mod">
          <ac:chgData name="Marco Bellaveglia" userId="ccbe9784-09e5-475a-bf13-0b9f86231c85" providerId="ADAL" clId="{C1C1C294-F9FC-4F8C-B57E-97444CF36FC9}" dt="2024-04-18T17:08:54.555" v="11731" actId="1076"/>
          <ac:spMkLst>
            <pc:docMk/>
            <pc:sldMk cId="3480393793" sldId="291"/>
            <ac:spMk id="89" creationId="{5E8CE091-0EA3-7834-B259-5D443713F8EC}"/>
          </ac:spMkLst>
        </pc:spChg>
        <pc:spChg chg="add mod">
          <ac:chgData name="Marco Bellaveglia" userId="ccbe9784-09e5-475a-bf13-0b9f86231c85" providerId="ADAL" clId="{C1C1C294-F9FC-4F8C-B57E-97444CF36FC9}" dt="2024-04-18T17:08:54.555" v="11731" actId="1076"/>
          <ac:spMkLst>
            <pc:docMk/>
            <pc:sldMk cId="3480393793" sldId="291"/>
            <ac:spMk id="90" creationId="{46323CC7-5939-C970-875D-AEDC03CF4BE6}"/>
          </ac:spMkLst>
        </pc:spChg>
        <pc:spChg chg="add mod">
          <ac:chgData name="Marco Bellaveglia" userId="ccbe9784-09e5-475a-bf13-0b9f86231c85" providerId="ADAL" clId="{C1C1C294-F9FC-4F8C-B57E-97444CF36FC9}" dt="2024-04-18T17:08:37.959" v="11730" actId="1076"/>
          <ac:spMkLst>
            <pc:docMk/>
            <pc:sldMk cId="3480393793" sldId="291"/>
            <ac:spMk id="91" creationId="{E1AA8103-4081-7FF4-1787-EDE83E3D5C14}"/>
          </ac:spMkLst>
        </pc:spChg>
        <pc:spChg chg="add mod">
          <ac:chgData name="Marco Bellaveglia" userId="ccbe9784-09e5-475a-bf13-0b9f86231c85" providerId="ADAL" clId="{C1C1C294-F9FC-4F8C-B57E-97444CF36FC9}" dt="2024-04-18T17:19:58.721" v="12050" actId="208"/>
          <ac:spMkLst>
            <pc:docMk/>
            <pc:sldMk cId="3480393793" sldId="291"/>
            <ac:spMk id="92" creationId="{343CC13A-1DD1-2451-1746-E8D166106195}"/>
          </ac:spMkLst>
        </pc:spChg>
        <pc:spChg chg="add mod">
          <ac:chgData name="Marco Bellaveglia" userId="ccbe9784-09e5-475a-bf13-0b9f86231c85" providerId="ADAL" clId="{C1C1C294-F9FC-4F8C-B57E-97444CF36FC9}" dt="2024-04-18T17:08:37.959" v="11730" actId="1076"/>
          <ac:spMkLst>
            <pc:docMk/>
            <pc:sldMk cId="3480393793" sldId="291"/>
            <ac:spMk id="93" creationId="{951C0509-56C5-6337-FEB0-333E597BCDB6}"/>
          </ac:spMkLst>
        </pc:spChg>
        <pc:spChg chg="add mod">
          <ac:chgData name="Marco Bellaveglia" userId="ccbe9784-09e5-475a-bf13-0b9f86231c85" providerId="ADAL" clId="{C1C1C294-F9FC-4F8C-B57E-97444CF36FC9}" dt="2024-04-18T17:18:45.730" v="12039" actId="14100"/>
          <ac:spMkLst>
            <pc:docMk/>
            <pc:sldMk cId="3480393793" sldId="291"/>
            <ac:spMk id="94" creationId="{F23A56A5-23F5-8357-D767-9DC4CD7571F0}"/>
          </ac:spMkLst>
        </pc:spChg>
        <pc:spChg chg="add mod">
          <ac:chgData name="Marco Bellaveglia" userId="ccbe9784-09e5-475a-bf13-0b9f86231c85" providerId="ADAL" clId="{C1C1C294-F9FC-4F8C-B57E-97444CF36FC9}" dt="2024-04-18T17:19:27.410" v="12047" actId="208"/>
          <ac:spMkLst>
            <pc:docMk/>
            <pc:sldMk cId="3480393793" sldId="291"/>
            <ac:spMk id="95" creationId="{4A06C7B9-CC33-DEB8-26C8-03F05300C2C8}"/>
          </ac:spMkLst>
        </pc:spChg>
        <pc:spChg chg="add mod">
          <ac:chgData name="Marco Bellaveglia" userId="ccbe9784-09e5-475a-bf13-0b9f86231c85" providerId="ADAL" clId="{C1C1C294-F9FC-4F8C-B57E-97444CF36FC9}" dt="2024-04-18T17:19:27.410" v="12047" actId="208"/>
          <ac:spMkLst>
            <pc:docMk/>
            <pc:sldMk cId="3480393793" sldId="291"/>
            <ac:spMk id="96" creationId="{08734446-8D34-942A-F81D-663D7E04F2C1}"/>
          </ac:spMkLst>
        </pc:spChg>
        <pc:spChg chg="add mod">
          <ac:chgData name="Marco Bellaveglia" userId="ccbe9784-09e5-475a-bf13-0b9f86231c85" providerId="ADAL" clId="{C1C1C294-F9FC-4F8C-B57E-97444CF36FC9}" dt="2024-04-18T17:19:16.848" v="12045" actId="207"/>
          <ac:spMkLst>
            <pc:docMk/>
            <pc:sldMk cId="3480393793" sldId="291"/>
            <ac:spMk id="97" creationId="{C3C088D4-CEC7-4757-28F3-543DD5F3145C}"/>
          </ac:spMkLst>
        </pc:spChg>
        <pc:spChg chg="add mod">
          <ac:chgData name="Marco Bellaveglia" userId="ccbe9784-09e5-475a-bf13-0b9f86231c85" providerId="ADAL" clId="{C1C1C294-F9FC-4F8C-B57E-97444CF36FC9}" dt="2024-04-18T17:19:58.721" v="12050" actId="208"/>
          <ac:spMkLst>
            <pc:docMk/>
            <pc:sldMk cId="3480393793" sldId="291"/>
            <ac:spMk id="98" creationId="{5F016B6A-BB65-B334-E8A7-4A8DD93AA48B}"/>
          </ac:spMkLst>
        </pc:spChg>
        <pc:spChg chg="add mod">
          <ac:chgData name="Marco Bellaveglia" userId="ccbe9784-09e5-475a-bf13-0b9f86231c85" providerId="ADAL" clId="{C1C1C294-F9FC-4F8C-B57E-97444CF36FC9}" dt="2024-04-18T17:19:58.721" v="12050" actId="208"/>
          <ac:spMkLst>
            <pc:docMk/>
            <pc:sldMk cId="3480393793" sldId="291"/>
            <ac:spMk id="99" creationId="{BE5FEFA2-2EE2-420C-67D9-61D26994C118}"/>
          </ac:spMkLst>
        </pc:spChg>
        <pc:spChg chg="add mod">
          <ac:chgData name="Marco Bellaveglia" userId="ccbe9784-09e5-475a-bf13-0b9f86231c85" providerId="ADAL" clId="{C1C1C294-F9FC-4F8C-B57E-97444CF36FC9}" dt="2024-04-18T17:20:05.432" v="12051" actId="207"/>
          <ac:spMkLst>
            <pc:docMk/>
            <pc:sldMk cId="3480393793" sldId="291"/>
            <ac:spMk id="100" creationId="{6B25E7AD-0AAD-68B5-5F52-8AF211ACDFC3}"/>
          </ac:spMkLst>
        </pc:spChg>
        <pc:spChg chg="add mod">
          <ac:chgData name="Marco Bellaveglia" userId="ccbe9784-09e5-475a-bf13-0b9f86231c85" providerId="ADAL" clId="{C1C1C294-F9FC-4F8C-B57E-97444CF36FC9}" dt="2024-04-18T17:08:37.959" v="11730" actId="1076"/>
          <ac:spMkLst>
            <pc:docMk/>
            <pc:sldMk cId="3480393793" sldId="291"/>
            <ac:spMk id="101" creationId="{79A03720-D2E5-C25F-5950-560E3368255B}"/>
          </ac:spMkLst>
        </pc:spChg>
        <pc:spChg chg="add mod">
          <ac:chgData name="Marco Bellaveglia" userId="ccbe9784-09e5-475a-bf13-0b9f86231c85" providerId="ADAL" clId="{C1C1C294-F9FC-4F8C-B57E-97444CF36FC9}" dt="2024-04-18T17:18:28.576" v="12029" actId="1036"/>
          <ac:spMkLst>
            <pc:docMk/>
            <pc:sldMk cId="3480393793" sldId="291"/>
            <ac:spMk id="102" creationId="{B17B77B6-F390-3E9F-24E8-21A4CF866DB4}"/>
          </ac:spMkLst>
        </pc:spChg>
        <pc:spChg chg="add mod">
          <ac:chgData name="Marco Bellaveglia" userId="ccbe9784-09e5-475a-bf13-0b9f86231c85" providerId="ADAL" clId="{C1C1C294-F9FC-4F8C-B57E-97444CF36FC9}" dt="2024-04-18T17:08:37.959" v="11730" actId="1076"/>
          <ac:spMkLst>
            <pc:docMk/>
            <pc:sldMk cId="3480393793" sldId="291"/>
            <ac:spMk id="103" creationId="{C4C641DA-5474-CEE2-8BBA-93A5F6076CCC}"/>
          </ac:spMkLst>
        </pc:spChg>
        <pc:spChg chg="add mod">
          <ac:chgData name="Marco Bellaveglia" userId="ccbe9784-09e5-475a-bf13-0b9f86231c85" providerId="ADAL" clId="{C1C1C294-F9FC-4F8C-B57E-97444CF36FC9}" dt="2024-04-18T17:08:54.555" v="11731" actId="1076"/>
          <ac:spMkLst>
            <pc:docMk/>
            <pc:sldMk cId="3480393793" sldId="291"/>
            <ac:spMk id="105" creationId="{53B5C1DC-19D6-3B21-B6AE-2B67F82183A9}"/>
          </ac:spMkLst>
        </pc:spChg>
        <pc:spChg chg="add mod">
          <ac:chgData name="Marco Bellaveglia" userId="ccbe9784-09e5-475a-bf13-0b9f86231c85" providerId="ADAL" clId="{C1C1C294-F9FC-4F8C-B57E-97444CF36FC9}" dt="2024-04-18T17:08:37.959" v="11730" actId="1076"/>
          <ac:spMkLst>
            <pc:docMk/>
            <pc:sldMk cId="3480393793" sldId="291"/>
            <ac:spMk id="106" creationId="{8544CBDD-58D2-AA9A-41ED-C82097B240A9}"/>
          </ac:spMkLst>
        </pc:spChg>
        <pc:spChg chg="add mod">
          <ac:chgData name="Marco Bellaveglia" userId="ccbe9784-09e5-475a-bf13-0b9f86231c85" providerId="ADAL" clId="{C1C1C294-F9FC-4F8C-B57E-97444CF36FC9}" dt="2024-04-18T17:18:54.969" v="12044" actId="1076"/>
          <ac:spMkLst>
            <pc:docMk/>
            <pc:sldMk cId="3480393793" sldId="291"/>
            <ac:spMk id="109" creationId="{1D1E8A2A-9E44-50F6-9A39-A06268844237}"/>
          </ac:spMkLst>
        </pc:spChg>
        <pc:graphicFrameChg chg="add del mod replId">
          <ac:chgData name="Marco Bellaveglia" userId="ccbe9784-09e5-475a-bf13-0b9f86231c85" providerId="ADAL" clId="{C1C1C294-F9FC-4F8C-B57E-97444CF36FC9}" dt="2024-04-18T16:37:34.486" v="11195"/>
          <ac:graphicFrameMkLst>
            <pc:docMk/>
            <pc:sldMk cId="3480393793" sldId="291"/>
            <ac:graphicFrameMk id="34" creationId="{E13D2BF1-6A3B-42F5-9356-03141602FD83}"/>
          </ac:graphicFrameMkLst>
        </pc:graphicFrameChg>
        <pc:graphicFrameChg chg="add del mod">
          <ac:chgData name="Marco Bellaveglia" userId="ccbe9784-09e5-475a-bf13-0b9f86231c85" providerId="ADAL" clId="{C1C1C294-F9FC-4F8C-B57E-97444CF36FC9}" dt="2024-04-18T17:09:28.900" v="11742" actId="478"/>
          <ac:graphicFrameMkLst>
            <pc:docMk/>
            <pc:sldMk cId="3480393793" sldId="291"/>
            <ac:graphicFrameMk id="41" creationId="{84F8278C-3D7E-046E-3638-86C50C7AFC10}"/>
          </ac:graphicFrameMkLst>
        </pc:graphicFrameChg>
        <pc:graphicFrameChg chg="add mod">
          <ac:chgData name="Marco Bellaveglia" userId="ccbe9784-09e5-475a-bf13-0b9f86231c85" providerId="ADAL" clId="{C1C1C294-F9FC-4F8C-B57E-97444CF36FC9}" dt="2024-04-18T17:14:02.835" v="11888" actId="1035"/>
          <ac:graphicFrameMkLst>
            <pc:docMk/>
            <pc:sldMk cId="3480393793" sldId="291"/>
            <ac:graphicFrameMk id="42" creationId="{F2E98726-403D-6445-1342-F889FABC3994}"/>
          </ac:graphicFrameMkLst>
        </pc:graphicFrameChg>
        <pc:graphicFrameChg chg="add mod">
          <ac:chgData name="Marco Bellaveglia" userId="ccbe9784-09e5-475a-bf13-0b9f86231c85" providerId="ADAL" clId="{C1C1C294-F9FC-4F8C-B57E-97444CF36FC9}" dt="2024-04-18T17:14:02.835" v="11888" actId="1035"/>
          <ac:graphicFrameMkLst>
            <pc:docMk/>
            <pc:sldMk cId="3480393793" sldId="291"/>
            <ac:graphicFrameMk id="59" creationId="{166AE814-23D1-3174-ACE3-6AD849E4E235}"/>
          </ac:graphicFrameMkLst>
        </pc:graphicFrameChg>
        <pc:cxnChg chg="add mod">
          <ac:chgData name="Marco Bellaveglia" userId="ccbe9784-09e5-475a-bf13-0b9f86231c85" providerId="ADAL" clId="{C1C1C294-F9FC-4F8C-B57E-97444CF36FC9}" dt="2024-04-18T17:17:54.756" v="12014" actId="1076"/>
          <ac:cxnSpMkLst>
            <pc:docMk/>
            <pc:sldMk cId="3480393793" sldId="291"/>
            <ac:cxnSpMk id="14" creationId="{9E4B2AA9-3940-CF51-4489-231FFAFDABC9}"/>
          </ac:cxnSpMkLst>
        </pc:cxnChg>
        <pc:cxnChg chg="add mod">
          <ac:chgData name="Marco Bellaveglia" userId="ccbe9784-09e5-475a-bf13-0b9f86231c85" providerId="ADAL" clId="{C1C1C294-F9FC-4F8C-B57E-97444CF36FC9}" dt="2024-04-18T17:17:54.756" v="12014" actId="1076"/>
          <ac:cxnSpMkLst>
            <pc:docMk/>
            <pc:sldMk cId="3480393793" sldId="291"/>
            <ac:cxnSpMk id="15" creationId="{7C60A2C2-1FCD-1D54-AA18-777CB0DD3627}"/>
          </ac:cxnSpMkLst>
        </pc:cxnChg>
        <pc:cxnChg chg="add mod">
          <ac:chgData name="Marco Bellaveglia" userId="ccbe9784-09e5-475a-bf13-0b9f86231c85" providerId="ADAL" clId="{C1C1C294-F9FC-4F8C-B57E-97444CF36FC9}" dt="2024-04-18T17:17:54.756" v="12014" actId="1076"/>
          <ac:cxnSpMkLst>
            <pc:docMk/>
            <pc:sldMk cId="3480393793" sldId="291"/>
            <ac:cxnSpMk id="17" creationId="{7540D007-5393-00A2-A33C-FA7EF54616EF}"/>
          </ac:cxnSpMkLst>
        </pc:cxnChg>
        <pc:cxnChg chg="add mod">
          <ac:chgData name="Marco Bellaveglia" userId="ccbe9784-09e5-475a-bf13-0b9f86231c85" providerId="ADAL" clId="{C1C1C294-F9FC-4F8C-B57E-97444CF36FC9}" dt="2024-04-18T17:17:54.756" v="12014" actId="1076"/>
          <ac:cxnSpMkLst>
            <pc:docMk/>
            <pc:sldMk cId="3480393793" sldId="291"/>
            <ac:cxnSpMk id="18" creationId="{9C5FB150-EE3D-D3A1-5608-EAD69C78B4B9}"/>
          </ac:cxnSpMkLst>
        </pc:cxnChg>
        <pc:cxnChg chg="add mod">
          <ac:chgData name="Marco Bellaveglia" userId="ccbe9784-09e5-475a-bf13-0b9f86231c85" providerId="ADAL" clId="{C1C1C294-F9FC-4F8C-B57E-97444CF36FC9}" dt="2024-04-18T17:17:54.756" v="12014" actId="1076"/>
          <ac:cxnSpMkLst>
            <pc:docMk/>
            <pc:sldMk cId="3480393793" sldId="291"/>
            <ac:cxnSpMk id="21" creationId="{4CF371BE-696B-90C6-59BB-23B2373DA0A0}"/>
          </ac:cxnSpMkLst>
        </pc:cxnChg>
        <pc:cxnChg chg="add mod">
          <ac:chgData name="Marco Bellaveglia" userId="ccbe9784-09e5-475a-bf13-0b9f86231c85" providerId="ADAL" clId="{C1C1C294-F9FC-4F8C-B57E-97444CF36FC9}" dt="2024-04-18T17:17:54.756" v="12014" actId="1076"/>
          <ac:cxnSpMkLst>
            <pc:docMk/>
            <pc:sldMk cId="3480393793" sldId="291"/>
            <ac:cxnSpMk id="22" creationId="{8AD5D69F-E6B6-E357-5CDF-35BC2EC19199}"/>
          </ac:cxnSpMkLst>
        </pc:cxnChg>
        <pc:cxnChg chg="add mod">
          <ac:chgData name="Marco Bellaveglia" userId="ccbe9784-09e5-475a-bf13-0b9f86231c85" providerId="ADAL" clId="{C1C1C294-F9FC-4F8C-B57E-97444CF36FC9}" dt="2024-04-18T17:17:54.756" v="12014" actId="1076"/>
          <ac:cxnSpMkLst>
            <pc:docMk/>
            <pc:sldMk cId="3480393793" sldId="291"/>
            <ac:cxnSpMk id="25" creationId="{4AD50E8C-F22A-3519-97AB-9A1A4AD22EDF}"/>
          </ac:cxnSpMkLst>
        </pc:cxnChg>
        <pc:cxnChg chg="add mod">
          <ac:chgData name="Marco Bellaveglia" userId="ccbe9784-09e5-475a-bf13-0b9f86231c85" providerId="ADAL" clId="{C1C1C294-F9FC-4F8C-B57E-97444CF36FC9}" dt="2024-04-18T17:14:02.835" v="11888" actId="1035"/>
          <ac:cxnSpMkLst>
            <pc:docMk/>
            <pc:sldMk cId="3480393793" sldId="291"/>
            <ac:cxnSpMk id="50" creationId="{9B1F59EF-A4DF-8AD7-2FBF-8AACCB856A84}"/>
          </ac:cxnSpMkLst>
        </pc:cxnChg>
        <pc:cxnChg chg="add mod">
          <ac:chgData name="Marco Bellaveglia" userId="ccbe9784-09e5-475a-bf13-0b9f86231c85" providerId="ADAL" clId="{C1C1C294-F9FC-4F8C-B57E-97444CF36FC9}" dt="2024-04-18T17:14:02.835" v="11888" actId="1035"/>
          <ac:cxnSpMkLst>
            <pc:docMk/>
            <pc:sldMk cId="3480393793" sldId="291"/>
            <ac:cxnSpMk id="51" creationId="{0EFBB549-B6BF-87A1-EBE4-A6F3E4DF20C3}"/>
          </ac:cxnSpMkLst>
        </pc:cxnChg>
        <pc:cxnChg chg="add mod">
          <ac:chgData name="Marco Bellaveglia" userId="ccbe9784-09e5-475a-bf13-0b9f86231c85" providerId="ADAL" clId="{C1C1C294-F9FC-4F8C-B57E-97444CF36FC9}" dt="2024-04-18T17:14:02.835" v="11888" actId="1035"/>
          <ac:cxnSpMkLst>
            <pc:docMk/>
            <pc:sldMk cId="3480393793" sldId="291"/>
            <ac:cxnSpMk id="56" creationId="{E2FF0A7E-EB8F-0BFF-E556-03991AE79A72}"/>
          </ac:cxnSpMkLst>
        </pc:cxnChg>
        <pc:cxnChg chg="add mod">
          <ac:chgData name="Marco Bellaveglia" userId="ccbe9784-09e5-475a-bf13-0b9f86231c85" providerId="ADAL" clId="{C1C1C294-F9FC-4F8C-B57E-97444CF36FC9}" dt="2024-04-18T17:18:28.576" v="12029" actId="1036"/>
          <ac:cxnSpMkLst>
            <pc:docMk/>
            <pc:sldMk cId="3480393793" sldId="291"/>
            <ac:cxnSpMk id="104" creationId="{A522F31F-AA03-6D99-BBE9-4ECC8E6AD334}"/>
          </ac:cxnSpMkLst>
        </pc:cxnChg>
      </pc:sldChg>
      <pc:sldChg chg="addSp delSp modSp new del mod">
        <pc:chgData name="Marco Bellaveglia" userId="ccbe9784-09e5-475a-bf13-0b9f86231c85" providerId="ADAL" clId="{C1C1C294-F9FC-4F8C-B57E-97444CF36FC9}" dt="2024-04-18T18:31:10.119" v="13331" actId="47"/>
        <pc:sldMkLst>
          <pc:docMk/>
          <pc:sldMk cId="2977434433" sldId="292"/>
        </pc:sldMkLst>
        <pc:spChg chg="del">
          <ac:chgData name="Marco Bellaveglia" userId="ccbe9784-09e5-475a-bf13-0b9f86231c85" providerId="ADAL" clId="{C1C1C294-F9FC-4F8C-B57E-97444CF36FC9}" dt="2024-04-18T17:33:44.283" v="12115" actId="478"/>
          <ac:spMkLst>
            <pc:docMk/>
            <pc:sldMk cId="2977434433" sldId="292"/>
            <ac:spMk id="2" creationId="{EF9E5C9D-7633-4CFA-52D6-4EE991178238}"/>
          </ac:spMkLst>
        </pc:spChg>
        <pc:spChg chg="mod">
          <ac:chgData name="Marco Bellaveglia" userId="ccbe9784-09e5-475a-bf13-0b9f86231c85" providerId="ADAL" clId="{C1C1C294-F9FC-4F8C-B57E-97444CF36FC9}" dt="2024-04-18T17:51:01.690" v="12398" actId="255"/>
          <ac:spMkLst>
            <pc:docMk/>
            <pc:sldMk cId="2977434433" sldId="292"/>
            <ac:spMk id="3" creationId="{368009ED-72D3-F5B5-B1C2-EB7B91CDAAF7}"/>
          </ac:spMkLst>
        </pc:spChg>
        <pc:picChg chg="add mod">
          <ac:chgData name="Marco Bellaveglia" userId="ccbe9784-09e5-475a-bf13-0b9f86231c85" providerId="ADAL" clId="{C1C1C294-F9FC-4F8C-B57E-97444CF36FC9}" dt="2024-04-18T17:34:13.603" v="12123" actId="1076"/>
          <ac:picMkLst>
            <pc:docMk/>
            <pc:sldMk cId="2977434433" sldId="292"/>
            <ac:picMk id="12" creationId="{DF26008A-D0D2-36DE-F849-885F1B8DEFFA}"/>
          </ac:picMkLst>
        </pc:picChg>
      </pc:sldChg>
      <pc:sldChg chg="addSp delSp modSp new mod">
        <pc:chgData name="Marco Bellaveglia" userId="ccbe9784-09e5-475a-bf13-0b9f86231c85" providerId="ADAL" clId="{C1C1C294-F9FC-4F8C-B57E-97444CF36FC9}" dt="2024-04-18T17:47:36.995" v="12372" actId="14100"/>
        <pc:sldMkLst>
          <pc:docMk/>
          <pc:sldMk cId="1769735309" sldId="293"/>
        </pc:sldMkLst>
        <pc:spChg chg="del">
          <ac:chgData name="Marco Bellaveglia" userId="ccbe9784-09e5-475a-bf13-0b9f86231c85" providerId="ADAL" clId="{C1C1C294-F9FC-4F8C-B57E-97444CF36FC9}" dt="2024-04-18T17:39:42.940" v="12152" actId="478"/>
          <ac:spMkLst>
            <pc:docMk/>
            <pc:sldMk cId="1769735309" sldId="293"/>
            <ac:spMk id="2" creationId="{3AC1A93A-7BFF-DC82-3817-EF97ADFA6448}"/>
          </ac:spMkLst>
        </pc:spChg>
        <pc:spChg chg="mod">
          <ac:chgData name="Marco Bellaveglia" userId="ccbe9784-09e5-475a-bf13-0b9f86231c85" providerId="ADAL" clId="{C1C1C294-F9FC-4F8C-B57E-97444CF36FC9}" dt="2024-04-18T17:42:13.059" v="12293" actId="14100"/>
          <ac:spMkLst>
            <pc:docMk/>
            <pc:sldMk cId="1769735309" sldId="293"/>
            <ac:spMk id="3" creationId="{EBED1CC8-CAF5-B1D7-333C-23D2CF5971F6}"/>
          </ac:spMkLst>
        </pc:spChg>
        <pc:spChg chg="add del mod">
          <ac:chgData name="Marco Bellaveglia" userId="ccbe9784-09e5-475a-bf13-0b9f86231c85" providerId="ADAL" clId="{C1C1C294-F9FC-4F8C-B57E-97444CF36FC9}" dt="2024-04-18T17:43:53.626" v="12317" actId="478"/>
          <ac:spMkLst>
            <pc:docMk/>
            <pc:sldMk cId="1769735309" sldId="293"/>
            <ac:spMk id="10" creationId="{5451E586-592F-577B-FBCB-B150B1CDB533}"/>
          </ac:spMkLst>
        </pc:spChg>
        <pc:spChg chg="add mod">
          <ac:chgData name="Marco Bellaveglia" userId="ccbe9784-09e5-475a-bf13-0b9f86231c85" providerId="ADAL" clId="{C1C1C294-F9FC-4F8C-B57E-97444CF36FC9}" dt="2024-04-18T17:46:06.988" v="12370" actId="20577"/>
          <ac:spMkLst>
            <pc:docMk/>
            <pc:sldMk cId="1769735309" sldId="293"/>
            <ac:spMk id="12" creationId="{B9DABA5C-E125-385D-C4DB-EEEB8170A9F6}"/>
          </ac:spMkLst>
        </pc:spChg>
        <pc:graphicFrameChg chg="add mod modGraphic">
          <ac:chgData name="Marco Bellaveglia" userId="ccbe9784-09e5-475a-bf13-0b9f86231c85" providerId="ADAL" clId="{C1C1C294-F9FC-4F8C-B57E-97444CF36FC9}" dt="2024-04-18T17:47:36.995" v="12372" actId="14100"/>
          <ac:graphicFrameMkLst>
            <pc:docMk/>
            <pc:sldMk cId="1769735309" sldId="293"/>
            <ac:graphicFrameMk id="9" creationId="{02421E0A-9ED0-B3ED-A2B6-93F6F30F3A7C}"/>
          </ac:graphicFrameMkLst>
        </pc:graphicFrameChg>
        <pc:picChg chg="add mod">
          <ac:chgData name="Marco Bellaveglia" userId="ccbe9784-09e5-475a-bf13-0b9f86231c85" providerId="ADAL" clId="{C1C1C294-F9FC-4F8C-B57E-97444CF36FC9}" dt="2024-04-18T17:44:46.867" v="12357" actId="1037"/>
          <ac:picMkLst>
            <pc:docMk/>
            <pc:sldMk cId="1769735309" sldId="293"/>
            <ac:picMk id="8" creationId="{13C69AB7-E6F3-C9DA-6098-D25BF8DEE49D}"/>
          </ac:picMkLst>
        </pc:picChg>
      </pc:sldChg>
      <pc:sldChg chg="modSp new mod">
        <pc:chgData name="Marco Bellaveglia" userId="ccbe9784-09e5-475a-bf13-0b9f86231c85" providerId="ADAL" clId="{C1C1C294-F9FC-4F8C-B57E-97444CF36FC9}" dt="2024-04-18T18:18:54.236" v="12701" actId="20577"/>
        <pc:sldMkLst>
          <pc:docMk/>
          <pc:sldMk cId="4101753717" sldId="294"/>
        </pc:sldMkLst>
        <pc:spChg chg="mod">
          <ac:chgData name="Marco Bellaveglia" userId="ccbe9784-09e5-475a-bf13-0b9f86231c85" providerId="ADAL" clId="{C1C1C294-F9FC-4F8C-B57E-97444CF36FC9}" dt="2024-04-18T18:18:54.236" v="12701" actId="20577"/>
          <ac:spMkLst>
            <pc:docMk/>
            <pc:sldMk cId="4101753717" sldId="294"/>
            <ac:spMk id="2" creationId="{C4F68127-77B3-9E6A-ABC1-39C6076F8F60}"/>
          </ac:spMkLst>
        </pc:spChg>
        <pc:spChg chg="mod">
          <ac:chgData name="Marco Bellaveglia" userId="ccbe9784-09e5-475a-bf13-0b9f86231c85" providerId="ADAL" clId="{C1C1C294-F9FC-4F8C-B57E-97444CF36FC9}" dt="2024-04-18T18:18:47.995" v="12699" actId="20577"/>
          <ac:spMkLst>
            <pc:docMk/>
            <pc:sldMk cId="4101753717" sldId="294"/>
            <ac:spMk id="3" creationId="{53328A17-D08B-F46F-E6F6-7CA50AE93BEA}"/>
          </ac:spMkLst>
        </pc:spChg>
      </pc:sldChg>
      <pc:sldChg chg="add del">
        <pc:chgData name="Marco Bellaveglia" userId="ccbe9784-09e5-475a-bf13-0b9f86231c85" providerId="ADAL" clId="{C1C1C294-F9FC-4F8C-B57E-97444CF36FC9}" dt="2024-04-16T07:08:27.235" v="1781" actId="47"/>
        <pc:sldMkLst>
          <pc:docMk/>
          <pc:sldMk cId="1145463606" sldId="564"/>
        </pc:sldMkLst>
      </pc:sldChg>
      <pc:sldMasterChg chg="modSldLayout">
        <pc:chgData name="Marco Bellaveglia" userId="ccbe9784-09e5-475a-bf13-0b9f86231c85" providerId="ADAL" clId="{C1C1C294-F9FC-4F8C-B57E-97444CF36FC9}" dt="2024-04-15T08:49:28.245" v="97" actId="20577"/>
        <pc:sldMasterMkLst>
          <pc:docMk/>
          <pc:sldMasterMk cId="2282888893" sldId="2147483687"/>
        </pc:sldMasterMkLst>
        <pc:sldLayoutChg chg="addSp delSp modSp mod">
          <pc:chgData name="Marco Bellaveglia" userId="ccbe9784-09e5-475a-bf13-0b9f86231c85" providerId="ADAL" clId="{C1C1C294-F9FC-4F8C-B57E-97444CF36FC9}" dt="2024-04-15T08:49:28.245" v="97" actId="20577"/>
          <pc:sldLayoutMkLst>
            <pc:docMk/>
            <pc:sldMasterMk cId="2282888893" sldId="2147483687"/>
            <pc:sldLayoutMk cId="3986878802" sldId="2147483683"/>
          </pc:sldLayoutMkLst>
          <pc:spChg chg="del">
            <ac:chgData name="Marco Bellaveglia" userId="ccbe9784-09e5-475a-bf13-0b9f86231c85" providerId="ADAL" clId="{C1C1C294-F9FC-4F8C-B57E-97444CF36FC9}" dt="2024-04-15T08:48:45.152" v="90"/>
            <ac:spMkLst>
              <pc:docMk/>
              <pc:sldMasterMk cId="2282888893" sldId="2147483687"/>
              <pc:sldLayoutMk cId="3986878802" sldId="2147483683"/>
              <ac:spMk id="9" creationId="{0E4B2A2C-E88E-F534-1CD9-1D74FAD5DD3C}"/>
            </ac:spMkLst>
          </pc:spChg>
          <pc:spChg chg="del mod">
            <ac:chgData name="Marco Bellaveglia" userId="ccbe9784-09e5-475a-bf13-0b9f86231c85" providerId="ADAL" clId="{C1C1C294-F9FC-4F8C-B57E-97444CF36FC9}" dt="2024-04-15T08:48:45.152" v="90"/>
            <ac:spMkLst>
              <pc:docMk/>
              <pc:sldMasterMk cId="2282888893" sldId="2147483687"/>
              <pc:sldLayoutMk cId="3986878802" sldId="2147483683"/>
              <ac:spMk id="10" creationId="{EA604364-CA97-7FBA-F817-4E6507538648}"/>
            </ac:spMkLst>
          </pc:spChg>
          <pc:spChg chg="del">
            <ac:chgData name="Marco Bellaveglia" userId="ccbe9784-09e5-475a-bf13-0b9f86231c85" providerId="ADAL" clId="{C1C1C294-F9FC-4F8C-B57E-97444CF36FC9}" dt="2024-04-15T08:48:45.152" v="90"/>
            <ac:spMkLst>
              <pc:docMk/>
              <pc:sldMasterMk cId="2282888893" sldId="2147483687"/>
              <pc:sldLayoutMk cId="3986878802" sldId="2147483683"/>
              <ac:spMk id="11" creationId="{DAF9C084-9460-62C9-801D-DE12A91C3E97}"/>
            </ac:spMkLst>
          </pc:spChg>
          <pc:spChg chg="add mod">
            <ac:chgData name="Marco Bellaveglia" userId="ccbe9784-09e5-475a-bf13-0b9f86231c85" providerId="ADAL" clId="{C1C1C294-F9FC-4F8C-B57E-97444CF36FC9}" dt="2024-04-15T08:48:45.857" v="91"/>
            <ac:spMkLst>
              <pc:docMk/>
              <pc:sldMasterMk cId="2282888893" sldId="2147483687"/>
              <pc:sldLayoutMk cId="3986878802" sldId="2147483683"/>
              <ac:spMk id="12" creationId="{BB59A3D5-E82E-573B-380B-F7FA1D860EE1}"/>
            </ac:spMkLst>
          </pc:spChg>
          <pc:spChg chg="add mod">
            <ac:chgData name="Marco Bellaveglia" userId="ccbe9784-09e5-475a-bf13-0b9f86231c85" providerId="ADAL" clId="{C1C1C294-F9FC-4F8C-B57E-97444CF36FC9}" dt="2024-04-15T08:49:28.245" v="97" actId="20577"/>
            <ac:spMkLst>
              <pc:docMk/>
              <pc:sldMasterMk cId="2282888893" sldId="2147483687"/>
              <pc:sldLayoutMk cId="3986878802" sldId="2147483683"/>
              <ac:spMk id="13" creationId="{F23ED5F3-D723-E6CB-667A-BB2D2B74D232}"/>
            </ac:spMkLst>
          </pc:spChg>
          <pc:spChg chg="add mod">
            <ac:chgData name="Marco Bellaveglia" userId="ccbe9784-09e5-475a-bf13-0b9f86231c85" providerId="ADAL" clId="{C1C1C294-F9FC-4F8C-B57E-97444CF36FC9}" dt="2024-04-15T08:48:45.857" v="91"/>
            <ac:spMkLst>
              <pc:docMk/>
              <pc:sldMasterMk cId="2282888893" sldId="2147483687"/>
              <pc:sldLayoutMk cId="3986878802" sldId="2147483683"/>
              <ac:spMk id="14" creationId="{4E487F02-265C-10BF-46BD-E725429CF084}"/>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05BC17-0594-49DB-B274-84DAA9951BFA}" type="datetimeFigureOut">
              <a:rPr lang="en-US" smtClean="0"/>
              <a:t>19-Apr-24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C86D5-558C-4D75-815F-3E16BF64BFCB}" type="slidenum">
              <a:rPr lang="en-US" smtClean="0"/>
              <a:t>‹#›</a:t>
            </a:fld>
            <a:endParaRPr lang="en-US"/>
          </a:p>
        </p:txBody>
      </p:sp>
    </p:spTree>
    <p:extLst>
      <p:ext uri="{BB962C8B-B14F-4D97-AF65-F5344CB8AC3E}">
        <p14:creationId xmlns:p14="http://schemas.microsoft.com/office/powerpoint/2010/main" val="2482123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A49DA394-4D4A-4ED0-9210-D8B6AF172F72}" type="datetime1">
              <a:rPr lang="en-US" smtClean="0"/>
              <a:t>19-Apr-24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1077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64171B40-A410-4F40-AA04-492860E09527}" type="datetime1">
              <a:rPr lang="en-US" smtClean="0"/>
              <a:t>19-Apr-24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23781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A732F399-2EB4-438F-982A-614E9D13ABF1}" type="datetime1">
              <a:rPr lang="en-US" smtClean="0"/>
              <a:t>19-Apr-24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26116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43AAB33A-73B0-49FB-8A00-C7DFC3E1B8D0}" type="datetime1">
              <a:rPr lang="en-US" smtClean="0"/>
              <a:t>19-Apr-24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8167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8F7BFDAB-8A0C-B228-4696-08FA03AA3CEF}"/>
              </a:ext>
            </a:extLst>
          </p:cNvPr>
          <p:cNvSpPr>
            <a:spLocks noGrp="1"/>
          </p:cNvSpPr>
          <p:nvPr>
            <p:ph type="title"/>
          </p:nvPr>
        </p:nvSpPr>
        <p:spPr/>
        <p:txBody>
          <a:bodyPr/>
          <a:lstStyle/>
          <a:p>
            <a:r>
              <a:rPr lang="en-US"/>
              <a:t>Click to edit Master title style</a:t>
            </a:r>
          </a:p>
        </p:txBody>
      </p:sp>
      <p:sp>
        <p:nvSpPr>
          <p:cNvPr id="12" name="Date Placeholder 11">
            <a:extLst>
              <a:ext uri="{FF2B5EF4-FFF2-40B4-BE49-F238E27FC236}">
                <a16:creationId xmlns:a16="http://schemas.microsoft.com/office/drawing/2014/main" id="{BB59A3D5-E82E-573B-380B-F7FA1D860EE1}"/>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13" name="Footer Placeholder 12">
            <a:extLst>
              <a:ext uri="{FF2B5EF4-FFF2-40B4-BE49-F238E27FC236}">
                <a16:creationId xmlns:a16="http://schemas.microsoft.com/office/drawing/2014/main" id="{F23ED5F3-D723-E6CB-667A-BB2D2B74D232}"/>
              </a:ext>
            </a:extLst>
          </p:cNvPr>
          <p:cNvSpPr>
            <a:spLocks noGrp="1"/>
          </p:cNvSpPr>
          <p:nvPr>
            <p:ph type="ftr" sz="quarter" idx="11"/>
          </p:nvPr>
        </p:nvSpPr>
        <p:spPr/>
        <p:txBody>
          <a:bodyPr/>
          <a:lstStyle/>
          <a:p>
            <a:r>
              <a:rPr lang="it-IT" err="1"/>
              <a:t>EuPRAXIA</a:t>
            </a:r>
            <a:r>
              <a:rPr lang="it-IT"/>
              <a:t> DN School on Plasma Accelerators</a:t>
            </a:r>
            <a:endParaRPr lang="en-US"/>
          </a:p>
        </p:txBody>
      </p:sp>
      <p:sp>
        <p:nvSpPr>
          <p:cNvPr id="14" name="Slide Number Placeholder 13">
            <a:extLst>
              <a:ext uri="{FF2B5EF4-FFF2-40B4-BE49-F238E27FC236}">
                <a16:creationId xmlns:a16="http://schemas.microsoft.com/office/drawing/2014/main" id="{4E487F02-265C-10BF-46BD-E725429CF084}"/>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8687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2E4BF6D8-8D95-4031-99AA-8866CDBDA26C}" type="datetime1">
              <a:rPr lang="en-US" smtClean="0"/>
              <a:t>19-Apr-24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38686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40BE6D3D-7801-472B-97EF-F0E96DF09853}" type="datetime1">
              <a:rPr lang="en-US" smtClean="0"/>
              <a:t>19-Apr-24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128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56C164DD-15DA-4000-AA5E-40440F04C6F0}" type="datetime1">
              <a:rPr lang="en-US" smtClean="0"/>
              <a:t>19-Apr-24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02544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46403093-4762-4B90-9BA0-50D1120AE896}" type="datetime1">
              <a:rPr lang="en-US" smtClean="0"/>
              <a:t>19-Apr-24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28940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A1EBBE0-ADA3-473A-8AE1-2AFB6937223D}" type="datetime1">
              <a:rPr lang="en-US" smtClean="0"/>
              <a:t>19-Apr-24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8014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9126E68D-C826-46C0-AFEA-62C5BD2DA540}" type="datetime1">
              <a:rPr lang="en-US" smtClean="0"/>
              <a:t>19-Apr-24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051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C50456D0-E1E5-42D5-8ADB-AFBCE320C67A}" type="datetime1">
              <a:rPr lang="en-US" smtClean="0"/>
              <a:t>19-Apr-24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60770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28288889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0" r:id="rId6"/>
    <p:sldLayoutId id="2147483675" r:id="rId7"/>
    <p:sldLayoutId id="2147483676" r:id="rId8"/>
    <p:sldLayoutId id="2147483677" r:id="rId9"/>
    <p:sldLayoutId id="2147483678" r:id="rId10"/>
    <p:sldLayoutId id="2147483679" r:id="rId11"/>
    <p:sldLayoutId id="2147483681" r:id="rId12"/>
  </p:sldLayoutIdLst>
  <p:hf hdr="0"/>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oleObject" Target="../embeddings/oleObject3.bin"/><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5.wmf"/><Relationship Id="rId2" Type="http://schemas.openxmlformats.org/officeDocument/2006/relationships/image" Target="../media/image68.png"/><Relationship Id="rId16" Type="http://schemas.openxmlformats.org/officeDocument/2006/relationships/image" Target="../media/image78.png"/><Relationship Id="rId1" Type="http://schemas.openxmlformats.org/officeDocument/2006/relationships/slideLayout" Target="../slideLayouts/slideLayout2.xml"/><Relationship Id="rId11" Type="http://schemas.openxmlformats.org/officeDocument/2006/relationships/oleObject" Target="../embeddings/oleObject2.bin"/><Relationship Id="rId5" Type="http://schemas.openxmlformats.org/officeDocument/2006/relationships/image" Target="../media/image71.png"/><Relationship Id="rId15" Type="http://schemas.openxmlformats.org/officeDocument/2006/relationships/image" Target="../media/image77.pn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76.wmf"/></Relationships>
</file>

<file path=ppt/slides/_rels/slide17.x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image" Target="../media/image87.png"/><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83.wmf"/><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0.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82.wmf"/><Relationship Id="rId4" Type="http://schemas.openxmlformats.org/officeDocument/2006/relationships/image" Target="../media/image79.wmf"/><Relationship Id="rId9"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6.pn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oleObject" Target="../embeddings/oleObject9.bin"/><Relationship Id="rId1" Type="http://schemas.openxmlformats.org/officeDocument/2006/relationships/slideLayout" Target="../slideLayouts/slideLayout2.xml"/><Relationship Id="rId4" Type="http://schemas.openxmlformats.org/officeDocument/2006/relationships/image" Target="../media/image930.png"/></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2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10.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040.png"/><Relationship Id="rId4" Type="http://schemas.openxmlformats.org/officeDocument/2006/relationships/image" Target="../media/image1030.png"/></Relationships>
</file>

<file path=ppt/slides/_rels/slide24.xml.rels><?xml version="1.0" encoding="UTF-8" standalone="yes"?>
<Relationships xmlns="http://schemas.openxmlformats.org/package/2006/relationships"><Relationship Id="rId8" Type="http://schemas.openxmlformats.org/officeDocument/2006/relationships/image" Target="../media/image1080.png"/><Relationship Id="rId13" Type="http://schemas.openxmlformats.org/officeDocument/2006/relationships/image" Target="../media/image1110.png"/><Relationship Id="rId3" Type="http://schemas.openxmlformats.org/officeDocument/2006/relationships/image" Target="../media/image113.png"/><Relationship Id="rId7" Type="http://schemas.openxmlformats.org/officeDocument/2006/relationships/image" Target="../media/image1070.png"/><Relationship Id="rId12" Type="http://schemas.openxmlformats.org/officeDocument/2006/relationships/image" Target="../media/image117.wmf"/><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5.jpeg"/><Relationship Id="rId11" Type="http://schemas.openxmlformats.org/officeDocument/2006/relationships/oleObject" Target="../embeddings/oleObject11.bin"/><Relationship Id="rId5" Type="http://schemas.openxmlformats.org/officeDocument/2006/relationships/image" Target="../media/image110.jpeg"/><Relationship Id="rId10" Type="http://schemas.openxmlformats.org/officeDocument/2006/relationships/image" Target="../media/image116.wmf"/><Relationship Id="rId4" Type="http://schemas.openxmlformats.org/officeDocument/2006/relationships/image" Target="../media/image114.png"/><Relationship Id="rId9" Type="http://schemas.openxmlformats.org/officeDocument/2006/relationships/oleObject" Target="../embeddings/oleObject10.bin"/><Relationship Id="rId14" Type="http://schemas.openxmlformats.org/officeDocument/2006/relationships/image" Target="../media/image11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oleObject" Target="../embeddings/oleObject12.bin"/><Relationship Id="rId1" Type="http://schemas.openxmlformats.org/officeDocument/2006/relationships/slideLayout" Target="../slideLayouts/slideLayout2.xml"/><Relationship Id="rId6" Type="http://schemas.openxmlformats.org/officeDocument/2006/relationships/image" Target="../media/image1120.png"/><Relationship Id="rId5" Type="http://schemas.openxmlformats.org/officeDocument/2006/relationships/image" Target="../media/image119.wmf"/><Relationship Id="rId4" Type="http://schemas.openxmlformats.org/officeDocument/2006/relationships/oleObject" Target="../embeddings/oleObject13.bin"/></Relationships>
</file>

<file path=ppt/slides/_rels/slide27.xml.rels><?xml version="1.0" encoding="UTF-8" standalone="yes"?>
<Relationships xmlns="http://schemas.openxmlformats.org/package/2006/relationships"><Relationship Id="rId3" Type="http://schemas.openxmlformats.org/officeDocument/2006/relationships/image" Target="../media/image1140.png"/><Relationship Id="rId2" Type="http://schemas.openxmlformats.org/officeDocument/2006/relationships/image" Target="../media/image11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image" Target="../media/image124.png"/><Relationship Id="rId7" Type="http://schemas.openxmlformats.org/officeDocument/2006/relationships/oleObject" Target="../embeddings/oleObject14.bin"/><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25.wmf"/><Relationship Id="rId4" Type="http://schemas.openxmlformats.org/officeDocument/2006/relationships/image" Target="../media/image125.png"/><Relationship Id="rId9" Type="http://schemas.openxmlformats.org/officeDocument/2006/relationships/oleObject" Target="../embeddings/oleObject15.bin"/></Relationships>
</file>

<file path=ppt/slides/_rels/slide3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gif"/><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gif"/><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oleObject" Target="../embeddings/oleObject1.bin"/><Relationship Id="rId7"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wmf"/><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36.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image" Target="../media/image40.jpeg"/><Relationship Id="rId4" Type="http://schemas.openxmlformats.org/officeDocument/2006/relationships/image" Target="../media/image37.jpe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descr="Colored pencils inside a pencil holder which is on top of a wood table">
            <a:extLst>
              <a:ext uri="{FF2B5EF4-FFF2-40B4-BE49-F238E27FC236}">
                <a16:creationId xmlns:a16="http://schemas.microsoft.com/office/drawing/2014/main" id="{6C1C29F5-04F2-F9AC-2A75-4E024FC78BD4}"/>
              </a:ext>
            </a:extLst>
          </p:cNvPr>
          <p:cNvPicPr>
            <a:picLocks noChangeAspect="1"/>
          </p:cNvPicPr>
          <p:nvPr/>
        </p:nvPicPr>
        <p:blipFill rotWithShape="1">
          <a:blip r:embed="rId2">
            <a:duotone>
              <a:schemeClr val="bg2">
                <a:shade val="45000"/>
                <a:satMod val="135000"/>
              </a:schemeClr>
              <a:prstClr val="white"/>
            </a:duotone>
            <a:alphaModFix amt="40000"/>
          </a:blip>
          <a:srcRect t="15730"/>
          <a:stretch/>
        </p:blipFill>
        <p:spPr>
          <a:xfrm>
            <a:off x="-60960" y="-34290"/>
            <a:ext cx="12313900" cy="6926570"/>
          </a:xfrm>
          <a:prstGeom prst="rect">
            <a:avLst/>
          </a:prstGeom>
        </p:spPr>
      </p:pic>
      <p:sp>
        <p:nvSpPr>
          <p:cNvPr id="3" name="Subtitle 2">
            <a:extLst>
              <a:ext uri="{FF2B5EF4-FFF2-40B4-BE49-F238E27FC236}">
                <a16:creationId xmlns:a16="http://schemas.microsoft.com/office/drawing/2014/main" id="{F6E05A2C-328E-EDCE-7186-63EA5B79A3E5}"/>
              </a:ext>
            </a:extLst>
          </p:cNvPr>
          <p:cNvSpPr>
            <a:spLocks noGrp="1"/>
          </p:cNvSpPr>
          <p:nvPr>
            <p:ph type="subTitle" idx="1"/>
          </p:nvPr>
        </p:nvSpPr>
        <p:spPr>
          <a:xfrm>
            <a:off x="2413673" y="5284744"/>
            <a:ext cx="4221115" cy="996696"/>
          </a:xfrm>
        </p:spPr>
        <p:txBody>
          <a:bodyPr>
            <a:normAutofit/>
          </a:bodyPr>
          <a:lstStyle/>
          <a:p>
            <a:pPr>
              <a:spcAft>
                <a:spcPts val="600"/>
              </a:spcAft>
            </a:pPr>
            <a:r>
              <a:rPr lang="it-IT" dirty="0"/>
              <a:t>Marco Bellaveglia</a:t>
            </a:r>
          </a:p>
          <a:p>
            <a:pPr>
              <a:spcAft>
                <a:spcPts val="600"/>
              </a:spcAft>
            </a:pPr>
            <a:r>
              <a:rPr lang="en-US" sz="1600" i="1" dirty="0"/>
              <a:t>INFN-LNF, Frascati, Rome, Italy</a:t>
            </a:r>
            <a:endParaRPr lang="en-US" sz="1600" dirty="0"/>
          </a:p>
        </p:txBody>
      </p:sp>
      <p:sp>
        <p:nvSpPr>
          <p:cNvPr id="2" name="Title 1">
            <a:extLst>
              <a:ext uri="{FF2B5EF4-FFF2-40B4-BE49-F238E27FC236}">
                <a16:creationId xmlns:a16="http://schemas.microsoft.com/office/drawing/2014/main" id="{FCEBDEE6-A46C-797C-89E2-F0E12BDA8144}"/>
              </a:ext>
            </a:extLst>
          </p:cNvPr>
          <p:cNvSpPr>
            <a:spLocks noGrp="1"/>
          </p:cNvSpPr>
          <p:nvPr>
            <p:ph type="ctrTitle"/>
          </p:nvPr>
        </p:nvSpPr>
        <p:spPr>
          <a:xfrm>
            <a:off x="2413673" y="1756833"/>
            <a:ext cx="7364654" cy="3179061"/>
          </a:xfrm>
        </p:spPr>
        <p:txBody>
          <a:bodyPr>
            <a:normAutofit/>
          </a:bodyPr>
          <a:lstStyle/>
          <a:p>
            <a:r>
              <a:rPr lang="it-IT" sz="3200" b="1" dirty="0">
                <a:solidFill>
                  <a:srgbClr val="002060"/>
                </a:solidFill>
              </a:rPr>
              <a:t>School on Plasma Accelerators</a:t>
            </a:r>
            <a:br>
              <a:rPr lang="it-IT" sz="3200" b="1" dirty="0">
                <a:effectLst/>
              </a:rPr>
            </a:br>
            <a:r>
              <a:rPr lang="it-IT" sz="3200" dirty="0">
                <a:solidFill>
                  <a:schemeClr val="accent3">
                    <a:lumMod val="75000"/>
                  </a:schemeClr>
                </a:solidFill>
              </a:rPr>
              <a:t>April </a:t>
            </a:r>
            <a:r>
              <a:rPr lang="it-IT" sz="3200" dirty="0">
                <a:solidFill>
                  <a:schemeClr val="accent3">
                    <a:lumMod val="75000"/>
                  </a:schemeClr>
                </a:solidFill>
                <a:effectLst/>
              </a:rPr>
              <a:t>22–26</a:t>
            </a:r>
            <a:r>
              <a:rPr lang="it-IT" sz="3200" baseline="30000" dirty="0">
                <a:solidFill>
                  <a:schemeClr val="accent3">
                    <a:lumMod val="75000"/>
                  </a:schemeClr>
                </a:solidFill>
                <a:effectLst/>
              </a:rPr>
              <a:t>th</a:t>
            </a:r>
            <a:r>
              <a:rPr lang="it-IT" sz="3200" dirty="0">
                <a:solidFill>
                  <a:schemeClr val="accent3">
                    <a:lumMod val="75000"/>
                  </a:schemeClr>
                </a:solidFill>
                <a:effectLst/>
              </a:rPr>
              <a:t>, 2024</a:t>
            </a:r>
            <a:br>
              <a:rPr lang="it-IT" sz="3200" dirty="0">
                <a:solidFill>
                  <a:schemeClr val="accent3">
                    <a:lumMod val="75000"/>
                  </a:schemeClr>
                </a:solidFill>
                <a:effectLst/>
              </a:rPr>
            </a:br>
            <a:r>
              <a:rPr lang="it-IT" sz="3200" dirty="0">
                <a:solidFill>
                  <a:schemeClr val="accent3">
                    <a:lumMod val="75000"/>
                  </a:schemeClr>
                </a:solidFill>
                <a:effectLst/>
              </a:rPr>
              <a:t>Orto Botanico di Roma</a:t>
            </a:r>
            <a:br>
              <a:rPr lang="it-IT" sz="3200" dirty="0">
                <a:solidFill>
                  <a:schemeClr val="accent3">
                    <a:lumMod val="75000"/>
                  </a:schemeClr>
                </a:solidFill>
                <a:effectLst/>
              </a:rPr>
            </a:br>
            <a:br>
              <a:rPr lang="it-IT" sz="3200" dirty="0">
                <a:solidFill>
                  <a:schemeClr val="accent3">
                    <a:lumMod val="75000"/>
                  </a:schemeClr>
                </a:solidFill>
                <a:effectLst/>
              </a:rPr>
            </a:br>
            <a:r>
              <a:rPr lang="it-IT" dirty="0" err="1">
                <a:solidFill>
                  <a:schemeClr val="accent3">
                    <a:lumMod val="50000"/>
                  </a:schemeClr>
                </a:solidFill>
                <a:effectLst/>
              </a:rPr>
              <a:t>Introduction</a:t>
            </a:r>
            <a:r>
              <a:rPr lang="it-IT" dirty="0">
                <a:solidFill>
                  <a:schemeClr val="accent3">
                    <a:lumMod val="50000"/>
                  </a:schemeClr>
                </a:solidFill>
                <a:effectLst/>
              </a:rPr>
              <a:t> to linear </a:t>
            </a:r>
            <a:r>
              <a:rPr lang="it-IT" dirty="0" err="1">
                <a:solidFill>
                  <a:schemeClr val="accent3">
                    <a:lumMod val="50000"/>
                  </a:schemeClr>
                </a:solidFill>
                <a:effectLst/>
              </a:rPr>
              <a:t>accelerators</a:t>
            </a:r>
            <a:r>
              <a:rPr lang="it-IT" dirty="0">
                <a:solidFill>
                  <a:schemeClr val="accent3">
                    <a:lumMod val="50000"/>
                  </a:schemeClr>
                </a:solidFill>
                <a:effectLst/>
              </a:rPr>
              <a:t> (</a:t>
            </a:r>
            <a:r>
              <a:rPr lang="it-IT" dirty="0" err="1">
                <a:solidFill>
                  <a:schemeClr val="accent3">
                    <a:lumMod val="50000"/>
                  </a:schemeClr>
                </a:solidFill>
                <a:effectLst/>
              </a:rPr>
              <a:t>linacs</a:t>
            </a:r>
            <a:r>
              <a:rPr lang="it-IT" dirty="0">
                <a:solidFill>
                  <a:schemeClr val="accent3">
                    <a:lumMod val="50000"/>
                  </a:schemeClr>
                </a:solidFill>
                <a:effectLst/>
              </a:rPr>
              <a:t>)</a:t>
            </a:r>
            <a:endParaRPr lang="it-IT" dirty="0">
              <a:solidFill>
                <a:schemeClr val="accent3">
                  <a:lumMod val="50000"/>
                </a:schemeClr>
              </a:solidFill>
              <a:effectLst/>
              <a:highlight>
                <a:srgbClr val="FFFFFF"/>
              </a:highlight>
            </a:endParaRPr>
          </a:p>
        </p:txBody>
      </p:sp>
      <p:pic>
        <p:nvPicPr>
          <p:cNvPr id="10" name="Picture 9" descr="A black background with white text&#10;&#10;Description automatically generated">
            <a:extLst>
              <a:ext uri="{FF2B5EF4-FFF2-40B4-BE49-F238E27FC236}">
                <a16:creationId xmlns:a16="http://schemas.microsoft.com/office/drawing/2014/main" id="{4E3E0976-7EC8-475F-2FDF-6F54AFE54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703" y="0"/>
            <a:ext cx="6585237" cy="1963206"/>
          </a:xfrm>
          <a:prstGeom prst="rect">
            <a:avLst/>
          </a:prstGeom>
        </p:spPr>
      </p:pic>
    </p:spTree>
    <p:extLst>
      <p:ext uri="{BB962C8B-B14F-4D97-AF65-F5344CB8AC3E}">
        <p14:creationId xmlns:p14="http://schemas.microsoft.com/office/powerpoint/2010/main" val="247293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B1DB61-12F8-D426-61DB-5D4522A4B005}"/>
              </a:ext>
            </a:extLst>
          </p:cNvPr>
          <p:cNvSpPr>
            <a:spLocks noGrp="1"/>
          </p:cNvSpPr>
          <p:nvPr>
            <p:ph type="title"/>
          </p:nvPr>
        </p:nvSpPr>
        <p:spPr>
          <a:xfrm>
            <a:off x="279326" y="61637"/>
            <a:ext cx="7609609" cy="727306"/>
          </a:xfrm>
        </p:spPr>
        <p:txBody>
          <a:bodyPr>
            <a:normAutofit fontScale="90000"/>
          </a:bodyPr>
          <a:lstStyle/>
          <a:p>
            <a:r>
              <a:rPr lang="en-US" altLang="en-US" sz="4000"/>
              <a:t>Single Particle Velocity VS Energy</a:t>
            </a:r>
            <a:endParaRPr lang="en-US"/>
          </a:p>
        </p:txBody>
      </p:sp>
      <p:sp>
        <p:nvSpPr>
          <p:cNvPr id="4" name="Date Placeholder 3">
            <a:extLst>
              <a:ext uri="{FF2B5EF4-FFF2-40B4-BE49-F238E27FC236}">
                <a16:creationId xmlns:a16="http://schemas.microsoft.com/office/drawing/2014/main" id="{9BBA4ECA-FE2E-4823-9E8D-352C4F86A5EF}"/>
              </a:ext>
            </a:extLst>
          </p:cNvPr>
          <p:cNvSpPr>
            <a:spLocks noGrp="1"/>
          </p:cNvSpPr>
          <p:nvPr>
            <p:ph type="dt" sz="half" idx="10"/>
          </p:nvPr>
        </p:nvSpPr>
        <p:spPr>
          <a:xfrm>
            <a:off x="660068" y="6320724"/>
            <a:ext cx="2743200" cy="365125"/>
          </a:xfrm>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59D6E977-4BC0-4BAC-34A9-058E171FDB07}"/>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96A195A2-86EA-E525-AC9A-003E6E6A0853}"/>
              </a:ext>
            </a:extLst>
          </p:cNvPr>
          <p:cNvSpPr>
            <a:spLocks noGrp="1"/>
          </p:cNvSpPr>
          <p:nvPr>
            <p:ph type="sldNum" sz="quarter" idx="12"/>
          </p:nvPr>
        </p:nvSpPr>
        <p:spPr/>
        <p:txBody>
          <a:bodyPr/>
          <a:lstStyle/>
          <a:p>
            <a:fld id="{51845F5A-061D-4825-9AE9-D7794091C6CF}" type="slidenum">
              <a:rPr lang="en-US" smtClean="0"/>
              <a:t>10</a:t>
            </a:fld>
            <a:endParaRPr lang="en-US"/>
          </a:p>
        </p:txBody>
      </p:sp>
      <p:sp>
        <p:nvSpPr>
          <p:cNvPr id="7" name="Text Box 12">
            <a:extLst>
              <a:ext uri="{FF2B5EF4-FFF2-40B4-BE49-F238E27FC236}">
                <a16:creationId xmlns:a16="http://schemas.microsoft.com/office/drawing/2014/main" id="{603C750F-32BD-80A0-ED96-164A5ADBA314}"/>
              </a:ext>
            </a:extLst>
          </p:cNvPr>
          <p:cNvSpPr txBox="1">
            <a:spLocks noChangeArrowheads="1"/>
          </p:cNvSpPr>
          <p:nvPr/>
        </p:nvSpPr>
        <p:spPr bwMode="auto">
          <a:xfrm>
            <a:off x="5766547" y="2789972"/>
            <a:ext cx="6305610" cy="3939540"/>
          </a:xfrm>
          <a:prstGeom prst="rect">
            <a:avLst/>
          </a:prstGeom>
          <a:noFill/>
          <a:ln w="25400">
            <a:noFill/>
            <a:miter lim="800000"/>
            <a:headEnd/>
            <a:tailEnd/>
          </a:ln>
          <a:effectLst/>
        </p:spPr>
        <p:txBody>
          <a:bodyPr wrap="square">
            <a:spAutoFit/>
          </a:bodyPr>
          <a:lstStyle/>
          <a:p>
            <a:pPr marL="285750" indent="-285750" algn="just">
              <a:spcAft>
                <a:spcPts val="600"/>
              </a:spcAft>
              <a:buFont typeface="Arial" panose="020B0604020202020204" pitchFamily="34" charset="0"/>
              <a:buChar char="•"/>
            </a:pPr>
            <a:r>
              <a:rPr lang="en-US" altLang="en-US" sz="1600" b="1" dirty="0">
                <a:solidFill>
                  <a:schemeClr val="accent3">
                    <a:lumMod val="75000"/>
                  </a:schemeClr>
                </a:solidFill>
              </a:rPr>
              <a:t>Light particles</a:t>
            </a:r>
            <a:r>
              <a:rPr lang="en-US" altLang="en-US" sz="1600" b="1" dirty="0"/>
              <a:t> </a:t>
            </a:r>
            <a:r>
              <a:rPr lang="en-US" altLang="en-US" sz="1600" dirty="0"/>
              <a:t>(as </a:t>
            </a:r>
            <a:r>
              <a:rPr lang="en-US" altLang="en-US" sz="1600" b="1" dirty="0"/>
              <a:t>electrons</a:t>
            </a:r>
            <a:r>
              <a:rPr lang="en-US" altLang="en-US" sz="1600" dirty="0"/>
              <a:t>) are practically fully relativistic (</a:t>
            </a:r>
            <a:r>
              <a:rPr lang="en-US" altLang="en-US" sz="1600" dirty="0">
                <a:sym typeface="Symbol"/>
              </a:rPr>
              <a:t>1, &gt;&gt;1</a:t>
            </a:r>
            <a:r>
              <a:rPr lang="en-US" altLang="en-US" sz="1600" dirty="0"/>
              <a:t>) </a:t>
            </a:r>
            <a:r>
              <a:rPr lang="en-US" sz="1600" dirty="0"/>
              <a:t>at relatively low energy and </a:t>
            </a:r>
            <a:r>
              <a:rPr lang="en-US" sz="1600" b="1" dirty="0"/>
              <a:t>reach a constant velocity </a:t>
            </a:r>
            <a:r>
              <a:rPr lang="en-US" sz="1600" dirty="0"/>
              <a:t>(</a:t>
            </a:r>
            <a:r>
              <a:rPr lang="en-US" sz="1600" dirty="0">
                <a:sym typeface="Symbol"/>
              </a:rPr>
              <a:t>c</a:t>
            </a:r>
            <a:r>
              <a:rPr lang="en-US" sz="1600" dirty="0"/>
              <a:t>). T</a:t>
            </a:r>
            <a:r>
              <a:rPr lang="en-US" altLang="en-US" sz="1600" dirty="0"/>
              <a:t>he acceleration process occurs at constant particle velocity</a:t>
            </a:r>
            <a:endParaRPr lang="en-US" sz="1600" dirty="0"/>
          </a:p>
          <a:p>
            <a:pPr marL="285750" indent="-285750" algn="just">
              <a:spcAft>
                <a:spcPts val="600"/>
              </a:spcAft>
              <a:buFont typeface="Arial" panose="020B0604020202020204" pitchFamily="34" charset="0"/>
              <a:buChar char="•"/>
            </a:pPr>
            <a:r>
              <a:rPr lang="en-US" sz="1600" b="1" dirty="0">
                <a:solidFill>
                  <a:schemeClr val="accent4">
                    <a:lumMod val="75000"/>
                  </a:schemeClr>
                </a:solidFill>
              </a:rPr>
              <a:t>Heavy particles </a:t>
            </a:r>
            <a:r>
              <a:rPr lang="en-US" sz="1600" dirty="0"/>
              <a:t>(</a:t>
            </a:r>
            <a:r>
              <a:rPr lang="en-US" altLang="en-US" sz="1600" b="1" dirty="0"/>
              <a:t>protons and ions</a:t>
            </a:r>
            <a:r>
              <a:rPr lang="en-US" altLang="en-US" sz="1600" dirty="0"/>
              <a:t>) are typically weakly relativistic and </a:t>
            </a:r>
            <a:r>
              <a:rPr lang="en-US" sz="1600" b="1" dirty="0"/>
              <a:t>reach a constant velocity only at very high energy.</a:t>
            </a:r>
            <a:r>
              <a:rPr lang="en-US" altLang="en-US" sz="1600" dirty="0"/>
              <a:t> The velocity changes a lot during the acceleration process.</a:t>
            </a:r>
          </a:p>
          <a:p>
            <a:pPr marL="285750" indent="-285750" algn="just">
              <a:buFont typeface="Arial" panose="020B0604020202020204" pitchFamily="34" charset="0"/>
              <a:buChar char="•"/>
            </a:pPr>
            <a:r>
              <a:rPr lang="en-US" altLang="en-US" sz="1600" dirty="0"/>
              <a:t>This implies </a:t>
            </a:r>
            <a:r>
              <a:rPr lang="en-US" altLang="en-US" sz="1600" b="1" dirty="0">
                <a:solidFill>
                  <a:schemeClr val="accent2"/>
                </a:solidFill>
              </a:rPr>
              <a:t>important differences </a:t>
            </a:r>
            <a:r>
              <a:rPr lang="en-US" altLang="en-US" sz="1600" dirty="0"/>
              <a:t>in the technical characteristics of the </a:t>
            </a:r>
            <a:r>
              <a:rPr lang="en-US" altLang="en-US" sz="1600" b="1" dirty="0"/>
              <a:t>accelerating structures</a:t>
            </a:r>
            <a:r>
              <a:rPr lang="en-US" altLang="en-US" sz="1600" dirty="0"/>
              <a:t>. In particular, for </a:t>
            </a:r>
            <a:r>
              <a:rPr lang="en-US" altLang="en-US" sz="1600" b="1" dirty="0"/>
              <a:t>protons and ions </a:t>
            </a:r>
            <a:r>
              <a:rPr lang="en-US" altLang="en-US" sz="1600" dirty="0"/>
              <a:t>w</a:t>
            </a:r>
            <a:r>
              <a:rPr lang="en-US" sz="1600" dirty="0"/>
              <a:t>e need different types of accelerating structures, </a:t>
            </a:r>
            <a:r>
              <a:rPr lang="en-US" sz="1600" b="1" dirty="0"/>
              <a:t>optimized for different velocities</a:t>
            </a:r>
            <a:r>
              <a:rPr lang="en-US" sz="1600" dirty="0"/>
              <a:t> and/or the accelerating structure must vary its geometry to take into account the velocity variation.</a:t>
            </a:r>
            <a:endParaRPr lang="en-US" sz="1600" dirty="0">
              <a:latin typeface="Comic Sans MS" pitchFamily="-110" charset="0"/>
            </a:endParaRPr>
          </a:p>
          <a:p>
            <a:pPr marL="285750" indent="-285750" algn="just">
              <a:buFont typeface="Symbol" panose="05050102010706020507" pitchFamily="18" charset="2"/>
              <a:buChar char="Þ"/>
            </a:pPr>
            <a:endParaRPr lang="en-US" altLang="en-US" sz="1600" dirty="0"/>
          </a:p>
        </p:txBody>
      </p:sp>
      <mc:AlternateContent xmlns:mc="http://schemas.openxmlformats.org/markup-compatibility/2006" xmlns:a14="http://schemas.microsoft.com/office/drawing/2010/main">
        <mc:Choice Requires="a14">
          <p:sp>
            <p:nvSpPr>
              <p:cNvPr id="8" name="Oggetto 13">
                <a:extLst>
                  <a:ext uri="{FF2B5EF4-FFF2-40B4-BE49-F238E27FC236}">
                    <a16:creationId xmlns:a16="http://schemas.microsoft.com/office/drawing/2014/main" id="{D380A62D-4B4B-EA0F-928C-DDDFB6A8D5F2}"/>
                  </a:ext>
                </a:extLst>
              </p:cNvPr>
              <p:cNvSpPr txBox="1"/>
              <p:nvPr/>
            </p:nvSpPr>
            <p:spPr bwMode="auto">
              <a:xfrm>
                <a:off x="5934088" y="941238"/>
                <a:ext cx="4532415" cy="835489"/>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𝑊</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𝐸</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0</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𝛾</m:t>
                      </m:r>
                      <m:r>
                        <a:rPr lang="en-US" i="1">
                          <a:solidFill>
                            <a:srgbClr val="000000"/>
                          </a:solidFill>
                          <a:latin typeface="Cambria Math" panose="02040503050406030204" pitchFamily="18" charset="0"/>
                        </a:rPr>
                        <m:t>−1)</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𝑚</m:t>
                          </m:r>
                        </m:e>
                        <m:sub>
                          <m:r>
                            <a:rPr lang="en-US" i="1">
                              <a:solidFill>
                                <a:srgbClr val="000000"/>
                              </a:solidFill>
                              <a:latin typeface="Cambria Math" panose="02040503050406030204" pitchFamily="18" charset="0"/>
                            </a:rPr>
                            <m:t>0</m:t>
                          </m:r>
                        </m:sub>
                      </m:sSub>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𝑐</m:t>
                          </m:r>
                        </m:e>
                        <m:sup>
                          <m:r>
                            <a:rPr lang="en-US" i="1">
                              <a:solidFill>
                                <a:srgbClr val="000000"/>
                              </a:solidFill>
                              <a:latin typeface="Cambria Math" panose="02040503050406030204" pitchFamily="18" charset="0"/>
                            </a:rPr>
                            <m:t>2</m:t>
                          </m:r>
                        </m:sup>
                      </m:sSup>
                      <m:limLow>
                        <m:limLowPr>
                          <m:ctrlPr>
                            <a:rPr lang="en-US" i="1">
                              <a:solidFill>
                                <a:srgbClr val="000000"/>
                              </a:solidFill>
                              <a:latin typeface="Cambria Math" panose="02040503050406030204" pitchFamily="18" charset="0"/>
                            </a:rPr>
                          </m:ctrlPr>
                        </m:limLowPr>
                        <m:e>
                          <m:groupChr>
                            <m:groupChrPr>
                              <m:chr m:val="⏟"/>
                              <m:ctrlPr>
                                <a:rPr lang="en-US" i="1">
                                  <a:solidFill>
                                    <a:srgbClr val="000000"/>
                                  </a:solidFill>
                                  <a:latin typeface="Cambria Math" panose="02040503050406030204" pitchFamily="18" charset="0"/>
                                </a:rPr>
                              </m:ctrlPr>
                            </m:groupChrPr>
                            <m:e>
                              <m:r>
                                <a:rPr lang="en-US" i="1">
                                  <a:solidFill>
                                    <a:srgbClr val="000000"/>
                                  </a:solidFill>
                                  <a:latin typeface="Cambria Math" panose="02040503050406030204" pitchFamily="18" charset="0"/>
                                </a:rPr>
                                <m:t>≈</m:t>
                              </m:r>
                            </m:e>
                          </m:groupChr>
                        </m:e>
                        <m:lim>
                          <m:r>
                            <m:rPr>
                              <m:nor/>
                            </m:rPr>
                            <a:rPr lang="en-US" i="0">
                              <a:solidFill>
                                <a:srgbClr val="000000"/>
                              </a:solidFill>
                              <a:latin typeface="Cambria Math" panose="02040503050406030204" pitchFamily="18" charset="0"/>
                            </a:rPr>
                            <m:t>if</m:t>
                          </m:r>
                          <m:r>
                            <m:rPr>
                              <m:nor/>
                            </m:rP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𝛽</m:t>
                          </m:r>
                          <m:r>
                            <a:rPr lang="en-US" i="1">
                              <a:solidFill>
                                <a:srgbClr val="000000"/>
                              </a:solidFill>
                              <a:latin typeface="Cambria Math" panose="02040503050406030204" pitchFamily="18" charset="0"/>
                            </a:rPr>
                            <m:t>&lt;&lt;1</m:t>
                          </m:r>
                        </m:lim>
                      </m:limLow>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2</m:t>
                          </m:r>
                        </m:den>
                      </m:f>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𝑚</m:t>
                          </m:r>
                        </m:e>
                        <m:sub>
                          <m:r>
                            <a:rPr lang="en-US" i="1">
                              <a:solidFill>
                                <a:srgbClr val="000000"/>
                              </a:solidFill>
                              <a:latin typeface="Cambria Math" panose="02040503050406030204" pitchFamily="18" charset="0"/>
                            </a:rPr>
                            <m:t>0</m:t>
                          </m:r>
                        </m:sub>
                      </m:sSub>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𝑣</m:t>
                          </m:r>
                        </m:e>
                        <m:sup>
                          <m:r>
                            <a:rPr lang="en-US" i="1">
                              <a:solidFill>
                                <a:srgbClr val="000000"/>
                              </a:solidFill>
                              <a:latin typeface="Cambria Math" panose="02040503050406030204" pitchFamily="18" charset="0"/>
                            </a:rPr>
                            <m:t>2</m:t>
                          </m:r>
                        </m:sup>
                      </m:sSup>
                    </m:oMath>
                  </m:oMathPara>
                </a14:m>
                <a:endParaRPr lang="en-US"/>
              </a:p>
            </p:txBody>
          </p:sp>
        </mc:Choice>
        <mc:Fallback xmlns="">
          <p:sp>
            <p:nvSpPr>
              <p:cNvPr id="8" name="Oggetto 13">
                <a:extLst>
                  <a:ext uri="{FF2B5EF4-FFF2-40B4-BE49-F238E27FC236}">
                    <a16:creationId xmlns:a16="http://schemas.microsoft.com/office/drawing/2014/main" id="{D380A62D-4B4B-EA0F-928C-DDDFB6A8D5F2}"/>
                  </a:ext>
                </a:extLst>
              </p:cNvPr>
              <p:cNvSpPr txBox="1">
                <a:spLocks noRot="1" noChangeAspect="1" noMove="1" noResize="1" noEditPoints="1" noAdjustHandles="1" noChangeArrowheads="1" noChangeShapeType="1" noTextEdit="1"/>
              </p:cNvSpPr>
              <p:nvPr/>
            </p:nvSpPr>
            <p:spPr bwMode="auto">
              <a:xfrm>
                <a:off x="5934088" y="941238"/>
                <a:ext cx="4532415" cy="835489"/>
              </a:xfrm>
              <a:prstGeom prst="rect">
                <a:avLst/>
              </a:prstGeom>
              <a:blipFill>
                <a:blip r:embed="rId2"/>
                <a:stretch>
                  <a:fillRect/>
                </a:stretch>
              </a:blipFill>
            </p:spPr>
            <p:txBody>
              <a:bodyPr/>
              <a:lstStyle/>
              <a:p>
                <a:r>
                  <a:rPr lang="en-US">
                    <a:noFill/>
                  </a:rPr>
                  <a:t> </a:t>
                </a:r>
              </a:p>
            </p:txBody>
          </p:sp>
        </mc:Fallback>
      </mc:AlternateContent>
      <p:sp>
        <p:nvSpPr>
          <p:cNvPr id="9" name="CasellaDiTesto 14">
            <a:extLst>
              <a:ext uri="{FF2B5EF4-FFF2-40B4-BE49-F238E27FC236}">
                <a16:creationId xmlns:a16="http://schemas.microsoft.com/office/drawing/2014/main" id="{1DEFAD30-5EA5-4798-79C6-8F686216DABA}"/>
              </a:ext>
            </a:extLst>
          </p:cNvPr>
          <p:cNvSpPr txBox="1"/>
          <p:nvPr/>
        </p:nvSpPr>
        <p:spPr>
          <a:xfrm>
            <a:off x="1012976" y="728584"/>
            <a:ext cx="2450874" cy="1815882"/>
          </a:xfrm>
          <a:prstGeom prst="rect">
            <a:avLst/>
          </a:prstGeom>
          <a:noFill/>
        </p:spPr>
        <p:txBody>
          <a:bodyPr wrap="square" rtlCol="0">
            <a:spAutoFit/>
          </a:bodyPr>
          <a:lstStyle/>
          <a:p>
            <a:r>
              <a:rPr lang="en-US" sz="1600"/>
              <a:t>rest mass </a:t>
            </a:r>
            <a:r>
              <a:rPr lang="en-US" sz="1600" i="1"/>
              <a:t>m</a:t>
            </a:r>
            <a:r>
              <a:rPr lang="en-US" sz="1600" i="1" baseline="-25000"/>
              <a:t>0</a:t>
            </a:r>
          </a:p>
          <a:p>
            <a:r>
              <a:rPr lang="en-US" sz="1600"/>
              <a:t>rest energy </a:t>
            </a:r>
            <a:r>
              <a:rPr lang="en-US" sz="1600" i="1"/>
              <a:t>E</a:t>
            </a:r>
            <a:r>
              <a:rPr lang="en-US" sz="1600" i="1" baseline="-25000"/>
              <a:t>0</a:t>
            </a:r>
            <a:r>
              <a:rPr lang="en-US" sz="1600" i="1"/>
              <a:t> (=m</a:t>
            </a:r>
            <a:r>
              <a:rPr lang="en-US" sz="1600" i="1" baseline="-25000"/>
              <a:t>0</a:t>
            </a:r>
            <a:r>
              <a:rPr lang="en-US" sz="1600" i="1"/>
              <a:t>c</a:t>
            </a:r>
            <a:r>
              <a:rPr lang="en-US" sz="1600" i="1" baseline="30000"/>
              <a:t>2</a:t>
            </a:r>
            <a:r>
              <a:rPr lang="en-US" sz="1600" i="1"/>
              <a:t>)</a:t>
            </a:r>
            <a:endParaRPr lang="en-US" sz="1600" i="1" baseline="-25000"/>
          </a:p>
          <a:p>
            <a:r>
              <a:rPr lang="en-US" sz="1600"/>
              <a:t>total energy </a:t>
            </a:r>
            <a:r>
              <a:rPr lang="en-US" sz="1600" i="1"/>
              <a:t>E </a:t>
            </a:r>
          </a:p>
          <a:p>
            <a:r>
              <a:rPr lang="en-US" sz="1600"/>
              <a:t>relativistic mass </a:t>
            </a:r>
            <a:r>
              <a:rPr lang="en-US" sz="1600" i="1"/>
              <a:t>m</a:t>
            </a:r>
          </a:p>
          <a:p>
            <a:r>
              <a:rPr lang="en-US" sz="1600"/>
              <a:t>velocity </a:t>
            </a:r>
            <a:r>
              <a:rPr lang="en-US" sz="1600" i="1"/>
              <a:t>v</a:t>
            </a:r>
          </a:p>
          <a:p>
            <a:r>
              <a:rPr lang="en-US" sz="1600"/>
              <a:t>momentum</a:t>
            </a:r>
            <a:r>
              <a:rPr lang="en-US" sz="1600" i="1"/>
              <a:t> p (=mv)</a:t>
            </a:r>
          </a:p>
          <a:p>
            <a:r>
              <a:rPr lang="en-US" sz="1600"/>
              <a:t>Kinetic energy </a:t>
            </a:r>
            <a:r>
              <a:rPr lang="en-US" sz="1600" i="1"/>
              <a:t>W=E-E</a:t>
            </a:r>
            <a:r>
              <a:rPr lang="en-US" sz="1600" i="1" baseline="-25000"/>
              <a:t>0</a:t>
            </a:r>
          </a:p>
        </p:txBody>
      </p:sp>
      <p:sp>
        <p:nvSpPr>
          <p:cNvPr id="10" name="CasellaDiTesto 26">
            <a:extLst>
              <a:ext uri="{FF2B5EF4-FFF2-40B4-BE49-F238E27FC236}">
                <a16:creationId xmlns:a16="http://schemas.microsoft.com/office/drawing/2014/main" id="{FE558DE4-B473-3972-FC5D-AD9E67F9E922}"/>
              </a:ext>
            </a:extLst>
          </p:cNvPr>
          <p:cNvSpPr txBox="1"/>
          <p:nvPr/>
        </p:nvSpPr>
        <p:spPr>
          <a:xfrm>
            <a:off x="3659724" y="770108"/>
            <a:ext cx="1985707" cy="584775"/>
          </a:xfrm>
          <a:prstGeom prst="rect">
            <a:avLst/>
          </a:prstGeom>
          <a:noFill/>
        </p:spPr>
        <p:txBody>
          <a:bodyPr wrap="square" rtlCol="0">
            <a:spAutoFit/>
          </a:bodyPr>
          <a:lstStyle/>
          <a:p>
            <a:r>
              <a:rPr lang="en-US" sz="1600"/>
              <a:t>Relativistic factor </a:t>
            </a:r>
            <a:r>
              <a:rPr lang="en-US" sz="1600" b="1" i="1">
                <a:sym typeface="Symbol"/>
              </a:rPr>
              <a:t>=v/c</a:t>
            </a:r>
            <a:r>
              <a:rPr lang="en-US" sz="1600" b="1">
                <a:sym typeface="Symbol"/>
              </a:rPr>
              <a:t> </a:t>
            </a:r>
            <a:r>
              <a:rPr lang="en-US" sz="1600">
                <a:sym typeface="Symbol"/>
              </a:rPr>
              <a:t>(&lt;1)</a:t>
            </a:r>
            <a:r>
              <a:rPr lang="en-US" sz="1600"/>
              <a:t> </a:t>
            </a:r>
          </a:p>
        </p:txBody>
      </p:sp>
      <p:sp>
        <p:nvSpPr>
          <p:cNvPr id="11" name="CasellaDiTesto 28">
            <a:extLst>
              <a:ext uri="{FF2B5EF4-FFF2-40B4-BE49-F238E27FC236}">
                <a16:creationId xmlns:a16="http://schemas.microsoft.com/office/drawing/2014/main" id="{554C9A93-333E-7357-66A3-D525FAD3C79E}"/>
              </a:ext>
            </a:extLst>
          </p:cNvPr>
          <p:cNvSpPr txBox="1"/>
          <p:nvPr/>
        </p:nvSpPr>
        <p:spPr>
          <a:xfrm>
            <a:off x="3640814" y="1436114"/>
            <a:ext cx="2004618" cy="584775"/>
          </a:xfrm>
          <a:prstGeom prst="rect">
            <a:avLst/>
          </a:prstGeom>
          <a:noFill/>
        </p:spPr>
        <p:txBody>
          <a:bodyPr wrap="square" rtlCol="0">
            <a:spAutoFit/>
          </a:bodyPr>
          <a:lstStyle/>
          <a:p>
            <a:r>
              <a:rPr lang="en-US" sz="1600"/>
              <a:t>Relativistic factor </a:t>
            </a:r>
            <a:r>
              <a:rPr lang="en-US" sz="1600" b="1" i="1">
                <a:sym typeface="Symbol"/>
              </a:rPr>
              <a:t>=E/E</a:t>
            </a:r>
            <a:r>
              <a:rPr lang="en-US" sz="1600" b="1" i="1" baseline="-25000">
                <a:sym typeface="Symbol"/>
              </a:rPr>
              <a:t>0</a:t>
            </a:r>
            <a:r>
              <a:rPr lang="en-US" sz="1600" b="1" i="1">
                <a:sym typeface="Symbol"/>
              </a:rPr>
              <a:t> </a:t>
            </a:r>
            <a:r>
              <a:rPr lang="en-US" sz="1600">
                <a:sym typeface="Symbol"/>
              </a:rPr>
              <a:t>(1)</a:t>
            </a:r>
            <a:endParaRPr lang="en-US" sz="1600"/>
          </a:p>
        </p:txBody>
      </p:sp>
      <mc:AlternateContent xmlns:mc="http://schemas.openxmlformats.org/markup-compatibility/2006" xmlns:a14="http://schemas.microsoft.com/office/drawing/2010/main">
        <mc:Choice Requires="a14">
          <p:sp>
            <p:nvSpPr>
              <p:cNvPr id="14" name="Oggetto 3">
                <a:extLst>
                  <a:ext uri="{FF2B5EF4-FFF2-40B4-BE49-F238E27FC236}">
                    <a16:creationId xmlns:a16="http://schemas.microsoft.com/office/drawing/2014/main" id="{1E1242D7-7F46-8C63-600F-9C1370BDD0D8}"/>
                  </a:ext>
                </a:extLst>
              </p:cNvPr>
              <p:cNvSpPr txBox="1"/>
              <p:nvPr/>
            </p:nvSpPr>
            <p:spPr bwMode="auto">
              <a:xfrm>
                <a:off x="8311997" y="297561"/>
                <a:ext cx="1901043" cy="527050"/>
              </a:xfrm>
              <a:prstGeom prst="rect">
                <a:avLst/>
              </a:prstGeom>
              <a:noFill/>
              <a:ln w="28575">
                <a:noFill/>
              </a:ln>
            </p:spPr>
            <p:txBody>
              <a:bodyPr>
                <a:no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𝛽</m:t>
                      </m:r>
                      <m:r>
                        <a:rPr lang="en-US" i="1">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1−</m:t>
                          </m:r>
                          <m:f>
                            <m:fPr>
                              <m:type m:val="lin"/>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𝛾</m:t>
                                  </m:r>
                                </m:e>
                                <m:sup>
                                  <m:r>
                                    <a:rPr lang="en-US" i="1">
                                      <a:solidFill>
                                        <a:srgbClr val="000000"/>
                                      </a:solidFill>
                                      <a:latin typeface="Cambria Math" panose="02040503050406030204" pitchFamily="18" charset="0"/>
                                    </a:rPr>
                                    <m:t>2</m:t>
                                  </m:r>
                                </m:sup>
                              </m:sSup>
                            </m:den>
                          </m:f>
                        </m:e>
                      </m:rad>
                    </m:oMath>
                  </m:oMathPara>
                </a14:m>
                <a:endParaRPr lang="en-US"/>
              </a:p>
            </p:txBody>
          </p:sp>
        </mc:Choice>
        <mc:Fallback xmlns="">
          <p:sp>
            <p:nvSpPr>
              <p:cNvPr id="14" name="Oggetto 3">
                <a:extLst>
                  <a:ext uri="{FF2B5EF4-FFF2-40B4-BE49-F238E27FC236}">
                    <a16:creationId xmlns:a16="http://schemas.microsoft.com/office/drawing/2014/main" id="{1E1242D7-7F46-8C63-600F-9C1370BDD0D8}"/>
                  </a:ext>
                </a:extLst>
              </p:cNvPr>
              <p:cNvSpPr txBox="1">
                <a:spLocks noRot="1" noChangeAspect="1" noMove="1" noResize="1" noEditPoints="1" noAdjustHandles="1" noChangeArrowheads="1" noChangeShapeType="1" noTextEdit="1"/>
              </p:cNvSpPr>
              <p:nvPr/>
            </p:nvSpPr>
            <p:spPr bwMode="auto">
              <a:xfrm>
                <a:off x="8311997" y="297561"/>
                <a:ext cx="1901043" cy="527050"/>
              </a:xfrm>
              <a:prstGeom prst="rect">
                <a:avLst/>
              </a:prstGeom>
              <a:blipFill>
                <a:blip r:embed="rId3"/>
                <a:stretch>
                  <a:fillRect l="-965" t="-70930" r="-9968" b="-106977"/>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ggetto 10">
                <a:extLst>
                  <a:ext uri="{FF2B5EF4-FFF2-40B4-BE49-F238E27FC236}">
                    <a16:creationId xmlns:a16="http://schemas.microsoft.com/office/drawing/2014/main" id="{238DD38B-192E-7F77-4B88-E8657BC6493E}"/>
                  </a:ext>
                </a:extLst>
              </p:cNvPr>
              <p:cNvSpPr txBox="1"/>
              <p:nvPr/>
            </p:nvSpPr>
            <p:spPr bwMode="auto">
              <a:xfrm>
                <a:off x="10228335" y="304134"/>
                <a:ext cx="1684339" cy="527050"/>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𝛾</m:t>
                      </m:r>
                      <m:r>
                        <a:rPr lang="en-US" i="1">
                          <a:solidFill>
                            <a:srgbClr val="000000"/>
                          </a:solidFill>
                          <a:latin typeface="Cambria Math" panose="02040503050406030204" pitchFamily="18" charset="0"/>
                        </a:rPr>
                        <m:t>=</m:t>
                      </m:r>
                      <m:f>
                        <m:fPr>
                          <m:type m:val="lin"/>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𝛽</m:t>
                                  </m:r>
                                </m:e>
                                <m:sup>
                                  <m:r>
                                    <a:rPr lang="en-US" i="1">
                                      <a:solidFill>
                                        <a:srgbClr val="000000"/>
                                      </a:solidFill>
                                      <a:latin typeface="Cambria Math" panose="02040503050406030204" pitchFamily="18" charset="0"/>
                                    </a:rPr>
                                    <m:t>2</m:t>
                                  </m:r>
                                </m:sup>
                              </m:sSup>
                            </m:e>
                          </m:rad>
                        </m:den>
                      </m:f>
                    </m:oMath>
                  </m:oMathPara>
                </a14:m>
                <a:endParaRPr lang="en-US"/>
              </a:p>
            </p:txBody>
          </p:sp>
        </mc:Choice>
        <mc:Fallback xmlns="">
          <p:sp>
            <p:nvSpPr>
              <p:cNvPr id="17" name="Oggetto 10">
                <a:extLst>
                  <a:ext uri="{FF2B5EF4-FFF2-40B4-BE49-F238E27FC236}">
                    <a16:creationId xmlns:a16="http://schemas.microsoft.com/office/drawing/2014/main" id="{238DD38B-192E-7F77-4B88-E8657BC6493E}"/>
                  </a:ext>
                </a:extLst>
              </p:cNvPr>
              <p:cNvSpPr txBox="1">
                <a:spLocks noRot="1" noChangeAspect="1" noMove="1" noResize="1" noEditPoints="1" noAdjustHandles="1" noChangeArrowheads="1" noChangeShapeType="1" noTextEdit="1"/>
              </p:cNvSpPr>
              <p:nvPr/>
            </p:nvSpPr>
            <p:spPr bwMode="auto">
              <a:xfrm>
                <a:off x="10228335" y="304134"/>
                <a:ext cx="1684339" cy="527050"/>
              </a:xfrm>
              <a:prstGeom prst="rect">
                <a:avLst/>
              </a:prstGeom>
              <a:blipFill>
                <a:blip r:embed="rId4"/>
                <a:stretch>
                  <a:fillRect t="-70930" b="-10697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ggetto 11">
                <a:extLst>
                  <a:ext uri="{FF2B5EF4-FFF2-40B4-BE49-F238E27FC236}">
                    <a16:creationId xmlns:a16="http://schemas.microsoft.com/office/drawing/2014/main" id="{CF08497F-4968-8758-ABC7-A8CE018FDA61}"/>
                  </a:ext>
                </a:extLst>
              </p:cNvPr>
              <p:cNvSpPr txBox="1"/>
              <p:nvPr/>
            </p:nvSpPr>
            <p:spPr bwMode="auto">
              <a:xfrm>
                <a:off x="3596943" y="2160790"/>
                <a:ext cx="1884351" cy="405221"/>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𝐸</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0</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𝑝</m:t>
                          </m:r>
                        </m:e>
                        <m:sup>
                          <m:r>
                            <a:rPr lang="en-US" i="1">
                              <a:solidFill>
                                <a:srgbClr val="000000"/>
                              </a:solidFill>
                              <a:latin typeface="Cambria Math" panose="02040503050406030204" pitchFamily="18" charset="0"/>
                            </a:rPr>
                            <m:t>2</m:t>
                          </m:r>
                        </m:sup>
                      </m:sSup>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𝑐</m:t>
                          </m:r>
                        </m:e>
                        <m:sup>
                          <m:r>
                            <a:rPr lang="en-US" i="1">
                              <a:solidFill>
                                <a:srgbClr val="000000"/>
                              </a:solidFill>
                              <a:latin typeface="Cambria Math" panose="02040503050406030204" pitchFamily="18" charset="0"/>
                            </a:rPr>
                            <m:t>2</m:t>
                          </m:r>
                        </m:sup>
                      </m:sSup>
                    </m:oMath>
                  </m:oMathPara>
                </a14:m>
                <a:endParaRPr lang="en-US"/>
              </a:p>
            </p:txBody>
          </p:sp>
        </mc:Choice>
        <mc:Fallback xmlns="">
          <p:sp>
            <p:nvSpPr>
              <p:cNvPr id="18" name="Oggetto 11">
                <a:extLst>
                  <a:ext uri="{FF2B5EF4-FFF2-40B4-BE49-F238E27FC236}">
                    <a16:creationId xmlns:a16="http://schemas.microsoft.com/office/drawing/2014/main" id="{CF08497F-4968-8758-ABC7-A8CE018FDA61}"/>
                  </a:ext>
                </a:extLst>
              </p:cNvPr>
              <p:cNvSpPr txBox="1">
                <a:spLocks noRot="1" noChangeAspect="1" noMove="1" noResize="1" noEditPoints="1" noAdjustHandles="1" noChangeArrowheads="1" noChangeShapeType="1" noTextEdit="1"/>
              </p:cNvSpPr>
              <p:nvPr/>
            </p:nvSpPr>
            <p:spPr bwMode="auto">
              <a:xfrm>
                <a:off x="3596943" y="2160790"/>
                <a:ext cx="1884351" cy="405221"/>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ggetto 33">
                <a:extLst>
                  <a:ext uri="{FF2B5EF4-FFF2-40B4-BE49-F238E27FC236}">
                    <a16:creationId xmlns:a16="http://schemas.microsoft.com/office/drawing/2014/main" id="{A8D689B6-7260-9566-A95A-B2381C5C3244}"/>
                  </a:ext>
                </a:extLst>
              </p:cNvPr>
              <p:cNvSpPr txBox="1"/>
              <p:nvPr/>
            </p:nvSpPr>
            <p:spPr bwMode="auto">
              <a:xfrm>
                <a:off x="5933877" y="1770450"/>
                <a:ext cx="4765792" cy="894715"/>
              </a:xfrm>
              <a:prstGeom prst="rect">
                <a:avLst/>
              </a:prstGeom>
              <a:solidFill>
                <a:schemeClr val="bg1"/>
              </a:solidFill>
              <a:ln w="28575">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r>
                        <a:rPr lang="en-US" sz="1600" i="1">
                          <a:solidFill>
                            <a:srgbClr val="000000"/>
                          </a:solidFill>
                          <a:latin typeface="Cambria Math" panose="02040503050406030204" pitchFamily="18" charset="0"/>
                        </a:rPr>
                        <m:t>𝛽</m:t>
                      </m:r>
                      <m:r>
                        <a:rPr lang="en-US" sz="1600" i="1">
                          <a:solidFill>
                            <a:srgbClr val="000000"/>
                          </a:solidFill>
                          <a:latin typeface="Cambria Math" panose="02040503050406030204" pitchFamily="18" charset="0"/>
                        </a:rPr>
                        <m:t>=</m:t>
                      </m:r>
                      <m:rad>
                        <m:radPr>
                          <m:degHide m:val="on"/>
                          <m:ctrlPr>
                            <a:rPr lang="en-US" sz="1600" i="1">
                              <a:solidFill>
                                <a:srgbClr val="000000"/>
                              </a:solidFill>
                              <a:latin typeface="Cambria Math" panose="02040503050406030204" pitchFamily="18" charset="0"/>
                            </a:rPr>
                          </m:ctrlPr>
                        </m:radPr>
                        <m:deg/>
                        <m:e>
                          <m:r>
                            <a:rPr lang="en-US" sz="1600" i="1">
                              <a:solidFill>
                                <a:srgbClr val="000000"/>
                              </a:solidFill>
                              <a:latin typeface="Cambria Math" panose="02040503050406030204" pitchFamily="18" charset="0"/>
                            </a:rPr>
                            <m:t>1−</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1</m:t>
                              </m:r>
                            </m:num>
                            <m:den>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𝛾</m:t>
                                  </m:r>
                                </m:e>
                                <m:sup>
                                  <m:r>
                                    <a:rPr lang="en-US" sz="1600" i="1">
                                      <a:solidFill>
                                        <a:srgbClr val="000000"/>
                                      </a:solidFill>
                                      <a:latin typeface="Cambria Math" panose="02040503050406030204" pitchFamily="18" charset="0"/>
                                    </a:rPr>
                                    <m:t>2</m:t>
                                  </m:r>
                                </m:sup>
                              </m:sSup>
                            </m:den>
                          </m:f>
                        </m:e>
                      </m:rad>
                      <m:r>
                        <a:rPr lang="en-US" sz="1600" i="1">
                          <a:solidFill>
                            <a:srgbClr val="000000"/>
                          </a:solidFill>
                          <a:latin typeface="Cambria Math" panose="02040503050406030204" pitchFamily="18" charset="0"/>
                        </a:rPr>
                        <m:t>=</m:t>
                      </m:r>
                      <m:rad>
                        <m:radPr>
                          <m:degHide m:val="on"/>
                          <m:ctrlPr>
                            <a:rPr lang="en-US" sz="1600" i="1">
                              <a:solidFill>
                                <a:srgbClr val="000000"/>
                              </a:solidFill>
                              <a:latin typeface="Cambria Math" panose="02040503050406030204" pitchFamily="18" charset="0"/>
                            </a:rPr>
                          </m:ctrlPr>
                        </m:radPr>
                        <m:deg/>
                        <m:e>
                          <m:r>
                            <a:rPr lang="en-US" sz="1600" i="1">
                              <a:solidFill>
                                <a:srgbClr val="000000"/>
                              </a:solidFill>
                              <a:latin typeface="Cambria Math" panose="02040503050406030204" pitchFamily="18" charset="0"/>
                            </a:rPr>
                            <m:t>1−</m:t>
                          </m:r>
                          <m:sSup>
                            <m:sSupPr>
                              <m:ctrlPr>
                                <a:rPr lang="en-US" sz="1600" i="1">
                                  <a:solidFill>
                                    <a:srgbClr val="000000"/>
                                  </a:solidFill>
                                  <a:latin typeface="Cambria Math" panose="02040503050406030204" pitchFamily="18" charset="0"/>
                                </a:rPr>
                              </m:ctrlPr>
                            </m:sSupPr>
                            <m:e>
                              <m:d>
                                <m:dPr>
                                  <m:ctrlPr>
                                    <a:rPr lang="en-US" sz="1600" i="1">
                                      <a:solidFill>
                                        <a:srgbClr val="000000"/>
                                      </a:solidFill>
                                      <a:latin typeface="Cambria Math" panose="02040503050406030204" pitchFamily="18" charset="0"/>
                                    </a:rPr>
                                  </m:ctrlPr>
                                </m:dPr>
                                <m:e>
                                  <m:f>
                                    <m:fPr>
                                      <m:ctrlPr>
                                        <a:rPr lang="en-US" sz="1600" i="1">
                                          <a:solidFill>
                                            <a:srgbClr val="000000"/>
                                          </a:solidFill>
                                          <a:latin typeface="Cambria Math" panose="02040503050406030204" pitchFamily="18" charset="0"/>
                                        </a:rPr>
                                      </m:ctrlPr>
                                    </m:fPr>
                                    <m:num>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𝐸</m:t>
                                          </m:r>
                                        </m:e>
                                        <m:sub>
                                          <m:r>
                                            <a:rPr lang="en-US" sz="1600" i="1">
                                              <a:solidFill>
                                                <a:srgbClr val="000000"/>
                                              </a:solidFill>
                                              <a:latin typeface="Cambria Math" panose="02040503050406030204" pitchFamily="18" charset="0"/>
                                            </a:rPr>
                                            <m:t>0</m:t>
                                          </m:r>
                                        </m:sub>
                                      </m:sSub>
                                    </m:num>
                                    <m:den>
                                      <m:r>
                                        <a:rPr lang="en-US" sz="1600" i="1">
                                          <a:solidFill>
                                            <a:srgbClr val="000000"/>
                                          </a:solidFill>
                                          <a:latin typeface="Cambria Math" panose="02040503050406030204" pitchFamily="18" charset="0"/>
                                        </a:rPr>
                                        <m:t>𝐸</m:t>
                                      </m:r>
                                    </m:den>
                                  </m:f>
                                </m:e>
                              </m:d>
                            </m:e>
                            <m:sup>
                              <m:r>
                                <a:rPr lang="en-US" sz="1600" i="1">
                                  <a:solidFill>
                                    <a:srgbClr val="000000"/>
                                  </a:solidFill>
                                  <a:latin typeface="Cambria Math" panose="02040503050406030204" pitchFamily="18" charset="0"/>
                                </a:rPr>
                                <m:t>2</m:t>
                              </m:r>
                            </m:sup>
                          </m:sSup>
                        </m:e>
                      </m:rad>
                      <m:r>
                        <a:rPr lang="en-US" sz="1600" i="1">
                          <a:solidFill>
                            <a:srgbClr val="000000"/>
                          </a:solidFill>
                          <a:latin typeface="Cambria Math" panose="02040503050406030204" pitchFamily="18" charset="0"/>
                        </a:rPr>
                        <m:t>=</m:t>
                      </m:r>
                      <m:rad>
                        <m:radPr>
                          <m:degHide m:val="on"/>
                          <m:ctrlPr>
                            <a:rPr lang="en-US" sz="1600" i="1">
                              <a:solidFill>
                                <a:srgbClr val="000000"/>
                              </a:solidFill>
                              <a:latin typeface="Cambria Math" panose="02040503050406030204" pitchFamily="18" charset="0"/>
                            </a:rPr>
                          </m:ctrlPr>
                        </m:radPr>
                        <m:deg/>
                        <m:e>
                          <m:r>
                            <a:rPr lang="en-US" sz="1600" i="1">
                              <a:solidFill>
                                <a:srgbClr val="000000"/>
                              </a:solidFill>
                              <a:latin typeface="Cambria Math" panose="02040503050406030204" pitchFamily="18" charset="0"/>
                            </a:rPr>
                            <m:t>1−</m:t>
                          </m:r>
                          <m:sSup>
                            <m:sSupPr>
                              <m:ctrlPr>
                                <a:rPr lang="en-US" sz="1600" i="1">
                                  <a:solidFill>
                                    <a:srgbClr val="000000"/>
                                  </a:solidFill>
                                  <a:latin typeface="Cambria Math" panose="02040503050406030204" pitchFamily="18" charset="0"/>
                                </a:rPr>
                              </m:ctrlPr>
                            </m:sSupPr>
                            <m:e>
                              <m:d>
                                <m:dPr>
                                  <m:ctrlPr>
                                    <a:rPr lang="en-US" sz="1600" i="1">
                                      <a:solidFill>
                                        <a:srgbClr val="000000"/>
                                      </a:solidFill>
                                      <a:latin typeface="Cambria Math" panose="02040503050406030204" pitchFamily="18" charset="0"/>
                                    </a:rPr>
                                  </m:ctrlPr>
                                </m:dPr>
                                <m:e>
                                  <m:f>
                                    <m:fPr>
                                      <m:ctrlPr>
                                        <a:rPr lang="en-US" sz="1600" i="1">
                                          <a:solidFill>
                                            <a:srgbClr val="000000"/>
                                          </a:solidFill>
                                          <a:latin typeface="Cambria Math" panose="02040503050406030204" pitchFamily="18" charset="0"/>
                                        </a:rPr>
                                      </m:ctrlPr>
                                    </m:fPr>
                                    <m:num>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𝐸</m:t>
                                          </m:r>
                                        </m:e>
                                        <m:sub>
                                          <m:r>
                                            <a:rPr lang="en-US" sz="1600" i="1">
                                              <a:solidFill>
                                                <a:srgbClr val="000000"/>
                                              </a:solidFill>
                                              <a:latin typeface="Cambria Math" panose="02040503050406030204" pitchFamily="18" charset="0"/>
                                            </a:rPr>
                                            <m:t>0</m:t>
                                          </m:r>
                                        </m:sub>
                                      </m:sSub>
                                    </m:num>
                                    <m:den>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𝐸</m:t>
                                          </m:r>
                                        </m:e>
                                        <m:sub>
                                          <m:r>
                                            <a:rPr lang="en-US" sz="1600" i="1">
                                              <a:solidFill>
                                                <a:srgbClr val="000000"/>
                                              </a:solidFill>
                                              <a:latin typeface="Cambria Math" panose="02040503050406030204" pitchFamily="18" charset="0"/>
                                            </a:rPr>
                                            <m:t>0</m:t>
                                          </m:r>
                                        </m:sub>
                                      </m:sSub>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𝑊</m:t>
                                      </m:r>
                                    </m:den>
                                  </m:f>
                                </m:e>
                              </m:d>
                            </m:e>
                            <m:sup>
                              <m:r>
                                <a:rPr lang="en-US" sz="1600" i="1">
                                  <a:solidFill>
                                    <a:srgbClr val="000000"/>
                                  </a:solidFill>
                                  <a:latin typeface="Cambria Math" panose="02040503050406030204" pitchFamily="18" charset="0"/>
                                </a:rPr>
                                <m:t>2</m:t>
                              </m:r>
                            </m:sup>
                          </m:sSup>
                        </m:e>
                      </m:rad>
                    </m:oMath>
                  </m:oMathPara>
                </a14:m>
                <a:endParaRPr lang="en-US" sz="1600"/>
              </a:p>
            </p:txBody>
          </p:sp>
        </mc:Choice>
        <mc:Fallback xmlns="">
          <p:sp>
            <p:nvSpPr>
              <p:cNvPr id="20" name="Oggetto 33">
                <a:extLst>
                  <a:ext uri="{FF2B5EF4-FFF2-40B4-BE49-F238E27FC236}">
                    <a16:creationId xmlns:a16="http://schemas.microsoft.com/office/drawing/2014/main" id="{A8D689B6-7260-9566-A95A-B2381C5C3244}"/>
                  </a:ext>
                </a:extLst>
              </p:cNvPr>
              <p:cNvSpPr txBox="1">
                <a:spLocks noRot="1" noChangeAspect="1" noMove="1" noResize="1" noEditPoints="1" noAdjustHandles="1" noChangeArrowheads="1" noChangeShapeType="1" noTextEdit="1"/>
              </p:cNvSpPr>
              <p:nvPr/>
            </p:nvSpPr>
            <p:spPr bwMode="auto">
              <a:xfrm>
                <a:off x="5933877" y="1770450"/>
                <a:ext cx="4765792" cy="894715"/>
              </a:xfrm>
              <a:prstGeom prst="rect">
                <a:avLst/>
              </a:prstGeom>
              <a:blipFill>
                <a:blip r:embed="rId6"/>
                <a:stretch>
                  <a:fillRect/>
                </a:stretch>
              </a:blipFill>
              <a:ln w="2857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Oggetto 2">
                <a:extLst>
                  <a:ext uri="{FF2B5EF4-FFF2-40B4-BE49-F238E27FC236}">
                    <a16:creationId xmlns:a16="http://schemas.microsoft.com/office/drawing/2014/main" id="{0164BFBA-8CC1-258C-4EBC-FCC667694784}"/>
                  </a:ext>
                </a:extLst>
              </p:cNvPr>
              <p:cNvSpPr txBox="1"/>
              <p:nvPr/>
            </p:nvSpPr>
            <p:spPr bwMode="auto">
              <a:xfrm>
                <a:off x="10935926" y="833201"/>
                <a:ext cx="1153712" cy="390598"/>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𝑚</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𝛾</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𝑚</m:t>
                              </m:r>
                            </m:e>
                            <m:sub>
                              <m:r>
                                <a:rPr lang="en-US" sz="1400" i="1">
                                  <a:solidFill>
                                    <a:srgbClr val="000000"/>
                                  </a:solidFill>
                                  <a:latin typeface="Cambria Math" panose="02040503050406030204" pitchFamily="18" charset="0"/>
                                </a:rPr>
                                <m:t>0</m:t>
                              </m:r>
                            </m:sub>
                          </m:sSub>
                        </m:e>
                      </m:d>
                    </m:oMath>
                  </m:oMathPara>
                </a14:m>
                <a:endParaRPr lang="en-US" sz="1400"/>
              </a:p>
            </p:txBody>
          </p:sp>
        </mc:Choice>
        <mc:Fallback xmlns="">
          <p:sp>
            <p:nvSpPr>
              <p:cNvPr id="23" name="Oggetto 2">
                <a:extLst>
                  <a:ext uri="{FF2B5EF4-FFF2-40B4-BE49-F238E27FC236}">
                    <a16:creationId xmlns:a16="http://schemas.microsoft.com/office/drawing/2014/main" id="{0164BFBA-8CC1-258C-4EBC-FCC667694784}"/>
                  </a:ext>
                </a:extLst>
              </p:cNvPr>
              <p:cNvSpPr txBox="1">
                <a:spLocks noRot="1" noChangeAspect="1" noMove="1" noResize="1" noEditPoints="1" noAdjustHandles="1" noChangeArrowheads="1" noChangeShapeType="1" noTextEdit="1"/>
              </p:cNvSpPr>
              <p:nvPr/>
            </p:nvSpPr>
            <p:spPr bwMode="auto">
              <a:xfrm>
                <a:off x="10935926" y="833201"/>
                <a:ext cx="1153712" cy="390598"/>
              </a:xfrm>
              <a:prstGeom prst="rect">
                <a:avLst/>
              </a:prstGeom>
              <a:blipFill>
                <a:blip r:embed="rId7"/>
                <a:stretch>
                  <a:fillRect/>
                </a:stretch>
              </a:blipFill>
              <a:ln>
                <a:noFill/>
              </a:ln>
            </p:spPr>
            <p:txBody>
              <a:bodyPr/>
              <a:lstStyle/>
              <a:p>
                <a:r>
                  <a:rPr lang="en-US">
                    <a:noFill/>
                  </a:rPr>
                  <a:t> </a:t>
                </a:r>
              </a:p>
            </p:txBody>
          </p:sp>
        </mc:Fallback>
      </mc:AlternateContent>
      <p:pic>
        <p:nvPicPr>
          <p:cNvPr id="24" name="Immagine 24">
            <a:extLst>
              <a:ext uri="{FF2B5EF4-FFF2-40B4-BE49-F238E27FC236}">
                <a16:creationId xmlns:a16="http://schemas.microsoft.com/office/drawing/2014/main" id="{3A2DDEDF-B0B2-99B4-44C4-94099B987D41}"/>
              </a:ext>
            </a:extLst>
          </p:cNvPr>
          <p:cNvPicPr>
            <a:picLocks noChangeAspect="1"/>
          </p:cNvPicPr>
          <p:nvPr/>
        </p:nvPicPr>
        <p:blipFill rotWithShape="1">
          <a:blip r:embed="rId8">
            <a:extLst>
              <a:ext uri="{28A0092B-C50C-407E-A947-70E740481C1C}">
                <a14:useLocalDpi xmlns:a14="http://schemas.microsoft.com/office/drawing/2010/main" val="0"/>
              </a:ext>
            </a:extLst>
          </a:blip>
          <a:srcRect l="4246" t="3674" r="4217" b="54364"/>
          <a:stretch/>
        </p:blipFill>
        <p:spPr>
          <a:xfrm>
            <a:off x="305020" y="2553148"/>
            <a:ext cx="5240973" cy="2021186"/>
          </a:xfrm>
          <a:prstGeom prst="rect">
            <a:avLst/>
          </a:prstGeom>
        </p:spPr>
      </p:pic>
      <p:sp>
        <p:nvSpPr>
          <p:cNvPr id="25" name="AutoShape 23">
            <a:extLst>
              <a:ext uri="{FF2B5EF4-FFF2-40B4-BE49-F238E27FC236}">
                <a16:creationId xmlns:a16="http://schemas.microsoft.com/office/drawing/2014/main" id="{04A0C4CB-4C19-E793-8F04-DD7128C8D608}"/>
              </a:ext>
            </a:extLst>
          </p:cNvPr>
          <p:cNvSpPr>
            <a:spLocks noChangeArrowheads="1"/>
          </p:cNvSpPr>
          <p:nvPr/>
        </p:nvSpPr>
        <p:spPr bwMode="auto">
          <a:xfrm rot="2196152">
            <a:off x="1613616" y="3698304"/>
            <a:ext cx="1055991" cy="153309"/>
          </a:xfrm>
          <a:prstGeom prst="rightArrow">
            <a:avLst>
              <a:gd name="adj1" fmla="val 35713"/>
              <a:gd name="adj2" fmla="val 1468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Text Box 24">
            <a:extLst>
              <a:ext uri="{FF2B5EF4-FFF2-40B4-BE49-F238E27FC236}">
                <a16:creationId xmlns:a16="http://schemas.microsoft.com/office/drawing/2014/main" id="{979BE3A1-A6C6-E541-F3CC-2A1275F843E3}"/>
              </a:ext>
            </a:extLst>
          </p:cNvPr>
          <p:cNvSpPr txBox="1">
            <a:spLocks noChangeArrowheads="1"/>
          </p:cNvSpPr>
          <p:nvPr/>
        </p:nvSpPr>
        <p:spPr bwMode="auto">
          <a:xfrm rot="2152993">
            <a:off x="1625908" y="3509348"/>
            <a:ext cx="152638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t>Heavy particles</a:t>
            </a:r>
          </a:p>
        </p:txBody>
      </p:sp>
      <p:sp>
        <p:nvSpPr>
          <p:cNvPr id="27" name="AutoShape 25">
            <a:extLst>
              <a:ext uri="{FF2B5EF4-FFF2-40B4-BE49-F238E27FC236}">
                <a16:creationId xmlns:a16="http://schemas.microsoft.com/office/drawing/2014/main" id="{82FA7DEA-80E8-169B-F693-1653FB9A186E}"/>
              </a:ext>
            </a:extLst>
          </p:cNvPr>
          <p:cNvSpPr>
            <a:spLocks noChangeArrowheads="1"/>
          </p:cNvSpPr>
          <p:nvPr/>
        </p:nvSpPr>
        <p:spPr bwMode="auto">
          <a:xfrm rot="2196152" flipH="1" flipV="1">
            <a:off x="2056218" y="3370363"/>
            <a:ext cx="1109941" cy="145865"/>
          </a:xfrm>
          <a:prstGeom prst="rightArrow">
            <a:avLst>
              <a:gd name="adj1" fmla="val 35713"/>
              <a:gd name="adj2" fmla="val 1468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Text Box 26">
            <a:extLst>
              <a:ext uri="{FF2B5EF4-FFF2-40B4-BE49-F238E27FC236}">
                <a16:creationId xmlns:a16="http://schemas.microsoft.com/office/drawing/2014/main" id="{4843FFB7-3865-FD4D-EAF7-C871CF8C6154}"/>
              </a:ext>
            </a:extLst>
          </p:cNvPr>
          <p:cNvSpPr txBox="1">
            <a:spLocks noChangeArrowheads="1"/>
          </p:cNvSpPr>
          <p:nvPr/>
        </p:nvSpPr>
        <p:spPr bwMode="auto">
          <a:xfrm rot="2152993">
            <a:off x="2255497" y="3231531"/>
            <a:ext cx="13756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t>Light particles</a:t>
            </a:r>
          </a:p>
        </p:txBody>
      </p:sp>
      <p:sp>
        <p:nvSpPr>
          <p:cNvPr id="31" name="Text Box 30">
            <a:extLst>
              <a:ext uri="{FF2B5EF4-FFF2-40B4-BE49-F238E27FC236}">
                <a16:creationId xmlns:a16="http://schemas.microsoft.com/office/drawing/2014/main" id="{863E1FB2-B55F-B7FF-F24B-CA65AB0927D3}"/>
              </a:ext>
            </a:extLst>
          </p:cNvPr>
          <p:cNvSpPr txBox="1">
            <a:spLocks noChangeArrowheads="1"/>
          </p:cNvSpPr>
          <p:nvPr/>
        </p:nvSpPr>
        <p:spPr bwMode="auto">
          <a:xfrm>
            <a:off x="3575402" y="4015888"/>
            <a:ext cx="14934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t>Kin. Energy [MeV]</a:t>
            </a:r>
          </a:p>
        </p:txBody>
      </p:sp>
      <p:sp>
        <p:nvSpPr>
          <p:cNvPr id="33" name="CasellaDiTesto 43">
            <a:extLst>
              <a:ext uri="{FF2B5EF4-FFF2-40B4-BE49-F238E27FC236}">
                <a16:creationId xmlns:a16="http://schemas.microsoft.com/office/drawing/2014/main" id="{83AEC1A9-44FC-1AA3-B4A6-6AF061642BCE}"/>
              </a:ext>
            </a:extLst>
          </p:cNvPr>
          <p:cNvSpPr txBox="1"/>
          <p:nvPr/>
        </p:nvSpPr>
        <p:spPr>
          <a:xfrm>
            <a:off x="1024429" y="3393042"/>
            <a:ext cx="346570" cy="369332"/>
          </a:xfrm>
          <a:prstGeom prst="rect">
            <a:avLst/>
          </a:prstGeom>
          <a:noFill/>
        </p:spPr>
        <p:txBody>
          <a:bodyPr wrap="none" rtlCol="0">
            <a:spAutoFit/>
          </a:bodyPr>
          <a:lstStyle/>
          <a:p>
            <a:r>
              <a:rPr lang="en-US" b="1">
                <a:solidFill>
                  <a:srgbClr val="0070C0"/>
                </a:solidFill>
              </a:rPr>
              <a:t>e</a:t>
            </a:r>
            <a:r>
              <a:rPr lang="en-US" b="1" baseline="30000">
                <a:solidFill>
                  <a:srgbClr val="0070C0"/>
                </a:solidFill>
              </a:rPr>
              <a:t>-</a:t>
            </a:r>
          </a:p>
        </p:txBody>
      </p:sp>
      <p:pic>
        <p:nvPicPr>
          <p:cNvPr id="35" name="Immagine 45">
            <a:extLst>
              <a:ext uri="{FF2B5EF4-FFF2-40B4-BE49-F238E27FC236}">
                <a16:creationId xmlns:a16="http://schemas.microsoft.com/office/drawing/2014/main" id="{0172333A-CB34-3FE0-107E-4DD35E02CD11}"/>
              </a:ext>
            </a:extLst>
          </p:cNvPr>
          <p:cNvPicPr>
            <a:picLocks noChangeAspect="1"/>
          </p:cNvPicPr>
          <p:nvPr/>
        </p:nvPicPr>
        <p:blipFill rotWithShape="1">
          <a:blip r:embed="rId9">
            <a:extLst>
              <a:ext uri="{28A0092B-C50C-407E-A947-70E740481C1C}">
                <a14:useLocalDpi xmlns:a14="http://schemas.microsoft.com/office/drawing/2010/main" val="0"/>
              </a:ext>
            </a:extLst>
          </a:blip>
          <a:srcRect l="2083" t="52038" r="5245" b="6833"/>
          <a:stretch/>
        </p:blipFill>
        <p:spPr>
          <a:xfrm>
            <a:off x="156327" y="4670074"/>
            <a:ext cx="5324967" cy="1988168"/>
          </a:xfrm>
          <a:prstGeom prst="rect">
            <a:avLst/>
          </a:prstGeom>
        </p:spPr>
      </p:pic>
      <p:sp>
        <p:nvSpPr>
          <p:cNvPr id="34" name="CasellaDiTesto 44">
            <a:extLst>
              <a:ext uri="{FF2B5EF4-FFF2-40B4-BE49-F238E27FC236}">
                <a16:creationId xmlns:a16="http://schemas.microsoft.com/office/drawing/2014/main" id="{28702699-B41E-06FB-3C91-2C8EA4FE61FC}"/>
              </a:ext>
            </a:extLst>
          </p:cNvPr>
          <p:cNvSpPr txBox="1"/>
          <p:nvPr/>
        </p:nvSpPr>
        <p:spPr>
          <a:xfrm>
            <a:off x="4303247" y="5992819"/>
            <a:ext cx="383438" cy="369332"/>
          </a:xfrm>
          <a:prstGeom prst="rect">
            <a:avLst/>
          </a:prstGeom>
          <a:noFill/>
        </p:spPr>
        <p:txBody>
          <a:bodyPr wrap="none" rtlCol="0">
            <a:spAutoFit/>
          </a:bodyPr>
          <a:lstStyle/>
          <a:p>
            <a:r>
              <a:rPr lang="en-US" b="1">
                <a:solidFill>
                  <a:srgbClr val="FF0000"/>
                </a:solidFill>
              </a:rPr>
              <a:t>p</a:t>
            </a:r>
            <a:r>
              <a:rPr lang="en-US" b="1" baseline="30000">
                <a:solidFill>
                  <a:srgbClr val="FF0000"/>
                </a:solidFill>
              </a:rPr>
              <a:t>+</a:t>
            </a:r>
          </a:p>
        </p:txBody>
      </p:sp>
      <p:sp>
        <p:nvSpPr>
          <p:cNvPr id="52" name="CasellaDiTesto 43">
            <a:extLst>
              <a:ext uri="{FF2B5EF4-FFF2-40B4-BE49-F238E27FC236}">
                <a16:creationId xmlns:a16="http://schemas.microsoft.com/office/drawing/2014/main" id="{BFF8AF7E-7ED5-BDE8-5ED4-AE46AAC38B9E}"/>
              </a:ext>
            </a:extLst>
          </p:cNvPr>
          <p:cNvSpPr txBox="1"/>
          <p:nvPr/>
        </p:nvSpPr>
        <p:spPr>
          <a:xfrm>
            <a:off x="3946742" y="5098580"/>
            <a:ext cx="346570" cy="369332"/>
          </a:xfrm>
          <a:prstGeom prst="rect">
            <a:avLst/>
          </a:prstGeom>
          <a:noFill/>
        </p:spPr>
        <p:txBody>
          <a:bodyPr wrap="none" rtlCol="0">
            <a:spAutoFit/>
          </a:bodyPr>
          <a:lstStyle/>
          <a:p>
            <a:r>
              <a:rPr lang="en-US" b="1">
                <a:solidFill>
                  <a:srgbClr val="0070C0"/>
                </a:solidFill>
              </a:rPr>
              <a:t>e</a:t>
            </a:r>
            <a:r>
              <a:rPr lang="en-US" b="1" baseline="30000">
                <a:solidFill>
                  <a:srgbClr val="0070C0"/>
                </a:solidFill>
              </a:rPr>
              <a:t>-</a:t>
            </a:r>
          </a:p>
        </p:txBody>
      </p:sp>
      <p:sp>
        <p:nvSpPr>
          <p:cNvPr id="53" name="CasellaDiTesto 44">
            <a:extLst>
              <a:ext uri="{FF2B5EF4-FFF2-40B4-BE49-F238E27FC236}">
                <a16:creationId xmlns:a16="http://schemas.microsoft.com/office/drawing/2014/main" id="{C9DA167F-8ADD-94B4-078D-0C730FCD138F}"/>
              </a:ext>
            </a:extLst>
          </p:cNvPr>
          <p:cNvSpPr txBox="1"/>
          <p:nvPr/>
        </p:nvSpPr>
        <p:spPr>
          <a:xfrm>
            <a:off x="4288508" y="3045015"/>
            <a:ext cx="383438" cy="369332"/>
          </a:xfrm>
          <a:prstGeom prst="rect">
            <a:avLst/>
          </a:prstGeom>
          <a:noFill/>
        </p:spPr>
        <p:txBody>
          <a:bodyPr wrap="none" rtlCol="0">
            <a:spAutoFit/>
          </a:bodyPr>
          <a:lstStyle/>
          <a:p>
            <a:r>
              <a:rPr lang="en-US" b="1">
                <a:solidFill>
                  <a:srgbClr val="FF0000"/>
                </a:solidFill>
              </a:rPr>
              <a:t>p</a:t>
            </a:r>
            <a:r>
              <a:rPr lang="en-US" b="1" baseline="30000">
                <a:solidFill>
                  <a:srgbClr val="FF0000"/>
                </a:solidFill>
              </a:rPr>
              <a:t>+</a:t>
            </a:r>
          </a:p>
        </p:txBody>
      </p:sp>
      <p:cxnSp>
        <p:nvCxnSpPr>
          <p:cNvPr id="55" name="Straight Arrow Connector 54">
            <a:extLst>
              <a:ext uri="{FF2B5EF4-FFF2-40B4-BE49-F238E27FC236}">
                <a16:creationId xmlns:a16="http://schemas.microsoft.com/office/drawing/2014/main" id="{4642FB71-CE5A-9F0C-9FA0-485E8C793F5E}"/>
              </a:ext>
            </a:extLst>
          </p:cNvPr>
          <p:cNvCxnSpPr>
            <a:cxnSpLocks/>
          </p:cNvCxnSpPr>
          <p:nvPr/>
        </p:nvCxnSpPr>
        <p:spPr>
          <a:xfrm flipH="1">
            <a:off x="2793474" y="2725755"/>
            <a:ext cx="72248" cy="3407396"/>
          </a:xfrm>
          <a:prstGeom prst="straightConnector1">
            <a:avLst/>
          </a:prstGeom>
          <a:ln w="38100" cap="flat" cmpd="sng" algn="ctr">
            <a:solidFill>
              <a:srgbClr val="FFC000"/>
            </a:solidFill>
            <a:prstDash val="dash"/>
            <a:round/>
            <a:headEnd type="diamond" w="lg" len="lg"/>
            <a:tailEnd type="triangle" w="med" len="med"/>
          </a:ln>
        </p:spPr>
        <p:style>
          <a:lnRef idx="0">
            <a:scrgbClr r="0" g="0" b="0"/>
          </a:lnRef>
          <a:fillRef idx="0">
            <a:scrgbClr r="0" g="0" b="0"/>
          </a:fillRef>
          <a:effectRef idx="0">
            <a:scrgbClr r="0" g="0" b="0"/>
          </a:effectRef>
          <a:fontRef idx="minor">
            <a:schemeClr val="tx1"/>
          </a:fontRef>
        </p:style>
      </p:cxnSp>
      <p:cxnSp>
        <p:nvCxnSpPr>
          <p:cNvPr id="60" name="Straight Arrow Connector 59">
            <a:extLst>
              <a:ext uri="{FF2B5EF4-FFF2-40B4-BE49-F238E27FC236}">
                <a16:creationId xmlns:a16="http://schemas.microsoft.com/office/drawing/2014/main" id="{9386D0DF-7AB9-8DD6-8617-ED446DCC9233}"/>
              </a:ext>
            </a:extLst>
          </p:cNvPr>
          <p:cNvCxnSpPr>
            <a:cxnSpLocks/>
          </p:cNvCxnSpPr>
          <p:nvPr/>
        </p:nvCxnSpPr>
        <p:spPr>
          <a:xfrm flipH="1" flipV="1">
            <a:off x="785710" y="6106390"/>
            <a:ext cx="2007412" cy="23026"/>
          </a:xfrm>
          <a:prstGeom prst="straightConnector1">
            <a:avLst/>
          </a:prstGeom>
          <a:ln w="38100" cap="flat" cmpd="sng" algn="ctr">
            <a:solidFill>
              <a:srgbClr val="FFC000"/>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306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12858B-9E8E-C03E-AEE9-BD3AEFA1A988}"/>
              </a:ext>
            </a:extLst>
          </p:cNvPr>
          <p:cNvSpPr>
            <a:spLocks noGrp="1"/>
          </p:cNvSpPr>
          <p:nvPr>
            <p:ph type="title"/>
          </p:nvPr>
        </p:nvSpPr>
        <p:spPr/>
        <p:txBody>
          <a:bodyPr/>
          <a:lstStyle/>
          <a:p>
            <a:r>
              <a:rPr lang="it-IT" dirty="0"/>
              <a:t>Part 2</a:t>
            </a:r>
            <a:br>
              <a:rPr lang="it-IT" dirty="0"/>
            </a:br>
            <a:r>
              <a:rPr lang="it-IT" dirty="0"/>
              <a:t>From DC to RF </a:t>
            </a:r>
            <a:r>
              <a:rPr lang="it-IT" dirty="0" err="1"/>
              <a:t>accelerators</a:t>
            </a:r>
            <a:endParaRPr lang="en-US" dirty="0"/>
          </a:p>
        </p:txBody>
      </p:sp>
      <p:sp>
        <p:nvSpPr>
          <p:cNvPr id="4" name="Date Placeholder 3">
            <a:extLst>
              <a:ext uri="{FF2B5EF4-FFF2-40B4-BE49-F238E27FC236}">
                <a16:creationId xmlns:a16="http://schemas.microsoft.com/office/drawing/2014/main" id="{DAA45BE9-A9BA-4482-8184-5315943655EC}"/>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99BB5466-AA75-32C1-795B-F20F7B29FC94}"/>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B9FEF289-A464-D76A-4E51-61F2225A8B49}"/>
              </a:ext>
            </a:extLst>
          </p:cNvPr>
          <p:cNvSpPr>
            <a:spLocks noGrp="1"/>
          </p:cNvSpPr>
          <p:nvPr>
            <p:ph type="sldNum" sz="quarter" idx="12"/>
          </p:nvPr>
        </p:nvSpPr>
        <p:spPr/>
        <p:txBody>
          <a:bodyPr/>
          <a:lstStyle/>
          <a:p>
            <a:fld id="{51845F5A-061D-4825-9AE9-D7794091C6CF}" type="slidenum">
              <a:rPr lang="en-US" smtClean="0"/>
              <a:t>11</a:t>
            </a:fld>
            <a:endParaRPr lang="en-US"/>
          </a:p>
        </p:txBody>
      </p:sp>
    </p:spTree>
    <p:extLst>
      <p:ext uri="{BB962C8B-B14F-4D97-AF65-F5344CB8AC3E}">
        <p14:creationId xmlns:p14="http://schemas.microsoft.com/office/powerpoint/2010/main" val="913460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1">
            <a:extLst>
              <a:ext uri="{FF2B5EF4-FFF2-40B4-BE49-F238E27FC236}">
                <a16:creationId xmlns:a16="http://schemas.microsoft.com/office/drawing/2014/main" id="{35376330-94B4-61EE-9D99-F6788A48B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6967" y="4263054"/>
            <a:ext cx="3294888" cy="1899818"/>
          </a:xfrm>
          <a:prstGeom prst="rect">
            <a:avLst/>
          </a:prstGeom>
          <a:ln w="12700">
            <a:solidFill>
              <a:schemeClr val="accent3">
                <a:lumMod val="75000"/>
              </a:schemeClr>
            </a:solidFill>
          </a:ln>
        </p:spPr>
      </p:pic>
      <p:sp>
        <p:nvSpPr>
          <p:cNvPr id="3" name="Title 2">
            <a:extLst>
              <a:ext uri="{FF2B5EF4-FFF2-40B4-BE49-F238E27FC236}">
                <a16:creationId xmlns:a16="http://schemas.microsoft.com/office/drawing/2014/main" id="{62DFDC46-B0AE-799F-13CC-5F9EC6C6DB8F}"/>
              </a:ext>
            </a:extLst>
          </p:cNvPr>
          <p:cNvSpPr>
            <a:spLocks noGrp="1"/>
          </p:cNvSpPr>
          <p:nvPr>
            <p:ph type="title"/>
          </p:nvPr>
        </p:nvSpPr>
        <p:spPr>
          <a:xfrm>
            <a:off x="838200" y="44838"/>
            <a:ext cx="6752897" cy="725738"/>
          </a:xfrm>
        </p:spPr>
        <p:txBody>
          <a:bodyPr/>
          <a:lstStyle/>
          <a:p>
            <a:r>
              <a:rPr lang="en-US" dirty="0"/>
              <a:t>Electrostatic accelerators</a:t>
            </a:r>
          </a:p>
        </p:txBody>
      </p:sp>
      <p:sp>
        <p:nvSpPr>
          <p:cNvPr id="4" name="Date Placeholder 3">
            <a:extLst>
              <a:ext uri="{FF2B5EF4-FFF2-40B4-BE49-F238E27FC236}">
                <a16:creationId xmlns:a16="http://schemas.microsoft.com/office/drawing/2014/main" id="{C7EE7EB3-D1A2-D09D-201F-8CE69C3EFD38}"/>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56448556-DCF0-0DDC-CDDA-F995C91893FB}"/>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10DF67E8-A6FE-DF01-9B8A-0588617321D3}"/>
              </a:ext>
            </a:extLst>
          </p:cNvPr>
          <p:cNvSpPr>
            <a:spLocks noGrp="1"/>
          </p:cNvSpPr>
          <p:nvPr>
            <p:ph type="sldNum" sz="quarter" idx="12"/>
          </p:nvPr>
        </p:nvSpPr>
        <p:spPr/>
        <p:txBody>
          <a:bodyPr/>
          <a:lstStyle/>
          <a:p>
            <a:fld id="{51845F5A-061D-4825-9AE9-D7794091C6CF}" type="slidenum">
              <a:rPr lang="en-US" smtClean="0"/>
              <a:t>12</a:t>
            </a:fld>
            <a:endParaRPr lang="en-US"/>
          </a:p>
        </p:txBody>
      </p:sp>
      <p:sp>
        <p:nvSpPr>
          <p:cNvPr id="7" name="Rectangle 4">
            <a:extLst>
              <a:ext uri="{FF2B5EF4-FFF2-40B4-BE49-F238E27FC236}">
                <a16:creationId xmlns:a16="http://schemas.microsoft.com/office/drawing/2014/main" id="{3C9DD198-88C0-CAB1-2400-33753780DDBC}"/>
              </a:ext>
            </a:extLst>
          </p:cNvPr>
          <p:cNvSpPr>
            <a:spLocks noChangeArrowheads="1"/>
          </p:cNvSpPr>
          <p:nvPr/>
        </p:nvSpPr>
        <p:spPr bwMode="auto">
          <a:xfrm>
            <a:off x="120001" y="698140"/>
            <a:ext cx="9071998" cy="1077218"/>
          </a:xfrm>
          <a:prstGeom prst="rect">
            <a:avLst/>
          </a:prstGeom>
          <a:noFill/>
          <a:ln w="9525">
            <a:noFill/>
            <a:miter lim="800000"/>
            <a:headEnd/>
            <a:tailEnd/>
          </a:ln>
          <a:effectLst/>
        </p:spPr>
        <p:txBody>
          <a:bodyPr wrap="square">
            <a:spAutoFit/>
          </a:bodyPr>
          <a:lstStyle/>
          <a:p>
            <a:pPr algn="just" eaLnBrk="1" hangingPunct="1"/>
            <a:r>
              <a:rPr lang="en-US" altLang="en-US" sz="1600" dirty="0"/>
              <a:t>To increase the achievable maximum energy, Van de Graaff invented an electrostatic generator based on a </a:t>
            </a:r>
            <a:r>
              <a:rPr lang="en-US" altLang="en-US" sz="1600" b="1" dirty="0"/>
              <a:t>dielectric belt </a:t>
            </a:r>
            <a:r>
              <a:rPr lang="en-US" altLang="en-US" sz="1600" dirty="0"/>
              <a:t>transporting positive charges to an isolated electrode hosting an </a:t>
            </a:r>
            <a:r>
              <a:rPr lang="en-US" altLang="en-US" sz="1600" b="1" dirty="0"/>
              <a:t>ion source</a:t>
            </a:r>
            <a:r>
              <a:rPr lang="en-US" altLang="en-US" sz="1600" dirty="0"/>
              <a:t>. The positive ions generated in a large positive potential were accelerated toward ground by the static electric field.</a:t>
            </a:r>
            <a:endParaRPr lang="en-US" sz="1600" dirty="0"/>
          </a:p>
        </p:txBody>
      </p:sp>
      <p:sp>
        <p:nvSpPr>
          <p:cNvPr id="8" name="Rettangolo 7">
            <a:extLst>
              <a:ext uri="{FF2B5EF4-FFF2-40B4-BE49-F238E27FC236}">
                <a16:creationId xmlns:a16="http://schemas.microsoft.com/office/drawing/2014/main" id="{A6EA6270-6699-F360-93A1-E799C3046FBD}"/>
              </a:ext>
            </a:extLst>
          </p:cNvPr>
          <p:cNvSpPr/>
          <p:nvPr/>
        </p:nvSpPr>
        <p:spPr>
          <a:xfrm>
            <a:off x="119998" y="2058670"/>
            <a:ext cx="4861903" cy="984885"/>
          </a:xfrm>
          <a:prstGeom prst="rect">
            <a:avLst/>
          </a:prstGeom>
        </p:spPr>
        <p:txBody>
          <a:bodyPr wrap="square">
            <a:spAutoFit/>
          </a:bodyPr>
          <a:lstStyle/>
          <a:p>
            <a:pPr algn="just"/>
            <a:r>
              <a:rPr lang="en-US" sz="1600" b="1" dirty="0"/>
              <a:t>LIMITS OF ELECTROSTATIC ACCELERATORS</a:t>
            </a:r>
          </a:p>
          <a:p>
            <a:pPr algn="just"/>
            <a:r>
              <a:rPr lang="en-US" altLang="en-US" sz="1400" dirty="0"/>
              <a:t>DC voltage as large as </a:t>
            </a:r>
            <a:r>
              <a:rPr lang="en-US" altLang="en-US" sz="1400" dirty="0">
                <a:sym typeface="Symbol"/>
              </a:rPr>
              <a:t></a:t>
            </a:r>
            <a:r>
              <a:rPr lang="en-US" altLang="en-US" sz="1400" dirty="0"/>
              <a:t>10 MV can be obtained (E</a:t>
            </a:r>
            <a:r>
              <a:rPr lang="en-US" altLang="en-US" sz="1400" dirty="0">
                <a:sym typeface="Symbol"/>
              </a:rPr>
              <a:t></a:t>
            </a:r>
            <a:r>
              <a:rPr lang="en-US" altLang="en-US" sz="1400" dirty="0"/>
              <a:t>10 MeV). The main limit in the achievable voltage is the </a:t>
            </a:r>
            <a:r>
              <a:rPr lang="en-US" altLang="en-US" sz="1400" b="1" dirty="0"/>
              <a:t>breakdown</a:t>
            </a:r>
            <a:r>
              <a:rPr lang="en-US" altLang="en-US" sz="1400" dirty="0"/>
              <a:t> </a:t>
            </a:r>
            <a:r>
              <a:rPr lang="en-US" sz="1400" dirty="0"/>
              <a:t>due to</a:t>
            </a:r>
            <a:r>
              <a:rPr lang="en-US" sz="1400" baseline="-25000" dirty="0"/>
              <a:t> </a:t>
            </a:r>
            <a:r>
              <a:rPr lang="en-US" sz="1400" dirty="0"/>
              <a:t> </a:t>
            </a:r>
            <a:r>
              <a:rPr lang="en-GB" sz="1400" b="1" dirty="0"/>
              <a:t>insulation</a:t>
            </a:r>
            <a:r>
              <a:rPr lang="en-GB" sz="1400" dirty="0"/>
              <a:t> problems.</a:t>
            </a:r>
            <a:endParaRPr lang="en-US" altLang="en-GB" sz="1400" dirty="0"/>
          </a:p>
        </p:txBody>
      </p:sp>
      <p:pic>
        <p:nvPicPr>
          <p:cNvPr id="11" name="Immagine 4">
            <a:extLst>
              <a:ext uri="{FF2B5EF4-FFF2-40B4-BE49-F238E27FC236}">
                <a16:creationId xmlns:a16="http://schemas.microsoft.com/office/drawing/2014/main" id="{A523DA87-0F72-0899-C1A6-0CEEBC9F9BB0}"/>
              </a:ext>
            </a:extLst>
          </p:cNvPr>
          <p:cNvPicPr>
            <a:picLocks noChangeAspect="1"/>
          </p:cNvPicPr>
          <p:nvPr/>
        </p:nvPicPr>
        <p:blipFill rotWithShape="1">
          <a:blip r:embed="rId3">
            <a:extLst>
              <a:ext uri="{28A0092B-C50C-407E-A947-70E740481C1C}">
                <a14:useLocalDpi xmlns:a14="http://schemas.microsoft.com/office/drawing/2010/main" val="0"/>
              </a:ext>
            </a:extLst>
          </a:blip>
          <a:srcRect b="4025"/>
          <a:stretch/>
        </p:blipFill>
        <p:spPr>
          <a:xfrm>
            <a:off x="9326738" y="566585"/>
            <a:ext cx="2725420" cy="3156906"/>
          </a:xfrm>
          <a:prstGeom prst="rect">
            <a:avLst/>
          </a:prstGeom>
          <a:ln w="12700">
            <a:solidFill>
              <a:schemeClr val="accent2">
                <a:lumMod val="75000"/>
              </a:schemeClr>
            </a:solidFill>
          </a:ln>
        </p:spPr>
      </p:pic>
      <p:sp>
        <p:nvSpPr>
          <p:cNvPr id="14" name="Rettangolo 12">
            <a:extLst>
              <a:ext uri="{FF2B5EF4-FFF2-40B4-BE49-F238E27FC236}">
                <a16:creationId xmlns:a16="http://schemas.microsoft.com/office/drawing/2014/main" id="{6CD830B8-8566-1A73-3CB3-52FA579C97D4}"/>
              </a:ext>
            </a:extLst>
          </p:cNvPr>
          <p:cNvSpPr/>
          <p:nvPr/>
        </p:nvSpPr>
        <p:spPr>
          <a:xfrm>
            <a:off x="5184432" y="5810917"/>
            <a:ext cx="1792071" cy="577081"/>
          </a:xfrm>
          <a:prstGeom prst="rect">
            <a:avLst/>
          </a:prstGeom>
          <a:ln w="12700">
            <a:solidFill>
              <a:schemeClr val="accent4">
                <a:lumMod val="75000"/>
              </a:schemeClr>
            </a:solidFill>
          </a:ln>
        </p:spPr>
        <p:txBody>
          <a:bodyPr wrap="square">
            <a:spAutoFit/>
          </a:bodyPr>
          <a:lstStyle/>
          <a:p>
            <a:pPr algn="just"/>
            <a:r>
              <a:rPr lang="en-US" sz="1050" dirty="0"/>
              <a:t>750 kV Cockcroft-Walton </a:t>
            </a:r>
          </a:p>
          <a:p>
            <a:pPr algn="just"/>
            <a:r>
              <a:rPr lang="en-US" sz="1050" dirty="0"/>
              <a:t>Linac2 injector at CERN from 1978 to 1992</a:t>
            </a:r>
          </a:p>
        </p:txBody>
      </p:sp>
      <p:sp>
        <p:nvSpPr>
          <p:cNvPr id="16" name="Rettangolo 14">
            <a:extLst>
              <a:ext uri="{FF2B5EF4-FFF2-40B4-BE49-F238E27FC236}">
                <a16:creationId xmlns:a16="http://schemas.microsoft.com/office/drawing/2014/main" id="{747382E3-DBD4-E101-3358-ED751FD00DAA}"/>
              </a:ext>
            </a:extLst>
          </p:cNvPr>
          <p:cNvSpPr/>
          <p:nvPr/>
        </p:nvSpPr>
        <p:spPr>
          <a:xfrm>
            <a:off x="119999" y="3395491"/>
            <a:ext cx="4861903" cy="2194447"/>
          </a:xfrm>
          <a:prstGeom prst="rect">
            <a:avLst/>
          </a:prstGeom>
        </p:spPr>
        <p:txBody>
          <a:bodyPr wrap="square">
            <a:spAutoFit/>
          </a:bodyPr>
          <a:lstStyle/>
          <a:p>
            <a:pPr algn="just">
              <a:lnSpc>
                <a:spcPct val="110000"/>
              </a:lnSpc>
              <a:spcBef>
                <a:spcPct val="20000"/>
              </a:spcBef>
            </a:pPr>
            <a:r>
              <a:rPr lang="en-US" sz="1600" b="1" dirty="0"/>
              <a:t>APPLICATIONS OF DC ACCELERATORS</a:t>
            </a:r>
            <a:endParaRPr lang="en-US" sz="1600" dirty="0"/>
          </a:p>
          <a:p>
            <a:pPr algn="just">
              <a:lnSpc>
                <a:spcPct val="110000"/>
              </a:lnSpc>
              <a:spcBef>
                <a:spcPct val="20000"/>
              </a:spcBef>
            </a:pPr>
            <a:r>
              <a:rPr lang="en-US" sz="1400" dirty="0"/>
              <a:t>DC particle accelerators are in operation worldwide, typically at V&lt;15MV (E</a:t>
            </a:r>
            <a:r>
              <a:rPr lang="en-US" sz="1400" baseline="-25000" dirty="0"/>
              <a:t>max</a:t>
            </a:r>
            <a:r>
              <a:rPr lang="en-US" sz="1400" dirty="0"/>
              <a:t>=15 MeV), I&lt;100mA. </a:t>
            </a:r>
          </a:p>
          <a:p>
            <a:pPr algn="just">
              <a:lnSpc>
                <a:spcPct val="110000"/>
              </a:lnSpc>
              <a:spcBef>
                <a:spcPct val="20000"/>
              </a:spcBef>
            </a:pPr>
            <a:r>
              <a:rPr lang="en-US" sz="1400" dirty="0"/>
              <a:t>They are used for:</a:t>
            </a:r>
          </a:p>
          <a:p>
            <a:pPr marL="285750" indent="-285750" algn="just">
              <a:spcBef>
                <a:spcPct val="20000"/>
              </a:spcBef>
              <a:buFont typeface="Arial" panose="020B0604020202020204" pitchFamily="34" charset="0"/>
              <a:buChar char="•"/>
            </a:pPr>
            <a:r>
              <a:rPr lang="en-US" sz="1400" i="1" dirty="0"/>
              <a:t>material analysis</a:t>
            </a:r>
          </a:p>
          <a:p>
            <a:pPr marL="285750" indent="-285750" algn="just">
              <a:spcBef>
                <a:spcPct val="20000"/>
              </a:spcBef>
              <a:buFont typeface="Arial" panose="020B0604020202020204" pitchFamily="34" charset="0"/>
              <a:buChar char="•"/>
            </a:pPr>
            <a:r>
              <a:rPr lang="en-US" sz="1400" i="1" dirty="0"/>
              <a:t>X-ray production</a:t>
            </a:r>
          </a:p>
          <a:p>
            <a:pPr marL="285750" indent="-285750" algn="just">
              <a:spcBef>
                <a:spcPct val="20000"/>
              </a:spcBef>
              <a:buFont typeface="Arial" panose="020B0604020202020204" pitchFamily="34" charset="0"/>
              <a:buChar char="•"/>
            </a:pPr>
            <a:r>
              <a:rPr lang="en-US" sz="1400" i="1" dirty="0"/>
              <a:t>ion implantation for semiconductors</a:t>
            </a:r>
          </a:p>
          <a:p>
            <a:pPr marL="285750" indent="-285750" algn="just">
              <a:spcBef>
                <a:spcPct val="20000"/>
              </a:spcBef>
              <a:buFont typeface="Arial" panose="020B0604020202020204" pitchFamily="34" charset="0"/>
              <a:buChar char="•"/>
            </a:pPr>
            <a:r>
              <a:rPr lang="en-GB" sz="1400" i="1" dirty="0">
                <a:solidFill>
                  <a:srgbClr val="000000"/>
                </a:solidFill>
              </a:rPr>
              <a:t>first stage of acceleration (particle sources)</a:t>
            </a:r>
            <a:endParaRPr lang="en-US" sz="1400" i="1" dirty="0"/>
          </a:p>
        </p:txBody>
      </p:sp>
      <p:pic>
        <p:nvPicPr>
          <p:cNvPr id="17" name="Immagine 15">
            <a:extLst>
              <a:ext uri="{FF2B5EF4-FFF2-40B4-BE49-F238E27FC236}">
                <a16:creationId xmlns:a16="http://schemas.microsoft.com/office/drawing/2014/main" id="{B30B3EEB-7983-8BF0-67BE-D3FD90B6A1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40" b="-1"/>
          <a:stretch/>
        </p:blipFill>
        <p:spPr>
          <a:xfrm rot="16200000">
            <a:off x="6341904" y="4780488"/>
            <a:ext cx="2265597" cy="949423"/>
          </a:xfrm>
          <a:prstGeom prst="rect">
            <a:avLst/>
          </a:prstGeom>
          <a:ln w="12700">
            <a:solidFill>
              <a:schemeClr val="accent4">
                <a:lumMod val="75000"/>
              </a:schemeClr>
            </a:solidFill>
          </a:ln>
        </p:spPr>
      </p:pic>
      <p:pic>
        <p:nvPicPr>
          <p:cNvPr id="12" name="Immagine 5">
            <a:extLst>
              <a:ext uri="{FF2B5EF4-FFF2-40B4-BE49-F238E27FC236}">
                <a16:creationId xmlns:a16="http://schemas.microsoft.com/office/drawing/2014/main" id="{57D9E71D-503D-3982-76EF-9702B8BCA6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825" y="1545832"/>
            <a:ext cx="2084832" cy="2523744"/>
          </a:xfrm>
          <a:prstGeom prst="rect">
            <a:avLst/>
          </a:prstGeom>
          <a:ln w="12700">
            <a:solidFill>
              <a:schemeClr val="accent2">
                <a:lumMod val="75000"/>
              </a:schemeClr>
            </a:solidFill>
          </a:ln>
        </p:spPr>
      </p:pic>
      <p:pic>
        <p:nvPicPr>
          <p:cNvPr id="10" name="Picture 49">
            <a:extLst>
              <a:ext uri="{FF2B5EF4-FFF2-40B4-BE49-F238E27FC236}">
                <a16:creationId xmlns:a16="http://schemas.microsoft.com/office/drawing/2014/main" id="{E24C3F12-3D19-FADE-0D25-A19694F8AB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4432" y="3202730"/>
            <a:ext cx="1799954" cy="2604294"/>
          </a:xfrm>
          <a:prstGeom prst="rect">
            <a:avLst/>
          </a:prstGeom>
          <a:ln>
            <a:solidFill>
              <a:schemeClr val="accent4">
                <a:lumMod val="75000"/>
              </a:schemeClr>
            </a:solidFill>
          </a:ln>
        </p:spPr>
      </p:pic>
    </p:spTree>
    <p:extLst>
      <p:ext uri="{BB962C8B-B14F-4D97-AF65-F5344CB8AC3E}">
        <p14:creationId xmlns:p14="http://schemas.microsoft.com/office/powerpoint/2010/main" val="3415902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FDE4A-7EEE-243E-15AA-A62CFF72958A}"/>
              </a:ext>
            </a:extLst>
          </p:cNvPr>
          <p:cNvSpPr>
            <a:spLocks noGrp="1"/>
          </p:cNvSpPr>
          <p:nvPr>
            <p:ph type="title"/>
          </p:nvPr>
        </p:nvSpPr>
        <p:spPr>
          <a:xfrm>
            <a:off x="355814" y="56761"/>
            <a:ext cx="11056470" cy="756710"/>
          </a:xfrm>
        </p:spPr>
        <p:txBody>
          <a:bodyPr/>
          <a:lstStyle/>
          <a:p>
            <a:r>
              <a:rPr lang="en-US" dirty="0"/>
              <a:t>RF accelerators: </a:t>
            </a:r>
            <a:r>
              <a:rPr lang="en-US" dirty="0" err="1"/>
              <a:t>Wideroe</a:t>
            </a:r>
            <a:r>
              <a:rPr lang="en-US" dirty="0"/>
              <a:t> «Drift Tube </a:t>
            </a:r>
            <a:r>
              <a:rPr lang="en-US" dirty="0" err="1"/>
              <a:t>Linac</a:t>
            </a:r>
            <a:r>
              <a:rPr lang="en-US" dirty="0"/>
              <a:t>»</a:t>
            </a:r>
          </a:p>
        </p:txBody>
      </p:sp>
      <p:sp>
        <p:nvSpPr>
          <p:cNvPr id="4" name="Date Placeholder 3">
            <a:extLst>
              <a:ext uri="{FF2B5EF4-FFF2-40B4-BE49-F238E27FC236}">
                <a16:creationId xmlns:a16="http://schemas.microsoft.com/office/drawing/2014/main" id="{38BAB9C7-B5C8-B388-96DE-F225ED2C10EE}"/>
              </a:ext>
            </a:extLst>
          </p:cNvPr>
          <p:cNvSpPr>
            <a:spLocks noGrp="1"/>
          </p:cNvSpPr>
          <p:nvPr>
            <p:ph type="dt" sz="half" idx="10"/>
          </p:nvPr>
        </p:nvSpPr>
        <p:spPr/>
        <p:txBody>
          <a:bodyPr/>
          <a:lstStyle/>
          <a:p>
            <a:fld id="{C0F36AE6-7F1E-48E5-A9A2-3C25A4FE4FDE}" type="datetime1">
              <a:rPr lang="en-US" smtClean="0"/>
              <a:t>19-Apr-24</a:t>
            </a:fld>
            <a:endParaRPr lang="en-US" dirty="0"/>
          </a:p>
        </p:txBody>
      </p:sp>
      <p:sp>
        <p:nvSpPr>
          <p:cNvPr id="5" name="Footer Placeholder 4">
            <a:extLst>
              <a:ext uri="{FF2B5EF4-FFF2-40B4-BE49-F238E27FC236}">
                <a16:creationId xmlns:a16="http://schemas.microsoft.com/office/drawing/2014/main" id="{669CC78B-DF88-D560-3043-84D1849CC306}"/>
              </a:ext>
            </a:extLst>
          </p:cNvPr>
          <p:cNvSpPr>
            <a:spLocks noGrp="1"/>
          </p:cNvSpPr>
          <p:nvPr>
            <p:ph type="ftr" sz="quarter" idx="11"/>
          </p:nvPr>
        </p:nvSpPr>
        <p:spPr/>
        <p:txBody>
          <a:bodyPr/>
          <a:lstStyle/>
          <a:p>
            <a:r>
              <a:rPr lang="en-US" dirty="0" err="1"/>
              <a:t>EuPRAXIA</a:t>
            </a:r>
            <a:r>
              <a:rPr lang="en-US" dirty="0"/>
              <a:t> DN School on Plasma Accelerators</a:t>
            </a:r>
          </a:p>
        </p:txBody>
      </p:sp>
      <p:sp>
        <p:nvSpPr>
          <p:cNvPr id="6" name="Slide Number Placeholder 5">
            <a:extLst>
              <a:ext uri="{FF2B5EF4-FFF2-40B4-BE49-F238E27FC236}">
                <a16:creationId xmlns:a16="http://schemas.microsoft.com/office/drawing/2014/main" id="{C7968C69-F35C-33D0-803E-AD44A15E6735}"/>
              </a:ext>
            </a:extLst>
          </p:cNvPr>
          <p:cNvSpPr>
            <a:spLocks noGrp="1"/>
          </p:cNvSpPr>
          <p:nvPr>
            <p:ph type="sldNum" sz="quarter" idx="12"/>
          </p:nvPr>
        </p:nvSpPr>
        <p:spPr/>
        <p:txBody>
          <a:bodyPr/>
          <a:lstStyle/>
          <a:p>
            <a:fld id="{51845F5A-061D-4825-9AE9-D7794091C6CF}" type="slidenum">
              <a:rPr lang="en-US" smtClean="0"/>
              <a:t>13</a:t>
            </a:fld>
            <a:endParaRPr lang="en-US" dirty="0"/>
          </a:p>
        </p:txBody>
      </p:sp>
      <p:pic>
        <p:nvPicPr>
          <p:cNvPr id="7" name="Picture 18">
            <a:extLst>
              <a:ext uri="{FF2B5EF4-FFF2-40B4-BE49-F238E27FC236}">
                <a16:creationId xmlns:a16="http://schemas.microsoft.com/office/drawing/2014/main" id="{5247BAB0-F94A-EA01-F695-241DB520FFE9}"/>
              </a:ext>
            </a:extLst>
          </p:cNvPr>
          <p:cNvPicPr>
            <a:picLocks noChangeAspect="1" noChangeArrowheads="1"/>
          </p:cNvPicPr>
          <p:nvPr/>
        </p:nvPicPr>
        <p:blipFill>
          <a:blip r:embed="rId2" cstate="print"/>
          <a:srcRect/>
          <a:stretch>
            <a:fillRect/>
          </a:stretch>
        </p:blipFill>
        <p:spPr>
          <a:xfrm>
            <a:off x="10897934" y="776773"/>
            <a:ext cx="1028700" cy="1441450"/>
          </a:xfrm>
          <a:prstGeom prst="rect">
            <a:avLst/>
          </a:prstGeom>
          <a:noFill/>
          <a:ln/>
        </p:spPr>
      </p:pic>
      <p:sp>
        <p:nvSpPr>
          <p:cNvPr id="8" name="Rectangle 5">
            <a:extLst>
              <a:ext uri="{FF2B5EF4-FFF2-40B4-BE49-F238E27FC236}">
                <a16:creationId xmlns:a16="http://schemas.microsoft.com/office/drawing/2014/main" id="{49A52E30-ABE9-8E22-7111-F4BF5B448CCD}"/>
              </a:ext>
            </a:extLst>
          </p:cNvPr>
          <p:cNvSpPr>
            <a:spLocks noChangeArrowheads="1"/>
          </p:cNvSpPr>
          <p:nvPr/>
        </p:nvSpPr>
        <p:spPr bwMode="auto">
          <a:xfrm>
            <a:off x="265366" y="769127"/>
            <a:ext cx="10478833" cy="1569660"/>
          </a:xfrm>
          <a:prstGeom prst="rect">
            <a:avLst/>
          </a:prstGeom>
          <a:noFill/>
          <a:ln w="38100">
            <a:noFill/>
            <a:miter lim="800000"/>
            <a:headEnd/>
            <a:tailEnd/>
          </a:ln>
          <a:effectLst/>
        </p:spPr>
        <p:txBody>
          <a:bodyPr wrap="square">
            <a:spAutoFit/>
          </a:bodyPr>
          <a:lstStyle/>
          <a:p>
            <a:pPr algn="just"/>
            <a:r>
              <a:rPr lang="en-US" altLang="en-US" sz="1600" dirty="0"/>
              <a:t>The particles are accelerated by the electric field in the gap between electrodes connected alternatively to the poles of an AC generator. This original idea of </a:t>
            </a:r>
            <a:r>
              <a:rPr lang="en-US" altLang="en-US" sz="1600" b="1" dirty="0" err="1"/>
              <a:t>Ising</a:t>
            </a:r>
            <a:r>
              <a:rPr lang="en-US" altLang="en-US" sz="1600" dirty="0"/>
              <a:t> (1924) was implemented by </a:t>
            </a:r>
            <a:r>
              <a:rPr lang="en-US" altLang="en-US" sz="1600" b="1" dirty="0" err="1"/>
              <a:t>Wideroe</a:t>
            </a:r>
            <a:r>
              <a:rPr lang="en-US" altLang="en-US" sz="1600" dirty="0"/>
              <a:t> (1927) who applied a sine-wave voltage to a sequence of </a:t>
            </a:r>
            <a:r>
              <a:rPr lang="en-US" altLang="en-US" sz="1600" b="1" dirty="0"/>
              <a:t>drift tubes</a:t>
            </a:r>
            <a:r>
              <a:rPr lang="en-US" altLang="en-US" sz="1600" dirty="0"/>
              <a:t>. The particles </a:t>
            </a:r>
            <a:r>
              <a:rPr lang="en-US" altLang="en-US" sz="1600" b="1" dirty="0"/>
              <a:t>do not experience any force while travelling inside the tubes </a:t>
            </a:r>
            <a:r>
              <a:rPr lang="en-US" altLang="en-US" sz="1600" dirty="0"/>
              <a:t>(equipotential regions) and are </a:t>
            </a:r>
            <a:r>
              <a:rPr lang="en-US" altLang="en-US" sz="1600" b="1" dirty="0"/>
              <a:t>accelerated across the gaps</a:t>
            </a:r>
            <a:r>
              <a:rPr lang="en-US" altLang="en-US" sz="1600" dirty="0"/>
              <a:t>. This kind of structure is called </a:t>
            </a:r>
            <a:r>
              <a:rPr lang="en-US" altLang="en-US" sz="1600" b="1" dirty="0"/>
              <a:t>Drift Tube </a:t>
            </a:r>
            <a:r>
              <a:rPr lang="en-US" altLang="en-US" sz="1600" b="1" dirty="0" err="1"/>
              <a:t>Linac</a:t>
            </a:r>
            <a:r>
              <a:rPr lang="en-US" altLang="en-US" sz="1600" b="1" dirty="0"/>
              <a:t> (DTL).</a:t>
            </a:r>
          </a:p>
          <a:p>
            <a:pPr algn="just"/>
            <a:endParaRPr lang="en-US" altLang="en-US" sz="1600" dirty="0"/>
          </a:p>
        </p:txBody>
      </p:sp>
      <p:pic>
        <p:nvPicPr>
          <p:cNvPr id="10" name="Immagine 1">
            <a:extLst>
              <a:ext uri="{FF2B5EF4-FFF2-40B4-BE49-F238E27FC236}">
                <a16:creationId xmlns:a16="http://schemas.microsoft.com/office/drawing/2014/main" id="{6A147D7B-6D0E-563B-3227-18CF8BC93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628" y="4238522"/>
            <a:ext cx="7145123" cy="1813076"/>
          </a:xfrm>
          <a:prstGeom prst="rect">
            <a:avLst/>
          </a:prstGeom>
        </p:spPr>
      </p:pic>
      <p:cxnSp>
        <p:nvCxnSpPr>
          <p:cNvPr id="28" name="Connettore 2 5">
            <a:extLst>
              <a:ext uri="{FF2B5EF4-FFF2-40B4-BE49-F238E27FC236}">
                <a16:creationId xmlns:a16="http://schemas.microsoft.com/office/drawing/2014/main" id="{3768F8BE-FF5F-4515-55D1-5A0D5AF52F6A}"/>
              </a:ext>
            </a:extLst>
          </p:cNvPr>
          <p:cNvCxnSpPr/>
          <p:nvPr/>
        </p:nvCxnSpPr>
        <p:spPr>
          <a:xfrm>
            <a:off x="5137371" y="6010064"/>
            <a:ext cx="620559"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CasellaDiTesto 6">
            <a:extLst>
              <a:ext uri="{FF2B5EF4-FFF2-40B4-BE49-F238E27FC236}">
                <a16:creationId xmlns:a16="http://schemas.microsoft.com/office/drawing/2014/main" id="{E56CC369-B02B-1D58-590C-4D9ABA3B44F5}"/>
              </a:ext>
            </a:extLst>
          </p:cNvPr>
          <p:cNvSpPr txBox="1"/>
          <p:nvPr/>
        </p:nvSpPr>
        <p:spPr>
          <a:xfrm>
            <a:off x="5280374" y="6010064"/>
            <a:ext cx="377026" cy="369332"/>
          </a:xfrm>
          <a:prstGeom prst="rect">
            <a:avLst/>
          </a:prstGeom>
          <a:noFill/>
        </p:spPr>
        <p:txBody>
          <a:bodyPr wrap="none" rtlCol="0">
            <a:spAutoFit/>
          </a:bodyPr>
          <a:lstStyle/>
          <a:p>
            <a:r>
              <a:rPr lang="en-US" dirty="0"/>
              <a:t>L</a:t>
            </a:r>
            <a:r>
              <a:rPr lang="en-US" baseline="-25000" dirty="0"/>
              <a:t>1</a:t>
            </a:r>
          </a:p>
        </p:txBody>
      </p:sp>
      <p:cxnSp>
        <p:nvCxnSpPr>
          <p:cNvPr id="30" name="Connettore 2 28">
            <a:extLst>
              <a:ext uri="{FF2B5EF4-FFF2-40B4-BE49-F238E27FC236}">
                <a16:creationId xmlns:a16="http://schemas.microsoft.com/office/drawing/2014/main" id="{000E1F07-8B34-D213-954A-8D40B2914CF7}"/>
              </a:ext>
            </a:extLst>
          </p:cNvPr>
          <p:cNvCxnSpPr/>
          <p:nvPr/>
        </p:nvCxnSpPr>
        <p:spPr>
          <a:xfrm>
            <a:off x="6718056" y="6063710"/>
            <a:ext cx="927145" cy="685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CasellaDiTesto 29">
            <a:extLst>
              <a:ext uri="{FF2B5EF4-FFF2-40B4-BE49-F238E27FC236}">
                <a16:creationId xmlns:a16="http://schemas.microsoft.com/office/drawing/2014/main" id="{872A9200-FEE4-8865-2B94-44AEABFC6517}"/>
              </a:ext>
            </a:extLst>
          </p:cNvPr>
          <p:cNvSpPr txBox="1"/>
          <p:nvPr/>
        </p:nvSpPr>
        <p:spPr>
          <a:xfrm>
            <a:off x="7006770" y="6010064"/>
            <a:ext cx="386644" cy="369332"/>
          </a:xfrm>
          <a:prstGeom prst="rect">
            <a:avLst/>
          </a:prstGeom>
          <a:noFill/>
        </p:spPr>
        <p:txBody>
          <a:bodyPr wrap="none" rtlCol="0">
            <a:spAutoFit/>
          </a:bodyPr>
          <a:lstStyle/>
          <a:p>
            <a:r>
              <a:rPr lang="en-US" dirty="0"/>
              <a:t>L</a:t>
            </a:r>
            <a:r>
              <a:rPr lang="en-US" baseline="-25000" dirty="0"/>
              <a:t>n</a:t>
            </a:r>
          </a:p>
        </p:txBody>
      </p:sp>
      <mc:AlternateContent xmlns:mc="http://schemas.openxmlformats.org/markup-compatibility/2006">
        <mc:Choice xmlns:a14="http://schemas.microsoft.com/office/drawing/2010/main" Requires="a14">
          <p:sp>
            <p:nvSpPr>
              <p:cNvPr id="32" name="Text Box 10">
                <a:extLst>
                  <a:ext uri="{FF2B5EF4-FFF2-40B4-BE49-F238E27FC236}">
                    <a16:creationId xmlns:a16="http://schemas.microsoft.com/office/drawing/2014/main" id="{80C82F94-CF55-A61C-E254-F29BA60F2A07}"/>
                  </a:ext>
                </a:extLst>
              </p:cNvPr>
              <p:cNvSpPr txBox="1">
                <a:spLocks noChangeArrowheads="1"/>
              </p:cNvSpPr>
              <p:nvPr/>
            </p:nvSpPr>
            <p:spPr bwMode="auto">
              <a:xfrm>
                <a:off x="177374" y="2722118"/>
                <a:ext cx="11837252" cy="1969770"/>
              </a:xfrm>
              <a:prstGeom prst="rect">
                <a:avLst/>
              </a:prstGeom>
              <a:noFill/>
              <a:ln w="9525">
                <a:noFill/>
                <a:miter lim="800000"/>
                <a:headEnd/>
                <a:tailEnd/>
              </a:ln>
              <a:effectLst/>
            </p:spPr>
            <p:txBody>
              <a:bodyPr wrap="square">
                <a:spAutoFit/>
              </a:bodyPr>
              <a:lstStyle/>
              <a:p>
                <a:pPr marL="285750" indent="-285750" algn="just">
                  <a:spcAft>
                    <a:spcPts val="600"/>
                  </a:spcAft>
                  <a:buFont typeface="Arial" panose="020B0604020202020204" pitchFamily="34" charset="0"/>
                  <a:buChar char="•"/>
                </a:pPr>
                <a:r>
                  <a:rPr lang="en-US" altLang="en-US" sz="1600" dirty="0"/>
                  <a:t>If the </a:t>
                </a:r>
                <a:r>
                  <a:rPr lang="en-US" altLang="en-US" sz="1600" b="1" dirty="0"/>
                  <a:t>length of the tubes (or, equivalently, the distances between the centers of the gaps) </a:t>
                </a:r>
                <a:r>
                  <a:rPr lang="en-US" altLang="en-US" sz="1600" dirty="0"/>
                  <a:t>increases with the particle velocity during the acceleration such that the </a:t>
                </a:r>
                <a:r>
                  <a:rPr lang="en-US" altLang="en-US" sz="1600" b="1" dirty="0"/>
                  <a:t>time of flight between gaps is kept constant and equal to half of the RF period, </a:t>
                </a:r>
                <a:r>
                  <a:rPr lang="en-US" altLang="en-US" sz="1600" dirty="0"/>
                  <a:t>the particles are subject to a </a:t>
                </a:r>
                <a:r>
                  <a:rPr lang="en-US" altLang="en-US" sz="1600" b="1" dirty="0"/>
                  <a:t>synchronous accelerating voltage </a:t>
                </a:r>
                <a:r>
                  <a:rPr lang="en-US" altLang="en-US" sz="1600" dirty="0"/>
                  <a:t>and experience an energy gain of </a:t>
                </a:r>
                <a14:m>
                  <m:oMath xmlns:m="http://schemas.openxmlformats.org/officeDocument/2006/math">
                    <m:r>
                      <a:rPr lang="en-US" altLang="en-US" sz="1600" i="1" smtClean="0">
                        <a:latin typeface="Cambria Math" panose="02040503050406030204" pitchFamily="18" charset="0"/>
                        <a:ea typeface="Cambria Math" panose="02040503050406030204" pitchFamily="18" charset="0"/>
                      </a:rPr>
                      <m:t>∆</m:t>
                    </m:r>
                    <m:r>
                      <a:rPr lang="en-US" altLang="en-US" sz="1600" b="0" i="1" smtClean="0">
                        <a:latin typeface="Cambria Math" panose="02040503050406030204" pitchFamily="18" charset="0"/>
                        <a:ea typeface="Cambria Math" panose="02040503050406030204" pitchFamily="18" charset="0"/>
                      </a:rPr>
                      <m:t>𝐸</m:t>
                    </m:r>
                    <m:r>
                      <a:rPr lang="en-US" altLang="en-US" sz="1600" b="0" i="1" smtClean="0">
                        <a:latin typeface="Cambria Math" panose="02040503050406030204" pitchFamily="18" charset="0"/>
                        <a:ea typeface="Cambria Math" panose="02040503050406030204" pitchFamily="18" charset="0"/>
                      </a:rPr>
                      <m:t>=</m:t>
                    </m:r>
                    <m:r>
                      <a:rPr lang="en-US" altLang="en-US" sz="1600" b="0" i="1" smtClean="0">
                        <a:latin typeface="Cambria Math" panose="02040503050406030204" pitchFamily="18" charset="0"/>
                        <a:ea typeface="Cambria Math" panose="02040503050406030204" pitchFamily="18" charset="0"/>
                      </a:rPr>
                      <m:t>𝑞</m:t>
                    </m:r>
                    <m:r>
                      <a:rPr lang="en-US" altLang="en-US" sz="1600" b="0" i="1" smtClean="0">
                        <a:latin typeface="Cambria Math" panose="02040503050406030204" pitchFamily="18" charset="0"/>
                        <a:ea typeface="Cambria Math" panose="02040503050406030204" pitchFamily="18" charset="0"/>
                      </a:rPr>
                      <m:t>∆</m:t>
                    </m:r>
                    <m:r>
                      <a:rPr lang="en-US" altLang="en-US" sz="1600" b="0" i="1" smtClean="0">
                        <a:latin typeface="Cambria Math" panose="02040503050406030204" pitchFamily="18" charset="0"/>
                        <a:ea typeface="Cambria Math" panose="02040503050406030204" pitchFamily="18" charset="0"/>
                      </a:rPr>
                      <m:t>𝑉</m:t>
                    </m:r>
                  </m:oMath>
                </a14:m>
                <a:r>
                  <a:rPr lang="en-US" altLang="en-US" sz="1600" dirty="0"/>
                  <a:t>  passing through each gap.</a:t>
                </a:r>
              </a:p>
              <a:p>
                <a:pPr marL="285750" indent="-285750" algn="just">
                  <a:spcAft>
                    <a:spcPts val="600"/>
                  </a:spcAft>
                  <a:buFont typeface="Arial" panose="020B0604020202020204" pitchFamily="34" charset="0"/>
                  <a:buChar char="•"/>
                </a:pPr>
                <a:r>
                  <a:rPr lang="en-US" altLang="en-US" sz="1600" dirty="0"/>
                  <a:t>In principle a single </a:t>
                </a:r>
                <a:r>
                  <a:rPr lang="en-US" altLang="en-US" sz="1600" b="1" dirty="0"/>
                  <a:t>RF generator </a:t>
                </a:r>
                <a:r>
                  <a:rPr lang="en-US" altLang="en-US" sz="1600" dirty="0"/>
                  <a:t>can be used to indefinitely accelerate a beam, </a:t>
                </a:r>
                <a:r>
                  <a:rPr lang="en-US" altLang="en-US" sz="1600" b="1" dirty="0"/>
                  <a:t>avoiding the breakdown limitation </a:t>
                </a:r>
                <a:r>
                  <a:rPr lang="en-US" altLang="en-US" sz="1600" dirty="0"/>
                  <a:t>affecting the electrostatic accelerators. </a:t>
                </a:r>
              </a:p>
              <a:p>
                <a:pPr marL="285750" indent="-285750" algn="just">
                  <a:spcAft>
                    <a:spcPts val="600"/>
                  </a:spcAft>
                  <a:buFont typeface="Arial" panose="020B0604020202020204" pitchFamily="34" charset="0"/>
                  <a:buChar char="•"/>
                </a:pPr>
                <a:r>
                  <a:rPr lang="en-US" altLang="en-US" sz="1600" dirty="0"/>
                  <a:t>The </a:t>
                </a:r>
                <a:r>
                  <a:rPr lang="en-US" altLang="en-US" sz="1600" dirty="0" err="1"/>
                  <a:t>Wideroe</a:t>
                </a:r>
                <a:r>
                  <a:rPr lang="en-US" altLang="en-US" sz="1600" dirty="0"/>
                  <a:t> LINAC is the </a:t>
                </a:r>
                <a:r>
                  <a:rPr lang="en-US" altLang="en-US" sz="1600" b="1" dirty="0"/>
                  <a:t>first RF LINAC</a:t>
                </a:r>
              </a:p>
            </p:txBody>
          </p:sp>
        </mc:Choice>
        <mc:Fallback>
          <p:sp>
            <p:nvSpPr>
              <p:cNvPr id="32" name="Text Box 10">
                <a:extLst>
                  <a:ext uri="{FF2B5EF4-FFF2-40B4-BE49-F238E27FC236}">
                    <a16:creationId xmlns:a16="http://schemas.microsoft.com/office/drawing/2014/main" id="{80C82F94-CF55-A61C-E254-F29BA60F2A07}"/>
                  </a:ext>
                </a:extLst>
              </p:cNvPr>
              <p:cNvSpPr txBox="1">
                <a:spLocks noRot="1" noChangeAspect="1" noMove="1" noResize="1" noEditPoints="1" noAdjustHandles="1" noChangeArrowheads="1" noChangeShapeType="1" noTextEdit="1"/>
              </p:cNvSpPr>
              <p:nvPr/>
            </p:nvSpPr>
            <p:spPr bwMode="auto">
              <a:xfrm>
                <a:off x="177374" y="2722118"/>
                <a:ext cx="11837252" cy="1969770"/>
              </a:xfrm>
              <a:prstGeom prst="rect">
                <a:avLst/>
              </a:prstGeom>
              <a:blipFill>
                <a:blip r:embed="rId4"/>
                <a:stretch>
                  <a:fillRect l="-206" t="-929" r="-309" b="-3096"/>
                </a:stretch>
              </a:blipFill>
              <a:ln w="9525">
                <a:noFill/>
                <a:miter lim="800000"/>
                <a:headEnd/>
                <a:tailEnd/>
              </a:ln>
              <a:effectLst/>
            </p:spPr>
            <p:txBody>
              <a:bodyPr/>
              <a:lstStyle/>
              <a:p>
                <a:r>
                  <a:rPr lang="en-US">
                    <a:noFill/>
                  </a:rPr>
                  <a:t> </a:t>
                </a:r>
              </a:p>
            </p:txBody>
          </p:sp>
        </mc:Fallback>
      </mc:AlternateContent>
      <p:cxnSp>
        <p:nvCxnSpPr>
          <p:cNvPr id="33" name="Connettore diritto 31">
            <a:extLst>
              <a:ext uri="{FF2B5EF4-FFF2-40B4-BE49-F238E27FC236}">
                <a16:creationId xmlns:a16="http://schemas.microsoft.com/office/drawing/2014/main" id="{AE1453C1-2D45-AE46-CB9E-54858FB18BA8}"/>
              </a:ext>
            </a:extLst>
          </p:cNvPr>
          <p:cNvCxnSpPr/>
          <p:nvPr/>
        </p:nvCxnSpPr>
        <p:spPr>
          <a:xfrm>
            <a:off x="5123781" y="5505635"/>
            <a:ext cx="0" cy="69258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34" name="Connettore diritto 40">
            <a:extLst>
              <a:ext uri="{FF2B5EF4-FFF2-40B4-BE49-F238E27FC236}">
                <a16:creationId xmlns:a16="http://schemas.microsoft.com/office/drawing/2014/main" id="{939F144D-8B99-74E0-DB1F-329F2FBE6677}"/>
              </a:ext>
            </a:extLst>
          </p:cNvPr>
          <p:cNvCxnSpPr/>
          <p:nvPr/>
        </p:nvCxnSpPr>
        <p:spPr>
          <a:xfrm>
            <a:off x="5791660" y="5505635"/>
            <a:ext cx="0" cy="69258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35" name="Connettore diritto 41">
            <a:extLst>
              <a:ext uri="{FF2B5EF4-FFF2-40B4-BE49-F238E27FC236}">
                <a16:creationId xmlns:a16="http://schemas.microsoft.com/office/drawing/2014/main" id="{EBAFB857-1BF5-ABEB-868D-C99C6F5E783E}"/>
              </a:ext>
            </a:extLst>
          </p:cNvPr>
          <p:cNvCxnSpPr/>
          <p:nvPr/>
        </p:nvCxnSpPr>
        <p:spPr>
          <a:xfrm>
            <a:off x="6712877" y="5461048"/>
            <a:ext cx="0" cy="69258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36" name="Connettore diritto 42">
            <a:extLst>
              <a:ext uri="{FF2B5EF4-FFF2-40B4-BE49-F238E27FC236}">
                <a16:creationId xmlns:a16="http://schemas.microsoft.com/office/drawing/2014/main" id="{0C26301D-4F0F-08A6-5E8A-4CD89CC0BE22}"/>
              </a:ext>
            </a:extLst>
          </p:cNvPr>
          <p:cNvCxnSpPr/>
          <p:nvPr/>
        </p:nvCxnSpPr>
        <p:spPr>
          <a:xfrm>
            <a:off x="7645200" y="5461048"/>
            <a:ext cx="0" cy="69258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AE08D3A-8DD9-FF3F-19D1-FF938917526A}"/>
                  </a:ext>
                </a:extLst>
              </p:cNvPr>
              <p:cNvSpPr txBox="1"/>
              <p:nvPr/>
            </p:nvSpPr>
            <p:spPr>
              <a:xfrm>
                <a:off x="9974666" y="4234146"/>
                <a:ext cx="19027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0</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e>
                      </m:func>
                      <m:r>
                        <a:rPr lang="en-US" b="0" i="1" smtClean="0">
                          <a:latin typeface="Cambria Math" panose="02040503050406030204" pitchFamily="18" charset="0"/>
                        </a:rPr>
                        <m:t>⁡</m:t>
                      </m:r>
                    </m:oMath>
                  </m:oMathPara>
                </a14:m>
                <a:endParaRPr lang="en-US" dirty="0"/>
              </a:p>
            </p:txBody>
          </p:sp>
        </mc:Choice>
        <mc:Fallback xmlns="">
          <p:sp>
            <p:nvSpPr>
              <p:cNvPr id="37" name="TextBox 36">
                <a:extLst>
                  <a:ext uri="{FF2B5EF4-FFF2-40B4-BE49-F238E27FC236}">
                    <a16:creationId xmlns:a16="http://schemas.microsoft.com/office/drawing/2014/main" id="{AAE08D3A-8DD9-FF3F-19D1-FF938917526A}"/>
                  </a:ext>
                </a:extLst>
              </p:cNvPr>
              <p:cNvSpPr txBox="1">
                <a:spLocks noRot="1" noChangeAspect="1" noMove="1" noResize="1" noEditPoints="1" noAdjustHandles="1" noChangeArrowheads="1" noChangeShapeType="1" noTextEdit="1"/>
              </p:cNvSpPr>
              <p:nvPr/>
            </p:nvSpPr>
            <p:spPr>
              <a:xfrm>
                <a:off x="9974666" y="4234146"/>
                <a:ext cx="1902700" cy="276999"/>
              </a:xfrm>
              <a:prstGeom prst="rect">
                <a:avLst/>
              </a:prstGeom>
              <a:blipFill>
                <a:blip r:embed="rId5"/>
                <a:stretch>
                  <a:fillRect l="-1923" b="-40000"/>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08421D24-AB61-D367-263B-0B85C55FEA90}"/>
              </a:ext>
            </a:extLst>
          </p:cNvPr>
          <p:cNvCxnSpPr>
            <a:cxnSpLocks/>
          </p:cNvCxnSpPr>
          <p:nvPr/>
        </p:nvCxnSpPr>
        <p:spPr>
          <a:xfrm>
            <a:off x="4435805" y="5529284"/>
            <a:ext cx="569747" cy="0"/>
          </a:xfrm>
          <a:prstGeom prst="straightConnector1">
            <a:avLst/>
          </a:prstGeom>
          <a:ln w="38100" cap="flat" cmpd="sng" algn="ctr">
            <a:solidFill>
              <a:schemeClr val="accent4"/>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grpSp>
        <p:nvGrpSpPr>
          <p:cNvPr id="41" name="Gruppo 27">
            <a:extLst>
              <a:ext uri="{FF2B5EF4-FFF2-40B4-BE49-F238E27FC236}">
                <a16:creationId xmlns:a16="http://schemas.microsoft.com/office/drawing/2014/main" id="{CFEC99C3-F792-F090-DBA1-C04D58A5C6C2}"/>
              </a:ext>
            </a:extLst>
          </p:cNvPr>
          <p:cNvGrpSpPr/>
          <p:nvPr/>
        </p:nvGrpSpPr>
        <p:grpSpPr>
          <a:xfrm>
            <a:off x="3798732" y="2185206"/>
            <a:ext cx="2967316" cy="412378"/>
            <a:chOff x="4446493" y="2250140"/>
            <a:chExt cx="2967316" cy="412378"/>
          </a:xfrm>
        </p:grpSpPr>
        <p:sp>
          <p:nvSpPr>
            <p:cNvPr id="42" name="Memoria ad accesso diretto 2">
              <a:extLst>
                <a:ext uri="{FF2B5EF4-FFF2-40B4-BE49-F238E27FC236}">
                  <a16:creationId xmlns:a16="http://schemas.microsoft.com/office/drawing/2014/main" id="{921E775D-80AE-8BFF-58D1-D176C004E0B2}"/>
                </a:ext>
              </a:extLst>
            </p:cNvPr>
            <p:cNvSpPr/>
            <p:nvPr/>
          </p:nvSpPr>
          <p:spPr>
            <a:xfrm>
              <a:off x="4446493" y="2250141"/>
              <a:ext cx="627529" cy="412377"/>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3" name="Memoria ad accesso diretto 11">
              <a:extLst>
                <a:ext uri="{FF2B5EF4-FFF2-40B4-BE49-F238E27FC236}">
                  <a16:creationId xmlns:a16="http://schemas.microsoft.com/office/drawing/2014/main" id="{6C3F8B98-94EE-B1D6-F63D-8A88162ABB64}"/>
                </a:ext>
              </a:extLst>
            </p:cNvPr>
            <p:cNvSpPr/>
            <p:nvPr/>
          </p:nvSpPr>
          <p:spPr>
            <a:xfrm>
              <a:off x="5226422" y="2250140"/>
              <a:ext cx="627529" cy="412377"/>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4" name="Memoria ad accesso diretto 13">
              <a:extLst>
                <a:ext uri="{FF2B5EF4-FFF2-40B4-BE49-F238E27FC236}">
                  <a16:creationId xmlns:a16="http://schemas.microsoft.com/office/drawing/2014/main" id="{1D7C66FB-0CAC-D8FB-229D-C726AD9923D6}"/>
                </a:ext>
              </a:extLst>
            </p:cNvPr>
            <p:cNvSpPr/>
            <p:nvPr/>
          </p:nvSpPr>
          <p:spPr>
            <a:xfrm>
              <a:off x="6006351" y="2250141"/>
              <a:ext cx="627529" cy="412377"/>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5" name="Memoria ad accesso diretto 14">
              <a:extLst>
                <a:ext uri="{FF2B5EF4-FFF2-40B4-BE49-F238E27FC236}">
                  <a16:creationId xmlns:a16="http://schemas.microsoft.com/office/drawing/2014/main" id="{BB609E12-10EA-0EFC-02EE-F84CE7896B69}"/>
                </a:ext>
              </a:extLst>
            </p:cNvPr>
            <p:cNvSpPr/>
            <p:nvPr/>
          </p:nvSpPr>
          <p:spPr>
            <a:xfrm>
              <a:off x="6786280" y="2250141"/>
              <a:ext cx="627529" cy="412377"/>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46" name="Gruppo 10">
            <a:extLst>
              <a:ext uri="{FF2B5EF4-FFF2-40B4-BE49-F238E27FC236}">
                <a16:creationId xmlns:a16="http://schemas.microsoft.com/office/drawing/2014/main" id="{7E4ED4C9-36A3-2BB0-B3B5-28467E06B194}"/>
              </a:ext>
            </a:extLst>
          </p:cNvPr>
          <p:cNvGrpSpPr/>
          <p:nvPr/>
        </p:nvGrpSpPr>
        <p:grpSpPr>
          <a:xfrm>
            <a:off x="4327651" y="2391394"/>
            <a:ext cx="2029097" cy="8957"/>
            <a:chOff x="4975411" y="2456327"/>
            <a:chExt cx="2029097" cy="8957"/>
          </a:xfrm>
        </p:grpSpPr>
        <p:cxnSp>
          <p:nvCxnSpPr>
            <p:cNvPr id="47" name="Connettore 2 22">
              <a:extLst>
                <a:ext uri="{FF2B5EF4-FFF2-40B4-BE49-F238E27FC236}">
                  <a16:creationId xmlns:a16="http://schemas.microsoft.com/office/drawing/2014/main" id="{B8D60C3D-4CBC-35E4-7B7F-D414A6F2C05E}"/>
                </a:ext>
              </a:extLst>
            </p:cNvPr>
            <p:cNvCxnSpPr/>
            <p:nvPr/>
          </p:nvCxnSpPr>
          <p:spPr>
            <a:xfrm flipH="1">
              <a:off x="6568049" y="2456327"/>
              <a:ext cx="436459"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ttore 2 23">
              <a:extLst>
                <a:ext uri="{FF2B5EF4-FFF2-40B4-BE49-F238E27FC236}">
                  <a16:creationId xmlns:a16="http://schemas.microsoft.com/office/drawing/2014/main" id="{9C1D3211-538C-4368-8080-78E770B1DF5F}"/>
                </a:ext>
              </a:extLst>
            </p:cNvPr>
            <p:cNvCxnSpPr/>
            <p:nvPr/>
          </p:nvCxnSpPr>
          <p:spPr>
            <a:xfrm flipH="1" flipV="1">
              <a:off x="4975411" y="2465280"/>
              <a:ext cx="436459" cy="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ttore 2 24">
              <a:extLst>
                <a:ext uri="{FF2B5EF4-FFF2-40B4-BE49-F238E27FC236}">
                  <a16:creationId xmlns:a16="http://schemas.microsoft.com/office/drawing/2014/main" id="{A98357D9-3A16-396A-E3EB-F7B86702FBAF}"/>
                </a:ext>
              </a:extLst>
            </p:cNvPr>
            <p:cNvCxnSpPr/>
            <p:nvPr/>
          </p:nvCxnSpPr>
          <p:spPr>
            <a:xfrm>
              <a:off x="5731298" y="2465281"/>
              <a:ext cx="373666" cy="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Gruppo 26">
            <a:extLst>
              <a:ext uri="{FF2B5EF4-FFF2-40B4-BE49-F238E27FC236}">
                <a16:creationId xmlns:a16="http://schemas.microsoft.com/office/drawing/2014/main" id="{3F199214-F180-B51F-A612-ECCC24716192}"/>
              </a:ext>
            </a:extLst>
          </p:cNvPr>
          <p:cNvGrpSpPr/>
          <p:nvPr/>
        </p:nvGrpSpPr>
        <p:grpSpPr>
          <a:xfrm>
            <a:off x="4345581" y="2401254"/>
            <a:ext cx="2011167" cy="8954"/>
            <a:chOff x="4984376" y="2796987"/>
            <a:chExt cx="2011167" cy="8954"/>
          </a:xfrm>
        </p:grpSpPr>
        <p:cxnSp>
          <p:nvCxnSpPr>
            <p:cNvPr id="51" name="Connettore 2 4">
              <a:extLst>
                <a:ext uri="{FF2B5EF4-FFF2-40B4-BE49-F238E27FC236}">
                  <a16:creationId xmlns:a16="http://schemas.microsoft.com/office/drawing/2014/main" id="{56FC4784-ACE8-7DE9-CF3E-B4553DB04FDD}"/>
                </a:ext>
              </a:extLst>
            </p:cNvPr>
            <p:cNvCxnSpPr/>
            <p:nvPr/>
          </p:nvCxnSpPr>
          <p:spPr>
            <a:xfrm flipV="1">
              <a:off x="4984376" y="2796987"/>
              <a:ext cx="436459" cy="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ttore 2 18">
              <a:extLst>
                <a:ext uri="{FF2B5EF4-FFF2-40B4-BE49-F238E27FC236}">
                  <a16:creationId xmlns:a16="http://schemas.microsoft.com/office/drawing/2014/main" id="{6CEFAA5B-7E1F-BC96-F7DC-572B497E8A70}"/>
                </a:ext>
              </a:extLst>
            </p:cNvPr>
            <p:cNvCxnSpPr/>
            <p:nvPr/>
          </p:nvCxnSpPr>
          <p:spPr>
            <a:xfrm flipH="1">
              <a:off x="5740263" y="2796988"/>
              <a:ext cx="373666" cy="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Connettore 2 25">
              <a:extLst>
                <a:ext uri="{FF2B5EF4-FFF2-40B4-BE49-F238E27FC236}">
                  <a16:creationId xmlns:a16="http://schemas.microsoft.com/office/drawing/2014/main" id="{50EFB089-1AF6-67E2-7178-85FC21FF5C61}"/>
                </a:ext>
              </a:extLst>
            </p:cNvPr>
            <p:cNvCxnSpPr/>
            <p:nvPr/>
          </p:nvCxnSpPr>
          <p:spPr>
            <a:xfrm>
              <a:off x="6559084" y="2805940"/>
              <a:ext cx="436459"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4" name="Ovale 32">
            <a:extLst>
              <a:ext uri="{FF2B5EF4-FFF2-40B4-BE49-F238E27FC236}">
                <a16:creationId xmlns:a16="http://schemas.microsoft.com/office/drawing/2014/main" id="{7C5882EB-F2FD-A947-5E19-28DF3537FF38}"/>
              </a:ext>
            </a:extLst>
          </p:cNvPr>
          <p:cNvSpPr/>
          <p:nvPr/>
        </p:nvSpPr>
        <p:spPr>
          <a:xfrm>
            <a:off x="3487882" y="2377487"/>
            <a:ext cx="5378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e 33">
            <a:extLst>
              <a:ext uri="{FF2B5EF4-FFF2-40B4-BE49-F238E27FC236}">
                <a16:creationId xmlns:a16="http://schemas.microsoft.com/office/drawing/2014/main" id="{D902A737-AA09-825F-337E-31AA1B09C5CA}"/>
              </a:ext>
            </a:extLst>
          </p:cNvPr>
          <p:cNvSpPr/>
          <p:nvPr/>
        </p:nvSpPr>
        <p:spPr>
          <a:xfrm>
            <a:off x="4493883" y="2368536"/>
            <a:ext cx="5378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e 34">
            <a:extLst>
              <a:ext uri="{FF2B5EF4-FFF2-40B4-BE49-F238E27FC236}">
                <a16:creationId xmlns:a16="http://schemas.microsoft.com/office/drawing/2014/main" id="{334CB253-A1E4-C8EA-7A65-200F392EA94F}"/>
              </a:ext>
            </a:extLst>
          </p:cNvPr>
          <p:cNvSpPr/>
          <p:nvPr/>
        </p:nvSpPr>
        <p:spPr>
          <a:xfrm>
            <a:off x="5261406" y="2372555"/>
            <a:ext cx="5378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e 35">
            <a:extLst>
              <a:ext uri="{FF2B5EF4-FFF2-40B4-BE49-F238E27FC236}">
                <a16:creationId xmlns:a16="http://schemas.microsoft.com/office/drawing/2014/main" id="{893A5738-BD47-0BB2-1D06-DD8F5A91B2E8}"/>
              </a:ext>
            </a:extLst>
          </p:cNvPr>
          <p:cNvSpPr/>
          <p:nvPr/>
        </p:nvSpPr>
        <p:spPr>
          <a:xfrm>
            <a:off x="6090555" y="2377487"/>
            <a:ext cx="53789" cy="457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02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750"/>
                                        <p:tgtEl>
                                          <p:spTgt spid="50"/>
                                        </p:tgtEl>
                                      </p:cBhvr>
                                    </p:animEffect>
                                  </p:childTnLst>
                                </p:cTn>
                              </p:par>
                            </p:childTnLst>
                          </p:cTn>
                        </p:par>
                        <p:par>
                          <p:cTn id="12" fill="hold">
                            <p:stCondLst>
                              <p:cond delay="1250"/>
                            </p:stCondLst>
                            <p:childTnLst>
                              <p:par>
                                <p:cTn id="13" presetID="10" presetClass="exit" presetSubtype="0" fill="hold" nodeType="afterEffect">
                                  <p:stCondLst>
                                    <p:cond delay="100"/>
                                  </p:stCondLst>
                                  <p:childTnLst>
                                    <p:animEffect transition="out" filter="fade">
                                      <p:cBhvr>
                                        <p:cTn id="14" dur="650"/>
                                        <p:tgtEl>
                                          <p:spTgt spid="50"/>
                                        </p:tgtEl>
                                      </p:cBhvr>
                                    </p:animEffect>
                                    <p:set>
                                      <p:cBhvr>
                                        <p:cTn id="15" dur="1" fill="hold">
                                          <p:stCondLst>
                                            <p:cond delay="649"/>
                                          </p:stCondLst>
                                        </p:cTn>
                                        <p:tgtEl>
                                          <p:spTgt spid="50"/>
                                        </p:tgtEl>
                                        <p:attrNameLst>
                                          <p:attrName>style.visibility</p:attrName>
                                        </p:attrNameLst>
                                      </p:cBhvr>
                                      <p:to>
                                        <p:strVal val="hidden"/>
                                      </p:to>
                                    </p:se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750"/>
                                        <p:tgtEl>
                                          <p:spTgt spid="46"/>
                                        </p:tgtEl>
                                      </p:cBhvr>
                                    </p:animEffect>
                                  </p:childTnLst>
                                </p:cTn>
                              </p:par>
                            </p:childTnLst>
                          </p:cTn>
                        </p:par>
                        <p:par>
                          <p:cTn id="20" fill="hold">
                            <p:stCondLst>
                              <p:cond delay="2750"/>
                            </p:stCondLst>
                            <p:childTnLst>
                              <p:par>
                                <p:cTn id="21" presetID="10" presetClass="exit" presetSubtype="0" fill="hold" nodeType="afterEffect">
                                  <p:stCondLst>
                                    <p:cond delay="0"/>
                                  </p:stCondLst>
                                  <p:childTnLst>
                                    <p:animEffect transition="out" filter="fade">
                                      <p:cBhvr>
                                        <p:cTn id="22" dur="750"/>
                                        <p:tgtEl>
                                          <p:spTgt spid="46"/>
                                        </p:tgtEl>
                                      </p:cBhvr>
                                    </p:animEffect>
                                    <p:set>
                                      <p:cBhvr>
                                        <p:cTn id="23" dur="1" fill="hold">
                                          <p:stCondLst>
                                            <p:cond delay="749"/>
                                          </p:stCondLst>
                                        </p:cTn>
                                        <p:tgtEl>
                                          <p:spTgt spid="46"/>
                                        </p:tgtEl>
                                        <p:attrNameLst>
                                          <p:attrName>style.visibility</p:attrName>
                                        </p:attrNameLst>
                                      </p:cBhvr>
                                      <p:to>
                                        <p:strVal val="hidden"/>
                                      </p:to>
                                    </p:se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750"/>
                                        <p:tgtEl>
                                          <p:spTgt spid="50"/>
                                        </p:tgtEl>
                                      </p:cBhvr>
                                    </p:animEffect>
                                  </p:childTnLst>
                                </p:cTn>
                              </p:par>
                            </p:childTnLst>
                          </p:cTn>
                        </p:par>
                        <p:par>
                          <p:cTn id="28" fill="hold">
                            <p:stCondLst>
                              <p:cond delay="4250"/>
                            </p:stCondLst>
                            <p:childTnLst>
                              <p:par>
                                <p:cTn id="29" presetID="10" presetClass="exit" presetSubtype="0" fill="hold" nodeType="afterEffect">
                                  <p:stCondLst>
                                    <p:cond delay="0"/>
                                  </p:stCondLst>
                                  <p:childTnLst>
                                    <p:animEffect transition="out" filter="fade">
                                      <p:cBhvr>
                                        <p:cTn id="30" dur="750"/>
                                        <p:tgtEl>
                                          <p:spTgt spid="50"/>
                                        </p:tgtEl>
                                      </p:cBhvr>
                                    </p:animEffect>
                                    <p:set>
                                      <p:cBhvr>
                                        <p:cTn id="31" dur="1" fill="hold">
                                          <p:stCondLst>
                                            <p:cond delay="749"/>
                                          </p:stCondLst>
                                        </p:cTn>
                                        <p:tgtEl>
                                          <p:spTgt spid="50"/>
                                        </p:tgtEl>
                                        <p:attrNameLst>
                                          <p:attrName>style.visibility</p:attrName>
                                        </p:attrNameLst>
                                      </p:cBhvr>
                                      <p:to>
                                        <p:strVal val="hidden"/>
                                      </p:to>
                                    </p:se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750"/>
                                        <p:tgtEl>
                                          <p:spTgt spid="46"/>
                                        </p:tgtEl>
                                      </p:cBhvr>
                                    </p:animEffect>
                                  </p:childTnLst>
                                </p:cTn>
                              </p:par>
                            </p:childTnLst>
                          </p:cTn>
                        </p:par>
                        <p:par>
                          <p:cTn id="36" fill="hold">
                            <p:stCondLst>
                              <p:cond delay="5750"/>
                            </p:stCondLst>
                            <p:childTnLst>
                              <p:par>
                                <p:cTn id="37" presetID="10" presetClass="exit" presetSubtype="0" fill="hold" nodeType="afterEffect">
                                  <p:stCondLst>
                                    <p:cond delay="0"/>
                                  </p:stCondLst>
                                  <p:childTnLst>
                                    <p:animEffect transition="out" filter="fade">
                                      <p:cBhvr>
                                        <p:cTn id="38" dur="750"/>
                                        <p:tgtEl>
                                          <p:spTgt spid="46"/>
                                        </p:tgtEl>
                                      </p:cBhvr>
                                    </p:animEffect>
                                    <p:set>
                                      <p:cBhvr>
                                        <p:cTn id="39" dur="1" fill="hold">
                                          <p:stCondLst>
                                            <p:cond delay="749"/>
                                          </p:stCondLst>
                                        </p:cTn>
                                        <p:tgtEl>
                                          <p:spTgt spid="4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2"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1.25E-6 0 L 0.08294 -0.00069 " pathEditMode="relative" rAng="0" ptsTypes="AA">
                                      <p:cBhvr>
                                        <p:cTn id="48" dur="2000" fill="hold"/>
                                        <p:tgtEl>
                                          <p:spTgt spid="54"/>
                                        </p:tgtEl>
                                        <p:attrNameLst>
                                          <p:attrName>ppt_x</p:attrName>
                                          <p:attrName>ppt_y</p:attrName>
                                        </p:attrNameLst>
                                      </p:cBhvr>
                                      <p:rCtr x="4141" y="-46"/>
                                    </p:animMotion>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10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1000"/>
                                        <p:tgtEl>
                                          <p:spTgt spid="50"/>
                                        </p:tgtEl>
                                      </p:cBhvr>
                                    </p:animEffect>
                                    <p:set>
                                      <p:cBhvr>
                                        <p:cTn id="57" dur="1" fill="hold">
                                          <p:stCondLst>
                                            <p:cond delay="999"/>
                                          </p:stCondLst>
                                        </p:cTn>
                                        <p:tgtEl>
                                          <p:spTgt spid="50"/>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54"/>
                                        </p:tgtEl>
                                        <p:attrNameLst>
                                          <p:attrName>style.visibility</p:attrName>
                                        </p:attrNameLst>
                                      </p:cBhvr>
                                      <p:to>
                                        <p:strVal val="hidden"/>
                                      </p:to>
                                    </p:set>
                                  </p:childTnLst>
                                </p:cTn>
                              </p:par>
                              <p:par>
                                <p:cTn id="60" presetID="1" presetClass="entr" presetSubtype="0" fill="hold" grpId="2" nodeType="with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childTnLst>
                          </p:cTn>
                        </p:par>
                        <p:par>
                          <p:cTn id="62" fill="hold">
                            <p:stCondLst>
                              <p:cond delay="1000"/>
                            </p:stCondLst>
                            <p:childTnLst>
                              <p:par>
                                <p:cTn id="63" presetID="42" presetClass="path" presetSubtype="0" accel="50000" decel="50000" fill="hold" grpId="0" nodeType="afterEffect">
                                  <p:stCondLst>
                                    <p:cond delay="0"/>
                                  </p:stCondLst>
                                  <p:childTnLst>
                                    <p:animMotion origin="layout" path="M 0.00039 0.0007 L 0.06511 0.00185 " pathEditMode="relative" rAng="0" ptsTypes="AA">
                                      <p:cBhvr>
                                        <p:cTn id="64" dur="2000" fill="hold"/>
                                        <p:tgtEl>
                                          <p:spTgt spid="55"/>
                                        </p:tgtEl>
                                        <p:attrNameLst>
                                          <p:attrName>ppt_x</p:attrName>
                                          <p:attrName>ppt_y</p:attrName>
                                        </p:attrNameLst>
                                      </p:cBhvr>
                                      <p:rCtr x="3229" y="46"/>
                                    </p:animMotion>
                                  </p:childTnLst>
                                </p:cTn>
                              </p:par>
                            </p:childTnLst>
                          </p:cTn>
                        </p:par>
                        <p:par>
                          <p:cTn id="65" fill="hold">
                            <p:stCondLst>
                              <p:cond delay="3000"/>
                            </p:stCondLst>
                            <p:childTnLst>
                              <p:par>
                                <p:cTn id="66" presetID="10" presetClass="entr" presetSubtype="0"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1000"/>
                                        <p:tgtEl>
                                          <p:spTgt spid="4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46"/>
                                        </p:tgtEl>
                                      </p:cBhvr>
                                    </p:animEffect>
                                    <p:set>
                                      <p:cBhvr>
                                        <p:cTn id="73" dur="1" fill="hold">
                                          <p:stCondLst>
                                            <p:cond delay="999"/>
                                          </p:stCondLst>
                                        </p:cTn>
                                        <p:tgtEl>
                                          <p:spTgt spid="46"/>
                                        </p:tgtEl>
                                        <p:attrNameLst>
                                          <p:attrName>style.visibility</p:attrName>
                                        </p:attrNameLst>
                                      </p:cBhvr>
                                      <p:to>
                                        <p:strVal val="hidden"/>
                                      </p:to>
                                    </p:set>
                                  </p:childTnLst>
                                </p:cTn>
                              </p:par>
                            </p:childTnLst>
                          </p:cTn>
                        </p:par>
                        <p:par>
                          <p:cTn id="74" fill="hold">
                            <p:stCondLst>
                              <p:cond delay="1000"/>
                            </p:stCondLst>
                            <p:childTnLst>
                              <p:par>
                                <p:cTn id="75" presetID="1" presetClass="exit" presetSubtype="0" fill="hold" grpId="1" nodeType="afterEffect">
                                  <p:stCondLst>
                                    <p:cond delay="0"/>
                                  </p:stCondLst>
                                  <p:childTnLst>
                                    <p:set>
                                      <p:cBhvr>
                                        <p:cTn id="76" dur="1" fill="hold">
                                          <p:stCondLst>
                                            <p:cond delay="0"/>
                                          </p:stCondLst>
                                        </p:cTn>
                                        <p:tgtEl>
                                          <p:spTgt spid="55"/>
                                        </p:tgtEl>
                                        <p:attrNameLst>
                                          <p:attrName>style.visibility</p:attrName>
                                        </p:attrNameLst>
                                      </p:cBhvr>
                                      <p:to>
                                        <p:strVal val="hidden"/>
                                      </p:to>
                                    </p:set>
                                  </p:childTnLst>
                                </p:cTn>
                              </p:par>
                              <p:par>
                                <p:cTn id="77" presetID="1" presetClass="entr" presetSubtype="0" fill="hold" grpId="2"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par>
                          <p:cTn id="79" fill="hold">
                            <p:stCondLst>
                              <p:cond delay="1000"/>
                            </p:stCondLst>
                            <p:childTnLst>
                              <p:par>
                                <p:cTn id="80" presetID="42" presetClass="path" presetSubtype="0" accel="50000" decel="50000" fill="hold" grpId="0" nodeType="afterEffect">
                                  <p:stCondLst>
                                    <p:cond delay="0"/>
                                  </p:stCondLst>
                                  <p:childTnLst>
                                    <p:animMotion origin="layout" path="M 0.00222 0.00115 L 0.06797 0.00069 " pathEditMode="relative" rAng="0" ptsTypes="AA">
                                      <p:cBhvr>
                                        <p:cTn id="81" dur="2000" fill="hold"/>
                                        <p:tgtEl>
                                          <p:spTgt spid="56"/>
                                        </p:tgtEl>
                                        <p:attrNameLst>
                                          <p:attrName>ppt_x</p:attrName>
                                          <p:attrName>ppt_y</p:attrName>
                                        </p:attrNameLst>
                                      </p:cBhvr>
                                      <p:rCtr x="3281" y="-23"/>
                                    </p:animMotion>
                                  </p:childTnLst>
                                </p:cTn>
                              </p:par>
                            </p:childTnLst>
                          </p:cTn>
                        </p:par>
                        <p:par>
                          <p:cTn id="82" fill="hold">
                            <p:stCondLst>
                              <p:cond delay="3000"/>
                            </p:stCondLst>
                            <p:childTnLst>
                              <p:par>
                                <p:cTn id="83" presetID="10" presetClass="entr" presetSubtype="0" fill="hold" nodeType="after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1000"/>
                                        <p:tgtEl>
                                          <p:spTgt spid="5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1000"/>
                                        <p:tgtEl>
                                          <p:spTgt spid="50"/>
                                        </p:tgtEl>
                                      </p:cBhvr>
                                    </p:animEffect>
                                    <p:set>
                                      <p:cBhvr>
                                        <p:cTn id="90" dur="1" fill="hold">
                                          <p:stCondLst>
                                            <p:cond delay="999"/>
                                          </p:stCondLst>
                                        </p:cTn>
                                        <p:tgtEl>
                                          <p:spTgt spid="50"/>
                                        </p:tgtEl>
                                        <p:attrNameLst>
                                          <p:attrName>style.visibility</p:attrName>
                                        </p:attrNameLst>
                                      </p:cBhvr>
                                      <p:to>
                                        <p:strVal val="hidden"/>
                                      </p:to>
                                    </p:set>
                                  </p:childTnLst>
                                </p:cTn>
                              </p:par>
                            </p:childTnLst>
                          </p:cTn>
                        </p:par>
                        <p:par>
                          <p:cTn id="91" fill="hold">
                            <p:stCondLst>
                              <p:cond delay="1000"/>
                            </p:stCondLst>
                            <p:childTnLst>
                              <p:par>
                                <p:cTn id="92" presetID="1" presetClass="exit" presetSubtype="0" fill="hold" grpId="1" nodeType="afterEffect">
                                  <p:stCondLst>
                                    <p:cond delay="0"/>
                                  </p:stCondLst>
                                  <p:childTnLst>
                                    <p:set>
                                      <p:cBhvr>
                                        <p:cTn id="93" dur="1" fill="hold">
                                          <p:stCondLst>
                                            <p:cond delay="0"/>
                                          </p:stCondLst>
                                        </p:cTn>
                                        <p:tgtEl>
                                          <p:spTgt spid="56"/>
                                        </p:tgtEl>
                                        <p:attrNameLst>
                                          <p:attrName>style.visibility</p:attrName>
                                        </p:attrNameLst>
                                      </p:cBhvr>
                                      <p:to>
                                        <p:strVal val="hidden"/>
                                      </p:to>
                                    </p:set>
                                  </p:childTnLst>
                                </p:cTn>
                              </p:par>
                              <p:par>
                                <p:cTn id="94" presetID="1" presetClass="entr" presetSubtype="0" fill="hold" grpId="1" nodeType="withEffect">
                                  <p:stCondLst>
                                    <p:cond delay="0"/>
                                  </p:stCondLst>
                                  <p:childTnLst>
                                    <p:set>
                                      <p:cBhvr>
                                        <p:cTn id="95" dur="1" fill="hold">
                                          <p:stCondLst>
                                            <p:cond delay="0"/>
                                          </p:stCondLst>
                                        </p:cTn>
                                        <p:tgtEl>
                                          <p:spTgt spid="57"/>
                                        </p:tgtEl>
                                        <p:attrNameLst>
                                          <p:attrName>style.visibility</p:attrName>
                                        </p:attrNameLst>
                                      </p:cBhvr>
                                      <p:to>
                                        <p:strVal val="visible"/>
                                      </p:to>
                                    </p:set>
                                  </p:childTnLst>
                                </p:cTn>
                              </p:par>
                            </p:childTnLst>
                          </p:cTn>
                        </p:par>
                        <p:par>
                          <p:cTn id="96" fill="hold">
                            <p:stCondLst>
                              <p:cond delay="1000"/>
                            </p:stCondLst>
                            <p:childTnLst>
                              <p:par>
                                <p:cTn id="97" presetID="42" presetClass="path" presetSubtype="0" accel="50000" decel="50000" fill="hold" grpId="0" nodeType="afterEffect">
                                  <p:stCondLst>
                                    <p:cond delay="0"/>
                                  </p:stCondLst>
                                  <p:childTnLst>
                                    <p:animMotion origin="layout" path="M -2.70833E-6 0 L 0.11042 -0.00069 " pathEditMode="relative" rAng="0" ptsTypes="AA">
                                      <p:cBhvr>
                                        <p:cTn id="98" dur="2000" fill="hold"/>
                                        <p:tgtEl>
                                          <p:spTgt spid="57"/>
                                        </p:tgtEl>
                                        <p:attrNameLst>
                                          <p:attrName>ppt_x</p:attrName>
                                          <p:attrName>ppt_y</p:attrName>
                                        </p:attrNameLst>
                                      </p:cBhvr>
                                      <p:rCtr x="5521" y="-46"/>
                                    </p:animMotion>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1"/>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4"/>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3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3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P spid="37" grpId="0"/>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16860E-6B78-F7E0-87A3-B48305C55AE6}"/>
              </a:ext>
            </a:extLst>
          </p:cNvPr>
          <p:cNvSpPr>
            <a:spLocks noGrp="1"/>
          </p:cNvSpPr>
          <p:nvPr>
            <p:ph type="title"/>
          </p:nvPr>
        </p:nvSpPr>
        <p:spPr>
          <a:xfrm>
            <a:off x="838200" y="89914"/>
            <a:ext cx="10515600" cy="620296"/>
          </a:xfrm>
        </p:spPr>
        <p:txBody>
          <a:bodyPr>
            <a:normAutofit fontScale="90000"/>
          </a:bodyPr>
          <a:lstStyle/>
          <a:p>
            <a:r>
              <a:rPr lang="it-IT" dirty="0"/>
              <a:t>DC </a:t>
            </a:r>
            <a:r>
              <a:rPr lang="it-IT" dirty="0" err="1"/>
              <a:t>acceleration</a:t>
            </a:r>
            <a:r>
              <a:rPr lang="it-IT" dirty="0"/>
              <a:t> </a:t>
            </a:r>
            <a:r>
              <a:rPr lang="it-IT" dirty="0" err="1"/>
              <a:t>between</a:t>
            </a:r>
            <a:r>
              <a:rPr lang="it-IT" dirty="0"/>
              <a:t> </a:t>
            </a:r>
            <a:r>
              <a:rPr lang="it-IT" dirty="0" err="1"/>
              <a:t>two</a:t>
            </a:r>
            <a:r>
              <a:rPr lang="it-IT" dirty="0"/>
              <a:t> </a:t>
            </a:r>
            <a:r>
              <a:rPr lang="it-IT" dirty="0" err="1"/>
              <a:t>electrodes</a:t>
            </a:r>
            <a:endParaRPr lang="en-US" dirty="0"/>
          </a:p>
        </p:txBody>
      </p:sp>
      <p:sp>
        <p:nvSpPr>
          <p:cNvPr id="4" name="Date Placeholder 3">
            <a:extLst>
              <a:ext uri="{FF2B5EF4-FFF2-40B4-BE49-F238E27FC236}">
                <a16:creationId xmlns:a16="http://schemas.microsoft.com/office/drawing/2014/main" id="{7796DC1A-B50F-B94A-A10E-D809916B7DE4}"/>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AC1E5D0A-F8C6-CADD-7C8A-20CDB517DC61}"/>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ACA75A48-FD5E-69E0-00E1-5AAA0D52C7F9}"/>
              </a:ext>
            </a:extLst>
          </p:cNvPr>
          <p:cNvSpPr>
            <a:spLocks noGrp="1"/>
          </p:cNvSpPr>
          <p:nvPr>
            <p:ph type="sldNum" sz="quarter" idx="12"/>
          </p:nvPr>
        </p:nvSpPr>
        <p:spPr/>
        <p:txBody>
          <a:bodyPr/>
          <a:lstStyle/>
          <a:p>
            <a:fld id="{51845F5A-061D-4825-9AE9-D7794091C6CF}" type="slidenum">
              <a:rPr lang="en-US" smtClean="0"/>
              <a:t>14</a:t>
            </a:fld>
            <a:endParaRPr lang="en-US"/>
          </a:p>
        </p:txBody>
      </p:sp>
      <mc:AlternateContent xmlns:mc="http://schemas.openxmlformats.org/markup-compatibility/2006">
        <mc:Choice xmlns:a14="http://schemas.microsoft.com/office/drawing/2010/main" Requires="a14">
          <p:sp>
            <p:nvSpPr>
              <p:cNvPr id="7" name="Oggetto 1">
                <a:extLst>
                  <a:ext uri="{FF2B5EF4-FFF2-40B4-BE49-F238E27FC236}">
                    <a16:creationId xmlns:a16="http://schemas.microsoft.com/office/drawing/2014/main" id="{1FE5B48D-C221-3EEA-E6A4-E735BBC1C564}"/>
                  </a:ext>
                </a:extLst>
              </p:cNvPr>
              <p:cNvSpPr txBox="1"/>
              <p:nvPr/>
            </p:nvSpPr>
            <p:spPr bwMode="auto">
              <a:xfrm>
                <a:off x="6463600" y="4586387"/>
                <a:ext cx="3973512" cy="975435"/>
              </a:xfrm>
              <a:prstGeom prst="rect">
                <a:avLst/>
              </a:prstGeom>
              <a:noFill/>
              <a:ln w="12700">
                <a:solidFill>
                  <a:schemeClr val="accent2">
                    <a:lumMod val="75000"/>
                  </a:schemeClr>
                </a:solid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rPr>
                        <m:t>𝐸</m:t>
                      </m:r>
                      <m:r>
                        <a:rPr lang="en-US" i="1">
                          <a:solidFill>
                            <a:srgbClr val="000000"/>
                          </a:solidFill>
                          <a:latin typeface="Cambria Math" panose="02040503050406030204" pitchFamily="18" charset="0"/>
                        </a:rPr>
                        <m:t>=</m:t>
                      </m:r>
                      <m:nary>
                        <m:naryPr>
                          <m:limLoc m:val="undOvr"/>
                          <m:supHide m:val="on"/>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𝑔𝑎𝑝</m:t>
                          </m:r>
                        </m:sub>
                        <m:sup/>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𝑑𝐸</m:t>
                              </m:r>
                            </m:num>
                            <m:den>
                              <m:r>
                                <a:rPr lang="en-US" i="1">
                                  <a:solidFill>
                                    <a:srgbClr val="000000"/>
                                  </a:solidFill>
                                  <a:latin typeface="Cambria Math" panose="02040503050406030204" pitchFamily="18" charset="0"/>
                                </a:rPr>
                                <m:t>𝑑𝑧</m:t>
                              </m:r>
                            </m:den>
                          </m:f>
                          <m:r>
                            <a:rPr lang="en-US" i="1">
                              <a:solidFill>
                                <a:srgbClr val="000000"/>
                              </a:solidFill>
                              <a:latin typeface="Cambria Math" panose="02040503050406030204" pitchFamily="18" charset="0"/>
                            </a:rPr>
                            <m:t>𝑑𝑧</m:t>
                          </m:r>
                        </m:e>
                      </m:nary>
                      <m:r>
                        <a:rPr lang="en-US" i="1">
                          <a:solidFill>
                            <a:srgbClr val="000000"/>
                          </a:solidFill>
                          <a:latin typeface="Cambria Math" panose="02040503050406030204" pitchFamily="18" charset="0"/>
                        </a:rPr>
                        <m:t>=</m:t>
                      </m:r>
                      <m:nary>
                        <m:naryPr>
                          <m:limLoc m:val="undOvr"/>
                          <m:supHide m:val="on"/>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𝑔𝑎𝑝</m:t>
                          </m:r>
                        </m:sub>
                        <m:sup/>
                        <m:e>
                          <m:r>
                            <a:rPr lang="en-US" i="1">
                              <a:solidFill>
                                <a:srgbClr val="000000"/>
                              </a:solidFill>
                              <a:latin typeface="Cambria Math" panose="02040503050406030204" pitchFamily="18" charset="0"/>
                            </a:rPr>
                            <m:t>𝑞</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a:rPr lang="en-US" i="1">
                                  <a:solidFill>
                                    <a:srgbClr val="000000"/>
                                  </a:solidFill>
                                  <a:latin typeface="Cambria Math" panose="02040503050406030204" pitchFamily="18" charset="0"/>
                                </a:rPr>
                                <m:t>𝑧</m:t>
                              </m:r>
                            </m:sub>
                          </m:sSub>
                          <m:r>
                            <a:rPr lang="en-US" i="1">
                              <a:solidFill>
                                <a:srgbClr val="000000"/>
                              </a:solidFill>
                              <a:latin typeface="Cambria Math" panose="02040503050406030204" pitchFamily="18" charset="0"/>
                            </a:rPr>
                            <m:t>𝑑𝑧</m:t>
                          </m:r>
                        </m:e>
                      </m:nary>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rPr>
                        <m:t>𝐸</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rPr>
                        <m:t>𝑉</m:t>
                      </m:r>
                    </m:oMath>
                  </m:oMathPara>
                </a14:m>
                <a:endParaRPr lang="en-US" dirty="0"/>
              </a:p>
            </p:txBody>
          </p:sp>
        </mc:Choice>
        <mc:Fallback>
          <p:sp>
            <p:nvSpPr>
              <p:cNvPr id="7" name="Oggetto 1">
                <a:extLst>
                  <a:ext uri="{FF2B5EF4-FFF2-40B4-BE49-F238E27FC236}">
                    <a16:creationId xmlns:a16="http://schemas.microsoft.com/office/drawing/2014/main" id="{1FE5B48D-C221-3EEA-E6A4-E735BBC1C564}"/>
                  </a:ext>
                </a:extLst>
              </p:cNvPr>
              <p:cNvSpPr txBox="1">
                <a:spLocks noRot="1" noChangeAspect="1" noMove="1" noResize="1" noEditPoints="1" noAdjustHandles="1" noChangeArrowheads="1" noChangeShapeType="1" noTextEdit="1"/>
              </p:cNvSpPr>
              <p:nvPr/>
            </p:nvSpPr>
            <p:spPr bwMode="auto">
              <a:xfrm>
                <a:off x="6463600" y="4586387"/>
                <a:ext cx="3973512" cy="975435"/>
              </a:xfrm>
              <a:prstGeom prst="rect">
                <a:avLst/>
              </a:prstGeom>
              <a:blipFill>
                <a:blip r:embed="rId2"/>
                <a:stretch>
                  <a:fillRect/>
                </a:stretch>
              </a:blipFill>
              <a:ln w="12700">
                <a:solidFill>
                  <a:schemeClr val="accent2">
                    <a:lumMod val="75000"/>
                  </a:schemeClr>
                </a:solidFill>
              </a:ln>
            </p:spPr>
            <p:txBody>
              <a:bodyPr/>
              <a:lstStyle/>
              <a:p>
                <a:r>
                  <a:rPr lang="en-US">
                    <a:noFill/>
                  </a:rPr>
                  <a:t> </a:t>
                </a:r>
              </a:p>
            </p:txBody>
          </p:sp>
        </mc:Fallback>
      </mc:AlternateContent>
      <p:cxnSp>
        <p:nvCxnSpPr>
          <p:cNvPr id="8" name="Connettore 2 55">
            <a:extLst>
              <a:ext uri="{FF2B5EF4-FFF2-40B4-BE49-F238E27FC236}">
                <a16:creationId xmlns:a16="http://schemas.microsoft.com/office/drawing/2014/main" id="{E664B7DD-5330-2628-9B2B-BFDAEFAE202A}"/>
              </a:ext>
            </a:extLst>
          </p:cNvPr>
          <p:cNvCxnSpPr>
            <a:endCxn id="18" idx="2"/>
          </p:cNvCxnSpPr>
          <p:nvPr/>
        </p:nvCxnSpPr>
        <p:spPr>
          <a:xfrm>
            <a:off x="4321110" y="2070870"/>
            <a:ext cx="4542513"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 name="Oggetto 3">
                <a:extLst>
                  <a:ext uri="{FF2B5EF4-FFF2-40B4-BE49-F238E27FC236}">
                    <a16:creationId xmlns:a16="http://schemas.microsoft.com/office/drawing/2014/main" id="{63F38576-8682-94BF-408D-0928E5156919}"/>
                  </a:ext>
                </a:extLst>
              </p:cNvPr>
              <p:cNvSpPr txBox="1"/>
              <p:nvPr/>
            </p:nvSpPr>
            <p:spPr bwMode="auto">
              <a:xfrm>
                <a:off x="994182" y="4254722"/>
                <a:ext cx="4185652" cy="1663126"/>
              </a:xfrm>
              <a:prstGeom prst="rect">
                <a:avLst/>
              </a:prstGeom>
              <a:noFill/>
              <a:ln w="12700">
                <a:solidFill>
                  <a:schemeClr val="accent3">
                    <a:lumMod val="75000"/>
                  </a:schemeClr>
                </a:solidFill>
              </a:ln>
            </p:spPr>
            <p:txBody>
              <a:bodyPr>
                <a:normAutofit fontScale="85000" lnSpcReduction="10000"/>
              </a:bodyPr>
              <a:lstStyle/>
              <a:p>
                <a:r>
                  <a:rPr lang="it-IT" sz="1900" b="1" dirty="0"/>
                  <a:t>Lorentz force</a:t>
                </a:r>
              </a:p>
              <a:p>
                <a:endParaRPr lang="en-US" i="1" dirty="0">
                  <a:solidFill>
                    <a:srgbClr val="000000"/>
                  </a:solidFill>
                  <a:latin typeface="Cambria Math" panose="02040503050406030204" pitchFamily="18" charset="0"/>
                </a:endParaRPr>
              </a:p>
              <a:p>
                <a:pPr>
                  <a:spcAft>
                    <a:spcPts val="1200"/>
                  </a:spcAft>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𝑑𝑝</m:t>
                          </m:r>
                        </m:num>
                        <m:den>
                          <m:r>
                            <a:rPr lang="en-US" i="1">
                              <a:solidFill>
                                <a:srgbClr val="000000"/>
                              </a:solidFill>
                              <a:latin typeface="Cambria Math" panose="02040503050406030204" pitchFamily="18" charset="0"/>
                            </a:rPr>
                            <m:t>𝑑𝑡</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r>
                        <a:rPr lang="en-US" i="1">
                          <a:solidFill>
                            <a:srgbClr val="000000"/>
                          </a:solidFill>
                          <a:latin typeface="Cambria Math" panose="02040503050406030204" pitchFamily="18" charset="0"/>
                        </a:rPr>
                        <m:t> </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a:rPr lang="en-US" i="1">
                              <a:solidFill>
                                <a:srgbClr val="000000"/>
                              </a:solidFill>
                              <a:latin typeface="Cambria Math" panose="02040503050406030204" pitchFamily="18" charset="0"/>
                            </a:rPr>
                            <m:t>𝑧</m:t>
                          </m:r>
                        </m:sub>
                      </m:sSub>
                      <m:limLow>
                        <m:limLowPr>
                          <m:ctrlPr>
                            <a:rPr lang="en-US" i="1">
                              <a:solidFill>
                                <a:srgbClr val="000000"/>
                              </a:solidFill>
                              <a:latin typeface="Cambria Math" panose="02040503050406030204" pitchFamily="18" charset="0"/>
                            </a:rPr>
                          </m:ctrlPr>
                        </m:limLowPr>
                        <m:e>
                          <m:groupChr>
                            <m:groupChrPr>
                              <m:chr m:val="⏟"/>
                              <m:ctrlPr>
                                <a:rPr lang="en-US" i="1">
                                  <a:solidFill>
                                    <a:srgbClr val="000000"/>
                                  </a:solidFill>
                                  <a:latin typeface="Cambria Math" panose="02040503050406030204" pitchFamily="18" charset="0"/>
                                </a:rPr>
                              </m:ctrlPr>
                            </m:groupChrPr>
                            <m:e>
                              <m:r>
                                <a:rPr lang="en-US" i="1">
                                  <a:solidFill>
                                    <a:srgbClr val="000000"/>
                                  </a:solidFill>
                                  <a:latin typeface="Cambria Math" panose="02040503050406030204" pitchFamily="18" charset="0"/>
                                </a:rPr>
                                <m:t>⇒</m:t>
                              </m:r>
                            </m:e>
                          </m:groupChr>
                        </m:e>
                        <m:lim>
                          <m:r>
                            <a:rPr lang="en-US" i="1">
                              <a:solidFill>
                                <a:srgbClr val="000000"/>
                              </a:solidFill>
                              <a:latin typeface="Cambria Math" panose="02040503050406030204" pitchFamily="18" charset="0"/>
                            </a:rPr>
                            <m:t>𝑧</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𝑣𝑡</m:t>
                          </m:r>
                        </m:lim>
                      </m:limLow>
                      <m:r>
                        <a:rPr lang="en-US" i="1">
                          <a:solidFill>
                            <a:srgbClr val="000000"/>
                          </a:solidFill>
                          <a:latin typeface="Cambria Math" panose="02040503050406030204" pitchFamily="18" charset="0"/>
                        </a:rPr>
                        <m:t>𝑣</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𝑑𝑝</m:t>
                          </m:r>
                        </m:num>
                        <m:den>
                          <m:r>
                            <a:rPr lang="en-US" i="1">
                              <a:solidFill>
                                <a:srgbClr val="000000"/>
                              </a:solidFill>
                              <a:latin typeface="Cambria Math" panose="02040503050406030204" pitchFamily="18" charset="0"/>
                            </a:rPr>
                            <m:t>𝑑𝑧</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r>
                        <a:rPr lang="en-US" i="1">
                          <a:solidFill>
                            <a:srgbClr val="000000"/>
                          </a:solidFill>
                          <a:latin typeface="Cambria Math" panose="02040503050406030204" pitchFamily="18" charset="0"/>
                        </a:rPr>
                        <m:t> </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a:rPr lang="en-US" i="1">
                              <a:solidFill>
                                <a:srgbClr val="000000"/>
                              </a:solidFill>
                              <a:latin typeface="Cambria Math" panose="02040503050406030204" pitchFamily="18" charset="0"/>
                            </a:rPr>
                            <m:t>𝑧</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𝑑𝐸</m:t>
                          </m:r>
                        </m:num>
                        <m:den>
                          <m:r>
                            <a:rPr lang="en-US" i="1">
                              <a:solidFill>
                                <a:srgbClr val="000000"/>
                              </a:solidFill>
                              <a:latin typeface="Cambria Math" panose="02040503050406030204" pitchFamily="18" charset="0"/>
                            </a:rPr>
                            <m:t>𝑑𝑧</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a:rPr lang="en-US" i="1">
                              <a:solidFill>
                                <a:srgbClr val="000000"/>
                              </a:solidFill>
                              <a:latin typeface="Cambria Math" panose="02040503050406030204" pitchFamily="18" charset="0"/>
                            </a:rPr>
                            <m:t>𝑧</m:t>
                          </m:r>
                        </m:sub>
                      </m:sSub>
                    </m:oMath>
                  </m:oMathPara>
                </a14:m>
                <a:endParaRPr lang="it-IT" dirty="0">
                  <a:solidFill>
                    <a:srgbClr val="000000"/>
                  </a:solidFill>
                </a:endParaRPr>
              </a:p>
              <a:p>
                <a:pPr/>
                <a14:m>
                  <m:oMathPara xmlns:m="http://schemas.openxmlformats.org/officeDocument/2006/math">
                    <m:oMathParaPr>
                      <m:jc m:val="left"/>
                    </m:oMathParaPr>
                    <m:oMath xmlns:m="http://schemas.openxmlformats.org/officeDocument/2006/math">
                      <m:r>
                        <m:rPr>
                          <m:nor/>
                        </m:rPr>
                        <a:rPr lang="en-US">
                          <a:solidFill>
                            <a:srgbClr val="000000"/>
                          </a:solidFill>
                          <a:latin typeface="Cambria Math" panose="02040503050406030204" pitchFamily="18" charset="0"/>
                        </a:rPr>
                        <m:t>and</m:t>
                      </m:r>
                      <m:r>
                        <m:rPr>
                          <m:nor/>
                        </m:rPr>
                        <a:rPr lang="it-IT" b="0" i="0" smtClean="0">
                          <a:solidFill>
                            <a:srgbClr val="000000"/>
                          </a:solidFill>
                          <a:latin typeface="Cambria Math" panose="02040503050406030204" pitchFamily="18" charset="0"/>
                        </a:rPr>
                        <m:t>,</m:t>
                      </m:r>
                      <m:r>
                        <m:rPr>
                          <m:nor/>
                        </m:rPr>
                        <a:rPr lang="en-US">
                          <a:solidFill>
                            <a:srgbClr val="000000"/>
                          </a:solidFill>
                          <a:latin typeface="Cambria Math" panose="02040503050406030204" pitchFamily="18" charset="0"/>
                        </a:rPr>
                        <m:t> </m:t>
                      </m:r>
                      <m:r>
                        <m:rPr>
                          <m:nor/>
                        </m:rPr>
                        <a:rPr lang="en-US">
                          <a:solidFill>
                            <a:srgbClr val="000000"/>
                          </a:solidFill>
                          <a:latin typeface="Cambria Math" panose="02040503050406030204" pitchFamily="18" charset="0"/>
                        </a:rPr>
                        <m:t>also</m:t>
                      </m:r>
                      <m:r>
                        <m:rPr>
                          <m:nor/>
                        </m:rPr>
                        <a:rPr lang="it-IT" b="0" i="0" smtClean="0">
                          <a:solidFill>
                            <a:srgbClr val="000000"/>
                          </a:solidFill>
                          <a:latin typeface="Cambria Math" panose="02040503050406030204" pitchFamily="18" charset="0"/>
                        </a:rPr>
                        <m:t>,</m:t>
                      </m:r>
                      <m:r>
                        <m:rPr>
                          <m:nor/>
                        </m:rPr>
                        <a:rPr lang="it-IT">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𝑑𝑊</m:t>
                          </m:r>
                        </m:num>
                        <m:den>
                          <m:r>
                            <a:rPr lang="en-US" i="1">
                              <a:solidFill>
                                <a:srgbClr val="000000"/>
                              </a:solidFill>
                              <a:latin typeface="Cambria Math" panose="02040503050406030204" pitchFamily="18" charset="0"/>
                            </a:rPr>
                            <m:t>𝑑𝑧</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a:rPr lang="en-US" i="1">
                              <a:solidFill>
                                <a:srgbClr val="000000"/>
                              </a:solidFill>
                              <a:latin typeface="Cambria Math" panose="02040503050406030204" pitchFamily="18" charset="0"/>
                            </a:rPr>
                            <m:t>𝑧</m:t>
                          </m:r>
                        </m:sub>
                      </m:sSub>
                      <m:r>
                        <a:rPr lang="it-IT" b="0" i="1" smtClean="0">
                          <a:solidFill>
                            <a:srgbClr val="000000"/>
                          </a:solidFill>
                          <a:latin typeface="Cambria Math" panose="02040503050406030204" pitchFamily="18" charset="0"/>
                        </a:rPr>
                        <m:t>,  </m:t>
                      </m:r>
                      <m:r>
                        <a:rPr lang="it-IT" b="0" i="1" smtClean="0">
                          <a:solidFill>
                            <a:srgbClr val="000000"/>
                          </a:solidFill>
                          <a:latin typeface="Cambria Math" panose="02040503050406030204" pitchFamily="18" charset="0"/>
                        </a:rPr>
                        <m:t>𝑏𝑒𝑖𝑛𝑔</m:t>
                      </m:r>
                      <m:r>
                        <a:rPr lang="it-IT" b="0" i="1" smtClean="0">
                          <a:solidFill>
                            <a:srgbClr val="000000"/>
                          </a:solidFill>
                          <a:latin typeface="Cambria Math" panose="02040503050406030204" pitchFamily="18" charset="0"/>
                        </a:rPr>
                        <m:t> </m:t>
                      </m:r>
                      <m:r>
                        <a:rPr lang="it-IT" b="0" i="1" smtClean="0">
                          <a:solidFill>
                            <a:srgbClr val="000000"/>
                          </a:solidFill>
                          <a:latin typeface="Cambria Math" panose="02040503050406030204" pitchFamily="18" charset="0"/>
                        </a:rPr>
                        <m:t>𝑊</m:t>
                      </m:r>
                      <m:r>
                        <a:rPr lang="it-IT" b="0" i="1" smtClean="0">
                          <a:solidFill>
                            <a:srgbClr val="000000"/>
                          </a:solidFill>
                          <a:latin typeface="Cambria Math" panose="02040503050406030204" pitchFamily="18" charset="0"/>
                        </a:rPr>
                        <m:t>=</m:t>
                      </m:r>
                      <m:r>
                        <a:rPr lang="it-IT" b="0" i="1" smtClean="0">
                          <a:solidFill>
                            <a:srgbClr val="000000"/>
                          </a:solidFill>
                          <a:latin typeface="Cambria Math" panose="02040503050406030204" pitchFamily="18" charset="0"/>
                        </a:rPr>
                        <m:t>𝐸</m:t>
                      </m:r>
                      <m:r>
                        <a:rPr lang="it-IT" b="0" i="1" smtClean="0">
                          <a:solidFill>
                            <a:srgbClr val="000000"/>
                          </a:solidFill>
                          <a:latin typeface="Cambria Math" panose="02040503050406030204" pitchFamily="18" charset="0"/>
                        </a:rPr>
                        <m:t>−</m:t>
                      </m:r>
                      <m:sSub>
                        <m:sSubPr>
                          <m:ctrlPr>
                            <a:rPr lang="it-IT" b="0" i="1" smtClean="0">
                              <a:solidFill>
                                <a:srgbClr val="000000"/>
                              </a:solidFill>
                              <a:latin typeface="Cambria Math" panose="02040503050406030204" pitchFamily="18" charset="0"/>
                            </a:rPr>
                          </m:ctrlPr>
                        </m:sSubPr>
                        <m:e>
                          <m:r>
                            <a:rPr lang="it-IT" b="0" i="1" smtClean="0">
                              <a:solidFill>
                                <a:srgbClr val="000000"/>
                              </a:solidFill>
                              <a:latin typeface="Cambria Math" panose="02040503050406030204" pitchFamily="18" charset="0"/>
                            </a:rPr>
                            <m:t>𝐸</m:t>
                          </m:r>
                        </m:e>
                        <m:sub>
                          <m:r>
                            <a:rPr lang="it-IT" b="0" i="1" smtClean="0">
                              <a:solidFill>
                                <a:srgbClr val="000000"/>
                              </a:solidFill>
                              <a:latin typeface="Cambria Math" panose="02040503050406030204" pitchFamily="18" charset="0"/>
                            </a:rPr>
                            <m:t>0</m:t>
                          </m:r>
                        </m:sub>
                      </m:sSub>
                      <m:r>
                        <a:rPr lang="it-IT" b="0" i="1" smtClean="0">
                          <a:solidFill>
                            <a:srgbClr val="000000"/>
                          </a:solidFill>
                          <a:latin typeface="Cambria Math" panose="02040503050406030204" pitchFamily="18" charset="0"/>
                        </a:rPr>
                        <m:t> </m:t>
                      </m:r>
                    </m:oMath>
                  </m:oMathPara>
                </a14:m>
                <a:endParaRPr lang="en-US" dirty="0"/>
              </a:p>
            </p:txBody>
          </p:sp>
        </mc:Choice>
        <mc:Fallback>
          <p:sp>
            <p:nvSpPr>
              <p:cNvPr id="9" name="Oggetto 3">
                <a:extLst>
                  <a:ext uri="{FF2B5EF4-FFF2-40B4-BE49-F238E27FC236}">
                    <a16:creationId xmlns:a16="http://schemas.microsoft.com/office/drawing/2014/main" id="{63F38576-8682-94BF-408D-0928E5156919}"/>
                  </a:ext>
                </a:extLst>
              </p:cNvPr>
              <p:cNvSpPr txBox="1">
                <a:spLocks noRot="1" noChangeAspect="1" noMove="1" noResize="1" noEditPoints="1" noAdjustHandles="1" noChangeArrowheads="1" noChangeShapeType="1" noTextEdit="1"/>
              </p:cNvSpPr>
              <p:nvPr/>
            </p:nvSpPr>
            <p:spPr bwMode="auto">
              <a:xfrm>
                <a:off x="994182" y="4254722"/>
                <a:ext cx="4185652" cy="1663126"/>
              </a:xfrm>
              <a:prstGeom prst="rect">
                <a:avLst/>
              </a:prstGeom>
              <a:blipFill>
                <a:blip r:embed="rId3"/>
                <a:stretch>
                  <a:fillRect l="-581" t="-2182"/>
                </a:stretch>
              </a:blipFill>
              <a:ln w="12700">
                <a:solidFill>
                  <a:schemeClr val="accent3">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ggetto 4">
                <a:extLst>
                  <a:ext uri="{FF2B5EF4-FFF2-40B4-BE49-F238E27FC236}">
                    <a16:creationId xmlns:a16="http://schemas.microsoft.com/office/drawing/2014/main" id="{5C636EDE-E232-C43D-FA6B-A0502ED6F36B}"/>
                  </a:ext>
                </a:extLst>
              </p:cNvPr>
              <p:cNvSpPr txBox="1"/>
              <p:nvPr/>
            </p:nvSpPr>
            <p:spPr bwMode="auto">
              <a:xfrm>
                <a:off x="306899" y="1056675"/>
                <a:ext cx="2999662" cy="2400079"/>
              </a:xfrm>
              <a:prstGeom prst="rect">
                <a:avLst/>
              </a:prstGeom>
              <a:noFill/>
              <a:ln w="12700">
                <a:solidFill>
                  <a:schemeClr val="accent4">
                    <a:lumMod val="75000"/>
                  </a:schemeClr>
                </a:solidFill>
              </a:ln>
            </p:spPr>
            <p:txBody>
              <a:bodyPr>
                <a:noAutofit/>
              </a:bodyPr>
              <a:lstStyle/>
              <a:p>
                <a:pPr>
                  <a:spcAft>
                    <a:spcPts val="1200"/>
                  </a:spcAft>
                </a:pPr>
                <a:r>
                  <a:rPr lang="it-IT" sz="1600" b="1" dirty="0"/>
                  <a:t>Energy-</a:t>
                </a:r>
                <a:r>
                  <a:rPr lang="it-IT" sz="1600" b="1" dirty="0" err="1"/>
                  <a:t>momentum</a:t>
                </a:r>
                <a:r>
                  <a:rPr lang="it-IT" sz="1600" b="1" dirty="0"/>
                  <a:t> relation</a:t>
                </a:r>
                <a:endParaRPr lang="en-US" sz="1600" i="1" dirty="0">
                  <a:solidFill>
                    <a:srgbClr val="000000"/>
                  </a:solidFill>
                  <a:latin typeface="Cambria Math" panose="02040503050406030204" pitchFamily="18" charset="0"/>
                </a:endParaRPr>
              </a:p>
              <a:p>
                <a:pPr>
                  <a:spcAft>
                    <a:spcPts val="1200"/>
                  </a:spcAft>
                </a:pPr>
                <a14:m>
                  <m:oMathPara xmlns:m="http://schemas.openxmlformats.org/officeDocument/2006/math">
                    <m:oMathParaPr>
                      <m:jc m:val="left"/>
                    </m:oMathParaPr>
                    <m:oMath xmlns:m="http://schemas.openxmlformats.org/officeDocument/2006/math">
                      <m:sSup>
                        <m:sSupPr>
                          <m:ctrlPr>
                            <a:rPr lang="en-US" i="1" smtClean="0">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𝐸</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0</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𝑝</m:t>
                          </m:r>
                        </m:e>
                        <m:sup>
                          <m:r>
                            <a:rPr lang="en-US" i="1">
                              <a:solidFill>
                                <a:srgbClr val="000000"/>
                              </a:solidFill>
                              <a:latin typeface="Cambria Math" panose="02040503050406030204" pitchFamily="18" charset="0"/>
                            </a:rPr>
                            <m:t>2</m:t>
                          </m:r>
                        </m:sup>
                      </m:sSup>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𝑐</m:t>
                          </m:r>
                        </m:e>
                        <m:sup>
                          <m:r>
                            <a:rPr lang="en-US" i="1">
                              <a:solidFill>
                                <a:srgbClr val="000000"/>
                              </a:solidFill>
                              <a:latin typeface="Cambria Math" panose="02040503050406030204" pitchFamily="18" charset="0"/>
                            </a:rPr>
                            <m:t>2</m:t>
                          </m:r>
                        </m:sup>
                      </m:sSup>
                    </m:oMath>
                  </m:oMathPara>
                </a14:m>
                <a:endParaRPr lang="en-US" i="1" dirty="0">
                  <a:solidFill>
                    <a:srgbClr val="000000"/>
                  </a:solidFill>
                  <a:latin typeface="Cambria Math" panose="02040503050406030204" pitchFamily="18" charset="0"/>
                </a:endParaRPr>
              </a:p>
              <a:p>
                <a:pPr>
                  <a:spcAft>
                    <a:spcPts val="1200"/>
                  </a:spcAft>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𝐸𝑑𝐸</m:t>
                      </m:r>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𝑝𝑑𝑝</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𝑐</m:t>
                          </m:r>
                        </m:e>
                        <m:sup>
                          <m:r>
                            <a:rPr lang="en-US" i="1">
                              <a:solidFill>
                                <a:srgbClr val="000000"/>
                              </a:solidFill>
                              <a:latin typeface="Cambria Math" panose="02040503050406030204" pitchFamily="18" charset="0"/>
                            </a:rPr>
                            <m:t>2</m:t>
                          </m:r>
                        </m:sup>
                      </m:sSup>
                    </m:oMath>
                  </m:oMathPara>
                </a14:m>
                <a:endParaRPr lang="en-US" i="1" dirty="0">
                  <a:solidFill>
                    <a:srgbClr val="000000"/>
                  </a:solidFill>
                  <a:latin typeface="Cambria Math" panose="02040503050406030204" pitchFamily="18" charset="0"/>
                </a:endParaRPr>
              </a:p>
              <a:p>
                <a:pPr>
                  <a:spcAft>
                    <a:spcPts val="1200"/>
                  </a:spcAft>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𝑑𝐸</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𝑣</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𝑚</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𝑐</m:t>
                              </m:r>
                            </m:e>
                            <m:sup>
                              <m:r>
                                <a:rPr lang="en-US" i="1">
                                  <a:solidFill>
                                    <a:srgbClr val="000000"/>
                                  </a:solidFill>
                                  <a:latin typeface="Cambria Math" panose="02040503050406030204" pitchFamily="18" charset="0"/>
                                </a:rPr>
                                <m:t>2</m:t>
                              </m:r>
                            </m:sup>
                          </m:sSup>
                        </m:num>
                        <m:den>
                          <m:r>
                            <a:rPr lang="en-US" i="1">
                              <a:solidFill>
                                <a:srgbClr val="000000"/>
                              </a:solidFill>
                              <a:latin typeface="Cambria Math" panose="02040503050406030204" pitchFamily="18" charset="0"/>
                            </a:rPr>
                            <m:t>𝐸</m:t>
                          </m:r>
                        </m:den>
                      </m:f>
                      <m:r>
                        <a:rPr lang="en-US" i="1">
                          <a:solidFill>
                            <a:srgbClr val="000000"/>
                          </a:solidFill>
                          <a:latin typeface="Cambria Math" panose="02040503050406030204" pitchFamily="18" charset="0"/>
                        </a:rPr>
                        <m:t>𝑑𝑝</m:t>
                      </m:r>
                    </m:oMath>
                  </m:oMathPara>
                </a14:m>
                <a:endParaRPr lang="en-US" i="1" dirty="0">
                  <a:solidFill>
                    <a:srgbClr val="000000"/>
                  </a:solidFill>
                  <a:latin typeface="Cambria Math" panose="02040503050406030204" pitchFamily="18" charset="0"/>
                </a:endParaRPr>
              </a:p>
              <a:p>
                <a:pPr>
                  <a:spcAft>
                    <a:spcPts val="1200"/>
                  </a:spcAft>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𝑑𝐸</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𝑣𝑑𝑝</m:t>
                      </m:r>
                    </m:oMath>
                  </m:oMathPara>
                </a14:m>
                <a:endParaRPr lang="en-US" dirty="0"/>
              </a:p>
            </p:txBody>
          </p:sp>
        </mc:Choice>
        <mc:Fallback xmlns="">
          <p:sp>
            <p:nvSpPr>
              <p:cNvPr id="10" name="Oggetto 4">
                <a:extLst>
                  <a:ext uri="{FF2B5EF4-FFF2-40B4-BE49-F238E27FC236}">
                    <a16:creationId xmlns:a16="http://schemas.microsoft.com/office/drawing/2014/main" id="{5C636EDE-E232-C43D-FA6B-A0502ED6F36B}"/>
                  </a:ext>
                </a:extLst>
              </p:cNvPr>
              <p:cNvSpPr txBox="1">
                <a:spLocks noRot="1" noChangeAspect="1" noMove="1" noResize="1" noEditPoints="1" noAdjustHandles="1" noChangeArrowheads="1" noChangeShapeType="1" noTextEdit="1"/>
              </p:cNvSpPr>
              <p:nvPr/>
            </p:nvSpPr>
            <p:spPr bwMode="auto">
              <a:xfrm>
                <a:off x="306899" y="1056675"/>
                <a:ext cx="2999662" cy="2400079"/>
              </a:xfrm>
              <a:prstGeom prst="rect">
                <a:avLst/>
              </a:prstGeom>
              <a:blipFill>
                <a:blip r:embed="rId4"/>
                <a:stretch>
                  <a:fillRect l="-810" t="-758"/>
                </a:stretch>
              </a:blipFill>
              <a:ln w="12700">
                <a:solidFill>
                  <a:schemeClr val="accent4">
                    <a:lumMod val="75000"/>
                  </a:schemeClr>
                </a:solidFill>
              </a:ln>
            </p:spPr>
            <p:txBody>
              <a:bodyPr/>
              <a:lstStyle/>
              <a:p>
                <a:r>
                  <a:rPr lang="en-US">
                    <a:noFill/>
                  </a:rPr>
                  <a:t> </a:t>
                </a:r>
              </a:p>
            </p:txBody>
          </p:sp>
        </mc:Fallback>
      </mc:AlternateContent>
      <p:sp>
        <p:nvSpPr>
          <p:cNvPr id="12" name="Rectangle 7">
            <a:extLst>
              <a:ext uri="{FF2B5EF4-FFF2-40B4-BE49-F238E27FC236}">
                <a16:creationId xmlns:a16="http://schemas.microsoft.com/office/drawing/2014/main" id="{7C58EEB3-5951-57C5-8864-B585CED3C5F2}"/>
              </a:ext>
            </a:extLst>
          </p:cNvPr>
          <p:cNvSpPr>
            <a:spLocks noChangeArrowheads="1"/>
          </p:cNvSpPr>
          <p:nvPr/>
        </p:nvSpPr>
        <p:spPr bwMode="auto">
          <a:xfrm>
            <a:off x="5782425" y="1350475"/>
            <a:ext cx="510087" cy="338747"/>
          </a:xfrm>
          <a:prstGeom prst="rect">
            <a:avLst/>
          </a:prstGeom>
          <a:noFill/>
          <a:ln w="28575">
            <a:noFill/>
            <a:miter lim="800000"/>
            <a:headEnd/>
            <a:tailEnd/>
          </a:ln>
        </p:spPr>
        <p:txBody>
          <a:bodyPr wrap="square">
            <a:prstTxWarp prst="textNoShape">
              <a:avLst/>
            </a:prstTxWarp>
            <a:spAutoFit/>
          </a:bodyPr>
          <a:lstStyle/>
          <a:p>
            <a:r>
              <a:rPr lang="it-IT" sz="1600" noProof="1">
                <a:latin typeface="Calibri" pitchFamily="34" charset="0"/>
              </a:rPr>
              <a:t>E</a:t>
            </a:r>
            <a:r>
              <a:rPr lang="it-IT" sz="1600" baseline="-25000" noProof="1">
                <a:latin typeface="Calibri" pitchFamily="34" charset="0"/>
              </a:rPr>
              <a:t>z</a:t>
            </a:r>
            <a:endParaRPr sz="1600" baseline="-25000" noProof="1">
              <a:latin typeface="Calibri" pitchFamily="34" charset="0"/>
            </a:endParaRPr>
          </a:p>
        </p:txBody>
      </p:sp>
      <p:sp>
        <p:nvSpPr>
          <p:cNvPr id="13" name="Oval 33">
            <a:extLst>
              <a:ext uri="{FF2B5EF4-FFF2-40B4-BE49-F238E27FC236}">
                <a16:creationId xmlns:a16="http://schemas.microsoft.com/office/drawing/2014/main" id="{24770FBE-B48F-CCB8-B467-9B9C4B71FB3B}"/>
              </a:ext>
            </a:extLst>
          </p:cNvPr>
          <p:cNvSpPr>
            <a:spLocks noChangeArrowheads="1"/>
          </p:cNvSpPr>
          <p:nvPr/>
        </p:nvSpPr>
        <p:spPr bwMode="auto">
          <a:xfrm>
            <a:off x="5858698" y="2000284"/>
            <a:ext cx="118076" cy="117137"/>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4" name="Rectangle 34">
            <a:extLst>
              <a:ext uri="{FF2B5EF4-FFF2-40B4-BE49-F238E27FC236}">
                <a16:creationId xmlns:a16="http://schemas.microsoft.com/office/drawing/2014/main" id="{4C262C02-8342-5898-81F4-CE69672B5192}"/>
              </a:ext>
            </a:extLst>
          </p:cNvPr>
          <p:cNvSpPr>
            <a:spLocks noChangeArrowheads="1"/>
          </p:cNvSpPr>
          <p:nvPr/>
        </p:nvSpPr>
        <p:spPr bwMode="auto">
          <a:xfrm>
            <a:off x="3768859" y="1590583"/>
            <a:ext cx="739941" cy="338747"/>
          </a:xfrm>
          <a:prstGeom prst="rect">
            <a:avLst/>
          </a:prstGeom>
          <a:noFill/>
          <a:ln w="28575">
            <a:noFill/>
            <a:miter lim="800000"/>
            <a:headEnd/>
            <a:tailEnd/>
          </a:ln>
        </p:spPr>
        <p:txBody>
          <a:bodyPr wrap="none">
            <a:prstTxWarp prst="textNoShape">
              <a:avLst/>
            </a:prstTxWarp>
            <a:spAutoFit/>
          </a:bodyPr>
          <a:lstStyle/>
          <a:p>
            <a:r>
              <a:rPr lang="en-US" sz="1600">
                <a:solidFill>
                  <a:srgbClr val="FF0000"/>
                </a:solidFill>
                <a:latin typeface="Calibri" pitchFamily="34" charset="0"/>
              </a:rPr>
              <a:t>source</a:t>
            </a:r>
            <a:endParaRPr sz="1600" noProof="1">
              <a:solidFill>
                <a:srgbClr val="FF0000"/>
              </a:solidFill>
              <a:latin typeface="Calibri" pitchFamily="34" charset="0"/>
            </a:endParaRPr>
          </a:p>
        </p:txBody>
      </p:sp>
      <p:sp>
        <p:nvSpPr>
          <p:cNvPr id="15" name="Rettangolo 50">
            <a:extLst>
              <a:ext uri="{FF2B5EF4-FFF2-40B4-BE49-F238E27FC236}">
                <a16:creationId xmlns:a16="http://schemas.microsoft.com/office/drawing/2014/main" id="{E526792F-A9E6-9473-D45D-62D9DDC620A2}"/>
              </a:ext>
            </a:extLst>
          </p:cNvPr>
          <p:cNvSpPr/>
          <p:nvPr/>
        </p:nvSpPr>
        <p:spPr>
          <a:xfrm>
            <a:off x="3552301" y="4715001"/>
            <a:ext cx="916704" cy="5082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 name="Rettangolo 51">
            <a:extLst>
              <a:ext uri="{FF2B5EF4-FFF2-40B4-BE49-F238E27FC236}">
                <a16:creationId xmlns:a16="http://schemas.microsoft.com/office/drawing/2014/main" id="{5471182E-36D4-C7DF-1E76-06FE279818A0}"/>
              </a:ext>
            </a:extLst>
          </p:cNvPr>
          <p:cNvSpPr/>
          <p:nvPr/>
        </p:nvSpPr>
        <p:spPr>
          <a:xfrm>
            <a:off x="3448398" y="4272548"/>
            <a:ext cx="1615300" cy="461665"/>
          </a:xfrm>
          <a:prstGeom prst="rect">
            <a:avLst/>
          </a:prstGeom>
        </p:spPr>
        <p:txBody>
          <a:bodyPr wrap="square">
            <a:spAutoFit/>
          </a:bodyPr>
          <a:lstStyle/>
          <a:p>
            <a:r>
              <a:rPr lang="en-GB" sz="1200" dirty="0">
                <a:solidFill>
                  <a:srgbClr val="FF0000"/>
                </a:solidFill>
              </a:rPr>
              <a:t>rate of energy gain per unit length</a:t>
            </a:r>
            <a:endParaRPr lang="en-US" sz="1200" dirty="0">
              <a:solidFill>
                <a:srgbClr val="FF0000"/>
              </a:solidFill>
            </a:endParaRPr>
          </a:p>
        </p:txBody>
      </p:sp>
      <p:sp>
        <p:nvSpPr>
          <p:cNvPr id="18" name="CasellaDiTesto 56">
            <a:extLst>
              <a:ext uri="{FF2B5EF4-FFF2-40B4-BE49-F238E27FC236}">
                <a16:creationId xmlns:a16="http://schemas.microsoft.com/office/drawing/2014/main" id="{58801473-F139-FF40-87E2-8F1D147E8CD3}"/>
              </a:ext>
            </a:extLst>
          </p:cNvPr>
          <p:cNvSpPr txBox="1"/>
          <p:nvPr/>
        </p:nvSpPr>
        <p:spPr>
          <a:xfrm>
            <a:off x="7631169" y="1732316"/>
            <a:ext cx="2464906" cy="338554"/>
          </a:xfrm>
          <a:prstGeom prst="rect">
            <a:avLst/>
          </a:prstGeom>
          <a:noFill/>
        </p:spPr>
        <p:txBody>
          <a:bodyPr wrap="none" rtlCol="0">
            <a:spAutoFit/>
          </a:bodyPr>
          <a:lstStyle/>
          <a:p>
            <a:r>
              <a:rPr lang="en-US" sz="1600"/>
              <a:t>z (direction of acceleration)</a:t>
            </a:r>
          </a:p>
        </p:txBody>
      </p:sp>
      <p:sp>
        <p:nvSpPr>
          <p:cNvPr id="20" name="Rettangolo 58">
            <a:extLst>
              <a:ext uri="{FF2B5EF4-FFF2-40B4-BE49-F238E27FC236}">
                <a16:creationId xmlns:a16="http://schemas.microsoft.com/office/drawing/2014/main" id="{52C645BF-A304-F197-A48D-D9FB5825E8A8}"/>
              </a:ext>
            </a:extLst>
          </p:cNvPr>
          <p:cNvSpPr/>
          <p:nvPr/>
        </p:nvSpPr>
        <p:spPr>
          <a:xfrm>
            <a:off x="9033742" y="5107937"/>
            <a:ext cx="1450964" cy="461665"/>
          </a:xfrm>
          <a:prstGeom prst="rect">
            <a:avLst/>
          </a:prstGeom>
        </p:spPr>
        <p:txBody>
          <a:bodyPr wrap="square">
            <a:spAutoFit/>
          </a:bodyPr>
          <a:lstStyle/>
          <a:p>
            <a:r>
              <a:rPr lang="en-GB" sz="1200" dirty="0">
                <a:solidFill>
                  <a:srgbClr val="FF0000"/>
                </a:solidFill>
              </a:rPr>
              <a:t>energy gain per electrode pair</a:t>
            </a:r>
            <a:endParaRPr lang="en-US" sz="1200" dirty="0">
              <a:solidFill>
                <a:srgbClr val="FF0000"/>
              </a:solidFill>
            </a:endParaRPr>
          </a:p>
        </p:txBody>
      </p:sp>
      <p:cxnSp>
        <p:nvCxnSpPr>
          <p:cNvPr id="22" name="Connettore 1 6">
            <a:extLst>
              <a:ext uri="{FF2B5EF4-FFF2-40B4-BE49-F238E27FC236}">
                <a16:creationId xmlns:a16="http://schemas.microsoft.com/office/drawing/2014/main" id="{FEB40532-0610-2B0D-EB07-DF830793C66F}"/>
              </a:ext>
            </a:extLst>
          </p:cNvPr>
          <p:cNvCxnSpPr/>
          <p:nvPr/>
        </p:nvCxnSpPr>
        <p:spPr>
          <a:xfrm flipV="1">
            <a:off x="5066886" y="973727"/>
            <a:ext cx="0" cy="7366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1 39">
            <a:extLst>
              <a:ext uri="{FF2B5EF4-FFF2-40B4-BE49-F238E27FC236}">
                <a16:creationId xmlns:a16="http://schemas.microsoft.com/office/drawing/2014/main" id="{1417F8A4-2A63-0D0C-6E20-146FE1D2F395}"/>
              </a:ext>
            </a:extLst>
          </p:cNvPr>
          <p:cNvCxnSpPr/>
          <p:nvPr/>
        </p:nvCxnSpPr>
        <p:spPr>
          <a:xfrm flipV="1">
            <a:off x="6889838" y="1377934"/>
            <a:ext cx="0" cy="332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1 8">
            <a:extLst>
              <a:ext uri="{FF2B5EF4-FFF2-40B4-BE49-F238E27FC236}">
                <a16:creationId xmlns:a16="http://schemas.microsoft.com/office/drawing/2014/main" id="{E5FC8581-CBAC-9CA2-5A37-4B4D4AC5DDC8}"/>
              </a:ext>
            </a:extLst>
          </p:cNvPr>
          <p:cNvCxnSpPr/>
          <p:nvPr/>
        </p:nvCxnSpPr>
        <p:spPr>
          <a:xfrm>
            <a:off x="5066884" y="973727"/>
            <a:ext cx="26268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1 10">
            <a:extLst>
              <a:ext uri="{FF2B5EF4-FFF2-40B4-BE49-F238E27FC236}">
                <a16:creationId xmlns:a16="http://schemas.microsoft.com/office/drawing/2014/main" id="{D584BBD9-6387-92B3-A942-B72F301CC55F}"/>
              </a:ext>
            </a:extLst>
          </p:cNvPr>
          <p:cNvCxnSpPr/>
          <p:nvPr/>
        </p:nvCxnSpPr>
        <p:spPr>
          <a:xfrm flipH="1">
            <a:off x="7543539" y="1139623"/>
            <a:ext cx="3111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1 44">
            <a:extLst>
              <a:ext uri="{FF2B5EF4-FFF2-40B4-BE49-F238E27FC236}">
                <a16:creationId xmlns:a16="http://schemas.microsoft.com/office/drawing/2014/main" id="{D1585472-16A0-C67A-09F1-8E4BDF61225C}"/>
              </a:ext>
            </a:extLst>
          </p:cNvPr>
          <p:cNvCxnSpPr/>
          <p:nvPr/>
        </p:nvCxnSpPr>
        <p:spPr>
          <a:xfrm>
            <a:off x="6889838" y="1377934"/>
            <a:ext cx="808170" cy="37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1 54">
            <a:extLst>
              <a:ext uri="{FF2B5EF4-FFF2-40B4-BE49-F238E27FC236}">
                <a16:creationId xmlns:a16="http://schemas.microsoft.com/office/drawing/2014/main" id="{60CB9B2F-1739-5F72-B64B-5F26BFD57616}"/>
              </a:ext>
            </a:extLst>
          </p:cNvPr>
          <p:cNvCxnSpPr/>
          <p:nvPr/>
        </p:nvCxnSpPr>
        <p:spPr>
          <a:xfrm>
            <a:off x="7693724" y="973727"/>
            <a:ext cx="0" cy="165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1 62">
            <a:extLst>
              <a:ext uri="{FF2B5EF4-FFF2-40B4-BE49-F238E27FC236}">
                <a16:creationId xmlns:a16="http://schemas.microsoft.com/office/drawing/2014/main" id="{520996ED-2594-1DCE-45B8-8A46636C389F}"/>
              </a:ext>
            </a:extLst>
          </p:cNvPr>
          <p:cNvCxnSpPr/>
          <p:nvPr/>
        </p:nvCxnSpPr>
        <p:spPr>
          <a:xfrm flipH="1">
            <a:off x="7631169" y="1243838"/>
            <a:ext cx="1299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1 66">
            <a:extLst>
              <a:ext uri="{FF2B5EF4-FFF2-40B4-BE49-F238E27FC236}">
                <a16:creationId xmlns:a16="http://schemas.microsoft.com/office/drawing/2014/main" id="{3C5A2E67-11ED-46CA-7A94-4A0F6C13B66B}"/>
              </a:ext>
            </a:extLst>
          </p:cNvPr>
          <p:cNvCxnSpPr/>
          <p:nvPr/>
        </p:nvCxnSpPr>
        <p:spPr>
          <a:xfrm flipH="1">
            <a:off x="7689440" y="1240448"/>
            <a:ext cx="4284" cy="141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Memoria ad accesso diretto 71">
            <a:extLst>
              <a:ext uri="{FF2B5EF4-FFF2-40B4-BE49-F238E27FC236}">
                <a16:creationId xmlns:a16="http://schemas.microsoft.com/office/drawing/2014/main" id="{4C24A8AE-E312-1DEC-EF66-AD1DC1CE6858}"/>
              </a:ext>
            </a:extLst>
          </p:cNvPr>
          <p:cNvSpPr/>
          <p:nvPr/>
        </p:nvSpPr>
        <p:spPr>
          <a:xfrm>
            <a:off x="4559919" y="1696365"/>
            <a:ext cx="1013935" cy="729756"/>
          </a:xfrm>
          <a:prstGeom prst="flowChartMagneticDru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emoria ad accesso diretto 77">
            <a:extLst>
              <a:ext uri="{FF2B5EF4-FFF2-40B4-BE49-F238E27FC236}">
                <a16:creationId xmlns:a16="http://schemas.microsoft.com/office/drawing/2014/main" id="{ADB7F7A7-7D35-6F3E-3E59-465CDF2B5D06}"/>
              </a:ext>
            </a:extLst>
          </p:cNvPr>
          <p:cNvSpPr/>
          <p:nvPr/>
        </p:nvSpPr>
        <p:spPr>
          <a:xfrm>
            <a:off x="6386502" y="1705269"/>
            <a:ext cx="1013935" cy="729756"/>
          </a:xfrm>
          <a:prstGeom prst="flowChartMagneticDru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9">
            <a:extLst>
              <a:ext uri="{FF2B5EF4-FFF2-40B4-BE49-F238E27FC236}">
                <a16:creationId xmlns:a16="http://schemas.microsoft.com/office/drawing/2014/main" id="{DBDDA320-3161-3258-8B3F-1F2A4A173475}"/>
              </a:ext>
            </a:extLst>
          </p:cNvPr>
          <p:cNvSpPr>
            <a:spLocks noChangeArrowheads="1"/>
          </p:cNvSpPr>
          <p:nvPr/>
        </p:nvSpPr>
        <p:spPr bwMode="auto">
          <a:xfrm>
            <a:off x="7804937" y="1004315"/>
            <a:ext cx="458780" cy="369332"/>
          </a:xfrm>
          <a:prstGeom prst="rect">
            <a:avLst/>
          </a:prstGeom>
          <a:noFill/>
          <a:ln w="28575">
            <a:noFill/>
            <a:miter lim="800000"/>
            <a:headEnd/>
            <a:tailEnd/>
          </a:ln>
        </p:spPr>
        <p:txBody>
          <a:bodyPr wrap="none">
            <a:prstTxWarp prst="textNoShape">
              <a:avLst/>
            </a:prstTxWarp>
            <a:spAutoFit/>
          </a:bodyPr>
          <a:lstStyle/>
          <a:p>
            <a:r>
              <a:rPr lang="en-US">
                <a:latin typeface="Symbol" pitchFamily="-110" charset="2"/>
              </a:rPr>
              <a:t>D</a:t>
            </a:r>
            <a:r>
              <a:rPr lang="en-US" sz="1600">
                <a:latin typeface="Comic Sans MS" pitchFamily="-110" charset="0"/>
              </a:rPr>
              <a:t>V</a:t>
            </a:r>
            <a:endParaRPr sz="1600" noProof="1">
              <a:latin typeface="Comic Sans MS" pitchFamily="-110" charset="0"/>
            </a:endParaRPr>
          </a:p>
        </p:txBody>
      </p:sp>
      <p:sp>
        <p:nvSpPr>
          <p:cNvPr id="33" name="Esplosione 1 79">
            <a:extLst>
              <a:ext uri="{FF2B5EF4-FFF2-40B4-BE49-F238E27FC236}">
                <a16:creationId xmlns:a16="http://schemas.microsoft.com/office/drawing/2014/main" id="{4B8DDF21-47BE-1E68-F9BA-82FC70BFD48E}"/>
              </a:ext>
            </a:extLst>
          </p:cNvPr>
          <p:cNvSpPr/>
          <p:nvPr/>
        </p:nvSpPr>
        <p:spPr>
          <a:xfrm>
            <a:off x="4047690" y="1972580"/>
            <a:ext cx="182281" cy="172542"/>
          </a:xfrm>
          <a:prstGeom prst="irregularSeal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sellaDiTesto 5">
            <a:extLst>
              <a:ext uri="{FF2B5EF4-FFF2-40B4-BE49-F238E27FC236}">
                <a16:creationId xmlns:a16="http://schemas.microsoft.com/office/drawing/2014/main" id="{3477CB61-E463-A9C0-C7C6-EE49DA0DF567}"/>
              </a:ext>
            </a:extLst>
          </p:cNvPr>
          <p:cNvSpPr txBox="1"/>
          <p:nvPr/>
        </p:nvSpPr>
        <p:spPr>
          <a:xfrm>
            <a:off x="7689440" y="774955"/>
            <a:ext cx="300082" cy="369332"/>
          </a:xfrm>
          <a:prstGeom prst="rect">
            <a:avLst/>
          </a:prstGeom>
          <a:noFill/>
        </p:spPr>
        <p:txBody>
          <a:bodyPr wrap="none" rtlCol="0">
            <a:spAutoFit/>
          </a:bodyPr>
          <a:lstStyle/>
          <a:p>
            <a:r>
              <a:rPr lang="en-US"/>
              <a:t>+</a:t>
            </a:r>
          </a:p>
        </p:txBody>
      </p:sp>
      <p:sp>
        <p:nvSpPr>
          <p:cNvPr id="35" name="CasellaDiTesto 40">
            <a:extLst>
              <a:ext uri="{FF2B5EF4-FFF2-40B4-BE49-F238E27FC236}">
                <a16:creationId xmlns:a16="http://schemas.microsoft.com/office/drawing/2014/main" id="{C4DA7FF3-3274-E180-3701-0F97FFC1D239}"/>
              </a:ext>
            </a:extLst>
          </p:cNvPr>
          <p:cNvSpPr txBox="1"/>
          <p:nvPr/>
        </p:nvSpPr>
        <p:spPr>
          <a:xfrm>
            <a:off x="7712706" y="1208753"/>
            <a:ext cx="255198" cy="369332"/>
          </a:xfrm>
          <a:prstGeom prst="rect">
            <a:avLst/>
          </a:prstGeom>
          <a:noFill/>
        </p:spPr>
        <p:txBody>
          <a:bodyPr wrap="none" rtlCol="0">
            <a:spAutoFit/>
          </a:bodyPr>
          <a:lstStyle/>
          <a:p>
            <a:r>
              <a:rPr lang="en-US"/>
              <a:t>-</a:t>
            </a:r>
          </a:p>
        </p:txBody>
      </p:sp>
      <p:cxnSp>
        <p:nvCxnSpPr>
          <p:cNvPr id="36" name="Connettore 2 11">
            <a:extLst>
              <a:ext uri="{FF2B5EF4-FFF2-40B4-BE49-F238E27FC236}">
                <a16:creationId xmlns:a16="http://schemas.microsoft.com/office/drawing/2014/main" id="{A225536C-5CC3-9693-F12A-A2C2E9F68028}"/>
              </a:ext>
            </a:extLst>
          </p:cNvPr>
          <p:cNvCxnSpPr/>
          <p:nvPr/>
        </p:nvCxnSpPr>
        <p:spPr>
          <a:xfrm>
            <a:off x="5567047" y="1696365"/>
            <a:ext cx="819454" cy="890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ttore 2 45">
            <a:extLst>
              <a:ext uri="{FF2B5EF4-FFF2-40B4-BE49-F238E27FC236}">
                <a16:creationId xmlns:a16="http://schemas.microsoft.com/office/drawing/2014/main" id="{826FAFF9-BA1A-4F56-F688-F5D434A2B470}"/>
              </a:ext>
            </a:extLst>
          </p:cNvPr>
          <p:cNvCxnSpPr/>
          <p:nvPr/>
        </p:nvCxnSpPr>
        <p:spPr>
          <a:xfrm>
            <a:off x="5560850" y="2439598"/>
            <a:ext cx="819454" cy="890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ttore 2 91">
            <a:extLst>
              <a:ext uri="{FF2B5EF4-FFF2-40B4-BE49-F238E27FC236}">
                <a16:creationId xmlns:a16="http://schemas.microsoft.com/office/drawing/2014/main" id="{C066565A-192B-FE23-60B5-3660AA737D78}"/>
              </a:ext>
            </a:extLst>
          </p:cNvPr>
          <p:cNvCxnSpPr/>
          <p:nvPr/>
        </p:nvCxnSpPr>
        <p:spPr>
          <a:xfrm>
            <a:off x="4412252" y="3765204"/>
            <a:ext cx="3410399"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CasellaDiTesto 92">
            <a:extLst>
              <a:ext uri="{FF2B5EF4-FFF2-40B4-BE49-F238E27FC236}">
                <a16:creationId xmlns:a16="http://schemas.microsoft.com/office/drawing/2014/main" id="{64D44B51-0DBC-85FC-A1E1-CBF5A6ACF48F}"/>
              </a:ext>
            </a:extLst>
          </p:cNvPr>
          <p:cNvSpPr txBox="1"/>
          <p:nvPr/>
        </p:nvSpPr>
        <p:spPr>
          <a:xfrm>
            <a:off x="7689440" y="3426650"/>
            <a:ext cx="266420" cy="338554"/>
          </a:xfrm>
          <a:prstGeom prst="rect">
            <a:avLst/>
          </a:prstGeom>
          <a:noFill/>
        </p:spPr>
        <p:txBody>
          <a:bodyPr wrap="none" rtlCol="0">
            <a:spAutoFit/>
          </a:bodyPr>
          <a:lstStyle/>
          <a:p>
            <a:r>
              <a:rPr lang="en-US" sz="1600"/>
              <a:t>z</a:t>
            </a:r>
          </a:p>
        </p:txBody>
      </p:sp>
      <p:cxnSp>
        <p:nvCxnSpPr>
          <p:cNvPr id="40" name="Connettore 2 24">
            <a:extLst>
              <a:ext uri="{FF2B5EF4-FFF2-40B4-BE49-F238E27FC236}">
                <a16:creationId xmlns:a16="http://schemas.microsoft.com/office/drawing/2014/main" id="{660E9B62-6596-1764-FB0F-46BE71CDBD46}"/>
              </a:ext>
            </a:extLst>
          </p:cNvPr>
          <p:cNvCxnSpPr/>
          <p:nvPr/>
        </p:nvCxnSpPr>
        <p:spPr>
          <a:xfrm flipV="1">
            <a:off x="4412251" y="2565108"/>
            <a:ext cx="0" cy="1200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7">
            <a:extLst>
              <a:ext uri="{FF2B5EF4-FFF2-40B4-BE49-F238E27FC236}">
                <a16:creationId xmlns:a16="http://schemas.microsoft.com/office/drawing/2014/main" id="{532E858B-96EE-7C8A-DF08-9F0C5285EF62}"/>
              </a:ext>
            </a:extLst>
          </p:cNvPr>
          <p:cNvSpPr>
            <a:spLocks noChangeArrowheads="1"/>
          </p:cNvSpPr>
          <p:nvPr/>
        </p:nvSpPr>
        <p:spPr bwMode="auto">
          <a:xfrm>
            <a:off x="4066066" y="2561912"/>
            <a:ext cx="510087" cy="338747"/>
          </a:xfrm>
          <a:prstGeom prst="rect">
            <a:avLst/>
          </a:prstGeom>
          <a:noFill/>
          <a:ln w="28575">
            <a:noFill/>
            <a:miter lim="800000"/>
            <a:headEnd/>
            <a:tailEnd/>
          </a:ln>
        </p:spPr>
        <p:txBody>
          <a:bodyPr wrap="square">
            <a:prstTxWarp prst="textNoShape">
              <a:avLst/>
            </a:prstTxWarp>
            <a:spAutoFit/>
          </a:bodyPr>
          <a:lstStyle/>
          <a:p>
            <a:r>
              <a:rPr lang="it-IT" sz="1600" noProof="1">
                <a:latin typeface="Calibri" pitchFamily="34" charset="0"/>
              </a:rPr>
              <a:t>E</a:t>
            </a:r>
            <a:r>
              <a:rPr lang="it-IT" sz="1600" baseline="-25000" noProof="1">
                <a:latin typeface="Calibri" pitchFamily="34" charset="0"/>
              </a:rPr>
              <a:t>z</a:t>
            </a:r>
            <a:endParaRPr sz="1600" baseline="-25000" noProof="1">
              <a:latin typeface="Calibri" pitchFamily="34" charset="0"/>
            </a:endParaRPr>
          </a:p>
        </p:txBody>
      </p:sp>
      <p:cxnSp>
        <p:nvCxnSpPr>
          <p:cNvPr id="42" name="Connettore 1 29">
            <a:extLst>
              <a:ext uri="{FF2B5EF4-FFF2-40B4-BE49-F238E27FC236}">
                <a16:creationId xmlns:a16="http://schemas.microsoft.com/office/drawing/2014/main" id="{FC8CFC06-9CB2-351D-47DE-724F85096609}"/>
              </a:ext>
            </a:extLst>
          </p:cNvPr>
          <p:cNvCxnSpPr/>
          <p:nvPr/>
        </p:nvCxnSpPr>
        <p:spPr>
          <a:xfrm>
            <a:off x="5420454" y="2605775"/>
            <a:ext cx="0" cy="289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ttore 1 34">
            <a:extLst>
              <a:ext uri="{FF2B5EF4-FFF2-40B4-BE49-F238E27FC236}">
                <a16:creationId xmlns:a16="http://schemas.microsoft.com/office/drawing/2014/main" id="{CB8ADF18-DD90-480B-B4C2-9F4774FFE3AD}"/>
              </a:ext>
            </a:extLst>
          </p:cNvPr>
          <p:cNvCxnSpPr/>
          <p:nvPr/>
        </p:nvCxnSpPr>
        <p:spPr>
          <a:xfrm>
            <a:off x="6551084" y="2605775"/>
            <a:ext cx="0" cy="289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ttore 2 41">
            <a:extLst>
              <a:ext uri="{FF2B5EF4-FFF2-40B4-BE49-F238E27FC236}">
                <a16:creationId xmlns:a16="http://schemas.microsoft.com/office/drawing/2014/main" id="{6A8FD6B1-30C7-A70B-E4FB-AB6EC17260A9}"/>
              </a:ext>
            </a:extLst>
          </p:cNvPr>
          <p:cNvCxnSpPr/>
          <p:nvPr/>
        </p:nvCxnSpPr>
        <p:spPr>
          <a:xfrm>
            <a:off x="5420454" y="2775148"/>
            <a:ext cx="113063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CasellaDiTesto 46">
            <a:extLst>
              <a:ext uri="{FF2B5EF4-FFF2-40B4-BE49-F238E27FC236}">
                <a16:creationId xmlns:a16="http://schemas.microsoft.com/office/drawing/2014/main" id="{900E3C93-03BE-32CB-8E2A-E942B64AB70A}"/>
              </a:ext>
            </a:extLst>
          </p:cNvPr>
          <p:cNvSpPr txBox="1"/>
          <p:nvPr/>
        </p:nvSpPr>
        <p:spPr>
          <a:xfrm>
            <a:off x="5715869" y="2424883"/>
            <a:ext cx="521810" cy="369332"/>
          </a:xfrm>
          <a:prstGeom prst="rect">
            <a:avLst/>
          </a:prstGeom>
          <a:noFill/>
        </p:spPr>
        <p:txBody>
          <a:bodyPr wrap="none" rtlCol="0">
            <a:spAutoFit/>
          </a:bodyPr>
          <a:lstStyle/>
          <a:p>
            <a:r>
              <a:rPr lang="en-US"/>
              <a:t>gap</a:t>
            </a:r>
          </a:p>
        </p:txBody>
      </p:sp>
      <p:sp>
        <p:nvSpPr>
          <p:cNvPr id="46" name="Figura a mano libera 95">
            <a:extLst>
              <a:ext uri="{FF2B5EF4-FFF2-40B4-BE49-F238E27FC236}">
                <a16:creationId xmlns:a16="http://schemas.microsoft.com/office/drawing/2014/main" id="{0CBEF147-CF4E-8C0F-C796-960C50DF8F14}"/>
              </a:ext>
            </a:extLst>
          </p:cNvPr>
          <p:cNvSpPr/>
          <p:nvPr/>
        </p:nvSpPr>
        <p:spPr>
          <a:xfrm>
            <a:off x="5402525" y="2886631"/>
            <a:ext cx="1118122" cy="878542"/>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Connettore 2 106">
            <a:extLst>
              <a:ext uri="{FF2B5EF4-FFF2-40B4-BE49-F238E27FC236}">
                <a16:creationId xmlns:a16="http://schemas.microsoft.com/office/drawing/2014/main" id="{CED2B75E-25AE-D05E-3CBB-5653984D3CA0}"/>
              </a:ext>
            </a:extLst>
          </p:cNvPr>
          <p:cNvCxnSpPr/>
          <p:nvPr/>
        </p:nvCxnSpPr>
        <p:spPr>
          <a:xfrm flipV="1">
            <a:off x="9438118" y="3666894"/>
            <a:ext cx="2192866" cy="3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CasellaDiTesto 107">
            <a:extLst>
              <a:ext uri="{FF2B5EF4-FFF2-40B4-BE49-F238E27FC236}">
                <a16:creationId xmlns:a16="http://schemas.microsoft.com/office/drawing/2014/main" id="{B6EE5BA7-F798-A3E1-D089-D7841EB51C3F}"/>
              </a:ext>
            </a:extLst>
          </p:cNvPr>
          <p:cNvSpPr txBox="1"/>
          <p:nvPr/>
        </p:nvSpPr>
        <p:spPr>
          <a:xfrm>
            <a:off x="11377388" y="3238719"/>
            <a:ext cx="253596" cy="338554"/>
          </a:xfrm>
          <a:prstGeom prst="rect">
            <a:avLst/>
          </a:prstGeom>
          <a:noFill/>
        </p:spPr>
        <p:txBody>
          <a:bodyPr wrap="none" rtlCol="0">
            <a:spAutoFit/>
          </a:bodyPr>
          <a:lstStyle/>
          <a:p>
            <a:r>
              <a:rPr lang="en-US" sz="1600"/>
              <a:t>t</a:t>
            </a:r>
          </a:p>
        </p:txBody>
      </p:sp>
      <p:cxnSp>
        <p:nvCxnSpPr>
          <p:cNvPr id="49" name="Connettore 2 108">
            <a:extLst>
              <a:ext uri="{FF2B5EF4-FFF2-40B4-BE49-F238E27FC236}">
                <a16:creationId xmlns:a16="http://schemas.microsoft.com/office/drawing/2014/main" id="{3BA0CD2B-41A1-896C-A120-E3D7141BC541}"/>
              </a:ext>
            </a:extLst>
          </p:cNvPr>
          <p:cNvCxnSpPr/>
          <p:nvPr/>
        </p:nvCxnSpPr>
        <p:spPr>
          <a:xfrm flipV="1">
            <a:off x="9438118" y="2466828"/>
            <a:ext cx="0" cy="1200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Rectangle 7">
            <a:extLst>
              <a:ext uri="{FF2B5EF4-FFF2-40B4-BE49-F238E27FC236}">
                <a16:creationId xmlns:a16="http://schemas.microsoft.com/office/drawing/2014/main" id="{176B32D3-70F5-3E0F-E85A-00F283AAD852}"/>
              </a:ext>
            </a:extLst>
          </p:cNvPr>
          <p:cNvSpPr>
            <a:spLocks noChangeArrowheads="1"/>
          </p:cNvSpPr>
          <p:nvPr/>
        </p:nvSpPr>
        <p:spPr bwMode="auto">
          <a:xfrm>
            <a:off x="9003996" y="2364351"/>
            <a:ext cx="510087" cy="338554"/>
          </a:xfrm>
          <a:prstGeom prst="rect">
            <a:avLst/>
          </a:prstGeom>
          <a:noFill/>
          <a:ln w="28575">
            <a:noFill/>
            <a:miter lim="800000"/>
            <a:headEnd/>
            <a:tailEnd/>
          </a:ln>
        </p:spPr>
        <p:txBody>
          <a:bodyPr wrap="square">
            <a:prstTxWarp prst="textNoShape">
              <a:avLst/>
            </a:prstTxWarp>
            <a:spAutoFit/>
          </a:bodyPr>
          <a:lstStyle/>
          <a:p>
            <a:r>
              <a:rPr lang="en-US" sz="1600" noProof="1">
                <a:latin typeface="Calibri" pitchFamily="34" charset="0"/>
                <a:sym typeface="Symbol"/>
              </a:rPr>
              <a:t>E</a:t>
            </a:r>
            <a:endParaRPr sz="1600" noProof="1">
              <a:latin typeface="Calibri" pitchFamily="34" charset="0"/>
            </a:endParaRPr>
          </a:p>
        </p:txBody>
      </p:sp>
      <p:cxnSp>
        <p:nvCxnSpPr>
          <p:cNvPr id="51" name="Connettore 1 112">
            <a:extLst>
              <a:ext uri="{FF2B5EF4-FFF2-40B4-BE49-F238E27FC236}">
                <a16:creationId xmlns:a16="http://schemas.microsoft.com/office/drawing/2014/main" id="{5AFDFDE3-EE7A-84DA-08D8-9D9004765ED0}"/>
              </a:ext>
            </a:extLst>
          </p:cNvPr>
          <p:cNvCxnSpPr/>
          <p:nvPr/>
        </p:nvCxnSpPr>
        <p:spPr>
          <a:xfrm>
            <a:off x="9438119" y="3066876"/>
            <a:ext cx="1898503"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2" name="Gruppo 137">
            <a:extLst>
              <a:ext uri="{FF2B5EF4-FFF2-40B4-BE49-F238E27FC236}">
                <a16:creationId xmlns:a16="http://schemas.microsoft.com/office/drawing/2014/main" id="{4CFCAE20-11B6-F6CD-88CF-3358971C2E82}"/>
              </a:ext>
            </a:extLst>
          </p:cNvPr>
          <p:cNvGrpSpPr/>
          <p:nvPr/>
        </p:nvGrpSpPr>
        <p:grpSpPr>
          <a:xfrm>
            <a:off x="9423631" y="3637248"/>
            <a:ext cx="1912991" cy="60211"/>
            <a:chOff x="6389799" y="3735527"/>
            <a:chExt cx="1912991" cy="60211"/>
          </a:xfrm>
        </p:grpSpPr>
        <p:sp>
          <p:nvSpPr>
            <p:cNvPr id="53" name="Oval 33">
              <a:extLst>
                <a:ext uri="{FF2B5EF4-FFF2-40B4-BE49-F238E27FC236}">
                  <a16:creationId xmlns:a16="http://schemas.microsoft.com/office/drawing/2014/main" id="{72557E08-F0EF-B462-4449-63CD3F245C5A}"/>
                </a:ext>
              </a:extLst>
            </p:cNvPr>
            <p:cNvSpPr>
              <a:spLocks noChangeArrowheads="1"/>
            </p:cNvSpPr>
            <p:nvPr/>
          </p:nvSpPr>
          <p:spPr bwMode="auto">
            <a:xfrm>
              <a:off x="63897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4" name="Oval 33">
              <a:extLst>
                <a:ext uri="{FF2B5EF4-FFF2-40B4-BE49-F238E27FC236}">
                  <a16:creationId xmlns:a16="http://schemas.microsoft.com/office/drawing/2014/main" id="{CB4DEECC-D3C2-9864-A201-1C9E505F1570}"/>
                </a:ext>
              </a:extLst>
            </p:cNvPr>
            <p:cNvSpPr>
              <a:spLocks noChangeArrowheads="1"/>
            </p:cNvSpPr>
            <p:nvPr/>
          </p:nvSpPr>
          <p:spPr bwMode="auto">
            <a:xfrm>
              <a:off x="64922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5" name="Oval 33">
              <a:extLst>
                <a:ext uri="{FF2B5EF4-FFF2-40B4-BE49-F238E27FC236}">
                  <a16:creationId xmlns:a16="http://schemas.microsoft.com/office/drawing/2014/main" id="{BDFE33CC-60D1-E84D-B5B0-47B10A8AD743}"/>
                </a:ext>
              </a:extLst>
            </p:cNvPr>
            <p:cNvSpPr>
              <a:spLocks noChangeArrowheads="1"/>
            </p:cNvSpPr>
            <p:nvPr/>
          </p:nvSpPr>
          <p:spPr bwMode="auto">
            <a:xfrm>
              <a:off x="65946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6" name="Oval 33">
              <a:extLst>
                <a:ext uri="{FF2B5EF4-FFF2-40B4-BE49-F238E27FC236}">
                  <a16:creationId xmlns:a16="http://schemas.microsoft.com/office/drawing/2014/main" id="{28877E04-160B-5353-EB14-8FA8729DC0DE}"/>
                </a:ext>
              </a:extLst>
            </p:cNvPr>
            <p:cNvSpPr>
              <a:spLocks noChangeArrowheads="1"/>
            </p:cNvSpPr>
            <p:nvPr/>
          </p:nvSpPr>
          <p:spPr bwMode="auto">
            <a:xfrm>
              <a:off x="66971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7" name="Oval 33">
              <a:extLst>
                <a:ext uri="{FF2B5EF4-FFF2-40B4-BE49-F238E27FC236}">
                  <a16:creationId xmlns:a16="http://schemas.microsoft.com/office/drawing/2014/main" id="{9CC560CB-5F01-4F63-B436-D7E1A14AC60A}"/>
                </a:ext>
              </a:extLst>
            </p:cNvPr>
            <p:cNvSpPr>
              <a:spLocks noChangeArrowheads="1"/>
            </p:cNvSpPr>
            <p:nvPr/>
          </p:nvSpPr>
          <p:spPr bwMode="auto">
            <a:xfrm>
              <a:off x="67995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8" name="Oval 33">
              <a:extLst>
                <a:ext uri="{FF2B5EF4-FFF2-40B4-BE49-F238E27FC236}">
                  <a16:creationId xmlns:a16="http://schemas.microsoft.com/office/drawing/2014/main" id="{F637C24D-E08B-023D-A886-940447286895}"/>
                </a:ext>
              </a:extLst>
            </p:cNvPr>
            <p:cNvSpPr>
              <a:spLocks noChangeArrowheads="1"/>
            </p:cNvSpPr>
            <p:nvPr/>
          </p:nvSpPr>
          <p:spPr bwMode="auto">
            <a:xfrm>
              <a:off x="69020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9" name="Oval 33">
              <a:extLst>
                <a:ext uri="{FF2B5EF4-FFF2-40B4-BE49-F238E27FC236}">
                  <a16:creationId xmlns:a16="http://schemas.microsoft.com/office/drawing/2014/main" id="{5095AD49-D8E8-D970-87F6-CC987DB76BF0}"/>
                </a:ext>
              </a:extLst>
            </p:cNvPr>
            <p:cNvSpPr>
              <a:spLocks noChangeArrowheads="1"/>
            </p:cNvSpPr>
            <p:nvPr/>
          </p:nvSpPr>
          <p:spPr bwMode="auto">
            <a:xfrm>
              <a:off x="70044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0" name="Oval 33">
              <a:extLst>
                <a:ext uri="{FF2B5EF4-FFF2-40B4-BE49-F238E27FC236}">
                  <a16:creationId xmlns:a16="http://schemas.microsoft.com/office/drawing/2014/main" id="{924C94D5-7A94-2AE3-0142-A74AFDE9A5F7}"/>
                </a:ext>
              </a:extLst>
            </p:cNvPr>
            <p:cNvSpPr>
              <a:spLocks noChangeArrowheads="1"/>
            </p:cNvSpPr>
            <p:nvPr/>
          </p:nvSpPr>
          <p:spPr bwMode="auto">
            <a:xfrm>
              <a:off x="71069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1" name="Oval 33">
              <a:extLst>
                <a:ext uri="{FF2B5EF4-FFF2-40B4-BE49-F238E27FC236}">
                  <a16:creationId xmlns:a16="http://schemas.microsoft.com/office/drawing/2014/main" id="{5E859B0D-518E-0D52-BBC9-DA6F725C0614}"/>
                </a:ext>
              </a:extLst>
            </p:cNvPr>
            <p:cNvSpPr>
              <a:spLocks noChangeArrowheads="1"/>
            </p:cNvSpPr>
            <p:nvPr/>
          </p:nvSpPr>
          <p:spPr bwMode="auto">
            <a:xfrm>
              <a:off x="72093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2" name="Oval 33">
              <a:extLst>
                <a:ext uri="{FF2B5EF4-FFF2-40B4-BE49-F238E27FC236}">
                  <a16:creationId xmlns:a16="http://schemas.microsoft.com/office/drawing/2014/main" id="{31EE1E36-91C4-193F-4B08-3B4640AA7711}"/>
                </a:ext>
              </a:extLst>
            </p:cNvPr>
            <p:cNvSpPr>
              <a:spLocks noChangeArrowheads="1"/>
            </p:cNvSpPr>
            <p:nvPr/>
          </p:nvSpPr>
          <p:spPr bwMode="auto">
            <a:xfrm>
              <a:off x="73118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3" name="Oval 33">
              <a:extLst>
                <a:ext uri="{FF2B5EF4-FFF2-40B4-BE49-F238E27FC236}">
                  <a16:creationId xmlns:a16="http://schemas.microsoft.com/office/drawing/2014/main" id="{34571D21-1981-2E7C-89C8-DF93747378F5}"/>
                </a:ext>
              </a:extLst>
            </p:cNvPr>
            <p:cNvSpPr>
              <a:spLocks noChangeArrowheads="1"/>
            </p:cNvSpPr>
            <p:nvPr/>
          </p:nvSpPr>
          <p:spPr bwMode="auto">
            <a:xfrm>
              <a:off x="74142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4" name="Oval 33">
              <a:extLst>
                <a:ext uri="{FF2B5EF4-FFF2-40B4-BE49-F238E27FC236}">
                  <a16:creationId xmlns:a16="http://schemas.microsoft.com/office/drawing/2014/main" id="{F918B21A-C8EA-048F-0A76-1BA755A0EA07}"/>
                </a:ext>
              </a:extLst>
            </p:cNvPr>
            <p:cNvSpPr>
              <a:spLocks noChangeArrowheads="1"/>
            </p:cNvSpPr>
            <p:nvPr/>
          </p:nvSpPr>
          <p:spPr bwMode="auto">
            <a:xfrm>
              <a:off x="75167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5" name="Oval 33">
              <a:extLst>
                <a:ext uri="{FF2B5EF4-FFF2-40B4-BE49-F238E27FC236}">
                  <a16:creationId xmlns:a16="http://schemas.microsoft.com/office/drawing/2014/main" id="{5262272D-0E3E-BA2B-FCE0-29BBEC8BE120}"/>
                </a:ext>
              </a:extLst>
            </p:cNvPr>
            <p:cNvSpPr>
              <a:spLocks noChangeArrowheads="1"/>
            </p:cNvSpPr>
            <p:nvPr/>
          </p:nvSpPr>
          <p:spPr bwMode="auto">
            <a:xfrm>
              <a:off x="76191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6" name="Oval 33">
              <a:extLst>
                <a:ext uri="{FF2B5EF4-FFF2-40B4-BE49-F238E27FC236}">
                  <a16:creationId xmlns:a16="http://schemas.microsoft.com/office/drawing/2014/main" id="{97E5F484-4953-BB59-14E9-9FE82502BA11}"/>
                </a:ext>
              </a:extLst>
            </p:cNvPr>
            <p:cNvSpPr>
              <a:spLocks noChangeArrowheads="1"/>
            </p:cNvSpPr>
            <p:nvPr/>
          </p:nvSpPr>
          <p:spPr bwMode="auto">
            <a:xfrm>
              <a:off x="77216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7" name="Oval 33">
              <a:extLst>
                <a:ext uri="{FF2B5EF4-FFF2-40B4-BE49-F238E27FC236}">
                  <a16:creationId xmlns:a16="http://schemas.microsoft.com/office/drawing/2014/main" id="{D741E8FB-0BFD-07CC-D607-F2BE1FBF7927}"/>
                </a:ext>
              </a:extLst>
            </p:cNvPr>
            <p:cNvSpPr>
              <a:spLocks noChangeArrowheads="1"/>
            </p:cNvSpPr>
            <p:nvPr/>
          </p:nvSpPr>
          <p:spPr bwMode="auto">
            <a:xfrm>
              <a:off x="78240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8" name="Oval 33">
              <a:extLst>
                <a:ext uri="{FF2B5EF4-FFF2-40B4-BE49-F238E27FC236}">
                  <a16:creationId xmlns:a16="http://schemas.microsoft.com/office/drawing/2014/main" id="{E99A7EFC-C050-AFE9-4849-02D658058C81}"/>
                </a:ext>
              </a:extLst>
            </p:cNvPr>
            <p:cNvSpPr>
              <a:spLocks noChangeArrowheads="1"/>
            </p:cNvSpPr>
            <p:nvPr/>
          </p:nvSpPr>
          <p:spPr bwMode="auto">
            <a:xfrm>
              <a:off x="79265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9" name="Oval 33">
              <a:extLst>
                <a:ext uri="{FF2B5EF4-FFF2-40B4-BE49-F238E27FC236}">
                  <a16:creationId xmlns:a16="http://schemas.microsoft.com/office/drawing/2014/main" id="{1F401C91-986E-808C-D67B-4798AF54890F}"/>
                </a:ext>
              </a:extLst>
            </p:cNvPr>
            <p:cNvSpPr>
              <a:spLocks noChangeArrowheads="1"/>
            </p:cNvSpPr>
            <p:nvPr/>
          </p:nvSpPr>
          <p:spPr bwMode="auto">
            <a:xfrm>
              <a:off x="80289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70" name="Oval 33">
              <a:extLst>
                <a:ext uri="{FF2B5EF4-FFF2-40B4-BE49-F238E27FC236}">
                  <a16:creationId xmlns:a16="http://schemas.microsoft.com/office/drawing/2014/main" id="{66F77EA2-41FB-C421-DC8C-26F4CE5063DF}"/>
                </a:ext>
              </a:extLst>
            </p:cNvPr>
            <p:cNvSpPr>
              <a:spLocks noChangeArrowheads="1"/>
            </p:cNvSpPr>
            <p:nvPr/>
          </p:nvSpPr>
          <p:spPr bwMode="auto">
            <a:xfrm>
              <a:off x="81314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71" name="Oval 33">
              <a:extLst>
                <a:ext uri="{FF2B5EF4-FFF2-40B4-BE49-F238E27FC236}">
                  <a16:creationId xmlns:a16="http://schemas.microsoft.com/office/drawing/2014/main" id="{05E4CDC4-A6FB-BDA6-E3B6-BFECAC4BBC8F}"/>
                </a:ext>
              </a:extLst>
            </p:cNvPr>
            <p:cNvSpPr>
              <a:spLocks noChangeArrowheads="1"/>
            </p:cNvSpPr>
            <p:nvPr/>
          </p:nvSpPr>
          <p:spPr bwMode="auto">
            <a:xfrm>
              <a:off x="8233907"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grpSp>
      <p:sp>
        <p:nvSpPr>
          <p:cNvPr id="83" name="Rettangolo 50">
            <a:extLst>
              <a:ext uri="{FF2B5EF4-FFF2-40B4-BE49-F238E27FC236}">
                <a16:creationId xmlns:a16="http://schemas.microsoft.com/office/drawing/2014/main" id="{BD605A8D-6150-8F13-A59F-6C75DDCC8D73}"/>
              </a:ext>
            </a:extLst>
          </p:cNvPr>
          <p:cNvSpPr/>
          <p:nvPr/>
        </p:nvSpPr>
        <p:spPr>
          <a:xfrm>
            <a:off x="9101069" y="4669480"/>
            <a:ext cx="916704" cy="4532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4" name="Arrow: Right 83">
            <a:extLst>
              <a:ext uri="{FF2B5EF4-FFF2-40B4-BE49-F238E27FC236}">
                <a16:creationId xmlns:a16="http://schemas.microsoft.com/office/drawing/2014/main" id="{BC9B744B-9636-D278-5E10-FCC3EA12E173}"/>
              </a:ext>
            </a:extLst>
          </p:cNvPr>
          <p:cNvSpPr/>
          <p:nvPr/>
        </p:nvSpPr>
        <p:spPr>
          <a:xfrm>
            <a:off x="5506757" y="4785527"/>
            <a:ext cx="657774" cy="5082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52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500"/>
                                        <p:tgtEl>
                                          <p:spTgt spid="8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par>
                                <p:cTn id="39" presetID="10"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500"/>
                                        <p:tgtEl>
                                          <p:spTgt spid="52"/>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2.08333E-6 -2.22222E-6 L -2.08333E-6 -0.08055 " pathEditMode="relative" rAng="0" ptsTypes="AA">
                                      <p:cBhvr>
                                        <p:cTn id="62" dur="2000" fill="hold"/>
                                        <p:tgtEl>
                                          <p:spTgt spid="52"/>
                                        </p:tgtEl>
                                        <p:attrNameLst>
                                          <p:attrName>ppt_x</p:attrName>
                                          <p:attrName>ppt_y</p:attrName>
                                        </p:attrNameLst>
                                      </p:cBhvr>
                                      <p:rCtr x="0" y="-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P spid="15" grpId="0" animBg="1"/>
      <p:bldP spid="16" grpId="0"/>
      <p:bldP spid="20" grpId="0"/>
      <p:bldP spid="33" grpId="0" animBg="1"/>
      <p:bldP spid="48" grpId="0"/>
      <p:bldP spid="50" grpId="0"/>
      <p:bldP spid="83" grpId="0" animBg="1"/>
      <p:bldP spid="8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DC3382-E275-C87B-6640-AA5990AAC777}"/>
              </a:ext>
            </a:extLst>
          </p:cNvPr>
          <p:cNvSpPr>
            <a:spLocks noGrp="1"/>
          </p:cNvSpPr>
          <p:nvPr>
            <p:ph type="title"/>
          </p:nvPr>
        </p:nvSpPr>
        <p:spPr>
          <a:xfrm>
            <a:off x="105942" y="67846"/>
            <a:ext cx="4108098" cy="1141541"/>
          </a:xfrm>
          <a:ln>
            <a:noFill/>
          </a:ln>
        </p:spPr>
        <p:txBody>
          <a:bodyPr>
            <a:normAutofit/>
          </a:bodyPr>
          <a:lstStyle/>
          <a:p>
            <a:r>
              <a:rPr lang="it-IT" dirty="0"/>
              <a:t>RF </a:t>
            </a:r>
            <a:r>
              <a:rPr lang="it-IT" dirty="0" err="1"/>
              <a:t>acceleration</a:t>
            </a:r>
            <a:br>
              <a:rPr lang="it-IT" dirty="0"/>
            </a:br>
            <a:r>
              <a:rPr lang="it-IT" sz="1800" dirty="0" err="1"/>
              <a:t>Bunched</a:t>
            </a:r>
            <a:r>
              <a:rPr lang="it-IT" sz="1800" dirty="0"/>
              <a:t> </a:t>
            </a:r>
            <a:r>
              <a:rPr lang="it-IT" sz="1800" dirty="0" err="1"/>
              <a:t>beam</a:t>
            </a:r>
            <a:endParaRPr lang="en-US" sz="1800" dirty="0"/>
          </a:p>
        </p:txBody>
      </p:sp>
      <p:sp>
        <p:nvSpPr>
          <p:cNvPr id="4" name="Date Placeholder 3">
            <a:extLst>
              <a:ext uri="{FF2B5EF4-FFF2-40B4-BE49-F238E27FC236}">
                <a16:creationId xmlns:a16="http://schemas.microsoft.com/office/drawing/2014/main" id="{0AA405F6-33B4-102A-0DC2-C2BAFF832D9D}"/>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317D882B-88AB-1D23-36C5-264BA8ED2EF5}"/>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13C17B78-B1E9-82B5-E265-A8F4AFDE0A13}"/>
              </a:ext>
            </a:extLst>
          </p:cNvPr>
          <p:cNvSpPr>
            <a:spLocks noGrp="1"/>
          </p:cNvSpPr>
          <p:nvPr>
            <p:ph type="sldNum" sz="quarter" idx="12"/>
          </p:nvPr>
        </p:nvSpPr>
        <p:spPr/>
        <p:txBody>
          <a:bodyPr/>
          <a:lstStyle/>
          <a:p>
            <a:fld id="{51845F5A-061D-4825-9AE9-D7794091C6CF}" type="slidenum">
              <a:rPr lang="en-US" smtClean="0"/>
              <a:t>15</a:t>
            </a:fld>
            <a:endParaRPr lang="en-US"/>
          </a:p>
        </p:txBody>
      </p:sp>
      <mc:AlternateContent xmlns:mc="http://schemas.openxmlformats.org/markup-compatibility/2006" xmlns:a14="http://schemas.microsoft.com/office/drawing/2010/main">
        <mc:Choice Requires="a14">
          <p:sp>
            <p:nvSpPr>
              <p:cNvPr id="7" name="Oggetto 1">
                <a:extLst>
                  <a:ext uri="{FF2B5EF4-FFF2-40B4-BE49-F238E27FC236}">
                    <a16:creationId xmlns:a16="http://schemas.microsoft.com/office/drawing/2014/main" id="{65EA9CEC-B7F3-01B7-C36F-95D6127071DC}"/>
                  </a:ext>
                </a:extLst>
              </p:cNvPr>
              <p:cNvSpPr txBox="1"/>
              <p:nvPr/>
            </p:nvSpPr>
            <p:spPr bwMode="auto">
              <a:xfrm>
                <a:off x="7652656" y="974477"/>
                <a:ext cx="2986207" cy="403225"/>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rPr>
                        <m:t>𝐸</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𝑉</m:t>
                              </m:r>
                            </m:e>
                          </m:acc>
                        </m:e>
                        <m:sub>
                          <m:r>
                            <a:rPr lang="en-US" i="1">
                              <a:solidFill>
                                <a:srgbClr val="000000"/>
                              </a:solidFill>
                              <a:latin typeface="Cambria Math" panose="02040503050406030204" pitchFamily="18" charset="0"/>
                            </a:rPr>
                            <m:t>𝑎𝑐𝑐</m:t>
                          </m:r>
                        </m:sub>
                      </m:sSub>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𝑖𝑛𝑗</m:t>
                                  </m:r>
                                </m:sub>
                              </m:sSub>
                            </m:e>
                          </m:d>
                        </m:e>
                      </m:func>
                    </m:oMath>
                  </m:oMathPara>
                </a14:m>
                <a:endParaRPr lang="en-US" dirty="0"/>
              </a:p>
            </p:txBody>
          </p:sp>
        </mc:Choice>
        <mc:Fallback xmlns="">
          <p:sp>
            <p:nvSpPr>
              <p:cNvPr id="7" name="Oggetto 1">
                <a:extLst>
                  <a:ext uri="{FF2B5EF4-FFF2-40B4-BE49-F238E27FC236}">
                    <a16:creationId xmlns:a16="http://schemas.microsoft.com/office/drawing/2014/main" id="{65EA9CEC-B7F3-01B7-C36F-95D6127071DC}"/>
                  </a:ext>
                </a:extLst>
              </p:cNvPr>
              <p:cNvSpPr txBox="1">
                <a:spLocks noRot="1" noChangeAspect="1" noMove="1" noResize="1" noEditPoints="1" noAdjustHandles="1" noChangeArrowheads="1" noChangeShapeType="1" noTextEdit="1"/>
              </p:cNvSpPr>
              <p:nvPr/>
            </p:nvSpPr>
            <p:spPr bwMode="auto">
              <a:xfrm>
                <a:off x="7652656" y="974477"/>
                <a:ext cx="2986207" cy="403225"/>
              </a:xfrm>
              <a:prstGeom prst="rect">
                <a:avLst/>
              </a:prstGeom>
              <a:blipFill>
                <a:blip r:embed="rId2"/>
                <a:stretch>
                  <a:fillRect b="-9091"/>
                </a:stretch>
              </a:blipFill>
              <a:ln>
                <a:noFill/>
              </a:ln>
            </p:spPr>
            <p:txBody>
              <a:bodyPr/>
              <a:lstStyle/>
              <a:p>
                <a:r>
                  <a:rPr lang="en-US">
                    <a:noFill/>
                  </a:rPr>
                  <a:t> </a:t>
                </a:r>
              </a:p>
            </p:txBody>
          </p:sp>
        </mc:Fallback>
      </mc:AlternateContent>
      <p:cxnSp>
        <p:nvCxnSpPr>
          <p:cNvPr id="8" name="Connettore 2 55">
            <a:extLst>
              <a:ext uri="{FF2B5EF4-FFF2-40B4-BE49-F238E27FC236}">
                <a16:creationId xmlns:a16="http://schemas.microsoft.com/office/drawing/2014/main" id="{B5CEB1D1-0BC6-4C2D-D6D8-CF5D43301C14}"/>
              </a:ext>
            </a:extLst>
          </p:cNvPr>
          <p:cNvCxnSpPr>
            <a:endCxn id="13" idx="2"/>
          </p:cNvCxnSpPr>
          <p:nvPr/>
        </p:nvCxnSpPr>
        <p:spPr>
          <a:xfrm>
            <a:off x="3963860" y="1440843"/>
            <a:ext cx="3443270"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Rectangle 7">
            <a:extLst>
              <a:ext uri="{FF2B5EF4-FFF2-40B4-BE49-F238E27FC236}">
                <a16:creationId xmlns:a16="http://schemas.microsoft.com/office/drawing/2014/main" id="{122D6AF5-C695-ABA5-C97C-D228373F6400}"/>
              </a:ext>
            </a:extLst>
          </p:cNvPr>
          <p:cNvSpPr>
            <a:spLocks noChangeArrowheads="1"/>
          </p:cNvSpPr>
          <p:nvPr/>
        </p:nvSpPr>
        <p:spPr bwMode="auto">
          <a:xfrm>
            <a:off x="5425176" y="720448"/>
            <a:ext cx="510087" cy="338747"/>
          </a:xfrm>
          <a:prstGeom prst="rect">
            <a:avLst/>
          </a:prstGeom>
          <a:noFill/>
          <a:ln w="28575">
            <a:noFill/>
            <a:miter lim="800000"/>
            <a:headEnd/>
            <a:tailEnd/>
          </a:ln>
        </p:spPr>
        <p:txBody>
          <a:bodyPr wrap="square">
            <a:prstTxWarp prst="textNoShape">
              <a:avLst/>
            </a:prstTxWarp>
            <a:spAutoFit/>
          </a:bodyPr>
          <a:lstStyle/>
          <a:p>
            <a:r>
              <a:rPr lang="it-IT" sz="1600" noProof="1">
                <a:latin typeface="Calibri" pitchFamily="34" charset="0"/>
              </a:rPr>
              <a:t>E</a:t>
            </a:r>
            <a:r>
              <a:rPr lang="it-IT" sz="1600" baseline="-25000" noProof="1">
                <a:latin typeface="Calibri" pitchFamily="34" charset="0"/>
              </a:rPr>
              <a:t>z</a:t>
            </a:r>
            <a:endParaRPr sz="1600" baseline="-25000" noProof="1">
              <a:latin typeface="Calibri" pitchFamily="34" charset="0"/>
            </a:endParaRPr>
          </a:p>
        </p:txBody>
      </p:sp>
      <p:sp>
        <p:nvSpPr>
          <p:cNvPr id="11" name="Oval 33">
            <a:extLst>
              <a:ext uri="{FF2B5EF4-FFF2-40B4-BE49-F238E27FC236}">
                <a16:creationId xmlns:a16="http://schemas.microsoft.com/office/drawing/2014/main" id="{9DFD420D-A2BE-B87F-EE07-960C810C9502}"/>
              </a:ext>
            </a:extLst>
          </p:cNvPr>
          <p:cNvSpPr>
            <a:spLocks noChangeArrowheads="1"/>
          </p:cNvSpPr>
          <p:nvPr/>
        </p:nvSpPr>
        <p:spPr bwMode="auto">
          <a:xfrm>
            <a:off x="5501449" y="1370257"/>
            <a:ext cx="118076" cy="117137"/>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2" name="Rectangle 34">
            <a:extLst>
              <a:ext uri="{FF2B5EF4-FFF2-40B4-BE49-F238E27FC236}">
                <a16:creationId xmlns:a16="http://schemas.microsoft.com/office/drawing/2014/main" id="{B9153748-9971-7BFC-3E95-34A51A940BBD}"/>
              </a:ext>
            </a:extLst>
          </p:cNvPr>
          <p:cNvSpPr>
            <a:spLocks noChangeArrowheads="1"/>
          </p:cNvSpPr>
          <p:nvPr/>
        </p:nvSpPr>
        <p:spPr bwMode="auto">
          <a:xfrm>
            <a:off x="3411610" y="958940"/>
            <a:ext cx="739941" cy="338747"/>
          </a:xfrm>
          <a:prstGeom prst="rect">
            <a:avLst/>
          </a:prstGeom>
          <a:noFill/>
          <a:ln w="28575">
            <a:noFill/>
            <a:miter lim="800000"/>
            <a:headEnd/>
            <a:tailEnd/>
          </a:ln>
        </p:spPr>
        <p:txBody>
          <a:bodyPr wrap="none">
            <a:prstTxWarp prst="textNoShape">
              <a:avLst/>
            </a:prstTxWarp>
            <a:spAutoFit/>
          </a:bodyPr>
          <a:lstStyle/>
          <a:p>
            <a:r>
              <a:rPr lang="en-US" sz="1600">
                <a:solidFill>
                  <a:srgbClr val="FF0000"/>
                </a:solidFill>
                <a:latin typeface="Calibri" pitchFamily="34" charset="0"/>
              </a:rPr>
              <a:t>source</a:t>
            </a:r>
            <a:endParaRPr sz="1600" noProof="1">
              <a:solidFill>
                <a:srgbClr val="FF0000"/>
              </a:solidFill>
              <a:latin typeface="Calibri" pitchFamily="34" charset="0"/>
            </a:endParaRPr>
          </a:p>
        </p:txBody>
      </p:sp>
      <p:sp>
        <p:nvSpPr>
          <p:cNvPr id="13" name="CasellaDiTesto 56">
            <a:extLst>
              <a:ext uri="{FF2B5EF4-FFF2-40B4-BE49-F238E27FC236}">
                <a16:creationId xmlns:a16="http://schemas.microsoft.com/office/drawing/2014/main" id="{58AF0D83-4E09-1063-D58E-ABD121D4F0A3}"/>
              </a:ext>
            </a:extLst>
          </p:cNvPr>
          <p:cNvSpPr txBox="1"/>
          <p:nvPr/>
        </p:nvSpPr>
        <p:spPr>
          <a:xfrm>
            <a:off x="7273920" y="1102289"/>
            <a:ext cx="266420" cy="338554"/>
          </a:xfrm>
          <a:prstGeom prst="rect">
            <a:avLst/>
          </a:prstGeom>
          <a:noFill/>
        </p:spPr>
        <p:txBody>
          <a:bodyPr wrap="none" rtlCol="0">
            <a:spAutoFit/>
          </a:bodyPr>
          <a:lstStyle/>
          <a:p>
            <a:r>
              <a:rPr lang="en-US" sz="1600"/>
              <a:t>z</a:t>
            </a:r>
          </a:p>
        </p:txBody>
      </p:sp>
      <p:cxnSp>
        <p:nvCxnSpPr>
          <p:cNvPr id="14" name="Connettore 1 6">
            <a:extLst>
              <a:ext uri="{FF2B5EF4-FFF2-40B4-BE49-F238E27FC236}">
                <a16:creationId xmlns:a16="http://schemas.microsoft.com/office/drawing/2014/main" id="{26C02F77-7EB7-05CD-9CFB-2CAD1F5C682B}"/>
              </a:ext>
            </a:extLst>
          </p:cNvPr>
          <p:cNvCxnSpPr/>
          <p:nvPr/>
        </p:nvCxnSpPr>
        <p:spPr>
          <a:xfrm flipV="1">
            <a:off x="4709637" y="343700"/>
            <a:ext cx="0" cy="7366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39">
            <a:extLst>
              <a:ext uri="{FF2B5EF4-FFF2-40B4-BE49-F238E27FC236}">
                <a16:creationId xmlns:a16="http://schemas.microsoft.com/office/drawing/2014/main" id="{F259AFBA-FCB3-0858-5C8E-A4E53D941B51}"/>
              </a:ext>
            </a:extLst>
          </p:cNvPr>
          <p:cNvCxnSpPr/>
          <p:nvPr/>
        </p:nvCxnSpPr>
        <p:spPr>
          <a:xfrm flipV="1">
            <a:off x="6532589" y="747907"/>
            <a:ext cx="0" cy="332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8">
            <a:extLst>
              <a:ext uri="{FF2B5EF4-FFF2-40B4-BE49-F238E27FC236}">
                <a16:creationId xmlns:a16="http://schemas.microsoft.com/office/drawing/2014/main" id="{25F03656-A420-9282-009A-AE686103A22F}"/>
              </a:ext>
            </a:extLst>
          </p:cNvPr>
          <p:cNvCxnSpPr/>
          <p:nvPr/>
        </p:nvCxnSpPr>
        <p:spPr>
          <a:xfrm>
            <a:off x="4709635" y="343700"/>
            <a:ext cx="26268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1 44">
            <a:extLst>
              <a:ext uri="{FF2B5EF4-FFF2-40B4-BE49-F238E27FC236}">
                <a16:creationId xmlns:a16="http://schemas.microsoft.com/office/drawing/2014/main" id="{B6C0176E-4ADF-F50E-567B-734B438742D7}"/>
              </a:ext>
            </a:extLst>
          </p:cNvPr>
          <p:cNvCxnSpPr/>
          <p:nvPr/>
        </p:nvCxnSpPr>
        <p:spPr>
          <a:xfrm>
            <a:off x="6532589" y="747907"/>
            <a:ext cx="808170" cy="37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1 54">
            <a:extLst>
              <a:ext uri="{FF2B5EF4-FFF2-40B4-BE49-F238E27FC236}">
                <a16:creationId xmlns:a16="http://schemas.microsoft.com/office/drawing/2014/main" id="{CE69FEB5-A8EA-E322-7910-52DBBEADEAD5}"/>
              </a:ext>
            </a:extLst>
          </p:cNvPr>
          <p:cNvCxnSpPr/>
          <p:nvPr/>
        </p:nvCxnSpPr>
        <p:spPr>
          <a:xfrm flipH="1">
            <a:off x="7332191" y="343701"/>
            <a:ext cx="4284" cy="81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1 66">
            <a:extLst>
              <a:ext uri="{FF2B5EF4-FFF2-40B4-BE49-F238E27FC236}">
                <a16:creationId xmlns:a16="http://schemas.microsoft.com/office/drawing/2014/main" id="{A65D8127-31EE-9A00-9A16-43B5BCD07FAB}"/>
              </a:ext>
            </a:extLst>
          </p:cNvPr>
          <p:cNvCxnSpPr>
            <a:stCxn id="33" idx="4"/>
          </p:cNvCxnSpPr>
          <p:nvPr/>
        </p:nvCxnSpPr>
        <p:spPr>
          <a:xfrm>
            <a:off x="7330199" y="699311"/>
            <a:ext cx="1992" cy="52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Memoria ad accesso diretto 71">
            <a:extLst>
              <a:ext uri="{FF2B5EF4-FFF2-40B4-BE49-F238E27FC236}">
                <a16:creationId xmlns:a16="http://schemas.microsoft.com/office/drawing/2014/main" id="{E632FA0E-C802-8075-0392-0E27C3FFAE68}"/>
              </a:ext>
            </a:extLst>
          </p:cNvPr>
          <p:cNvSpPr/>
          <p:nvPr/>
        </p:nvSpPr>
        <p:spPr>
          <a:xfrm>
            <a:off x="4202670" y="1066338"/>
            <a:ext cx="1013935" cy="729756"/>
          </a:xfrm>
          <a:prstGeom prst="flowChartMagneticDru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emoria ad accesso diretto 77">
            <a:extLst>
              <a:ext uri="{FF2B5EF4-FFF2-40B4-BE49-F238E27FC236}">
                <a16:creationId xmlns:a16="http://schemas.microsoft.com/office/drawing/2014/main" id="{95BE15A8-CEF8-A90C-8823-E37744954C28}"/>
              </a:ext>
            </a:extLst>
          </p:cNvPr>
          <p:cNvSpPr/>
          <p:nvPr/>
        </p:nvSpPr>
        <p:spPr>
          <a:xfrm>
            <a:off x="6029253" y="1075242"/>
            <a:ext cx="1013935" cy="729756"/>
          </a:xfrm>
          <a:prstGeom prst="flowChartMagneticDru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splosione 1 79">
            <a:extLst>
              <a:ext uri="{FF2B5EF4-FFF2-40B4-BE49-F238E27FC236}">
                <a16:creationId xmlns:a16="http://schemas.microsoft.com/office/drawing/2014/main" id="{90C23F7C-2C44-9FE1-CEA8-A0433026177C}"/>
              </a:ext>
            </a:extLst>
          </p:cNvPr>
          <p:cNvSpPr/>
          <p:nvPr/>
        </p:nvSpPr>
        <p:spPr>
          <a:xfrm>
            <a:off x="3690441" y="1342553"/>
            <a:ext cx="182281" cy="172542"/>
          </a:xfrm>
          <a:prstGeom prst="irregularSeal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onnettore 2 11">
            <a:extLst>
              <a:ext uri="{FF2B5EF4-FFF2-40B4-BE49-F238E27FC236}">
                <a16:creationId xmlns:a16="http://schemas.microsoft.com/office/drawing/2014/main" id="{4FD78823-B6BD-84D7-C894-55D746A575FA}"/>
              </a:ext>
            </a:extLst>
          </p:cNvPr>
          <p:cNvCxnSpPr/>
          <p:nvPr/>
        </p:nvCxnSpPr>
        <p:spPr>
          <a:xfrm>
            <a:off x="5209798" y="1066338"/>
            <a:ext cx="819454" cy="890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ttore 2 45">
            <a:extLst>
              <a:ext uri="{FF2B5EF4-FFF2-40B4-BE49-F238E27FC236}">
                <a16:creationId xmlns:a16="http://schemas.microsoft.com/office/drawing/2014/main" id="{F53A39E9-A7C0-2EBC-A636-B65147AEA0E1}"/>
              </a:ext>
            </a:extLst>
          </p:cNvPr>
          <p:cNvCxnSpPr/>
          <p:nvPr/>
        </p:nvCxnSpPr>
        <p:spPr>
          <a:xfrm>
            <a:off x="5203601" y="1809571"/>
            <a:ext cx="819454" cy="890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onnettore 2 91">
            <a:extLst>
              <a:ext uri="{FF2B5EF4-FFF2-40B4-BE49-F238E27FC236}">
                <a16:creationId xmlns:a16="http://schemas.microsoft.com/office/drawing/2014/main" id="{386FFE1F-9AEF-9638-99DE-03DC5F330A20}"/>
              </a:ext>
            </a:extLst>
          </p:cNvPr>
          <p:cNvCxnSpPr>
            <a:endCxn id="26" idx="2"/>
          </p:cNvCxnSpPr>
          <p:nvPr/>
        </p:nvCxnSpPr>
        <p:spPr>
          <a:xfrm>
            <a:off x="4055466" y="3225641"/>
            <a:ext cx="3410399"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CasellaDiTesto 92">
            <a:extLst>
              <a:ext uri="{FF2B5EF4-FFF2-40B4-BE49-F238E27FC236}">
                <a16:creationId xmlns:a16="http://schemas.microsoft.com/office/drawing/2014/main" id="{A54A97DB-FAF8-1FBF-CCF1-941850E91880}"/>
              </a:ext>
            </a:extLst>
          </p:cNvPr>
          <p:cNvSpPr txBox="1"/>
          <p:nvPr/>
        </p:nvSpPr>
        <p:spPr>
          <a:xfrm>
            <a:off x="7332654" y="2887087"/>
            <a:ext cx="266420" cy="338554"/>
          </a:xfrm>
          <a:prstGeom prst="rect">
            <a:avLst/>
          </a:prstGeom>
          <a:noFill/>
        </p:spPr>
        <p:txBody>
          <a:bodyPr wrap="none" rtlCol="0">
            <a:spAutoFit/>
          </a:bodyPr>
          <a:lstStyle/>
          <a:p>
            <a:r>
              <a:rPr lang="en-US" sz="1600"/>
              <a:t>z</a:t>
            </a:r>
          </a:p>
        </p:txBody>
      </p:sp>
      <p:cxnSp>
        <p:nvCxnSpPr>
          <p:cNvPr id="27" name="Connettore 2 24">
            <a:extLst>
              <a:ext uri="{FF2B5EF4-FFF2-40B4-BE49-F238E27FC236}">
                <a16:creationId xmlns:a16="http://schemas.microsoft.com/office/drawing/2014/main" id="{64D74C79-D539-8A67-F2DD-B36C72249A63}"/>
              </a:ext>
            </a:extLst>
          </p:cNvPr>
          <p:cNvCxnSpPr/>
          <p:nvPr/>
        </p:nvCxnSpPr>
        <p:spPr>
          <a:xfrm flipV="1">
            <a:off x="4055465" y="2025545"/>
            <a:ext cx="0" cy="1200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1 29">
            <a:extLst>
              <a:ext uri="{FF2B5EF4-FFF2-40B4-BE49-F238E27FC236}">
                <a16:creationId xmlns:a16="http://schemas.microsoft.com/office/drawing/2014/main" id="{8CA6EA96-0F59-AA31-6E3B-50EA918B87DB}"/>
              </a:ext>
            </a:extLst>
          </p:cNvPr>
          <p:cNvCxnSpPr/>
          <p:nvPr/>
        </p:nvCxnSpPr>
        <p:spPr>
          <a:xfrm>
            <a:off x="5063205" y="1975748"/>
            <a:ext cx="0" cy="289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1 34">
            <a:extLst>
              <a:ext uri="{FF2B5EF4-FFF2-40B4-BE49-F238E27FC236}">
                <a16:creationId xmlns:a16="http://schemas.microsoft.com/office/drawing/2014/main" id="{3DD62A1C-A7EA-6516-100D-885B7A9BAFB4}"/>
              </a:ext>
            </a:extLst>
          </p:cNvPr>
          <p:cNvCxnSpPr/>
          <p:nvPr/>
        </p:nvCxnSpPr>
        <p:spPr>
          <a:xfrm>
            <a:off x="6193835" y="1975748"/>
            <a:ext cx="0" cy="289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2 41">
            <a:extLst>
              <a:ext uri="{FF2B5EF4-FFF2-40B4-BE49-F238E27FC236}">
                <a16:creationId xmlns:a16="http://schemas.microsoft.com/office/drawing/2014/main" id="{4FB3BE8A-3AA5-B2AF-D2B2-A9B2D0E032E8}"/>
              </a:ext>
            </a:extLst>
          </p:cNvPr>
          <p:cNvCxnSpPr/>
          <p:nvPr/>
        </p:nvCxnSpPr>
        <p:spPr>
          <a:xfrm>
            <a:off x="5052335" y="2145121"/>
            <a:ext cx="113063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CasellaDiTesto 46">
            <a:extLst>
              <a:ext uri="{FF2B5EF4-FFF2-40B4-BE49-F238E27FC236}">
                <a16:creationId xmlns:a16="http://schemas.microsoft.com/office/drawing/2014/main" id="{331D3418-0D21-5F04-3A6C-8E1F53CD68E4}"/>
              </a:ext>
            </a:extLst>
          </p:cNvPr>
          <p:cNvSpPr txBox="1"/>
          <p:nvPr/>
        </p:nvSpPr>
        <p:spPr>
          <a:xfrm>
            <a:off x="5358620" y="1794856"/>
            <a:ext cx="521810" cy="369332"/>
          </a:xfrm>
          <a:prstGeom prst="rect">
            <a:avLst/>
          </a:prstGeom>
          <a:noFill/>
        </p:spPr>
        <p:txBody>
          <a:bodyPr wrap="none" rtlCol="0">
            <a:spAutoFit/>
          </a:bodyPr>
          <a:lstStyle/>
          <a:p>
            <a:r>
              <a:rPr lang="en-US"/>
              <a:t>gap</a:t>
            </a:r>
          </a:p>
        </p:txBody>
      </p:sp>
      <p:sp>
        <p:nvSpPr>
          <p:cNvPr id="32" name="Figura a mano libera 95">
            <a:extLst>
              <a:ext uri="{FF2B5EF4-FFF2-40B4-BE49-F238E27FC236}">
                <a16:creationId xmlns:a16="http://schemas.microsoft.com/office/drawing/2014/main" id="{BE411E14-37F1-2B1B-9FD9-0C496AE05841}"/>
              </a:ext>
            </a:extLst>
          </p:cNvPr>
          <p:cNvSpPr/>
          <p:nvPr/>
        </p:nvSpPr>
        <p:spPr>
          <a:xfrm>
            <a:off x="5059052" y="2347068"/>
            <a:ext cx="1118122" cy="878542"/>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e 14">
            <a:extLst>
              <a:ext uri="{FF2B5EF4-FFF2-40B4-BE49-F238E27FC236}">
                <a16:creationId xmlns:a16="http://schemas.microsoft.com/office/drawing/2014/main" id="{2DD6AA84-B5A9-B9A7-2D06-DA21DD5BEAC3}"/>
              </a:ext>
            </a:extLst>
          </p:cNvPr>
          <p:cNvSpPr/>
          <p:nvPr/>
        </p:nvSpPr>
        <p:spPr>
          <a:xfrm>
            <a:off x="7187377" y="414921"/>
            <a:ext cx="285644" cy="284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igura a mano libera 16">
            <a:extLst>
              <a:ext uri="{FF2B5EF4-FFF2-40B4-BE49-F238E27FC236}">
                <a16:creationId xmlns:a16="http://schemas.microsoft.com/office/drawing/2014/main" id="{6EDE8CD9-DF98-E468-228E-01237C055BAE}"/>
              </a:ext>
            </a:extLst>
          </p:cNvPr>
          <p:cNvSpPr/>
          <p:nvPr/>
        </p:nvSpPr>
        <p:spPr>
          <a:xfrm>
            <a:off x="7236907" y="492631"/>
            <a:ext cx="175260" cy="109045"/>
          </a:xfrm>
          <a:custGeom>
            <a:avLst/>
            <a:gdLst>
              <a:gd name="connsiteX0" fmla="*/ 0 w 175260"/>
              <a:gd name="connsiteY0" fmla="*/ 58443 h 109045"/>
              <a:gd name="connsiteX1" fmla="*/ 53340 w 175260"/>
              <a:gd name="connsiteY1" fmla="*/ 1293 h 109045"/>
              <a:gd name="connsiteX2" fmla="*/ 118110 w 175260"/>
              <a:gd name="connsiteY2" fmla="*/ 107973 h 109045"/>
              <a:gd name="connsiteX3" fmla="*/ 175260 w 175260"/>
              <a:gd name="connsiteY3" fmla="*/ 47013 h 109045"/>
            </a:gdLst>
            <a:ahLst/>
            <a:cxnLst>
              <a:cxn ang="0">
                <a:pos x="connsiteX0" y="connsiteY0"/>
              </a:cxn>
              <a:cxn ang="0">
                <a:pos x="connsiteX1" y="connsiteY1"/>
              </a:cxn>
              <a:cxn ang="0">
                <a:pos x="connsiteX2" y="connsiteY2"/>
              </a:cxn>
              <a:cxn ang="0">
                <a:pos x="connsiteX3" y="connsiteY3"/>
              </a:cxn>
            </a:cxnLst>
            <a:rect l="l" t="t" r="r" b="b"/>
            <a:pathLst>
              <a:path w="175260" h="109045">
                <a:moveTo>
                  <a:pt x="0" y="58443"/>
                </a:moveTo>
                <a:cubicBezTo>
                  <a:pt x="16827" y="25740"/>
                  <a:pt x="33655" y="-6962"/>
                  <a:pt x="53340" y="1293"/>
                </a:cubicBezTo>
                <a:cubicBezTo>
                  <a:pt x="73025" y="9548"/>
                  <a:pt x="97790" y="100353"/>
                  <a:pt x="118110" y="107973"/>
                </a:cubicBezTo>
                <a:cubicBezTo>
                  <a:pt x="138430" y="115593"/>
                  <a:pt x="156845" y="81303"/>
                  <a:pt x="175260" y="4701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Oggetto 17">
                <a:extLst>
                  <a:ext uri="{FF2B5EF4-FFF2-40B4-BE49-F238E27FC236}">
                    <a16:creationId xmlns:a16="http://schemas.microsoft.com/office/drawing/2014/main" id="{D7CEA210-EA84-06D0-1E6F-DF95BEDE0CBF}"/>
                  </a:ext>
                </a:extLst>
              </p:cNvPr>
              <p:cNvSpPr txBox="1"/>
              <p:nvPr/>
            </p:nvSpPr>
            <p:spPr bwMode="auto">
              <a:xfrm>
                <a:off x="7605575" y="295486"/>
                <a:ext cx="4202007" cy="493712"/>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m:rPr>
                          <m:sty m:val="p"/>
                        </m:rPr>
                        <a:rPr lang="en-US" sz="1600" i="1">
                          <a:solidFill>
                            <a:srgbClr val="000000"/>
                          </a:solidFill>
                          <a:latin typeface="Cambria Math" panose="02040503050406030204" pitchFamily="18" charset="0"/>
                        </a:rPr>
                        <m:t>Δ</m:t>
                      </m:r>
                      <m:r>
                        <a:rPr lang="en-US" sz="1600" i="1">
                          <a:solidFill>
                            <a:srgbClr val="000000"/>
                          </a:solidFill>
                          <a:latin typeface="Cambria Math" panose="02040503050406030204" pitchFamily="18" charset="0"/>
                        </a:rPr>
                        <m:t>𝑉</m:t>
                      </m:r>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𝑉</m:t>
                          </m:r>
                        </m:e>
                        <m:sub>
                          <m:r>
                            <a:rPr lang="en-US" sz="1600" i="1">
                              <a:solidFill>
                                <a:srgbClr val="000000"/>
                              </a:solidFill>
                              <a:latin typeface="Cambria Math" panose="02040503050406030204" pitchFamily="18" charset="0"/>
                            </a:rPr>
                            <m:t>𝑅𝐹</m:t>
                          </m:r>
                        </m:sub>
                      </m:sSub>
                      <m:func>
                        <m:funcPr>
                          <m:ctrlPr>
                            <a:rPr lang="en-US" sz="1600" i="1">
                              <a:solidFill>
                                <a:srgbClr val="000000"/>
                              </a:solidFill>
                              <a:latin typeface="Cambria Math" panose="02040503050406030204" pitchFamily="18" charset="0"/>
                            </a:rPr>
                          </m:ctrlPr>
                        </m:funcPr>
                        <m:fName>
                          <m:r>
                            <m:rPr>
                              <m:sty m:val="p"/>
                            </m:rPr>
                            <a:rPr lang="en-US" sz="1600" i="0">
                              <a:solidFill>
                                <a:srgbClr val="000000"/>
                              </a:solidFill>
                              <a:latin typeface="Cambria Math" panose="02040503050406030204" pitchFamily="18" charset="0"/>
                            </a:rPr>
                            <m:t>cos</m:t>
                          </m:r>
                        </m:fName>
                        <m:e>
                          <m:d>
                            <m:dPr>
                              <m:ctrlPr>
                                <a:rPr lang="en-US" sz="1600" i="1">
                                  <a:solidFill>
                                    <a:srgbClr val="000000"/>
                                  </a:solidFill>
                                  <a:latin typeface="Cambria Math" panose="02040503050406030204" pitchFamily="18" charset="0"/>
                                </a:rPr>
                              </m:ctrlPr>
                            </m:dPr>
                            <m:e>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𝜔</m:t>
                                  </m:r>
                                </m:e>
                                <m:sub>
                                  <m:r>
                                    <a:rPr lang="en-US" sz="1600" i="1">
                                      <a:solidFill>
                                        <a:srgbClr val="000000"/>
                                      </a:solidFill>
                                      <a:latin typeface="Cambria Math" panose="02040503050406030204" pitchFamily="18" charset="0"/>
                                    </a:rPr>
                                    <m:t>𝑅𝐹</m:t>
                                  </m:r>
                                </m:sub>
                              </m:sSub>
                              <m:r>
                                <a:rPr lang="en-US" sz="1600" i="1">
                                  <a:solidFill>
                                    <a:srgbClr val="000000"/>
                                  </a:solidFill>
                                  <a:latin typeface="Cambria Math" panose="02040503050406030204" pitchFamily="18" charset="0"/>
                                </a:rPr>
                                <m:t>𝑡</m:t>
                              </m:r>
                            </m:e>
                          </m:d>
                        </m:e>
                      </m:func>
                      <m:r>
                        <m:rPr>
                          <m:nor/>
                        </m:rPr>
                        <a:rPr lang="it-IT" sz="1600" b="0" i="0" smtClean="0">
                          <a:solidFill>
                            <a:srgbClr val="000000"/>
                          </a:solidFill>
                          <a:latin typeface="Cambria Math" panose="02040503050406030204" pitchFamily="18" charset="0"/>
                        </a:rPr>
                        <m:t>,</m:t>
                      </m:r>
                      <m:r>
                        <m:rPr>
                          <m:nor/>
                        </m:rPr>
                        <a:rPr lang="en-US" sz="1600" i="0">
                          <a:solidFill>
                            <a:srgbClr val="000000"/>
                          </a:solidFill>
                          <a:latin typeface="Cambria Math" panose="02040503050406030204" pitchFamily="18" charset="0"/>
                        </a:rPr>
                        <m:t>    </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𝜔</m:t>
                          </m:r>
                        </m:e>
                        <m:sub>
                          <m:r>
                            <a:rPr lang="en-US" sz="1600" i="1">
                              <a:solidFill>
                                <a:srgbClr val="000000"/>
                              </a:solidFill>
                              <a:latin typeface="Cambria Math" panose="02040503050406030204" pitchFamily="18" charset="0"/>
                            </a:rPr>
                            <m:t>𝑅𝐹</m:t>
                          </m:r>
                        </m:sub>
                      </m:sSub>
                      <m:r>
                        <a:rPr lang="en-US" sz="1600" i="1">
                          <a:solidFill>
                            <a:srgbClr val="000000"/>
                          </a:solidFill>
                          <a:latin typeface="Cambria Math" panose="02040503050406030204" pitchFamily="18" charset="0"/>
                        </a:rPr>
                        <m:t>=2</m:t>
                      </m:r>
                      <m:r>
                        <a:rPr lang="en-US" sz="1600" i="1">
                          <a:solidFill>
                            <a:srgbClr val="000000"/>
                          </a:solidFill>
                          <a:latin typeface="Cambria Math" panose="02040503050406030204" pitchFamily="18" charset="0"/>
                        </a:rPr>
                        <m:t>𝜋</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𝑓</m:t>
                          </m:r>
                        </m:e>
                        <m:sub>
                          <m:r>
                            <a:rPr lang="en-US" sz="1600" i="1">
                              <a:solidFill>
                                <a:srgbClr val="000000"/>
                              </a:solidFill>
                              <a:latin typeface="Cambria Math" panose="02040503050406030204" pitchFamily="18" charset="0"/>
                            </a:rPr>
                            <m:t>𝑅𝐹</m:t>
                          </m:r>
                        </m:sub>
                      </m:sSub>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2</m:t>
                          </m:r>
                          <m:r>
                            <a:rPr lang="en-US" sz="1600" i="1">
                              <a:solidFill>
                                <a:srgbClr val="000000"/>
                              </a:solidFill>
                              <a:latin typeface="Cambria Math" panose="02040503050406030204" pitchFamily="18" charset="0"/>
                            </a:rPr>
                            <m:t>𝜋</m:t>
                          </m:r>
                        </m:num>
                        <m:den>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𝑇</m:t>
                              </m:r>
                            </m:e>
                            <m:sub>
                              <m:r>
                                <a:rPr lang="en-US" sz="1600" i="1">
                                  <a:solidFill>
                                    <a:srgbClr val="000000"/>
                                  </a:solidFill>
                                  <a:latin typeface="Cambria Math" panose="02040503050406030204" pitchFamily="18" charset="0"/>
                                </a:rPr>
                                <m:t>𝑅𝐹</m:t>
                              </m:r>
                            </m:sub>
                          </m:sSub>
                        </m:den>
                      </m:f>
                    </m:oMath>
                  </m:oMathPara>
                </a14:m>
                <a:endParaRPr lang="en-US" sz="1600" dirty="0"/>
              </a:p>
            </p:txBody>
          </p:sp>
        </mc:Choice>
        <mc:Fallback xmlns="">
          <p:sp>
            <p:nvSpPr>
              <p:cNvPr id="35" name="Oggetto 17">
                <a:extLst>
                  <a:ext uri="{FF2B5EF4-FFF2-40B4-BE49-F238E27FC236}">
                    <a16:creationId xmlns:a16="http://schemas.microsoft.com/office/drawing/2014/main" id="{D7CEA210-EA84-06D0-1E6F-DF95BEDE0CBF}"/>
                  </a:ext>
                </a:extLst>
              </p:cNvPr>
              <p:cNvSpPr txBox="1">
                <a:spLocks noRot="1" noChangeAspect="1" noMove="1" noResize="1" noEditPoints="1" noAdjustHandles="1" noChangeArrowheads="1" noChangeShapeType="1" noTextEdit="1"/>
              </p:cNvSpPr>
              <p:nvPr/>
            </p:nvSpPr>
            <p:spPr bwMode="auto">
              <a:xfrm>
                <a:off x="7605575" y="295486"/>
                <a:ext cx="4202007" cy="493712"/>
              </a:xfrm>
              <a:prstGeom prst="rect">
                <a:avLst/>
              </a:prstGeom>
              <a:blipFill>
                <a:blip r:embed="rId3"/>
                <a:stretch>
                  <a:fillRect b="-11111"/>
                </a:stretch>
              </a:blipFill>
              <a:ln>
                <a:noFill/>
              </a:ln>
            </p:spPr>
            <p:txBody>
              <a:bodyPr/>
              <a:lstStyle/>
              <a:p>
                <a:r>
                  <a:rPr lang="en-US">
                    <a:noFill/>
                  </a:rPr>
                  <a:t> </a:t>
                </a:r>
              </a:p>
            </p:txBody>
          </p:sp>
        </mc:Fallback>
      </mc:AlternateContent>
      <p:sp>
        <p:nvSpPr>
          <p:cNvPr id="36" name="Figura a mano libera 52">
            <a:extLst>
              <a:ext uri="{FF2B5EF4-FFF2-40B4-BE49-F238E27FC236}">
                <a16:creationId xmlns:a16="http://schemas.microsoft.com/office/drawing/2014/main" id="{22D21A16-4FE6-7E0F-5FDE-9C872C759D52}"/>
              </a:ext>
            </a:extLst>
          </p:cNvPr>
          <p:cNvSpPr/>
          <p:nvPr/>
        </p:nvSpPr>
        <p:spPr>
          <a:xfrm>
            <a:off x="5068018" y="2634167"/>
            <a:ext cx="1100193" cy="581261"/>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igura a mano libera 60">
            <a:extLst>
              <a:ext uri="{FF2B5EF4-FFF2-40B4-BE49-F238E27FC236}">
                <a16:creationId xmlns:a16="http://schemas.microsoft.com/office/drawing/2014/main" id="{F366D9DA-0E8F-902F-5137-8BBDA887B6C7}"/>
              </a:ext>
            </a:extLst>
          </p:cNvPr>
          <p:cNvSpPr/>
          <p:nvPr/>
        </p:nvSpPr>
        <p:spPr>
          <a:xfrm>
            <a:off x="5084946" y="2924797"/>
            <a:ext cx="1066337" cy="290631"/>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igura a mano libera 61">
            <a:extLst>
              <a:ext uri="{FF2B5EF4-FFF2-40B4-BE49-F238E27FC236}">
                <a16:creationId xmlns:a16="http://schemas.microsoft.com/office/drawing/2014/main" id="{1E533E25-549F-E332-EEDD-F2B69428A0B1}"/>
              </a:ext>
            </a:extLst>
          </p:cNvPr>
          <p:cNvSpPr/>
          <p:nvPr/>
        </p:nvSpPr>
        <p:spPr>
          <a:xfrm>
            <a:off x="5102091" y="3175659"/>
            <a:ext cx="1032047" cy="45719"/>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igura a mano libera 63">
            <a:extLst>
              <a:ext uri="{FF2B5EF4-FFF2-40B4-BE49-F238E27FC236}">
                <a16:creationId xmlns:a16="http://schemas.microsoft.com/office/drawing/2014/main" id="{3A814853-C693-1AE0-3EF0-89B10C713A84}"/>
              </a:ext>
            </a:extLst>
          </p:cNvPr>
          <p:cNvSpPr/>
          <p:nvPr/>
        </p:nvSpPr>
        <p:spPr>
          <a:xfrm flipV="1">
            <a:off x="5068018" y="3225188"/>
            <a:ext cx="1100193" cy="581261"/>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igura a mano libera 64">
            <a:extLst>
              <a:ext uri="{FF2B5EF4-FFF2-40B4-BE49-F238E27FC236}">
                <a16:creationId xmlns:a16="http://schemas.microsoft.com/office/drawing/2014/main" id="{6CA5A241-5B9A-72F6-1BF3-08FB476CEFCB}"/>
              </a:ext>
            </a:extLst>
          </p:cNvPr>
          <p:cNvSpPr/>
          <p:nvPr/>
        </p:nvSpPr>
        <p:spPr>
          <a:xfrm flipV="1">
            <a:off x="5084946" y="3225188"/>
            <a:ext cx="1066337" cy="290631"/>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igura a mano libera 65">
            <a:extLst>
              <a:ext uri="{FF2B5EF4-FFF2-40B4-BE49-F238E27FC236}">
                <a16:creationId xmlns:a16="http://schemas.microsoft.com/office/drawing/2014/main" id="{C1D41B1D-E6E6-10A8-7E92-9EEC8139D101}"/>
              </a:ext>
            </a:extLst>
          </p:cNvPr>
          <p:cNvSpPr/>
          <p:nvPr/>
        </p:nvSpPr>
        <p:spPr>
          <a:xfrm flipV="1">
            <a:off x="5059052" y="3225187"/>
            <a:ext cx="1118122" cy="878542"/>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igura a mano libera 67">
            <a:extLst>
              <a:ext uri="{FF2B5EF4-FFF2-40B4-BE49-F238E27FC236}">
                <a16:creationId xmlns:a16="http://schemas.microsoft.com/office/drawing/2014/main" id="{9168BCA0-8FC1-1B77-2638-A2042EECFFE2}"/>
              </a:ext>
            </a:extLst>
          </p:cNvPr>
          <p:cNvSpPr/>
          <p:nvPr/>
        </p:nvSpPr>
        <p:spPr>
          <a:xfrm flipV="1">
            <a:off x="5102091" y="3225611"/>
            <a:ext cx="1032047" cy="45719"/>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Connettore 2 68">
            <a:extLst>
              <a:ext uri="{FF2B5EF4-FFF2-40B4-BE49-F238E27FC236}">
                <a16:creationId xmlns:a16="http://schemas.microsoft.com/office/drawing/2014/main" id="{A1E6C59D-9871-BAB9-F5E4-8DA2EC937810}"/>
              </a:ext>
            </a:extLst>
          </p:cNvPr>
          <p:cNvCxnSpPr/>
          <p:nvPr/>
        </p:nvCxnSpPr>
        <p:spPr>
          <a:xfrm flipV="1">
            <a:off x="9595961" y="3540076"/>
            <a:ext cx="2192866" cy="3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CasellaDiTesto 69">
            <a:extLst>
              <a:ext uri="{FF2B5EF4-FFF2-40B4-BE49-F238E27FC236}">
                <a16:creationId xmlns:a16="http://schemas.microsoft.com/office/drawing/2014/main" id="{319837F9-D918-F0FB-A1F0-B3B24F9E6AA7}"/>
              </a:ext>
            </a:extLst>
          </p:cNvPr>
          <p:cNvSpPr txBox="1"/>
          <p:nvPr/>
        </p:nvSpPr>
        <p:spPr>
          <a:xfrm>
            <a:off x="11535231" y="3153388"/>
            <a:ext cx="389850" cy="338554"/>
          </a:xfrm>
          <a:prstGeom prst="rect">
            <a:avLst/>
          </a:prstGeom>
          <a:noFill/>
        </p:spPr>
        <p:txBody>
          <a:bodyPr wrap="none" rtlCol="0">
            <a:spAutoFit/>
          </a:bodyPr>
          <a:lstStyle/>
          <a:p>
            <a:r>
              <a:rPr lang="en-US" sz="1600" err="1"/>
              <a:t>t</a:t>
            </a:r>
            <a:r>
              <a:rPr lang="en-US" sz="1600" baseline="-25000" err="1"/>
              <a:t>inj</a:t>
            </a:r>
            <a:endParaRPr lang="en-US" sz="1600" baseline="-25000"/>
          </a:p>
        </p:txBody>
      </p:sp>
      <p:cxnSp>
        <p:nvCxnSpPr>
          <p:cNvPr id="45" name="Connettore 2 70">
            <a:extLst>
              <a:ext uri="{FF2B5EF4-FFF2-40B4-BE49-F238E27FC236}">
                <a16:creationId xmlns:a16="http://schemas.microsoft.com/office/drawing/2014/main" id="{531CBBA9-DC7D-D4C2-7060-806DDE82DB76}"/>
              </a:ext>
            </a:extLst>
          </p:cNvPr>
          <p:cNvCxnSpPr/>
          <p:nvPr/>
        </p:nvCxnSpPr>
        <p:spPr>
          <a:xfrm flipV="1">
            <a:off x="9595961" y="2340010"/>
            <a:ext cx="0" cy="1200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7">
            <a:extLst>
              <a:ext uri="{FF2B5EF4-FFF2-40B4-BE49-F238E27FC236}">
                <a16:creationId xmlns:a16="http://schemas.microsoft.com/office/drawing/2014/main" id="{BA866A4F-5880-2973-9CAD-AE8FFADAA935}"/>
              </a:ext>
            </a:extLst>
          </p:cNvPr>
          <p:cNvSpPr>
            <a:spLocks noChangeArrowheads="1"/>
          </p:cNvSpPr>
          <p:nvPr/>
        </p:nvSpPr>
        <p:spPr bwMode="auto">
          <a:xfrm>
            <a:off x="9148527" y="2218488"/>
            <a:ext cx="510087" cy="338554"/>
          </a:xfrm>
          <a:prstGeom prst="rect">
            <a:avLst/>
          </a:prstGeom>
          <a:noFill/>
          <a:ln w="28575">
            <a:noFill/>
            <a:miter lim="800000"/>
            <a:headEnd/>
            <a:tailEnd/>
          </a:ln>
        </p:spPr>
        <p:txBody>
          <a:bodyPr wrap="square">
            <a:prstTxWarp prst="textNoShape">
              <a:avLst/>
            </a:prstTxWarp>
            <a:spAutoFit/>
          </a:bodyPr>
          <a:lstStyle/>
          <a:p>
            <a:r>
              <a:rPr lang="en-US" sz="1600" noProof="1">
                <a:latin typeface="Calibri" pitchFamily="34" charset="0"/>
                <a:sym typeface="Symbol"/>
              </a:rPr>
              <a:t></a:t>
            </a:r>
            <a:r>
              <a:rPr lang="en-US" sz="1600" i="1" noProof="1">
                <a:latin typeface="Calibri" pitchFamily="34" charset="0"/>
                <a:sym typeface="Symbol"/>
              </a:rPr>
              <a:t>E</a:t>
            </a:r>
            <a:endParaRPr sz="1600" i="1" noProof="1">
              <a:latin typeface="Calibri" pitchFamily="34" charset="0"/>
            </a:endParaRPr>
          </a:p>
        </p:txBody>
      </p:sp>
      <p:sp>
        <p:nvSpPr>
          <p:cNvPr id="47" name="Figura a mano libera 21">
            <a:extLst>
              <a:ext uri="{FF2B5EF4-FFF2-40B4-BE49-F238E27FC236}">
                <a16:creationId xmlns:a16="http://schemas.microsoft.com/office/drawing/2014/main" id="{0B2D4FD4-7C9C-6488-A043-8A04BC4BC502}"/>
              </a:ext>
            </a:extLst>
          </p:cNvPr>
          <p:cNvSpPr/>
          <p:nvPr/>
        </p:nvSpPr>
        <p:spPr>
          <a:xfrm>
            <a:off x="9592474" y="2921962"/>
            <a:ext cx="1821180" cy="1268736"/>
          </a:xfrm>
          <a:custGeom>
            <a:avLst/>
            <a:gdLst>
              <a:gd name="connsiteX0" fmla="*/ 0 w 1821180"/>
              <a:gd name="connsiteY0" fmla="*/ 0 h 1268742"/>
              <a:gd name="connsiteX1" fmla="*/ 922020 w 1821180"/>
              <a:gd name="connsiteY1" fmla="*/ 1268730 h 1268742"/>
              <a:gd name="connsiteX2" fmla="*/ 1821180 w 1821180"/>
              <a:gd name="connsiteY2" fmla="*/ 19050 h 1268742"/>
              <a:gd name="connsiteX0" fmla="*/ 0 w 1821180"/>
              <a:gd name="connsiteY0" fmla="*/ 0 h 1268742"/>
              <a:gd name="connsiteX1" fmla="*/ 922020 w 1821180"/>
              <a:gd name="connsiteY1" fmla="*/ 1268730 h 1268742"/>
              <a:gd name="connsiteX2" fmla="*/ 1821180 w 1821180"/>
              <a:gd name="connsiteY2" fmla="*/ 19050 h 1268742"/>
              <a:gd name="connsiteX0" fmla="*/ 0 w 1821180"/>
              <a:gd name="connsiteY0" fmla="*/ 0 h 1268735"/>
              <a:gd name="connsiteX1" fmla="*/ 922020 w 1821180"/>
              <a:gd name="connsiteY1" fmla="*/ 1268730 h 1268735"/>
              <a:gd name="connsiteX2" fmla="*/ 1821180 w 1821180"/>
              <a:gd name="connsiteY2" fmla="*/ 19050 h 1268735"/>
              <a:gd name="connsiteX0" fmla="*/ 0 w 1821180"/>
              <a:gd name="connsiteY0" fmla="*/ 0 h 1268735"/>
              <a:gd name="connsiteX1" fmla="*/ 922020 w 1821180"/>
              <a:gd name="connsiteY1" fmla="*/ 1268730 h 1268735"/>
              <a:gd name="connsiteX2" fmla="*/ 1821180 w 1821180"/>
              <a:gd name="connsiteY2" fmla="*/ 19050 h 1268735"/>
              <a:gd name="connsiteX0" fmla="*/ 0 w 1821180"/>
              <a:gd name="connsiteY0" fmla="*/ 0 h 1268736"/>
              <a:gd name="connsiteX1" fmla="*/ 922020 w 1821180"/>
              <a:gd name="connsiteY1" fmla="*/ 1268730 h 1268736"/>
              <a:gd name="connsiteX2" fmla="*/ 1821180 w 1821180"/>
              <a:gd name="connsiteY2" fmla="*/ 19050 h 1268736"/>
            </a:gdLst>
            <a:ahLst/>
            <a:cxnLst>
              <a:cxn ang="0">
                <a:pos x="connsiteX0" y="connsiteY0"/>
              </a:cxn>
              <a:cxn ang="0">
                <a:pos x="connsiteX1" y="connsiteY1"/>
              </a:cxn>
              <a:cxn ang="0">
                <a:pos x="connsiteX2" y="connsiteY2"/>
              </a:cxn>
            </a:cxnLst>
            <a:rect l="l" t="t" r="r" b="b"/>
            <a:pathLst>
              <a:path w="1821180" h="1268736">
                <a:moveTo>
                  <a:pt x="0" y="0"/>
                </a:moveTo>
                <a:cubicBezTo>
                  <a:pt x="351155" y="317"/>
                  <a:pt x="618490" y="1265555"/>
                  <a:pt x="922020" y="1268730"/>
                </a:cubicBezTo>
                <a:cubicBezTo>
                  <a:pt x="1225550" y="1271905"/>
                  <a:pt x="1420495" y="20637"/>
                  <a:pt x="1821180" y="1905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8" name="Oggetto 22">
                <a:extLst>
                  <a:ext uri="{FF2B5EF4-FFF2-40B4-BE49-F238E27FC236}">
                    <a16:creationId xmlns:a16="http://schemas.microsoft.com/office/drawing/2014/main" id="{725A548D-77BE-0824-86A0-6ED35BB2907D}"/>
                  </a:ext>
                </a:extLst>
              </p:cNvPr>
              <p:cNvSpPr txBox="1"/>
              <p:nvPr/>
            </p:nvSpPr>
            <p:spPr bwMode="auto">
              <a:xfrm>
                <a:off x="1418943" y="1867087"/>
                <a:ext cx="2698723" cy="317500"/>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𝑧</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𝑡</m:t>
                          </m:r>
                        </m:e>
                      </m:d>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𝑅𝐹</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e>
                      </m:d>
                      <m:func>
                        <m:funcPr>
                          <m:ctrlPr>
                            <a:rPr lang="en-US" sz="1600" i="1">
                              <a:solidFill>
                                <a:srgbClr val="000000"/>
                              </a:solidFill>
                              <a:latin typeface="Cambria Math" panose="02040503050406030204" pitchFamily="18" charset="0"/>
                            </a:rPr>
                          </m:ctrlPr>
                        </m:funcPr>
                        <m:fName>
                          <m:r>
                            <m:rPr>
                              <m:sty m:val="p"/>
                            </m:rPr>
                            <a:rPr lang="en-US" sz="1600" i="0">
                              <a:solidFill>
                                <a:srgbClr val="000000"/>
                              </a:solidFill>
                              <a:latin typeface="Cambria Math" panose="02040503050406030204" pitchFamily="18" charset="0"/>
                            </a:rPr>
                            <m:t>cos</m:t>
                          </m:r>
                        </m:fName>
                        <m:e>
                          <m:d>
                            <m:dPr>
                              <m:ctrlPr>
                                <a:rPr lang="en-US" sz="1600" i="1">
                                  <a:solidFill>
                                    <a:srgbClr val="000000"/>
                                  </a:solidFill>
                                  <a:latin typeface="Cambria Math" panose="02040503050406030204" pitchFamily="18" charset="0"/>
                                </a:rPr>
                              </m:ctrlPr>
                            </m:dPr>
                            <m:e>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𝜔</m:t>
                                  </m:r>
                                </m:e>
                                <m:sub>
                                  <m:r>
                                    <a:rPr lang="en-US" sz="1600" i="1">
                                      <a:solidFill>
                                        <a:srgbClr val="000000"/>
                                      </a:solidFill>
                                      <a:latin typeface="Cambria Math" panose="02040503050406030204" pitchFamily="18" charset="0"/>
                                    </a:rPr>
                                    <m:t>𝑅𝐹</m:t>
                                  </m:r>
                                </m:sub>
                              </m:sSub>
                              <m:r>
                                <a:rPr lang="en-US" sz="1600" i="1">
                                  <a:solidFill>
                                    <a:srgbClr val="000000"/>
                                  </a:solidFill>
                                  <a:latin typeface="Cambria Math" panose="02040503050406030204" pitchFamily="18" charset="0"/>
                                </a:rPr>
                                <m:t>𝑡</m:t>
                              </m:r>
                            </m:e>
                          </m:d>
                        </m:e>
                      </m:func>
                      <m:r>
                        <a:rPr lang="en-US" sz="1600" i="0">
                          <a:solidFill>
                            <a:srgbClr val="000000"/>
                          </a:solidFill>
                          <a:latin typeface="Cambria Math" panose="02040503050406030204" pitchFamily="18" charset="0"/>
                        </a:rPr>
                        <m:t> </m:t>
                      </m:r>
                    </m:oMath>
                  </m:oMathPara>
                </a14:m>
                <a:endParaRPr lang="en-US" sz="1600" dirty="0"/>
              </a:p>
            </p:txBody>
          </p:sp>
        </mc:Choice>
        <mc:Fallback>
          <p:sp>
            <p:nvSpPr>
              <p:cNvPr id="48" name="Oggetto 22">
                <a:extLst>
                  <a:ext uri="{FF2B5EF4-FFF2-40B4-BE49-F238E27FC236}">
                    <a16:creationId xmlns:a16="http://schemas.microsoft.com/office/drawing/2014/main" id="{725A548D-77BE-0824-86A0-6ED35BB2907D}"/>
                  </a:ext>
                </a:extLst>
              </p:cNvPr>
              <p:cNvSpPr txBox="1">
                <a:spLocks noRot="1" noChangeAspect="1" noMove="1" noResize="1" noEditPoints="1" noAdjustHandles="1" noChangeArrowheads="1" noChangeShapeType="1" noTextEdit="1"/>
              </p:cNvSpPr>
              <p:nvPr/>
            </p:nvSpPr>
            <p:spPr bwMode="auto">
              <a:xfrm>
                <a:off x="1418943" y="1867087"/>
                <a:ext cx="2698723" cy="317500"/>
              </a:xfrm>
              <a:prstGeom prst="rect">
                <a:avLst/>
              </a:prstGeom>
              <a:blipFill>
                <a:blip r:embed="rId4"/>
                <a:stretch>
                  <a:fillRect b="-7692"/>
                </a:stretch>
              </a:blipFill>
              <a:ln>
                <a:noFill/>
              </a:ln>
            </p:spPr>
            <p:txBody>
              <a:bodyPr/>
              <a:lstStyle/>
              <a:p>
                <a:r>
                  <a:rPr lang="en-US">
                    <a:noFill/>
                  </a:rPr>
                  <a:t> </a:t>
                </a:r>
              </a:p>
            </p:txBody>
          </p:sp>
        </mc:Fallback>
      </mc:AlternateContent>
      <p:grpSp>
        <p:nvGrpSpPr>
          <p:cNvPr id="49" name="Gruppo 105">
            <a:extLst>
              <a:ext uri="{FF2B5EF4-FFF2-40B4-BE49-F238E27FC236}">
                <a16:creationId xmlns:a16="http://schemas.microsoft.com/office/drawing/2014/main" id="{DD74C73D-2E33-8571-AB09-BD7E577A854C}"/>
              </a:ext>
            </a:extLst>
          </p:cNvPr>
          <p:cNvGrpSpPr/>
          <p:nvPr/>
        </p:nvGrpSpPr>
        <p:grpSpPr>
          <a:xfrm>
            <a:off x="9581474" y="3510430"/>
            <a:ext cx="1912991" cy="60211"/>
            <a:chOff x="6389799" y="3735527"/>
            <a:chExt cx="1912991" cy="60211"/>
          </a:xfrm>
        </p:grpSpPr>
        <p:sp>
          <p:nvSpPr>
            <p:cNvPr id="50" name="Oval 33">
              <a:extLst>
                <a:ext uri="{FF2B5EF4-FFF2-40B4-BE49-F238E27FC236}">
                  <a16:creationId xmlns:a16="http://schemas.microsoft.com/office/drawing/2014/main" id="{CC5595F6-3BB9-B8ED-24D0-7C3239672DFC}"/>
                </a:ext>
              </a:extLst>
            </p:cNvPr>
            <p:cNvSpPr>
              <a:spLocks noChangeArrowheads="1"/>
            </p:cNvSpPr>
            <p:nvPr/>
          </p:nvSpPr>
          <p:spPr bwMode="auto">
            <a:xfrm>
              <a:off x="63897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1" name="Oval 33">
              <a:extLst>
                <a:ext uri="{FF2B5EF4-FFF2-40B4-BE49-F238E27FC236}">
                  <a16:creationId xmlns:a16="http://schemas.microsoft.com/office/drawing/2014/main" id="{D13F2527-AE0F-F9CD-35E7-C111D34C33E1}"/>
                </a:ext>
              </a:extLst>
            </p:cNvPr>
            <p:cNvSpPr>
              <a:spLocks noChangeArrowheads="1"/>
            </p:cNvSpPr>
            <p:nvPr/>
          </p:nvSpPr>
          <p:spPr bwMode="auto">
            <a:xfrm>
              <a:off x="64922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2" name="Oval 33">
              <a:extLst>
                <a:ext uri="{FF2B5EF4-FFF2-40B4-BE49-F238E27FC236}">
                  <a16:creationId xmlns:a16="http://schemas.microsoft.com/office/drawing/2014/main" id="{E6E7000F-2E6C-DA35-0CB4-589F85A2471D}"/>
                </a:ext>
              </a:extLst>
            </p:cNvPr>
            <p:cNvSpPr>
              <a:spLocks noChangeArrowheads="1"/>
            </p:cNvSpPr>
            <p:nvPr/>
          </p:nvSpPr>
          <p:spPr bwMode="auto">
            <a:xfrm>
              <a:off x="65946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3" name="Oval 33">
              <a:extLst>
                <a:ext uri="{FF2B5EF4-FFF2-40B4-BE49-F238E27FC236}">
                  <a16:creationId xmlns:a16="http://schemas.microsoft.com/office/drawing/2014/main" id="{E431E484-2F65-949F-1139-C76D27A53167}"/>
                </a:ext>
              </a:extLst>
            </p:cNvPr>
            <p:cNvSpPr>
              <a:spLocks noChangeArrowheads="1"/>
            </p:cNvSpPr>
            <p:nvPr/>
          </p:nvSpPr>
          <p:spPr bwMode="auto">
            <a:xfrm>
              <a:off x="66971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4" name="Oval 33">
              <a:extLst>
                <a:ext uri="{FF2B5EF4-FFF2-40B4-BE49-F238E27FC236}">
                  <a16:creationId xmlns:a16="http://schemas.microsoft.com/office/drawing/2014/main" id="{C692138C-34F6-A16D-99E6-29EE3CD329F7}"/>
                </a:ext>
              </a:extLst>
            </p:cNvPr>
            <p:cNvSpPr>
              <a:spLocks noChangeArrowheads="1"/>
            </p:cNvSpPr>
            <p:nvPr/>
          </p:nvSpPr>
          <p:spPr bwMode="auto">
            <a:xfrm>
              <a:off x="67995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5" name="Oval 33">
              <a:extLst>
                <a:ext uri="{FF2B5EF4-FFF2-40B4-BE49-F238E27FC236}">
                  <a16:creationId xmlns:a16="http://schemas.microsoft.com/office/drawing/2014/main" id="{0D32A997-47BB-ACEF-EC2D-59FC09893346}"/>
                </a:ext>
              </a:extLst>
            </p:cNvPr>
            <p:cNvSpPr>
              <a:spLocks noChangeArrowheads="1"/>
            </p:cNvSpPr>
            <p:nvPr/>
          </p:nvSpPr>
          <p:spPr bwMode="auto">
            <a:xfrm>
              <a:off x="69020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6" name="Oval 33">
              <a:extLst>
                <a:ext uri="{FF2B5EF4-FFF2-40B4-BE49-F238E27FC236}">
                  <a16:creationId xmlns:a16="http://schemas.microsoft.com/office/drawing/2014/main" id="{817DF62A-B2B9-0310-A0EB-628AEB482093}"/>
                </a:ext>
              </a:extLst>
            </p:cNvPr>
            <p:cNvSpPr>
              <a:spLocks noChangeArrowheads="1"/>
            </p:cNvSpPr>
            <p:nvPr/>
          </p:nvSpPr>
          <p:spPr bwMode="auto">
            <a:xfrm>
              <a:off x="70044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7" name="Oval 33">
              <a:extLst>
                <a:ext uri="{FF2B5EF4-FFF2-40B4-BE49-F238E27FC236}">
                  <a16:creationId xmlns:a16="http://schemas.microsoft.com/office/drawing/2014/main" id="{965A1CDE-27CA-E655-3E25-3B5804C9B5FE}"/>
                </a:ext>
              </a:extLst>
            </p:cNvPr>
            <p:cNvSpPr>
              <a:spLocks noChangeArrowheads="1"/>
            </p:cNvSpPr>
            <p:nvPr/>
          </p:nvSpPr>
          <p:spPr bwMode="auto">
            <a:xfrm>
              <a:off x="71069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8" name="Oval 33">
              <a:extLst>
                <a:ext uri="{FF2B5EF4-FFF2-40B4-BE49-F238E27FC236}">
                  <a16:creationId xmlns:a16="http://schemas.microsoft.com/office/drawing/2014/main" id="{80DFEC36-BF3D-9AB9-9689-64D816B3126B}"/>
                </a:ext>
              </a:extLst>
            </p:cNvPr>
            <p:cNvSpPr>
              <a:spLocks noChangeArrowheads="1"/>
            </p:cNvSpPr>
            <p:nvPr/>
          </p:nvSpPr>
          <p:spPr bwMode="auto">
            <a:xfrm>
              <a:off x="72093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59" name="Oval 33">
              <a:extLst>
                <a:ext uri="{FF2B5EF4-FFF2-40B4-BE49-F238E27FC236}">
                  <a16:creationId xmlns:a16="http://schemas.microsoft.com/office/drawing/2014/main" id="{62144762-BE57-DEDE-1A1D-30E926013AEA}"/>
                </a:ext>
              </a:extLst>
            </p:cNvPr>
            <p:cNvSpPr>
              <a:spLocks noChangeArrowheads="1"/>
            </p:cNvSpPr>
            <p:nvPr/>
          </p:nvSpPr>
          <p:spPr bwMode="auto">
            <a:xfrm>
              <a:off x="73118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0" name="Oval 33">
              <a:extLst>
                <a:ext uri="{FF2B5EF4-FFF2-40B4-BE49-F238E27FC236}">
                  <a16:creationId xmlns:a16="http://schemas.microsoft.com/office/drawing/2014/main" id="{7EB34114-09AE-B9D3-62D9-82D8B3730C2F}"/>
                </a:ext>
              </a:extLst>
            </p:cNvPr>
            <p:cNvSpPr>
              <a:spLocks noChangeArrowheads="1"/>
            </p:cNvSpPr>
            <p:nvPr/>
          </p:nvSpPr>
          <p:spPr bwMode="auto">
            <a:xfrm>
              <a:off x="74142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1" name="Oval 33">
              <a:extLst>
                <a:ext uri="{FF2B5EF4-FFF2-40B4-BE49-F238E27FC236}">
                  <a16:creationId xmlns:a16="http://schemas.microsoft.com/office/drawing/2014/main" id="{F66B20B8-4475-1F48-7AE5-0CEE97856701}"/>
                </a:ext>
              </a:extLst>
            </p:cNvPr>
            <p:cNvSpPr>
              <a:spLocks noChangeArrowheads="1"/>
            </p:cNvSpPr>
            <p:nvPr/>
          </p:nvSpPr>
          <p:spPr bwMode="auto">
            <a:xfrm>
              <a:off x="75167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2" name="Oval 33">
              <a:extLst>
                <a:ext uri="{FF2B5EF4-FFF2-40B4-BE49-F238E27FC236}">
                  <a16:creationId xmlns:a16="http://schemas.microsoft.com/office/drawing/2014/main" id="{68820103-D21C-4E05-01EF-A31E579B95BF}"/>
                </a:ext>
              </a:extLst>
            </p:cNvPr>
            <p:cNvSpPr>
              <a:spLocks noChangeArrowheads="1"/>
            </p:cNvSpPr>
            <p:nvPr/>
          </p:nvSpPr>
          <p:spPr bwMode="auto">
            <a:xfrm>
              <a:off x="76191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3" name="Oval 33">
              <a:extLst>
                <a:ext uri="{FF2B5EF4-FFF2-40B4-BE49-F238E27FC236}">
                  <a16:creationId xmlns:a16="http://schemas.microsoft.com/office/drawing/2014/main" id="{0ABDE1FE-5B29-485C-2CE4-C30CAAB7DBBA}"/>
                </a:ext>
              </a:extLst>
            </p:cNvPr>
            <p:cNvSpPr>
              <a:spLocks noChangeArrowheads="1"/>
            </p:cNvSpPr>
            <p:nvPr/>
          </p:nvSpPr>
          <p:spPr bwMode="auto">
            <a:xfrm>
              <a:off x="77216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4" name="Oval 33">
              <a:extLst>
                <a:ext uri="{FF2B5EF4-FFF2-40B4-BE49-F238E27FC236}">
                  <a16:creationId xmlns:a16="http://schemas.microsoft.com/office/drawing/2014/main" id="{807033D2-DD5B-0D45-EE61-FAAC2E7F7C2B}"/>
                </a:ext>
              </a:extLst>
            </p:cNvPr>
            <p:cNvSpPr>
              <a:spLocks noChangeArrowheads="1"/>
            </p:cNvSpPr>
            <p:nvPr/>
          </p:nvSpPr>
          <p:spPr bwMode="auto">
            <a:xfrm>
              <a:off x="78240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5" name="Oval 33">
              <a:extLst>
                <a:ext uri="{FF2B5EF4-FFF2-40B4-BE49-F238E27FC236}">
                  <a16:creationId xmlns:a16="http://schemas.microsoft.com/office/drawing/2014/main" id="{443B6501-0A3E-1897-8ABC-D17465E094B2}"/>
                </a:ext>
              </a:extLst>
            </p:cNvPr>
            <p:cNvSpPr>
              <a:spLocks noChangeArrowheads="1"/>
            </p:cNvSpPr>
            <p:nvPr/>
          </p:nvSpPr>
          <p:spPr bwMode="auto">
            <a:xfrm>
              <a:off x="79265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6" name="Oval 33">
              <a:extLst>
                <a:ext uri="{FF2B5EF4-FFF2-40B4-BE49-F238E27FC236}">
                  <a16:creationId xmlns:a16="http://schemas.microsoft.com/office/drawing/2014/main" id="{FD0BCDAC-7330-C251-D8E9-3D09F8F3CC76}"/>
                </a:ext>
              </a:extLst>
            </p:cNvPr>
            <p:cNvSpPr>
              <a:spLocks noChangeArrowheads="1"/>
            </p:cNvSpPr>
            <p:nvPr/>
          </p:nvSpPr>
          <p:spPr bwMode="auto">
            <a:xfrm>
              <a:off x="80289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7" name="Oval 33">
              <a:extLst>
                <a:ext uri="{FF2B5EF4-FFF2-40B4-BE49-F238E27FC236}">
                  <a16:creationId xmlns:a16="http://schemas.microsoft.com/office/drawing/2014/main" id="{4AACC57C-DE58-F791-ED67-56B9EF7E7F83}"/>
                </a:ext>
              </a:extLst>
            </p:cNvPr>
            <p:cNvSpPr>
              <a:spLocks noChangeArrowheads="1"/>
            </p:cNvSpPr>
            <p:nvPr/>
          </p:nvSpPr>
          <p:spPr bwMode="auto">
            <a:xfrm>
              <a:off x="81314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68" name="Oval 33">
              <a:extLst>
                <a:ext uri="{FF2B5EF4-FFF2-40B4-BE49-F238E27FC236}">
                  <a16:creationId xmlns:a16="http://schemas.microsoft.com/office/drawing/2014/main" id="{CF362708-7A6B-49A6-487E-3C771E1B1E04}"/>
                </a:ext>
              </a:extLst>
            </p:cNvPr>
            <p:cNvSpPr>
              <a:spLocks noChangeArrowheads="1"/>
            </p:cNvSpPr>
            <p:nvPr/>
          </p:nvSpPr>
          <p:spPr bwMode="auto">
            <a:xfrm>
              <a:off x="8233907"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grpSp>
      <p:grpSp>
        <p:nvGrpSpPr>
          <p:cNvPr id="69" name="Gruppo 23">
            <a:extLst>
              <a:ext uri="{FF2B5EF4-FFF2-40B4-BE49-F238E27FC236}">
                <a16:creationId xmlns:a16="http://schemas.microsoft.com/office/drawing/2014/main" id="{A9455E65-5047-F090-81A4-C21F7787AF70}"/>
              </a:ext>
            </a:extLst>
          </p:cNvPr>
          <p:cNvGrpSpPr/>
          <p:nvPr/>
        </p:nvGrpSpPr>
        <p:grpSpPr>
          <a:xfrm>
            <a:off x="9569471" y="2898237"/>
            <a:ext cx="1878624" cy="1321723"/>
            <a:chOff x="6377797" y="3123334"/>
            <a:chExt cx="1878624" cy="1321723"/>
          </a:xfrm>
        </p:grpSpPr>
        <p:sp>
          <p:nvSpPr>
            <p:cNvPr id="70" name="Oval 33">
              <a:extLst>
                <a:ext uri="{FF2B5EF4-FFF2-40B4-BE49-F238E27FC236}">
                  <a16:creationId xmlns:a16="http://schemas.microsoft.com/office/drawing/2014/main" id="{F4C4BC57-B34A-F979-894B-006712D4FFBE}"/>
                </a:ext>
              </a:extLst>
            </p:cNvPr>
            <p:cNvSpPr>
              <a:spLocks noChangeArrowheads="1"/>
            </p:cNvSpPr>
            <p:nvPr/>
          </p:nvSpPr>
          <p:spPr bwMode="auto">
            <a:xfrm>
              <a:off x="6377797" y="3123334"/>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71" name="Oval 33">
              <a:extLst>
                <a:ext uri="{FF2B5EF4-FFF2-40B4-BE49-F238E27FC236}">
                  <a16:creationId xmlns:a16="http://schemas.microsoft.com/office/drawing/2014/main" id="{CB3E853E-ABCE-5711-AB0A-3E16DC4F1569}"/>
                </a:ext>
              </a:extLst>
            </p:cNvPr>
            <p:cNvSpPr>
              <a:spLocks noChangeArrowheads="1"/>
            </p:cNvSpPr>
            <p:nvPr/>
          </p:nvSpPr>
          <p:spPr bwMode="auto">
            <a:xfrm>
              <a:off x="6478338" y="3158602"/>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72" name="Oval 33">
              <a:extLst>
                <a:ext uri="{FF2B5EF4-FFF2-40B4-BE49-F238E27FC236}">
                  <a16:creationId xmlns:a16="http://schemas.microsoft.com/office/drawing/2014/main" id="{30B3F988-F1F8-3CF2-340A-8496DDCF9533}"/>
                </a:ext>
              </a:extLst>
            </p:cNvPr>
            <p:cNvSpPr>
              <a:spLocks noChangeArrowheads="1"/>
            </p:cNvSpPr>
            <p:nvPr/>
          </p:nvSpPr>
          <p:spPr bwMode="auto">
            <a:xfrm>
              <a:off x="6578879" y="3267379"/>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73" name="Oval 33">
              <a:extLst>
                <a:ext uri="{FF2B5EF4-FFF2-40B4-BE49-F238E27FC236}">
                  <a16:creationId xmlns:a16="http://schemas.microsoft.com/office/drawing/2014/main" id="{849AAFF3-4B4F-DB38-DC93-8D7B2BB6BE65}"/>
                </a:ext>
              </a:extLst>
            </p:cNvPr>
            <p:cNvSpPr>
              <a:spLocks noChangeArrowheads="1"/>
            </p:cNvSpPr>
            <p:nvPr/>
          </p:nvSpPr>
          <p:spPr bwMode="auto">
            <a:xfrm>
              <a:off x="6679420" y="3412628"/>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74" name="Oval 33">
              <a:extLst>
                <a:ext uri="{FF2B5EF4-FFF2-40B4-BE49-F238E27FC236}">
                  <a16:creationId xmlns:a16="http://schemas.microsoft.com/office/drawing/2014/main" id="{42E2BC54-EEB4-7C57-4DA7-798349294569}"/>
                </a:ext>
              </a:extLst>
            </p:cNvPr>
            <p:cNvSpPr>
              <a:spLocks noChangeArrowheads="1"/>
            </p:cNvSpPr>
            <p:nvPr/>
          </p:nvSpPr>
          <p:spPr bwMode="auto">
            <a:xfrm>
              <a:off x="6776151" y="3605860"/>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75" name="Oval 33">
              <a:extLst>
                <a:ext uri="{FF2B5EF4-FFF2-40B4-BE49-F238E27FC236}">
                  <a16:creationId xmlns:a16="http://schemas.microsoft.com/office/drawing/2014/main" id="{57BA2F3F-99C3-A22A-8770-D1A57E80A28C}"/>
                </a:ext>
              </a:extLst>
            </p:cNvPr>
            <p:cNvSpPr>
              <a:spLocks noChangeArrowheads="1"/>
            </p:cNvSpPr>
            <p:nvPr/>
          </p:nvSpPr>
          <p:spPr bwMode="auto">
            <a:xfrm>
              <a:off x="6880502" y="3810892"/>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76" name="Oval 33">
              <a:extLst>
                <a:ext uri="{FF2B5EF4-FFF2-40B4-BE49-F238E27FC236}">
                  <a16:creationId xmlns:a16="http://schemas.microsoft.com/office/drawing/2014/main" id="{4CFCE8EB-42FF-4478-6C7D-05FF536DAB76}"/>
                </a:ext>
              </a:extLst>
            </p:cNvPr>
            <p:cNvSpPr>
              <a:spLocks noChangeArrowheads="1"/>
            </p:cNvSpPr>
            <p:nvPr/>
          </p:nvSpPr>
          <p:spPr bwMode="auto">
            <a:xfrm>
              <a:off x="6981043" y="4026118"/>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77" name="Oval 33">
              <a:extLst>
                <a:ext uri="{FF2B5EF4-FFF2-40B4-BE49-F238E27FC236}">
                  <a16:creationId xmlns:a16="http://schemas.microsoft.com/office/drawing/2014/main" id="{1D0A636F-BEEF-F23E-506E-C75C9EE092FF}"/>
                </a:ext>
              </a:extLst>
            </p:cNvPr>
            <p:cNvSpPr>
              <a:spLocks noChangeArrowheads="1"/>
            </p:cNvSpPr>
            <p:nvPr/>
          </p:nvSpPr>
          <p:spPr bwMode="auto">
            <a:xfrm>
              <a:off x="7081584" y="4201754"/>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78" name="Oval 33">
              <a:extLst>
                <a:ext uri="{FF2B5EF4-FFF2-40B4-BE49-F238E27FC236}">
                  <a16:creationId xmlns:a16="http://schemas.microsoft.com/office/drawing/2014/main" id="{C4CAC12E-CE9F-03E6-7165-E3B80A64420E}"/>
                </a:ext>
              </a:extLst>
            </p:cNvPr>
            <p:cNvSpPr>
              <a:spLocks noChangeArrowheads="1"/>
            </p:cNvSpPr>
            <p:nvPr/>
          </p:nvSpPr>
          <p:spPr bwMode="auto">
            <a:xfrm>
              <a:off x="7182125" y="4331989"/>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79" name="Oval 33">
              <a:extLst>
                <a:ext uri="{FF2B5EF4-FFF2-40B4-BE49-F238E27FC236}">
                  <a16:creationId xmlns:a16="http://schemas.microsoft.com/office/drawing/2014/main" id="{CDA485A0-DFC7-5D76-FBBB-37E63B335F4B}"/>
                </a:ext>
              </a:extLst>
            </p:cNvPr>
            <p:cNvSpPr>
              <a:spLocks noChangeArrowheads="1"/>
            </p:cNvSpPr>
            <p:nvPr/>
          </p:nvSpPr>
          <p:spPr bwMode="auto">
            <a:xfrm>
              <a:off x="7282666" y="4386534"/>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0" name="Oval 33">
              <a:extLst>
                <a:ext uri="{FF2B5EF4-FFF2-40B4-BE49-F238E27FC236}">
                  <a16:creationId xmlns:a16="http://schemas.microsoft.com/office/drawing/2014/main" id="{7172A27E-5C27-D411-FA79-7AF934401E63}"/>
                </a:ext>
              </a:extLst>
            </p:cNvPr>
            <p:cNvSpPr>
              <a:spLocks noChangeArrowheads="1"/>
            </p:cNvSpPr>
            <p:nvPr/>
          </p:nvSpPr>
          <p:spPr bwMode="auto">
            <a:xfrm>
              <a:off x="7383207" y="4346010"/>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1" name="Oval 33">
              <a:extLst>
                <a:ext uri="{FF2B5EF4-FFF2-40B4-BE49-F238E27FC236}">
                  <a16:creationId xmlns:a16="http://schemas.microsoft.com/office/drawing/2014/main" id="{10BA7AC9-85ED-327B-C975-B975F406E53B}"/>
                </a:ext>
              </a:extLst>
            </p:cNvPr>
            <p:cNvSpPr>
              <a:spLocks noChangeArrowheads="1"/>
            </p:cNvSpPr>
            <p:nvPr/>
          </p:nvSpPr>
          <p:spPr bwMode="auto">
            <a:xfrm>
              <a:off x="7483748" y="42412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2" name="Oval 33">
              <a:extLst>
                <a:ext uri="{FF2B5EF4-FFF2-40B4-BE49-F238E27FC236}">
                  <a16:creationId xmlns:a16="http://schemas.microsoft.com/office/drawing/2014/main" id="{55CC3C50-74A2-BD3E-0067-9F1FB09EBD45}"/>
                </a:ext>
              </a:extLst>
            </p:cNvPr>
            <p:cNvSpPr>
              <a:spLocks noChangeArrowheads="1"/>
            </p:cNvSpPr>
            <p:nvPr/>
          </p:nvSpPr>
          <p:spPr bwMode="auto">
            <a:xfrm>
              <a:off x="7584289" y="4026999"/>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3" name="Oval 33">
              <a:extLst>
                <a:ext uri="{FF2B5EF4-FFF2-40B4-BE49-F238E27FC236}">
                  <a16:creationId xmlns:a16="http://schemas.microsoft.com/office/drawing/2014/main" id="{7CBB4255-97C8-A65D-CABC-CB0B05C84A89}"/>
                </a:ext>
              </a:extLst>
            </p:cNvPr>
            <p:cNvSpPr>
              <a:spLocks noChangeArrowheads="1"/>
            </p:cNvSpPr>
            <p:nvPr/>
          </p:nvSpPr>
          <p:spPr bwMode="auto">
            <a:xfrm>
              <a:off x="7684830" y="3823109"/>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4" name="Oval 33">
              <a:extLst>
                <a:ext uri="{FF2B5EF4-FFF2-40B4-BE49-F238E27FC236}">
                  <a16:creationId xmlns:a16="http://schemas.microsoft.com/office/drawing/2014/main" id="{BCE9C8F8-316C-1081-C108-0635BE02E3EE}"/>
                </a:ext>
              </a:extLst>
            </p:cNvPr>
            <p:cNvSpPr>
              <a:spLocks noChangeArrowheads="1"/>
            </p:cNvSpPr>
            <p:nvPr/>
          </p:nvSpPr>
          <p:spPr bwMode="auto">
            <a:xfrm>
              <a:off x="7785371" y="3583144"/>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5" name="Oval 33">
              <a:extLst>
                <a:ext uri="{FF2B5EF4-FFF2-40B4-BE49-F238E27FC236}">
                  <a16:creationId xmlns:a16="http://schemas.microsoft.com/office/drawing/2014/main" id="{7F49B08C-AB47-9CE5-87ED-29CC3A618A63}"/>
                </a:ext>
              </a:extLst>
            </p:cNvPr>
            <p:cNvSpPr>
              <a:spLocks noChangeArrowheads="1"/>
            </p:cNvSpPr>
            <p:nvPr/>
          </p:nvSpPr>
          <p:spPr bwMode="auto">
            <a:xfrm>
              <a:off x="7885912" y="3402918"/>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6" name="Oval 33">
              <a:extLst>
                <a:ext uri="{FF2B5EF4-FFF2-40B4-BE49-F238E27FC236}">
                  <a16:creationId xmlns:a16="http://schemas.microsoft.com/office/drawing/2014/main" id="{90C14170-A6E9-A971-279A-61115B1223CA}"/>
                </a:ext>
              </a:extLst>
            </p:cNvPr>
            <p:cNvSpPr>
              <a:spLocks noChangeArrowheads="1"/>
            </p:cNvSpPr>
            <p:nvPr/>
          </p:nvSpPr>
          <p:spPr bwMode="auto">
            <a:xfrm>
              <a:off x="7986453" y="3253943"/>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7" name="Oval 33">
              <a:extLst>
                <a:ext uri="{FF2B5EF4-FFF2-40B4-BE49-F238E27FC236}">
                  <a16:creationId xmlns:a16="http://schemas.microsoft.com/office/drawing/2014/main" id="{C26D30E1-354E-AC7E-56EC-B8F9DD2488B9}"/>
                </a:ext>
              </a:extLst>
            </p:cNvPr>
            <p:cNvSpPr>
              <a:spLocks noChangeArrowheads="1"/>
            </p:cNvSpPr>
            <p:nvPr/>
          </p:nvSpPr>
          <p:spPr bwMode="auto">
            <a:xfrm>
              <a:off x="8086994" y="31601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88" name="Oval 33">
              <a:extLst>
                <a:ext uri="{FF2B5EF4-FFF2-40B4-BE49-F238E27FC236}">
                  <a16:creationId xmlns:a16="http://schemas.microsoft.com/office/drawing/2014/main" id="{C0846236-EAB9-8F53-E40E-BB80BDC9D5AD}"/>
                </a:ext>
              </a:extLst>
            </p:cNvPr>
            <p:cNvSpPr>
              <a:spLocks noChangeArrowheads="1"/>
            </p:cNvSpPr>
            <p:nvPr/>
          </p:nvSpPr>
          <p:spPr bwMode="auto">
            <a:xfrm>
              <a:off x="8187538" y="3135894"/>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grpSp>
      <p:sp>
        <p:nvSpPr>
          <p:cNvPr id="89" name="Ovale 25">
            <a:extLst>
              <a:ext uri="{FF2B5EF4-FFF2-40B4-BE49-F238E27FC236}">
                <a16:creationId xmlns:a16="http://schemas.microsoft.com/office/drawing/2014/main" id="{742D52EB-EE22-6C34-04B3-B58A229D6B97}"/>
              </a:ext>
            </a:extLst>
          </p:cNvPr>
          <p:cNvSpPr/>
          <p:nvPr/>
        </p:nvSpPr>
        <p:spPr>
          <a:xfrm>
            <a:off x="9416881" y="2790477"/>
            <a:ext cx="471942" cy="3214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e 145">
            <a:extLst>
              <a:ext uri="{FF2B5EF4-FFF2-40B4-BE49-F238E27FC236}">
                <a16:creationId xmlns:a16="http://schemas.microsoft.com/office/drawing/2014/main" id="{20042DA7-4103-474D-919D-E1D147FD98B7}"/>
              </a:ext>
            </a:extLst>
          </p:cNvPr>
          <p:cNvSpPr/>
          <p:nvPr/>
        </p:nvSpPr>
        <p:spPr>
          <a:xfrm>
            <a:off x="11123532" y="2787919"/>
            <a:ext cx="471942" cy="3214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asellaDiTesto 26">
            <a:extLst>
              <a:ext uri="{FF2B5EF4-FFF2-40B4-BE49-F238E27FC236}">
                <a16:creationId xmlns:a16="http://schemas.microsoft.com/office/drawing/2014/main" id="{61897F77-8BEE-EA97-3F1D-87A1689DF7B9}"/>
              </a:ext>
            </a:extLst>
          </p:cNvPr>
          <p:cNvSpPr txBox="1"/>
          <p:nvPr/>
        </p:nvSpPr>
        <p:spPr>
          <a:xfrm>
            <a:off x="9223691" y="1781207"/>
            <a:ext cx="2210683" cy="307777"/>
          </a:xfrm>
          <a:prstGeom prst="rect">
            <a:avLst/>
          </a:prstGeom>
          <a:noFill/>
          <a:ln>
            <a:solidFill>
              <a:srgbClr val="00B050"/>
            </a:solidFill>
          </a:ln>
        </p:spPr>
        <p:txBody>
          <a:bodyPr wrap="square" rtlCol="0">
            <a:spAutoFit/>
          </a:bodyPr>
          <a:lstStyle/>
          <a:p>
            <a:pPr algn="just"/>
            <a:r>
              <a:rPr lang="en-US" sz="1400" dirty="0"/>
              <a:t>Particles accelerated</a:t>
            </a:r>
          </a:p>
        </p:txBody>
      </p:sp>
      <p:cxnSp>
        <p:nvCxnSpPr>
          <p:cNvPr id="92" name="Connettore 2 5">
            <a:extLst>
              <a:ext uri="{FF2B5EF4-FFF2-40B4-BE49-F238E27FC236}">
                <a16:creationId xmlns:a16="http://schemas.microsoft.com/office/drawing/2014/main" id="{D160B164-74AE-5F6C-C936-340828CFC62C}"/>
              </a:ext>
            </a:extLst>
          </p:cNvPr>
          <p:cNvCxnSpPr>
            <a:cxnSpLocks/>
            <a:stCxn id="91" idx="2"/>
            <a:endCxn id="89" idx="7"/>
          </p:cNvCxnSpPr>
          <p:nvPr/>
        </p:nvCxnSpPr>
        <p:spPr>
          <a:xfrm flipH="1">
            <a:off x="9819709" y="2088984"/>
            <a:ext cx="509324" cy="74856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3" name="Connettore 2 10">
            <a:extLst>
              <a:ext uri="{FF2B5EF4-FFF2-40B4-BE49-F238E27FC236}">
                <a16:creationId xmlns:a16="http://schemas.microsoft.com/office/drawing/2014/main" id="{0B55D346-ECDC-48C2-E33D-D3707B0E3D07}"/>
              </a:ext>
            </a:extLst>
          </p:cNvPr>
          <p:cNvCxnSpPr>
            <a:cxnSpLocks/>
            <a:stCxn id="91" idx="2"/>
            <a:endCxn id="90" idx="0"/>
          </p:cNvCxnSpPr>
          <p:nvPr/>
        </p:nvCxnSpPr>
        <p:spPr>
          <a:xfrm>
            <a:off x="10329033" y="2088984"/>
            <a:ext cx="1030470" cy="69893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94" name="Ovale 96">
            <a:extLst>
              <a:ext uri="{FF2B5EF4-FFF2-40B4-BE49-F238E27FC236}">
                <a16:creationId xmlns:a16="http://schemas.microsoft.com/office/drawing/2014/main" id="{50D3B171-83C2-6A97-6D9A-98B74D62D0CB}"/>
              </a:ext>
            </a:extLst>
          </p:cNvPr>
          <p:cNvSpPr/>
          <p:nvPr/>
        </p:nvSpPr>
        <p:spPr>
          <a:xfrm>
            <a:off x="9697238" y="3126310"/>
            <a:ext cx="1681974" cy="118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asellaDiTesto 97">
            <a:extLst>
              <a:ext uri="{FF2B5EF4-FFF2-40B4-BE49-F238E27FC236}">
                <a16:creationId xmlns:a16="http://schemas.microsoft.com/office/drawing/2014/main" id="{F1AEE468-5508-935B-F951-C537FDE49CC4}"/>
              </a:ext>
            </a:extLst>
          </p:cNvPr>
          <p:cNvSpPr txBox="1"/>
          <p:nvPr/>
        </p:nvSpPr>
        <p:spPr>
          <a:xfrm>
            <a:off x="8053904" y="3167953"/>
            <a:ext cx="1201139" cy="954107"/>
          </a:xfrm>
          <a:prstGeom prst="rect">
            <a:avLst/>
          </a:prstGeom>
          <a:noFill/>
          <a:ln w="12700">
            <a:solidFill>
              <a:srgbClr val="FF0000"/>
            </a:solidFill>
          </a:ln>
        </p:spPr>
        <p:txBody>
          <a:bodyPr wrap="square" rtlCol="0">
            <a:spAutoFit/>
          </a:bodyPr>
          <a:lstStyle/>
          <a:p>
            <a:pPr algn="just"/>
            <a:r>
              <a:rPr lang="en-US" sz="1400" dirty="0"/>
              <a:t>Particles lost passing through the gap</a:t>
            </a:r>
          </a:p>
        </p:txBody>
      </p:sp>
      <p:cxnSp>
        <p:nvCxnSpPr>
          <p:cNvPr id="96" name="Connettore 2 13">
            <a:extLst>
              <a:ext uri="{FF2B5EF4-FFF2-40B4-BE49-F238E27FC236}">
                <a16:creationId xmlns:a16="http://schemas.microsoft.com/office/drawing/2014/main" id="{7730DF4D-7917-77A6-998E-6CC0632C82B9}"/>
              </a:ext>
            </a:extLst>
          </p:cNvPr>
          <p:cNvCxnSpPr>
            <a:cxnSpLocks/>
            <a:stCxn id="95" idx="3"/>
            <a:endCxn id="94" idx="2"/>
          </p:cNvCxnSpPr>
          <p:nvPr/>
        </p:nvCxnSpPr>
        <p:spPr>
          <a:xfrm>
            <a:off x="9255043" y="3645007"/>
            <a:ext cx="442195" cy="733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7" name="Connettore 2 125">
            <a:extLst>
              <a:ext uri="{FF2B5EF4-FFF2-40B4-BE49-F238E27FC236}">
                <a16:creationId xmlns:a16="http://schemas.microsoft.com/office/drawing/2014/main" id="{C2670F73-CBD6-4A3E-0D9E-F2DE0A3D0272}"/>
              </a:ext>
            </a:extLst>
          </p:cNvPr>
          <p:cNvCxnSpPr/>
          <p:nvPr/>
        </p:nvCxnSpPr>
        <p:spPr>
          <a:xfrm flipV="1">
            <a:off x="1039463" y="6131730"/>
            <a:ext cx="2192866" cy="3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8" name="CasellaDiTesto 146">
            <a:extLst>
              <a:ext uri="{FF2B5EF4-FFF2-40B4-BE49-F238E27FC236}">
                <a16:creationId xmlns:a16="http://schemas.microsoft.com/office/drawing/2014/main" id="{310C1071-E7F9-A29C-72EB-6F83C09EBAA2}"/>
              </a:ext>
            </a:extLst>
          </p:cNvPr>
          <p:cNvSpPr txBox="1"/>
          <p:nvPr/>
        </p:nvSpPr>
        <p:spPr>
          <a:xfrm>
            <a:off x="2978733" y="5703555"/>
            <a:ext cx="253596" cy="338554"/>
          </a:xfrm>
          <a:prstGeom prst="rect">
            <a:avLst/>
          </a:prstGeom>
          <a:noFill/>
        </p:spPr>
        <p:txBody>
          <a:bodyPr wrap="none" rtlCol="0">
            <a:spAutoFit/>
          </a:bodyPr>
          <a:lstStyle/>
          <a:p>
            <a:r>
              <a:rPr lang="en-US" sz="1600"/>
              <a:t>t</a:t>
            </a:r>
          </a:p>
        </p:txBody>
      </p:sp>
      <p:cxnSp>
        <p:nvCxnSpPr>
          <p:cNvPr id="99" name="Connettore 2 147">
            <a:extLst>
              <a:ext uri="{FF2B5EF4-FFF2-40B4-BE49-F238E27FC236}">
                <a16:creationId xmlns:a16="http://schemas.microsoft.com/office/drawing/2014/main" id="{92871240-8B41-00AD-9342-9867697B9766}"/>
              </a:ext>
            </a:extLst>
          </p:cNvPr>
          <p:cNvCxnSpPr/>
          <p:nvPr/>
        </p:nvCxnSpPr>
        <p:spPr>
          <a:xfrm flipV="1">
            <a:off x="1039463" y="4931664"/>
            <a:ext cx="0" cy="1200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Rectangle 7">
            <a:extLst>
              <a:ext uri="{FF2B5EF4-FFF2-40B4-BE49-F238E27FC236}">
                <a16:creationId xmlns:a16="http://schemas.microsoft.com/office/drawing/2014/main" id="{A4EF921B-BDC7-29D3-06C2-50D3E2CEE2A2}"/>
              </a:ext>
            </a:extLst>
          </p:cNvPr>
          <p:cNvSpPr>
            <a:spLocks noChangeArrowheads="1"/>
          </p:cNvSpPr>
          <p:nvPr/>
        </p:nvSpPr>
        <p:spPr bwMode="auto">
          <a:xfrm>
            <a:off x="570899" y="4593110"/>
            <a:ext cx="788391" cy="338554"/>
          </a:xfrm>
          <a:prstGeom prst="rect">
            <a:avLst/>
          </a:prstGeom>
          <a:noFill/>
          <a:ln w="28575">
            <a:noFill/>
            <a:miter lim="800000"/>
            <a:headEnd/>
            <a:tailEnd/>
          </a:ln>
        </p:spPr>
        <p:txBody>
          <a:bodyPr wrap="square">
            <a:prstTxWarp prst="textNoShape">
              <a:avLst/>
            </a:prstTxWarp>
            <a:spAutoFit/>
          </a:bodyPr>
          <a:lstStyle/>
          <a:p>
            <a:r>
              <a:rPr lang="en-US" sz="1600" noProof="1">
                <a:latin typeface="Calibri" pitchFamily="34" charset="0"/>
                <a:sym typeface="Symbol"/>
              </a:rPr>
              <a:t>charge</a:t>
            </a:r>
            <a:endParaRPr sz="1600" noProof="1">
              <a:latin typeface="Calibri" pitchFamily="34" charset="0"/>
            </a:endParaRPr>
          </a:p>
        </p:txBody>
      </p:sp>
      <p:grpSp>
        <p:nvGrpSpPr>
          <p:cNvPr id="101" name="Gruppo 150">
            <a:extLst>
              <a:ext uri="{FF2B5EF4-FFF2-40B4-BE49-F238E27FC236}">
                <a16:creationId xmlns:a16="http://schemas.microsoft.com/office/drawing/2014/main" id="{B8D66BE2-5C4A-FCD7-73AB-C802C28642A4}"/>
              </a:ext>
            </a:extLst>
          </p:cNvPr>
          <p:cNvGrpSpPr/>
          <p:nvPr/>
        </p:nvGrpSpPr>
        <p:grpSpPr>
          <a:xfrm>
            <a:off x="1017499" y="5454952"/>
            <a:ext cx="1912991" cy="60211"/>
            <a:chOff x="6389799" y="3735527"/>
            <a:chExt cx="1912991" cy="60211"/>
          </a:xfrm>
        </p:grpSpPr>
        <p:sp>
          <p:nvSpPr>
            <p:cNvPr id="102" name="Oval 33">
              <a:extLst>
                <a:ext uri="{FF2B5EF4-FFF2-40B4-BE49-F238E27FC236}">
                  <a16:creationId xmlns:a16="http://schemas.microsoft.com/office/drawing/2014/main" id="{A6C029DE-81FB-7AB3-E09C-8C0C33CB54DC}"/>
                </a:ext>
              </a:extLst>
            </p:cNvPr>
            <p:cNvSpPr>
              <a:spLocks noChangeArrowheads="1"/>
            </p:cNvSpPr>
            <p:nvPr/>
          </p:nvSpPr>
          <p:spPr bwMode="auto">
            <a:xfrm>
              <a:off x="63897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3" name="Oval 33">
              <a:extLst>
                <a:ext uri="{FF2B5EF4-FFF2-40B4-BE49-F238E27FC236}">
                  <a16:creationId xmlns:a16="http://schemas.microsoft.com/office/drawing/2014/main" id="{BDF43CE8-BBF4-1D5D-5FF9-9D3EF5614E24}"/>
                </a:ext>
              </a:extLst>
            </p:cNvPr>
            <p:cNvSpPr>
              <a:spLocks noChangeArrowheads="1"/>
            </p:cNvSpPr>
            <p:nvPr/>
          </p:nvSpPr>
          <p:spPr bwMode="auto">
            <a:xfrm>
              <a:off x="64922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4" name="Oval 33">
              <a:extLst>
                <a:ext uri="{FF2B5EF4-FFF2-40B4-BE49-F238E27FC236}">
                  <a16:creationId xmlns:a16="http://schemas.microsoft.com/office/drawing/2014/main" id="{1811AE93-86EE-43BC-91A2-E6ACE97319FB}"/>
                </a:ext>
              </a:extLst>
            </p:cNvPr>
            <p:cNvSpPr>
              <a:spLocks noChangeArrowheads="1"/>
            </p:cNvSpPr>
            <p:nvPr/>
          </p:nvSpPr>
          <p:spPr bwMode="auto">
            <a:xfrm>
              <a:off x="65946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5" name="Oval 33">
              <a:extLst>
                <a:ext uri="{FF2B5EF4-FFF2-40B4-BE49-F238E27FC236}">
                  <a16:creationId xmlns:a16="http://schemas.microsoft.com/office/drawing/2014/main" id="{EE1346DE-AE2F-21E1-B0FE-B72283779E1F}"/>
                </a:ext>
              </a:extLst>
            </p:cNvPr>
            <p:cNvSpPr>
              <a:spLocks noChangeArrowheads="1"/>
            </p:cNvSpPr>
            <p:nvPr/>
          </p:nvSpPr>
          <p:spPr bwMode="auto">
            <a:xfrm>
              <a:off x="66971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6" name="Oval 33">
              <a:extLst>
                <a:ext uri="{FF2B5EF4-FFF2-40B4-BE49-F238E27FC236}">
                  <a16:creationId xmlns:a16="http://schemas.microsoft.com/office/drawing/2014/main" id="{B64AABAD-5CDC-88CC-251B-3C19CCC1A374}"/>
                </a:ext>
              </a:extLst>
            </p:cNvPr>
            <p:cNvSpPr>
              <a:spLocks noChangeArrowheads="1"/>
            </p:cNvSpPr>
            <p:nvPr/>
          </p:nvSpPr>
          <p:spPr bwMode="auto">
            <a:xfrm>
              <a:off x="67995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7" name="Oval 33">
              <a:extLst>
                <a:ext uri="{FF2B5EF4-FFF2-40B4-BE49-F238E27FC236}">
                  <a16:creationId xmlns:a16="http://schemas.microsoft.com/office/drawing/2014/main" id="{A71D0E5C-0398-4999-274B-88FE8D9350D6}"/>
                </a:ext>
              </a:extLst>
            </p:cNvPr>
            <p:cNvSpPr>
              <a:spLocks noChangeArrowheads="1"/>
            </p:cNvSpPr>
            <p:nvPr/>
          </p:nvSpPr>
          <p:spPr bwMode="auto">
            <a:xfrm>
              <a:off x="69020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8" name="Oval 33">
              <a:extLst>
                <a:ext uri="{FF2B5EF4-FFF2-40B4-BE49-F238E27FC236}">
                  <a16:creationId xmlns:a16="http://schemas.microsoft.com/office/drawing/2014/main" id="{43265A74-2E86-B689-A6C4-DCEF6A0DFDFB}"/>
                </a:ext>
              </a:extLst>
            </p:cNvPr>
            <p:cNvSpPr>
              <a:spLocks noChangeArrowheads="1"/>
            </p:cNvSpPr>
            <p:nvPr/>
          </p:nvSpPr>
          <p:spPr bwMode="auto">
            <a:xfrm>
              <a:off x="70044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9" name="Oval 33">
              <a:extLst>
                <a:ext uri="{FF2B5EF4-FFF2-40B4-BE49-F238E27FC236}">
                  <a16:creationId xmlns:a16="http://schemas.microsoft.com/office/drawing/2014/main" id="{962EEAFB-D003-C576-00A9-EEB72498E6CC}"/>
                </a:ext>
              </a:extLst>
            </p:cNvPr>
            <p:cNvSpPr>
              <a:spLocks noChangeArrowheads="1"/>
            </p:cNvSpPr>
            <p:nvPr/>
          </p:nvSpPr>
          <p:spPr bwMode="auto">
            <a:xfrm>
              <a:off x="71069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0" name="Oval 33">
              <a:extLst>
                <a:ext uri="{FF2B5EF4-FFF2-40B4-BE49-F238E27FC236}">
                  <a16:creationId xmlns:a16="http://schemas.microsoft.com/office/drawing/2014/main" id="{2B31B052-97CF-5A16-68EE-D4FCD37603C9}"/>
                </a:ext>
              </a:extLst>
            </p:cNvPr>
            <p:cNvSpPr>
              <a:spLocks noChangeArrowheads="1"/>
            </p:cNvSpPr>
            <p:nvPr/>
          </p:nvSpPr>
          <p:spPr bwMode="auto">
            <a:xfrm>
              <a:off x="720939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1" name="Oval 33">
              <a:extLst>
                <a:ext uri="{FF2B5EF4-FFF2-40B4-BE49-F238E27FC236}">
                  <a16:creationId xmlns:a16="http://schemas.microsoft.com/office/drawing/2014/main" id="{2D759B2A-5513-8215-F154-48C8E2468449}"/>
                </a:ext>
              </a:extLst>
            </p:cNvPr>
            <p:cNvSpPr>
              <a:spLocks noChangeArrowheads="1"/>
            </p:cNvSpPr>
            <p:nvPr/>
          </p:nvSpPr>
          <p:spPr bwMode="auto">
            <a:xfrm>
              <a:off x="7311849" y="3735527"/>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2" name="Oval 33">
              <a:extLst>
                <a:ext uri="{FF2B5EF4-FFF2-40B4-BE49-F238E27FC236}">
                  <a16:creationId xmlns:a16="http://schemas.microsoft.com/office/drawing/2014/main" id="{38284B6C-FFF7-B068-7161-9BE1014D5195}"/>
                </a:ext>
              </a:extLst>
            </p:cNvPr>
            <p:cNvSpPr>
              <a:spLocks noChangeArrowheads="1"/>
            </p:cNvSpPr>
            <p:nvPr/>
          </p:nvSpPr>
          <p:spPr bwMode="auto">
            <a:xfrm>
              <a:off x="74142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3" name="Oval 33">
              <a:extLst>
                <a:ext uri="{FF2B5EF4-FFF2-40B4-BE49-F238E27FC236}">
                  <a16:creationId xmlns:a16="http://schemas.microsoft.com/office/drawing/2014/main" id="{396B43F0-B049-DB7A-2FB2-9DB0F4E4EE6C}"/>
                </a:ext>
              </a:extLst>
            </p:cNvPr>
            <p:cNvSpPr>
              <a:spLocks noChangeArrowheads="1"/>
            </p:cNvSpPr>
            <p:nvPr/>
          </p:nvSpPr>
          <p:spPr bwMode="auto">
            <a:xfrm>
              <a:off x="75167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4" name="Oval 33">
              <a:extLst>
                <a:ext uri="{FF2B5EF4-FFF2-40B4-BE49-F238E27FC236}">
                  <a16:creationId xmlns:a16="http://schemas.microsoft.com/office/drawing/2014/main" id="{6AAF2CE7-6A21-410A-F4A7-05397411961B}"/>
                </a:ext>
              </a:extLst>
            </p:cNvPr>
            <p:cNvSpPr>
              <a:spLocks noChangeArrowheads="1"/>
            </p:cNvSpPr>
            <p:nvPr/>
          </p:nvSpPr>
          <p:spPr bwMode="auto">
            <a:xfrm>
              <a:off x="76191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5" name="Oval 33">
              <a:extLst>
                <a:ext uri="{FF2B5EF4-FFF2-40B4-BE49-F238E27FC236}">
                  <a16:creationId xmlns:a16="http://schemas.microsoft.com/office/drawing/2014/main" id="{78181231-D8EA-CBDB-7114-26CC47346E50}"/>
                </a:ext>
              </a:extLst>
            </p:cNvPr>
            <p:cNvSpPr>
              <a:spLocks noChangeArrowheads="1"/>
            </p:cNvSpPr>
            <p:nvPr/>
          </p:nvSpPr>
          <p:spPr bwMode="auto">
            <a:xfrm>
              <a:off x="77216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6" name="Oval 33">
              <a:extLst>
                <a:ext uri="{FF2B5EF4-FFF2-40B4-BE49-F238E27FC236}">
                  <a16:creationId xmlns:a16="http://schemas.microsoft.com/office/drawing/2014/main" id="{9BCB5ED0-A3B9-7FC8-4241-0E96C18FEDCA}"/>
                </a:ext>
              </a:extLst>
            </p:cNvPr>
            <p:cNvSpPr>
              <a:spLocks noChangeArrowheads="1"/>
            </p:cNvSpPr>
            <p:nvPr/>
          </p:nvSpPr>
          <p:spPr bwMode="auto">
            <a:xfrm>
              <a:off x="78240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7" name="Oval 33">
              <a:extLst>
                <a:ext uri="{FF2B5EF4-FFF2-40B4-BE49-F238E27FC236}">
                  <a16:creationId xmlns:a16="http://schemas.microsoft.com/office/drawing/2014/main" id="{40780D42-550B-4115-35C4-1C282668D8DB}"/>
                </a:ext>
              </a:extLst>
            </p:cNvPr>
            <p:cNvSpPr>
              <a:spLocks noChangeArrowheads="1"/>
            </p:cNvSpPr>
            <p:nvPr/>
          </p:nvSpPr>
          <p:spPr bwMode="auto">
            <a:xfrm>
              <a:off x="79265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8" name="Oval 33">
              <a:extLst>
                <a:ext uri="{FF2B5EF4-FFF2-40B4-BE49-F238E27FC236}">
                  <a16:creationId xmlns:a16="http://schemas.microsoft.com/office/drawing/2014/main" id="{CE2C5909-66E6-C453-F420-301A8790C251}"/>
                </a:ext>
              </a:extLst>
            </p:cNvPr>
            <p:cNvSpPr>
              <a:spLocks noChangeArrowheads="1"/>
            </p:cNvSpPr>
            <p:nvPr/>
          </p:nvSpPr>
          <p:spPr bwMode="auto">
            <a:xfrm>
              <a:off x="802899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19" name="Oval 33">
              <a:extLst>
                <a:ext uri="{FF2B5EF4-FFF2-40B4-BE49-F238E27FC236}">
                  <a16:creationId xmlns:a16="http://schemas.microsoft.com/office/drawing/2014/main" id="{38413F7D-8ABD-6A6E-1482-977FC24706AF}"/>
                </a:ext>
              </a:extLst>
            </p:cNvPr>
            <p:cNvSpPr>
              <a:spLocks noChangeArrowheads="1"/>
            </p:cNvSpPr>
            <p:nvPr/>
          </p:nvSpPr>
          <p:spPr bwMode="auto">
            <a:xfrm>
              <a:off x="8131449"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20" name="Oval 33">
              <a:extLst>
                <a:ext uri="{FF2B5EF4-FFF2-40B4-BE49-F238E27FC236}">
                  <a16:creationId xmlns:a16="http://schemas.microsoft.com/office/drawing/2014/main" id="{C2A65950-459E-6CAB-3735-8828003AA229}"/>
                </a:ext>
              </a:extLst>
            </p:cNvPr>
            <p:cNvSpPr>
              <a:spLocks noChangeArrowheads="1"/>
            </p:cNvSpPr>
            <p:nvPr/>
          </p:nvSpPr>
          <p:spPr bwMode="auto">
            <a:xfrm>
              <a:off x="8233907" y="3737215"/>
              <a:ext cx="68883"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grpSp>
      <p:sp>
        <p:nvSpPr>
          <p:cNvPr id="121" name="CasellaDiTesto 33">
            <a:extLst>
              <a:ext uri="{FF2B5EF4-FFF2-40B4-BE49-F238E27FC236}">
                <a16:creationId xmlns:a16="http://schemas.microsoft.com/office/drawing/2014/main" id="{E6BFEB33-BA38-3E6D-1455-6A0BC8B0E5A3}"/>
              </a:ext>
            </a:extLst>
          </p:cNvPr>
          <p:cNvSpPr txBox="1"/>
          <p:nvPr/>
        </p:nvSpPr>
        <p:spPr>
          <a:xfrm>
            <a:off x="1584957" y="4356542"/>
            <a:ext cx="2024913" cy="369332"/>
          </a:xfrm>
          <a:prstGeom prst="rect">
            <a:avLst/>
          </a:prstGeom>
          <a:noFill/>
        </p:spPr>
        <p:txBody>
          <a:bodyPr wrap="none" rtlCol="0">
            <a:spAutoFit/>
          </a:bodyPr>
          <a:lstStyle/>
          <a:p>
            <a:r>
              <a:rPr lang="en-US" b="1" i="1" u="sng" dirty="0"/>
              <a:t>DC acceleration</a:t>
            </a:r>
          </a:p>
        </p:txBody>
      </p:sp>
      <p:cxnSp>
        <p:nvCxnSpPr>
          <p:cNvPr id="122" name="Connettore 2 170">
            <a:extLst>
              <a:ext uri="{FF2B5EF4-FFF2-40B4-BE49-F238E27FC236}">
                <a16:creationId xmlns:a16="http://schemas.microsoft.com/office/drawing/2014/main" id="{4A6BBEA1-6F36-E479-3C5C-C897D6C2F6B8}"/>
              </a:ext>
            </a:extLst>
          </p:cNvPr>
          <p:cNvCxnSpPr>
            <a:endCxn id="123" idx="2"/>
          </p:cNvCxnSpPr>
          <p:nvPr/>
        </p:nvCxnSpPr>
        <p:spPr>
          <a:xfrm>
            <a:off x="5454387" y="6133589"/>
            <a:ext cx="4764133" cy="386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3" name="CasellaDiTesto 171">
            <a:extLst>
              <a:ext uri="{FF2B5EF4-FFF2-40B4-BE49-F238E27FC236}">
                <a16:creationId xmlns:a16="http://schemas.microsoft.com/office/drawing/2014/main" id="{25F3212C-51E8-3981-B303-58F534268BE6}"/>
              </a:ext>
            </a:extLst>
          </p:cNvPr>
          <p:cNvSpPr txBox="1"/>
          <p:nvPr/>
        </p:nvSpPr>
        <p:spPr>
          <a:xfrm>
            <a:off x="10074371" y="5798895"/>
            <a:ext cx="288298" cy="338554"/>
          </a:xfrm>
          <a:prstGeom prst="rect">
            <a:avLst/>
          </a:prstGeom>
          <a:noFill/>
        </p:spPr>
        <p:txBody>
          <a:bodyPr wrap="square" rtlCol="0">
            <a:spAutoFit/>
          </a:bodyPr>
          <a:lstStyle/>
          <a:p>
            <a:r>
              <a:rPr lang="en-US" sz="1600"/>
              <a:t>t</a:t>
            </a:r>
          </a:p>
        </p:txBody>
      </p:sp>
      <p:cxnSp>
        <p:nvCxnSpPr>
          <p:cNvPr id="124" name="Connettore 2 172">
            <a:extLst>
              <a:ext uri="{FF2B5EF4-FFF2-40B4-BE49-F238E27FC236}">
                <a16:creationId xmlns:a16="http://schemas.microsoft.com/office/drawing/2014/main" id="{E37C961C-C255-1530-6810-B714E634E989}"/>
              </a:ext>
            </a:extLst>
          </p:cNvPr>
          <p:cNvCxnSpPr>
            <a:cxnSpLocks/>
          </p:cNvCxnSpPr>
          <p:nvPr/>
        </p:nvCxnSpPr>
        <p:spPr>
          <a:xfrm flipV="1">
            <a:off x="5454386" y="4933492"/>
            <a:ext cx="0" cy="1200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5" name="Oval 33">
            <a:extLst>
              <a:ext uri="{FF2B5EF4-FFF2-40B4-BE49-F238E27FC236}">
                <a16:creationId xmlns:a16="http://schemas.microsoft.com/office/drawing/2014/main" id="{FA7DD0E0-E8DA-93CC-2E7C-CDEE1578BB71}"/>
              </a:ext>
            </a:extLst>
          </p:cNvPr>
          <p:cNvSpPr>
            <a:spLocks noChangeArrowheads="1"/>
          </p:cNvSpPr>
          <p:nvPr/>
        </p:nvSpPr>
        <p:spPr bwMode="auto">
          <a:xfrm>
            <a:off x="5427897" y="5491719"/>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26" name="Oval 33">
            <a:extLst>
              <a:ext uri="{FF2B5EF4-FFF2-40B4-BE49-F238E27FC236}">
                <a16:creationId xmlns:a16="http://schemas.microsoft.com/office/drawing/2014/main" id="{A9F51032-2AC8-D163-2D63-184FE66FED7A}"/>
              </a:ext>
            </a:extLst>
          </p:cNvPr>
          <p:cNvSpPr>
            <a:spLocks noChangeArrowheads="1"/>
          </p:cNvSpPr>
          <p:nvPr/>
        </p:nvSpPr>
        <p:spPr bwMode="auto">
          <a:xfrm>
            <a:off x="5528438" y="5526987"/>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27" name="Oval 33">
            <a:extLst>
              <a:ext uri="{FF2B5EF4-FFF2-40B4-BE49-F238E27FC236}">
                <a16:creationId xmlns:a16="http://schemas.microsoft.com/office/drawing/2014/main" id="{15BD2A17-FD5C-2F48-3ED1-4B7F6C1342F4}"/>
              </a:ext>
            </a:extLst>
          </p:cNvPr>
          <p:cNvSpPr>
            <a:spLocks noChangeArrowheads="1"/>
          </p:cNvSpPr>
          <p:nvPr/>
        </p:nvSpPr>
        <p:spPr bwMode="auto">
          <a:xfrm>
            <a:off x="5628979" y="5635764"/>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28" name="Oval 33">
            <a:extLst>
              <a:ext uri="{FF2B5EF4-FFF2-40B4-BE49-F238E27FC236}">
                <a16:creationId xmlns:a16="http://schemas.microsoft.com/office/drawing/2014/main" id="{AA22188B-9B2B-CA29-B65C-865E41D9A14B}"/>
              </a:ext>
            </a:extLst>
          </p:cNvPr>
          <p:cNvSpPr>
            <a:spLocks noChangeArrowheads="1"/>
          </p:cNvSpPr>
          <p:nvPr/>
        </p:nvSpPr>
        <p:spPr bwMode="auto">
          <a:xfrm>
            <a:off x="5219998" y="5630502"/>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29" name="Oval 33">
            <a:extLst>
              <a:ext uri="{FF2B5EF4-FFF2-40B4-BE49-F238E27FC236}">
                <a16:creationId xmlns:a16="http://schemas.microsoft.com/office/drawing/2014/main" id="{5C6BCFA8-26D9-0FE3-3B28-3DA493827207}"/>
              </a:ext>
            </a:extLst>
          </p:cNvPr>
          <p:cNvSpPr>
            <a:spLocks noChangeArrowheads="1"/>
          </p:cNvSpPr>
          <p:nvPr/>
        </p:nvSpPr>
        <p:spPr bwMode="auto">
          <a:xfrm>
            <a:off x="5320539" y="5536686"/>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30" name="Oval 33">
            <a:extLst>
              <a:ext uri="{FF2B5EF4-FFF2-40B4-BE49-F238E27FC236}">
                <a16:creationId xmlns:a16="http://schemas.microsoft.com/office/drawing/2014/main" id="{8643A378-D5C1-4C76-D5A7-C19175004A9E}"/>
              </a:ext>
            </a:extLst>
          </p:cNvPr>
          <p:cNvSpPr>
            <a:spLocks noChangeArrowheads="1"/>
          </p:cNvSpPr>
          <p:nvPr/>
        </p:nvSpPr>
        <p:spPr bwMode="auto">
          <a:xfrm>
            <a:off x="7244451" y="5491383"/>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31" name="Oval 33">
            <a:extLst>
              <a:ext uri="{FF2B5EF4-FFF2-40B4-BE49-F238E27FC236}">
                <a16:creationId xmlns:a16="http://schemas.microsoft.com/office/drawing/2014/main" id="{8558BB16-6C32-C8AB-B725-9E6D28FD4424}"/>
              </a:ext>
            </a:extLst>
          </p:cNvPr>
          <p:cNvSpPr>
            <a:spLocks noChangeArrowheads="1"/>
          </p:cNvSpPr>
          <p:nvPr/>
        </p:nvSpPr>
        <p:spPr bwMode="auto">
          <a:xfrm>
            <a:off x="7344992" y="5526651"/>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32" name="Oval 33">
            <a:extLst>
              <a:ext uri="{FF2B5EF4-FFF2-40B4-BE49-F238E27FC236}">
                <a16:creationId xmlns:a16="http://schemas.microsoft.com/office/drawing/2014/main" id="{BB7D2659-42F8-C42D-7812-63DA87954255}"/>
              </a:ext>
            </a:extLst>
          </p:cNvPr>
          <p:cNvSpPr>
            <a:spLocks noChangeArrowheads="1"/>
          </p:cNvSpPr>
          <p:nvPr/>
        </p:nvSpPr>
        <p:spPr bwMode="auto">
          <a:xfrm>
            <a:off x="7445533" y="5635428"/>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33" name="Oval 33">
            <a:extLst>
              <a:ext uri="{FF2B5EF4-FFF2-40B4-BE49-F238E27FC236}">
                <a16:creationId xmlns:a16="http://schemas.microsoft.com/office/drawing/2014/main" id="{36311BAF-0D49-55F3-95B1-BDC21692D9B0}"/>
              </a:ext>
            </a:extLst>
          </p:cNvPr>
          <p:cNvSpPr>
            <a:spLocks noChangeArrowheads="1"/>
          </p:cNvSpPr>
          <p:nvPr/>
        </p:nvSpPr>
        <p:spPr bwMode="auto">
          <a:xfrm>
            <a:off x="7036552" y="5630166"/>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34" name="Oval 33">
            <a:extLst>
              <a:ext uri="{FF2B5EF4-FFF2-40B4-BE49-F238E27FC236}">
                <a16:creationId xmlns:a16="http://schemas.microsoft.com/office/drawing/2014/main" id="{120A6915-9B7A-46AC-C5BB-4B8B99729A40}"/>
              </a:ext>
            </a:extLst>
          </p:cNvPr>
          <p:cNvSpPr>
            <a:spLocks noChangeArrowheads="1"/>
          </p:cNvSpPr>
          <p:nvPr/>
        </p:nvSpPr>
        <p:spPr bwMode="auto">
          <a:xfrm>
            <a:off x="7137093" y="5536350"/>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35" name="Oval 33">
            <a:extLst>
              <a:ext uri="{FF2B5EF4-FFF2-40B4-BE49-F238E27FC236}">
                <a16:creationId xmlns:a16="http://schemas.microsoft.com/office/drawing/2014/main" id="{C4814C5C-2DD6-82F3-0F5D-386F6A30AAB1}"/>
              </a:ext>
            </a:extLst>
          </p:cNvPr>
          <p:cNvSpPr>
            <a:spLocks noChangeArrowheads="1"/>
          </p:cNvSpPr>
          <p:nvPr/>
        </p:nvSpPr>
        <p:spPr bwMode="auto">
          <a:xfrm>
            <a:off x="9098806" y="5491382"/>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36" name="Oval 33">
            <a:extLst>
              <a:ext uri="{FF2B5EF4-FFF2-40B4-BE49-F238E27FC236}">
                <a16:creationId xmlns:a16="http://schemas.microsoft.com/office/drawing/2014/main" id="{004EB0C3-D724-EAF4-69D2-BA20AD6568CA}"/>
              </a:ext>
            </a:extLst>
          </p:cNvPr>
          <p:cNvSpPr>
            <a:spLocks noChangeArrowheads="1"/>
          </p:cNvSpPr>
          <p:nvPr/>
        </p:nvSpPr>
        <p:spPr bwMode="auto">
          <a:xfrm>
            <a:off x="9199347" y="5526650"/>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37" name="Oval 33">
            <a:extLst>
              <a:ext uri="{FF2B5EF4-FFF2-40B4-BE49-F238E27FC236}">
                <a16:creationId xmlns:a16="http://schemas.microsoft.com/office/drawing/2014/main" id="{08107709-1AB0-D4BD-574C-68755DBFB892}"/>
              </a:ext>
            </a:extLst>
          </p:cNvPr>
          <p:cNvSpPr>
            <a:spLocks noChangeArrowheads="1"/>
          </p:cNvSpPr>
          <p:nvPr/>
        </p:nvSpPr>
        <p:spPr bwMode="auto">
          <a:xfrm>
            <a:off x="9299888" y="5635427"/>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38" name="Oval 33">
            <a:extLst>
              <a:ext uri="{FF2B5EF4-FFF2-40B4-BE49-F238E27FC236}">
                <a16:creationId xmlns:a16="http://schemas.microsoft.com/office/drawing/2014/main" id="{FAEF76CD-D466-D558-B950-158206B291CB}"/>
              </a:ext>
            </a:extLst>
          </p:cNvPr>
          <p:cNvSpPr>
            <a:spLocks noChangeArrowheads="1"/>
          </p:cNvSpPr>
          <p:nvPr/>
        </p:nvSpPr>
        <p:spPr bwMode="auto">
          <a:xfrm>
            <a:off x="8890907" y="5630165"/>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39" name="Oval 33">
            <a:extLst>
              <a:ext uri="{FF2B5EF4-FFF2-40B4-BE49-F238E27FC236}">
                <a16:creationId xmlns:a16="http://schemas.microsoft.com/office/drawing/2014/main" id="{C478B72E-B4E8-5F60-DFD7-E3D589EF82F9}"/>
              </a:ext>
            </a:extLst>
          </p:cNvPr>
          <p:cNvSpPr>
            <a:spLocks noChangeArrowheads="1"/>
          </p:cNvSpPr>
          <p:nvPr/>
        </p:nvSpPr>
        <p:spPr bwMode="auto">
          <a:xfrm>
            <a:off x="8991448" y="5536349"/>
            <a:ext cx="78309" cy="58523"/>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cxnSp>
        <p:nvCxnSpPr>
          <p:cNvPr id="140" name="Connettore 1 38">
            <a:extLst>
              <a:ext uri="{FF2B5EF4-FFF2-40B4-BE49-F238E27FC236}">
                <a16:creationId xmlns:a16="http://schemas.microsoft.com/office/drawing/2014/main" id="{0D60AAC1-B3B9-CBEA-17F9-64AE6D073038}"/>
              </a:ext>
            </a:extLst>
          </p:cNvPr>
          <p:cNvCxnSpPr/>
          <p:nvPr/>
        </p:nvCxnSpPr>
        <p:spPr>
          <a:xfrm>
            <a:off x="1039463" y="5589899"/>
            <a:ext cx="1891026" cy="33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1" name="Figura a mano libera 245">
            <a:extLst>
              <a:ext uri="{FF2B5EF4-FFF2-40B4-BE49-F238E27FC236}">
                <a16:creationId xmlns:a16="http://schemas.microsoft.com/office/drawing/2014/main" id="{D1F25F71-6226-E2A3-BB0E-8685A3F1CDC2}"/>
              </a:ext>
            </a:extLst>
          </p:cNvPr>
          <p:cNvSpPr/>
          <p:nvPr/>
        </p:nvSpPr>
        <p:spPr>
          <a:xfrm>
            <a:off x="5144440" y="5593381"/>
            <a:ext cx="626523" cy="538349"/>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Rectangle 7">
            <a:extLst>
              <a:ext uri="{FF2B5EF4-FFF2-40B4-BE49-F238E27FC236}">
                <a16:creationId xmlns:a16="http://schemas.microsoft.com/office/drawing/2014/main" id="{4B4DA55B-05DF-B598-EEEE-B3E50E71FC62}"/>
              </a:ext>
            </a:extLst>
          </p:cNvPr>
          <p:cNvSpPr>
            <a:spLocks noChangeArrowheads="1"/>
          </p:cNvSpPr>
          <p:nvPr/>
        </p:nvSpPr>
        <p:spPr bwMode="auto">
          <a:xfrm>
            <a:off x="4849662" y="4628017"/>
            <a:ext cx="896274" cy="338554"/>
          </a:xfrm>
          <a:prstGeom prst="rect">
            <a:avLst/>
          </a:prstGeom>
          <a:noFill/>
          <a:ln w="28575">
            <a:noFill/>
            <a:miter lim="800000"/>
            <a:headEnd/>
            <a:tailEnd/>
          </a:ln>
        </p:spPr>
        <p:txBody>
          <a:bodyPr wrap="square">
            <a:prstTxWarp prst="textNoShape">
              <a:avLst/>
            </a:prstTxWarp>
            <a:spAutoFit/>
          </a:bodyPr>
          <a:lstStyle/>
          <a:p>
            <a:r>
              <a:rPr lang="en-US" sz="1600" noProof="1">
                <a:latin typeface="Calibri" pitchFamily="34" charset="0"/>
                <a:sym typeface="Symbol"/>
              </a:rPr>
              <a:t>charge</a:t>
            </a:r>
            <a:endParaRPr sz="1600" noProof="1">
              <a:latin typeface="Calibri" pitchFamily="34" charset="0"/>
            </a:endParaRPr>
          </a:p>
        </p:txBody>
      </p:sp>
      <p:sp>
        <p:nvSpPr>
          <p:cNvPr id="143" name="Figura a mano libera 247">
            <a:extLst>
              <a:ext uri="{FF2B5EF4-FFF2-40B4-BE49-F238E27FC236}">
                <a16:creationId xmlns:a16="http://schemas.microsoft.com/office/drawing/2014/main" id="{A6508F49-97D1-4F56-F0FC-411B55A84126}"/>
              </a:ext>
            </a:extLst>
          </p:cNvPr>
          <p:cNvSpPr/>
          <p:nvPr/>
        </p:nvSpPr>
        <p:spPr>
          <a:xfrm>
            <a:off x="6963013" y="5597171"/>
            <a:ext cx="626523" cy="538349"/>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Figura a mano libera 248">
            <a:extLst>
              <a:ext uri="{FF2B5EF4-FFF2-40B4-BE49-F238E27FC236}">
                <a16:creationId xmlns:a16="http://schemas.microsoft.com/office/drawing/2014/main" id="{CB4ACAAF-1752-19CF-816C-7A5374326489}"/>
              </a:ext>
            </a:extLst>
          </p:cNvPr>
          <p:cNvSpPr/>
          <p:nvPr/>
        </p:nvSpPr>
        <p:spPr>
          <a:xfrm>
            <a:off x="8820989" y="5600578"/>
            <a:ext cx="626523" cy="538349"/>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CasellaDiTesto 249">
            <a:extLst>
              <a:ext uri="{FF2B5EF4-FFF2-40B4-BE49-F238E27FC236}">
                <a16:creationId xmlns:a16="http://schemas.microsoft.com/office/drawing/2014/main" id="{FA5CDFD3-363F-0087-BA75-388CCB13DEF7}"/>
              </a:ext>
            </a:extLst>
          </p:cNvPr>
          <p:cNvSpPr txBox="1"/>
          <p:nvPr/>
        </p:nvSpPr>
        <p:spPr>
          <a:xfrm>
            <a:off x="5454386" y="4363930"/>
            <a:ext cx="2206899" cy="369332"/>
          </a:xfrm>
          <a:prstGeom prst="rect">
            <a:avLst/>
          </a:prstGeom>
          <a:noFill/>
        </p:spPr>
        <p:txBody>
          <a:bodyPr wrap="square" rtlCol="0">
            <a:spAutoFit/>
          </a:bodyPr>
          <a:lstStyle/>
          <a:p>
            <a:r>
              <a:rPr lang="en-US" b="1" i="1" u="sng" dirty="0"/>
              <a:t>RF acceleration</a:t>
            </a:r>
          </a:p>
        </p:txBody>
      </p:sp>
      <p:sp>
        <p:nvSpPr>
          <p:cNvPr id="146" name="CasellaDiTesto 40">
            <a:extLst>
              <a:ext uri="{FF2B5EF4-FFF2-40B4-BE49-F238E27FC236}">
                <a16:creationId xmlns:a16="http://schemas.microsoft.com/office/drawing/2014/main" id="{86194426-67E0-8325-931A-21BDC9DCA226}"/>
              </a:ext>
            </a:extLst>
          </p:cNvPr>
          <p:cNvSpPr txBox="1"/>
          <p:nvPr/>
        </p:nvSpPr>
        <p:spPr>
          <a:xfrm>
            <a:off x="6154870" y="4714742"/>
            <a:ext cx="5485130" cy="461665"/>
          </a:xfrm>
          <a:prstGeom prst="rect">
            <a:avLst/>
          </a:prstGeom>
          <a:noFill/>
        </p:spPr>
        <p:txBody>
          <a:bodyPr wrap="square" rtlCol="0">
            <a:spAutoFit/>
          </a:bodyPr>
          <a:lstStyle/>
          <a:p>
            <a:r>
              <a:rPr lang="en-US" sz="1200" b="1" dirty="0"/>
              <a:t>Bunched beam </a:t>
            </a:r>
            <a:r>
              <a:rPr lang="en-US" sz="1200" dirty="0"/>
              <a:t>(</a:t>
            </a:r>
            <a:r>
              <a:rPr lang="en-US" altLang="en-US" sz="1200" dirty="0"/>
              <a:t>in order to be synchronous with the external AC field, particles must be gathered in non-uniform temporal structure</a:t>
            </a:r>
            <a:r>
              <a:rPr lang="en-US" sz="1200" dirty="0"/>
              <a:t>)</a:t>
            </a:r>
          </a:p>
        </p:txBody>
      </p:sp>
      <p:cxnSp>
        <p:nvCxnSpPr>
          <p:cNvPr id="147" name="Connettore 2 49">
            <a:extLst>
              <a:ext uri="{FF2B5EF4-FFF2-40B4-BE49-F238E27FC236}">
                <a16:creationId xmlns:a16="http://schemas.microsoft.com/office/drawing/2014/main" id="{834234DD-6C21-E02E-2346-60A6437B8E11}"/>
              </a:ext>
            </a:extLst>
          </p:cNvPr>
          <p:cNvCxnSpPr>
            <a:cxnSpLocks/>
          </p:cNvCxnSpPr>
          <p:nvPr/>
        </p:nvCxnSpPr>
        <p:spPr>
          <a:xfrm flipH="1">
            <a:off x="5751463" y="5237962"/>
            <a:ext cx="1245004" cy="2537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8" name="Connettore 2 250">
            <a:extLst>
              <a:ext uri="{FF2B5EF4-FFF2-40B4-BE49-F238E27FC236}">
                <a16:creationId xmlns:a16="http://schemas.microsoft.com/office/drawing/2014/main" id="{011D2113-85B6-1C79-6BD1-EF788474ABFA}"/>
              </a:ext>
            </a:extLst>
          </p:cNvPr>
          <p:cNvCxnSpPr>
            <a:endCxn id="134" idx="0"/>
          </p:cNvCxnSpPr>
          <p:nvPr/>
        </p:nvCxnSpPr>
        <p:spPr>
          <a:xfrm>
            <a:off x="6996468" y="5237963"/>
            <a:ext cx="179780" cy="2983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9" name="Connettore 2 251">
            <a:extLst>
              <a:ext uri="{FF2B5EF4-FFF2-40B4-BE49-F238E27FC236}">
                <a16:creationId xmlns:a16="http://schemas.microsoft.com/office/drawing/2014/main" id="{6EE67AA9-7D3F-9B92-C06F-19C8F7C2E62F}"/>
              </a:ext>
            </a:extLst>
          </p:cNvPr>
          <p:cNvCxnSpPr>
            <a:cxnSpLocks/>
          </p:cNvCxnSpPr>
          <p:nvPr/>
        </p:nvCxnSpPr>
        <p:spPr>
          <a:xfrm>
            <a:off x="6996467" y="5237962"/>
            <a:ext cx="1994980" cy="2236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0" name="Connettore 2 3">
            <a:extLst>
              <a:ext uri="{FF2B5EF4-FFF2-40B4-BE49-F238E27FC236}">
                <a16:creationId xmlns:a16="http://schemas.microsoft.com/office/drawing/2014/main" id="{652BE2E4-7B5F-9683-455B-7755AB051C1E}"/>
              </a:ext>
            </a:extLst>
          </p:cNvPr>
          <p:cNvCxnSpPr>
            <a:cxnSpLocks/>
          </p:cNvCxnSpPr>
          <p:nvPr/>
        </p:nvCxnSpPr>
        <p:spPr>
          <a:xfrm>
            <a:off x="5462338" y="5968172"/>
            <a:ext cx="1860422"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1" name="CasellaDiTesto 4">
                <a:extLst>
                  <a:ext uri="{FF2B5EF4-FFF2-40B4-BE49-F238E27FC236}">
                    <a16:creationId xmlns:a16="http://schemas.microsoft.com/office/drawing/2014/main" id="{C0810DE8-1DDF-4DDF-4588-92C3D54AF7B1}"/>
                  </a:ext>
                </a:extLst>
              </p:cNvPr>
              <p:cNvSpPr txBox="1"/>
              <p:nvPr/>
            </p:nvSpPr>
            <p:spPr>
              <a:xfrm>
                <a:off x="6219456" y="5582276"/>
                <a:ext cx="474393"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𝑅𝐹</m:t>
                          </m:r>
                        </m:sub>
                      </m:sSub>
                    </m:oMath>
                  </m:oMathPara>
                </a14:m>
                <a:endParaRPr lang="en-US" dirty="0"/>
              </a:p>
            </p:txBody>
          </p:sp>
        </mc:Choice>
        <mc:Fallback>
          <p:sp>
            <p:nvSpPr>
              <p:cNvPr id="151" name="CasellaDiTesto 4">
                <a:extLst>
                  <a:ext uri="{FF2B5EF4-FFF2-40B4-BE49-F238E27FC236}">
                    <a16:creationId xmlns:a16="http://schemas.microsoft.com/office/drawing/2014/main" id="{C0810DE8-1DDF-4DDF-4588-92C3D54AF7B1}"/>
                  </a:ext>
                </a:extLst>
              </p:cNvPr>
              <p:cNvSpPr txBox="1">
                <a:spLocks noRot="1" noChangeAspect="1" noMove="1" noResize="1" noEditPoints="1" noAdjustHandles="1" noChangeArrowheads="1" noChangeShapeType="1" noTextEdit="1"/>
              </p:cNvSpPr>
              <p:nvPr/>
            </p:nvSpPr>
            <p:spPr>
              <a:xfrm>
                <a:off x="6219456" y="5582276"/>
                <a:ext cx="474393" cy="369332"/>
              </a:xfrm>
              <a:prstGeom prst="rect">
                <a:avLst/>
              </a:prstGeom>
              <a:blipFill>
                <a:blip r:embed="rId5"/>
                <a:stretch>
                  <a:fillRect r="-2564" b="-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2" name="Oggetto 149">
                <a:extLst>
                  <a:ext uri="{FF2B5EF4-FFF2-40B4-BE49-F238E27FC236}">
                    <a16:creationId xmlns:a16="http://schemas.microsoft.com/office/drawing/2014/main" id="{82D5ECCB-8D9B-07A2-C70A-3F0D4FA18CE4}"/>
                  </a:ext>
                </a:extLst>
              </p:cNvPr>
              <p:cNvSpPr txBox="1"/>
              <p:nvPr/>
            </p:nvSpPr>
            <p:spPr bwMode="auto">
              <a:xfrm>
                <a:off x="1421477" y="2401415"/>
                <a:ext cx="2110005" cy="555345"/>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𝑉</m:t>
                          </m:r>
                        </m:e>
                        <m:sub>
                          <m:r>
                            <a:rPr lang="en-US" sz="1600" i="1">
                              <a:solidFill>
                                <a:srgbClr val="000000"/>
                              </a:solidFill>
                              <a:latin typeface="Cambria Math" panose="02040503050406030204" pitchFamily="18" charset="0"/>
                            </a:rPr>
                            <m:t>𝑅𝐹</m:t>
                          </m:r>
                        </m:sub>
                      </m:sSub>
                      <m:r>
                        <a:rPr lang="en-US" sz="1600" i="1">
                          <a:solidFill>
                            <a:srgbClr val="000000"/>
                          </a:solidFill>
                          <a:latin typeface="Cambria Math" panose="02040503050406030204" pitchFamily="18" charset="0"/>
                        </a:rPr>
                        <m:t>=</m:t>
                      </m:r>
                      <m:nary>
                        <m:naryPr>
                          <m:supHide m:val="on"/>
                          <m:ctrlPr>
                            <a:rPr lang="en-US" sz="1600" i="1">
                              <a:solidFill>
                                <a:srgbClr val="000000"/>
                              </a:solidFill>
                              <a:latin typeface="Cambria Math" panose="02040503050406030204" pitchFamily="18" charset="0"/>
                            </a:rPr>
                          </m:ctrlPr>
                        </m:naryPr>
                        <m:sub>
                          <m:r>
                            <a:rPr lang="en-US" sz="1600" i="1">
                              <a:solidFill>
                                <a:srgbClr val="000000"/>
                              </a:solidFill>
                              <a:latin typeface="Cambria Math" panose="02040503050406030204" pitchFamily="18" charset="0"/>
                            </a:rPr>
                            <m:t>𝑔𝑎𝑝</m:t>
                          </m:r>
                        </m:sub>
                        <m:sup/>
                        <m:e>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𝑅𝐹</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e>
                          </m:d>
                          <m:r>
                            <a:rPr lang="en-US" sz="1600" i="1">
                              <a:solidFill>
                                <a:srgbClr val="000000"/>
                              </a:solidFill>
                              <a:latin typeface="Cambria Math" panose="02040503050406030204" pitchFamily="18" charset="0"/>
                            </a:rPr>
                            <m:t>𝑑𝑧</m:t>
                          </m:r>
                        </m:e>
                      </m:nary>
                      <m:r>
                        <a:rPr lang="en-US" sz="1600" i="0">
                          <a:solidFill>
                            <a:srgbClr val="000000"/>
                          </a:solidFill>
                          <a:latin typeface="Cambria Math" panose="02040503050406030204" pitchFamily="18" charset="0"/>
                        </a:rPr>
                        <m:t> </m:t>
                      </m:r>
                    </m:oMath>
                  </m:oMathPara>
                </a14:m>
                <a:endParaRPr lang="en-US" sz="1600" dirty="0"/>
              </a:p>
            </p:txBody>
          </p:sp>
        </mc:Choice>
        <mc:Fallback>
          <p:sp>
            <p:nvSpPr>
              <p:cNvPr id="152" name="Oggetto 149">
                <a:extLst>
                  <a:ext uri="{FF2B5EF4-FFF2-40B4-BE49-F238E27FC236}">
                    <a16:creationId xmlns:a16="http://schemas.microsoft.com/office/drawing/2014/main" id="{82D5ECCB-8D9B-07A2-C70A-3F0D4FA18CE4}"/>
                  </a:ext>
                </a:extLst>
              </p:cNvPr>
              <p:cNvSpPr txBox="1">
                <a:spLocks noRot="1" noChangeAspect="1" noMove="1" noResize="1" noEditPoints="1" noAdjustHandles="1" noChangeArrowheads="1" noChangeShapeType="1" noTextEdit="1"/>
              </p:cNvSpPr>
              <p:nvPr/>
            </p:nvSpPr>
            <p:spPr bwMode="auto">
              <a:xfrm>
                <a:off x="1421477" y="2401415"/>
                <a:ext cx="2110005" cy="555345"/>
              </a:xfrm>
              <a:prstGeom prst="rect">
                <a:avLst/>
              </a:prstGeom>
              <a:blipFill>
                <a:blip r:embed="rId6"/>
                <a:stretch>
                  <a:fillRect b="-439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5261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childTnLst>
                                </p:cTn>
                              </p:par>
                            </p:childTnLst>
                          </p:cTn>
                        </p:par>
                        <p:par>
                          <p:cTn id="8" fill="hold">
                            <p:stCondLst>
                              <p:cond delay="250"/>
                            </p:stCondLst>
                            <p:childTnLst>
                              <p:par>
                                <p:cTn id="9" presetID="10" presetClass="exit" presetSubtype="0" fill="hold" grpId="1" nodeType="afterEffect">
                                  <p:stCondLst>
                                    <p:cond delay="0"/>
                                  </p:stCondLst>
                                  <p:childTnLst>
                                    <p:animEffect transition="out" filter="fade">
                                      <p:cBhvr>
                                        <p:cTn id="10" dur="250"/>
                                        <p:tgtEl>
                                          <p:spTgt spid="32"/>
                                        </p:tgtEl>
                                      </p:cBhvr>
                                    </p:animEffect>
                                    <p:set>
                                      <p:cBhvr>
                                        <p:cTn id="11" dur="1" fill="hold">
                                          <p:stCondLst>
                                            <p:cond delay="249"/>
                                          </p:stCondLst>
                                        </p:cTn>
                                        <p:tgtEl>
                                          <p:spTgt spid="32"/>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50"/>
                                        <p:tgtEl>
                                          <p:spTgt spid="36"/>
                                        </p:tgtEl>
                                      </p:cBhvr>
                                    </p:animEffect>
                                  </p:childTnLst>
                                </p:cTn>
                              </p:par>
                            </p:childTnLst>
                          </p:cTn>
                        </p:par>
                        <p:par>
                          <p:cTn id="16" fill="hold">
                            <p:stCondLst>
                              <p:cond delay="750"/>
                            </p:stCondLst>
                            <p:childTnLst>
                              <p:par>
                                <p:cTn id="17" presetID="10" presetClass="exit" presetSubtype="0" fill="hold" grpId="1" nodeType="afterEffect">
                                  <p:stCondLst>
                                    <p:cond delay="0"/>
                                  </p:stCondLst>
                                  <p:childTnLst>
                                    <p:animEffect transition="out" filter="fade">
                                      <p:cBhvr>
                                        <p:cTn id="18" dur="250"/>
                                        <p:tgtEl>
                                          <p:spTgt spid="36"/>
                                        </p:tgtEl>
                                      </p:cBhvr>
                                    </p:animEffect>
                                    <p:set>
                                      <p:cBhvr>
                                        <p:cTn id="19" dur="1" fill="hold">
                                          <p:stCondLst>
                                            <p:cond delay="249"/>
                                          </p:stCondLst>
                                        </p:cTn>
                                        <p:tgtEl>
                                          <p:spTgt spid="36"/>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50"/>
                                        <p:tgtEl>
                                          <p:spTgt spid="37"/>
                                        </p:tgtEl>
                                      </p:cBhvr>
                                    </p:animEffect>
                                  </p:childTnLst>
                                </p:cTn>
                              </p:par>
                            </p:childTnLst>
                          </p:cTn>
                        </p:par>
                        <p:par>
                          <p:cTn id="24" fill="hold">
                            <p:stCondLst>
                              <p:cond delay="1250"/>
                            </p:stCondLst>
                            <p:childTnLst>
                              <p:par>
                                <p:cTn id="25" presetID="10" presetClass="exit" presetSubtype="0" fill="hold" grpId="1" nodeType="afterEffect">
                                  <p:stCondLst>
                                    <p:cond delay="0"/>
                                  </p:stCondLst>
                                  <p:childTnLst>
                                    <p:animEffect transition="out" filter="fade">
                                      <p:cBhvr>
                                        <p:cTn id="26" dur="250"/>
                                        <p:tgtEl>
                                          <p:spTgt spid="37"/>
                                        </p:tgtEl>
                                      </p:cBhvr>
                                    </p:animEffect>
                                    <p:set>
                                      <p:cBhvr>
                                        <p:cTn id="27" dur="1" fill="hold">
                                          <p:stCondLst>
                                            <p:cond delay="249"/>
                                          </p:stCondLst>
                                        </p:cTn>
                                        <p:tgtEl>
                                          <p:spTgt spid="37"/>
                                        </p:tgtEl>
                                        <p:attrNameLst>
                                          <p:attrName>style.visibility</p:attrName>
                                        </p:attrNameLst>
                                      </p:cBhvr>
                                      <p:to>
                                        <p:strVal val="hidden"/>
                                      </p:to>
                                    </p:se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50"/>
                                        <p:tgtEl>
                                          <p:spTgt spid="38"/>
                                        </p:tgtEl>
                                      </p:cBhvr>
                                    </p:animEffect>
                                  </p:childTnLst>
                                </p:cTn>
                              </p:par>
                            </p:childTnLst>
                          </p:cTn>
                        </p:par>
                        <p:par>
                          <p:cTn id="32" fill="hold">
                            <p:stCondLst>
                              <p:cond delay="1750"/>
                            </p:stCondLst>
                            <p:childTnLst>
                              <p:par>
                                <p:cTn id="33" presetID="10" presetClass="exit" presetSubtype="0" fill="hold" grpId="1" nodeType="afterEffect">
                                  <p:stCondLst>
                                    <p:cond delay="0"/>
                                  </p:stCondLst>
                                  <p:childTnLst>
                                    <p:animEffect transition="out" filter="fade">
                                      <p:cBhvr>
                                        <p:cTn id="34" dur="250"/>
                                        <p:tgtEl>
                                          <p:spTgt spid="38"/>
                                        </p:tgtEl>
                                      </p:cBhvr>
                                    </p:animEffect>
                                    <p:set>
                                      <p:cBhvr>
                                        <p:cTn id="35" dur="1" fill="hold">
                                          <p:stCondLst>
                                            <p:cond delay="249"/>
                                          </p:stCondLst>
                                        </p:cTn>
                                        <p:tgtEl>
                                          <p:spTgt spid="38"/>
                                        </p:tgtEl>
                                        <p:attrNameLst>
                                          <p:attrName>style.visibility</p:attrName>
                                        </p:attrNameLst>
                                      </p:cBhvr>
                                      <p:to>
                                        <p:strVal val="hidden"/>
                                      </p:to>
                                    </p:se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250"/>
                                        <p:tgtEl>
                                          <p:spTgt spid="42"/>
                                        </p:tgtEl>
                                      </p:cBhvr>
                                    </p:animEffect>
                                  </p:childTnLst>
                                </p:cTn>
                              </p:par>
                            </p:childTnLst>
                          </p:cTn>
                        </p:par>
                        <p:par>
                          <p:cTn id="40" fill="hold">
                            <p:stCondLst>
                              <p:cond delay="2250"/>
                            </p:stCondLst>
                            <p:childTnLst>
                              <p:par>
                                <p:cTn id="41" presetID="10" presetClass="exit" presetSubtype="0" fill="hold" grpId="1" nodeType="afterEffect">
                                  <p:stCondLst>
                                    <p:cond delay="0"/>
                                  </p:stCondLst>
                                  <p:childTnLst>
                                    <p:animEffect transition="out" filter="fade">
                                      <p:cBhvr>
                                        <p:cTn id="42" dur="250"/>
                                        <p:tgtEl>
                                          <p:spTgt spid="42"/>
                                        </p:tgtEl>
                                      </p:cBhvr>
                                    </p:animEffect>
                                    <p:set>
                                      <p:cBhvr>
                                        <p:cTn id="43" dur="1" fill="hold">
                                          <p:stCondLst>
                                            <p:cond delay="249"/>
                                          </p:stCondLst>
                                        </p:cTn>
                                        <p:tgtEl>
                                          <p:spTgt spid="42"/>
                                        </p:tgtEl>
                                        <p:attrNameLst>
                                          <p:attrName>style.visibility</p:attrName>
                                        </p:attrNameLst>
                                      </p:cBhvr>
                                      <p:to>
                                        <p:strVal val="hidden"/>
                                      </p:to>
                                    </p:se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50"/>
                                        <p:tgtEl>
                                          <p:spTgt spid="40"/>
                                        </p:tgtEl>
                                      </p:cBhvr>
                                    </p:animEffect>
                                  </p:childTnLst>
                                </p:cTn>
                              </p:par>
                            </p:childTnLst>
                          </p:cTn>
                        </p:par>
                        <p:par>
                          <p:cTn id="48" fill="hold">
                            <p:stCondLst>
                              <p:cond delay="2750"/>
                            </p:stCondLst>
                            <p:childTnLst>
                              <p:par>
                                <p:cTn id="49" presetID="10" presetClass="exit" presetSubtype="0" fill="hold" grpId="1" nodeType="afterEffect">
                                  <p:stCondLst>
                                    <p:cond delay="0"/>
                                  </p:stCondLst>
                                  <p:childTnLst>
                                    <p:animEffect transition="out" filter="fade">
                                      <p:cBhvr>
                                        <p:cTn id="50" dur="250"/>
                                        <p:tgtEl>
                                          <p:spTgt spid="40"/>
                                        </p:tgtEl>
                                      </p:cBhvr>
                                    </p:animEffect>
                                    <p:set>
                                      <p:cBhvr>
                                        <p:cTn id="51" dur="1" fill="hold">
                                          <p:stCondLst>
                                            <p:cond delay="249"/>
                                          </p:stCondLst>
                                        </p:cTn>
                                        <p:tgtEl>
                                          <p:spTgt spid="40"/>
                                        </p:tgtEl>
                                        <p:attrNameLst>
                                          <p:attrName>style.visibility</p:attrName>
                                        </p:attrNameLst>
                                      </p:cBhvr>
                                      <p:to>
                                        <p:strVal val="hidden"/>
                                      </p:to>
                                    </p:se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250"/>
                                        <p:tgtEl>
                                          <p:spTgt spid="39"/>
                                        </p:tgtEl>
                                      </p:cBhvr>
                                    </p:animEffect>
                                  </p:childTnLst>
                                </p:cTn>
                              </p:par>
                            </p:childTnLst>
                          </p:cTn>
                        </p:par>
                        <p:par>
                          <p:cTn id="56" fill="hold">
                            <p:stCondLst>
                              <p:cond delay="3250"/>
                            </p:stCondLst>
                            <p:childTnLst>
                              <p:par>
                                <p:cTn id="57" presetID="10" presetClass="exit" presetSubtype="0" fill="hold" grpId="1" nodeType="afterEffect">
                                  <p:stCondLst>
                                    <p:cond delay="0"/>
                                  </p:stCondLst>
                                  <p:childTnLst>
                                    <p:animEffect transition="out" filter="fade">
                                      <p:cBhvr>
                                        <p:cTn id="58" dur="250"/>
                                        <p:tgtEl>
                                          <p:spTgt spid="39"/>
                                        </p:tgtEl>
                                      </p:cBhvr>
                                    </p:animEffect>
                                    <p:set>
                                      <p:cBhvr>
                                        <p:cTn id="59" dur="1" fill="hold">
                                          <p:stCondLst>
                                            <p:cond delay="249"/>
                                          </p:stCondLst>
                                        </p:cTn>
                                        <p:tgtEl>
                                          <p:spTgt spid="39"/>
                                        </p:tgtEl>
                                        <p:attrNameLst>
                                          <p:attrName>style.visibility</p:attrName>
                                        </p:attrNameLst>
                                      </p:cBhvr>
                                      <p:to>
                                        <p:strVal val="hidden"/>
                                      </p:to>
                                    </p:se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250"/>
                                        <p:tgtEl>
                                          <p:spTgt spid="41"/>
                                        </p:tgtEl>
                                      </p:cBhvr>
                                    </p:animEffect>
                                  </p:childTnLst>
                                </p:cTn>
                              </p:par>
                            </p:childTnLst>
                          </p:cTn>
                        </p:par>
                        <p:par>
                          <p:cTn id="64" fill="hold">
                            <p:stCondLst>
                              <p:cond delay="3750"/>
                            </p:stCondLst>
                            <p:childTnLst>
                              <p:par>
                                <p:cTn id="65" presetID="10" presetClass="exit" presetSubtype="0" fill="hold" grpId="1" nodeType="afterEffect">
                                  <p:stCondLst>
                                    <p:cond delay="0"/>
                                  </p:stCondLst>
                                  <p:childTnLst>
                                    <p:animEffect transition="out" filter="fade">
                                      <p:cBhvr>
                                        <p:cTn id="66" dur="250"/>
                                        <p:tgtEl>
                                          <p:spTgt spid="41"/>
                                        </p:tgtEl>
                                      </p:cBhvr>
                                    </p:animEffect>
                                    <p:set>
                                      <p:cBhvr>
                                        <p:cTn id="67" dur="1" fill="hold">
                                          <p:stCondLst>
                                            <p:cond delay="249"/>
                                          </p:stCondLst>
                                        </p:cTn>
                                        <p:tgtEl>
                                          <p:spTgt spid="41"/>
                                        </p:tgtEl>
                                        <p:attrNameLst>
                                          <p:attrName>style.visibility</p:attrName>
                                        </p:attrNameLst>
                                      </p:cBhvr>
                                      <p:to>
                                        <p:strVal val="hidden"/>
                                      </p:to>
                                    </p:set>
                                  </p:childTnLst>
                                </p:cTn>
                              </p:par>
                            </p:childTnLst>
                          </p:cTn>
                        </p:par>
                        <p:par>
                          <p:cTn id="68" fill="hold">
                            <p:stCondLst>
                              <p:cond delay="4000"/>
                            </p:stCondLst>
                            <p:childTnLst>
                              <p:par>
                                <p:cTn id="69" presetID="10" presetClass="entr" presetSubtype="0" fill="hold" grpId="2"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250"/>
                                        <p:tgtEl>
                                          <p:spTgt spid="39"/>
                                        </p:tgtEl>
                                      </p:cBhvr>
                                    </p:animEffect>
                                  </p:childTnLst>
                                </p:cTn>
                              </p:par>
                            </p:childTnLst>
                          </p:cTn>
                        </p:par>
                        <p:par>
                          <p:cTn id="72" fill="hold">
                            <p:stCondLst>
                              <p:cond delay="4250"/>
                            </p:stCondLst>
                            <p:childTnLst>
                              <p:par>
                                <p:cTn id="73" presetID="10" presetClass="exit" presetSubtype="0" fill="hold" grpId="3" nodeType="afterEffect">
                                  <p:stCondLst>
                                    <p:cond delay="0"/>
                                  </p:stCondLst>
                                  <p:childTnLst>
                                    <p:animEffect transition="out" filter="fade">
                                      <p:cBhvr>
                                        <p:cTn id="74" dur="250"/>
                                        <p:tgtEl>
                                          <p:spTgt spid="39"/>
                                        </p:tgtEl>
                                      </p:cBhvr>
                                    </p:animEffect>
                                    <p:set>
                                      <p:cBhvr>
                                        <p:cTn id="75" dur="1" fill="hold">
                                          <p:stCondLst>
                                            <p:cond delay="249"/>
                                          </p:stCondLst>
                                        </p:cTn>
                                        <p:tgtEl>
                                          <p:spTgt spid="39"/>
                                        </p:tgtEl>
                                        <p:attrNameLst>
                                          <p:attrName>style.visibility</p:attrName>
                                        </p:attrNameLst>
                                      </p:cBhvr>
                                      <p:to>
                                        <p:strVal val="hidden"/>
                                      </p:to>
                                    </p:set>
                                  </p:childTnLst>
                                </p:cTn>
                              </p:par>
                            </p:childTnLst>
                          </p:cTn>
                        </p:par>
                        <p:par>
                          <p:cTn id="76" fill="hold">
                            <p:stCondLst>
                              <p:cond delay="4500"/>
                            </p:stCondLst>
                            <p:childTnLst>
                              <p:par>
                                <p:cTn id="77" presetID="10" presetClass="entr" presetSubtype="0" fill="hold" grpId="2"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250"/>
                                        <p:tgtEl>
                                          <p:spTgt spid="40"/>
                                        </p:tgtEl>
                                      </p:cBhvr>
                                    </p:animEffect>
                                  </p:childTnLst>
                                </p:cTn>
                              </p:par>
                            </p:childTnLst>
                          </p:cTn>
                        </p:par>
                        <p:par>
                          <p:cTn id="80" fill="hold">
                            <p:stCondLst>
                              <p:cond delay="4750"/>
                            </p:stCondLst>
                            <p:childTnLst>
                              <p:par>
                                <p:cTn id="81" presetID="10" presetClass="exit" presetSubtype="0" fill="hold" grpId="3" nodeType="afterEffect">
                                  <p:stCondLst>
                                    <p:cond delay="0"/>
                                  </p:stCondLst>
                                  <p:childTnLst>
                                    <p:animEffect transition="out" filter="fade">
                                      <p:cBhvr>
                                        <p:cTn id="82" dur="250"/>
                                        <p:tgtEl>
                                          <p:spTgt spid="40"/>
                                        </p:tgtEl>
                                      </p:cBhvr>
                                    </p:animEffect>
                                    <p:set>
                                      <p:cBhvr>
                                        <p:cTn id="83" dur="1" fill="hold">
                                          <p:stCondLst>
                                            <p:cond delay="249"/>
                                          </p:stCondLst>
                                        </p:cTn>
                                        <p:tgtEl>
                                          <p:spTgt spid="40"/>
                                        </p:tgtEl>
                                        <p:attrNameLst>
                                          <p:attrName>style.visibility</p:attrName>
                                        </p:attrNameLst>
                                      </p:cBhvr>
                                      <p:to>
                                        <p:strVal val="hidden"/>
                                      </p:to>
                                    </p:set>
                                  </p:childTnLst>
                                </p:cTn>
                              </p:par>
                            </p:childTnLst>
                          </p:cTn>
                        </p:par>
                        <p:par>
                          <p:cTn id="84" fill="hold">
                            <p:stCondLst>
                              <p:cond delay="5000"/>
                            </p:stCondLst>
                            <p:childTnLst>
                              <p:par>
                                <p:cTn id="85" presetID="10" presetClass="entr" presetSubtype="0" fill="hold" grpId="2"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250"/>
                                        <p:tgtEl>
                                          <p:spTgt spid="42"/>
                                        </p:tgtEl>
                                      </p:cBhvr>
                                    </p:animEffect>
                                  </p:childTnLst>
                                </p:cTn>
                              </p:par>
                            </p:childTnLst>
                          </p:cTn>
                        </p:par>
                        <p:par>
                          <p:cTn id="88" fill="hold">
                            <p:stCondLst>
                              <p:cond delay="5250"/>
                            </p:stCondLst>
                            <p:childTnLst>
                              <p:par>
                                <p:cTn id="89" presetID="10" presetClass="exit" presetSubtype="0" fill="hold" grpId="3" nodeType="afterEffect">
                                  <p:stCondLst>
                                    <p:cond delay="0"/>
                                  </p:stCondLst>
                                  <p:childTnLst>
                                    <p:animEffect transition="out" filter="fade">
                                      <p:cBhvr>
                                        <p:cTn id="90" dur="250"/>
                                        <p:tgtEl>
                                          <p:spTgt spid="42"/>
                                        </p:tgtEl>
                                      </p:cBhvr>
                                    </p:animEffect>
                                    <p:set>
                                      <p:cBhvr>
                                        <p:cTn id="91" dur="1" fill="hold">
                                          <p:stCondLst>
                                            <p:cond delay="249"/>
                                          </p:stCondLst>
                                        </p:cTn>
                                        <p:tgtEl>
                                          <p:spTgt spid="42"/>
                                        </p:tgtEl>
                                        <p:attrNameLst>
                                          <p:attrName>style.visibility</p:attrName>
                                        </p:attrNameLst>
                                      </p:cBhvr>
                                      <p:to>
                                        <p:strVal val="hidden"/>
                                      </p:to>
                                    </p:set>
                                  </p:childTnLst>
                                </p:cTn>
                              </p:par>
                            </p:childTnLst>
                          </p:cTn>
                        </p:par>
                        <p:par>
                          <p:cTn id="92" fill="hold">
                            <p:stCondLst>
                              <p:cond delay="5500"/>
                            </p:stCondLst>
                            <p:childTnLst>
                              <p:par>
                                <p:cTn id="93" presetID="10" presetClass="entr" presetSubtype="0" fill="hold" grpId="2" nodeType="after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250"/>
                                        <p:tgtEl>
                                          <p:spTgt spid="38"/>
                                        </p:tgtEl>
                                      </p:cBhvr>
                                    </p:animEffect>
                                  </p:childTnLst>
                                </p:cTn>
                              </p:par>
                            </p:childTnLst>
                          </p:cTn>
                        </p:par>
                        <p:par>
                          <p:cTn id="96" fill="hold">
                            <p:stCondLst>
                              <p:cond delay="5750"/>
                            </p:stCondLst>
                            <p:childTnLst>
                              <p:par>
                                <p:cTn id="97" presetID="10" presetClass="exit" presetSubtype="0" fill="hold" grpId="3" nodeType="afterEffect">
                                  <p:stCondLst>
                                    <p:cond delay="0"/>
                                  </p:stCondLst>
                                  <p:childTnLst>
                                    <p:animEffect transition="out" filter="fade">
                                      <p:cBhvr>
                                        <p:cTn id="98" dur="250"/>
                                        <p:tgtEl>
                                          <p:spTgt spid="38"/>
                                        </p:tgtEl>
                                      </p:cBhvr>
                                    </p:animEffect>
                                    <p:set>
                                      <p:cBhvr>
                                        <p:cTn id="99" dur="1" fill="hold">
                                          <p:stCondLst>
                                            <p:cond delay="249"/>
                                          </p:stCondLst>
                                        </p:cTn>
                                        <p:tgtEl>
                                          <p:spTgt spid="38"/>
                                        </p:tgtEl>
                                        <p:attrNameLst>
                                          <p:attrName>style.visibility</p:attrName>
                                        </p:attrNameLst>
                                      </p:cBhvr>
                                      <p:to>
                                        <p:strVal val="hidden"/>
                                      </p:to>
                                    </p:set>
                                  </p:childTnLst>
                                </p:cTn>
                              </p:par>
                            </p:childTnLst>
                          </p:cTn>
                        </p:par>
                        <p:par>
                          <p:cTn id="100" fill="hold">
                            <p:stCondLst>
                              <p:cond delay="6000"/>
                            </p:stCondLst>
                            <p:childTnLst>
                              <p:par>
                                <p:cTn id="101" presetID="10" presetClass="entr" presetSubtype="0" fill="hold" grpId="2" nodeType="after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250"/>
                                        <p:tgtEl>
                                          <p:spTgt spid="37"/>
                                        </p:tgtEl>
                                      </p:cBhvr>
                                    </p:animEffect>
                                  </p:childTnLst>
                                </p:cTn>
                              </p:par>
                            </p:childTnLst>
                          </p:cTn>
                        </p:par>
                        <p:par>
                          <p:cTn id="104" fill="hold">
                            <p:stCondLst>
                              <p:cond delay="6250"/>
                            </p:stCondLst>
                            <p:childTnLst>
                              <p:par>
                                <p:cTn id="105" presetID="10" presetClass="exit" presetSubtype="0" fill="hold" grpId="3" nodeType="afterEffect">
                                  <p:stCondLst>
                                    <p:cond delay="0"/>
                                  </p:stCondLst>
                                  <p:childTnLst>
                                    <p:animEffect transition="out" filter="fade">
                                      <p:cBhvr>
                                        <p:cTn id="106" dur="250"/>
                                        <p:tgtEl>
                                          <p:spTgt spid="37"/>
                                        </p:tgtEl>
                                      </p:cBhvr>
                                    </p:animEffect>
                                    <p:set>
                                      <p:cBhvr>
                                        <p:cTn id="107" dur="1" fill="hold">
                                          <p:stCondLst>
                                            <p:cond delay="249"/>
                                          </p:stCondLst>
                                        </p:cTn>
                                        <p:tgtEl>
                                          <p:spTgt spid="37"/>
                                        </p:tgtEl>
                                        <p:attrNameLst>
                                          <p:attrName>style.visibility</p:attrName>
                                        </p:attrNameLst>
                                      </p:cBhvr>
                                      <p:to>
                                        <p:strVal val="hidden"/>
                                      </p:to>
                                    </p:set>
                                  </p:childTnLst>
                                </p:cTn>
                              </p:par>
                            </p:childTnLst>
                          </p:cTn>
                        </p:par>
                        <p:par>
                          <p:cTn id="108" fill="hold">
                            <p:stCondLst>
                              <p:cond delay="6500"/>
                            </p:stCondLst>
                            <p:childTnLst>
                              <p:par>
                                <p:cTn id="109" presetID="10" presetClass="entr" presetSubtype="0" fill="hold" grpId="2" nodeType="after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fade">
                                      <p:cBhvr>
                                        <p:cTn id="111" dur="250"/>
                                        <p:tgtEl>
                                          <p:spTgt spid="36"/>
                                        </p:tgtEl>
                                      </p:cBhvr>
                                    </p:animEffect>
                                  </p:childTnLst>
                                </p:cTn>
                              </p:par>
                            </p:childTnLst>
                          </p:cTn>
                        </p:par>
                        <p:par>
                          <p:cTn id="112" fill="hold">
                            <p:stCondLst>
                              <p:cond delay="6750"/>
                            </p:stCondLst>
                            <p:childTnLst>
                              <p:par>
                                <p:cTn id="113" presetID="10" presetClass="exit" presetSubtype="0" fill="hold" grpId="3" nodeType="afterEffect">
                                  <p:stCondLst>
                                    <p:cond delay="0"/>
                                  </p:stCondLst>
                                  <p:childTnLst>
                                    <p:animEffect transition="out" filter="fade">
                                      <p:cBhvr>
                                        <p:cTn id="114" dur="250"/>
                                        <p:tgtEl>
                                          <p:spTgt spid="36"/>
                                        </p:tgtEl>
                                      </p:cBhvr>
                                    </p:animEffect>
                                    <p:set>
                                      <p:cBhvr>
                                        <p:cTn id="115" dur="1" fill="hold">
                                          <p:stCondLst>
                                            <p:cond delay="249"/>
                                          </p:stCondLst>
                                        </p:cTn>
                                        <p:tgtEl>
                                          <p:spTgt spid="36"/>
                                        </p:tgtEl>
                                        <p:attrNameLst>
                                          <p:attrName>style.visibility</p:attrName>
                                        </p:attrNameLst>
                                      </p:cBhvr>
                                      <p:to>
                                        <p:strVal val="hidden"/>
                                      </p:to>
                                    </p:set>
                                  </p:childTnLst>
                                </p:cTn>
                              </p:par>
                            </p:childTnLst>
                          </p:cTn>
                        </p:par>
                        <p:par>
                          <p:cTn id="116" fill="hold">
                            <p:stCondLst>
                              <p:cond delay="7000"/>
                            </p:stCondLst>
                            <p:childTnLst>
                              <p:par>
                                <p:cTn id="117" presetID="10" presetClass="entr" presetSubtype="0" fill="hold" grpId="2" nodeType="after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fade">
                                      <p:cBhvr>
                                        <p:cTn id="119" dur="250"/>
                                        <p:tgtEl>
                                          <p:spTgt spid="3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fade">
                                      <p:cBhvr>
                                        <p:cTn id="124" dur="500"/>
                                        <p:tgtEl>
                                          <p:spTgt spid="46"/>
                                        </p:tgtEl>
                                      </p:cBhvr>
                                    </p:animEffect>
                                  </p:childTnLst>
                                </p:cTn>
                              </p:par>
                              <p:par>
                                <p:cTn id="125" presetID="10" presetClass="entr" presetSubtype="0" fill="hold" nodeType="withEffect">
                                  <p:stCondLst>
                                    <p:cond delay="0"/>
                                  </p:stCondLst>
                                  <p:childTnLst>
                                    <p:set>
                                      <p:cBhvr>
                                        <p:cTn id="126" dur="1" fill="hold">
                                          <p:stCondLst>
                                            <p:cond delay="0"/>
                                          </p:stCondLst>
                                        </p:cTn>
                                        <p:tgtEl>
                                          <p:spTgt spid="45"/>
                                        </p:tgtEl>
                                        <p:attrNameLst>
                                          <p:attrName>style.visibility</p:attrName>
                                        </p:attrNameLst>
                                      </p:cBhvr>
                                      <p:to>
                                        <p:strVal val="visible"/>
                                      </p:to>
                                    </p:set>
                                    <p:animEffect transition="in" filter="fade">
                                      <p:cBhvr>
                                        <p:cTn id="127" dur="500"/>
                                        <p:tgtEl>
                                          <p:spTgt spid="45"/>
                                        </p:tgtEl>
                                      </p:cBhvr>
                                    </p:animEffect>
                                  </p:childTnLst>
                                </p:cTn>
                              </p:par>
                              <p:par>
                                <p:cTn id="128" presetID="10" presetClass="entr" presetSubtype="0" fill="hold" nodeType="with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fade">
                                      <p:cBhvr>
                                        <p:cTn id="130" dur="500"/>
                                        <p:tgtEl>
                                          <p:spTgt spid="43"/>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4"/>
                                        </p:tgtEl>
                                        <p:attrNameLst>
                                          <p:attrName>style.visibility</p:attrName>
                                        </p:attrNameLst>
                                      </p:cBhvr>
                                      <p:to>
                                        <p:strVal val="visible"/>
                                      </p:to>
                                    </p:set>
                                    <p:animEffect transition="in" filter="fade">
                                      <p:cBhvr>
                                        <p:cTn id="133" dur="500"/>
                                        <p:tgtEl>
                                          <p:spTgt spid="4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47"/>
                                        </p:tgtEl>
                                        <p:attrNameLst>
                                          <p:attrName>style.visibility</p:attrName>
                                        </p:attrNameLst>
                                      </p:cBhvr>
                                      <p:to>
                                        <p:strVal val="visible"/>
                                      </p:to>
                                    </p:set>
                                    <p:animEffect transition="in" filter="fade">
                                      <p:cBhvr>
                                        <p:cTn id="136" dur="500"/>
                                        <p:tgtEl>
                                          <p:spTgt spid="47"/>
                                        </p:tgtEl>
                                      </p:cBhvr>
                                    </p:animEffect>
                                  </p:childTnLst>
                                </p:cTn>
                              </p:par>
                              <p:par>
                                <p:cTn id="137" presetID="1" presetClass="entr" presetSubtype="0" fill="hold" grpId="0" nodeType="with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22"/>
                                        </p:tgtEl>
                                        <p:attrNameLst>
                                          <p:attrName>style.visibility</p:attrName>
                                        </p:attrNameLst>
                                      </p:cBhvr>
                                      <p:to>
                                        <p:strVal val="visible"/>
                                      </p:to>
                                    </p:set>
                                    <p:animEffect transition="in" filter="fade">
                                      <p:cBhvr>
                                        <p:cTn id="143" dur="500"/>
                                        <p:tgtEl>
                                          <p:spTgt spid="22"/>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2"/>
                                        </p:tgtEl>
                                        <p:attrNameLst>
                                          <p:attrName>style.visibility</p:attrName>
                                        </p:attrNameLst>
                                      </p:cBhvr>
                                      <p:to>
                                        <p:strVal val="visible"/>
                                      </p:to>
                                    </p:set>
                                    <p:animEffect transition="in" filter="fade">
                                      <p:cBhvr>
                                        <p:cTn id="146" dur="500"/>
                                        <p:tgtEl>
                                          <p:spTgt spid="12"/>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49"/>
                                        </p:tgtEl>
                                        <p:attrNameLst>
                                          <p:attrName>style.visibility</p:attrName>
                                        </p:attrNameLst>
                                      </p:cBhvr>
                                      <p:to>
                                        <p:strVal val="visible"/>
                                      </p:to>
                                    </p:set>
                                    <p:animEffect transition="in" filter="fade">
                                      <p:cBhvr>
                                        <p:cTn id="151" dur="500"/>
                                        <p:tgtEl>
                                          <p:spTgt spid="49"/>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500"/>
                                        <p:tgtEl>
                                          <p:spTgt spid="49"/>
                                        </p:tgtEl>
                                      </p:cBhvr>
                                    </p:animEffect>
                                    <p:set>
                                      <p:cBhvr>
                                        <p:cTn id="156" dur="1" fill="hold">
                                          <p:stCondLst>
                                            <p:cond delay="499"/>
                                          </p:stCondLst>
                                        </p:cTn>
                                        <p:tgtEl>
                                          <p:spTgt spid="49"/>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69"/>
                                        </p:tgtEl>
                                        <p:attrNameLst>
                                          <p:attrName>style.visibility</p:attrName>
                                        </p:attrNameLst>
                                      </p:cBhvr>
                                      <p:to>
                                        <p:strVal val="visible"/>
                                      </p:to>
                                    </p:set>
                                    <p:animEffect transition="in" filter="fade">
                                      <p:cBhvr>
                                        <p:cTn id="159" dur="500"/>
                                        <p:tgtEl>
                                          <p:spTgt spid="69"/>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91"/>
                                        </p:tgtEl>
                                        <p:attrNameLst>
                                          <p:attrName>style.visibility</p:attrName>
                                        </p:attrNameLst>
                                      </p:cBhvr>
                                      <p:to>
                                        <p:strVal val="visible"/>
                                      </p:to>
                                    </p:set>
                                    <p:animEffect transition="in" filter="fade">
                                      <p:cBhvr>
                                        <p:cTn id="164" dur="500"/>
                                        <p:tgtEl>
                                          <p:spTgt spid="91"/>
                                        </p:tgtEl>
                                      </p:cBhvr>
                                    </p:animEffect>
                                  </p:childTnLst>
                                </p:cTn>
                              </p:par>
                              <p:par>
                                <p:cTn id="165" presetID="10" presetClass="entr" presetSubtype="0" fill="hold" nodeType="withEffect">
                                  <p:stCondLst>
                                    <p:cond delay="0"/>
                                  </p:stCondLst>
                                  <p:childTnLst>
                                    <p:set>
                                      <p:cBhvr>
                                        <p:cTn id="166" dur="1" fill="hold">
                                          <p:stCondLst>
                                            <p:cond delay="0"/>
                                          </p:stCondLst>
                                        </p:cTn>
                                        <p:tgtEl>
                                          <p:spTgt spid="92"/>
                                        </p:tgtEl>
                                        <p:attrNameLst>
                                          <p:attrName>style.visibility</p:attrName>
                                        </p:attrNameLst>
                                      </p:cBhvr>
                                      <p:to>
                                        <p:strVal val="visible"/>
                                      </p:to>
                                    </p:set>
                                    <p:animEffect transition="in" filter="fade">
                                      <p:cBhvr>
                                        <p:cTn id="167" dur="500"/>
                                        <p:tgtEl>
                                          <p:spTgt spid="92"/>
                                        </p:tgtEl>
                                      </p:cBhvr>
                                    </p:animEffect>
                                  </p:childTnLst>
                                </p:cTn>
                              </p:par>
                              <p:par>
                                <p:cTn id="168" presetID="10" presetClass="entr" presetSubtype="0" fill="hold" nodeType="withEffect">
                                  <p:stCondLst>
                                    <p:cond delay="0"/>
                                  </p:stCondLst>
                                  <p:childTnLst>
                                    <p:set>
                                      <p:cBhvr>
                                        <p:cTn id="169" dur="1" fill="hold">
                                          <p:stCondLst>
                                            <p:cond delay="0"/>
                                          </p:stCondLst>
                                        </p:cTn>
                                        <p:tgtEl>
                                          <p:spTgt spid="93"/>
                                        </p:tgtEl>
                                        <p:attrNameLst>
                                          <p:attrName>style.visibility</p:attrName>
                                        </p:attrNameLst>
                                      </p:cBhvr>
                                      <p:to>
                                        <p:strVal val="visible"/>
                                      </p:to>
                                    </p:set>
                                    <p:animEffect transition="in" filter="fade">
                                      <p:cBhvr>
                                        <p:cTn id="170" dur="500"/>
                                        <p:tgtEl>
                                          <p:spTgt spid="93"/>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90"/>
                                        </p:tgtEl>
                                        <p:attrNameLst>
                                          <p:attrName>style.visibility</p:attrName>
                                        </p:attrNameLst>
                                      </p:cBhvr>
                                      <p:to>
                                        <p:strVal val="visible"/>
                                      </p:to>
                                    </p:set>
                                    <p:animEffect transition="in" filter="fade">
                                      <p:cBhvr>
                                        <p:cTn id="173" dur="500"/>
                                        <p:tgtEl>
                                          <p:spTgt spid="90"/>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89"/>
                                        </p:tgtEl>
                                        <p:attrNameLst>
                                          <p:attrName>style.visibility</p:attrName>
                                        </p:attrNameLst>
                                      </p:cBhvr>
                                      <p:to>
                                        <p:strVal val="visible"/>
                                      </p:to>
                                    </p:set>
                                    <p:animEffect transition="in" filter="fade">
                                      <p:cBhvr>
                                        <p:cTn id="176" dur="500"/>
                                        <p:tgtEl>
                                          <p:spTgt spid="89"/>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96"/>
                                        </p:tgtEl>
                                        <p:attrNameLst>
                                          <p:attrName>style.visibility</p:attrName>
                                        </p:attrNameLst>
                                      </p:cBhvr>
                                      <p:to>
                                        <p:strVal val="visible"/>
                                      </p:to>
                                    </p:set>
                                    <p:animEffect transition="in" filter="fade">
                                      <p:cBhvr>
                                        <p:cTn id="181" dur="500"/>
                                        <p:tgtEl>
                                          <p:spTgt spid="96"/>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94"/>
                                        </p:tgtEl>
                                        <p:attrNameLst>
                                          <p:attrName>style.visibility</p:attrName>
                                        </p:attrNameLst>
                                      </p:cBhvr>
                                      <p:to>
                                        <p:strVal val="visible"/>
                                      </p:to>
                                    </p:set>
                                    <p:animEffect transition="in" filter="fade">
                                      <p:cBhvr>
                                        <p:cTn id="184" dur="500"/>
                                        <p:tgtEl>
                                          <p:spTgt spid="94"/>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95"/>
                                        </p:tgtEl>
                                        <p:attrNameLst>
                                          <p:attrName>style.visibility</p:attrName>
                                        </p:attrNameLst>
                                      </p:cBhvr>
                                      <p:to>
                                        <p:strVal val="visible"/>
                                      </p:to>
                                    </p:set>
                                    <p:animEffect transition="in" filter="fade">
                                      <p:cBhvr>
                                        <p:cTn id="187" dur="500"/>
                                        <p:tgtEl>
                                          <p:spTgt spid="95"/>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97"/>
                                        </p:tgtEl>
                                        <p:attrNameLst>
                                          <p:attrName>style.visibility</p:attrName>
                                        </p:attrNameLst>
                                      </p:cBhvr>
                                      <p:to>
                                        <p:strVal val="visible"/>
                                      </p:to>
                                    </p:set>
                                    <p:animEffect transition="in" filter="fade">
                                      <p:cBhvr>
                                        <p:cTn id="192" dur="500"/>
                                        <p:tgtEl>
                                          <p:spTgt spid="97"/>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125"/>
                                        </p:tgtEl>
                                        <p:attrNameLst>
                                          <p:attrName>style.visibility</p:attrName>
                                        </p:attrNameLst>
                                      </p:cBhvr>
                                      <p:to>
                                        <p:strVal val="visible"/>
                                      </p:to>
                                    </p:set>
                                    <p:animEffect transition="in" filter="fade">
                                      <p:cBhvr>
                                        <p:cTn id="195" dur="500"/>
                                        <p:tgtEl>
                                          <p:spTgt spid="125"/>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98"/>
                                        </p:tgtEl>
                                        <p:attrNameLst>
                                          <p:attrName>style.visibility</p:attrName>
                                        </p:attrNameLst>
                                      </p:cBhvr>
                                      <p:to>
                                        <p:strVal val="visible"/>
                                      </p:to>
                                    </p:set>
                                    <p:animEffect transition="in" filter="fade">
                                      <p:cBhvr>
                                        <p:cTn id="198" dur="500"/>
                                        <p:tgtEl>
                                          <p:spTgt spid="98"/>
                                        </p:tgtEl>
                                      </p:cBhvr>
                                    </p:animEffect>
                                  </p:childTnLst>
                                </p:cTn>
                              </p:par>
                              <p:par>
                                <p:cTn id="199" presetID="10" presetClass="entr" presetSubtype="0" fill="hold" nodeType="withEffect">
                                  <p:stCondLst>
                                    <p:cond delay="0"/>
                                  </p:stCondLst>
                                  <p:childTnLst>
                                    <p:set>
                                      <p:cBhvr>
                                        <p:cTn id="200" dur="1" fill="hold">
                                          <p:stCondLst>
                                            <p:cond delay="0"/>
                                          </p:stCondLst>
                                        </p:cTn>
                                        <p:tgtEl>
                                          <p:spTgt spid="99"/>
                                        </p:tgtEl>
                                        <p:attrNameLst>
                                          <p:attrName>style.visibility</p:attrName>
                                        </p:attrNameLst>
                                      </p:cBhvr>
                                      <p:to>
                                        <p:strVal val="visible"/>
                                      </p:to>
                                    </p:set>
                                    <p:animEffect transition="in" filter="fade">
                                      <p:cBhvr>
                                        <p:cTn id="201" dur="500"/>
                                        <p:tgtEl>
                                          <p:spTgt spid="99"/>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100"/>
                                        </p:tgtEl>
                                        <p:attrNameLst>
                                          <p:attrName>style.visibility</p:attrName>
                                        </p:attrNameLst>
                                      </p:cBhvr>
                                      <p:to>
                                        <p:strVal val="visible"/>
                                      </p:to>
                                    </p:set>
                                    <p:animEffect transition="in" filter="fade">
                                      <p:cBhvr>
                                        <p:cTn id="204" dur="500"/>
                                        <p:tgtEl>
                                          <p:spTgt spid="100"/>
                                        </p:tgtEl>
                                      </p:cBhvr>
                                    </p:animEffect>
                                  </p:childTnLst>
                                </p:cTn>
                              </p:par>
                              <p:par>
                                <p:cTn id="205" presetID="10" presetClass="entr" presetSubtype="0" fill="hold" nodeType="withEffect">
                                  <p:stCondLst>
                                    <p:cond delay="0"/>
                                  </p:stCondLst>
                                  <p:childTnLst>
                                    <p:set>
                                      <p:cBhvr>
                                        <p:cTn id="206" dur="1" fill="hold">
                                          <p:stCondLst>
                                            <p:cond delay="0"/>
                                          </p:stCondLst>
                                        </p:cTn>
                                        <p:tgtEl>
                                          <p:spTgt spid="101"/>
                                        </p:tgtEl>
                                        <p:attrNameLst>
                                          <p:attrName>style.visibility</p:attrName>
                                        </p:attrNameLst>
                                      </p:cBhvr>
                                      <p:to>
                                        <p:strVal val="visible"/>
                                      </p:to>
                                    </p:set>
                                    <p:animEffect transition="in" filter="fade">
                                      <p:cBhvr>
                                        <p:cTn id="207" dur="500"/>
                                        <p:tgtEl>
                                          <p:spTgt spid="101"/>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121"/>
                                        </p:tgtEl>
                                        <p:attrNameLst>
                                          <p:attrName>style.visibility</p:attrName>
                                        </p:attrNameLst>
                                      </p:cBhvr>
                                      <p:to>
                                        <p:strVal val="visible"/>
                                      </p:to>
                                    </p:set>
                                    <p:animEffect transition="in" filter="fade">
                                      <p:cBhvr>
                                        <p:cTn id="210" dur="500"/>
                                        <p:tgtEl>
                                          <p:spTgt spid="121"/>
                                        </p:tgtEl>
                                      </p:cBhvr>
                                    </p:animEffect>
                                  </p:childTnLst>
                                </p:cTn>
                              </p:par>
                              <p:par>
                                <p:cTn id="211" presetID="10" presetClass="entr" presetSubtype="0" fill="hold" nodeType="withEffect">
                                  <p:stCondLst>
                                    <p:cond delay="0"/>
                                  </p:stCondLst>
                                  <p:childTnLst>
                                    <p:set>
                                      <p:cBhvr>
                                        <p:cTn id="212" dur="1" fill="hold">
                                          <p:stCondLst>
                                            <p:cond delay="0"/>
                                          </p:stCondLst>
                                        </p:cTn>
                                        <p:tgtEl>
                                          <p:spTgt spid="122"/>
                                        </p:tgtEl>
                                        <p:attrNameLst>
                                          <p:attrName>style.visibility</p:attrName>
                                        </p:attrNameLst>
                                      </p:cBhvr>
                                      <p:to>
                                        <p:strVal val="visible"/>
                                      </p:to>
                                    </p:set>
                                    <p:animEffect transition="in" filter="fade">
                                      <p:cBhvr>
                                        <p:cTn id="213" dur="500"/>
                                        <p:tgtEl>
                                          <p:spTgt spid="122"/>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123"/>
                                        </p:tgtEl>
                                        <p:attrNameLst>
                                          <p:attrName>style.visibility</p:attrName>
                                        </p:attrNameLst>
                                      </p:cBhvr>
                                      <p:to>
                                        <p:strVal val="visible"/>
                                      </p:to>
                                    </p:set>
                                    <p:animEffect transition="in" filter="fade">
                                      <p:cBhvr>
                                        <p:cTn id="216" dur="500"/>
                                        <p:tgtEl>
                                          <p:spTgt spid="123"/>
                                        </p:tgtEl>
                                      </p:cBhvr>
                                    </p:animEffect>
                                  </p:childTnLst>
                                </p:cTn>
                              </p:par>
                              <p:par>
                                <p:cTn id="217" presetID="10" presetClass="entr" presetSubtype="0" fill="hold" nodeType="withEffect">
                                  <p:stCondLst>
                                    <p:cond delay="0"/>
                                  </p:stCondLst>
                                  <p:childTnLst>
                                    <p:set>
                                      <p:cBhvr>
                                        <p:cTn id="218" dur="1" fill="hold">
                                          <p:stCondLst>
                                            <p:cond delay="0"/>
                                          </p:stCondLst>
                                        </p:cTn>
                                        <p:tgtEl>
                                          <p:spTgt spid="124"/>
                                        </p:tgtEl>
                                        <p:attrNameLst>
                                          <p:attrName>style.visibility</p:attrName>
                                        </p:attrNameLst>
                                      </p:cBhvr>
                                      <p:to>
                                        <p:strVal val="visible"/>
                                      </p:to>
                                    </p:set>
                                    <p:animEffect transition="in" filter="fade">
                                      <p:cBhvr>
                                        <p:cTn id="219" dur="500"/>
                                        <p:tgtEl>
                                          <p:spTgt spid="124"/>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126"/>
                                        </p:tgtEl>
                                        <p:attrNameLst>
                                          <p:attrName>style.visibility</p:attrName>
                                        </p:attrNameLst>
                                      </p:cBhvr>
                                      <p:to>
                                        <p:strVal val="visible"/>
                                      </p:to>
                                    </p:set>
                                    <p:animEffect transition="in" filter="fade">
                                      <p:cBhvr>
                                        <p:cTn id="222" dur="500"/>
                                        <p:tgtEl>
                                          <p:spTgt spid="126"/>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127"/>
                                        </p:tgtEl>
                                        <p:attrNameLst>
                                          <p:attrName>style.visibility</p:attrName>
                                        </p:attrNameLst>
                                      </p:cBhvr>
                                      <p:to>
                                        <p:strVal val="visible"/>
                                      </p:to>
                                    </p:set>
                                    <p:animEffect transition="in" filter="fade">
                                      <p:cBhvr>
                                        <p:cTn id="225" dur="500"/>
                                        <p:tgtEl>
                                          <p:spTgt spid="127"/>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128"/>
                                        </p:tgtEl>
                                        <p:attrNameLst>
                                          <p:attrName>style.visibility</p:attrName>
                                        </p:attrNameLst>
                                      </p:cBhvr>
                                      <p:to>
                                        <p:strVal val="visible"/>
                                      </p:to>
                                    </p:set>
                                    <p:animEffect transition="in" filter="fade">
                                      <p:cBhvr>
                                        <p:cTn id="228" dur="500"/>
                                        <p:tgtEl>
                                          <p:spTgt spid="128"/>
                                        </p:tgtEl>
                                      </p:cBhvr>
                                    </p:animEffect>
                                  </p:childTnLst>
                                </p:cTn>
                              </p:par>
                              <p:par>
                                <p:cTn id="229" presetID="10" presetClass="entr" presetSubtype="0" fill="hold" grpId="0" nodeType="withEffect">
                                  <p:stCondLst>
                                    <p:cond delay="0"/>
                                  </p:stCondLst>
                                  <p:childTnLst>
                                    <p:set>
                                      <p:cBhvr>
                                        <p:cTn id="230" dur="1" fill="hold">
                                          <p:stCondLst>
                                            <p:cond delay="0"/>
                                          </p:stCondLst>
                                        </p:cTn>
                                        <p:tgtEl>
                                          <p:spTgt spid="129"/>
                                        </p:tgtEl>
                                        <p:attrNameLst>
                                          <p:attrName>style.visibility</p:attrName>
                                        </p:attrNameLst>
                                      </p:cBhvr>
                                      <p:to>
                                        <p:strVal val="visible"/>
                                      </p:to>
                                    </p:set>
                                    <p:animEffect transition="in" filter="fade">
                                      <p:cBhvr>
                                        <p:cTn id="231" dur="500"/>
                                        <p:tgtEl>
                                          <p:spTgt spid="129"/>
                                        </p:tgtEl>
                                      </p:cBhvr>
                                    </p:animEffect>
                                  </p:childTnLst>
                                </p:cTn>
                              </p:par>
                              <p:par>
                                <p:cTn id="232" presetID="10" presetClass="entr" presetSubtype="0" fill="hold" grpId="0" nodeType="withEffect">
                                  <p:stCondLst>
                                    <p:cond delay="0"/>
                                  </p:stCondLst>
                                  <p:childTnLst>
                                    <p:set>
                                      <p:cBhvr>
                                        <p:cTn id="233" dur="1" fill="hold">
                                          <p:stCondLst>
                                            <p:cond delay="0"/>
                                          </p:stCondLst>
                                        </p:cTn>
                                        <p:tgtEl>
                                          <p:spTgt spid="130"/>
                                        </p:tgtEl>
                                        <p:attrNameLst>
                                          <p:attrName>style.visibility</p:attrName>
                                        </p:attrNameLst>
                                      </p:cBhvr>
                                      <p:to>
                                        <p:strVal val="visible"/>
                                      </p:to>
                                    </p:set>
                                    <p:animEffect transition="in" filter="fade">
                                      <p:cBhvr>
                                        <p:cTn id="234" dur="500"/>
                                        <p:tgtEl>
                                          <p:spTgt spid="130"/>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131"/>
                                        </p:tgtEl>
                                        <p:attrNameLst>
                                          <p:attrName>style.visibility</p:attrName>
                                        </p:attrNameLst>
                                      </p:cBhvr>
                                      <p:to>
                                        <p:strVal val="visible"/>
                                      </p:to>
                                    </p:set>
                                    <p:animEffect transition="in" filter="fade">
                                      <p:cBhvr>
                                        <p:cTn id="237" dur="500"/>
                                        <p:tgtEl>
                                          <p:spTgt spid="131"/>
                                        </p:tgtEl>
                                      </p:cBhvr>
                                    </p:animEffect>
                                  </p:childTnLst>
                                </p:cTn>
                              </p:par>
                              <p:par>
                                <p:cTn id="238" presetID="10" presetClass="entr" presetSubtype="0" fill="hold" grpId="0" nodeType="withEffect">
                                  <p:stCondLst>
                                    <p:cond delay="0"/>
                                  </p:stCondLst>
                                  <p:childTnLst>
                                    <p:set>
                                      <p:cBhvr>
                                        <p:cTn id="239" dur="1" fill="hold">
                                          <p:stCondLst>
                                            <p:cond delay="0"/>
                                          </p:stCondLst>
                                        </p:cTn>
                                        <p:tgtEl>
                                          <p:spTgt spid="132"/>
                                        </p:tgtEl>
                                        <p:attrNameLst>
                                          <p:attrName>style.visibility</p:attrName>
                                        </p:attrNameLst>
                                      </p:cBhvr>
                                      <p:to>
                                        <p:strVal val="visible"/>
                                      </p:to>
                                    </p:set>
                                    <p:animEffect transition="in" filter="fade">
                                      <p:cBhvr>
                                        <p:cTn id="240" dur="500"/>
                                        <p:tgtEl>
                                          <p:spTgt spid="132"/>
                                        </p:tgtEl>
                                      </p:cBhvr>
                                    </p:animEffect>
                                  </p:childTnLst>
                                </p:cTn>
                              </p:par>
                              <p:par>
                                <p:cTn id="241" presetID="10" presetClass="entr" presetSubtype="0" fill="hold" grpId="0" nodeType="withEffect">
                                  <p:stCondLst>
                                    <p:cond delay="0"/>
                                  </p:stCondLst>
                                  <p:childTnLst>
                                    <p:set>
                                      <p:cBhvr>
                                        <p:cTn id="242" dur="1" fill="hold">
                                          <p:stCondLst>
                                            <p:cond delay="0"/>
                                          </p:stCondLst>
                                        </p:cTn>
                                        <p:tgtEl>
                                          <p:spTgt spid="133"/>
                                        </p:tgtEl>
                                        <p:attrNameLst>
                                          <p:attrName>style.visibility</p:attrName>
                                        </p:attrNameLst>
                                      </p:cBhvr>
                                      <p:to>
                                        <p:strVal val="visible"/>
                                      </p:to>
                                    </p:set>
                                    <p:animEffect transition="in" filter="fade">
                                      <p:cBhvr>
                                        <p:cTn id="243" dur="500"/>
                                        <p:tgtEl>
                                          <p:spTgt spid="133"/>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134"/>
                                        </p:tgtEl>
                                        <p:attrNameLst>
                                          <p:attrName>style.visibility</p:attrName>
                                        </p:attrNameLst>
                                      </p:cBhvr>
                                      <p:to>
                                        <p:strVal val="visible"/>
                                      </p:to>
                                    </p:set>
                                    <p:animEffect transition="in" filter="fade">
                                      <p:cBhvr>
                                        <p:cTn id="246" dur="500"/>
                                        <p:tgtEl>
                                          <p:spTgt spid="134"/>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35"/>
                                        </p:tgtEl>
                                        <p:attrNameLst>
                                          <p:attrName>style.visibility</p:attrName>
                                        </p:attrNameLst>
                                      </p:cBhvr>
                                      <p:to>
                                        <p:strVal val="visible"/>
                                      </p:to>
                                    </p:set>
                                    <p:animEffect transition="in" filter="fade">
                                      <p:cBhvr>
                                        <p:cTn id="249" dur="500"/>
                                        <p:tgtEl>
                                          <p:spTgt spid="135"/>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136"/>
                                        </p:tgtEl>
                                        <p:attrNameLst>
                                          <p:attrName>style.visibility</p:attrName>
                                        </p:attrNameLst>
                                      </p:cBhvr>
                                      <p:to>
                                        <p:strVal val="visible"/>
                                      </p:to>
                                    </p:set>
                                    <p:animEffect transition="in" filter="fade">
                                      <p:cBhvr>
                                        <p:cTn id="252" dur="500"/>
                                        <p:tgtEl>
                                          <p:spTgt spid="136"/>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137"/>
                                        </p:tgtEl>
                                        <p:attrNameLst>
                                          <p:attrName>style.visibility</p:attrName>
                                        </p:attrNameLst>
                                      </p:cBhvr>
                                      <p:to>
                                        <p:strVal val="visible"/>
                                      </p:to>
                                    </p:set>
                                    <p:animEffect transition="in" filter="fade">
                                      <p:cBhvr>
                                        <p:cTn id="255" dur="500"/>
                                        <p:tgtEl>
                                          <p:spTgt spid="137"/>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138"/>
                                        </p:tgtEl>
                                        <p:attrNameLst>
                                          <p:attrName>style.visibility</p:attrName>
                                        </p:attrNameLst>
                                      </p:cBhvr>
                                      <p:to>
                                        <p:strVal val="visible"/>
                                      </p:to>
                                    </p:set>
                                    <p:animEffect transition="in" filter="fade">
                                      <p:cBhvr>
                                        <p:cTn id="258" dur="500"/>
                                        <p:tgtEl>
                                          <p:spTgt spid="138"/>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139"/>
                                        </p:tgtEl>
                                        <p:attrNameLst>
                                          <p:attrName>style.visibility</p:attrName>
                                        </p:attrNameLst>
                                      </p:cBhvr>
                                      <p:to>
                                        <p:strVal val="visible"/>
                                      </p:to>
                                    </p:set>
                                    <p:animEffect transition="in" filter="fade">
                                      <p:cBhvr>
                                        <p:cTn id="261" dur="500"/>
                                        <p:tgtEl>
                                          <p:spTgt spid="139"/>
                                        </p:tgtEl>
                                      </p:cBhvr>
                                    </p:animEffect>
                                  </p:childTnLst>
                                </p:cTn>
                              </p:par>
                              <p:par>
                                <p:cTn id="262" presetID="10" presetClass="entr" presetSubtype="0" fill="hold" nodeType="withEffect">
                                  <p:stCondLst>
                                    <p:cond delay="0"/>
                                  </p:stCondLst>
                                  <p:childTnLst>
                                    <p:set>
                                      <p:cBhvr>
                                        <p:cTn id="263" dur="1" fill="hold">
                                          <p:stCondLst>
                                            <p:cond delay="0"/>
                                          </p:stCondLst>
                                        </p:cTn>
                                        <p:tgtEl>
                                          <p:spTgt spid="140"/>
                                        </p:tgtEl>
                                        <p:attrNameLst>
                                          <p:attrName>style.visibility</p:attrName>
                                        </p:attrNameLst>
                                      </p:cBhvr>
                                      <p:to>
                                        <p:strVal val="visible"/>
                                      </p:to>
                                    </p:set>
                                    <p:animEffect transition="in" filter="fade">
                                      <p:cBhvr>
                                        <p:cTn id="264" dur="500"/>
                                        <p:tgtEl>
                                          <p:spTgt spid="140"/>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142"/>
                                        </p:tgtEl>
                                        <p:attrNameLst>
                                          <p:attrName>style.visibility</p:attrName>
                                        </p:attrNameLst>
                                      </p:cBhvr>
                                      <p:to>
                                        <p:strVal val="visible"/>
                                      </p:to>
                                    </p:set>
                                    <p:animEffect transition="in" filter="fade">
                                      <p:cBhvr>
                                        <p:cTn id="267" dur="500"/>
                                        <p:tgtEl>
                                          <p:spTgt spid="142"/>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145"/>
                                        </p:tgtEl>
                                        <p:attrNameLst>
                                          <p:attrName>style.visibility</p:attrName>
                                        </p:attrNameLst>
                                      </p:cBhvr>
                                      <p:to>
                                        <p:strVal val="visible"/>
                                      </p:to>
                                    </p:set>
                                    <p:animEffect transition="in" filter="fade">
                                      <p:cBhvr>
                                        <p:cTn id="270" dur="500"/>
                                        <p:tgtEl>
                                          <p:spTgt spid="145"/>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146"/>
                                        </p:tgtEl>
                                        <p:attrNameLst>
                                          <p:attrName>style.visibility</p:attrName>
                                        </p:attrNameLst>
                                      </p:cBhvr>
                                      <p:to>
                                        <p:strVal val="visible"/>
                                      </p:to>
                                    </p:set>
                                    <p:animEffect transition="in" filter="fade">
                                      <p:cBhvr>
                                        <p:cTn id="273" dur="500"/>
                                        <p:tgtEl>
                                          <p:spTgt spid="146"/>
                                        </p:tgtEl>
                                      </p:cBhvr>
                                    </p:animEffect>
                                  </p:childTnLst>
                                </p:cTn>
                              </p:par>
                              <p:par>
                                <p:cTn id="274" presetID="10" presetClass="entr" presetSubtype="0" fill="hold" nodeType="withEffect">
                                  <p:stCondLst>
                                    <p:cond delay="0"/>
                                  </p:stCondLst>
                                  <p:childTnLst>
                                    <p:set>
                                      <p:cBhvr>
                                        <p:cTn id="275" dur="1" fill="hold">
                                          <p:stCondLst>
                                            <p:cond delay="0"/>
                                          </p:stCondLst>
                                        </p:cTn>
                                        <p:tgtEl>
                                          <p:spTgt spid="147"/>
                                        </p:tgtEl>
                                        <p:attrNameLst>
                                          <p:attrName>style.visibility</p:attrName>
                                        </p:attrNameLst>
                                      </p:cBhvr>
                                      <p:to>
                                        <p:strVal val="visible"/>
                                      </p:to>
                                    </p:set>
                                    <p:animEffect transition="in" filter="fade">
                                      <p:cBhvr>
                                        <p:cTn id="276" dur="500"/>
                                        <p:tgtEl>
                                          <p:spTgt spid="147"/>
                                        </p:tgtEl>
                                      </p:cBhvr>
                                    </p:animEffect>
                                  </p:childTnLst>
                                </p:cTn>
                              </p:par>
                              <p:par>
                                <p:cTn id="277" presetID="10" presetClass="entr" presetSubtype="0" fill="hold" nodeType="withEffect">
                                  <p:stCondLst>
                                    <p:cond delay="0"/>
                                  </p:stCondLst>
                                  <p:childTnLst>
                                    <p:set>
                                      <p:cBhvr>
                                        <p:cTn id="278" dur="1" fill="hold">
                                          <p:stCondLst>
                                            <p:cond delay="0"/>
                                          </p:stCondLst>
                                        </p:cTn>
                                        <p:tgtEl>
                                          <p:spTgt spid="148"/>
                                        </p:tgtEl>
                                        <p:attrNameLst>
                                          <p:attrName>style.visibility</p:attrName>
                                        </p:attrNameLst>
                                      </p:cBhvr>
                                      <p:to>
                                        <p:strVal val="visible"/>
                                      </p:to>
                                    </p:set>
                                    <p:animEffect transition="in" filter="fade">
                                      <p:cBhvr>
                                        <p:cTn id="279" dur="500"/>
                                        <p:tgtEl>
                                          <p:spTgt spid="148"/>
                                        </p:tgtEl>
                                      </p:cBhvr>
                                    </p:animEffect>
                                  </p:childTnLst>
                                </p:cTn>
                              </p:par>
                              <p:par>
                                <p:cTn id="280" presetID="10" presetClass="entr" presetSubtype="0" fill="hold" nodeType="withEffect">
                                  <p:stCondLst>
                                    <p:cond delay="0"/>
                                  </p:stCondLst>
                                  <p:childTnLst>
                                    <p:set>
                                      <p:cBhvr>
                                        <p:cTn id="281" dur="1" fill="hold">
                                          <p:stCondLst>
                                            <p:cond delay="0"/>
                                          </p:stCondLst>
                                        </p:cTn>
                                        <p:tgtEl>
                                          <p:spTgt spid="149"/>
                                        </p:tgtEl>
                                        <p:attrNameLst>
                                          <p:attrName>style.visibility</p:attrName>
                                        </p:attrNameLst>
                                      </p:cBhvr>
                                      <p:to>
                                        <p:strVal val="visible"/>
                                      </p:to>
                                    </p:set>
                                    <p:animEffect transition="in" filter="fade">
                                      <p:cBhvr>
                                        <p:cTn id="282" dur="500"/>
                                        <p:tgtEl>
                                          <p:spTgt spid="149"/>
                                        </p:tgtEl>
                                      </p:cBhvr>
                                    </p:animEffect>
                                  </p:childTnLst>
                                </p:cTn>
                              </p:par>
                              <p:par>
                                <p:cTn id="283" presetID="10" presetClass="entr" presetSubtype="0" fill="hold" nodeType="withEffect">
                                  <p:stCondLst>
                                    <p:cond delay="0"/>
                                  </p:stCondLst>
                                  <p:childTnLst>
                                    <p:set>
                                      <p:cBhvr>
                                        <p:cTn id="284" dur="1" fill="hold">
                                          <p:stCondLst>
                                            <p:cond delay="0"/>
                                          </p:stCondLst>
                                        </p:cTn>
                                        <p:tgtEl>
                                          <p:spTgt spid="150"/>
                                        </p:tgtEl>
                                        <p:attrNameLst>
                                          <p:attrName>style.visibility</p:attrName>
                                        </p:attrNameLst>
                                      </p:cBhvr>
                                      <p:to>
                                        <p:strVal val="visible"/>
                                      </p:to>
                                    </p:set>
                                    <p:animEffect transition="in" filter="fade">
                                      <p:cBhvr>
                                        <p:cTn id="285" dur="500"/>
                                        <p:tgtEl>
                                          <p:spTgt spid="150"/>
                                        </p:tgtEl>
                                      </p:cBhvr>
                                    </p:animEffect>
                                  </p:childTnLst>
                                </p:cTn>
                              </p:par>
                              <p:par>
                                <p:cTn id="286" presetID="10" presetClass="entr" presetSubtype="0" fill="hold" grpId="0" nodeType="withEffect">
                                  <p:stCondLst>
                                    <p:cond delay="0"/>
                                  </p:stCondLst>
                                  <p:childTnLst>
                                    <p:set>
                                      <p:cBhvr>
                                        <p:cTn id="287" dur="1" fill="hold">
                                          <p:stCondLst>
                                            <p:cond delay="0"/>
                                          </p:stCondLst>
                                        </p:cTn>
                                        <p:tgtEl>
                                          <p:spTgt spid="151"/>
                                        </p:tgtEl>
                                        <p:attrNameLst>
                                          <p:attrName>style.visibility</p:attrName>
                                        </p:attrNameLst>
                                      </p:cBhvr>
                                      <p:to>
                                        <p:strVal val="visible"/>
                                      </p:to>
                                    </p:set>
                                    <p:animEffect transition="in" filter="fade">
                                      <p:cBhvr>
                                        <p:cTn id="288" dur="500"/>
                                        <p:tgtEl>
                                          <p:spTgt spid="151"/>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141"/>
                                        </p:tgtEl>
                                        <p:attrNameLst>
                                          <p:attrName>style.visibility</p:attrName>
                                        </p:attrNameLst>
                                      </p:cBhvr>
                                      <p:to>
                                        <p:strVal val="visible"/>
                                      </p:to>
                                    </p:set>
                                    <p:animEffect transition="in" filter="fade">
                                      <p:cBhvr>
                                        <p:cTn id="291" dur="500"/>
                                        <p:tgtEl>
                                          <p:spTgt spid="141"/>
                                        </p:tgtEl>
                                      </p:cBhvr>
                                    </p:animEffect>
                                  </p:childTnLst>
                                </p:cTn>
                              </p:par>
                              <p:par>
                                <p:cTn id="292" presetID="10" presetClass="entr" presetSubtype="0" fill="hold" grpId="0" nodeType="withEffect">
                                  <p:stCondLst>
                                    <p:cond delay="0"/>
                                  </p:stCondLst>
                                  <p:childTnLst>
                                    <p:set>
                                      <p:cBhvr>
                                        <p:cTn id="293" dur="1" fill="hold">
                                          <p:stCondLst>
                                            <p:cond delay="0"/>
                                          </p:stCondLst>
                                        </p:cTn>
                                        <p:tgtEl>
                                          <p:spTgt spid="143"/>
                                        </p:tgtEl>
                                        <p:attrNameLst>
                                          <p:attrName>style.visibility</p:attrName>
                                        </p:attrNameLst>
                                      </p:cBhvr>
                                      <p:to>
                                        <p:strVal val="visible"/>
                                      </p:to>
                                    </p:set>
                                    <p:animEffect transition="in" filter="fade">
                                      <p:cBhvr>
                                        <p:cTn id="294" dur="500"/>
                                        <p:tgtEl>
                                          <p:spTgt spid="143"/>
                                        </p:tgtEl>
                                      </p:cBhvr>
                                    </p:animEffect>
                                  </p:childTnLst>
                                </p:cTn>
                              </p:par>
                              <p:par>
                                <p:cTn id="295" presetID="10" presetClass="entr" presetSubtype="0" fill="hold" grpId="0" nodeType="withEffect">
                                  <p:stCondLst>
                                    <p:cond delay="0"/>
                                  </p:stCondLst>
                                  <p:childTnLst>
                                    <p:set>
                                      <p:cBhvr>
                                        <p:cTn id="296" dur="1" fill="hold">
                                          <p:stCondLst>
                                            <p:cond delay="0"/>
                                          </p:stCondLst>
                                        </p:cTn>
                                        <p:tgtEl>
                                          <p:spTgt spid="144"/>
                                        </p:tgtEl>
                                        <p:attrNameLst>
                                          <p:attrName>style.visibility</p:attrName>
                                        </p:attrNameLst>
                                      </p:cBhvr>
                                      <p:to>
                                        <p:strVal val="visible"/>
                                      </p:to>
                                    </p:set>
                                    <p:animEffect transition="in" filter="fade">
                                      <p:cBhvr>
                                        <p:cTn id="29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2" grpId="0" animBg="1"/>
      <p:bldP spid="32" grpId="0" animBg="1"/>
      <p:bldP spid="32" grpId="1" animBg="1"/>
      <p:bldP spid="32" grpId="2" animBg="1"/>
      <p:bldP spid="36" grpId="0" animBg="1"/>
      <p:bldP spid="36" grpId="1" animBg="1"/>
      <p:bldP spid="36" grpId="2" animBg="1"/>
      <p:bldP spid="36" grpId="3" animBg="1"/>
      <p:bldP spid="37" grpId="0" animBg="1"/>
      <p:bldP spid="37" grpId="1" animBg="1"/>
      <p:bldP spid="37" grpId="2" animBg="1"/>
      <p:bldP spid="37" grpId="3" animBg="1"/>
      <p:bldP spid="38" grpId="0" animBg="1"/>
      <p:bldP spid="38" grpId="1" animBg="1"/>
      <p:bldP spid="38" grpId="2" animBg="1"/>
      <p:bldP spid="38" grpId="3" animBg="1"/>
      <p:bldP spid="39" grpId="0" animBg="1"/>
      <p:bldP spid="39" grpId="1" animBg="1"/>
      <p:bldP spid="39" grpId="2" animBg="1"/>
      <p:bldP spid="39" grpId="3" animBg="1"/>
      <p:bldP spid="40" grpId="0" animBg="1"/>
      <p:bldP spid="40" grpId="1" animBg="1"/>
      <p:bldP spid="40" grpId="2" animBg="1"/>
      <p:bldP spid="40" grpId="3" animBg="1"/>
      <p:bldP spid="41" grpId="0" animBg="1"/>
      <p:bldP spid="41" grpId="1" animBg="1"/>
      <p:bldP spid="42" grpId="0" animBg="1"/>
      <p:bldP spid="42" grpId="1" animBg="1"/>
      <p:bldP spid="42" grpId="2" animBg="1"/>
      <p:bldP spid="42" grpId="3" animBg="1"/>
      <p:bldP spid="44" grpId="0"/>
      <p:bldP spid="46" grpId="0"/>
      <p:bldP spid="47" grpId="0" animBg="1"/>
      <p:bldP spid="89" grpId="0" animBg="1"/>
      <p:bldP spid="90" grpId="0" animBg="1"/>
      <p:bldP spid="91" grpId="0" animBg="1"/>
      <p:bldP spid="94" grpId="0" animBg="1"/>
      <p:bldP spid="95" grpId="0" animBg="1"/>
      <p:bldP spid="98" grpId="0"/>
      <p:bldP spid="100" grpId="0"/>
      <p:bldP spid="121" grpId="0"/>
      <p:bldP spid="123" grpId="0"/>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1" grpId="0" animBg="1"/>
      <p:bldP spid="142" grpId="0"/>
      <p:bldP spid="143" grpId="0" animBg="1"/>
      <p:bldP spid="144" grpId="0" animBg="1"/>
      <p:bldP spid="145" grpId="0"/>
      <p:bldP spid="146" grpId="0"/>
      <p:bldP spid="1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asellaDiTesto 4">
            <a:extLst>
              <a:ext uri="{FF2B5EF4-FFF2-40B4-BE49-F238E27FC236}">
                <a16:creationId xmlns:a16="http://schemas.microsoft.com/office/drawing/2014/main" id="{D3B4E25B-DCCF-F89C-7222-19D7B067DF03}"/>
              </a:ext>
            </a:extLst>
          </p:cNvPr>
          <p:cNvSpPr txBox="1"/>
          <p:nvPr/>
        </p:nvSpPr>
        <p:spPr>
          <a:xfrm>
            <a:off x="77074" y="4017152"/>
            <a:ext cx="1196648" cy="369332"/>
          </a:xfrm>
          <a:prstGeom prst="rect">
            <a:avLst/>
          </a:prstGeom>
          <a:noFill/>
          <a:ln>
            <a:solidFill>
              <a:srgbClr val="FFC000"/>
            </a:solidFill>
          </a:ln>
        </p:spPr>
        <p:txBody>
          <a:bodyPr wrap="square" rtlCol="0">
            <a:spAutoFit/>
          </a:bodyPr>
          <a:lstStyle/>
          <a:p>
            <a:r>
              <a:rPr lang="en-US" sz="900" dirty="0" err="1"/>
              <a:t>Hyp</a:t>
            </a:r>
            <a:r>
              <a:rPr lang="en-US" sz="900" dirty="0"/>
              <a:t>. of symmetric  accelerating field </a:t>
            </a:r>
          </a:p>
        </p:txBody>
      </p:sp>
      <p:sp>
        <p:nvSpPr>
          <p:cNvPr id="3" name="Title 2">
            <a:extLst>
              <a:ext uri="{FF2B5EF4-FFF2-40B4-BE49-F238E27FC236}">
                <a16:creationId xmlns:a16="http://schemas.microsoft.com/office/drawing/2014/main" id="{5B13C42F-57C4-92C0-767E-38622B11259B}"/>
              </a:ext>
            </a:extLst>
          </p:cNvPr>
          <p:cNvSpPr>
            <a:spLocks noGrp="1"/>
          </p:cNvSpPr>
          <p:nvPr>
            <p:ph type="title"/>
          </p:nvPr>
        </p:nvSpPr>
        <p:spPr>
          <a:xfrm>
            <a:off x="61477" y="66434"/>
            <a:ext cx="4044729" cy="800794"/>
          </a:xfrm>
        </p:spPr>
        <p:txBody>
          <a:bodyPr>
            <a:normAutofit fontScale="90000"/>
          </a:bodyPr>
          <a:lstStyle/>
          <a:p>
            <a:r>
              <a:rPr lang="it-IT" dirty="0"/>
              <a:t>RF </a:t>
            </a:r>
            <a:r>
              <a:rPr lang="it-IT" dirty="0" err="1"/>
              <a:t>acceleration</a:t>
            </a:r>
            <a:br>
              <a:rPr lang="it-IT" dirty="0"/>
            </a:br>
            <a:r>
              <a:rPr lang="it-IT" sz="2000" dirty="0"/>
              <a:t>Transit time </a:t>
            </a:r>
            <a:r>
              <a:rPr lang="it-IT" sz="2000" dirty="0" err="1"/>
              <a:t>factor</a:t>
            </a:r>
            <a:endParaRPr lang="en-US" sz="1800" dirty="0"/>
          </a:p>
        </p:txBody>
      </p:sp>
      <p:sp>
        <p:nvSpPr>
          <p:cNvPr id="4" name="Date Placeholder 3">
            <a:extLst>
              <a:ext uri="{FF2B5EF4-FFF2-40B4-BE49-F238E27FC236}">
                <a16:creationId xmlns:a16="http://schemas.microsoft.com/office/drawing/2014/main" id="{2632BF71-C59E-4596-01D6-493CB2FD5220}"/>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7027D97D-AF4C-31C0-6DB3-A71414AF4D4C}"/>
              </a:ext>
            </a:extLst>
          </p:cNvPr>
          <p:cNvSpPr>
            <a:spLocks noGrp="1"/>
          </p:cNvSpPr>
          <p:nvPr>
            <p:ph type="ftr" sz="quarter" idx="11"/>
          </p:nvPr>
        </p:nvSpPr>
        <p:spPr/>
        <p:txBody>
          <a:bodyPr/>
          <a:lstStyle/>
          <a:p>
            <a:r>
              <a:rPr lang="it-IT" dirty="0" err="1"/>
              <a:t>EuPRAXIA</a:t>
            </a:r>
            <a:r>
              <a:rPr lang="it-IT" dirty="0"/>
              <a:t> DN School on Plasma Accelerators</a:t>
            </a:r>
            <a:endParaRPr lang="en-US" dirty="0"/>
          </a:p>
        </p:txBody>
      </p:sp>
      <p:sp>
        <p:nvSpPr>
          <p:cNvPr id="6" name="Slide Number Placeholder 5">
            <a:extLst>
              <a:ext uri="{FF2B5EF4-FFF2-40B4-BE49-F238E27FC236}">
                <a16:creationId xmlns:a16="http://schemas.microsoft.com/office/drawing/2014/main" id="{B8AA5A97-123C-93C8-AF1C-0E08CF6BA1DC}"/>
              </a:ext>
            </a:extLst>
          </p:cNvPr>
          <p:cNvSpPr>
            <a:spLocks noGrp="1"/>
          </p:cNvSpPr>
          <p:nvPr>
            <p:ph type="sldNum" sz="quarter" idx="12"/>
          </p:nvPr>
        </p:nvSpPr>
        <p:spPr>
          <a:xfrm>
            <a:off x="3374402" y="7042924"/>
            <a:ext cx="2743200" cy="365125"/>
          </a:xfrm>
        </p:spPr>
        <p:txBody>
          <a:bodyPr/>
          <a:lstStyle/>
          <a:p>
            <a:fld id="{51845F5A-061D-4825-9AE9-D7794091C6CF}" type="slidenum">
              <a:rPr lang="en-US" smtClean="0"/>
              <a:t>16</a:t>
            </a:fld>
            <a:endParaRPr lang="en-US"/>
          </a:p>
        </p:txBody>
      </p:sp>
      <p:cxnSp>
        <p:nvCxnSpPr>
          <p:cNvPr id="7" name="Connettore 2 55">
            <a:extLst>
              <a:ext uri="{FF2B5EF4-FFF2-40B4-BE49-F238E27FC236}">
                <a16:creationId xmlns:a16="http://schemas.microsoft.com/office/drawing/2014/main" id="{D84825DD-0882-4AE1-152F-0C2667C0BA55}"/>
              </a:ext>
            </a:extLst>
          </p:cNvPr>
          <p:cNvCxnSpPr>
            <a:endCxn id="11" idx="2"/>
          </p:cNvCxnSpPr>
          <p:nvPr/>
        </p:nvCxnSpPr>
        <p:spPr>
          <a:xfrm>
            <a:off x="5947136" y="1323764"/>
            <a:ext cx="3443270"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21C900F-ACB3-A837-A8C8-E8D15E911FBF}"/>
              </a:ext>
            </a:extLst>
          </p:cNvPr>
          <p:cNvSpPr>
            <a:spLocks noChangeArrowheads="1"/>
          </p:cNvSpPr>
          <p:nvPr/>
        </p:nvSpPr>
        <p:spPr bwMode="auto">
          <a:xfrm>
            <a:off x="7408452" y="603369"/>
            <a:ext cx="510087" cy="338747"/>
          </a:xfrm>
          <a:prstGeom prst="rect">
            <a:avLst/>
          </a:prstGeom>
          <a:noFill/>
          <a:ln w="28575">
            <a:noFill/>
            <a:miter lim="800000"/>
            <a:headEnd/>
            <a:tailEnd/>
          </a:ln>
        </p:spPr>
        <p:txBody>
          <a:bodyPr wrap="square">
            <a:prstTxWarp prst="textNoShape">
              <a:avLst/>
            </a:prstTxWarp>
            <a:spAutoFit/>
          </a:bodyPr>
          <a:lstStyle/>
          <a:p>
            <a:r>
              <a:rPr lang="it-IT" sz="1600" noProof="1">
                <a:latin typeface="Calibri" pitchFamily="34" charset="0"/>
              </a:rPr>
              <a:t>E</a:t>
            </a:r>
            <a:r>
              <a:rPr lang="it-IT" sz="1600" baseline="-25000" noProof="1">
                <a:latin typeface="Calibri" pitchFamily="34" charset="0"/>
              </a:rPr>
              <a:t>z</a:t>
            </a:r>
            <a:endParaRPr sz="1600" baseline="-25000" noProof="1">
              <a:latin typeface="Calibri" pitchFamily="34" charset="0"/>
            </a:endParaRPr>
          </a:p>
        </p:txBody>
      </p:sp>
      <p:sp>
        <p:nvSpPr>
          <p:cNvPr id="9" name="Oval 33">
            <a:extLst>
              <a:ext uri="{FF2B5EF4-FFF2-40B4-BE49-F238E27FC236}">
                <a16:creationId xmlns:a16="http://schemas.microsoft.com/office/drawing/2014/main" id="{A10DA4BD-35CB-9DFD-6147-863239E76DEA}"/>
              </a:ext>
            </a:extLst>
          </p:cNvPr>
          <p:cNvSpPr>
            <a:spLocks noChangeArrowheads="1"/>
          </p:cNvSpPr>
          <p:nvPr/>
        </p:nvSpPr>
        <p:spPr bwMode="auto">
          <a:xfrm>
            <a:off x="7484725" y="1253178"/>
            <a:ext cx="118076" cy="117137"/>
          </a:xfrm>
          <a:prstGeom prst="ellipse">
            <a:avLst/>
          </a:prstGeom>
          <a:solidFill>
            <a:srgbClr val="002060"/>
          </a:solidFill>
          <a:ln w="28575">
            <a:solidFill>
              <a:srgbClr val="002060"/>
            </a:solidFill>
            <a:round/>
            <a:headEnd/>
            <a:tailEnd/>
          </a:ln>
        </p:spPr>
        <p:txBody>
          <a:bodyPr wrap="none" anchor="ctr">
            <a:prstTxWarp prst="textNoShape">
              <a:avLst/>
            </a:prstTxWarp>
          </a:bodyPr>
          <a:lstStyle/>
          <a:p>
            <a:endParaRPr lang="en-US"/>
          </a:p>
        </p:txBody>
      </p:sp>
      <p:sp>
        <p:nvSpPr>
          <p:cNvPr id="10" name="Rectangle 34">
            <a:extLst>
              <a:ext uri="{FF2B5EF4-FFF2-40B4-BE49-F238E27FC236}">
                <a16:creationId xmlns:a16="http://schemas.microsoft.com/office/drawing/2014/main" id="{BD92D150-8E41-2507-6AC3-5C3320A56A67}"/>
              </a:ext>
            </a:extLst>
          </p:cNvPr>
          <p:cNvSpPr>
            <a:spLocks noChangeArrowheads="1"/>
          </p:cNvSpPr>
          <p:nvPr/>
        </p:nvSpPr>
        <p:spPr bwMode="auto">
          <a:xfrm>
            <a:off x="5394886" y="841861"/>
            <a:ext cx="739941" cy="338747"/>
          </a:xfrm>
          <a:prstGeom prst="rect">
            <a:avLst/>
          </a:prstGeom>
          <a:noFill/>
          <a:ln w="28575">
            <a:noFill/>
            <a:miter lim="800000"/>
            <a:headEnd/>
            <a:tailEnd/>
          </a:ln>
        </p:spPr>
        <p:txBody>
          <a:bodyPr wrap="none">
            <a:prstTxWarp prst="textNoShape">
              <a:avLst/>
            </a:prstTxWarp>
            <a:spAutoFit/>
          </a:bodyPr>
          <a:lstStyle/>
          <a:p>
            <a:r>
              <a:rPr lang="en-US" sz="1600">
                <a:solidFill>
                  <a:srgbClr val="FF0000"/>
                </a:solidFill>
                <a:latin typeface="Calibri" pitchFamily="34" charset="0"/>
              </a:rPr>
              <a:t>source</a:t>
            </a:r>
            <a:endParaRPr sz="1600" noProof="1">
              <a:solidFill>
                <a:srgbClr val="FF0000"/>
              </a:solidFill>
              <a:latin typeface="Calibri" pitchFamily="34" charset="0"/>
            </a:endParaRPr>
          </a:p>
        </p:txBody>
      </p:sp>
      <p:sp>
        <p:nvSpPr>
          <p:cNvPr id="11" name="CasellaDiTesto 56">
            <a:extLst>
              <a:ext uri="{FF2B5EF4-FFF2-40B4-BE49-F238E27FC236}">
                <a16:creationId xmlns:a16="http://schemas.microsoft.com/office/drawing/2014/main" id="{D90AE955-3723-3373-362F-480BBA5C846C}"/>
              </a:ext>
            </a:extLst>
          </p:cNvPr>
          <p:cNvSpPr txBox="1"/>
          <p:nvPr/>
        </p:nvSpPr>
        <p:spPr>
          <a:xfrm>
            <a:off x="9257196" y="985210"/>
            <a:ext cx="266420" cy="338554"/>
          </a:xfrm>
          <a:prstGeom prst="rect">
            <a:avLst/>
          </a:prstGeom>
          <a:noFill/>
        </p:spPr>
        <p:txBody>
          <a:bodyPr wrap="none" rtlCol="0">
            <a:spAutoFit/>
          </a:bodyPr>
          <a:lstStyle/>
          <a:p>
            <a:r>
              <a:rPr lang="en-US" sz="1600"/>
              <a:t>z</a:t>
            </a:r>
          </a:p>
        </p:txBody>
      </p:sp>
      <p:cxnSp>
        <p:nvCxnSpPr>
          <p:cNvPr id="12" name="Connettore 1 6">
            <a:extLst>
              <a:ext uri="{FF2B5EF4-FFF2-40B4-BE49-F238E27FC236}">
                <a16:creationId xmlns:a16="http://schemas.microsoft.com/office/drawing/2014/main" id="{2FA95578-3AE8-F3E8-1A25-473F60270350}"/>
              </a:ext>
            </a:extLst>
          </p:cNvPr>
          <p:cNvCxnSpPr/>
          <p:nvPr/>
        </p:nvCxnSpPr>
        <p:spPr>
          <a:xfrm flipV="1">
            <a:off x="6692913" y="226621"/>
            <a:ext cx="0" cy="7366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39">
            <a:extLst>
              <a:ext uri="{FF2B5EF4-FFF2-40B4-BE49-F238E27FC236}">
                <a16:creationId xmlns:a16="http://schemas.microsoft.com/office/drawing/2014/main" id="{029F347A-2A53-E523-3528-B3CCA14ED4EE}"/>
              </a:ext>
            </a:extLst>
          </p:cNvPr>
          <p:cNvCxnSpPr/>
          <p:nvPr/>
        </p:nvCxnSpPr>
        <p:spPr>
          <a:xfrm flipV="1">
            <a:off x="8515865" y="630828"/>
            <a:ext cx="0" cy="332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8">
            <a:extLst>
              <a:ext uri="{FF2B5EF4-FFF2-40B4-BE49-F238E27FC236}">
                <a16:creationId xmlns:a16="http://schemas.microsoft.com/office/drawing/2014/main" id="{39C9BAC2-B41A-58A3-B0F3-B62DE3F5E963}"/>
              </a:ext>
            </a:extLst>
          </p:cNvPr>
          <p:cNvCxnSpPr/>
          <p:nvPr/>
        </p:nvCxnSpPr>
        <p:spPr>
          <a:xfrm>
            <a:off x="6692911" y="226621"/>
            <a:ext cx="26268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44">
            <a:extLst>
              <a:ext uri="{FF2B5EF4-FFF2-40B4-BE49-F238E27FC236}">
                <a16:creationId xmlns:a16="http://schemas.microsoft.com/office/drawing/2014/main" id="{B92077A6-D8E5-71EF-B2AE-9B0DD461441B}"/>
              </a:ext>
            </a:extLst>
          </p:cNvPr>
          <p:cNvCxnSpPr/>
          <p:nvPr/>
        </p:nvCxnSpPr>
        <p:spPr>
          <a:xfrm>
            <a:off x="8515865" y="630828"/>
            <a:ext cx="808170" cy="37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54">
            <a:extLst>
              <a:ext uri="{FF2B5EF4-FFF2-40B4-BE49-F238E27FC236}">
                <a16:creationId xmlns:a16="http://schemas.microsoft.com/office/drawing/2014/main" id="{59605459-7BD9-7EF7-A280-FE9684F3C633}"/>
              </a:ext>
            </a:extLst>
          </p:cNvPr>
          <p:cNvCxnSpPr/>
          <p:nvPr/>
        </p:nvCxnSpPr>
        <p:spPr>
          <a:xfrm flipH="1">
            <a:off x="9315467" y="226622"/>
            <a:ext cx="4284" cy="81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1 66">
            <a:extLst>
              <a:ext uri="{FF2B5EF4-FFF2-40B4-BE49-F238E27FC236}">
                <a16:creationId xmlns:a16="http://schemas.microsoft.com/office/drawing/2014/main" id="{EA721E39-0DCA-D957-0C5C-48FB175BB047}"/>
              </a:ext>
            </a:extLst>
          </p:cNvPr>
          <p:cNvCxnSpPr>
            <a:stCxn id="31" idx="4"/>
          </p:cNvCxnSpPr>
          <p:nvPr/>
        </p:nvCxnSpPr>
        <p:spPr>
          <a:xfrm>
            <a:off x="9313475" y="582232"/>
            <a:ext cx="1992" cy="52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Memoria ad accesso diretto 71">
            <a:extLst>
              <a:ext uri="{FF2B5EF4-FFF2-40B4-BE49-F238E27FC236}">
                <a16:creationId xmlns:a16="http://schemas.microsoft.com/office/drawing/2014/main" id="{933EB138-4062-56BE-803C-7BFC7A6C7383}"/>
              </a:ext>
            </a:extLst>
          </p:cNvPr>
          <p:cNvSpPr/>
          <p:nvPr/>
        </p:nvSpPr>
        <p:spPr>
          <a:xfrm>
            <a:off x="6185946" y="949259"/>
            <a:ext cx="1013935" cy="729756"/>
          </a:xfrm>
          <a:prstGeom prst="flowChartMagneticDru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emoria ad accesso diretto 77">
            <a:extLst>
              <a:ext uri="{FF2B5EF4-FFF2-40B4-BE49-F238E27FC236}">
                <a16:creationId xmlns:a16="http://schemas.microsoft.com/office/drawing/2014/main" id="{E01F6CBC-18A9-ADCF-4770-870DDC78EA88}"/>
              </a:ext>
            </a:extLst>
          </p:cNvPr>
          <p:cNvSpPr/>
          <p:nvPr/>
        </p:nvSpPr>
        <p:spPr>
          <a:xfrm>
            <a:off x="8012529" y="958163"/>
            <a:ext cx="1013935" cy="729756"/>
          </a:xfrm>
          <a:prstGeom prst="flowChartMagneticDru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splosione 1 79">
            <a:extLst>
              <a:ext uri="{FF2B5EF4-FFF2-40B4-BE49-F238E27FC236}">
                <a16:creationId xmlns:a16="http://schemas.microsoft.com/office/drawing/2014/main" id="{D1395C65-FA4A-F3FD-4D55-A5E3C10C1EE1}"/>
              </a:ext>
            </a:extLst>
          </p:cNvPr>
          <p:cNvSpPr/>
          <p:nvPr/>
        </p:nvSpPr>
        <p:spPr>
          <a:xfrm>
            <a:off x="5673717" y="1225474"/>
            <a:ext cx="182281" cy="172542"/>
          </a:xfrm>
          <a:prstGeom prst="irregularSeal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Connettore 2 11">
            <a:extLst>
              <a:ext uri="{FF2B5EF4-FFF2-40B4-BE49-F238E27FC236}">
                <a16:creationId xmlns:a16="http://schemas.microsoft.com/office/drawing/2014/main" id="{213BD2DA-6CEE-824A-D3A0-EE892E88CF33}"/>
              </a:ext>
            </a:extLst>
          </p:cNvPr>
          <p:cNvCxnSpPr/>
          <p:nvPr/>
        </p:nvCxnSpPr>
        <p:spPr>
          <a:xfrm>
            <a:off x="7193074" y="949259"/>
            <a:ext cx="819454" cy="890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ttore 2 45">
            <a:extLst>
              <a:ext uri="{FF2B5EF4-FFF2-40B4-BE49-F238E27FC236}">
                <a16:creationId xmlns:a16="http://schemas.microsoft.com/office/drawing/2014/main" id="{E3603834-0E03-AC9A-435F-EA869415B2EB}"/>
              </a:ext>
            </a:extLst>
          </p:cNvPr>
          <p:cNvCxnSpPr/>
          <p:nvPr/>
        </p:nvCxnSpPr>
        <p:spPr>
          <a:xfrm>
            <a:off x="7186877" y="1692492"/>
            <a:ext cx="819454" cy="890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ttore 2 91">
            <a:extLst>
              <a:ext uri="{FF2B5EF4-FFF2-40B4-BE49-F238E27FC236}">
                <a16:creationId xmlns:a16="http://schemas.microsoft.com/office/drawing/2014/main" id="{AD018E23-B9F4-9215-332A-3B8975E1835A}"/>
              </a:ext>
            </a:extLst>
          </p:cNvPr>
          <p:cNvCxnSpPr>
            <a:endCxn id="24" idx="2"/>
          </p:cNvCxnSpPr>
          <p:nvPr/>
        </p:nvCxnSpPr>
        <p:spPr>
          <a:xfrm>
            <a:off x="6038279" y="3018098"/>
            <a:ext cx="3410399" cy="0"/>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CasellaDiTesto 92">
            <a:extLst>
              <a:ext uri="{FF2B5EF4-FFF2-40B4-BE49-F238E27FC236}">
                <a16:creationId xmlns:a16="http://schemas.microsoft.com/office/drawing/2014/main" id="{69F4CD5E-5066-B42B-EA1A-82E2E79DD234}"/>
              </a:ext>
            </a:extLst>
          </p:cNvPr>
          <p:cNvSpPr txBox="1"/>
          <p:nvPr/>
        </p:nvSpPr>
        <p:spPr>
          <a:xfrm>
            <a:off x="9315467" y="2679544"/>
            <a:ext cx="266420" cy="338554"/>
          </a:xfrm>
          <a:prstGeom prst="rect">
            <a:avLst/>
          </a:prstGeom>
          <a:noFill/>
        </p:spPr>
        <p:txBody>
          <a:bodyPr wrap="none" rtlCol="0">
            <a:spAutoFit/>
          </a:bodyPr>
          <a:lstStyle/>
          <a:p>
            <a:r>
              <a:rPr lang="en-US" sz="1600"/>
              <a:t>z</a:t>
            </a:r>
          </a:p>
        </p:txBody>
      </p:sp>
      <p:cxnSp>
        <p:nvCxnSpPr>
          <p:cNvPr id="25" name="Connettore 2 24">
            <a:extLst>
              <a:ext uri="{FF2B5EF4-FFF2-40B4-BE49-F238E27FC236}">
                <a16:creationId xmlns:a16="http://schemas.microsoft.com/office/drawing/2014/main" id="{6816D6CF-88A4-6A99-E51B-875CF31B9867}"/>
              </a:ext>
            </a:extLst>
          </p:cNvPr>
          <p:cNvCxnSpPr/>
          <p:nvPr/>
        </p:nvCxnSpPr>
        <p:spPr>
          <a:xfrm flipV="1">
            <a:off x="7613194" y="1810154"/>
            <a:ext cx="0" cy="1200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1 29">
            <a:extLst>
              <a:ext uri="{FF2B5EF4-FFF2-40B4-BE49-F238E27FC236}">
                <a16:creationId xmlns:a16="http://schemas.microsoft.com/office/drawing/2014/main" id="{C3C14510-F4BE-DBEC-01FA-27BAA4123AEF}"/>
              </a:ext>
            </a:extLst>
          </p:cNvPr>
          <p:cNvCxnSpPr/>
          <p:nvPr/>
        </p:nvCxnSpPr>
        <p:spPr>
          <a:xfrm>
            <a:off x="7046481" y="414446"/>
            <a:ext cx="0" cy="289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1 34">
            <a:extLst>
              <a:ext uri="{FF2B5EF4-FFF2-40B4-BE49-F238E27FC236}">
                <a16:creationId xmlns:a16="http://schemas.microsoft.com/office/drawing/2014/main" id="{3D684DE9-D080-EB13-2645-324D4B4C05CC}"/>
              </a:ext>
            </a:extLst>
          </p:cNvPr>
          <p:cNvCxnSpPr/>
          <p:nvPr/>
        </p:nvCxnSpPr>
        <p:spPr>
          <a:xfrm>
            <a:off x="8177111" y="414446"/>
            <a:ext cx="0" cy="289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2 41">
            <a:extLst>
              <a:ext uri="{FF2B5EF4-FFF2-40B4-BE49-F238E27FC236}">
                <a16:creationId xmlns:a16="http://schemas.microsoft.com/office/drawing/2014/main" id="{8B065081-8640-D0B3-D16F-662636E50899}"/>
              </a:ext>
            </a:extLst>
          </p:cNvPr>
          <p:cNvCxnSpPr/>
          <p:nvPr/>
        </p:nvCxnSpPr>
        <p:spPr>
          <a:xfrm>
            <a:off x="7035611" y="583819"/>
            <a:ext cx="113063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CasellaDiTesto 46">
            <a:extLst>
              <a:ext uri="{FF2B5EF4-FFF2-40B4-BE49-F238E27FC236}">
                <a16:creationId xmlns:a16="http://schemas.microsoft.com/office/drawing/2014/main" id="{5E8D54E5-F359-4265-E850-59A70875EEC6}"/>
              </a:ext>
            </a:extLst>
          </p:cNvPr>
          <p:cNvSpPr txBox="1"/>
          <p:nvPr/>
        </p:nvSpPr>
        <p:spPr>
          <a:xfrm>
            <a:off x="7341896" y="233554"/>
            <a:ext cx="521810" cy="369332"/>
          </a:xfrm>
          <a:prstGeom prst="rect">
            <a:avLst/>
          </a:prstGeom>
          <a:noFill/>
        </p:spPr>
        <p:txBody>
          <a:bodyPr wrap="none" rtlCol="0">
            <a:spAutoFit/>
          </a:bodyPr>
          <a:lstStyle/>
          <a:p>
            <a:r>
              <a:rPr lang="en-US"/>
              <a:t>gap</a:t>
            </a:r>
          </a:p>
        </p:txBody>
      </p:sp>
      <p:sp>
        <p:nvSpPr>
          <p:cNvPr id="30" name="Figura a mano libera 95">
            <a:extLst>
              <a:ext uri="{FF2B5EF4-FFF2-40B4-BE49-F238E27FC236}">
                <a16:creationId xmlns:a16="http://schemas.microsoft.com/office/drawing/2014/main" id="{262F6537-2393-77FC-ADA2-9FC517C7D50A}"/>
              </a:ext>
            </a:extLst>
          </p:cNvPr>
          <p:cNvSpPr/>
          <p:nvPr/>
        </p:nvSpPr>
        <p:spPr>
          <a:xfrm>
            <a:off x="7041865" y="2139525"/>
            <a:ext cx="1118122" cy="878542"/>
          </a:xfrm>
          <a:custGeom>
            <a:avLst/>
            <a:gdLst>
              <a:gd name="connsiteX0" fmla="*/ 0 w 1129552"/>
              <a:gd name="connsiteY0" fmla="*/ 860627 h 878556"/>
              <a:gd name="connsiteX1" fmla="*/ 519952 w 1129552"/>
              <a:gd name="connsiteY1" fmla="*/ 15 h 878556"/>
              <a:gd name="connsiteX2" fmla="*/ 1129552 w 1129552"/>
              <a:gd name="connsiteY2" fmla="*/ 878556 h 878556"/>
              <a:gd name="connsiteX0" fmla="*/ 0 w 1129552"/>
              <a:gd name="connsiteY0" fmla="*/ 878555 h 896484"/>
              <a:gd name="connsiteX1" fmla="*/ 582705 w 1129552"/>
              <a:gd name="connsiteY1" fmla="*/ 14 h 896484"/>
              <a:gd name="connsiteX2" fmla="*/ 1129552 w 1129552"/>
              <a:gd name="connsiteY2" fmla="*/ 896484 h 896484"/>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3 h 878543"/>
              <a:gd name="connsiteX1" fmla="*/ 582705 w 1118122"/>
              <a:gd name="connsiteY1" fmla="*/ 2 h 878543"/>
              <a:gd name="connsiteX2" fmla="*/ 1118122 w 1118122"/>
              <a:gd name="connsiteY2" fmla="*/ 873612 h 878543"/>
              <a:gd name="connsiteX0" fmla="*/ 0 w 1118122"/>
              <a:gd name="connsiteY0" fmla="*/ 878542 h 878542"/>
              <a:gd name="connsiteX1" fmla="*/ 582705 w 1118122"/>
              <a:gd name="connsiteY1" fmla="*/ 1 h 878542"/>
              <a:gd name="connsiteX2" fmla="*/ 1118122 w 1118122"/>
              <a:gd name="connsiteY2" fmla="*/ 873611 h 878542"/>
            </a:gdLst>
            <a:ahLst/>
            <a:cxnLst>
              <a:cxn ang="0">
                <a:pos x="connsiteX0" y="connsiteY0"/>
              </a:cxn>
              <a:cxn ang="0">
                <a:pos x="connsiteX1" y="connsiteY1"/>
              </a:cxn>
              <a:cxn ang="0">
                <a:pos x="connsiteX2" y="connsiteY2"/>
              </a:cxn>
            </a:cxnLst>
            <a:rect l="l" t="t" r="r" b="b"/>
            <a:pathLst>
              <a:path w="1118122" h="878542">
                <a:moveTo>
                  <a:pt x="0" y="878542"/>
                </a:moveTo>
                <a:cubicBezTo>
                  <a:pt x="261096" y="766782"/>
                  <a:pt x="396351" y="823"/>
                  <a:pt x="582705" y="1"/>
                </a:cubicBezTo>
                <a:cubicBezTo>
                  <a:pt x="769059" y="-821"/>
                  <a:pt x="850301" y="778734"/>
                  <a:pt x="1118122" y="87361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Ovale 14">
            <a:extLst>
              <a:ext uri="{FF2B5EF4-FFF2-40B4-BE49-F238E27FC236}">
                <a16:creationId xmlns:a16="http://schemas.microsoft.com/office/drawing/2014/main" id="{F4A785AC-A09D-4E2D-BC25-F6E880385128}"/>
              </a:ext>
            </a:extLst>
          </p:cNvPr>
          <p:cNvSpPr/>
          <p:nvPr/>
        </p:nvSpPr>
        <p:spPr>
          <a:xfrm>
            <a:off x="9170653" y="297842"/>
            <a:ext cx="285644" cy="284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igura a mano libera 16">
            <a:extLst>
              <a:ext uri="{FF2B5EF4-FFF2-40B4-BE49-F238E27FC236}">
                <a16:creationId xmlns:a16="http://schemas.microsoft.com/office/drawing/2014/main" id="{F2B348A0-69FB-6060-D19C-BB7B0083710B}"/>
              </a:ext>
            </a:extLst>
          </p:cNvPr>
          <p:cNvSpPr/>
          <p:nvPr/>
        </p:nvSpPr>
        <p:spPr>
          <a:xfrm>
            <a:off x="9220183" y="375552"/>
            <a:ext cx="175260" cy="109045"/>
          </a:xfrm>
          <a:custGeom>
            <a:avLst/>
            <a:gdLst>
              <a:gd name="connsiteX0" fmla="*/ 0 w 175260"/>
              <a:gd name="connsiteY0" fmla="*/ 58443 h 109045"/>
              <a:gd name="connsiteX1" fmla="*/ 53340 w 175260"/>
              <a:gd name="connsiteY1" fmla="*/ 1293 h 109045"/>
              <a:gd name="connsiteX2" fmla="*/ 118110 w 175260"/>
              <a:gd name="connsiteY2" fmla="*/ 107973 h 109045"/>
              <a:gd name="connsiteX3" fmla="*/ 175260 w 175260"/>
              <a:gd name="connsiteY3" fmla="*/ 47013 h 109045"/>
            </a:gdLst>
            <a:ahLst/>
            <a:cxnLst>
              <a:cxn ang="0">
                <a:pos x="connsiteX0" y="connsiteY0"/>
              </a:cxn>
              <a:cxn ang="0">
                <a:pos x="connsiteX1" y="connsiteY1"/>
              </a:cxn>
              <a:cxn ang="0">
                <a:pos x="connsiteX2" y="connsiteY2"/>
              </a:cxn>
              <a:cxn ang="0">
                <a:pos x="connsiteX3" y="connsiteY3"/>
              </a:cxn>
            </a:cxnLst>
            <a:rect l="l" t="t" r="r" b="b"/>
            <a:pathLst>
              <a:path w="175260" h="109045">
                <a:moveTo>
                  <a:pt x="0" y="58443"/>
                </a:moveTo>
                <a:cubicBezTo>
                  <a:pt x="16827" y="25740"/>
                  <a:pt x="33655" y="-6962"/>
                  <a:pt x="53340" y="1293"/>
                </a:cubicBezTo>
                <a:cubicBezTo>
                  <a:pt x="73025" y="9548"/>
                  <a:pt x="97790" y="100353"/>
                  <a:pt x="118110" y="107973"/>
                </a:cubicBezTo>
                <a:cubicBezTo>
                  <a:pt x="138430" y="115593"/>
                  <a:pt x="156845" y="81303"/>
                  <a:pt x="175260" y="4701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3" name="Oggetto 22">
                <a:extLst>
                  <a:ext uri="{FF2B5EF4-FFF2-40B4-BE49-F238E27FC236}">
                    <a16:creationId xmlns:a16="http://schemas.microsoft.com/office/drawing/2014/main" id="{200A0ECC-0C1B-DB1B-68BF-D14E994E5A3E}"/>
                  </a:ext>
                </a:extLst>
              </p:cNvPr>
              <p:cNvSpPr txBox="1"/>
              <p:nvPr/>
            </p:nvSpPr>
            <p:spPr bwMode="auto">
              <a:xfrm>
                <a:off x="2735447" y="1212281"/>
                <a:ext cx="2668067" cy="370760"/>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smtClean="0">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𝑧</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𝑡</m:t>
                          </m:r>
                        </m:e>
                      </m:d>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m:rPr>
                              <m:sty m:val="p"/>
                            </m:rPr>
                            <a:rPr lang="it-IT" sz="1600" b="0" i="0" smtClean="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𝑅𝐹</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e>
                      </m:d>
                      <m:func>
                        <m:funcPr>
                          <m:ctrlPr>
                            <a:rPr lang="en-US" sz="1600" i="1">
                              <a:solidFill>
                                <a:srgbClr val="000000"/>
                              </a:solidFill>
                              <a:latin typeface="Cambria Math" panose="02040503050406030204" pitchFamily="18" charset="0"/>
                            </a:rPr>
                          </m:ctrlPr>
                        </m:funcPr>
                        <m:fName>
                          <m:r>
                            <m:rPr>
                              <m:sty m:val="p"/>
                            </m:rPr>
                            <a:rPr lang="en-US" sz="1600" i="0">
                              <a:solidFill>
                                <a:srgbClr val="000000"/>
                              </a:solidFill>
                              <a:latin typeface="Cambria Math" panose="02040503050406030204" pitchFamily="18" charset="0"/>
                            </a:rPr>
                            <m:t>cos</m:t>
                          </m:r>
                        </m:fName>
                        <m:e>
                          <m:d>
                            <m:dPr>
                              <m:ctrlPr>
                                <a:rPr lang="en-US" sz="1600" i="1">
                                  <a:solidFill>
                                    <a:srgbClr val="000000"/>
                                  </a:solidFill>
                                  <a:latin typeface="Cambria Math" panose="02040503050406030204" pitchFamily="18" charset="0"/>
                                </a:rPr>
                              </m:ctrlPr>
                            </m:dPr>
                            <m:e>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𝜔</m:t>
                                  </m:r>
                                </m:e>
                                <m:sub>
                                  <m:r>
                                    <a:rPr lang="en-US" sz="1600" i="1">
                                      <a:solidFill>
                                        <a:srgbClr val="000000"/>
                                      </a:solidFill>
                                      <a:latin typeface="Cambria Math" panose="02040503050406030204" pitchFamily="18" charset="0"/>
                                    </a:rPr>
                                    <m:t>𝑅𝐹</m:t>
                                  </m:r>
                                </m:sub>
                              </m:sSub>
                              <m:r>
                                <a:rPr lang="en-US" sz="1600" i="1">
                                  <a:solidFill>
                                    <a:srgbClr val="000000"/>
                                  </a:solidFill>
                                  <a:latin typeface="Cambria Math" panose="02040503050406030204" pitchFamily="18" charset="0"/>
                                </a:rPr>
                                <m:t>𝑡</m:t>
                              </m:r>
                            </m:e>
                          </m:d>
                        </m:e>
                      </m:func>
                      <m:r>
                        <a:rPr lang="en-US" sz="1600" i="0">
                          <a:solidFill>
                            <a:srgbClr val="000000"/>
                          </a:solidFill>
                          <a:latin typeface="Cambria Math" panose="02040503050406030204" pitchFamily="18" charset="0"/>
                        </a:rPr>
                        <m:t> </m:t>
                      </m:r>
                    </m:oMath>
                  </m:oMathPara>
                </a14:m>
                <a:endParaRPr lang="en-US" sz="1600" dirty="0"/>
              </a:p>
            </p:txBody>
          </p:sp>
        </mc:Choice>
        <mc:Fallback>
          <p:sp>
            <p:nvSpPr>
              <p:cNvPr id="33" name="Oggetto 22">
                <a:extLst>
                  <a:ext uri="{FF2B5EF4-FFF2-40B4-BE49-F238E27FC236}">
                    <a16:creationId xmlns:a16="http://schemas.microsoft.com/office/drawing/2014/main" id="{200A0ECC-0C1B-DB1B-68BF-D14E994E5A3E}"/>
                  </a:ext>
                </a:extLst>
              </p:cNvPr>
              <p:cNvSpPr txBox="1">
                <a:spLocks noRot="1" noChangeAspect="1" noMove="1" noResize="1" noEditPoints="1" noAdjustHandles="1" noChangeArrowheads="1" noChangeShapeType="1" noTextEdit="1"/>
              </p:cNvSpPr>
              <p:nvPr/>
            </p:nvSpPr>
            <p:spPr bwMode="auto">
              <a:xfrm>
                <a:off x="2735447" y="1212281"/>
                <a:ext cx="2668067" cy="370760"/>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Oggetto 149">
                <a:extLst>
                  <a:ext uri="{FF2B5EF4-FFF2-40B4-BE49-F238E27FC236}">
                    <a16:creationId xmlns:a16="http://schemas.microsoft.com/office/drawing/2014/main" id="{AE856F37-EE37-8AB0-3903-14B1602DCC48}"/>
                  </a:ext>
                </a:extLst>
              </p:cNvPr>
              <p:cNvSpPr txBox="1"/>
              <p:nvPr/>
            </p:nvSpPr>
            <p:spPr bwMode="auto">
              <a:xfrm>
                <a:off x="506820" y="3494238"/>
                <a:ext cx="6440271" cy="2175569"/>
              </a:xfrm>
              <a:prstGeom prst="rect">
                <a:avLst/>
              </a:prstGeom>
              <a:noFill/>
              <a:ln>
                <a:noFill/>
              </a:ln>
            </p:spPr>
            <p:txBody>
              <a:bodyPr>
                <a:noAutofit/>
              </a:bodyPr>
              <a:lstStyle/>
              <a:p>
                <a:pPr>
                  <a:spcAft>
                    <a:spcPts val="1200"/>
                  </a:spcAft>
                </a:pPr>
                <a14:m>
                  <m:oMath xmlns:m="http://schemas.openxmlformats.org/officeDocument/2006/math">
                    <m:r>
                      <m:rPr>
                        <m:sty m:val="p"/>
                      </m:rPr>
                      <a:rPr lang="en-US" sz="1600" i="1" smtClean="0">
                        <a:solidFill>
                          <a:srgbClr val="000000"/>
                        </a:solidFill>
                        <a:latin typeface="Cambria Math" panose="02040503050406030204" pitchFamily="18" charset="0"/>
                      </a:rPr>
                      <m:t>Δ</m:t>
                    </m:r>
                    <m:r>
                      <a:rPr lang="en-US" sz="1600" i="1" smtClean="0">
                        <a:solidFill>
                          <a:srgbClr val="000000"/>
                        </a:solidFill>
                        <a:latin typeface="Cambria Math" panose="02040503050406030204" pitchFamily="18" charset="0"/>
                      </a:rPr>
                      <m:t>𝐸</m:t>
                    </m:r>
                    <m:r>
                      <a:rPr lang="en-US" sz="1600" i="1" smtClean="0">
                        <a:solidFill>
                          <a:srgbClr val="000000"/>
                        </a:solidFill>
                        <a:latin typeface="Cambria Math" panose="02040503050406030204" pitchFamily="18" charset="0"/>
                      </a:rPr>
                      <m:t>=</m:t>
                    </m:r>
                    <m:r>
                      <a:rPr lang="en-US" sz="1600" i="1" smtClean="0">
                        <a:solidFill>
                          <a:srgbClr val="000000"/>
                        </a:solidFill>
                        <a:latin typeface="Cambria Math" panose="02040503050406030204" pitchFamily="18" charset="0"/>
                      </a:rPr>
                      <m:t>𝑞</m:t>
                    </m:r>
                    <m:nary>
                      <m:naryPr>
                        <m:limLoc m:val="undOvr"/>
                        <m:supHide m:val="on"/>
                        <m:ctrlPr>
                          <a:rPr lang="en-US" sz="1600" i="1">
                            <a:solidFill>
                              <a:srgbClr val="000000"/>
                            </a:solidFill>
                            <a:latin typeface="Cambria Math" panose="02040503050406030204" pitchFamily="18" charset="0"/>
                          </a:rPr>
                        </m:ctrlPr>
                      </m:naryPr>
                      <m:sub>
                        <m:r>
                          <a:rPr lang="en-US" sz="1600" i="1">
                            <a:solidFill>
                              <a:srgbClr val="000000"/>
                            </a:solidFill>
                            <a:latin typeface="Cambria Math" panose="02040503050406030204" pitchFamily="18" charset="0"/>
                          </a:rPr>
                          <m:t>𝑔𝑎𝑝</m:t>
                        </m:r>
                      </m:sub>
                      <m:sup/>
                      <m:e>
                        <m:sSub>
                          <m:sSubPr>
                            <m:ctrlPr>
                              <a:rPr lang="en-US" sz="1600" i="1">
                                <a:solidFill>
                                  <a:srgbClr val="000000"/>
                                </a:solidFill>
                                <a:latin typeface="Cambria Math" panose="02040503050406030204" pitchFamily="18" charset="0"/>
                              </a:rPr>
                            </m:ctrlPr>
                          </m:sSubPr>
                          <m:e>
                            <m:d>
                              <m:dPr>
                                <m:begChr m:val=""/>
                                <m:endChr m:val="|"/>
                                <m:ctrlPr>
                                  <a:rPr lang="en-US" sz="1600" i="1">
                                    <a:solidFill>
                                      <a:srgbClr val="000000"/>
                                    </a:solidFill>
                                    <a:latin typeface="Cambria Math" panose="02040503050406030204" pitchFamily="18" charset="0"/>
                                  </a:rPr>
                                </m:ctrlPr>
                              </m:dPr>
                              <m:e>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𝑧</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𝑡</m:t>
                                    </m:r>
                                  </m:e>
                                </m:d>
                              </m:e>
                            </m:d>
                          </m:e>
                          <m:sub>
                            <m:eqArr>
                              <m:eqArrPr>
                                <m:ctrlPr>
                                  <a:rPr lang="en-US" sz="1600" i="1">
                                    <a:solidFill>
                                      <a:srgbClr val="000000"/>
                                    </a:solidFill>
                                    <a:latin typeface="Cambria Math" panose="02040503050406030204" pitchFamily="18" charset="0"/>
                                  </a:rPr>
                                </m:ctrlPr>
                              </m:eqArrPr>
                              <m:e>
                                <m:r>
                                  <a:rPr lang="en-US" sz="1600" i="1">
                                    <a:solidFill>
                                      <a:srgbClr val="000000"/>
                                    </a:solidFill>
                                    <a:latin typeface="Cambria Math" panose="02040503050406030204" pitchFamily="18" charset="0"/>
                                  </a:rPr>
                                  <m:t>&amp;</m:t>
                                </m:r>
                                <m:r>
                                  <a:rPr lang="en-US" sz="1600" i="1">
                                    <a:solidFill>
                                      <a:srgbClr val="000000"/>
                                    </a:solidFill>
                                    <a:latin typeface="Cambria Math" panose="02040503050406030204" pitchFamily="18" charset="0"/>
                                  </a:rPr>
                                  <m:t>𝑠𝑒𝑒𝑛</m:t>
                                </m:r>
                              </m:e>
                              <m:e>
                                <m:r>
                                  <a:rPr lang="en-US" sz="1600" i="1">
                                    <a:solidFill>
                                      <a:srgbClr val="000000"/>
                                    </a:solidFill>
                                    <a:latin typeface="Cambria Math" panose="02040503050406030204" pitchFamily="18" charset="0"/>
                                  </a:rPr>
                                  <m:t>&amp;</m:t>
                                </m:r>
                                <m:r>
                                  <a:rPr lang="en-US" sz="1600" i="1">
                                    <a:solidFill>
                                      <a:srgbClr val="000000"/>
                                    </a:solidFill>
                                    <a:latin typeface="Cambria Math" panose="02040503050406030204" pitchFamily="18" charset="0"/>
                                  </a:rPr>
                                  <m:t>𝑏𝑦</m:t>
                                </m:r>
                              </m:e>
                              <m:e>
                                <m:r>
                                  <a:rPr lang="en-US" sz="1600" i="1">
                                    <a:solidFill>
                                      <a:srgbClr val="000000"/>
                                    </a:solidFill>
                                    <a:latin typeface="Cambria Math" panose="02040503050406030204" pitchFamily="18" charset="0"/>
                                  </a:rPr>
                                  <m:t>&amp;</m:t>
                                </m:r>
                                <m:r>
                                  <a:rPr lang="en-US" sz="1600" i="1">
                                    <a:solidFill>
                                      <a:srgbClr val="000000"/>
                                    </a:solidFill>
                                    <a:latin typeface="Cambria Math" panose="02040503050406030204" pitchFamily="18" charset="0"/>
                                  </a:rPr>
                                  <m:t>𝑝𝑎𝑟𝑡𝑖𝑐𝑙𝑒</m:t>
                                </m:r>
                              </m:e>
                            </m:eqArr>
                          </m:sub>
                        </m:sSub>
                        <m:r>
                          <a:rPr lang="en-US" sz="1600" i="1">
                            <a:solidFill>
                              <a:srgbClr val="000000"/>
                            </a:solidFill>
                            <a:latin typeface="Cambria Math" panose="02040503050406030204" pitchFamily="18" charset="0"/>
                          </a:rPr>
                          <m:t>𝑑𝑧</m:t>
                        </m:r>
                      </m:e>
                    </m:nary>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𝑞</m:t>
                    </m:r>
                    <m:nary>
                      <m:naryPr>
                        <m:limLoc m:val="undOvr"/>
                        <m:ctrlPr>
                          <a:rPr lang="en-US" sz="1600" i="1">
                            <a:solidFill>
                              <a:srgbClr val="000000"/>
                            </a:solidFill>
                            <a:latin typeface="Cambria Math" panose="02040503050406030204" pitchFamily="18" charset="0"/>
                          </a:rPr>
                        </m:ctrlPr>
                      </m:naryPr>
                      <m:sub>
                        <m:f>
                          <m:fPr>
                            <m:type m:val="lin"/>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𝐿</m:t>
                            </m:r>
                          </m:num>
                          <m:den>
                            <m:r>
                              <a:rPr lang="en-US" sz="1600" i="1">
                                <a:solidFill>
                                  <a:srgbClr val="000000"/>
                                </a:solidFill>
                                <a:latin typeface="Cambria Math" panose="02040503050406030204" pitchFamily="18" charset="0"/>
                              </a:rPr>
                              <m:t>2</m:t>
                            </m:r>
                          </m:den>
                        </m:f>
                      </m:sub>
                      <m:sup>
                        <m:f>
                          <m:fPr>
                            <m:type m:val="lin"/>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𝐿</m:t>
                            </m:r>
                          </m:num>
                          <m:den>
                            <m:r>
                              <a:rPr lang="en-US" sz="1600" i="1">
                                <a:solidFill>
                                  <a:srgbClr val="000000"/>
                                </a:solidFill>
                                <a:latin typeface="Cambria Math" panose="02040503050406030204" pitchFamily="18" charset="0"/>
                              </a:rPr>
                              <m:t>2</m:t>
                            </m:r>
                          </m:den>
                        </m:f>
                      </m:sup>
                      <m:e>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𝑅𝐹</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e>
                        </m:d>
                        <m:func>
                          <m:funcPr>
                            <m:ctrlPr>
                              <a:rPr lang="en-US" sz="1600" i="1">
                                <a:solidFill>
                                  <a:srgbClr val="000000"/>
                                </a:solidFill>
                                <a:latin typeface="Cambria Math" panose="02040503050406030204" pitchFamily="18" charset="0"/>
                              </a:rPr>
                            </m:ctrlPr>
                          </m:funcPr>
                          <m:fName>
                            <m:r>
                              <m:rPr>
                                <m:sty m:val="p"/>
                              </m:rPr>
                              <a:rPr lang="en-US" sz="1600" i="0">
                                <a:solidFill>
                                  <a:srgbClr val="000000"/>
                                </a:solidFill>
                                <a:latin typeface="Cambria Math" panose="02040503050406030204" pitchFamily="18" charset="0"/>
                              </a:rPr>
                              <m:t>cos</m:t>
                            </m:r>
                          </m:fName>
                          <m:e>
                            <m:d>
                              <m:dPr>
                                <m:ctrlPr>
                                  <a:rPr lang="en-US" sz="1600" i="1">
                                    <a:solidFill>
                                      <a:srgbClr val="000000"/>
                                    </a:solidFill>
                                    <a:latin typeface="Cambria Math" panose="02040503050406030204" pitchFamily="18" charset="0"/>
                                  </a:rPr>
                                </m:ctrlPr>
                              </m:dPr>
                              <m:e>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𝜔</m:t>
                                    </m:r>
                                  </m:e>
                                  <m:sub>
                                    <m:r>
                                      <a:rPr lang="en-US" sz="1600" i="1">
                                        <a:solidFill>
                                          <a:srgbClr val="000000"/>
                                        </a:solidFill>
                                        <a:latin typeface="Cambria Math" panose="02040503050406030204" pitchFamily="18" charset="0"/>
                                      </a:rPr>
                                      <m:t>𝑅𝐹</m:t>
                                    </m:r>
                                  </m:sub>
                                </m:sSub>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𝑧</m:t>
                                    </m:r>
                                  </m:num>
                                  <m:den>
                                    <m:r>
                                      <a:rPr lang="en-US" sz="1600" i="1">
                                        <a:solidFill>
                                          <a:srgbClr val="000000"/>
                                        </a:solidFill>
                                        <a:latin typeface="Cambria Math" panose="02040503050406030204" pitchFamily="18" charset="0"/>
                                      </a:rPr>
                                      <m:t>𝑣</m:t>
                                    </m:r>
                                  </m:den>
                                </m:f>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𝜑</m:t>
                                    </m:r>
                                  </m:e>
                                  <m:sub>
                                    <m:r>
                                      <a:rPr lang="en-US" sz="1600" i="1">
                                        <a:solidFill>
                                          <a:srgbClr val="000000"/>
                                        </a:solidFill>
                                        <a:latin typeface="Cambria Math" panose="02040503050406030204" pitchFamily="18" charset="0"/>
                                      </a:rPr>
                                      <m:t>𝑖𝑛𝑗</m:t>
                                    </m:r>
                                  </m:sub>
                                </m:sSub>
                              </m:e>
                            </m:d>
                          </m:e>
                        </m:func>
                        <m:r>
                          <a:rPr lang="en-US" sz="1600" i="1">
                            <a:solidFill>
                              <a:srgbClr val="000000"/>
                            </a:solidFill>
                            <a:latin typeface="Cambria Math" panose="02040503050406030204" pitchFamily="18" charset="0"/>
                          </a:rPr>
                          <m:t>𝑑𝑧</m:t>
                        </m:r>
                      </m:e>
                    </m:nary>
                  </m:oMath>
                </a14:m>
                <a:r>
                  <a:rPr lang="it-IT" sz="1600" i="1" dirty="0">
                    <a:solidFill>
                      <a:srgbClr val="000000"/>
                    </a:solidFill>
                    <a:latin typeface="Cambria Math" panose="02040503050406030204" pitchFamily="18" charset="0"/>
                  </a:rPr>
                  <a:t>=</a:t>
                </a:r>
              </a:p>
              <a:p>
                <a:pPr/>
                <a14:m>
                  <m:oMathPara xmlns:m="http://schemas.openxmlformats.org/officeDocument/2006/math">
                    <m:oMathParaPr>
                      <m:jc m:val="left"/>
                    </m:oMathParaPr>
                    <m:oMath xmlns:m="http://schemas.openxmlformats.org/officeDocument/2006/math">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𝑞</m:t>
                      </m:r>
                      <m:nary>
                        <m:naryPr>
                          <m:limLoc m:val="undOvr"/>
                          <m:supHide m:val="on"/>
                          <m:ctrlPr>
                            <a:rPr lang="en-US" sz="1600" i="1">
                              <a:solidFill>
                                <a:srgbClr val="000000"/>
                              </a:solidFill>
                              <a:latin typeface="Cambria Math" panose="02040503050406030204" pitchFamily="18" charset="0"/>
                            </a:rPr>
                          </m:ctrlPr>
                        </m:naryPr>
                        <m:sub>
                          <m:r>
                            <a:rPr lang="en-US" sz="1600" i="1">
                              <a:solidFill>
                                <a:srgbClr val="000000"/>
                              </a:solidFill>
                              <a:latin typeface="Cambria Math" panose="02040503050406030204" pitchFamily="18" charset="0"/>
                            </a:rPr>
                            <m:t>𝑔𝑎𝑝</m:t>
                          </m:r>
                        </m:sub>
                        <m:sup/>
                        <m:e>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𝑅𝐹</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e>
                          </m:d>
                          <m:r>
                            <a:rPr lang="en-US" sz="1600" i="1">
                              <a:solidFill>
                                <a:srgbClr val="000000"/>
                              </a:solidFill>
                              <a:latin typeface="Cambria Math" panose="02040503050406030204" pitchFamily="18" charset="0"/>
                            </a:rPr>
                            <m:t>𝑑𝑧</m:t>
                          </m:r>
                        </m:e>
                      </m:nary>
                      <m:f>
                        <m:fPr>
                          <m:ctrlPr>
                            <a:rPr lang="en-US" sz="1600" i="1">
                              <a:solidFill>
                                <a:srgbClr val="000000"/>
                              </a:solidFill>
                              <a:latin typeface="Cambria Math" panose="02040503050406030204" pitchFamily="18" charset="0"/>
                            </a:rPr>
                          </m:ctrlPr>
                        </m:fPr>
                        <m:num>
                          <m:nary>
                            <m:naryPr>
                              <m:limLoc m:val="undOvr"/>
                              <m:supHide m:val="on"/>
                              <m:ctrlPr>
                                <a:rPr lang="en-US" sz="1600" i="1">
                                  <a:solidFill>
                                    <a:srgbClr val="000000"/>
                                  </a:solidFill>
                                  <a:latin typeface="Cambria Math" panose="02040503050406030204" pitchFamily="18" charset="0"/>
                                </a:rPr>
                              </m:ctrlPr>
                            </m:naryPr>
                            <m:sub>
                              <m:r>
                                <a:rPr lang="en-US" sz="1600" i="1">
                                  <a:solidFill>
                                    <a:srgbClr val="000000"/>
                                  </a:solidFill>
                                  <a:latin typeface="Cambria Math" panose="02040503050406030204" pitchFamily="18" charset="0"/>
                                </a:rPr>
                                <m:t>𝑔𝑎𝑝</m:t>
                              </m:r>
                            </m:sub>
                            <m:sup/>
                            <m:e>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𝑅𝐹</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e>
                              </m:d>
                              <m:func>
                                <m:funcPr>
                                  <m:ctrlPr>
                                    <a:rPr lang="en-US" sz="1600" i="1">
                                      <a:solidFill>
                                        <a:srgbClr val="000000"/>
                                      </a:solidFill>
                                      <a:latin typeface="Cambria Math" panose="02040503050406030204" pitchFamily="18" charset="0"/>
                                    </a:rPr>
                                  </m:ctrlPr>
                                </m:funcPr>
                                <m:fName>
                                  <m:r>
                                    <m:rPr>
                                      <m:sty m:val="p"/>
                                    </m:rPr>
                                    <a:rPr lang="en-US" sz="1600" i="0">
                                      <a:solidFill>
                                        <a:srgbClr val="000000"/>
                                      </a:solidFill>
                                      <a:latin typeface="Cambria Math" panose="02040503050406030204" pitchFamily="18" charset="0"/>
                                    </a:rPr>
                                    <m:t>cos</m:t>
                                  </m:r>
                                </m:fName>
                                <m:e>
                                  <m:d>
                                    <m:dPr>
                                      <m:ctrlPr>
                                        <a:rPr lang="en-US" sz="1600" i="1">
                                          <a:solidFill>
                                            <a:srgbClr val="000000"/>
                                          </a:solidFill>
                                          <a:latin typeface="Cambria Math" panose="02040503050406030204" pitchFamily="18" charset="0"/>
                                        </a:rPr>
                                      </m:ctrlPr>
                                    </m:dPr>
                                    <m:e>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𝜔</m:t>
                                          </m:r>
                                        </m:e>
                                        <m:sub>
                                          <m:r>
                                            <a:rPr lang="en-US" sz="1600" i="1">
                                              <a:solidFill>
                                                <a:srgbClr val="000000"/>
                                              </a:solidFill>
                                              <a:latin typeface="Cambria Math" panose="02040503050406030204" pitchFamily="18" charset="0"/>
                                            </a:rPr>
                                            <m:t>𝑅𝐹</m:t>
                                          </m:r>
                                        </m:sub>
                                      </m:sSub>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𝑧</m:t>
                                          </m:r>
                                        </m:num>
                                        <m:den>
                                          <m:r>
                                            <a:rPr lang="en-US" sz="1600" i="1">
                                              <a:solidFill>
                                                <a:srgbClr val="000000"/>
                                              </a:solidFill>
                                              <a:latin typeface="Cambria Math" panose="02040503050406030204" pitchFamily="18" charset="0"/>
                                            </a:rPr>
                                            <m:t>𝑣</m:t>
                                          </m:r>
                                        </m:den>
                                      </m:f>
                                    </m:e>
                                  </m:d>
                                </m:e>
                              </m:func>
                              <m:r>
                                <a:rPr lang="en-US" sz="1600" i="1">
                                  <a:solidFill>
                                    <a:srgbClr val="000000"/>
                                  </a:solidFill>
                                  <a:latin typeface="Cambria Math" panose="02040503050406030204" pitchFamily="18" charset="0"/>
                                </a:rPr>
                                <m:t>𝑑𝑧</m:t>
                              </m:r>
                            </m:e>
                          </m:nary>
                        </m:num>
                        <m:den>
                          <m:nary>
                            <m:naryPr>
                              <m:limLoc m:val="undOvr"/>
                              <m:supHide m:val="on"/>
                              <m:ctrlPr>
                                <a:rPr lang="en-US" sz="1600" i="1">
                                  <a:solidFill>
                                    <a:srgbClr val="000000"/>
                                  </a:solidFill>
                                  <a:latin typeface="Cambria Math" panose="02040503050406030204" pitchFamily="18" charset="0"/>
                                </a:rPr>
                              </m:ctrlPr>
                            </m:naryPr>
                            <m:sub>
                              <m:r>
                                <a:rPr lang="en-US" sz="1600" i="1">
                                  <a:solidFill>
                                    <a:srgbClr val="000000"/>
                                  </a:solidFill>
                                  <a:latin typeface="Cambria Math" panose="02040503050406030204" pitchFamily="18" charset="0"/>
                                </a:rPr>
                                <m:t>𝑔𝑎𝑝</m:t>
                              </m:r>
                            </m:sub>
                            <m:sup/>
                            <m:e>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𝑅𝐹</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e>
                              </m:d>
                              <m:r>
                                <a:rPr lang="en-US" sz="1600" i="1">
                                  <a:solidFill>
                                    <a:srgbClr val="000000"/>
                                  </a:solidFill>
                                  <a:latin typeface="Cambria Math" panose="02040503050406030204" pitchFamily="18" charset="0"/>
                                </a:rPr>
                                <m:t>𝑑𝑧</m:t>
                              </m:r>
                            </m:e>
                          </m:nary>
                        </m:den>
                      </m:f>
                      <m:func>
                        <m:funcPr>
                          <m:ctrlPr>
                            <a:rPr lang="en-US" sz="1600" i="1">
                              <a:solidFill>
                                <a:srgbClr val="000000"/>
                              </a:solidFill>
                              <a:latin typeface="Cambria Math" panose="02040503050406030204" pitchFamily="18" charset="0"/>
                            </a:rPr>
                          </m:ctrlPr>
                        </m:funcPr>
                        <m:fName>
                          <m:r>
                            <m:rPr>
                              <m:sty m:val="p"/>
                            </m:rPr>
                            <a:rPr lang="en-US" sz="1600" i="0">
                              <a:solidFill>
                                <a:srgbClr val="000000"/>
                              </a:solidFill>
                              <a:latin typeface="Cambria Math" panose="02040503050406030204" pitchFamily="18" charset="0"/>
                            </a:rPr>
                            <m:t>cos</m:t>
                          </m:r>
                        </m:fName>
                        <m:e>
                          <m:d>
                            <m:dPr>
                              <m:ctrlPr>
                                <a:rPr lang="en-US" sz="1600" i="1">
                                  <a:solidFill>
                                    <a:srgbClr val="000000"/>
                                  </a:solidFill>
                                  <a:latin typeface="Cambria Math" panose="02040503050406030204" pitchFamily="18" charset="0"/>
                                </a:rPr>
                              </m:ctrlPr>
                            </m:dPr>
                            <m:e>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𝜑</m:t>
                                  </m:r>
                                </m:e>
                                <m:sub>
                                  <m:r>
                                    <a:rPr lang="en-US" sz="1600" i="1">
                                      <a:solidFill>
                                        <a:srgbClr val="000000"/>
                                      </a:solidFill>
                                      <a:latin typeface="Cambria Math" panose="02040503050406030204" pitchFamily="18" charset="0"/>
                                    </a:rPr>
                                    <m:t>𝑖𝑛𝑗</m:t>
                                  </m:r>
                                </m:sub>
                              </m:sSub>
                            </m:e>
                          </m:d>
                        </m:e>
                      </m:func>
                    </m:oMath>
                  </m:oMathPara>
                </a14:m>
                <a:endParaRPr lang="en-US" sz="1600" dirty="0"/>
              </a:p>
            </p:txBody>
          </p:sp>
        </mc:Choice>
        <mc:Fallback>
          <p:sp>
            <p:nvSpPr>
              <p:cNvPr id="34" name="Oggetto 149">
                <a:extLst>
                  <a:ext uri="{FF2B5EF4-FFF2-40B4-BE49-F238E27FC236}">
                    <a16:creationId xmlns:a16="http://schemas.microsoft.com/office/drawing/2014/main" id="{AE856F37-EE37-8AB0-3903-14B1602DCC48}"/>
                  </a:ext>
                </a:extLst>
              </p:cNvPr>
              <p:cNvSpPr txBox="1">
                <a:spLocks noRot="1" noChangeAspect="1" noMove="1" noResize="1" noEditPoints="1" noAdjustHandles="1" noChangeArrowheads="1" noChangeShapeType="1" noTextEdit="1"/>
              </p:cNvSpPr>
              <p:nvPr/>
            </p:nvSpPr>
            <p:spPr bwMode="auto">
              <a:xfrm>
                <a:off x="506820" y="3494238"/>
                <a:ext cx="6440271" cy="2175569"/>
              </a:xfrm>
              <a:prstGeom prst="rect">
                <a:avLst/>
              </a:prstGeom>
              <a:blipFill>
                <a:blip r:embed="rId3"/>
                <a:stretch>
                  <a:fillRect t="-18768"/>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Oggetto 173">
                <a:extLst>
                  <a:ext uri="{FF2B5EF4-FFF2-40B4-BE49-F238E27FC236}">
                    <a16:creationId xmlns:a16="http://schemas.microsoft.com/office/drawing/2014/main" id="{6B78DA57-EA61-F0ED-84A0-D514C55DB9C8}"/>
                  </a:ext>
                </a:extLst>
              </p:cNvPr>
              <p:cNvSpPr txBox="1"/>
              <p:nvPr/>
            </p:nvSpPr>
            <p:spPr bwMode="auto">
              <a:xfrm>
                <a:off x="281969" y="1113899"/>
                <a:ext cx="2123262" cy="659457"/>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𝑉</m:t>
                          </m:r>
                        </m:e>
                        <m:sub>
                          <m:r>
                            <a:rPr lang="en-US" sz="1600" i="1">
                              <a:solidFill>
                                <a:srgbClr val="000000"/>
                              </a:solidFill>
                              <a:latin typeface="Cambria Math" panose="02040503050406030204" pitchFamily="18" charset="0"/>
                            </a:rPr>
                            <m:t>𝑅𝐹</m:t>
                          </m:r>
                        </m:sub>
                      </m:sSub>
                      <m:r>
                        <a:rPr lang="en-US" sz="1600" i="1">
                          <a:solidFill>
                            <a:srgbClr val="000000"/>
                          </a:solidFill>
                          <a:latin typeface="Cambria Math" panose="02040503050406030204" pitchFamily="18" charset="0"/>
                        </a:rPr>
                        <m:t>=</m:t>
                      </m:r>
                      <m:nary>
                        <m:naryPr>
                          <m:supHide m:val="on"/>
                          <m:ctrlPr>
                            <a:rPr lang="en-US" sz="1600" i="1">
                              <a:solidFill>
                                <a:srgbClr val="000000"/>
                              </a:solidFill>
                              <a:latin typeface="Cambria Math" panose="02040503050406030204" pitchFamily="18" charset="0"/>
                            </a:rPr>
                          </m:ctrlPr>
                        </m:naryPr>
                        <m:sub>
                          <m:r>
                            <a:rPr lang="en-US" sz="1600" i="1">
                              <a:solidFill>
                                <a:srgbClr val="000000"/>
                              </a:solidFill>
                              <a:latin typeface="Cambria Math" panose="02040503050406030204" pitchFamily="18" charset="0"/>
                            </a:rPr>
                            <m:t>𝑔𝑎𝑝</m:t>
                          </m:r>
                        </m:sub>
                        <m:sup/>
                        <m:e>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𝑅𝐹</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e>
                          </m:d>
                          <m:r>
                            <a:rPr lang="en-US" sz="1600" i="1">
                              <a:solidFill>
                                <a:srgbClr val="000000"/>
                              </a:solidFill>
                              <a:latin typeface="Cambria Math" panose="02040503050406030204" pitchFamily="18" charset="0"/>
                            </a:rPr>
                            <m:t>𝑑𝑧</m:t>
                          </m:r>
                        </m:e>
                      </m:nary>
                      <m:r>
                        <a:rPr lang="en-US" sz="1600" i="0">
                          <a:solidFill>
                            <a:srgbClr val="000000"/>
                          </a:solidFill>
                          <a:latin typeface="Cambria Math" panose="02040503050406030204" pitchFamily="18" charset="0"/>
                        </a:rPr>
                        <m:t> </m:t>
                      </m:r>
                    </m:oMath>
                  </m:oMathPara>
                </a14:m>
                <a:endParaRPr lang="en-US" sz="1600" dirty="0"/>
              </a:p>
            </p:txBody>
          </p:sp>
        </mc:Choice>
        <mc:Fallback>
          <p:sp>
            <p:nvSpPr>
              <p:cNvPr id="35" name="Oggetto 173">
                <a:extLst>
                  <a:ext uri="{FF2B5EF4-FFF2-40B4-BE49-F238E27FC236}">
                    <a16:creationId xmlns:a16="http://schemas.microsoft.com/office/drawing/2014/main" id="{6B78DA57-EA61-F0ED-84A0-D514C55DB9C8}"/>
                  </a:ext>
                </a:extLst>
              </p:cNvPr>
              <p:cNvSpPr txBox="1">
                <a:spLocks noRot="1" noChangeAspect="1" noMove="1" noResize="1" noEditPoints="1" noAdjustHandles="1" noChangeArrowheads="1" noChangeShapeType="1" noTextEdit="1"/>
              </p:cNvSpPr>
              <p:nvPr/>
            </p:nvSpPr>
            <p:spPr bwMode="auto">
              <a:xfrm>
                <a:off x="281969" y="1113899"/>
                <a:ext cx="2123262" cy="659457"/>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Oggetto 175">
                <a:extLst>
                  <a:ext uri="{FF2B5EF4-FFF2-40B4-BE49-F238E27FC236}">
                    <a16:creationId xmlns:a16="http://schemas.microsoft.com/office/drawing/2014/main" id="{9BC8B63B-CD17-B34F-EF66-E0D6E46599CD}"/>
                  </a:ext>
                </a:extLst>
              </p:cNvPr>
              <p:cNvSpPr txBox="1"/>
              <p:nvPr/>
            </p:nvSpPr>
            <p:spPr bwMode="auto">
              <a:xfrm>
                <a:off x="309066" y="1952273"/>
                <a:ext cx="4941058" cy="1080426"/>
              </a:xfrm>
              <a:prstGeom prst="rect">
                <a:avLst/>
              </a:prstGeom>
              <a:noFill/>
              <a:ln>
                <a:noFill/>
              </a:ln>
            </p:spPr>
            <p:txBody>
              <a:bodyPr>
                <a:noAutofit/>
              </a:bodyPr>
              <a:lstStyle/>
              <a:p>
                <a:pPr/>
                <a14:m>
                  <m:oMath xmlns:m="http://schemas.openxmlformats.org/officeDocument/2006/math">
                    <m:sSub>
                      <m:sSubPr>
                        <m:ctrlPr>
                          <a:rPr lang="en-US" sz="1600" i="1" smtClean="0">
                            <a:solidFill>
                              <a:srgbClr val="000000"/>
                            </a:solidFill>
                            <a:latin typeface="Cambria Math" panose="02040503050406030204" pitchFamily="18" charset="0"/>
                          </a:rPr>
                        </m:ctrlPr>
                      </m:sSubPr>
                      <m:e>
                        <m:d>
                          <m:dPr>
                            <m:begChr m:val=""/>
                            <m:endChr m:val="|"/>
                            <m:ctrlPr>
                              <a:rPr lang="en-US" sz="1600" i="1">
                                <a:solidFill>
                                  <a:srgbClr val="000000"/>
                                </a:solidFill>
                                <a:latin typeface="Cambria Math" panose="02040503050406030204" pitchFamily="18" charset="0"/>
                              </a:rPr>
                            </m:ctrlPr>
                          </m:dPr>
                          <m:e>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𝑧</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𝑡</m:t>
                                </m:r>
                              </m:e>
                            </m:d>
                          </m:e>
                        </m:d>
                      </m:e>
                      <m:sub>
                        <m:eqArr>
                          <m:eqArrPr>
                            <m:ctrlPr>
                              <a:rPr lang="en-US" sz="1600" i="1">
                                <a:solidFill>
                                  <a:srgbClr val="000000"/>
                                </a:solidFill>
                                <a:latin typeface="Cambria Math" panose="02040503050406030204" pitchFamily="18" charset="0"/>
                              </a:rPr>
                            </m:ctrlPr>
                          </m:eqArrPr>
                          <m:e>
                            <m:r>
                              <a:rPr lang="en-US" sz="1600" i="1">
                                <a:solidFill>
                                  <a:srgbClr val="000000"/>
                                </a:solidFill>
                                <a:latin typeface="Cambria Math" panose="02040503050406030204" pitchFamily="18" charset="0"/>
                              </a:rPr>
                              <m:t>&amp;</m:t>
                            </m:r>
                            <m:r>
                              <a:rPr lang="en-US" sz="1600" i="1">
                                <a:solidFill>
                                  <a:srgbClr val="000000"/>
                                </a:solidFill>
                                <a:latin typeface="Cambria Math" panose="02040503050406030204" pitchFamily="18" charset="0"/>
                              </a:rPr>
                              <m:t>𝑠𝑒𝑒𝑛</m:t>
                            </m:r>
                          </m:e>
                          <m:e>
                            <m:r>
                              <a:rPr lang="en-US" sz="1600" i="1">
                                <a:solidFill>
                                  <a:srgbClr val="000000"/>
                                </a:solidFill>
                                <a:latin typeface="Cambria Math" panose="02040503050406030204" pitchFamily="18" charset="0"/>
                              </a:rPr>
                              <m:t>&amp;</m:t>
                            </m:r>
                            <m:r>
                              <a:rPr lang="en-US" sz="1600" i="1">
                                <a:solidFill>
                                  <a:srgbClr val="000000"/>
                                </a:solidFill>
                                <a:latin typeface="Cambria Math" panose="02040503050406030204" pitchFamily="18" charset="0"/>
                              </a:rPr>
                              <m:t>𝑏𝑦</m:t>
                            </m:r>
                          </m:e>
                          <m:e>
                            <m:r>
                              <a:rPr lang="en-US" sz="1600" i="1">
                                <a:solidFill>
                                  <a:srgbClr val="000000"/>
                                </a:solidFill>
                                <a:latin typeface="Cambria Math" panose="02040503050406030204" pitchFamily="18" charset="0"/>
                              </a:rPr>
                              <m:t>&amp;</m:t>
                            </m:r>
                            <m:r>
                              <a:rPr lang="en-US" sz="1600" i="1">
                                <a:solidFill>
                                  <a:srgbClr val="000000"/>
                                </a:solidFill>
                                <a:latin typeface="Cambria Math" panose="02040503050406030204" pitchFamily="18" charset="0"/>
                              </a:rPr>
                              <m:t>𝑝𝑎𝑟𝑡𝑖𝑐𝑙𝑒</m:t>
                            </m:r>
                          </m:e>
                        </m:eqAr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m:rPr>
                            <m:sty m:val="p"/>
                          </m:rPr>
                          <a:rPr lang="en-US" sz="1600" i="0" smtClean="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𝑅𝐹</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e>
                    </m:d>
                    <m:func>
                      <m:funcPr>
                        <m:ctrlPr>
                          <a:rPr lang="en-US" sz="1600" i="1">
                            <a:solidFill>
                              <a:srgbClr val="000000"/>
                            </a:solidFill>
                            <a:latin typeface="Cambria Math" panose="02040503050406030204" pitchFamily="18" charset="0"/>
                          </a:rPr>
                        </m:ctrlPr>
                      </m:funcPr>
                      <m:fName>
                        <m:r>
                          <m:rPr>
                            <m:sty m:val="p"/>
                          </m:rPr>
                          <a:rPr lang="en-US" sz="1600" i="0">
                            <a:solidFill>
                              <a:srgbClr val="000000"/>
                            </a:solidFill>
                            <a:latin typeface="Cambria Math" panose="02040503050406030204" pitchFamily="18" charset="0"/>
                          </a:rPr>
                          <m:t>cos</m:t>
                        </m:r>
                      </m:fName>
                      <m:e>
                        <m:d>
                          <m:dPr>
                            <m:begChr m:val="["/>
                            <m:endChr m:val="]"/>
                            <m:ctrlPr>
                              <a:rPr lang="en-US" sz="1600" i="1">
                                <a:solidFill>
                                  <a:srgbClr val="000000"/>
                                </a:solidFill>
                                <a:latin typeface="Cambria Math" panose="02040503050406030204" pitchFamily="18" charset="0"/>
                              </a:rPr>
                            </m:ctrlPr>
                          </m:dPr>
                          <m:e>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𝜔</m:t>
                                </m:r>
                              </m:e>
                              <m:sub>
                                <m:r>
                                  <a:rPr lang="en-US" sz="1600" i="1">
                                    <a:solidFill>
                                      <a:srgbClr val="000000"/>
                                    </a:solidFill>
                                    <a:latin typeface="Cambria Math" panose="02040503050406030204" pitchFamily="18" charset="0"/>
                                  </a:rPr>
                                  <m:t>𝑅𝐹</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𝑡</m:t>
                                </m:r>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𝑖𝑛𝑗</m:t>
                                    </m:r>
                                  </m:sub>
                                </m:sSub>
                              </m:e>
                            </m:d>
                          </m:e>
                        </m:d>
                      </m:e>
                    </m:func>
                    <m:r>
                      <a:rPr lang="en-US" sz="1600" i="1">
                        <a:solidFill>
                          <a:srgbClr val="000000"/>
                        </a:solidFill>
                        <a:latin typeface="Cambria Math" panose="02040503050406030204" pitchFamily="18" charset="0"/>
                      </a:rPr>
                      <m:t>=</m:t>
                    </m:r>
                    <m:r>
                      <a:rPr lang="en-US" sz="1600" i="0">
                        <a:solidFill>
                          <a:srgbClr val="000000"/>
                        </a:solidFill>
                        <a:latin typeface="Cambria Math" panose="02040503050406030204" pitchFamily="18" charset="0"/>
                      </a:rPr>
                      <m:t> </m:t>
                    </m:r>
                    <m:sSub>
                      <m:sSubPr>
                        <m:ctrlPr>
                          <a:rPr lang="en-US" sz="1600" i="1">
                            <a:solidFill>
                              <a:srgbClr val="000000"/>
                            </a:solidFill>
                            <a:latin typeface="Cambria Math" panose="02040503050406030204" pitchFamily="18" charset="0"/>
                          </a:rPr>
                        </m:ctrlPr>
                      </m:sSubPr>
                      <m:e>
                        <m:r>
                          <a:rPr lang="en-US" sz="1600" b="0" i="0" smtClean="0">
                            <a:solidFill>
                              <a:srgbClr val="000000"/>
                            </a:solidFill>
                            <a:latin typeface="Cambria Math" panose="02040503050406030204" pitchFamily="18" charset="0"/>
                          </a:rPr>
                          <m:t>=</m:t>
                        </m:r>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𝑅𝐹</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e>
                    </m:d>
                    <m:func>
                      <m:funcPr>
                        <m:ctrlPr>
                          <a:rPr lang="en-US" sz="1600" i="1">
                            <a:solidFill>
                              <a:srgbClr val="000000"/>
                            </a:solidFill>
                            <a:latin typeface="Cambria Math" panose="02040503050406030204" pitchFamily="18" charset="0"/>
                          </a:rPr>
                        </m:ctrlPr>
                      </m:funcPr>
                      <m:fName>
                        <m:r>
                          <m:rPr>
                            <m:sty m:val="p"/>
                          </m:rPr>
                          <a:rPr lang="en-US" sz="1600" i="0">
                            <a:solidFill>
                              <a:srgbClr val="000000"/>
                            </a:solidFill>
                            <a:latin typeface="Cambria Math" panose="02040503050406030204" pitchFamily="18" charset="0"/>
                          </a:rPr>
                          <m:t>cos</m:t>
                        </m:r>
                      </m:fName>
                      <m:e>
                        <m:d>
                          <m:dPr>
                            <m:ctrlPr>
                              <a:rPr lang="en-US" sz="1600" i="1">
                                <a:solidFill>
                                  <a:srgbClr val="000000"/>
                                </a:solidFill>
                                <a:latin typeface="Cambria Math" panose="02040503050406030204" pitchFamily="18" charset="0"/>
                              </a:rPr>
                            </m:ctrlPr>
                          </m:dPr>
                          <m:e>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𝜔</m:t>
                                </m:r>
                              </m:e>
                              <m:sub>
                                <m:r>
                                  <a:rPr lang="en-US" sz="1600" i="1">
                                    <a:solidFill>
                                      <a:srgbClr val="000000"/>
                                    </a:solidFill>
                                    <a:latin typeface="Cambria Math" panose="02040503050406030204" pitchFamily="18" charset="0"/>
                                  </a:rPr>
                                  <m:t>𝑅𝐹</m:t>
                                </m:r>
                              </m:sub>
                            </m:sSub>
                            <m:r>
                              <a:rPr lang="en-US" sz="1600" i="1">
                                <a:solidFill>
                                  <a:srgbClr val="000000"/>
                                </a:solidFill>
                                <a:latin typeface="Cambria Math" panose="02040503050406030204" pitchFamily="18" charset="0"/>
                              </a:rPr>
                              <m:t>𝑡</m:t>
                            </m:r>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𝜑</m:t>
                                </m:r>
                              </m:e>
                              <m:sub>
                                <m:r>
                                  <a:rPr lang="en-US" sz="1600" i="1">
                                    <a:solidFill>
                                      <a:srgbClr val="000000"/>
                                    </a:solidFill>
                                    <a:latin typeface="Cambria Math" panose="02040503050406030204" pitchFamily="18" charset="0"/>
                                  </a:rPr>
                                  <m:t>𝑖𝑛𝑗</m:t>
                                </m:r>
                              </m:sub>
                            </m:sSub>
                          </m:e>
                        </m:d>
                      </m:e>
                    </m:func>
                  </m:oMath>
                </a14:m>
                <a:r>
                  <a:rPr lang="en-US" sz="1600" dirty="0"/>
                  <a:t>, 	with </a:t>
                </a:r>
                <a14:m>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𝜑</m:t>
                        </m:r>
                      </m:e>
                      <m:sub>
                        <m:r>
                          <a:rPr lang="en-US" sz="1600" i="1">
                            <a:solidFill>
                              <a:srgbClr val="000000"/>
                            </a:solidFill>
                            <a:latin typeface="Cambria Math" panose="02040503050406030204" pitchFamily="18" charset="0"/>
                          </a:rPr>
                          <m:t>𝑖𝑛𝑗</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𝜔</m:t>
                        </m:r>
                      </m:e>
                      <m:sub>
                        <m:r>
                          <a:rPr lang="en-US" sz="1600" i="1">
                            <a:solidFill>
                              <a:srgbClr val="000000"/>
                            </a:solidFill>
                            <a:latin typeface="Cambria Math" panose="02040503050406030204" pitchFamily="18" charset="0"/>
                          </a:rPr>
                          <m:t>𝑅𝐹</m:t>
                        </m:r>
                      </m:sub>
                    </m:sSub>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𝑖𝑛𝑗</m:t>
                        </m:r>
                      </m:sub>
                    </m:sSub>
                  </m:oMath>
                </a14:m>
                <a:endParaRPr lang="en-US" sz="1600" dirty="0"/>
              </a:p>
              <a:p>
                <a:pPr/>
                <a:endParaRPr lang="en-US" sz="1100" dirty="0"/>
              </a:p>
            </p:txBody>
          </p:sp>
        </mc:Choice>
        <mc:Fallback>
          <p:sp>
            <p:nvSpPr>
              <p:cNvPr id="36" name="Oggetto 175">
                <a:extLst>
                  <a:ext uri="{FF2B5EF4-FFF2-40B4-BE49-F238E27FC236}">
                    <a16:creationId xmlns:a16="http://schemas.microsoft.com/office/drawing/2014/main" id="{9BC8B63B-CD17-B34F-EF66-E0D6E46599CD}"/>
                  </a:ext>
                </a:extLst>
              </p:cNvPr>
              <p:cNvSpPr txBox="1">
                <a:spLocks noRot="1" noChangeAspect="1" noMove="1" noResize="1" noEditPoints="1" noAdjustHandles="1" noChangeArrowheads="1" noChangeShapeType="1" noTextEdit="1"/>
              </p:cNvSpPr>
              <p:nvPr/>
            </p:nvSpPr>
            <p:spPr bwMode="auto">
              <a:xfrm>
                <a:off x="309066" y="1952273"/>
                <a:ext cx="4941058" cy="1080426"/>
              </a:xfrm>
              <a:prstGeom prst="rect">
                <a:avLst/>
              </a:prstGeom>
              <a:blipFill>
                <a:blip r:embed="rId5"/>
                <a:stretch>
                  <a:fillRect t="-32203"/>
                </a:stretch>
              </a:blipFill>
              <a:ln>
                <a:noFill/>
              </a:ln>
            </p:spPr>
            <p:txBody>
              <a:bodyPr/>
              <a:lstStyle/>
              <a:p>
                <a:r>
                  <a:rPr lang="en-US">
                    <a:noFill/>
                  </a:rPr>
                  <a:t> </a:t>
                </a:r>
              </a:p>
            </p:txBody>
          </p:sp>
        </mc:Fallback>
      </mc:AlternateContent>
      <p:sp>
        <p:nvSpPr>
          <p:cNvPr id="38" name="CasellaDiTesto 2">
            <a:extLst>
              <a:ext uri="{FF2B5EF4-FFF2-40B4-BE49-F238E27FC236}">
                <a16:creationId xmlns:a16="http://schemas.microsoft.com/office/drawing/2014/main" id="{2C376190-F42B-3BD1-918D-6BFD227AB0F3}"/>
              </a:ext>
            </a:extLst>
          </p:cNvPr>
          <p:cNvSpPr txBox="1"/>
          <p:nvPr/>
        </p:nvSpPr>
        <p:spPr>
          <a:xfrm>
            <a:off x="6692914" y="2578796"/>
            <a:ext cx="559769" cy="369332"/>
          </a:xfrm>
          <a:prstGeom prst="rect">
            <a:avLst/>
          </a:prstGeom>
          <a:noFill/>
        </p:spPr>
        <p:txBody>
          <a:bodyPr wrap="none" rtlCol="0">
            <a:spAutoFit/>
          </a:bodyPr>
          <a:lstStyle/>
          <a:p>
            <a:r>
              <a:rPr lang="it-IT"/>
              <a:t>-L/2</a:t>
            </a:r>
          </a:p>
        </p:txBody>
      </p:sp>
      <p:sp>
        <p:nvSpPr>
          <p:cNvPr id="39" name="CasellaDiTesto 177">
            <a:extLst>
              <a:ext uri="{FF2B5EF4-FFF2-40B4-BE49-F238E27FC236}">
                <a16:creationId xmlns:a16="http://schemas.microsoft.com/office/drawing/2014/main" id="{44D05405-CF63-EEA9-F40A-A4E0435F8CB0}"/>
              </a:ext>
            </a:extLst>
          </p:cNvPr>
          <p:cNvSpPr txBox="1"/>
          <p:nvPr/>
        </p:nvSpPr>
        <p:spPr>
          <a:xfrm>
            <a:off x="7978504" y="2600602"/>
            <a:ext cx="604653" cy="369332"/>
          </a:xfrm>
          <a:prstGeom prst="rect">
            <a:avLst/>
          </a:prstGeom>
          <a:noFill/>
        </p:spPr>
        <p:txBody>
          <a:bodyPr wrap="none" rtlCol="0">
            <a:spAutoFit/>
          </a:bodyPr>
          <a:lstStyle/>
          <a:p>
            <a:r>
              <a:rPr lang="it-IT"/>
              <a:t>+L/2</a:t>
            </a:r>
          </a:p>
        </p:txBody>
      </p:sp>
      <mc:AlternateContent xmlns:mc="http://schemas.openxmlformats.org/markup-compatibility/2006" xmlns:a14="http://schemas.microsoft.com/office/drawing/2010/main">
        <mc:Choice Requires="a14">
          <p:sp>
            <p:nvSpPr>
              <p:cNvPr id="40" name="Oggetto 178">
                <a:extLst>
                  <a:ext uri="{FF2B5EF4-FFF2-40B4-BE49-F238E27FC236}">
                    <a16:creationId xmlns:a16="http://schemas.microsoft.com/office/drawing/2014/main" id="{95255454-3BB1-395D-08CF-6A5194983FDD}"/>
                  </a:ext>
                </a:extLst>
              </p:cNvPr>
              <p:cNvSpPr txBox="1"/>
              <p:nvPr/>
            </p:nvSpPr>
            <p:spPr bwMode="auto">
              <a:xfrm>
                <a:off x="6949044" y="1870097"/>
                <a:ext cx="627062" cy="303212"/>
              </a:xfrm>
              <a:prstGeom prst="rect">
                <a:avLst/>
              </a:prstGeom>
              <a:noFill/>
              <a:ln>
                <a:noFill/>
              </a:ln>
            </p:spPr>
            <p:txBody>
              <a:bodyPr>
                <a:normAutofit fontScale="70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a:rPr lang="en-US" i="1">
                              <a:solidFill>
                                <a:srgbClr val="000000"/>
                              </a:solidFill>
                              <a:latin typeface="Cambria Math" panose="02040503050406030204" pitchFamily="18" charset="0"/>
                            </a:rPr>
                            <m:t>𝑅𝐹</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𝑧</m:t>
                          </m:r>
                        </m:e>
                      </m:d>
                    </m:oMath>
                  </m:oMathPara>
                </a14:m>
                <a:endParaRPr lang="en-US" dirty="0"/>
              </a:p>
            </p:txBody>
          </p:sp>
        </mc:Choice>
        <mc:Fallback xmlns="">
          <p:sp>
            <p:nvSpPr>
              <p:cNvPr id="40" name="Oggetto 178">
                <a:extLst>
                  <a:ext uri="{FF2B5EF4-FFF2-40B4-BE49-F238E27FC236}">
                    <a16:creationId xmlns:a16="http://schemas.microsoft.com/office/drawing/2014/main" id="{95255454-3BB1-395D-08CF-6A5194983FDD}"/>
                  </a:ext>
                </a:extLst>
              </p:cNvPr>
              <p:cNvSpPr txBox="1">
                <a:spLocks noRot="1" noChangeAspect="1" noMove="1" noResize="1" noEditPoints="1" noAdjustHandles="1" noChangeArrowheads="1" noChangeShapeType="1" noTextEdit="1"/>
              </p:cNvSpPr>
              <p:nvPr/>
            </p:nvSpPr>
            <p:spPr bwMode="auto">
              <a:xfrm>
                <a:off x="6949044" y="1870097"/>
                <a:ext cx="627062" cy="303212"/>
              </a:xfrm>
              <a:prstGeom prst="rect">
                <a:avLst/>
              </a:prstGeom>
              <a:blipFill>
                <a:blip r:embed="rId7"/>
                <a:stretch>
                  <a:fillRect/>
                </a:stretch>
              </a:blipFill>
              <a:ln>
                <a:noFill/>
              </a:ln>
            </p:spPr>
            <p:txBody>
              <a:bodyPr/>
              <a:lstStyle/>
              <a:p>
                <a:r>
                  <a:rPr lang="en-US">
                    <a:noFill/>
                  </a:rPr>
                  <a:t> </a:t>
                </a:r>
              </a:p>
            </p:txBody>
          </p:sp>
        </mc:Fallback>
      </mc:AlternateContent>
      <p:cxnSp>
        <p:nvCxnSpPr>
          <p:cNvPr id="41" name="Connettore 2 15">
            <a:extLst>
              <a:ext uri="{FF2B5EF4-FFF2-40B4-BE49-F238E27FC236}">
                <a16:creationId xmlns:a16="http://schemas.microsoft.com/office/drawing/2014/main" id="{CF22F7E0-0595-C37B-EE58-0C9B18233086}"/>
              </a:ext>
            </a:extLst>
          </p:cNvPr>
          <p:cNvCxnSpPr>
            <a:cxnSpLocks/>
            <a:stCxn id="42" idx="2"/>
          </p:cNvCxnSpPr>
          <p:nvPr/>
        </p:nvCxnSpPr>
        <p:spPr>
          <a:xfrm>
            <a:off x="675398" y="4386484"/>
            <a:ext cx="0" cy="24798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6" name="CasellaDiTesto 9">
                <a:extLst>
                  <a:ext uri="{FF2B5EF4-FFF2-40B4-BE49-F238E27FC236}">
                    <a16:creationId xmlns:a16="http://schemas.microsoft.com/office/drawing/2014/main" id="{0F1F8899-99C6-48B1-DB79-B395EE6CA4EC}"/>
                  </a:ext>
                </a:extLst>
              </p:cNvPr>
              <p:cNvSpPr txBox="1"/>
              <p:nvPr/>
            </p:nvSpPr>
            <p:spPr>
              <a:xfrm>
                <a:off x="644861" y="5552381"/>
                <a:ext cx="1758815"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𝑉</m:t>
                          </m:r>
                        </m:e>
                        <m:sub>
                          <m:r>
                            <a:rPr lang="en-US" sz="1400" i="1">
                              <a:solidFill>
                                <a:srgbClr val="000000"/>
                              </a:solidFill>
                              <a:latin typeface="Cambria Math" panose="02040503050406030204" pitchFamily="18" charset="0"/>
                            </a:rPr>
                            <m:t>𝑅𝐹</m:t>
                          </m:r>
                        </m:sub>
                      </m:sSub>
                    </m:oMath>
                  </m:oMathPara>
                </a14:m>
                <a:endParaRPr lang="it-IT" sz="1400" dirty="0"/>
              </a:p>
              <a:p>
                <a:pPr algn="ctr"/>
                <a:r>
                  <a:rPr lang="it-IT" sz="1400" dirty="0"/>
                  <a:t>Peak gap </a:t>
                </a:r>
                <a:r>
                  <a:rPr lang="it-IT" sz="1400" dirty="0" err="1"/>
                  <a:t>voltage</a:t>
                </a:r>
                <a:endParaRPr lang="it-IT" sz="1400" dirty="0"/>
              </a:p>
            </p:txBody>
          </p:sp>
        </mc:Choice>
        <mc:Fallback>
          <p:sp>
            <p:nvSpPr>
              <p:cNvPr id="46" name="CasellaDiTesto 9">
                <a:extLst>
                  <a:ext uri="{FF2B5EF4-FFF2-40B4-BE49-F238E27FC236}">
                    <a16:creationId xmlns:a16="http://schemas.microsoft.com/office/drawing/2014/main" id="{0F1F8899-99C6-48B1-DB79-B395EE6CA4EC}"/>
                  </a:ext>
                </a:extLst>
              </p:cNvPr>
              <p:cNvSpPr txBox="1">
                <a:spLocks noRot="1" noChangeAspect="1" noMove="1" noResize="1" noEditPoints="1" noAdjustHandles="1" noChangeArrowheads="1" noChangeShapeType="1" noTextEdit="1"/>
              </p:cNvSpPr>
              <p:nvPr/>
            </p:nvSpPr>
            <p:spPr>
              <a:xfrm>
                <a:off x="644861" y="5552381"/>
                <a:ext cx="1758815" cy="523220"/>
              </a:xfrm>
              <a:prstGeom prst="rect">
                <a:avLst/>
              </a:prstGeom>
              <a:blipFill>
                <a:blip r:embed="rId8"/>
                <a:stretch>
                  <a:fillRect l="-1042" r="-694" b="-10465"/>
                </a:stretch>
              </a:blipFill>
            </p:spPr>
            <p:txBody>
              <a:bodyPr/>
              <a:lstStyle/>
              <a:p>
                <a:r>
                  <a:rPr lang="en-US">
                    <a:noFill/>
                  </a:rPr>
                  <a:t> </a:t>
                </a:r>
              </a:p>
            </p:txBody>
          </p:sp>
        </mc:Fallback>
      </mc:AlternateContent>
      <p:sp>
        <p:nvSpPr>
          <p:cNvPr id="47" name="CasellaDiTesto 50">
            <a:extLst>
              <a:ext uri="{FF2B5EF4-FFF2-40B4-BE49-F238E27FC236}">
                <a16:creationId xmlns:a16="http://schemas.microsoft.com/office/drawing/2014/main" id="{7641FD5E-E9C9-4F72-E13C-23E727173FDC}"/>
              </a:ext>
            </a:extLst>
          </p:cNvPr>
          <p:cNvSpPr txBox="1"/>
          <p:nvPr/>
        </p:nvSpPr>
        <p:spPr>
          <a:xfrm>
            <a:off x="2293279" y="5386036"/>
            <a:ext cx="1721946" cy="523220"/>
          </a:xfrm>
          <a:prstGeom prst="rect">
            <a:avLst/>
          </a:prstGeom>
          <a:noFill/>
        </p:spPr>
        <p:txBody>
          <a:bodyPr wrap="none" rtlCol="0">
            <a:spAutoFit/>
          </a:bodyPr>
          <a:lstStyle/>
          <a:p>
            <a:pPr algn="ctr"/>
            <a:r>
              <a:rPr lang="it-IT" sz="1400" dirty="0"/>
              <a:t>T&lt;1</a:t>
            </a:r>
            <a:endParaRPr lang="it-IT" sz="1400" baseline="-25000" dirty="0"/>
          </a:p>
          <a:p>
            <a:pPr algn="ctr"/>
            <a:r>
              <a:rPr lang="it-IT" sz="1400" dirty="0"/>
              <a:t>Transit time </a:t>
            </a:r>
            <a:r>
              <a:rPr lang="it-IT" sz="1400" dirty="0" err="1"/>
              <a:t>factor</a:t>
            </a:r>
            <a:endParaRPr lang="it-IT" sz="1400" dirty="0"/>
          </a:p>
        </p:txBody>
      </p:sp>
      <p:sp>
        <p:nvSpPr>
          <p:cNvPr id="48" name="CasellaDiTesto 51">
            <a:extLst>
              <a:ext uri="{FF2B5EF4-FFF2-40B4-BE49-F238E27FC236}">
                <a16:creationId xmlns:a16="http://schemas.microsoft.com/office/drawing/2014/main" id="{DC6AF0C2-BFE2-B826-D489-A08EE5C027DA}"/>
              </a:ext>
            </a:extLst>
          </p:cNvPr>
          <p:cNvSpPr txBox="1"/>
          <p:nvPr/>
        </p:nvSpPr>
        <p:spPr>
          <a:xfrm>
            <a:off x="4438455" y="5331937"/>
            <a:ext cx="929051" cy="523220"/>
          </a:xfrm>
          <a:prstGeom prst="rect">
            <a:avLst/>
          </a:prstGeom>
          <a:noFill/>
        </p:spPr>
        <p:txBody>
          <a:bodyPr wrap="square" rtlCol="0">
            <a:spAutoFit/>
          </a:bodyPr>
          <a:lstStyle/>
          <a:p>
            <a:pPr algn="ctr"/>
            <a:r>
              <a:rPr lang="it-IT" sz="1400" dirty="0"/>
              <a:t>Injection </a:t>
            </a:r>
            <a:r>
              <a:rPr lang="it-IT" sz="1400" dirty="0" err="1"/>
              <a:t>phase</a:t>
            </a:r>
            <a:endParaRPr lang="it-IT" sz="1400" dirty="0"/>
          </a:p>
        </p:txBody>
      </p:sp>
      <mc:AlternateContent xmlns:mc="http://schemas.openxmlformats.org/markup-compatibility/2006" xmlns:a14="http://schemas.microsoft.com/office/drawing/2010/main">
        <mc:Choice Requires="a14">
          <p:sp>
            <p:nvSpPr>
              <p:cNvPr id="49" name="Oggetto 52">
                <a:extLst>
                  <a:ext uri="{FF2B5EF4-FFF2-40B4-BE49-F238E27FC236}">
                    <a16:creationId xmlns:a16="http://schemas.microsoft.com/office/drawing/2014/main" id="{CFA1CF3A-AAD6-0BDD-80D7-75C81471CC57}"/>
                  </a:ext>
                </a:extLst>
              </p:cNvPr>
              <p:cNvSpPr txBox="1"/>
              <p:nvPr/>
            </p:nvSpPr>
            <p:spPr bwMode="auto">
              <a:xfrm>
                <a:off x="9556174" y="200632"/>
                <a:ext cx="2380959" cy="918678"/>
              </a:xfrm>
              <a:prstGeom prst="rect">
                <a:avLst/>
              </a:prstGeom>
              <a:noFill/>
              <a:ln>
                <a:noFill/>
              </a:ln>
            </p:spPr>
            <p:txBody>
              <a:bodyPr>
                <a:noAutofit/>
              </a:bodyPr>
              <a:lstStyle/>
              <a:p>
                <a:pPr>
                  <a:spcAft>
                    <a:spcPts val="600"/>
                  </a:spcAft>
                </a:pPr>
                <a14:m>
                  <m:oMathPara xmlns:m="http://schemas.openxmlformats.org/officeDocument/2006/math">
                    <m:oMathParaPr>
                      <m:jc m:val="left"/>
                    </m:oMathParaPr>
                    <m:oMath xmlns:m="http://schemas.openxmlformats.org/officeDocument/2006/math">
                      <m:r>
                        <m:rPr>
                          <m:sty m:val="p"/>
                        </m:rPr>
                        <a:rPr lang="en-US" sz="1400" i="1" smtClean="0">
                          <a:solidFill>
                            <a:srgbClr val="000000"/>
                          </a:solidFill>
                          <a:latin typeface="Cambria Math" panose="02040503050406030204" pitchFamily="18" charset="0"/>
                        </a:rPr>
                        <m:t>Δ</m:t>
                      </m:r>
                      <m:r>
                        <a:rPr lang="en-US" sz="1400" i="1" smtClean="0">
                          <a:solidFill>
                            <a:srgbClr val="000000"/>
                          </a:solidFill>
                          <a:latin typeface="Cambria Math" panose="02040503050406030204" pitchFamily="18" charset="0"/>
                        </a:rPr>
                        <m:t>𝑉</m:t>
                      </m:r>
                      <m:r>
                        <a:rPr lang="en-US" sz="1400" i="1" smtClean="0">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𝑉</m:t>
                          </m:r>
                        </m:e>
                        <m:sub>
                          <m:r>
                            <a:rPr lang="en-US" sz="1400" i="1">
                              <a:solidFill>
                                <a:srgbClr val="000000"/>
                              </a:solidFill>
                              <a:latin typeface="Cambria Math" panose="02040503050406030204" pitchFamily="18" charset="0"/>
                            </a:rPr>
                            <m:t>𝑅𝐹</m:t>
                          </m:r>
                        </m:sub>
                      </m:sSub>
                      <m:func>
                        <m:funcPr>
                          <m:ctrlPr>
                            <a:rPr lang="en-US" sz="1400" i="1">
                              <a:solidFill>
                                <a:srgbClr val="000000"/>
                              </a:solidFill>
                              <a:latin typeface="Cambria Math" panose="02040503050406030204" pitchFamily="18" charset="0"/>
                            </a:rPr>
                          </m:ctrlPr>
                        </m:funcPr>
                        <m:fName>
                          <m:r>
                            <m:rPr>
                              <m:sty m:val="p"/>
                            </m:rPr>
                            <a:rPr lang="en-US" sz="1400" i="0">
                              <a:solidFill>
                                <a:srgbClr val="000000"/>
                              </a:solidFill>
                              <a:latin typeface="Cambria Math" panose="02040503050406030204" pitchFamily="18" charset="0"/>
                            </a:rPr>
                            <m:t>cos</m:t>
                          </m:r>
                        </m:fName>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𝜔</m:t>
                                  </m:r>
                                </m:e>
                                <m:sub>
                                  <m:r>
                                    <a:rPr lang="en-US" sz="1400" i="1">
                                      <a:solidFill>
                                        <a:srgbClr val="000000"/>
                                      </a:solidFill>
                                      <a:latin typeface="Cambria Math" panose="02040503050406030204" pitchFamily="18" charset="0"/>
                                    </a:rPr>
                                    <m:t>𝑅𝐹</m:t>
                                  </m:r>
                                </m:sub>
                              </m:sSub>
                              <m:r>
                                <a:rPr lang="en-US" sz="1400" i="1">
                                  <a:solidFill>
                                    <a:srgbClr val="000000"/>
                                  </a:solidFill>
                                  <a:latin typeface="Cambria Math" panose="02040503050406030204" pitchFamily="18" charset="0"/>
                                </a:rPr>
                                <m:t>𝑡</m:t>
                              </m:r>
                            </m:e>
                          </m:d>
                          <m:r>
                            <a:rPr lang="it-IT" sz="1400" b="0" i="1" smtClean="0">
                              <a:solidFill>
                                <a:srgbClr val="000000"/>
                              </a:solidFill>
                              <a:latin typeface="Cambria Math" panose="02040503050406030204" pitchFamily="18" charset="0"/>
                            </a:rPr>
                            <m:t>,</m:t>
                          </m:r>
                        </m:e>
                      </m:func>
                    </m:oMath>
                  </m:oMathPara>
                </a14:m>
                <a:endParaRPr lang="it-IT" sz="1400" i="1" dirty="0">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𝑤𝑖𝑡h</m:t>
                          </m:r>
                          <m:r>
                            <a:rPr lang="it-IT" sz="1400" b="0" i="1" smtClean="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𝜔</m:t>
                          </m:r>
                        </m:e>
                        <m:sub>
                          <m:r>
                            <a:rPr lang="en-US" sz="1400" i="1">
                              <a:solidFill>
                                <a:srgbClr val="000000"/>
                              </a:solidFill>
                              <a:latin typeface="Cambria Math" panose="02040503050406030204" pitchFamily="18" charset="0"/>
                            </a:rPr>
                            <m:t>𝑅𝐹</m:t>
                          </m:r>
                        </m:sub>
                      </m:sSub>
                      <m:r>
                        <a:rPr lang="en-US" sz="1400" i="1">
                          <a:solidFill>
                            <a:srgbClr val="000000"/>
                          </a:solidFill>
                          <a:latin typeface="Cambria Math" panose="02040503050406030204" pitchFamily="18" charset="0"/>
                        </a:rPr>
                        <m:t>=2</m:t>
                      </m:r>
                      <m:r>
                        <a:rPr lang="en-US" sz="1400" i="1">
                          <a:solidFill>
                            <a:srgbClr val="000000"/>
                          </a:solidFill>
                          <a:latin typeface="Cambria Math" panose="02040503050406030204" pitchFamily="18" charset="0"/>
                        </a:rPr>
                        <m:t>𝜋</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𝑓</m:t>
                          </m:r>
                        </m:e>
                        <m:sub>
                          <m:r>
                            <a:rPr lang="en-US" sz="1400" i="1">
                              <a:solidFill>
                                <a:srgbClr val="000000"/>
                              </a:solidFill>
                              <a:latin typeface="Cambria Math" panose="02040503050406030204" pitchFamily="18" charset="0"/>
                            </a:rPr>
                            <m:t>𝑅𝐹</m:t>
                          </m:r>
                        </m:sub>
                      </m:sSub>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2</m:t>
                          </m:r>
                          <m:r>
                            <a:rPr lang="en-US" sz="1400" i="1">
                              <a:solidFill>
                                <a:srgbClr val="000000"/>
                              </a:solidFill>
                              <a:latin typeface="Cambria Math" panose="02040503050406030204" pitchFamily="18" charset="0"/>
                            </a:rPr>
                            <m:t>𝜋</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𝑇</m:t>
                              </m:r>
                            </m:e>
                            <m:sub>
                              <m:r>
                                <a:rPr lang="en-US" sz="1400" i="1">
                                  <a:solidFill>
                                    <a:srgbClr val="000000"/>
                                  </a:solidFill>
                                  <a:latin typeface="Cambria Math" panose="02040503050406030204" pitchFamily="18" charset="0"/>
                                </a:rPr>
                                <m:t>𝑅𝐹</m:t>
                              </m:r>
                            </m:sub>
                          </m:sSub>
                        </m:den>
                      </m:f>
                    </m:oMath>
                  </m:oMathPara>
                </a14:m>
                <a:endParaRPr lang="en-US" sz="1400" dirty="0"/>
              </a:p>
            </p:txBody>
          </p:sp>
        </mc:Choice>
        <mc:Fallback xmlns="">
          <p:sp>
            <p:nvSpPr>
              <p:cNvPr id="49" name="Oggetto 52">
                <a:extLst>
                  <a:ext uri="{FF2B5EF4-FFF2-40B4-BE49-F238E27FC236}">
                    <a16:creationId xmlns:a16="http://schemas.microsoft.com/office/drawing/2014/main" id="{CFA1CF3A-AAD6-0BDD-80D7-75C81471CC57}"/>
                  </a:ext>
                </a:extLst>
              </p:cNvPr>
              <p:cNvSpPr txBox="1">
                <a:spLocks noRot="1" noChangeAspect="1" noMove="1" noResize="1" noEditPoints="1" noAdjustHandles="1" noChangeArrowheads="1" noChangeShapeType="1" noTextEdit="1"/>
              </p:cNvSpPr>
              <p:nvPr/>
            </p:nvSpPr>
            <p:spPr bwMode="auto">
              <a:xfrm>
                <a:off x="9556174" y="200632"/>
                <a:ext cx="2380959" cy="918678"/>
              </a:xfrm>
              <a:prstGeom prst="rect">
                <a:avLst/>
              </a:prstGeom>
              <a:blipFill>
                <a:blip r:embed="rId9"/>
                <a:stretch>
                  <a:fillRect/>
                </a:stretch>
              </a:blipFill>
              <a:ln>
                <a:noFill/>
              </a:ln>
            </p:spPr>
            <p:txBody>
              <a:bodyPr/>
              <a:lstStyle/>
              <a:p>
                <a:r>
                  <a:rPr lang="en-US">
                    <a:noFill/>
                  </a:rPr>
                  <a:t> </a:t>
                </a:r>
              </a:p>
            </p:txBody>
          </p:sp>
        </mc:Fallback>
      </mc:AlternateContent>
      <p:grpSp>
        <p:nvGrpSpPr>
          <p:cNvPr id="51" name="Gruppo 3">
            <a:extLst>
              <a:ext uri="{FF2B5EF4-FFF2-40B4-BE49-F238E27FC236}">
                <a16:creationId xmlns:a16="http://schemas.microsoft.com/office/drawing/2014/main" id="{DE5DE34A-FB70-7590-4616-310A870C622F}"/>
              </a:ext>
            </a:extLst>
          </p:cNvPr>
          <p:cNvGrpSpPr/>
          <p:nvPr/>
        </p:nvGrpSpPr>
        <p:grpSpPr>
          <a:xfrm>
            <a:off x="7153271" y="3703912"/>
            <a:ext cx="4783621" cy="1260968"/>
            <a:chOff x="106186" y="5610433"/>
            <a:chExt cx="4998406" cy="1364507"/>
          </a:xfrm>
        </p:grpSpPr>
        <mc:AlternateContent xmlns:mc="http://schemas.openxmlformats.org/markup-compatibility/2006">
          <mc:Choice xmlns:a14="http://schemas.microsoft.com/office/drawing/2010/main" Requires="a14">
            <p:sp>
              <p:nvSpPr>
                <p:cNvPr id="52" name="Oggetto 57">
                  <a:extLst>
                    <a:ext uri="{FF2B5EF4-FFF2-40B4-BE49-F238E27FC236}">
                      <a16:creationId xmlns:a16="http://schemas.microsoft.com/office/drawing/2014/main" id="{6063F59E-7644-D2B5-EE8A-678884A35468}"/>
                    </a:ext>
                  </a:extLst>
                </p:cNvPr>
                <p:cNvSpPr txBox="1"/>
                <p:nvPr/>
              </p:nvSpPr>
              <p:spPr bwMode="auto">
                <a:xfrm>
                  <a:off x="106186" y="5610433"/>
                  <a:ext cx="4998406" cy="621390"/>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m:rPr>
                            <m:sty m:val="p"/>
                          </m:rPr>
                          <a:rPr lang="en-US" sz="2000" i="1" smtClean="0">
                            <a:solidFill>
                              <a:srgbClr val="C00000"/>
                            </a:solidFill>
                            <a:latin typeface="Cambria Math" panose="02040503050406030204" pitchFamily="18" charset="0"/>
                          </a:rPr>
                          <m:t>Δ</m:t>
                        </m:r>
                        <m:r>
                          <a:rPr lang="en-US" sz="2000" i="1" smtClean="0">
                            <a:solidFill>
                              <a:srgbClr val="C00000"/>
                            </a:solidFill>
                            <a:latin typeface="Cambria Math" panose="02040503050406030204" pitchFamily="18" charset="0"/>
                          </a:rPr>
                          <m:t>𝐸</m:t>
                        </m:r>
                        <m:r>
                          <a:rPr lang="en-US" sz="2000" i="1" smtClean="0">
                            <a:solidFill>
                              <a:srgbClr val="C00000"/>
                            </a:solidFill>
                            <a:latin typeface="Cambria Math" panose="02040503050406030204" pitchFamily="18" charset="0"/>
                          </a:rPr>
                          <m:t>=</m:t>
                        </m:r>
                        <m:r>
                          <a:rPr lang="en-US" sz="2000" i="1" smtClean="0">
                            <a:solidFill>
                              <a:srgbClr val="C00000"/>
                            </a:solidFill>
                            <a:latin typeface="Cambria Math" panose="02040503050406030204" pitchFamily="18" charset="0"/>
                          </a:rPr>
                          <m:t>𝑞</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𝑉</m:t>
                            </m:r>
                          </m:e>
                          <m:sub>
                            <m:r>
                              <a:rPr lang="en-US" sz="2000" i="1">
                                <a:solidFill>
                                  <a:srgbClr val="C00000"/>
                                </a:solidFill>
                                <a:latin typeface="Cambria Math" panose="02040503050406030204" pitchFamily="18" charset="0"/>
                              </a:rPr>
                              <m:t>𝑅𝐹</m:t>
                            </m:r>
                          </m:sub>
                        </m:sSub>
                        <m:r>
                          <a:rPr lang="en-US" sz="2000" i="1">
                            <a:solidFill>
                              <a:srgbClr val="C00000"/>
                            </a:solidFill>
                            <a:latin typeface="Cambria Math" panose="02040503050406030204" pitchFamily="18" charset="0"/>
                          </a:rPr>
                          <m:t>𝑇</m:t>
                        </m:r>
                        <m:func>
                          <m:funcPr>
                            <m:ctrlPr>
                              <a:rPr lang="en-US" sz="2000" i="1">
                                <a:solidFill>
                                  <a:srgbClr val="C00000"/>
                                </a:solidFill>
                                <a:latin typeface="Cambria Math" panose="02040503050406030204" pitchFamily="18" charset="0"/>
                              </a:rPr>
                            </m:ctrlPr>
                          </m:funcPr>
                          <m:fName>
                            <m:r>
                              <m:rPr>
                                <m:sty m:val="p"/>
                              </m:rPr>
                              <a:rPr lang="en-US" sz="2000" i="0">
                                <a:solidFill>
                                  <a:srgbClr val="C00000"/>
                                </a:solidFill>
                                <a:latin typeface="Cambria Math" panose="02040503050406030204" pitchFamily="18" charset="0"/>
                              </a:rPr>
                              <m:t>cos</m:t>
                            </m:r>
                          </m:fName>
                          <m:e>
                            <m:d>
                              <m:dPr>
                                <m:ctrlPr>
                                  <a:rPr lang="en-US" sz="2000" i="1">
                                    <a:solidFill>
                                      <a:srgbClr val="C00000"/>
                                    </a:solidFill>
                                    <a:latin typeface="Cambria Math" panose="02040503050406030204" pitchFamily="18" charset="0"/>
                                  </a:rPr>
                                </m:ctrlPr>
                              </m:dPr>
                              <m:e>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𝜑</m:t>
                                    </m:r>
                                  </m:e>
                                  <m:sub>
                                    <m:r>
                                      <a:rPr lang="en-US" sz="2000" i="1">
                                        <a:solidFill>
                                          <a:srgbClr val="C00000"/>
                                        </a:solidFill>
                                        <a:latin typeface="Cambria Math" panose="02040503050406030204" pitchFamily="18" charset="0"/>
                                      </a:rPr>
                                      <m:t>𝑖𝑛𝑗</m:t>
                                    </m:r>
                                  </m:sub>
                                </m:sSub>
                              </m:e>
                            </m:d>
                          </m:e>
                        </m:func>
                        <m:r>
                          <a:rPr lang="en-US" sz="2000" i="1">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𝑞</m:t>
                        </m:r>
                        <m:sSub>
                          <m:sSubPr>
                            <m:ctrlPr>
                              <a:rPr lang="en-US" sz="2000" i="1">
                                <a:solidFill>
                                  <a:srgbClr val="C00000"/>
                                </a:solidFill>
                                <a:latin typeface="Cambria Math" panose="02040503050406030204" pitchFamily="18" charset="0"/>
                              </a:rPr>
                            </m:ctrlPr>
                          </m:sSubPr>
                          <m:e>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panose="02040503050406030204" pitchFamily="18" charset="0"/>
                                  </a:rPr>
                                  <m:t>𝑉</m:t>
                                </m:r>
                              </m:e>
                            </m:acc>
                          </m:e>
                          <m:sub>
                            <m:r>
                              <a:rPr lang="en-US" sz="2000" i="1">
                                <a:solidFill>
                                  <a:srgbClr val="C00000"/>
                                </a:solidFill>
                                <a:latin typeface="Cambria Math" panose="02040503050406030204" pitchFamily="18" charset="0"/>
                              </a:rPr>
                              <m:t>𝑎𝑐𝑐</m:t>
                            </m:r>
                          </m:sub>
                        </m:sSub>
                        <m:func>
                          <m:funcPr>
                            <m:ctrlPr>
                              <a:rPr lang="en-US" sz="2000" i="1">
                                <a:solidFill>
                                  <a:srgbClr val="C00000"/>
                                </a:solidFill>
                                <a:latin typeface="Cambria Math" panose="02040503050406030204" pitchFamily="18" charset="0"/>
                              </a:rPr>
                            </m:ctrlPr>
                          </m:funcPr>
                          <m:fName>
                            <m:r>
                              <m:rPr>
                                <m:sty m:val="p"/>
                              </m:rPr>
                              <a:rPr lang="en-US" sz="2000" i="0">
                                <a:solidFill>
                                  <a:srgbClr val="C00000"/>
                                </a:solidFill>
                                <a:latin typeface="Cambria Math" panose="02040503050406030204" pitchFamily="18" charset="0"/>
                              </a:rPr>
                              <m:t>cos</m:t>
                            </m:r>
                          </m:fName>
                          <m:e>
                            <m:d>
                              <m:dPr>
                                <m:ctrlPr>
                                  <a:rPr lang="en-US" sz="2000" i="1">
                                    <a:solidFill>
                                      <a:srgbClr val="C00000"/>
                                    </a:solidFill>
                                    <a:latin typeface="Cambria Math" panose="02040503050406030204" pitchFamily="18" charset="0"/>
                                  </a:rPr>
                                </m:ctrlPr>
                              </m:dPr>
                              <m:e>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𝜑</m:t>
                                    </m:r>
                                  </m:e>
                                  <m:sub>
                                    <m:r>
                                      <a:rPr lang="en-US" sz="2000" i="1">
                                        <a:solidFill>
                                          <a:srgbClr val="C00000"/>
                                        </a:solidFill>
                                        <a:latin typeface="Cambria Math" panose="02040503050406030204" pitchFamily="18" charset="0"/>
                                      </a:rPr>
                                      <m:t>𝑖𝑛𝑗</m:t>
                                    </m:r>
                                  </m:sub>
                                </m:sSub>
                              </m:e>
                            </m:d>
                          </m:e>
                        </m:func>
                      </m:oMath>
                    </m:oMathPara>
                  </a14:m>
                  <a:endParaRPr lang="en-US" sz="2000" dirty="0">
                    <a:solidFill>
                      <a:srgbClr val="C00000"/>
                    </a:solidFill>
                  </a:endParaRPr>
                </a:p>
              </p:txBody>
            </p:sp>
          </mc:Choice>
          <mc:Fallback>
            <p:sp>
              <p:nvSpPr>
                <p:cNvPr id="52" name="Oggetto 57">
                  <a:extLst>
                    <a:ext uri="{FF2B5EF4-FFF2-40B4-BE49-F238E27FC236}">
                      <a16:creationId xmlns:a16="http://schemas.microsoft.com/office/drawing/2014/main" id="{6063F59E-7644-D2B5-EE8A-678884A35468}"/>
                    </a:ext>
                  </a:extLst>
                </p:cNvPr>
                <p:cNvSpPr txBox="1">
                  <a:spLocks noRot="1" noChangeAspect="1" noMove="1" noResize="1" noEditPoints="1" noAdjustHandles="1" noChangeArrowheads="1" noChangeShapeType="1" noTextEdit="1"/>
                </p:cNvSpPr>
                <p:nvPr/>
              </p:nvSpPr>
              <p:spPr bwMode="auto">
                <a:xfrm>
                  <a:off x="106186" y="5610433"/>
                  <a:ext cx="4998406" cy="621390"/>
                </a:xfrm>
                <a:prstGeom prst="rect">
                  <a:avLst/>
                </a:prstGeom>
                <a:blipFill>
                  <a:blip r:embed="rId10"/>
                  <a:stretch>
                    <a:fillRect t="-425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53" name="Oggetto 63">
                  <a:extLst>
                    <a:ext uri="{FF2B5EF4-FFF2-40B4-BE49-F238E27FC236}">
                      <a16:creationId xmlns:a16="http://schemas.microsoft.com/office/drawing/2014/main" id="{6C80412C-39BA-785B-377D-C00645C4694A}"/>
                    </a:ext>
                  </a:extLst>
                </p:cNvPr>
                <p:cNvGraphicFramePr>
                  <a:graphicFrameLocks noChangeAspect="1"/>
                </p:cNvGraphicFramePr>
                <p:nvPr>
                  <p:extLst>
                    <p:ext uri="{D42A27DB-BD31-4B8C-83A1-F6EECF244321}">
                      <p14:modId xmlns:p14="http://schemas.microsoft.com/office/powerpoint/2010/main" val="3029492569"/>
                    </p:ext>
                  </p:extLst>
                </p:nvPr>
              </p:nvGraphicFramePr>
              <p:xfrm>
                <a:off x="1148155" y="6468529"/>
                <a:ext cx="504825" cy="506411"/>
              </p:xfrm>
              <a:graphic>
                <a:graphicData uri="http://schemas.openxmlformats.org/presentationml/2006/ole">
                  <mc:AlternateContent>
                    <mc:Choice xmlns:v="urn:schemas-microsoft-com:vml" Requires="v">
                      <p:oleObj name="Equazione" r:id="rId11" imgW="253800" imgH="253800" progId="Equation.3">
                        <p:embed/>
                      </p:oleObj>
                    </mc:Choice>
                    <mc:Fallback>
                      <p:oleObj name="Equazione" r:id="rId11" imgW="253800" imgH="253800" progId="Equation.3">
                        <p:embed/>
                        <p:pic>
                          <p:nvPicPr>
                            <p:cNvPr id="53" name="Oggetto 63">
                              <a:extLst>
                                <a:ext uri="{FF2B5EF4-FFF2-40B4-BE49-F238E27FC236}">
                                  <a16:creationId xmlns:a16="http://schemas.microsoft.com/office/drawing/2014/main" id="{6C80412C-39BA-785B-377D-C00645C4694A}"/>
                                </a:ext>
                              </a:extLst>
                            </p:cNvPr>
                            <p:cNvPicPr>
                              <a:picLocks noChangeAspect="1" noChangeArrowheads="1"/>
                            </p:cNvPicPr>
                            <p:nvPr/>
                          </p:nvPicPr>
                          <p:blipFill>
                            <a:blip r:embed="rId12"/>
                            <a:srcRect/>
                            <a:stretch>
                              <a:fillRect/>
                            </a:stretch>
                          </p:blipFill>
                          <p:spPr bwMode="auto">
                            <a:xfrm>
                              <a:off x="1148155" y="6468529"/>
                              <a:ext cx="504825" cy="506411"/>
                            </a:xfrm>
                            <a:prstGeom prst="rect">
                              <a:avLst/>
                            </a:prstGeom>
                            <a:noFill/>
                            <a:ln>
                              <a:noFill/>
                            </a:ln>
                          </p:spPr>
                        </p:pic>
                      </p:oleObj>
                    </mc:Fallback>
                  </mc:AlternateContent>
                </a:graphicData>
              </a:graphic>
            </p:graphicFrame>
          </mc:Choice>
          <mc:Fallback>
            <p:graphicFrame>
              <p:nvGraphicFramePr>
                <p:cNvPr id="53" name="Oggetto 63">
                  <a:extLst>
                    <a:ext uri="{FF2B5EF4-FFF2-40B4-BE49-F238E27FC236}">
                      <a16:creationId xmlns:a16="http://schemas.microsoft.com/office/drawing/2014/main" id="{6C80412C-39BA-785B-377D-C00645C4694A}"/>
                    </a:ext>
                  </a:extLst>
                </p:cNvPr>
                <p:cNvGraphicFramePr>
                  <a:graphicFrameLocks noChangeAspect="1"/>
                </p:cNvGraphicFramePr>
                <p:nvPr>
                  <p:extLst>
                    <p:ext uri="{D42A27DB-BD31-4B8C-83A1-F6EECF244321}">
                      <p14:modId xmlns:p14="http://schemas.microsoft.com/office/powerpoint/2010/main" val="3029492569"/>
                    </p:ext>
                  </p:extLst>
                </p:nvPr>
              </p:nvGraphicFramePr>
              <p:xfrm>
                <a:off x="1148155" y="6468529"/>
                <a:ext cx="504825" cy="506411"/>
              </p:xfrm>
              <a:graphic>
                <a:graphicData uri="http://schemas.openxmlformats.org/presentationml/2006/ole">
                  <mc:AlternateContent>
                    <mc:Choice xmlns:v="urn:schemas-microsoft-com:vml" Requires="v">
                      <p:oleObj name="Equazione" r:id="rId11" imgW="253800" imgH="253800" progId="Equation.3">
                        <p:embed/>
                      </p:oleObj>
                    </mc:Choice>
                    <mc:Fallback>
                      <p:oleObj name="Equazione" r:id="rId11" imgW="253800" imgH="253800" progId="Equation.3">
                        <p:embed/>
                        <p:pic>
                          <p:nvPicPr>
                            <p:cNvPr id="53" name="Oggetto 63">
                              <a:extLst>
                                <a:ext uri="{FF2B5EF4-FFF2-40B4-BE49-F238E27FC236}">
                                  <a16:creationId xmlns:a16="http://schemas.microsoft.com/office/drawing/2014/main" id="{6C80412C-39BA-785B-377D-C00645C4694A}"/>
                                </a:ext>
                              </a:extLst>
                            </p:cNvPr>
                            <p:cNvPicPr>
                              <a:picLocks noChangeAspect="1" noChangeArrowheads="1"/>
                            </p:cNvPicPr>
                            <p:nvPr/>
                          </p:nvPicPr>
                          <p:blipFill>
                            <a:blip r:embed="rId12"/>
                            <a:srcRect/>
                            <a:stretch>
                              <a:fillRect/>
                            </a:stretch>
                          </p:blipFill>
                          <p:spPr bwMode="auto">
                            <a:xfrm>
                              <a:off x="1148155" y="6468529"/>
                              <a:ext cx="504825" cy="506411"/>
                            </a:xfrm>
                            <a:prstGeom prst="rect">
                              <a:avLst/>
                            </a:prstGeom>
                            <a:noFill/>
                            <a:ln>
                              <a:noFill/>
                            </a:ln>
                          </p:spPr>
                        </p:pic>
                      </p:oleObj>
                    </mc:Fallback>
                  </mc:AlternateContent>
                </a:graphicData>
              </a:graphic>
            </p:graphicFrame>
          </mc:Fallback>
        </mc:AlternateContent>
        <mc:AlternateContent xmlns:mc="http://schemas.openxmlformats.org/markup-compatibility/2006">
          <mc:Choice xmlns:a14="http://schemas.microsoft.com/office/drawing/2010/main" Requires="a14">
            <p:graphicFrame>
              <p:nvGraphicFramePr>
                <p:cNvPr id="54" name="Oggetto 64">
                  <a:extLst>
                    <a:ext uri="{FF2B5EF4-FFF2-40B4-BE49-F238E27FC236}">
                      <a16:creationId xmlns:a16="http://schemas.microsoft.com/office/drawing/2014/main" id="{4B213B0A-0383-36F6-8D9B-534FE6DD694C}"/>
                    </a:ext>
                  </a:extLst>
                </p:cNvPr>
                <p:cNvGraphicFramePr>
                  <a:graphicFrameLocks noChangeAspect="1"/>
                </p:cNvGraphicFramePr>
                <p:nvPr>
                  <p:extLst>
                    <p:ext uri="{D42A27DB-BD31-4B8C-83A1-F6EECF244321}">
                      <p14:modId xmlns:p14="http://schemas.microsoft.com/office/powerpoint/2010/main" val="403433401"/>
                    </p:ext>
                  </p:extLst>
                </p:nvPr>
              </p:nvGraphicFramePr>
              <p:xfrm>
                <a:off x="3721875" y="6508426"/>
                <a:ext cx="504825" cy="455612"/>
              </p:xfrm>
              <a:graphic>
                <a:graphicData uri="http://schemas.openxmlformats.org/presentationml/2006/ole">
                  <mc:AlternateContent>
                    <mc:Choice xmlns:v="urn:schemas-microsoft-com:vml" Requires="v">
                      <p:oleObj name="Equazione" r:id="rId13" imgW="253800" imgH="228600" progId="Equation.3">
                        <p:embed/>
                      </p:oleObj>
                    </mc:Choice>
                    <mc:Fallback>
                      <p:oleObj name="Equazione" r:id="rId13" imgW="253800" imgH="228600" progId="Equation.3">
                        <p:embed/>
                        <p:pic>
                          <p:nvPicPr>
                            <p:cNvPr id="54" name="Oggetto 64">
                              <a:extLst>
                                <a:ext uri="{FF2B5EF4-FFF2-40B4-BE49-F238E27FC236}">
                                  <a16:creationId xmlns:a16="http://schemas.microsoft.com/office/drawing/2014/main" id="{4B213B0A-0383-36F6-8D9B-534FE6DD694C}"/>
                                </a:ext>
                              </a:extLst>
                            </p:cNvPr>
                            <p:cNvPicPr>
                              <a:picLocks noChangeAspect="1" noChangeArrowheads="1"/>
                            </p:cNvPicPr>
                            <p:nvPr/>
                          </p:nvPicPr>
                          <p:blipFill>
                            <a:blip r:embed="rId14"/>
                            <a:srcRect/>
                            <a:stretch>
                              <a:fillRect/>
                            </a:stretch>
                          </p:blipFill>
                          <p:spPr bwMode="auto">
                            <a:xfrm>
                              <a:off x="3721875" y="6508426"/>
                              <a:ext cx="504825" cy="455612"/>
                            </a:xfrm>
                            <a:prstGeom prst="rect">
                              <a:avLst/>
                            </a:prstGeom>
                            <a:noFill/>
                            <a:ln>
                              <a:noFill/>
                            </a:ln>
                          </p:spPr>
                        </p:pic>
                      </p:oleObj>
                    </mc:Fallback>
                  </mc:AlternateContent>
                </a:graphicData>
              </a:graphic>
            </p:graphicFrame>
          </mc:Choice>
          <mc:Fallback>
            <p:graphicFrame>
              <p:nvGraphicFramePr>
                <p:cNvPr id="54" name="Oggetto 64">
                  <a:extLst>
                    <a:ext uri="{FF2B5EF4-FFF2-40B4-BE49-F238E27FC236}">
                      <a16:creationId xmlns:a16="http://schemas.microsoft.com/office/drawing/2014/main" id="{4B213B0A-0383-36F6-8D9B-534FE6DD694C}"/>
                    </a:ext>
                  </a:extLst>
                </p:cNvPr>
                <p:cNvGraphicFramePr>
                  <a:graphicFrameLocks noChangeAspect="1"/>
                </p:cNvGraphicFramePr>
                <p:nvPr>
                  <p:extLst>
                    <p:ext uri="{D42A27DB-BD31-4B8C-83A1-F6EECF244321}">
                      <p14:modId xmlns:p14="http://schemas.microsoft.com/office/powerpoint/2010/main" val="403433401"/>
                    </p:ext>
                  </p:extLst>
                </p:nvPr>
              </p:nvGraphicFramePr>
              <p:xfrm>
                <a:off x="3721875" y="6508426"/>
                <a:ext cx="504825" cy="455612"/>
              </p:xfrm>
              <a:graphic>
                <a:graphicData uri="http://schemas.openxmlformats.org/presentationml/2006/ole">
                  <mc:AlternateContent>
                    <mc:Choice xmlns:v="urn:schemas-microsoft-com:vml" Requires="v">
                      <p:oleObj name="Equazione" r:id="rId13" imgW="253800" imgH="228600" progId="Equation.3">
                        <p:embed/>
                      </p:oleObj>
                    </mc:Choice>
                    <mc:Fallback>
                      <p:oleObj name="Equazione" r:id="rId13" imgW="253800" imgH="228600" progId="Equation.3">
                        <p:embed/>
                        <p:pic>
                          <p:nvPicPr>
                            <p:cNvPr id="54" name="Oggetto 64">
                              <a:extLst>
                                <a:ext uri="{FF2B5EF4-FFF2-40B4-BE49-F238E27FC236}">
                                  <a16:creationId xmlns:a16="http://schemas.microsoft.com/office/drawing/2014/main" id="{4B213B0A-0383-36F6-8D9B-534FE6DD694C}"/>
                                </a:ext>
                              </a:extLst>
                            </p:cNvPr>
                            <p:cNvPicPr>
                              <a:picLocks noChangeAspect="1" noChangeArrowheads="1"/>
                            </p:cNvPicPr>
                            <p:nvPr/>
                          </p:nvPicPr>
                          <p:blipFill>
                            <a:blip r:embed="rId14"/>
                            <a:srcRect/>
                            <a:stretch>
                              <a:fillRect/>
                            </a:stretch>
                          </p:blipFill>
                          <p:spPr bwMode="auto">
                            <a:xfrm>
                              <a:off x="3721875" y="6508426"/>
                              <a:ext cx="504825" cy="455612"/>
                            </a:xfrm>
                            <a:prstGeom prst="rect">
                              <a:avLst/>
                            </a:prstGeom>
                            <a:noFill/>
                            <a:ln>
                              <a:noFill/>
                            </a:ln>
                          </p:spPr>
                        </p:pic>
                      </p:oleObj>
                    </mc:Fallback>
                  </mc:AlternateContent>
                </a:graphicData>
              </a:graphic>
            </p:graphicFrame>
          </mc:Fallback>
        </mc:AlternateContent>
        <p:sp>
          <p:nvSpPr>
            <p:cNvPr id="55" name="Parentesi graffa aperta 13">
              <a:extLst>
                <a:ext uri="{FF2B5EF4-FFF2-40B4-BE49-F238E27FC236}">
                  <a16:creationId xmlns:a16="http://schemas.microsoft.com/office/drawing/2014/main" id="{504BC3BB-BE25-5C47-40C9-43ED981B2FC8}"/>
                </a:ext>
              </a:extLst>
            </p:cNvPr>
            <p:cNvSpPr/>
            <p:nvPr/>
          </p:nvSpPr>
          <p:spPr>
            <a:xfrm rot="16200000">
              <a:off x="3829013" y="5523556"/>
              <a:ext cx="358888" cy="1449554"/>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6" name="Parentesi graffa aperta 65">
              <a:extLst>
                <a:ext uri="{FF2B5EF4-FFF2-40B4-BE49-F238E27FC236}">
                  <a16:creationId xmlns:a16="http://schemas.microsoft.com/office/drawing/2014/main" id="{F87A9ACB-568D-0BFB-CA36-3280C5835860}"/>
                </a:ext>
              </a:extLst>
            </p:cNvPr>
            <p:cNvSpPr/>
            <p:nvPr/>
          </p:nvSpPr>
          <p:spPr>
            <a:xfrm rot="16200000">
              <a:off x="1127116" y="6005381"/>
              <a:ext cx="355335" cy="485907"/>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mc:AlternateContent xmlns:mc="http://schemas.openxmlformats.org/markup-compatibility/2006">
        <mc:Choice xmlns:a14="http://schemas.microsoft.com/office/drawing/2010/main" Requires="a14">
          <p:sp>
            <p:nvSpPr>
              <p:cNvPr id="59" name="CasellaDiTesto 1">
                <a:extLst>
                  <a:ext uri="{FF2B5EF4-FFF2-40B4-BE49-F238E27FC236}">
                    <a16:creationId xmlns:a16="http://schemas.microsoft.com/office/drawing/2014/main" id="{4CE5244E-DE1D-DFDB-C6C9-7712BEE5843F}"/>
                  </a:ext>
                </a:extLst>
              </p:cNvPr>
              <p:cNvSpPr txBox="1"/>
              <p:nvPr/>
            </p:nvSpPr>
            <p:spPr>
              <a:xfrm>
                <a:off x="7344599" y="4991735"/>
                <a:ext cx="1927541" cy="1145442"/>
              </a:xfrm>
              <a:prstGeom prst="rect">
                <a:avLst/>
              </a:prstGeom>
              <a:noFill/>
              <a:ln>
                <a:solidFill>
                  <a:srgbClr val="C00000"/>
                </a:solidFill>
              </a:ln>
            </p:spPr>
            <p:txBody>
              <a:bodyPr wrap="square" rtlCol="0">
                <a:spAutoFit/>
              </a:bodyPr>
              <a:lstStyle/>
              <a:p>
                <a:pPr>
                  <a:spcAft>
                    <a:spcPts val="1200"/>
                  </a:spcAft>
                </a:pPr>
                <a:r>
                  <a:rPr lang="it-IT" sz="1400" b="1" dirty="0" err="1"/>
                  <a:t>Average</a:t>
                </a:r>
                <a:r>
                  <a:rPr lang="it-IT" sz="1400" b="1" dirty="0"/>
                  <a:t> </a:t>
                </a:r>
                <a:r>
                  <a:rPr lang="it-IT" sz="1400" b="1" dirty="0" err="1"/>
                  <a:t>accelerating</a:t>
                </a:r>
                <a:r>
                  <a:rPr lang="it-IT" sz="1400" b="1" dirty="0"/>
                  <a:t> field in the gap</a:t>
                </a:r>
              </a:p>
              <a:p>
                <a:pPr/>
                <a14:m>
                  <m:oMathPara xmlns:m="http://schemas.openxmlformats.org/officeDocument/2006/math">
                    <m:oMathParaPr>
                      <m:jc m:val="centerGroup"/>
                    </m:oMathParaPr>
                    <m:oMath xmlns:m="http://schemas.openxmlformats.org/officeDocument/2006/math">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m:rPr>
                                  <m:sty m:val="p"/>
                                </m:rPr>
                                <a:rPr lang="en-US" sz="1600" i="0">
                                  <a:solidFill>
                                    <a:srgbClr val="000000"/>
                                  </a:solidFill>
                                  <a:latin typeface="Cambria Math" panose="02040503050406030204" pitchFamily="18" charset="0"/>
                                </a:rPr>
                                <m:t>E</m:t>
                              </m:r>
                            </m:e>
                          </m:acc>
                        </m:e>
                        <m:sub>
                          <m:r>
                            <a:rPr lang="en-US" sz="1600" i="1">
                              <a:solidFill>
                                <a:srgbClr val="000000"/>
                              </a:solidFill>
                              <a:latin typeface="Cambria Math" panose="02040503050406030204" pitchFamily="18" charset="0"/>
                            </a:rPr>
                            <m:t>𝑎𝑐𝑐</m:t>
                          </m:r>
                        </m:sub>
                      </m:sSub>
                      <m:r>
                        <a:rPr lang="en-US" sz="1600" i="1">
                          <a:solidFill>
                            <a:srgbClr val="000000"/>
                          </a:solidFill>
                          <a:latin typeface="Cambria Math" panose="02040503050406030204" pitchFamily="18" charset="0"/>
                        </a:rPr>
                        <m:t>=</m:t>
                      </m:r>
                      <m:f>
                        <m:fPr>
                          <m:type m:val="lin"/>
                          <m:ctrlPr>
                            <a:rPr lang="en-US" sz="1600" i="1">
                              <a:solidFill>
                                <a:srgbClr val="000000"/>
                              </a:solidFill>
                              <a:latin typeface="Cambria Math" panose="02040503050406030204" pitchFamily="18" charset="0"/>
                            </a:rPr>
                          </m:ctrlPr>
                        </m:fPr>
                        <m:num>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𝑉</m:t>
                                  </m:r>
                                </m:e>
                              </m:acc>
                            </m:e>
                            <m:sub>
                              <m:r>
                                <a:rPr lang="en-US" sz="1600" i="1">
                                  <a:solidFill>
                                    <a:srgbClr val="000000"/>
                                  </a:solidFill>
                                  <a:latin typeface="Cambria Math" panose="02040503050406030204" pitchFamily="18" charset="0"/>
                                </a:rPr>
                                <m:t>𝑎𝑐𝑐</m:t>
                              </m:r>
                            </m:sub>
                          </m:sSub>
                        </m:num>
                        <m:den>
                          <m:r>
                            <a:rPr lang="en-US" sz="1600" i="1">
                              <a:solidFill>
                                <a:srgbClr val="000000"/>
                              </a:solidFill>
                              <a:latin typeface="Cambria Math" panose="02040503050406030204" pitchFamily="18" charset="0"/>
                            </a:rPr>
                            <m:t>𝐿</m:t>
                          </m:r>
                        </m:den>
                      </m:f>
                    </m:oMath>
                  </m:oMathPara>
                </a14:m>
                <a:endParaRPr lang="en-US" sz="1600" dirty="0"/>
              </a:p>
            </p:txBody>
          </p:sp>
        </mc:Choice>
        <mc:Fallback>
          <p:sp>
            <p:nvSpPr>
              <p:cNvPr id="59" name="CasellaDiTesto 1">
                <a:extLst>
                  <a:ext uri="{FF2B5EF4-FFF2-40B4-BE49-F238E27FC236}">
                    <a16:creationId xmlns:a16="http://schemas.microsoft.com/office/drawing/2014/main" id="{4CE5244E-DE1D-DFDB-C6C9-7712BEE5843F}"/>
                  </a:ext>
                </a:extLst>
              </p:cNvPr>
              <p:cNvSpPr txBox="1">
                <a:spLocks noRot="1" noChangeAspect="1" noMove="1" noResize="1" noEditPoints="1" noAdjustHandles="1" noChangeArrowheads="1" noChangeShapeType="1" noTextEdit="1"/>
              </p:cNvSpPr>
              <p:nvPr/>
            </p:nvSpPr>
            <p:spPr>
              <a:xfrm>
                <a:off x="7344599" y="4991735"/>
                <a:ext cx="1927541" cy="1145442"/>
              </a:xfrm>
              <a:prstGeom prst="rect">
                <a:avLst/>
              </a:prstGeom>
              <a:blipFill>
                <a:blip r:embed="rId15"/>
                <a:stretch>
                  <a:fillRect l="-629" t="-526" r="-7547" b="-47895"/>
                </a:stretch>
              </a:blipFill>
              <a:ln>
                <a:solidFill>
                  <a:srgbClr val="C0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CasellaDiTesto 60">
                <a:extLst>
                  <a:ext uri="{FF2B5EF4-FFF2-40B4-BE49-F238E27FC236}">
                    <a16:creationId xmlns:a16="http://schemas.microsoft.com/office/drawing/2014/main" id="{8320074B-0C6C-4665-3A49-566DEDC701AE}"/>
                  </a:ext>
                </a:extLst>
              </p:cNvPr>
              <p:cNvSpPr txBox="1"/>
              <p:nvPr/>
            </p:nvSpPr>
            <p:spPr>
              <a:xfrm>
                <a:off x="9888574" y="4981831"/>
                <a:ext cx="1933166" cy="1138773"/>
              </a:xfrm>
              <a:prstGeom prst="rect">
                <a:avLst/>
              </a:prstGeom>
              <a:noFill/>
              <a:ln>
                <a:solidFill>
                  <a:srgbClr val="C00000"/>
                </a:solidFill>
              </a:ln>
            </p:spPr>
            <p:txBody>
              <a:bodyPr wrap="square" rtlCol="0">
                <a:spAutoFit/>
              </a:bodyPr>
              <a:lstStyle/>
              <a:p>
                <a:pPr>
                  <a:spcAft>
                    <a:spcPts val="1200"/>
                  </a:spcAft>
                </a:pPr>
                <a:r>
                  <a:rPr lang="it-IT" sz="1400" b="1" dirty="0" err="1"/>
                  <a:t>Average</a:t>
                </a:r>
                <a:r>
                  <a:rPr lang="it-IT" sz="1400" b="1" dirty="0"/>
                  <a:t> </a:t>
                </a:r>
                <a:r>
                  <a:rPr lang="it-IT" sz="1400" b="1" dirty="0" err="1"/>
                  <a:t>accelerating</a:t>
                </a:r>
                <a:r>
                  <a:rPr lang="it-IT" sz="1400" b="1" dirty="0"/>
                  <a:t> field </a:t>
                </a:r>
                <a:r>
                  <a:rPr lang="it-IT" sz="1400" b="1" dirty="0" err="1"/>
                  <a:t>seen</a:t>
                </a:r>
                <a:r>
                  <a:rPr lang="it-IT" sz="1400" b="1" dirty="0"/>
                  <a:t> by the </a:t>
                </a:r>
                <a:r>
                  <a:rPr lang="it-IT" sz="1400" b="1" dirty="0" err="1"/>
                  <a:t>particle</a:t>
                </a:r>
              </a:p>
              <a:p>
                <a:pPr/>
                <a14:m>
                  <m:oMathPara xmlns:m="http://schemas.openxmlformats.org/officeDocument/2006/math">
                    <m:oMathParaPr>
                      <m:jc m:val="centerGroup"/>
                    </m:oMathParaPr>
                    <m:oMath xmlns:m="http://schemas.openxmlformats.org/officeDocument/2006/math">
                      <m:sSub>
                        <m:sSubPr>
                          <m:ctrlPr>
                            <a:rPr lang="en-US" sz="1600" i="1" smtClean="0">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𝑎𝑐𝑐</m:t>
                          </m:r>
                        </m:sub>
                      </m:sSub>
                      <m:r>
                        <a:rPr lang="en-US" sz="1600" i="1">
                          <a:solidFill>
                            <a:srgbClr val="000000"/>
                          </a:solidFill>
                          <a:latin typeface="Cambria Math" panose="02040503050406030204" pitchFamily="18" charset="0"/>
                        </a:rPr>
                        <m:t>=</m:t>
                      </m:r>
                      <m:f>
                        <m:fPr>
                          <m:type m:val="lin"/>
                          <m:ctrlPr>
                            <a:rPr lang="en-US" sz="1600" i="1">
                              <a:solidFill>
                                <a:srgbClr val="000000"/>
                              </a:solidFill>
                              <a:latin typeface="Cambria Math" panose="02040503050406030204" pitchFamily="18" charset="0"/>
                            </a:rPr>
                          </m:ctrlPr>
                        </m:fPr>
                        <m:num>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𝑉</m:t>
                              </m:r>
                            </m:e>
                            <m:sub>
                              <m:r>
                                <a:rPr lang="en-US" sz="1600" i="1">
                                  <a:solidFill>
                                    <a:srgbClr val="000000"/>
                                  </a:solidFill>
                                  <a:latin typeface="Cambria Math" panose="02040503050406030204" pitchFamily="18" charset="0"/>
                                </a:rPr>
                                <m:t>𝑎𝑐𝑐</m:t>
                              </m:r>
                            </m:sub>
                          </m:sSub>
                        </m:num>
                        <m:den>
                          <m:r>
                            <a:rPr lang="en-US" sz="1600" i="1">
                              <a:solidFill>
                                <a:srgbClr val="000000"/>
                              </a:solidFill>
                              <a:latin typeface="Cambria Math" panose="02040503050406030204" pitchFamily="18" charset="0"/>
                            </a:rPr>
                            <m:t>𝐿</m:t>
                          </m:r>
                        </m:den>
                      </m:f>
                    </m:oMath>
                  </m:oMathPara>
                </a14:m>
                <a:endParaRPr lang="en-US" sz="1600" dirty="0"/>
              </a:p>
            </p:txBody>
          </p:sp>
        </mc:Choice>
        <mc:Fallback>
          <p:sp>
            <p:nvSpPr>
              <p:cNvPr id="60" name="CasellaDiTesto 60">
                <a:extLst>
                  <a:ext uri="{FF2B5EF4-FFF2-40B4-BE49-F238E27FC236}">
                    <a16:creationId xmlns:a16="http://schemas.microsoft.com/office/drawing/2014/main" id="{8320074B-0C6C-4665-3A49-566DEDC701AE}"/>
                  </a:ext>
                </a:extLst>
              </p:cNvPr>
              <p:cNvSpPr txBox="1">
                <a:spLocks noRot="1" noChangeAspect="1" noMove="1" noResize="1" noEditPoints="1" noAdjustHandles="1" noChangeArrowheads="1" noChangeShapeType="1" noTextEdit="1"/>
              </p:cNvSpPr>
              <p:nvPr/>
            </p:nvSpPr>
            <p:spPr>
              <a:xfrm>
                <a:off x="9888574" y="4981831"/>
                <a:ext cx="1933166" cy="1138773"/>
              </a:xfrm>
              <a:prstGeom prst="rect">
                <a:avLst/>
              </a:prstGeom>
              <a:blipFill>
                <a:blip r:embed="rId16"/>
                <a:stretch>
                  <a:fillRect l="-627" t="-529" r="-7837" b="-48148"/>
                </a:stretch>
              </a:blipFill>
              <a:ln>
                <a:solidFill>
                  <a:srgbClr val="C00000"/>
                </a:solidFill>
              </a:ln>
            </p:spPr>
            <p:txBody>
              <a:bodyPr/>
              <a:lstStyle/>
              <a:p>
                <a:r>
                  <a:rPr lang="en-US">
                    <a:noFill/>
                  </a:rPr>
                  <a:t> </a:t>
                </a:r>
              </a:p>
            </p:txBody>
          </p:sp>
        </mc:Fallback>
      </mc:AlternateContent>
      <p:cxnSp>
        <p:nvCxnSpPr>
          <p:cNvPr id="61" name="Connettore 2 61">
            <a:extLst>
              <a:ext uri="{FF2B5EF4-FFF2-40B4-BE49-F238E27FC236}">
                <a16:creationId xmlns:a16="http://schemas.microsoft.com/office/drawing/2014/main" id="{77C1574E-77D4-D2F5-3525-715932EAB9DC}"/>
              </a:ext>
            </a:extLst>
          </p:cNvPr>
          <p:cNvCxnSpPr>
            <a:cxnSpLocks/>
            <a:stCxn id="62" idx="2"/>
          </p:cNvCxnSpPr>
          <p:nvPr/>
        </p:nvCxnSpPr>
        <p:spPr>
          <a:xfrm>
            <a:off x="3282550" y="3417586"/>
            <a:ext cx="0" cy="25412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2" name="CasellaDiTesto 62">
            <a:extLst>
              <a:ext uri="{FF2B5EF4-FFF2-40B4-BE49-F238E27FC236}">
                <a16:creationId xmlns:a16="http://schemas.microsoft.com/office/drawing/2014/main" id="{52B3E906-4089-980F-A4A2-1D335258CEEC}"/>
              </a:ext>
            </a:extLst>
          </p:cNvPr>
          <p:cNvSpPr txBox="1"/>
          <p:nvPr/>
        </p:nvSpPr>
        <p:spPr>
          <a:xfrm>
            <a:off x="3015140" y="3155976"/>
            <a:ext cx="534819" cy="261610"/>
          </a:xfrm>
          <a:prstGeom prst="rect">
            <a:avLst/>
          </a:prstGeom>
          <a:noFill/>
          <a:ln>
            <a:solidFill>
              <a:srgbClr val="FFC000"/>
            </a:solidFill>
          </a:ln>
        </p:spPr>
        <p:txBody>
          <a:bodyPr wrap="square" rtlCol="0">
            <a:spAutoFit/>
          </a:bodyPr>
          <a:lstStyle/>
          <a:p>
            <a:r>
              <a:rPr lang="en-US" sz="1100" dirty="0"/>
              <a:t>t=z/v</a:t>
            </a:r>
          </a:p>
        </p:txBody>
      </p:sp>
      <p:sp>
        <p:nvSpPr>
          <p:cNvPr id="43" name="Callout con freccia in giù 5">
            <a:extLst>
              <a:ext uri="{FF2B5EF4-FFF2-40B4-BE49-F238E27FC236}">
                <a16:creationId xmlns:a16="http://schemas.microsoft.com/office/drawing/2014/main" id="{0503B035-2067-85BE-64E1-096B272051C0}"/>
              </a:ext>
            </a:extLst>
          </p:cNvPr>
          <p:cNvSpPr/>
          <p:nvPr/>
        </p:nvSpPr>
        <p:spPr>
          <a:xfrm>
            <a:off x="925695" y="4400617"/>
            <a:ext cx="1196645" cy="1094658"/>
          </a:xfrm>
          <a:prstGeom prst="downArrowCallout">
            <a:avLst>
              <a:gd name="adj1" fmla="val 6016"/>
              <a:gd name="adj2" fmla="val 11290"/>
              <a:gd name="adj3" fmla="val 25000"/>
              <a:gd name="adj4" fmla="val 649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Callout con freccia in giù 47">
            <a:extLst>
              <a:ext uri="{FF2B5EF4-FFF2-40B4-BE49-F238E27FC236}">
                <a16:creationId xmlns:a16="http://schemas.microsoft.com/office/drawing/2014/main" id="{A64E0061-EC8F-3F10-1A05-73D81D8DB843}"/>
              </a:ext>
            </a:extLst>
          </p:cNvPr>
          <p:cNvSpPr/>
          <p:nvPr/>
        </p:nvSpPr>
        <p:spPr>
          <a:xfrm>
            <a:off x="2132279" y="4293408"/>
            <a:ext cx="2323575" cy="1102629"/>
          </a:xfrm>
          <a:prstGeom prst="downArrowCallout">
            <a:avLst>
              <a:gd name="adj1" fmla="val 4814"/>
              <a:gd name="adj2" fmla="val 8398"/>
              <a:gd name="adj3" fmla="val 14783"/>
              <a:gd name="adj4" fmla="val 7617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Callout con freccia in giù 49">
            <a:extLst>
              <a:ext uri="{FF2B5EF4-FFF2-40B4-BE49-F238E27FC236}">
                <a16:creationId xmlns:a16="http://schemas.microsoft.com/office/drawing/2014/main" id="{43E73FA4-274E-33F1-175B-B223A5A05426}"/>
              </a:ext>
            </a:extLst>
          </p:cNvPr>
          <p:cNvSpPr/>
          <p:nvPr/>
        </p:nvSpPr>
        <p:spPr>
          <a:xfrm>
            <a:off x="4445916" y="4456039"/>
            <a:ext cx="925106" cy="861211"/>
          </a:xfrm>
          <a:prstGeom prst="downArrowCallout">
            <a:avLst>
              <a:gd name="adj1" fmla="val 10817"/>
              <a:gd name="adj2" fmla="val 17402"/>
              <a:gd name="adj3" fmla="val 14783"/>
              <a:gd name="adj4" fmla="val 6135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5617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4" grpId="0"/>
      <p:bldP spid="46" grpId="0"/>
      <p:bldP spid="47" grpId="0"/>
      <p:bldP spid="48" grpId="0"/>
      <p:bldP spid="59" grpId="0" animBg="1"/>
      <p:bldP spid="60" grpId="0" animBg="1"/>
      <p:bldP spid="62" grpId="0" animBg="1"/>
      <p:bldP spid="43" grpId="0" animBg="1"/>
      <p:bldP spid="44" grpId="0"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9142BB-727A-8A00-5A1A-6B141A8DB7BB}"/>
              </a:ext>
            </a:extLst>
          </p:cNvPr>
          <p:cNvSpPr>
            <a:spLocks noGrp="1"/>
          </p:cNvSpPr>
          <p:nvPr>
            <p:ph type="title"/>
          </p:nvPr>
        </p:nvSpPr>
        <p:spPr>
          <a:xfrm>
            <a:off x="69482" y="72946"/>
            <a:ext cx="4999132" cy="783586"/>
          </a:xfrm>
        </p:spPr>
        <p:txBody>
          <a:bodyPr>
            <a:normAutofit fontScale="90000"/>
          </a:bodyPr>
          <a:lstStyle/>
          <a:p>
            <a:r>
              <a:rPr lang="it-IT" dirty="0"/>
              <a:t>DTL </a:t>
            </a:r>
            <a:r>
              <a:rPr lang="it-IT" dirty="0" err="1"/>
              <a:t>synchronization</a:t>
            </a:r>
            <a:br>
              <a:rPr lang="it-IT" dirty="0"/>
            </a:br>
            <a:r>
              <a:rPr lang="it-IT" sz="2000" dirty="0"/>
              <a:t>Low energy </a:t>
            </a:r>
            <a:r>
              <a:rPr lang="it-IT" sz="2000" dirty="0" err="1"/>
              <a:t>particles</a:t>
            </a:r>
            <a:endParaRPr lang="en-US" sz="2000" dirty="0"/>
          </a:p>
        </p:txBody>
      </p:sp>
      <p:sp>
        <p:nvSpPr>
          <p:cNvPr id="4" name="Date Placeholder 3">
            <a:extLst>
              <a:ext uri="{FF2B5EF4-FFF2-40B4-BE49-F238E27FC236}">
                <a16:creationId xmlns:a16="http://schemas.microsoft.com/office/drawing/2014/main" id="{7F63335A-004E-8B53-2A9C-DD1AFDA53861}"/>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CC9A85D9-0864-17CF-0337-403AE5D79631}"/>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8F80698E-8228-9C2F-3F04-3BCE05EA5AC5}"/>
              </a:ext>
            </a:extLst>
          </p:cNvPr>
          <p:cNvSpPr>
            <a:spLocks noGrp="1"/>
          </p:cNvSpPr>
          <p:nvPr>
            <p:ph type="sldNum" sz="quarter" idx="12"/>
          </p:nvPr>
        </p:nvSpPr>
        <p:spPr/>
        <p:txBody>
          <a:bodyPr/>
          <a:lstStyle/>
          <a:p>
            <a:fld id="{51845F5A-061D-4825-9AE9-D7794091C6CF}" type="slidenum">
              <a:rPr lang="en-US" smtClean="0"/>
              <a:t>17</a:t>
            </a:fld>
            <a:endParaRPr lang="en-US"/>
          </a:p>
        </p:txBody>
      </p:sp>
      <p:grpSp>
        <p:nvGrpSpPr>
          <p:cNvPr id="7" name="Gruppo 38">
            <a:extLst>
              <a:ext uri="{FF2B5EF4-FFF2-40B4-BE49-F238E27FC236}">
                <a16:creationId xmlns:a16="http://schemas.microsoft.com/office/drawing/2014/main" id="{F6F5E5B5-C8B2-AAD4-AF25-2426F9123C0B}"/>
              </a:ext>
            </a:extLst>
          </p:cNvPr>
          <p:cNvGrpSpPr/>
          <p:nvPr/>
        </p:nvGrpSpPr>
        <p:grpSpPr>
          <a:xfrm>
            <a:off x="539769" y="1974434"/>
            <a:ext cx="3544873" cy="421347"/>
            <a:chOff x="1102659" y="1147482"/>
            <a:chExt cx="4560899" cy="421352"/>
          </a:xfrm>
        </p:grpSpPr>
        <p:cxnSp>
          <p:nvCxnSpPr>
            <p:cNvPr id="8" name="Connettore 1 13">
              <a:extLst>
                <a:ext uri="{FF2B5EF4-FFF2-40B4-BE49-F238E27FC236}">
                  <a16:creationId xmlns:a16="http://schemas.microsoft.com/office/drawing/2014/main" id="{3D6CE858-6A9B-1232-3A66-FDF1D13253D2}"/>
                </a:ext>
              </a:extLst>
            </p:cNvPr>
            <p:cNvCxnSpPr/>
            <p:nvPr/>
          </p:nvCxnSpPr>
          <p:spPr>
            <a:xfrm>
              <a:off x="1102659" y="1147482"/>
              <a:ext cx="618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18">
              <a:extLst>
                <a:ext uri="{FF2B5EF4-FFF2-40B4-BE49-F238E27FC236}">
                  <a16:creationId xmlns:a16="http://schemas.microsoft.com/office/drawing/2014/main" id="{84CFE42B-A52F-6AB3-2B22-7A6DDE4F2427}"/>
                </a:ext>
              </a:extLst>
            </p:cNvPr>
            <p:cNvCxnSpPr/>
            <p:nvPr/>
          </p:nvCxnSpPr>
          <p:spPr>
            <a:xfrm>
              <a:off x="1102659" y="1568829"/>
              <a:ext cx="618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19">
              <a:extLst>
                <a:ext uri="{FF2B5EF4-FFF2-40B4-BE49-F238E27FC236}">
                  <a16:creationId xmlns:a16="http://schemas.microsoft.com/office/drawing/2014/main" id="{108C9907-145D-20E0-68A6-04CB99341D02}"/>
                </a:ext>
              </a:extLst>
            </p:cNvPr>
            <p:cNvCxnSpPr/>
            <p:nvPr/>
          </p:nvCxnSpPr>
          <p:spPr>
            <a:xfrm>
              <a:off x="2079812" y="1147482"/>
              <a:ext cx="8068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20">
              <a:extLst>
                <a:ext uri="{FF2B5EF4-FFF2-40B4-BE49-F238E27FC236}">
                  <a16:creationId xmlns:a16="http://schemas.microsoft.com/office/drawing/2014/main" id="{DA9719B7-623C-9154-FFA2-A9A04C0D9D4C}"/>
                </a:ext>
              </a:extLst>
            </p:cNvPr>
            <p:cNvCxnSpPr/>
            <p:nvPr/>
          </p:nvCxnSpPr>
          <p:spPr>
            <a:xfrm>
              <a:off x="2079812" y="1568829"/>
              <a:ext cx="8068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30">
              <a:extLst>
                <a:ext uri="{FF2B5EF4-FFF2-40B4-BE49-F238E27FC236}">
                  <a16:creationId xmlns:a16="http://schemas.microsoft.com/office/drawing/2014/main" id="{3144911F-F46E-91E9-DE79-8F027B22A4DD}"/>
                </a:ext>
              </a:extLst>
            </p:cNvPr>
            <p:cNvCxnSpPr/>
            <p:nvPr/>
          </p:nvCxnSpPr>
          <p:spPr>
            <a:xfrm>
              <a:off x="3285002" y="1147482"/>
              <a:ext cx="892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31">
              <a:extLst>
                <a:ext uri="{FF2B5EF4-FFF2-40B4-BE49-F238E27FC236}">
                  <a16:creationId xmlns:a16="http://schemas.microsoft.com/office/drawing/2014/main" id="{0FAE7519-73F8-F63E-F201-5BA014735CA0}"/>
                </a:ext>
              </a:extLst>
            </p:cNvPr>
            <p:cNvCxnSpPr/>
            <p:nvPr/>
          </p:nvCxnSpPr>
          <p:spPr>
            <a:xfrm>
              <a:off x="3285002" y="1568829"/>
              <a:ext cx="892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39">
              <a:extLst>
                <a:ext uri="{FF2B5EF4-FFF2-40B4-BE49-F238E27FC236}">
                  <a16:creationId xmlns:a16="http://schemas.microsoft.com/office/drawing/2014/main" id="{1251617B-FF0C-6943-F658-20F6C0908DD8}"/>
                </a:ext>
              </a:extLst>
            </p:cNvPr>
            <p:cNvCxnSpPr/>
            <p:nvPr/>
          </p:nvCxnSpPr>
          <p:spPr>
            <a:xfrm>
              <a:off x="4555854" y="1147487"/>
              <a:ext cx="11077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40">
              <a:extLst>
                <a:ext uri="{FF2B5EF4-FFF2-40B4-BE49-F238E27FC236}">
                  <a16:creationId xmlns:a16="http://schemas.microsoft.com/office/drawing/2014/main" id="{4CD55C7E-7120-364E-1A46-9CCA18EBBDEF}"/>
                </a:ext>
              </a:extLst>
            </p:cNvPr>
            <p:cNvCxnSpPr/>
            <p:nvPr/>
          </p:nvCxnSpPr>
          <p:spPr>
            <a:xfrm>
              <a:off x="4555856" y="1568834"/>
              <a:ext cx="11077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Connettore 1 42">
            <a:extLst>
              <a:ext uri="{FF2B5EF4-FFF2-40B4-BE49-F238E27FC236}">
                <a16:creationId xmlns:a16="http://schemas.microsoft.com/office/drawing/2014/main" id="{EABACADD-7A59-D020-0E9B-94155F4DC9B9}"/>
              </a:ext>
            </a:extLst>
          </p:cNvPr>
          <p:cNvCxnSpPr/>
          <p:nvPr/>
        </p:nvCxnSpPr>
        <p:spPr>
          <a:xfrm flipV="1">
            <a:off x="780151" y="1611362"/>
            <a:ext cx="0" cy="363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1 55">
            <a:extLst>
              <a:ext uri="{FF2B5EF4-FFF2-40B4-BE49-F238E27FC236}">
                <a16:creationId xmlns:a16="http://schemas.microsoft.com/office/drawing/2014/main" id="{EEB9C0BA-8152-03BA-9F66-236056AC5B7C}"/>
              </a:ext>
            </a:extLst>
          </p:cNvPr>
          <p:cNvCxnSpPr/>
          <p:nvPr/>
        </p:nvCxnSpPr>
        <p:spPr>
          <a:xfrm flipV="1">
            <a:off x="1611325" y="1687562"/>
            <a:ext cx="0" cy="28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1 58">
            <a:extLst>
              <a:ext uri="{FF2B5EF4-FFF2-40B4-BE49-F238E27FC236}">
                <a16:creationId xmlns:a16="http://schemas.microsoft.com/office/drawing/2014/main" id="{95419DB8-7305-FFC2-F501-5DC54E732D87}"/>
              </a:ext>
            </a:extLst>
          </p:cNvPr>
          <p:cNvCxnSpPr/>
          <p:nvPr/>
        </p:nvCxnSpPr>
        <p:spPr>
          <a:xfrm flipV="1">
            <a:off x="2582811" y="1611363"/>
            <a:ext cx="0" cy="3630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Arco 54">
            <a:extLst>
              <a:ext uri="{FF2B5EF4-FFF2-40B4-BE49-F238E27FC236}">
                <a16:creationId xmlns:a16="http://schemas.microsoft.com/office/drawing/2014/main" id="{00B6E473-F16B-457B-0623-45DE6444C350}"/>
              </a:ext>
            </a:extLst>
          </p:cNvPr>
          <p:cNvSpPr/>
          <p:nvPr/>
        </p:nvSpPr>
        <p:spPr>
          <a:xfrm>
            <a:off x="1510209" y="1465910"/>
            <a:ext cx="202230" cy="221652"/>
          </a:xfrm>
          <a:prstGeom prst="arc">
            <a:avLst>
              <a:gd name="adj1" fmla="val 15771925"/>
              <a:gd name="adj2" fmla="val 598154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Connettore 1 60">
            <a:extLst>
              <a:ext uri="{FF2B5EF4-FFF2-40B4-BE49-F238E27FC236}">
                <a16:creationId xmlns:a16="http://schemas.microsoft.com/office/drawing/2014/main" id="{4479115A-01FC-4F4D-7C93-29EFAF45F943}"/>
              </a:ext>
            </a:extLst>
          </p:cNvPr>
          <p:cNvCxnSpPr/>
          <p:nvPr/>
        </p:nvCxnSpPr>
        <p:spPr>
          <a:xfrm>
            <a:off x="780151" y="1611362"/>
            <a:ext cx="37515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ttore 1 65">
            <a:extLst>
              <a:ext uri="{FF2B5EF4-FFF2-40B4-BE49-F238E27FC236}">
                <a16:creationId xmlns:a16="http://schemas.microsoft.com/office/drawing/2014/main" id="{A8EB3188-35C8-990C-B2EC-69754D350223}"/>
              </a:ext>
            </a:extLst>
          </p:cNvPr>
          <p:cNvCxnSpPr/>
          <p:nvPr/>
        </p:nvCxnSpPr>
        <p:spPr>
          <a:xfrm flipV="1">
            <a:off x="3579183" y="1687557"/>
            <a:ext cx="0" cy="28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o 66">
            <a:extLst>
              <a:ext uri="{FF2B5EF4-FFF2-40B4-BE49-F238E27FC236}">
                <a16:creationId xmlns:a16="http://schemas.microsoft.com/office/drawing/2014/main" id="{91699715-6CCE-1F40-ABF2-A777C1F4308B}"/>
              </a:ext>
            </a:extLst>
          </p:cNvPr>
          <p:cNvSpPr/>
          <p:nvPr/>
        </p:nvSpPr>
        <p:spPr>
          <a:xfrm>
            <a:off x="3478067" y="1465905"/>
            <a:ext cx="202230" cy="221652"/>
          </a:xfrm>
          <a:prstGeom prst="arc">
            <a:avLst>
              <a:gd name="adj1" fmla="val 15771925"/>
              <a:gd name="adj2" fmla="val 598154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Connettore 1 69">
            <a:extLst>
              <a:ext uri="{FF2B5EF4-FFF2-40B4-BE49-F238E27FC236}">
                <a16:creationId xmlns:a16="http://schemas.microsoft.com/office/drawing/2014/main" id="{E61126D1-E553-E603-D99A-A3C031AFAEB3}"/>
              </a:ext>
            </a:extLst>
          </p:cNvPr>
          <p:cNvCxnSpPr/>
          <p:nvPr/>
        </p:nvCxnSpPr>
        <p:spPr>
          <a:xfrm flipV="1">
            <a:off x="1611325" y="1128162"/>
            <a:ext cx="1461" cy="3377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1 70">
            <a:extLst>
              <a:ext uri="{FF2B5EF4-FFF2-40B4-BE49-F238E27FC236}">
                <a16:creationId xmlns:a16="http://schemas.microsoft.com/office/drawing/2014/main" id="{7CAAF61E-A163-CDD3-4114-98B4DD7DE668}"/>
              </a:ext>
            </a:extLst>
          </p:cNvPr>
          <p:cNvCxnSpPr/>
          <p:nvPr/>
        </p:nvCxnSpPr>
        <p:spPr>
          <a:xfrm flipV="1">
            <a:off x="3579182" y="1128162"/>
            <a:ext cx="0" cy="3377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1 75">
            <a:extLst>
              <a:ext uri="{FF2B5EF4-FFF2-40B4-BE49-F238E27FC236}">
                <a16:creationId xmlns:a16="http://schemas.microsoft.com/office/drawing/2014/main" id="{D406BAAC-0815-1ABA-A37F-1DA122CAE936}"/>
              </a:ext>
            </a:extLst>
          </p:cNvPr>
          <p:cNvCxnSpPr/>
          <p:nvPr/>
        </p:nvCxnSpPr>
        <p:spPr>
          <a:xfrm>
            <a:off x="1611325" y="1128162"/>
            <a:ext cx="292036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1 79">
            <a:extLst>
              <a:ext uri="{FF2B5EF4-FFF2-40B4-BE49-F238E27FC236}">
                <a16:creationId xmlns:a16="http://schemas.microsoft.com/office/drawing/2014/main" id="{1478DCE6-8F4D-BFC5-BF2E-3D32D1BEB9B1}"/>
              </a:ext>
            </a:extLst>
          </p:cNvPr>
          <p:cNvCxnSpPr/>
          <p:nvPr/>
        </p:nvCxnSpPr>
        <p:spPr>
          <a:xfrm>
            <a:off x="4531693" y="1128162"/>
            <a:ext cx="0" cy="483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e 80">
            <a:extLst>
              <a:ext uri="{FF2B5EF4-FFF2-40B4-BE49-F238E27FC236}">
                <a16:creationId xmlns:a16="http://schemas.microsoft.com/office/drawing/2014/main" id="{BEA359AF-A01D-4FA0-8604-BCBCD0336F59}"/>
              </a:ext>
            </a:extLst>
          </p:cNvPr>
          <p:cNvSpPr/>
          <p:nvPr/>
        </p:nvSpPr>
        <p:spPr>
          <a:xfrm>
            <a:off x="4370539" y="1216355"/>
            <a:ext cx="322308" cy="300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igura a mano libera 82">
            <a:extLst>
              <a:ext uri="{FF2B5EF4-FFF2-40B4-BE49-F238E27FC236}">
                <a16:creationId xmlns:a16="http://schemas.microsoft.com/office/drawing/2014/main" id="{0C9943CF-5AA3-9325-BB12-83DB0C274BFF}"/>
              </a:ext>
            </a:extLst>
          </p:cNvPr>
          <p:cNvSpPr/>
          <p:nvPr/>
        </p:nvSpPr>
        <p:spPr>
          <a:xfrm>
            <a:off x="4432183" y="1311275"/>
            <a:ext cx="193762" cy="116975"/>
          </a:xfrm>
          <a:custGeom>
            <a:avLst/>
            <a:gdLst>
              <a:gd name="connsiteX0" fmla="*/ 0 w 152400"/>
              <a:gd name="connsiteY0" fmla="*/ 125730 h 125730"/>
              <a:gd name="connsiteX1" fmla="*/ 57150 w 152400"/>
              <a:gd name="connsiteY1" fmla="*/ 3810 h 125730"/>
              <a:gd name="connsiteX2" fmla="*/ 118110 w 152400"/>
              <a:gd name="connsiteY2" fmla="*/ 118110 h 125730"/>
              <a:gd name="connsiteX3" fmla="*/ 152400 w 152400"/>
              <a:gd name="connsiteY3" fmla="*/ 0 h 125730"/>
              <a:gd name="connsiteX0" fmla="*/ 0 w 152400"/>
              <a:gd name="connsiteY0" fmla="*/ 125730 h 125730"/>
              <a:gd name="connsiteX1" fmla="*/ 57150 w 152400"/>
              <a:gd name="connsiteY1" fmla="*/ 3810 h 125730"/>
              <a:gd name="connsiteX2" fmla="*/ 102681 w 152400"/>
              <a:gd name="connsiteY2" fmla="*/ 118110 h 125730"/>
              <a:gd name="connsiteX3" fmla="*/ 152400 w 152400"/>
              <a:gd name="connsiteY3" fmla="*/ 0 h 125730"/>
              <a:gd name="connsiteX0" fmla="*/ 0 w 142114"/>
              <a:gd name="connsiteY0" fmla="*/ 76200 h 118112"/>
              <a:gd name="connsiteX1" fmla="*/ 46864 w 142114"/>
              <a:gd name="connsiteY1" fmla="*/ 3810 h 118112"/>
              <a:gd name="connsiteX2" fmla="*/ 92395 w 142114"/>
              <a:gd name="connsiteY2" fmla="*/ 118110 h 118112"/>
              <a:gd name="connsiteX3" fmla="*/ 142114 w 142114"/>
              <a:gd name="connsiteY3" fmla="*/ 0 h 118112"/>
              <a:gd name="connsiteX0" fmla="*/ 0 w 139542"/>
              <a:gd name="connsiteY0" fmla="*/ 73761 h 116975"/>
              <a:gd name="connsiteX1" fmla="*/ 46864 w 139542"/>
              <a:gd name="connsiteY1" fmla="*/ 1371 h 116975"/>
              <a:gd name="connsiteX2" fmla="*/ 92395 w 139542"/>
              <a:gd name="connsiteY2" fmla="*/ 115671 h 116975"/>
              <a:gd name="connsiteX3" fmla="*/ 139542 w 139542"/>
              <a:gd name="connsiteY3" fmla="*/ 43281 h 116975"/>
            </a:gdLst>
            <a:ahLst/>
            <a:cxnLst>
              <a:cxn ang="0">
                <a:pos x="connsiteX0" y="connsiteY0"/>
              </a:cxn>
              <a:cxn ang="0">
                <a:pos x="connsiteX1" y="connsiteY1"/>
              </a:cxn>
              <a:cxn ang="0">
                <a:pos x="connsiteX2" y="connsiteY2"/>
              </a:cxn>
              <a:cxn ang="0">
                <a:pos x="connsiteX3" y="connsiteY3"/>
              </a:cxn>
            </a:cxnLst>
            <a:rect l="l" t="t" r="r" b="b"/>
            <a:pathLst>
              <a:path w="139542" h="116975">
                <a:moveTo>
                  <a:pt x="0" y="73761"/>
                </a:moveTo>
                <a:cubicBezTo>
                  <a:pt x="18732" y="13436"/>
                  <a:pt x="31465" y="-5614"/>
                  <a:pt x="46864" y="1371"/>
                </a:cubicBezTo>
                <a:cubicBezTo>
                  <a:pt x="62263" y="8356"/>
                  <a:pt x="76949" y="108686"/>
                  <a:pt x="92395" y="115671"/>
                </a:cubicBezTo>
                <a:cubicBezTo>
                  <a:pt x="107841" y="122656"/>
                  <a:pt x="130334" y="102018"/>
                  <a:pt x="139542" y="4328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CasellaDiTesto 83">
            <a:extLst>
              <a:ext uri="{FF2B5EF4-FFF2-40B4-BE49-F238E27FC236}">
                <a16:creationId xmlns:a16="http://schemas.microsoft.com/office/drawing/2014/main" id="{7DAF0145-C0BA-68CD-0231-703615CE3B97}"/>
              </a:ext>
            </a:extLst>
          </p:cNvPr>
          <p:cNvSpPr txBox="1"/>
          <p:nvPr/>
        </p:nvSpPr>
        <p:spPr>
          <a:xfrm>
            <a:off x="4441008" y="1472710"/>
            <a:ext cx="328405" cy="369332"/>
          </a:xfrm>
          <a:prstGeom prst="rect">
            <a:avLst/>
          </a:prstGeom>
          <a:noFill/>
        </p:spPr>
        <p:txBody>
          <a:bodyPr wrap="square" rtlCol="0">
            <a:spAutoFit/>
          </a:bodyPr>
          <a:lstStyle/>
          <a:p>
            <a:r>
              <a:rPr lang="en-US"/>
              <a:t>+</a:t>
            </a:r>
          </a:p>
        </p:txBody>
      </p:sp>
      <p:sp>
        <p:nvSpPr>
          <p:cNvPr id="30" name="CasellaDiTesto 87">
            <a:extLst>
              <a:ext uri="{FF2B5EF4-FFF2-40B4-BE49-F238E27FC236}">
                <a16:creationId xmlns:a16="http://schemas.microsoft.com/office/drawing/2014/main" id="{F45C42E9-4CE2-4272-5F58-0659AF119FAA}"/>
              </a:ext>
            </a:extLst>
          </p:cNvPr>
          <p:cNvSpPr txBox="1"/>
          <p:nvPr/>
        </p:nvSpPr>
        <p:spPr>
          <a:xfrm>
            <a:off x="4468829" y="1070609"/>
            <a:ext cx="255198" cy="369332"/>
          </a:xfrm>
          <a:prstGeom prst="rect">
            <a:avLst/>
          </a:prstGeom>
          <a:noFill/>
        </p:spPr>
        <p:txBody>
          <a:bodyPr wrap="none" rtlCol="0">
            <a:spAutoFit/>
          </a:bodyPr>
          <a:lstStyle/>
          <a:p>
            <a:r>
              <a:rPr lang="en-US"/>
              <a:t>-</a:t>
            </a:r>
          </a:p>
        </p:txBody>
      </p:sp>
      <p:sp>
        <p:nvSpPr>
          <p:cNvPr id="31" name="Arco 84">
            <a:extLst>
              <a:ext uri="{FF2B5EF4-FFF2-40B4-BE49-F238E27FC236}">
                <a16:creationId xmlns:a16="http://schemas.microsoft.com/office/drawing/2014/main" id="{EAFE739D-C90E-C017-E8CE-931F44AFDD06}"/>
              </a:ext>
            </a:extLst>
          </p:cNvPr>
          <p:cNvSpPr/>
          <p:nvPr/>
        </p:nvSpPr>
        <p:spPr>
          <a:xfrm>
            <a:off x="932421" y="1835248"/>
            <a:ext cx="442768" cy="872052"/>
          </a:xfrm>
          <a:prstGeom prst="arc">
            <a:avLst>
              <a:gd name="adj1" fmla="val 15054505"/>
              <a:gd name="adj2" fmla="val 17591785"/>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o 89">
            <a:extLst>
              <a:ext uri="{FF2B5EF4-FFF2-40B4-BE49-F238E27FC236}">
                <a16:creationId xmlns:a16="http://schemas.microsoft.com/office/drawing/2014/main" id="{097BAF36-381A-22E4-8831-3ABA69259E6F}"/>
              </a:ext>
            </a:extLst>
          </p:cNvPr>
          <p:cNvSpPr/>
          <p:nvPr/>
        </p:nvSpPr>
        <p:spPr>
          <a:xfrm flipV="1">
            <a:off x="931754" y="1650582"/>
            <a:ext cx="442768" cy="872052"/>
          </a:xfrm>
          <a:prstGeom prst="arc">
            <a:avLst>
              <a:gd name="adj1" fmla="val 15054505"/>
              <a:gd name="adj2" fmla="val 17591785"/>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uppo 85">
            <a:extLst>
              <a:ext uri="{FF2B5EF4-FFF2-40B4-BE49-F238E27FC236}">
                <a16:creationId xmlns:a16="http://schemas.microsoft.com/office/drawing/2014/main" id="{3B7B9138-296B-1EA1-4988-8D8F9E4B1550}"/>
              </a:ext>
            </a:extLst>
          </p:cNvPr>
          <p:cNvGrpSpPr/>
          <p:nvPr/>
        </p:nvGrpSpPr>
        <p:grpSpPr>
          <a:xfrm flipH="1">
            <a:off x="1849426" y="1646329"/>
            <a:ext cx="443434" cy="1056718"/>
            <a:chOff x="1618539" y="1235789"/>
            <a:chExt cx="473151" cy="1056718"/>
          </a:xfrm>
        </p:grpSpPr>
        <p:sp>
          <p:nvSpPr>
            <p:cNvPr id="34" name="Arco 90">
              <a:extLst>
                <a:ext uri="{FF2B5EF4-FFF2-40B4-BE49-F238E27FC236}">
                  <a16:creationId xmlns:a16="http://schemas.microsoft.com/office/drawing/2014/main" id="{64AF303E-C791-90B0-FA78-E848E6E104C7}"/>
                </a:ext>
              </a:extLst>
            </p:cNvPr>
            <p:cNvSpPr/>
            <p:nvPr/>
          </p:nvSpPr>
          <p:spPr>
            <a:xfrm>
              <a:off x="1619250" y="1420455"/>
              <a:ext cx="472440" cy="872052"/>
            </a:xfrm>
            <a:prstGeom prst="arc">
              <a:avLst>
                <a:gd name="adj1" fmla="val 15054505"/>
                <a:gd name="adj2" fmla="val 17591785"/>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o 91">
              <a:extLst>
                <a:ext uri="{FF2B5EF4-FFF2-40B4-BE49-F238E27FC236}">
                  <a16:creationId xmlns:a16="http://schemas.microsoft.com/office/drawing/2014/main" id="{3BBCFF2B-72FC-5508-21D4-7D5F920D9CDE}"/>
                </a:ext>
              </a:extLst>
            </p:cNvPr>
            <p:cNvSpPr/>
            <p:nvPr/>
          </p:nvSpPr>
          <p:spPr>
            <a:xfrm flipV="1">
              <a:off x="1618539" y="1235789"/>
              <a:ext cx="472440" cy="872052"/>
            </a:xfrm>
            <a:prstGeom prst="arc">
              <a:avLst>
                <a:gd name="adj1" fmla="val 15054505"/>
                <a:gd name="adj2" fmla="val 17591785"/>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Arco 92">
            <a:extLst>
              <a:ext uri="{FF2B5EF4-FFF2-40B4-BE49-F238E27FC236}">
                <a16:creationId xmlns:a16="http://schemas.microsoft.com/office/drawing/2014/main" id="{7A15F857-B992-F54B-73E0-1E098AEC9E1C}"/>
              </a:ext>
            </a:extLst>
          </p:cNvPr>
          <p:cNvSpPr/>
          <p:nvPr/>
        </p:nvSpPr>
        <p:spPr>
          <a:xfrm>
            <a:off x="2839178" y="1835248"/>
            <a:ext cx="442768" cy="872052"/>
          </a:xfrm>
          <a:prstGeom prst="arc">
            <a:avLst>
              <a:gd name="adj1" fmla="val 15054505"/>
              <a:gd name="adj2" fmla="val 17591785"/>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o 93">
            <a:extLst>
              <a:ext uri="{FF2B5EF4-FFF2-40B4-BE49-F238E27FC236}">
                <a16:creationId xmlns:a16="http://schemas.microsoft.com/office/drawing/2014/main" id="{F534E277-CEA0-9DB8-B3F9-2900F15D47E2}"/>
              </a:ext>
            </a:extLst>
          </p:cNvPr>
          <p:cNvSpPr/>
          <p:nvPr/>
        </p:nvSpPr>
        <p:spPr>
          <a:xfrm flipV="1">
            <a:off x="2831370" y="1650582"/>
            <a:ext cx="442768" cy="872052"/>
          </a:xfrm>
          <a:prstGeom prst="arc">
            <a:avLst>
              <a:gd name="adj1" fmla="val 15054505"/>
              <a:gd name="adj2" fmla="val 17591785"/>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Connettore 2 88">
            <a:extLst>
              <a:ext uri="{FF2B5EF4-FFF2-40B4-BE49-F238E27FC236}">
                <a16:creationId xmlns:a16="http://schemas.microsoft.com/office/drawing/2014/main" id="{F516EACD-B593-FFD9-BDB6-CCA2FAD4D43B}"/>
              </a:ext>
            </a:extLst>
          </p:cNvPr>
          <p:cNvCxnSpPr/>
          <p:nvPr/>
        </p:nvCxnSpPr>
        <p:spPr>
          <a:xfrm flipV="1">
            <a:off x="640093" y="3184220"/>
            <a:ext cx="3638081" cy="762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9" name="Connettore 2 95">
            <a:extLst>
              <a:ext uri="{FF2B5EF4-FFF2-40B4-BE49-F238E27FC236}">
                <a16:creationId xmlns:a16="http://schemas.microsoft.com/office/drawing/2014/main" id="{2C888588-C511-8655-828A-0C5175DDA936}"/>
              </a:ext>
            </a:extLst>
          </p:cNvPr>
          <p:cNvCxnSpPr/>
          <p:nvPr/>
        </p:nvCxnSpPr>
        <p:spPr>
          <a:xfrm flipV="1">
            <a:off x="640092" y="2467940"/>
            <a:ext cx="0" cy="72009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0" name="CasellaDiTesto 97">
            <a:extLst>
              <a:ext uri="{FF2B5EF4-FFF2-40B4-BE49-F238E27FC236}">
                <a16:creationId xmlns:a16="http://schemas.microsoft.com/office/drawing/2014/main" id="{00CA48DB-82D2-A16C-6AED-5F8B5FF3515D}"/>
              </a:ext>
            </a:extLst>
          </p:cNvPr>
          <p:cNvSpPr txBox="1"/>
          <p:nvPr/>
        </p:nvSpPr>
        <p:spPr>
          <a:xfrm>
            <a:off x="332542" y="2337968"/>
            <a:ext cx="357790" cy="369332"/>
          </a:xfrm>
          <a:prstGeom prst="rect">
            <a:avLst/>
          </a:prstGeom>
          <a:noFill/>
        </p:spPr>
        <p:txBody>
          <a:bodyPr wrap="none" rtlCol="0">
            <a:spAutoFit/>
          </a:bodyPr>
          <a:lstStyle/>
          <a:p>
            <a:r>
              <a:rPr lang="en-US" err="1"/>
              <a:t>E</a:t>
            </a:r>
            <a:r>
              <a:rPr lang="en-US" baseline="-25000" err="1"/>
              <a:t>z</a:t>
            </a:r>
            <a:endParaRPr lang="en-US" baseline="-25000"/>
          </a:p>
        </p:txBody>
      </p:sp>
      <p:sp>
        <p:nvSpPr>
          <p:cNvPr id="41" name="Figura a mano libera 98">
            <a:extLst>
              <a:ext uri="{FF2B5EF4-FFF2-40B4-BE49-F238E27FC236}">
                <a16:creationId xmlns:a16="http://schemas.microsoft.com/office/drawing/2014/main" id="{24246537-90E7-EFA0-2BCC-60AAFA62E2E9}"/>
              </a:ext>
            </a:extLst>
          </p:cNvPr>
          <p:cNvSpPr/>
          <p:nvPr/>
        </p:nvSpPr>
        <p:spPr>
          <a:xfrm>
            <a:off x="1031966" y="2837510"/>
            <a:ext cx="261814"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igura a mano libera 106">
            <a:extLst>
              <a:ext uri="{FF2B5EF4-FFF2-40B4-BE49-F238E27FC236}">
                <a16:creationId xmlns:a16="http://schemas.microsoft.com/office/drawing/2014/main" id="{5354647F-CB2F-6788-8A4D-EF34211D9711}"/>
              </a:ext>
            </a:extLst>
          </p:cNvPr>
          <p:cNvSpPr/>
          <p:nvPr/>
        </p:nvSpPr>
        <p:spPr>
          <a:xfrm flipV="1">
            <a:off x="1929899" y="3191840"/>
            <a:ext cx="292798"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igura a mano libera 110">
            <a:extLst>
              <a:ext uri="{FF2B5EF4-FFF2-40B4-BE49-F238E27FC236}">
                <a16:creationId xmlns:a16="http://schemas.microsoft.com/office/drawing/2014/main" id="{95A43783-FBB7-E2C4-779E-E8BF584BE17B}"/>
              </a:ext>
            </a:extLst>
          </p:cNvPr>
          <p:cNvSpPr/>
          <p:nvPr/>
        </p:nvSpPr>
        <p:spPr>
          <a:xfrm>
            <a:off x="2920188" y="2837510"/>
            <a:ext cx="292798"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Ovale 103">
            <a:extLst>
              <a:ext uri="{FF2B5EF4-FFF2-40B4-BE49-F238E27FC236}">
                <a16:creationId xmlns:a16="http://schemas.microsoft.com/office/drawing/2014/main" id="{C192D07B-2D59-73F2-E578-1035FA5DF18E}"/>
              </a:ext>
            </a:extLst>
          </p:cNvPr>
          <p:cNvSpPr/>
          <p:nvPr/>
        </p:nvSpPr>
        <p:spPr>
          <a:xfrm>
            <a:off x="1137298" y="2166950"/>
            <a:ext cx="4284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asellaDiTesto 104">
            <a:extLst>
              <a:ext uri="{FF2B5EF4-FFF2-40B4-BE49-F238E27FC236}">
                <a16:creationId xmlns:a16="http://schemas.microsoft.com/office/drawing/2014/main" id="{2C4142E4-E5A0-7761-291D-B5F3FFB0C42C}"/>
              </a:ext>
            </a:extLst>
          </p:cNvPr>
          <p:cNvSpPr txBox="1"/>
          <p:nvPr/>
        </p:nvSpPr>
        <p:spPr>
          <a:xfrm>
            <a:off x="4141681" y="2841558"/>
            <a:ext cx="276038" cy="369332"/>
          </a:xfrm>
          <a:prstGeom prst="rect">
            <a:avLst/>
          </a:prstGeom>
          <a:noFill/>
        </p:spPr>
        <p:txBody>
          <a:bodyPr wrap="none" rtlCol="0">
            <a:spAutoFit/>
          </a:bodyPr>
          <a:lstStyle/>
          <a:p>
            <a:r>
              <a:rPr lang="en-US"/>
              <a:t>z</a:t>
            </a:r>
          </a:p>
        </p:txBody>
      </p:sp>
      <p:cxnSp>
        <p:nvCxnSpPr>
          <p:cNvPr id="46" name="Connettore 2 113">
            <a:extLst>
              <a:ext uri="{FF2B5EF4-FFF2-40B4-BE49-F238E27FC236}">
                <a16:creationId xmlns:a16="http://schemas.microsoft.com/office/drawing/2014/main" id="{3D0951D7-F628-6E2D-B6D0-515C26D9AF39}"/>
              </a:ext>
            </a:extLst>
          </p:cNvPr>
          <p:cNvCxnSpPr>
            <a:stCxn id="44" idx="6"/>
          </p:cNvCxnSpPr>
          <p:nvPr/>
        </p:nvCxnSpPr>
        <p:spPr>
          <a:xfrm>
            <a:off x="1180145" y="2189809"/>
            <a:ext cx="36778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CasellaDiTesto 115">
            <a:extLst>
              <a:ext uri="{FF2B5EF4-FFF2-40B4-BE49-F238E27FC236}">
                <a16:creationId xmlns:a16="http://schemas.microsoft.com/office/drawing/2014/main" id="{9ADCE090-896A-F92B-0758-B1AE2CF0E26D}"/>
              </a:ext>
            </a:extLst>
          </p:cNvPr>
          <p:cNvSpPr txBox="1"/>
          <p:nvPr/>
        </p:nvSpPr>
        <p:spPr>
          <a:xfrm>
            <a:off x="1485261" y="2014550"/>
            <a:ext cx="369012" cy="369332"/>
          </a:xfrm>
          <a:prstGeom prst="rect">
            <a:avLst/>
          </a:prstGeom>
          <a:noFill/>
        </p:spPr>
        <p:txBody>
          <a:bodyPr wrap="none" rtlCol="0">
            <a:spAutoFit/>
          </a:bodyPr>
          <a:lstStyle/>
          <a:p>
            <a:r>
              <a:rPr lang="en-US" err="1"/>
              <a:t>v</a:t>
            </a:r>
            <a:r>
              <a:rPr lang="en-US" baseline="-25000" err="1"/>
              <a:t>n</a:t>
            </a:r>
            <a:endParaRPr lang="en-US" baseline="-25000"/>
          </a:p>
        </p:txBody>
      </p:sp>
      <p:cxnSp>
        <p:nvCxnSpPr>
          <p:cNvPr id="48" name="Connettore 2 121">
            <a:extLst>
              <a:ext uri="{FF2B5EF4-FFF2-40B4-BE49-F238E27FC236}">
                <a16:creationId xmlns:a16="http://schemas.microsoft.com/office/drawing/2014/main" id="{4E05345E-974E-50BF-E39C-9B99F1CA4DC9}"/>
              </a:ext>
            </a:extLst>
          </p:cNvPr>
          <p:cNvCxnSpPr/>
          <p:nvPr/>
        </p:nvCxnSpPr>
        <p:spPr>
          <a:xfrm>
            <a:off x="1142098" y="2704219"/>
            <a:ext cx="956355" cy="1059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CasellaDiTesto 120">
            <a:extLst>
              <a:ext uri="{FF2B5EF4-FFF2-40B4-BE49-F238E27FC236}">
                <a16:creationId xmlns:a16="http://schemas.microsoft.com/office/drawing/2014/main" id="{ECC67FEB-2E99-9A61-90C3-3E4B9A6FDBDE}"/>
              </a:ext>
            </a:extLst>
          </p:cNvPr>
          <p:cNvSpPr txBox="1"/>
          <p:nvPr/>
        </p:nvSpPr>
        <p:spPr>
          <a:xfrm>
            <a:off x="1478739" y="2643200"/>
            <a:ext cx="362600" cy="369332"/>
          </a:xfrm>
          <a:prstGeom prst="rect">
            <a:avLst/>
          </a:prstGeom>
          <a:noFill/>
        </p:spPr>
        <p:txBody>
          <a:bodyPr wrap="none" rtlCol="0">
            <a:spAutoFit/>
          </a:bodyPr>
          <a:lstStyle/>
          <a:p>
            <a:r>
              <a:rPr lang="en-US"/>
              <a:t>L</a:t>
            </a:r>
            <a:r>
              <a:rPr lang="en-US" baseline="-25000"/>
              <a:t>n</a:t>
            </a:r>
          </a:p>
        </p:txBody>
      </p:sp>
      <p:cxnSp>
        <p:nvCxnSpPr>
          <p:cNvPr id="50" name="Connettore 2 125">
            <a:extLst>
              <a:ext uri="{FF2B5EF4-FFF2-40B4-BE49-F238E27FC236}">
                <a16:creationId xmlns:a16="http://schemas.microsoft.com/office/drawing/2014/main" id="{042A98F6-7A8C-0BED-A9FE-6DBE589E6C32}"/>
              </a:ext>
            </a:extLst>
          </p:cNvPr>
          <p:cNvCxnSpPr/>
          <p:nvPr/>
        </p:nvCxnSpPr>
        <p:spPr>
          <a:xfrm>
            <a:off x="2098453" y="2714817"/>
            <a:ext cx="982047"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CasellaDiTesto 126">
            <a:extLst>
              <a:ext uri="{FF2B5EF4-FFF2-40B4-BE49-F238E27FC236}">
                <a16:creationId xmlns:a16="http://schemas.microsoft.com/office/drawing/2014/main" id="{AC12744C-5071-7CDF-EB9C-68E857C6E907}"/>
              </a:ext>
            </a:extLst>
          </p:cNvPr>
          <p:cNvSpPr txBox="1"/>
          <p:nvPr/>
        </p:nvSpPr>
        <p:spPr>
          <a:xfrm>
            <a:off x="2415451" y="2652844"/>
            <a:ext cx="518091" cy="369332"/>
          </a:xfrm>
          <a:prstGeom prst="rect">
            <a:avLst/>
          </a:prstGeom>
          <a:noFill/>
        </p:spPr>
        <p:txBody>
          <a:bodyPr wrap="none" rtlCol="0">
            <a:spAutoFit/>
          </a:bodyPr>
          <a:lstStyle/>
          <a:p>
            <a:r>
              <a:rPr lang="en-US"/>
              <a:t>L</a:t>
            </a:r>
            <a:r>
              <a:rPr lang="en-US" baseline="-25000"/>
              <a:t>n+1</a:t>
            </a:r>
          </a:p>
        </p:txBody>
      </p:sp>
      <p:cxnSp>
        <p:nvCxnSpPr>
          <p:cNvPr id="52" name="Connettore 2 128">
            <a:extLst>
              <a:ext uri="{FF2B5EF4-FFF2-40B4-BE49-F238E27FC236}">
                <a16:creationId xmlns:a16="http://schemas.microsoft.com/office/drawing/2014/main" id="{76EA0842-5E95-CA2E-A99B-80599718E564}"/>
              </a:ext>
            </a:extLst>
          </p:cNvPr>
          <p:cNvCxnSpPr/>
          <p:nvPr/>
        </p:nvCxnSpPr>
        <p:spPr>
          <a:xfrm>
            <a:off x="3080499" y="2714817"/>
            <a:ext cx="121292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CasellaDiTesto 129">
            <a:extLst>
              <a:ext uri="{FF2B5EF4-FFF2-40B4-BE49-F238E27FC236}">
                <a16:creationId xmlns:a16="http://schemas.microsoft.com/office/drawing/2014/main" id="{A891556B-BA57-2F5A-C9AE-EA32D5AA8341}"/>
              </a:ext>
            </a:extLst>
          </p:cNvPr>
          <p:cNvSpPr txBox="1"/>
          <p:nvPr/>
        </p:nvSpPr>
        <p:spPr>
          <a:xfrm>
            <a:off x="3393566" y="2664218"/>
            <a:ext cx="518091" cy="369332"/>
          </a:xfrm>
          <a:prstGeom prst="rect">
            <a:avLst/>
          </a:prstGeom>
          <a:noFill/>
        </p:spPr>
        <p:txBody>
          <a:bodyPr wrap="none" rtlCol="0">
            <a:spAutoFit/>
          </a:bodyPr>
          <a:lstStyle/>
          <a:p>
            <a:r>
              <a:rPr lang="en-US"/>
              <a:t>L</a:t>
            </a:r>
            <a:r>
              <a:rPr lang="en-US" baseline="-25000"/>
              <a:t>n+2</a:t>
            </a:r>
          </a:p>
        </p:txBody>
      </p:sp>
      <p:grpSp>
        <p:nvGrpSpPr>
          <p:cNvPr id="54" name="Gruppo 183">
            <a:extLst>
              <a:ext uri="{FF2B5EF4-FFF2-40B4-BE49-F238E27FC236}">
                <a16:creationId xmlns:a16="http://schemas.microsoft.com/office/drawing/2014/main" id="{BA1434E8-45EA-1A1E-A65F-F52D9C4FD161}"/>
              </a:ext>
            </a:extLst>
          </p:cNvPr>
          <p:cNvGrpSpPr/>
          <p:nvPr/>
        </p:nvGrpSpPr>
        <p:grpSpPr>
          <a:xfrm>
            <a:off x="7550789" y="1958173"/>
            <a:ext cx="3544871" cy="421347"/>
            <a:chOff x="1102659" y="1147482"/>
            <a:chExt cx="4560899" cy="421352"/>
          </a:xfrm>
        </p:grpSpPr>
        <p:cxnSp>
          <p:nvCxnSpPr>
            <p:cNvPr id="55" name="Connettore 1 222">
              <a:extLst>
                <a:ext uri="{FF2B5EF4-FFF2-40B4-BE49-F238E27FC236}">
                  <a16:creationId xmlns:a16="http://schemas.microsoft.com/office/drawing/2014/main" id="{2B4EBC3D-57DA-67D9-37C4-5840DACBECD9}"/>
                </a:ext>
              </a:extLst>
            </p:cNvPr>
            <p:cNvCxnSpPr/>
            <p:nvPr/>
          </p:nvCxnSpPr>
          <p:spPr>
            <a:xfrm>
              <a:off x="1102659" y="1147482"/>
              <a:ext cx="618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ttore 1 223">
              <a:extLst>
                <a:ext uri="{FF2B5EF4-FFF2-40B4-BE49-F238E27FC236}">
                  <a16:creationId xmlns:a16="http://schemas.microsoft.com/office/drawing/2014/main" id="{C1A0445B-71F7-BD4E-8BCB-C442AC62A9BD}"/>
                </a:ext>
              </a:extLst>
            </p:cNvPr>
            <p:cNvCxnSpPr/>
            <p:nvPr/>
          </p:nvCxnSpPr>
          <p:spPr>
            <a:xfrm>
              <a:off x="1102659" y="1568829"/>
              <a:ext cx="6185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ttore 1 224">
              <a:extLst>
                <a:ext uri="{FF2B5EF4-FFF2-40B4-BE49-F238E27FC236}">
                  <a16:creationId xmlns:a16="http://schemas.microsoft.com/office/drawing/2014/main" id="{B3F671B7-8C34-A6BD-77FD-6EEC6FD5F042}"/>
                </a:ext>
              </a:extLst>
            </p:cNvPr>
            <p:cNvCxnSpPr/>
            <p:nvPr/>
          </p:nvCxnSpPr>
          <p:spPr>
            <a:xfrm>
              <a:off x="2079812" y="1147482"/>
              <a:ext cx="8068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ttore 1 225">
              <a:extLst>
                <a:ext uri="{FF2B5EF4-FFF2-40B4-BE49-F238E27FC236}">
                  <a16:creationId xmlns:a16="http://schemas.microsoft.com/office/drawing/2014/main" id="{CD58AD17-0DE1-5F48-FEF1-5A356FE260EF}"/>
                </a:ext>
              </a:extLst>
            </p:cNvPr>
            <p:cNvCxnSpPr/>
            <p:nvPr/>
          </p:nvCxnSpPr>
          <p:spPr>
            <a:xfrm>
              <a:off x="2079812" y="1568829"/>
              <a:ext cx="8068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ttore 1 226">
              <a:extLst>
                <a:ext uri="{FF2B5EF4-FFF2-40B4-BE49-F238E27FC236}">
                  <a16:creationId xmlns:a16="http://schemas.microsoft.com/office/drawing/2014/main" id="{855CA4DD-0F52-6032-4123-EB57D67CA0D5}"/>
                </a:ext>
              </a:extLst>
            </p:cNvPr>
            <p:cNvCxnSpPr/>
            <p:nvPr/>
          </p:nvCxnSpPr>
          <p:spPr>
            <a:xfrm>
              <a:off x="3285002" y="1147482"/>
              <a:ext cx="892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ttore 1 227">
              <a:extLst>
                <a:ext uri="{FF2B5EF4-FFF2-40B4-BE49-F238E27FC236}">
                  <a16:creationId xmlns:a16="http://schemas.microsoft.com/office/drawing/2014/main" id="{F5DCA13B-8EF1-9A34-DC2D-46E02D15DD1C}"/>
                </a:ext>
              </a:extLst>
            </p:cNvPr>
            <p:cNvCxnSpPr/>
            <p:nvPr/>
          </p:nvCxnSpPr>
          <p:spPr>
            <a:xfrm>
              <a:off x="3285002" y="1568829"/>
              <a:ext cx="892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ttore 1 228">
              <a:extLst>
                <a:ext uri="{FF2B5EF4-FFF2-40B4-BE49-F238E27FC236}">
                  <a16:creationId xmlns:a16="http://schemas.microsoft.com/office/drawing/2014/main" id="{A814E5CB-6DD6-3CD3-7D38-7F5BC97167F7}"/>
                </a:ext>
              </a:extLst>
            </p:cNvPr>
            <p:cNvCxnSpPr/>
            <p:nvPr/>
          </p:nvCxnSpPr>
          <p:spPr>
            <a:xfrm>
              <a:off x="4555854" y="1147487"/>
              <a:ext cx="11077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ttore 1 229">
              <a:extLst>
                <a:ext uri="{FF2B5EF4-FFF2-40B4-BE49-F238E27FC236}">
                  <a16:creationId xmlns:a16="http://schemas.microsoft.com/office/drawing/2014/main" id="{8C51E96B-7C26-9DFB-546B-B104C47E2426}"/>
                </a:ext>
              </a:extLst>
            </p:cNvPr>
            <p:cNvCxnSpPr/>
            <p:nvPr/>
          </p:nvCxnSpPr>
          <p:spPr>
            <a:xfrm>
              <a:off x="4555856" y="1568834"/>
              <a:ext cx="11077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3" name="Connettore 1 184">
            <a:extLst>
              <a:ext uri="{FF2B5EF4-FFF2-40B4-BE49-F238E27FC236}">
                <a16:creationId xmlns:a16="http://schemas.microsoft.com/office/drawing/2014/main" id="{E77F7B49-FCB6-E9A3-FDA8-F154F10B3478}"/>
              </a:ext>
            </a:extLst>
          </p:cNvPr>
          <p:cNvCxnSpPr/>
          <p:nvPr/>
        </p:nvCxnSpPr>
        <p:spPr>
          <a:xfrm flipV="1">
            <a:off x="7791171" y="1595101"/>
            <a:ext cx="0" cy="363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ttore 1 185">
            <a:extLst>
              <a:ext uri="{FF2B5EF4-FFF2-40B4-BE49-F238E27FC236}">
                <a16:creationId xmlns:a16="http://schemas.microsoft.com/office/drawing/2014/main" id="{3998867E-725A-3124-82F2-C9260C327219}"/>
              </a:ext>
            </a:extLst>
          </p:cNvPr>
          <p:cNvCxnSpPr/>
          <p:nvPr/>
        </p:nvCxnSpPr>
        <p:spPr>
          <a:xfrm flipV="1">
            <a:off x="8622344" y="1671301"/>
            <a:ext cx="0" cy="28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ttore 1 186">
            <a:extLst>
              <a:ext uri="{FF2B5EF4-FFF2-40B4-BE49-F238E27FC236}">
                <a16:creationId xmlns:a16="http://schemas.microsoft.com/office/drawing/2014/main" id="{5F030E22-D564-AF9C-FC49-3BAD35787EB4}"/>
              </a:ext>
            </a:extLst>
          </p:cNvPr>
          <p:cNvCxnSpPr/>
          <p:nvPr/>
        </p:nvCxnSpPr>
        <p:spPr>
          <a:xfrm flipV="1">
            <a:off x="9593830" y="1595102"/>
            <a:ext cx="0" cy="3630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Arco 187">
            <a:extLst>
              <a:ext uri="{FF2B5EF4-FFF2-40B4-BE49-F238E27FC236}">
                <a16:creationId xmlns:a16="http://schemas.microsoft.com/office/drawing/2014/main" id="{E5BDA9BF-2306-AF6A-6062-7D37824BA597}"/>
              </a:ext>
            </a:extLst>
          </p:cNvPr>
          <p:cNvSpPr/>
          <p:nvPr/>
        </p:nvSpPr>
        <p:spPr>
          <a:xfrm>
            <a:off x="8521228" y="1449649"/>
            <a:ext cx="202230" cy="221652"/>
          </a:xfrm>
          <a:prstGeom prst="arc">
            <a:avLst>
              <a:gd name="adj1" fmla="val 15771925"/>
              <a:gd name="adj2" fmla="val 598154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7" name="Connettore 1 188">
            <a:extLst>
              <a:ext uri="{FF2B5EF4-FFF2-40B4-BE49-F238E27FC236}">
                <a16:creationId xmlns:a16="http://schemas.microsoft.com/office/drawing/2014/main" id="{E2789B21-C76B-12B6-CB80-14A3A3B9BC22}"/>
              </a:ext>
            </a:extLst>
          </p:cNvPr>
          <p:cNvCxnSpPr/>
          <p:nvPr/>
        </p:nvCxnSpPr>
        <p:spPr>
          <a:xfrm>
            <a:off x="7791171" y="1595101"/>
            <a:ext cx="37515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nettore 1 189">
            <a:extLst>
              <a:ext uri="{FF2B5EF4-FFF2-40B4-BE49-F238E27FC236}">
                <a16:creationId xmlns:a16="http://schemas.microsoft.com/office/drawing/2014/main" id="{626F0994-8D92-D3CB-6837-4755640C20A2}"/>
              </a:ext>
            </a:extLst>
          </p:cNvPr>
          <p:cNvCxnSpPr/>
          <p:nvPr/>
        </p:nvCxnSpPr>
        <p:spPr>
          <a:xfrm flipV="1">
            <a:off x="10590202" y="1671296"/>
            <a:ext cx="0" cy="28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Arco 190">
            <a:extLst>
              <a:ext uri="{FF2B5EF4-FFF2-40B4-BE49-F238E27FC236}">
                <a16:creationId xmlns:a16="http://schemas.microsoft.com/office/drawing/2014/main" id="{47E23DBB-36F5-53FF-4810-5DC2BA428482}"/>
              </a:ext>
            </a:extLst>
          </p:cNvPr>
          <p:cNvSpPr/>
          <p:nvPr/>
        </p:nvSpPr>
        <p:spPr>
          <a:xfrm>
            <a:off x="10489086" y="1449644"/>
            <a:ext cx="202230" cy="221652"/>
          </a:xfrm>
          <a:prstGeom prst="arc">
            <a:avLst>
              <a:gd name="adj1" fmla="val 15771925"/>
              <a:gd name="adj2" fmla="val 598154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0" name="Connettore 1 191">
            <a:extLst>
              <a:ext uri="{FF2B5EF4-FFF2-40B4-BE49-F238E27FC236}">
                <a16:creationId xmlns:a16="http://schemas.microsoft.com/office/drawing/2014/main" id="{CEC815A8-242A-BB8B-0DAB-21F330E41690}"/>
              </a:ext>
            </a:extLst>
          </p:cNvPr>
          <p:cNvCxnSpPr/>
          <p:nvPr/>
        </p:nvCxnSpPr>
        <p:spPr>
          <a:xfrm flipV="1">
            <a:off x="8622344" y="1111901"/>
            <a:ext cx="1461" cy="3377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Connettore 1 192">
            <a:extLst>
              <a:ext uri="{FF2B5EF4-FFF2-40B4-BE49-F238E27FC236}">
                <a16:creationId xmlns:a16="http://schemas.microsoft.com/office/drawing/2014/main" id="{5CBE4853-5393-DF29-D9CF-A7E1D70D7D83}"/>
              </a:ext>
            </a:extLst>
          </p:cNvPr>
          <p:cNvCxnSpPr/>
          <p:nvPr/>
        </p:nvCxnSpPr>
        <p:spPr>
          <a:xfrm flipV="1">
            <a:off x="10590201" y="1111901"/>
            <a:ext cx="0" cy="3377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Connettore 1 193">
            <a:extLst>
              <a:ext uri="{FF2B5EF4-FFF2-40B4-BE49-F238E27FC236}">
                <a16:creationId xmlns:a16="http://schemas.microsoft.com/office/drawing/2014/main" id="{7DE9F53D-2319-A14A-1D7B-990597124D51}"/>
              </a:ext>
            </a:extLst>
          </p:cNvPr>
          <p:cNvCxnSpPr/>
          <p:nvPr/>
        </p:nvCxnSpPr>
        <p:spPr>
          <a:xfrm>
            <a:off x="8622343" y="1111901"/>
            <a:ext cx="292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ttore 1 194">
            <a:extLst>
              <a:ext uri="{FF2B5EF4-FFF2-40B4-BE49-F238E27FC236}">
                <a16:creationId xmlns:a16="http://schemas.microsoft.com/office/drawing/2014/main" id="{D981B362-16EB-4B2C-F87E-D61058F42599}"/>
              </a:ext>
            </a:extLst>
          </p:cNvPr>
          <p:cNvCxnSpPr/>
          <p:nvPr/>
        </p:nvCxnSpPr>
        <p:spPr>
          <a:xfrm>
            <a:off x="11542711" y="1111901"/>
            <a:ext cx="0" cy="483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Ovale 195">
            <a:extLst>
              <a:ext uri="{FF2B5EF4-FFF2-40B4-BE49-F238E27FC236}">
                <a16:creationId xmlns:a16="http://schemas.microsoft.com/office/drawing/2014/main" id="{5C83ECB9-47FC-B3DA-6253-69A936CF20E1}"/>
              </a:ext>
            </a:extLst>
          </p:cNvPr>
          <p:cNvSpPr/>
          <p:nvPr/>
        </p:nvSpPr>
        <p:spPr>
          <a:xfrm>
            <a:off x="11381557" y="1200094"/>
            <a:ext cx="322308" cy="300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igura a mano libera 196">
            <a:extLst>
              <a:ext uri="{FF2B5EF4-FFF2-40B4-BE49-F238E27FC236}">
                <a16:creationId xmlns:a16="http://schemas.microsoft.com/office/drawing/2014/main" id="{AF7485E6-DE7D-46A7-4BB2-C81D9179EADE}"/>
              </a:ext>
            </a:extLst>
          </p:cNvPr>
          <p:cNvSpPr/>
          <p:nvPr/>
        </p:nvSpPr>
        <p:spPr>
          <a:xfrm>
            <a:off x="11443201" y="1295014"/>
            <a:ext cx="193762" cy="116975"/>
          </a:xfrm>
          <a:custGeom>
            <a:avLst/>
            <a:gdLst>
              <a:gd name="connsiteX0" fmla="*/ 0 w 152400"/>
              <a:gd name="connsiteY0" fmla="*/ 125730 h 125730"/>
              <a:gd name="connsiteX1" fmla="*/ 57150 w 152400"/>
              <a:gd name="connsiteY1" fmla="*/ 3810 h 125730"/>
              <a:gd name="connsiteX2" fmla="*/ 118110 w 152400"/>
              <a:gd name="connsiteY2" fmla="*/ 118110 h 125730"/>
              <a:gd name="connsiteX3" fmla="*/ 152400 w 152400"/>
              <a:gd name="connsiteY3" fmla="*/ 0 h 125730"/>
              <a:gd name="connsiteX0" fmla="*/ 0 w 152400"/>
              <a:gd name="connsiteY0" fmla="*/ 125730 h 125730"/>
              <a:gd name="connsiteX1" fmla="*/ 57150 w 152400"/>
              <a:gd name="connsiteY1" fmla="*/ 3810 h 125730"/>
              <a:gd name="connsiteX2" fmla="*/ 102681 w 152400"/>
              <a:gd name="connsiteY2" fmla="*/ 118110 h 125730"/>
              <a:gd name="connsiteX3" fmla="*/ 152400 w 152400"/>
              <a:gd name="connsiteY3" fmla="*/ 0 h 125730"/>
              <a:gd name="connsiteX0" fmla="*/ 0 w 142114"/>
              <a:gd name="connsiteY0" fmla="*/ 76200 h 118112"/>
              <a:gd name="connsiteX1" fmla="*/ 46864 w 142114"/>
              <a:gd name="connsiteY1" fmla="*/ 3810 h 118112"/>
              <a:gd name="connsiteX2" fmla="*/ 92395 w 142114"/>
              <a:gd name="connsiteY2" fmla="*/ 118110 h 118112"/>
              <a:gd name="connsiteX3" fmla="*/ 142114 w 142114"/>
              <a:gd name="connsiteY3" fmla="*/ 0 h 118112"/>
              <a:gd name="connsiteX0" fmla="*/ 0 w 139542"/>
              <a:gd name="connsiteY0" fmla="*/ 73761 h 116975"/>
              <a:gd name="connsiteX1" fmla="*/ 46864 w 139542"/>
              <a:gd name="connsiteY1" fmla="*/ 1371 h 116975"/>
              <a:gd name="connsiteX2" fmla="*/ 92395 w 139542"/>
              <a:gd name="connsiteY2" fmla="*/ 115671 h 116975"/>
              <a:gd name="connsiteX3" fmla="*/ 139542 w 139542"/>
              <a:gd name="connsiteY3" fmla="*/ 43281 h 116975"/>
            </a:gdLst>
            <a:ahLst/>
            <a:cxnLst>
              <a:cxn ang="0">
                <a:pos x="connsiteX0" y="connsiteY0"/>
              </a:cxn>
              <a:cxn ang="0">
                <a:pos x="connsiteX1" y="connsiteY1"/>
              </a:cxn>
              <a:cxn ang="0">
                <a:pos x="connsiteX2" y="connsiteY2"/>
              </a:cxn>
              <a:cxn ang="0">
                <a:pos x="connsiteX3" y="connsiteY3"/>
              </a:cxn>
            </a:cxnLst>
            <a:rect l="l" t="t" r="r" b="b"/>
            <a:pathLst>
              <a:path w="139542" h="116975">
                <a:moveTo>
                  <a:pt x="0" y="73761"/>
                </a:moveTo>
                <a:cubicBezTo>
                  <a:pt x="18732" y="13436"/>
                  <a:pt x="31465" y="-5614"/>
                  <a:pt x="46864" y="1371"/>
                </a:cubicBezTo>
                <a:cubicBezTo>
                  <a:pt x="62263" y="8356"/>
                  <a:pt x="76949" y="108686"/>
                  <a:pt x="92395" y="115671"/>
                </a:cubicBezTo>
                <a:cubicBezTo>
                  <a:pt x="107841" y="122656"/>
                  <a:pt x="130334" y="102018"/>
                  <a:pt x="139542" y="4328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CasellaDiTesto 197">
            <a:extLst>
              <a:ext uri="{FF2B5EF4-FFF2-40B4-BE49-F238E27FC236}">
                <a16:creationId xmlns:a16="http://schemas.microsoft.com/office/drawing/2014/main" id="{7D1BF9F4-2A49-14A2-323B-2F9083DC6DE0}"/>
              </a:ext>
            </a:extLst>
          </p:cNvPr>
          <p:cNvSpPr txBox="1"/>
          <p:nvPr/>
        </p:nvSpPr>
        <p:spPr>
          <a:xfrm>
            <a:off x="11490494" y="791036"/>
            <a:ext cx="300082" cy="369332"/>
          </a:xfrm>
          <a:prstGeom prst="rect">
            <a:avLst/>
          </a:prstGeom>
          <a:noFill/>
        </p:spPr>
        <p:txBody>
          <a:bodyPr wrap="none" rtlCol="0">
            <a:spAutoFit/>
          </a:bodyPr>
          <a:lstStyle/>
          <a:p>
            <a:r>
              <a:rPr lang="en-US"/>
              <a:t>+</a:t>
            </a:r>
          </a:p>
        </p:txBody>
      </p:sp>
      <p:sp>
        <p:nvSpPr>
          <p:cNvPr id="77" name="CasellaDiTesto 198">
            <a:extLst>
              <a:ext uri="{FF2B5EF4-FFF2-40B4-BE49-F238E27FC236}">
                <a16:creationId xmlns:a16="http://schemas.microsoft.com/office/drawing/2014/main" id="{8CEBF9A3-5155-2FF3-6426-2169FFB91B01}"/>
              </a:ext>
            </a:extLst>
          </p:cNvPr>
          <p:cNvSpPr txBox="1"/>
          <p:nvPr/>
        </p:nvSpPr>
        <p:spPr>
          <a:xfrm>
            <a:off x="11481067" y="1523934"/>
            <a:ext cx="255198" cy="369332"/>
          </a:xfrm>
          <a:prstGeom prst="rect">
            <a:avLst/>
          </a:prstGeom>
          <a:noFill/>
        </p:spPr>
        <p:txBody>
          <a:bodyPr wrap="none" rtlCol="0">
            <a:spAutoFit/>
          </a:bodyPr>
          <a:lstStyle/>
          <a:p>
            <a:r>
              <a:rPr lang="en-US"/>
              <a:t>-</a:t>
            </a:r>
          </a:p>
        </p:txBody>
      </p:sp>
      <p:grpSp>
        <p:nvGrpSpPr>
          <p:cNvPr id="78" name="Gruppo 108544">
            <a:extLst>
              <a:ext uri="{FF2B5EF4-FFF2-40B4-BE49-F238E27FC236}">
                <a16:creationId xmlns:a16="http://schemas.microsoft.com/office/drawing/2014/main" id="{06731C28-6768-A350-A385-E92787D4D6F1}"/>
              </a:ext>
            </a:extLst>
          </p:cNvPr>
          <p:cNvGrpSpPr/>
          <p:nvPr/>
        </p:nvGrpSpPr>
        <p:grpSpPr>
          <a:xfrm>
            <a:off x="8857090" y="1634321"/>
            <a:ext cx="443433" cy="1056718"/>
            <a:chOff x="5156757" y="1229443"/>
            <a:chExt cx="443433" cy="1056718"/>
          </a:xfrm>
        </p:grpSpPr>
        <p:sp>
          <p:nvSpPr>
            <p:cNvPr id="79" name="Arco 199">
              <a:extLst>
                <a:ext uri="{FF2B5EF4-FFF2-40B4-BE49-F238E27FC236}">
                  <a16:creationId xmlns:a16="http://schemas.microsoft.com/office/drawing/2014/main" id="{3C6B423D-A6F4-06EE-984D-446A41284745}"/>
                </a:ext>
              </a:extLst>
            </p:cNvPr>
            <p:cNvSpPr/>
            <p:nvPr/>
          </p:nvSpPr>
          <p:spPr>
            <a:xfrm>
              <a:off x="5157423" y="1414109"/>
              <a:ext cx="442767" cy="872052"/>
            </a:xfrm>
            <a:prstGeom prst="arc">
              <a:avLst>
                <a:gd name="adj1" fmla="val 15054505"/>
                <a:gd name="adj2" fmla="val 17591785"/>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Arco 200">
              <a:extLst>
                <a:ext uri="{FF2B5EF4-FFF2-40B4-BE49-F238E27FC236}">
                  <a16:creationId xmlns:a16="http://schemas.microsoft.com/office/drawing/2014/main" id="{93F74904-3CE9-6405-1162-EE4560D8F754}"/>
                </a:ext>
              </a:extLst>
            </p:cNvPr>
            <p:cNvSpPr/>
            <p:nvPr/>
          </p:nvSpPr>
          <p:spPr>
            <a:xfrm flipV="1">
              <a:off x="5156757" y="1229443"/>
              <a:ext cx="442767" cy="872052"/>
            </a:xfrm>
            <a:prstGeom prst="arc">
              <a:avLst>
                <a:gd name="adj1" fmla="val 15054505"/>
                <a:gd name="adj2" fmla="val 17591785"/>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1" name="Gruppo 201">
            <a:extLst>
              <a:ext uri="{FF2B5EF4-FFF2-40B4-BE49-F238E27FC236}">
                <a16:creationId xmlns:a16="http://schemas.microsoft.com/office/drawing/2014/main" id="{C4AF659D-7A60-8682-4966-1BF0276AE762}"/>
              </a:ext>
            </a:extLst>
          </p:cNvPr>
          <p:cNvGrpSpPr/>
          <p:nvPr/>
        </p:nvGrpSpPr>
        <p:grpSpPr>
          <a:xfrm flipH="1">
            <a:off x="7963099" y="1631075"/>
            <a:ext cx="443434" cy="1056718"/>
            <a:chOff x="1618539" y="1235789"/>
            <a:chExt cx="473151" cy="1056718"/>
          </a:xfrm>
        </p:grpSpPr>
        <p:sp>
          <p:nvSpPr>
            <p:cNvPr id="82" name="Arco 220">
              <a:extLst>
                <a:ext uri="{FF2B5EF4-FFF2-40B4-BE49-F238E27FC236}">
                  <a16:creationId xmlns:a16="http://schemas.microsoft.com/office/drawing/2014/main" id="{E0319AB4-28A9-9256-AB6A-3CE4557C477B}"/>
                </a:ext>
              </a:extLst>
            </p:cNvPr>
            <p:cNvSpPr/>
            <p:nvPr/>
          </p:nvSpPr>
          <p:spPr>
            <a:xfrm>
              <a:off x="1619250" y="1420455"/>
              <a:ext cx="472440" cy="872052"/>
            </a:xfrm>
            <a:prstGeom prst="arc">
              <a:avLst>
                <a:gd name="adj1" fmla="val 15054505"/>
                <a:gd name="adj2" fmla="val 17591785"/>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Arco 221">
              <a:extLst>
                <a:ext uri="{FF2B5EF4-FFF2-40B4-BE49-F238E27FC236}">
                  <a16:creationId xmlns:a16="http://schemas.microsoft.com/office/drawing/2014/main" id="{1F4569CA-458F-F01A-FFCB-16B3721BD411}"/>
                </a:ext>
              </a:extLst>
            </p:cNvPr>
            <p:cNvSpPr/>
            <p:nvPr/>
          </p:nvSpPr>
          <p:spPr>
            <a:xfrm flipV="1">
              <a:off x="1618539" y="1235789"/>
              <a:ext cx="472440" cy="872052"/>
            </a:xfrm>
            <a:prstGeom prst="arc">
              <a:avLst>
                <a:gd name="adj1" fmla="val 15054505"/>
                <a:gd name="adj2" fmla="val 17591785"/>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84" name="Connettore 2 204">
            <a:extLst>
              <a:ext uri="{FF2B5EF4-FFF2-40B4-BE49-F238E27FC236}">
                <a16:creationId xmlns:a16="http://schemas.microsoft.com/office/drawing/2014/main" id="{F6CF8CA8-36DB-FAE8-CF24-F351CDD579C4}"/>
              </a:ext>
            </a:extLst>
          </p:cNvPr>
          <p:cNvCxnSpPr/>
          <p:nvPr/>
        </p:nvCxnSpPr>
        <p:spPr>
          <a:xfrm flipV="1">
            <a:off x="7651113" y="3167959"/>
            <a:ext cx="3638079" cy="762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85" name="Connettore 2 205">
            <a:extLst>
              <a:ext uri="{FF2B5EF4-FFF2-40B4-BE49-F238E27FC236}">
                <a16:creationId xmlns:a16="http://schemas.microsoft.com/office/drawing/2014/main" id="{61146D23-D2F2-E1D0-6163-B1C1E83247E3}"/>
              </a:ext>
            </a:extLst>
          </p:cNvPr>
          <p:cNvCxnSpPr/>
          <p:nvPr/>
        </p:nvCxnSpPr>
        <p:spPr>
          <a:xfrm flipV="1">
            <a:off x="7651112" y="2451679"/>
            <a:ext cx="0" cy="72009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6" name="CasellaDiTesto 206">
            <a:extLst>
              <a:ext uri="{FF2B5EF4-FFF2-40B4-BE49-F238E27FC236}">
                <a16:creationId xmlns:a16="http://schemas.microsoft.com/office/drawing/2014/main" id="{5C49E910-B8ED-0D2F-BFF6-BD5F8C304553}"/>
              </a:ext>
            </a:extLst>
          </p:cNvPr>
          <p:cNvSpPr txBox="1"/>
          <p:nvPr/>
        </p:nvSpPr>
        <p:spPr>
          <a:xfrm>
            <a:off x="7343562" y="2321707"/>
            <a:ext cx="357790" cy="369332"/>
          </a:xfrm>
          <a:prstGeom prst="rect">
            <a:avLst/>
          </a:prstGeom>
          <a:noFill/>
        </p:spPr>
        <p:txBody>
          <a:bodyPr wrap="none" rtlCol="0">
            <a:spAutoFit/>
          </a:bodyPr>
          <a:lstStyle/>
          <a:p>
            <a:r>
              <a:rPr lang="en-US" err="1"/>
              <a:t>E</a:t>
            </a:r>
            <a:r>
              <a:rPr lang="en-US" baseline="-25000" err="1"/>
              <a:t>z</a:t>
            </a:r>
            <a:endParaRPr lang="en-US" baseline="-25000"/>
          </a:p>
        </p:txBody>
      </p:sp>
      <p:grpSp>
        <p:nvGrpSpPr>
          <p:cNvPr id="87" name="Gruppo 108543">
            <a:extLst>
              <a:ext uri="{FF2B5EF4-FFF2-40B4-BE49-F238E27FC236}">
                <a16:creationId xmlns:a16="http://schemas.microsoft.com/office/drawing/2014/main" id="{F7310C89-43D4-7944-A94C-560E76BDE2F8}"/>
              </a:ext>
            </a:extLst>
          </p:cNvPr>
          <p:cNvGrpSpPr/>
          <p:nvPr/>
        </p:nvGrpSpPr>
        <p:grpSpPr>
          <a:xfrm flipV="1">
            <a:off x="8024222" y="2821249"/>
            <a:ext cx="2223433" cy="704850"/>
            <a:chOff x="5214555" y="2416371"/>
            <a:chExt cx="2223433" cy="704850"/>
          </a:xfrm>
        </p:grpSpPr>
        <p:sp>
          <p:nvSpPr>
            <p:cNvPr id="88" name="Figura a mano libera 207">
              <a:extLst>
                <a:ext uri="{FF2B5EF4-FFF2-40B4-BE49-F238E27FC236}">
                  <a16:creationId xmlns:a16="http://schemas.microsoft.com/office/drawing/2014/main" id="{FF9D0D0F-623C-0297-9E01-EF45AA70E310}"/>
                </a:ext>
              </a:extLst>
            </p:cNvPr>
            <p:cNvSpPr/>
            <p:nvPr/>
          </p:nvSpPr>
          <p:spPr>
            <a:xfrm>
              <a:off x="5214555" y="2416371"/>
              <a:ext cx="292798"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igura a mano libera 208">
              <a:extLst>
                <a:ext uri="{FF2B5EF4-FFF2-40B4-BE49-F238E27FC236}">
                  <a16:creationId xmlns:a16="http://schemas.microsoft.com/office/drawing/2014/main" id="{A621E8D3-CD9F-B471-5F4E-32B386CC43E2}"/>
                </a:ext>
              </a:extLst>
            </p:cNvPr>
            <p:cNvSpPr/>
            <p:nvPr/>
          </p:nvSpPr>
          <p:spPr>
            <a:xfrm flipV="1">
              <a:off x="6154901" y="2770701"/>
              <a:ext cx="292798"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igura a mano libera 209">
              <a:extLst>
                <a:ext uri="{FF2B5EF4-FFF2-40B4-BE49-F238E27FC236}">
                  <a16:creationId xmlns:a16="http://schemas.microsoft.com/office/drawing/2014/main" id="{B44AFC22-6654-B3BF-ACD9-5EA621D25C68}"/>
                </a:ext>
              </a:extLst>
            </p:cNvPr>
            <p:cNvSpPr/>
            <p:nvPr/>
          </p:nvSpPr>
          <p:spPr>
            <a:xfrm>
              <a:off x="7145190" y="2416371"/>
              <a:ext cx="292798"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1" name="CasellaDiTesto 211">
            <a:extLst>
              <a:ext uri="{FF2B5EF4-FFF2-40B4-BE49-F238E27FC236}">
                <a16:creationId xmlns:a16="http://schemas.microsoft.com/office/drawing/2014/main" id="{21CB5785-C14E-2148-F8B8-32794CCF2973}"/>
              </a:ext>
            </a:extLst>
          </p:cNvPr>
          <p:cNvSpPr txBox="1"/>
          <p:nvPr/>
        </p:nvSpPr>
        <p:spPr>
          <a:xfrm>
            <a:off x="11152699" y="2825297"/>
            <a:ext cx="276038" cy="369332"/>
          </a:xfrm>
          <a:prstGeom prst="rect">
            <a:avLst/>
          </a:prstGeom>
          <a:noFill/>
        </p:spPr>
        <p:txBody>
          <a:bodyPr wrap="none" rtlCol="0">
            <a:spAutoFit/>
          </a:bodyPr>
          <a:lstStyle/>
          <a:p>
            <a:r>
              <a:rPr lang="en-US"/>
              <a:t>z</a:t>
            </a:r>
          </a:p>
        </p:txBody>
      </p:sp>
      <p:cxnSp>
        <p:nvCxnSpPr>
          <p:cNvPr id="92" name="Connettore 2 214">
            <a:extLst>
              <a:ext uri="{FF2B5EF4-FFF2-40B4-BE49-F238E27FC236}">
                <a16:creationId xmlns:a16="http://schemas.microsoft.com/office/drawing/2014/main" id="{7D2F8D78-5269-76CD-1C2E-ABBBC4929D5B}"/>
              </a:ext>
            </a:extLst>
          </p:cNvPr>
          <p:cNvCxnSpPr/>
          <p:nvPr/>
        </p:nvCxnSpPr>
        <p:spPr>
          <a:xfrm>
            <a:off x="8147796" y="2709155"/>
            <a:ext cx="941959"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3" name="CasellaDiTesto 215">
            <a:extLst>
              <a:ext uri="{FF2B5EF4-FFF2-40B4-BE49-F238E27FC236}">
                <a16:creationId xmlns:a16="http://schemas.microsoft.com/office/drawing/2014/main" id="{3CACEE4A-7E0B-5B70-4D25-9D4DDDB24502}"/>
              </a:ext>
            </a:extLst>
          </p:cNvPr>
          <p:cNvSpPr txBox="1"/>
          <p:nvPr/>
        </p:nvSpPr>
        <p:spPr>
          <a:xfrm>
            <a:off x="8489758" y="2626939"/>
            <a:ext cx="362600" cy="369332"/>
          </a:xfrm>
          <a:prstGeom prst="rect">
            <a:avLst/>
          </a:prstGeom>
          <a:noFill/>
        </p:spPr>
        <p:txBody>
          <a:bodyPr wrap="none" rtlCol="0">
            <a:spAutoFit/>
          </a:bodyPr>
          <a:lstStyle/>
          <a:p>
            <a:r>
              <a:rPr lang="en-US"/>
              <a:t>L</a:t>
            </a:r>
            <a:r>
              <a:rPr lang="en-US" baseline="-25000"/>
              <a:t>n</a:t>
            </a:r>
          </a:p>
        </p:txBody>
      </p:sp>
      <p:cxnSp>
        <p:nvCxnSpPr>
          <p:cNvPr id="94" name="Connettore 2 216">
            <a:extLst>
              <a:ext uri="{FF2B5EF4-FFF2-40B4-BE49-F238E27FC236}">
                <a16:creationId xmlns:a16="http://schemas.microsoft.com/office/drawing/2014/main" id="{7A5D77E7-0C41-F11A-3C80-C1B2809263EC}"/>
              </a:ext>
            </a:extLst>
          </p:cNvPr>
          <p:cNvCxnSpPr/>
          <p:nvPr/>
        </p:nvCxnSpPr>
        <p:spPr>
          <a:xfrm flipV="1">
            <a:off x="9089755" y="2709156"/>
            <a:ext cx="1009079" cy="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 name="CasellaDiTesto 217">
            <a:extLst>
              <a:ext uri="{FF2B5EF4-FFF2-40B4-BE49-F238E27FC236}">
                <a16:creationId xmlns:a16="http://schemas.microsoft.com/office/drawing/2014/main" id="{2584356A-E7C2-9861-CEEB-75D99D32E68A}"/>
              </a:ext>
            </a:extLst>
          </p:cNvPr>
          <p:cNvSpPr txBox="1"/>
          <p:nvPr/>
        </p:nvSpPr>
        <p:spPr>
          <a:xfrm>
            <a:off x="9426470" y="2636583"/>
            <a:ext cx="518091" cy="369332"/>
          </a:xfrm>
          <a:prstGeom prst="rect">
            <a:avLst/>
          </a:prstGeom>
          <a:noFill/>
        </p:spPr>
        <p:txBody>
          <a:bodyPr wrap="none" rtlCol="0">
            <a:spAutoFit/>
          </a:bodyPr>
          <a:lstStyle/>
          <a:p>
            <a:r>
              <a:rPr lang="en-US"/>
              <a:t>L</a:t>
            </a:r>
            <a:r>
              <a:rPr lang="en-US" baseline="-25000"/>
              <a:t>n+1</a:t>
            </a:r>
          </a:p>
        </p:txBody>
      </p:sp>
      <p:cxnSp>
        <p:nvCxnSpPr>
          <p:cNvPr id="96" name="Connettore 2 218">
            <a:extLst>
              <a:ext uri="{FF2B5EF4-FFF2-40B4-BE49-F238E27FC236}">
                <a16:creationId xmlns:a16="http://schemas.microsoft.com/office/drawing/2014/main" id="{0D839F9F-A2FD-0E98-97A9-E64E51B4F1F3}"/>
              </a:ext>
            </a:extLst>
          </p:cNvPr>
          <p:cNvCxnSpPr/>
          <p:nvPr/>
        </p:nvCxnSpPr>
        <p:spPr>
          <a:xfrm flipV="1">
            <a:off x="10106384" y="2709156"/>
            <a:ext cx="1127626" cy="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CasellaDiTesto 219">
            <a:extLst>
              <a:ext uri="{FF2B5EF4-FFF2-40B4-BE49-F238E27FC236}">
                <a16:creationId xmlns:a16="http://schemas.microsoft.com/office/drawing/2014/main" id="{7B745412-2138-5ECD-2EED-78BF630AD178}"/>
              </a:ext>
            </a:extLst>
          </p:cNvPr>
          <p:cNvSpPr txBox="1"/>
          <p:nvPr/>
        </p:nvSpPr>
        <p:spPr>
          <a:xfrm>
            <a:off x="10404585" y="2647957"/>
            <a:ext cx="518091" cy="369332"/>
          </a:xfrm>
          <a:prstGeom prst="rect">
            <a:avLst/>
          </a:prstGeom>
          <a:noFill/>
        </p:spPr>
        <p:txBody>
          <a:bodyPr wrap="none" rtlCol="0">
            <a:spAutoFit/>
          </a:bodyPr>
          <a:lstStyle/>
          <a:p>
            <a:r>
              <a:rPr lang="en-US"/>
              <a:t>L</a:t>
            </a:r>
            <a:r>
              <a:rPr lang="en-US" baseline="-25000"/>
              <a:t>n+2</a:t>
            </a:r>
          </a:p>
        </p:txBody>
      </p:sp>
      <p:sp>
        <p:nvSpPr>
          <p:cNvPr id="98" name="Ovale 230">
            <a:extLst>
              <a:ext uri="{FF2B5EF4-FFF2-40B4-BE49-F238E27FC236}">
                <a16:creationId xmlns:a16="http://schemas.microsoft.com/office/drawing/2014/main" id="{C992945A-D388-9634-B625-5AB411ECDA2D}"/>
              </a:ext>
            </a:extLst>
          </p:cNvPr>
          <p:cNvSpPr/>
          <p:nvPr/>
        </p:nvSpPr>
        <p:spPr>
          <a:xfrm>
            <a:off x="9086017" y="2160441"/>
            <a:ext cx="4284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Connettore 2 231">
            <a:extLst>
              <a:ext uri="{FF2B5EF4-FFF2-40B4-BE49-F238E27FC236}">
                <a16:creationId xmlns:a16="http://schemas.microsoft.com/office/drawing/2014/main" id="{AEBD2278-F225-AE3B-D3D5-3B60EFCEDAC2}"/>
              </a:ext>
            </a:extLst>
          </p:cNvPr>
          <p:cNvCxnSpPr>
            <a:stCxn id="98" idx="6"/>
            <a:endCxn id="100" idx="1"/>
          </p:cNvCxnSpPr>
          <p:nvPr/>
        </p:nvCxnSpPr>
        <p:spPr>
          <a:xfrm flipV="1">
            <a:off x="9128866" y="2172480"/>
            <a:ext cx="495881" cy="108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0" name="CasellaDiTesto 232">
            <a:extLst>
              <a:ext uri="{FF2B5EF4-FFF2-40B4-BE49-F238E27FC236}">
                <a16:creationId xmlns:a16="http://schemas.microsoft.com/office/drawing/2014/main" id="{645B252A-240C-AA3B-902A-3E5ADF6E950C}"/>
              </a:ext>
            </a:extLst>
          </p:cNvPr>
          <p:cNvSpPr txBox="1"/>
          <p:nvPr/>
        </p:nvSpPr>
        <p:spPr>
          <a:xfrm>
            <a:off x="9624747" y="1987813"/>
            <a:ext cx="524503" cy="369332"/>
          </a:xfrm>
          <a:prstGeom prst="rect">
            <a:avLst/>
          </a:prstGeom>
          <a:noFill/>
        </p:spPr>
        <p:txBody>
          <a:bodyPr wrap="none" rtlCol="0">
            <a:spAutoFit/>
          </a:bodyPr>
          <a:lstStyle/>
          <a:p>
            <a:r>
              <a:rPr lang="en-US"/>
              <a:t>v</a:t>
            </a:r>
            <a:r>
              <a:rPr lang="en-US" baseline="-25000"/>
              <a:t>n+1</a:t>
            </a:r>
          </a:p>
        </p:txBody>
      </p:sp>
      <p:grpSp>
        <p:nvGrpSpPr>
          <p:cNvPr id="101" name="Gruppo 235">
            <a:extLst>
              <a:ext uri="{FF2B5EF4-FFF2-40B4-BE49-F238E27FC236}">
                <a16:creationId xmlns:a16="http://schemas.microsoft.com/office/drawing/2014/main" id="{E4421A86-D9BD-C8A1-74C3-6303A71EBA1A}"/>
              </a:ext>
            </a:extLst>
          </p:cNvPr>
          <p:cNvGrpSpPr/>
          <p:nvPr/>
        </p:nvGrpSpPr>
        <p:grpSpPr>
          <a:xfrm flipH="1">
            <a:off x="9902415" y="1630068"/>
            <a:ext cx="443434" cy="1056718"/>
            <a:chOff x="1618539" y="1235789"/>
            <a:chExt cx="473151" cy="1056718"/>
          </a:xfrm>
        </p:grpSpPr>
        <p:sp>
          <p:nvSpPr>
            <p:cNvPr id="102" name="Arco 236">
              <a:extLst>
                <a:ext uri="{FF2B5EF4-FFF2-40B4-BE49-F238E27FC236}">
                  <a16:creationId xmlns:a16="http://schemas.microsoft.com/office/drawing/2014/main" id="{A633C184-85BA-97E2-AB0A-2799C100D935}"/>
                </a:ext>
              </a:extLst>
            </p:cNvPr>
            <p:cNvSpPr/>
            <p:nvPr/>
          </p:nvSpPr>
          <p:spPr>
            <a:xfrm>
              <a:off x="1619250" y="1420455"/>
              <a:ext cx="472440" cy="872052"/>
            </a:xfrm>
            <a:prstGeom prst="arc">
              <a:avLst>
                <a:gd name="adj1" fmla="val 15054505"/>
                <a:gd name="adj2" fmla="val 17591785"/>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Arco 237">
              <a:extLst>
                <a:ext uri="{FF2B5EF4-FFF2-40B4-BE49-F238E27FC236}">
                  <a16:creationId xmlns:a16="http://schemas.microsoft.com/office/drawing/2014/main" id="{0D64D508-D7FA-142B-E1E2-7D759CAA77A1}"/>
                </a:ext>
              </a:extLst>
            </p:cNvPr>
            <p:cNvSpPr/>
            <p:nvPr/>
          </p:nvSpPr>
          <p:spPr>
            <a:xfrm flipV="1">
              <a:off x="1618539" y="1235789"/>
              <a:ext cx="472440" cy="872052"/>
            </a:xfrm>
            <a:prstGeom prst="arc">
              <a:avLst>
                <a:gd name="adj1" fmla="val 15054505"/>
                <a:gd name="adj2" fmla="val 17591785"/>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04" name="CasellaDiTesto 1">
                <a:extLst>
                  <a:ext uri="{FF2B5EF4-FFF2-40B4-BE49-F238E27FC236}">
                    <a16:creationId xmlns:a16="http://schemas.microsoft.com/office/drawing/2014/main" id="{E46A3E23-DEA9-9C7F-D921-97633AC12AA9}"/>
                  </a:ext>
                </a:extLst>
              </p:cNvPr>
              <p:cNvSpPr txBox="1"/>
              <p:nvPr/>
            </p:nvSpPr>
            <p:spPr>
              <a:xfrm>
                <a:off x="5344511" y="150400"/>
                <a:ext cx="6618650" cy="954107"/>
              </a:xfrm>
              <a:prstGeom prst="rect">
                <a:avLst/>
              </a:prstGeom>
              <a:noFill/>
            </p:spPr>
            <p:txBody>
              <a:bodyPr wrap="square" rtlCol="0">
                <a:spAutoFit/>
              </a:bodyPr>
              <a:lstStyle/>
              <a:p>
                <a:pPr algn="just"/>
                <a:r>
                  <a:rPr lang="en-US" sz="1400" dirty="0"/>
                  <a:t>If now we consider a DTL structure, we have that at each gap the maximum energy gain is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𝐸</m:t>
                    </m:r>
                    <m:r>
                      <a:rPr lang="it-IT" sz="1400" b="0" i="1" smtClean="0">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𝑞</m:t>
                    </m:r>
                    <m:sSub>
                      <m:sSubPr>
                        <m:ctrlPr>
                          <a:rPr lang="it-IT" sz="1400" b="0" i="1" smtClean="0">
                            <a:latin typeface="Cambria Math" panose="02040503050406030204" pitchFamily="18" charset="0"/>
                            <a:ea typeface="Cambria Math" panose="02040503050406030204" pitchFamily="18" charset="0"/>
                          </a:rPr>
                        </m:ctrlPr>
                      </m:sSubPr>
                      <m:e>
                        <m:r>
                          <a:rPr lang="it-IT" sz="1400" b="0" i="1" smtClean="0">
                            <a:latin typeface="Cambria Math" panose="02040503050406030204" pitchFamily="18" charset="0"/>
                            <a:ea typeface="Cambria Math" panose="02040503050406030204" pitchFamily="18" charset="0"/>
                          </a:rPr>
                          <m:t>𝑉</m:t>
                        </m:r>
                      </m:e>
                      <m:sub>
                        <m:r>
                          <a:rPr lang="it-IT" sz="1400" b="0" i="1" smtClean="0">
                            <a:latin typeface="Cambria Math" panose="02040503050406030204" pitchFamily="18" charset="0"/>
                            <a:ea typeface="Cambria Math" panose="02040503050406030204" pitchFamily="18" charset="0"/>
                          </a:rPr>
                          <m:t>𝑎𝑐𝑐</m:t>
                        </m:r>
                      </m:sub>
                    </m:sSub>
                  </m:oMath>
                </a14:m>
                <a:r>
                  <a:rPr lang="en-US" sz="1400" dirty="0"/>
                  <a:t> and the particle increase its velocity accordingly to the relativistic formulae. It is convenient to refer to the center of each gap as follows:</a:t>
                </a:r>
              </a:p>
            </p:txBody>
          </p:sp>
        </mc:Choice>
        <mc:Fallback xmlns="">
          <p:sp>
            <p:nvSpPr>
              <p:cNvPr id="104" name="CasellaDiTesto 1">
                <a:extLst>
                  <a:ext uri="{FF2B5EF4-FFF2-40B4-BE49-F238E27FC236}">
                    <a16:creationId xmlns:a16="http://schemas.microsoft.com/office/drawing/2014/main" id="{E46A3E23-DEA9-9C7F-D921-97633AC12AA9}"/>
                  </a:ext>
                </a:extLst>
              </p:cNvPr>
              <p:cNvSpPr txBox="1">
                <a:spLocks noRot="1" noChangeAspect="1" noMove="1" noResize="1" noEditPoints="1" noAdjustHandles="1" noChangeArrowheads="1" noChangeShapeType="1" noTextEdit="1"/>
              </p:cNvSpPr>
              <p:nvPr/>
            </p:nvSpPr>
            <p:spPr>
              <a:xfrm>
                <a:off x="5344511" y="150400"/>
                <a:ext cx="6618650" cy="954107"/>
              </a:xfrm>
              <a:prstGeom prst="rect">
                <a:avLst/>
              </a:prstGeom>
              <a:blipFill>
                <a:blip r:embed="rId2"/>
                <a:stretch>
                  <a:fillRect l="-276" t="-1282" r="-369" b="-5769"/>
                </a:stretch>
              </a:blipFill>
            </p:spPr>
            <p:txBody>
              <a:bodyPr/>
              <a:lstStyle/>
              <a:p>
                <a:r>
                  <a:rPr lang="en-US">
                    <a:noFill/>
                  </a:rPr>
                  <a:t> </a:t>
                </a:r>
              </a:p>
            </p:txBody>
          </p:sp>
        </mc:Fallback>
      </mc:AlternateContent>
      <p:graphicFrame>
        <p:nvGraphicFramePr>
          <p:cNvPr id="105" name="Oggetto 2">
            <a:extLst>
              <a:ext uri="{FF2B5EF4-FFF2-40B4-BE49-F238E27FC236}">
                <a16:creationId xmlns:a16="http://schemas.microsoft.com/office/drawing/2014/main" id="{36E22EFF-F96B-1512-D0A6-FE90D548C1B1}"/>
              </a:ext>
            </a:extLst>
          </p:cNvPr>
          <p:cNvGraphicFramePr>
            <a:graphicFrameLocks noChangeAspect="1"/>
          </p:cNvGraphicFramePr>
          <p:nvPr>
            <p:extLst>
              <p:ext uri="{D42A27DB-BD31-4B8C-83A1-F6EECF244321}">
                <p14:modId xmlns:p14="http://schemas.microsoft.com/office/powerpoint/2010/main" val="962157469"/>
              </p:ext>
            </p:extLst>
          </p:nvPr>
        </p:nvGraphicFramePr>
        <p:xfrm>
          <a:off x="4827201" y="1247299"/>
          <a:ext cx="1469756" cy="250010"/>
        </p:xfrm>
        <a:graphic>
          <a:graphicData uri="http://schemas.openxmlformats.org/presentationml/2006/ole">
            <mc:AlternateContent xmlns:mc="http://schemas.openxmlformats.org/markup-compatibility/2006">
              <mc:Choice xmlns:v="urn:schemas-microsoft-com:vml" Requires="v">
                <p:oleObj name="Equazione" r:id="rId3" imgW="1269720" imgH="215640" progId="Equation.3">
                  <p:embed/>
                </p:oleObj>
              </mc:Choice>
              <mc:Fallback>
                <p:oleObj name="Equazione" r:id="rId3" imgW="1269720" imgH="215640" progId="Equation.3">
                  <p:embed/>
                  <p:pic>
                    <p:nvPicPr>
                      <p:cNvPr id="105" name="Oggetto 2">
                        <a:extLst>
                          <a:ext uri="{FF2B5EF4-FFF2-40B4-BE49-F238E27FC236}">
                            <a16:creationId xmlns:a16="http://schemas.microsoft.com/office/drawing/2014/main" id="{36E22EFF-F96B-1512-D0A6-FE90D548C1B1}"/>
                          </a:ext>
                        </a:extLst>
                      </p:cNvPr>
                      <p:cNvPicPr>
                        <a:picLocks noChangeAspect="1" noChangeArrowheads="1"/>
                      </p:cNvPicPr>
                      <p:nvPr/>
                    </p:nvPicPr>
                    <p:blipFill>
                      <a:blip r:embed="rId4"/>
                      <a:srcRect/>
                      <a:stretch>
                        <a:fillRect/>
                      </a:stretch>
                    </p:blipFill>
                    <p:spPr bwMode="auto">
                      <a:xfrm>
                        <a:off x="4827201" y="1247299"/>
                        <a:ext cx="1469756" cy="250010"/>
                      </a:xfrm>
                      <a:prstGeom prst="rect">
                        <a:avLst/>
                      </a:prstGeom>
                      <a:noFill/>
                      <a:ln>
                        <a:noFill/>
                      </a:ln>
                    </p:spPr>
                  </p:pic>
                </p:oleObj>
              </mc:Fallback>
            </mc:AlternateContent>
          </a:graphicData>
        </a:graphic>
      </p:graphicFrame>
      <p:cxnSp>
        <p:nvCxnSpPr>
          <p:cNvPr id="106" name="Connettore 2 111">
            <a:extLst>
              <a:ext uri="{FF2B5EF4-FFF2-40B4-BE49-F238E27FC236}">
                <a16:creationId xmlns:a16="http://schemas.microsoft.com/office/drawing/2014/main" id="{777C47E6-8395-067D-143F-7FE2C3187669}"/>
              </a:ext>
            </a:extLst>
          </p:cNvPr>
          <p:cNvCxnSpPr/>
          <p:nvPr/>
        </p:nvCxnSpPr>
        <p:spPr>
          <a:xfrm flipV="1">
            <a:off x="658947" y="4662381"/>
            <a:ext cx="3638081" cy="762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7" name="Connettore 2 112">
            <a:extLst>
              <a:ext uri="{FF2B5EF4-FFF2-40B4-BE49-F238E27FC236}">
                <a16:creationId xmlns:a16="http://schemas.microsoft.com/office/drawing/2014/main" id="{98C7F900-5563-6304-A0F3-92A76156EA1C}"/>
              </a:ext>
            </a:extLst>
          </p:cNvPr>
          <p:cNvCxnSpPr/>
          <p:nvPr/>
        </p:nvCxnSpPr>
        <p:spPr>
          <a:xfrm flipV="1">
            <a:off x="658946" y="3424649"/>
            <a:ext cx="0" cy="124154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8" name="CasellaDiTesto 114">
            <a:extLst>
              <a:ext uri="{FF2B5EF4-FFF2-40B4-BE49-F238E27FC236}">
                <a16:creationId xmlns:a16="http://schemas.microsoft.com/office/drawing/2014/main" id="{FE6EAA93-BD5B-F1F4-4F9C-D5E0A30A7BAA}"/>
              </a:ext>
            </a:extLst>
          </p:cNvPr>
          <p:cNvSpPr txBox="1"/>
          <p:nvPr/>
        </p:nvSpPr>
        <p:spPr>
          <a:xfrm>
            <a:off x="4160535" y="4319719"/>
            <a:ext cx="276038" cy="369332"/>
          </a:xfrm>
          <a:prstGeom prst="rect">
            <a:avLst/>
          </a:prstGeom>
          <a:noFill/>
        </p:spPr>
        <p:txBody>
          <a:bodyPr wrap="none" rtlCol="0">
            <a:spAutoFit/>
          </a:bodyPr>
          <a:lstStyle/>
          <a:p>
            <a:r>
              <a:rPr lang="en-US"/>
              <a:t>z</a:t>
            </a:r>
          </a:p>
        </p:txBody>
      </p:sp>
      <p:sp>
        <p:nvSpPr>
          <p:cNvPr id="109" name="CasellaDiTesto 116">
            <a:extLst>
              <a:ext uri="{FF2B5EF4-FFF2-40B4-BE49-F238E27FC236}">
                <a16:creationId xmlns:a16="http://schemas.microsoft.com/office/drawing/2014/main" id="{40BD05EE-035D-E668-29DD-DFF45920F1B1}"/>
              </a:ext>
            </a:extLst>
          </p:cNvPr>
          <p:cNvSpPr txBox="1"/>
          <p:nvPr/>
        </p:nvSpPr>
        <p:spPr>
          <a:xfrm>
            <a:off x="362070" y="3319183"/>
            <a:ext cx="308098" cy="369332"/>
          </a:xfrm>
          <a:prstGeom prst="rect">
            <a:avLst/>
          </a:prstGeom>
          <a:noFill/>
        </p:spPr>
        <p:txBody>
          <a:bodyPr wrap="none" rtlCol="0">
            <a:spAutoFit/>
          </a:bodyPr>
          <a:lstStyle/>
          <a:p>
            <a:r>
              <a:rPr lang="en-US" i="1" dirty="0"/>
              <a:t>E</a:t>
            </a:r>
            <a:endParaRPr lang="en-US" i="1" baseline="-25000" dirty="0"/>
          </a:p>
        </p:txBody>
      </p:sp>
      <p:sp>
        <p:nvSpPr>
          <p:cNvPr id="110" name="CasellaDiTesto 118">
            <a:extLst>
              <a:ext uri="{FF2B5EF4-FFF2-40B4-BE49-F238E27FC236}">
                <a16:creationId xmlns:a16="http://schemas.microsoft.com/office/drawing/2014/main" id="{BD68579F-79DC-2B31-6420-886D69527D2C}"/>
              </a:ext>
            </a:extLst>
          </p:cNvPr>
          <p:cNvSpPr txBox="1"/>
          <p:nvPr/>
        </p:nvSpPr>
        <p:spPr>
          <a:xfrm>
            <a:off x="204249" y="4119466"/>
            <a:ext cx="402674" cy="369332"/>
          </a:xfrm>
          <a:prstGeom prst="rect">
            <a:avLst/>
          </a:prstGeom>
          <a:noFill/>
        </p:spPr>
        <p:txBody>
          <a:bodyPr wrap="none" rtlCol="0">
            <a:spAutoFit/>
          </a:bodyPr>
          <a:lstStyle/>
          <a:p>
            <a:r>
              <a:rPr lang="en-US" i="1" dirty="0"/>
              <a:t>E</a:t>
            </a:r>
            <a:r>
              <a:rPr lang="en-US" baseline="-25000" dirty="0"/>
              <a:t>n</a:t>
            </a:r>
          </a:p>
        </p:txBody>
      </p:sp>
      <p:sp>
        <p:nvSpPr>
          <p:cNvPr id="111" name="Ovale 127">
            <a:extLst>
              <a:ext uri="{FF2B5EF4-FFF2-40B4-BE49-F238E27FC236}">
                <a16:creationId xmlns:a16="http://schemas.microsoft.com/office/drawing/2014/main" id="{DCA26FDD-5DAC-16AB-34FD-AF2B0AB92AEB}"/>
              </a:ext>
            </a:extLst>
          </p:cNvPr>
          <p:cNvSpPr/>
          <p:nvPr/>
        </p:nvSpPr>
        <p:spPr>
          <a:xfrm>
            <a:off x="1127634" y="4247681"/>
            <a:ext cx="114903" cy="10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e 132">
            <a:extLst>
              <a:ext uri="{FF2B5EF4-FFF2-40B4-BE49-F238E27FC236}">
                <a16:creationId xmlns:a16="http://schemas.microsoft.com/office/drawing/2014/main" id="{158B7806-2015-1280-2DAF-A02AE6E6FC57}"/>
              </a:ext>
            </a:extLst>
          </p:cNvPr>
          <p:cNvSpPr/>
          <p:nvPr/>
        </p:nvSpPr>
        <p:spPr>
          <a:xfrm>
            <a:off x="2041001" y="4019661"/>
            <a:ext cx="114903" cy="10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uppo 67">
            <a:extLst>
              <a:ext uri="{FF2B5EF4-FFF2-40B4-BE49-F238E27FC236}">
                <a16:creationId xmlns:a16="http://schemas.microsoft.com/office/drawing/2014/main" id="{0782B673-BB7B-B8EE-3210-FF80E3D1978F}"/>
              </a:ext>
            </a:extLst>
          </p:cNvPr>
          <p:cNvGrpSpPr/>
          <p:nvPr/>
        </p:nvGrpSpPr>
        <p:grpSpPr>
          <a:xfrm>
            <a:off x="1016005" y="3200337"/>
            <a:ext cx="2188019" cy="1469665"/>
            <a:chOff x="602777" y="3375016"/>
            <a:chExt cx="2188019" cy="1660165"/>
          </a:xfrm>
        </p:grpSpPr>
        <p:cxnSp>
          <p:nvCxnSpPr>
            <p:cNvPr id="114" name="Connettore 1 21">
              <a:extLst>
                <a:ext uri="{FF2B5EF4-FFF2-40B4-BE49-F238E27FC236}">
                  <a16:creationId xmlns:a16="http://schemas.microsoft.com/office/drawing/2014/main" id="{66C7A11A-FB9A-CAD4-909C-E4582C5F36E7}"/>
                </a:ext>
              </a:extLst>
            </p:cNvPr>
            <p:cNvCxnSpPr/>
            <p:nvPr/>
          </p:nvCxnSpPr>
          <p:spPr>
            <a:xfrm>
              <a:off x="890547" y="3394211"/>
              <a:ext cx="0" cy="16409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5" name="Connettore 1 123">
              <a:extLst>
                <a:ext uri="{FF2B5EF4-FFF2-40B4-BE49-F238E27FC236}">
                  <a16:creationId xmlns:a16="http://schemas.microsoft.com/office/drawing/2014/main" id="{028AD784-D0F3-B033-CFED-EBBC86BEC84F}"/>
                </a:ext>
              </a:extLst>
            </p:cNvPr>
            <p:cNvCxnSpPr/>
            <p:nvPr/>
          </p:nvCxnSpPr>
          <p:spPr>
            <a:xfrm>
              <a:off x="602777" y="3394211"/>
              <a:ext cx="4532" cy="16409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6" name="Connettore 1 130">
              <a:extLst>
                <a:ext uri="{FF2B5EF4-FFF2-40B4-BE49-F238E27FC236}">
                  <a16:creationId xmlns:a16="http://schemas.microsoft.com/office/drawing/2014/main" id="{AAEF6F88-92BB-D88A-39DF-9799BC4F09DD}"/>
                </a:ext>
              </a:extLst>
            </p:cNvPr>
            <p:cNvCxnSpPr/>
            <p:nvPr/>
          </p:nvCxnSpPr>
          <p:spPr>
            <a:xfrm>
              <a:off x="1795107" y="3375016"/>
              <a:ext cx="0" cy="16409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7" name="Connettore 1 131">
              <a:extLst>
                <a:ext uri="{FF2B5EF4-FFF2-40B4-BE49-F238E27FC236}">
                  <a16:creationId xmlns:a16="http://schemas.microsoft.com/office/drawing/2014/main" id="{3399B17F-30D6-0F94-B9EE-264C9B437CB6}"/>
                </a:ext>
              </a:extLst>
            </p:cNvPr>
            <p:cNvCxnSpPr/>
            <p:nvPr/>
          </p:nvCxnSpPr>
          <p:spPr>
            <a:xfrm>
              <a:off x="1507337" y="3375016"/>
              <a:ext cx="4532" cy="16409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8" name="Connettore 1 133">
              <a:extLst>
                <a:ext uri="{FF2B5EF4-FFF2-40B4-BE49-F238E27FC236}">
                  <a16:creationId xmlns:a16="http://schemas.microsoft.com/office/drawing/2014/main" id="{D3640B44-7390-70E1-224D-00993C0046A2}"/>
                </a:ext>
              </a:extLst>
            </p:cNvPr>
            <p:cNvCxnSpPr/>
            <p:nvPr/>
          </p:nvCxnSpPr>
          <p:spPr>
            <a:xfrm>
              <a:off x="2790796" y="3390401"/>
              <a:ext cx="0" cy="16409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9" name="Connettore 1 134">
              <a:extLst>
                <a:ext uri="{FF2B5EF4-FFF2-40B4-BE49-F238E27FC236}">
                  <a16:creationId xmlns:a16="http://schemas.microsoft.com/office/drawing/2014/main" id="{0D4295F6-387C-D956-DD4F-5E10BDF01D14}"/>
                </a:ext>
              </a:extLst>
            </p:cNvPr>
            <p:cNvCxnSpPr/>
            <p:nvPr/>
          </p:nvCxnSpPr>
          <p:spPr>
            <a:xfrm>
              <a:off x="2503026" y="3390401"/>
              <a:ext cx="4532" cy="164097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120" name="Ovale 135">
            <a:extLst>
              <a:ext uri="{FF2B5EF4-FFF2-40B4-BE49-F238E27FC236}">
                <a16:creationId xmlns:a16="http://schemas.microsoft.com/office/drawing/2014/main" id="{CBC43C1C-DF0D-D406-E3FE-9DF88B319BFC}"/>
              </a:ext>
            </a:extLst>
          </p:cNvPr>
          <p:cNvSpPr/>
          <p:nvPr/>
        </p:nvSpPr>
        <p:spPr>
          <a:xfrm>
            <a:off x="3034656" y="3794991"/>
            <a:ext cx="114903" cy="10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Connettore 1 25">
            <a:extLst>
              <a:ext uri="{FF2B5EF4-FFF2-40B4-BE49-F238E27FC236}">
                <a16:creationId xmlns:a16="http://schemas.microsoft.com/office/drawing/2014/main" id="{4AE4CC2C-8E95-20C2-7906-31670C0652B3}"/>
              </a:ext>
            </a:extLst>
          </p:cNvPr>
          <p:cNvCxnSpPr/>
          <p:nvPr/>
        </p:nvCxnSpPr>
        <p:spPr>
          <a:xfrm flipV="1">
            <a:off x="715284" y="4433063"/>
            <a:ext cx="302986" cy="3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Connettore 1 27">
            <a:extLst>
              <a:ext uri="{FF2B5EF4-FFF2-40B4-BE49-F238E27FC236}">
                <a16:creationId xmlns:a16="http://schemas.microsoft.com/office/drawing/2014/main" id="{5BA9CA96-EEAC-7320-98A7-233A0AD26FEF}"/>
              </a:ext>
            </a:extLst>
          </p:cNvPr>
          <p:cNvCxnSpPr/>
          <p:nvPr/>
        </p:nvCxnSpPr>
        <p:spPr>
          <a:xfrm flipV="1">
            <a:off x="1019574" y="4207489"/>
            <a:ext cx="291579" cy="225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Connettore 1 34">
            <a:extLst>
              <a:ext uri="{FF2B5EF4-FFF2-40B4-BE49-F238E27FC236}">
                <a16:creationId xmlns:a16="http://schemas.microsoft.com/office/drawing/2014/main" id="{685EA744-CEF9-8AF6-FF2B-DCD3D6CD29A7}"/>
              </a:ext>
            </a:extLst>
          </p:cNvPr>
          <p:cNvCxnSpPr/>
          <p:nvPr/>
        </p:nvCxnSpPr>
        <p:spPr>
          <a:xfrm>
            <a:off x="1311153" y="4207488"/>
            <a:ext cx="6187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Connettore 1 148">
            <a:extLst>
              <a:ext uri="{FF2B5EF4-FFF2-40B4-BE49-F238E27FC236}">
                <a16:creationId xmlns:a16="http://schemas.microsoft.com/office/drawing/2014/main" id="{9B56F9A6-9C55-5FC7-B95D-0C996AC7E570}"/>
              </a:ext>
            </a:extLst>
          </p:cNvPr>
          <p:cNvCxnSpPr/>
          <p:nvPr/>
        </p:nvCxnSpPr>
        <p:spPr>
          <a:xfrm flipV="1">
            <a:off x="1920565" y="3980364"/>
            <a:ext cx="291579" cy="225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onnettore 1 149">
            <a:extLst>
              <a:ext uri="{FF2B5EF4-FFF2-40B4-BE49-F238E27FC236}">
                <a16:creationId xmlns:a16="http://schemas.microsoft.com/office/drawing/2014/main" id="{3EEBB937-BA58-5FF3-855D-86075364B535}"/>
              </a:ext>
            </a:extLst>
          </p:cNvPr>
          <p:cNvCxnSpPr/>
          <p:nvPr/>
        </p:nvCxnSpPr>
        <p:spPr>
          <a:xfrm>
            <a:off x="2212143" y="3979481"/>
            <a:ext cx="708642" cy="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Connettore 1 151">
            <a:extLst>
              <a:ext uri="{FF2B5EF4-FFF2-40B4-BE49-F238E27FC236}">
                <a16:creationId xmlns:a16="http://schemas.microsoft.com/office/drawing/2014/main" id="{8B2C24F0-0A62-109F-67CA-DD529EA749DD}"/>
              </a:ext>
            </a:extLst>
          </p:cNvPr>
          <p:cNvCxnSpPr/>
          <p:nvPr/>
        </p:nvCxnSpPr>
        <p:spPr>
          <a:xfrm flipV="1">
            <a:off x="2920786" y="3753907"/>
            <a:ext cx="291579" cy="225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7" name="Oggetto 49">
            <a:extLst>
              <a:ext uri="{FF2B5EF4-FFF2-40B4-BE49-F238E27FC236}">
                <a16:creationId xmlns:a16="http://schemas.microsoft.com/office/drawing/2014/main" id="{6F858C4D-5EC8-E83E-BC66-B1F44F00B799}"/>
              </a:ext>
            </a:extLst>
          </p:cNvPr>
          <p:cNvGraphicFramePr>
            <a:graphicFrameLocks noChangeAspect="1"/>
          </p:cNvGraphicFramePr>
          <p:nvPr>
            <p:extLst>
              <p:ext uri="{D42A27DB-BD31-4B8C-83A1-F6EECF244321}">
                <p14:modId xmlns:p14="http://schemas.microsoft.com/office/powerpoint/2010/main" val="1057143898"/>
              </p:ext>
            </p:extLst>
          </p:nvPr>
        </p:nvGraphicFramePr>
        <p:xfrm>
          <a:off x="3343490" y="4802050"/>
          <a:ext cx="2218589" cy="520562"/>
        </p:xfrm>
        <a:graphic>
          <a:graphicData uri="http://schemas.openxmlformats.org/presentationml/2006/ole">
            <mc:AlternateContent xmlns:mc="http://schemas.openxmlformats.org/markup-compatibility/2006">
              <mc:Choice xmlns:v="urn:schemas-microsoft-com:vml" Requires="v">
                <p:oleObj name="Equazione" r:id="rId5" imgW="2273040" imgH="558720" progId="Equation.3">
                  <p:embed/>
                </p:oleObj>
              </mc:Choice>
              <mc:Fallback>
                <p:oleObj name="Equazione" r:id="rId5" imgW="2273040" imgH="558720" progId="Equation.3">
                  <p:embed/>
                  <p:pic>
                    <p:nvPicPr>
                      <p:cNvPr id="127" name="Oggetto 49">
                        <a:extLst>
                          <a:ext uri="{FF2B5EF4-FFF2-40B4-BE49-F238E27FC236}">
                            <a16:creationId xmlns:a16="http://schemas.microsoft.com/office/drawing/2014/main" id="{6F858C4D-5EC8-E83E-BC66-B1F44F00B799}"/>
                          </a:ext>
                        </a:extLst>
                      </p:cNvPr>
                      <p:cNvPicPr>
                        <a:picLocks noChangeAspect="1" noChangeArrowheads="1"/>
                      </p:cNvPicPr>
                      <p:nvPr/>
                    </p:nvPicPr>
                    <p:blipFill>
                      <a:blip r:embed="rId6"/>
                      <a:srcRect/>
                      <a:stretch>
                        <a:fillRect/>
                      </a:stretch>
                    </p:blipFill>
                    <p:spPr bwMode="auto">
                      <a:xfrm>
                        <a:off x="3343490" y="4802050"/>
                        <a:ext cx="2218589" cy="520562"/>
                      </a:xfrm>
                      <a:prstGeom prst="rect">
                        <a:avLst/>
                      </a:prstGeom>
                      <a:noFill/>
                      <a:ln>
                        <a:noFill/>
                      </a:ln>
                    </p:spPr>
                  </p:pic>
                </p:oleObj>
              </mc:Fallback>
            </mc:AlternateContent>
          </a:graphicData>
        </a:graphic>
      </p:graphicFrame>
      <p:cxnSp>
        <p:nvCxnSpPr>
          <p:cNvPr id="128" name="Connettore 2 51">
            <a:extLst>
              <a:ext uri="{FF2B5EF4-FFF2-40B4-BE49-F238E27FC236}">
                <a16:creationId xmlns:a16="http://schemas.microsoft.com/office/drawing/2014/main" id="{A94BF70C-D0B2-8518-3751-620CBB051377}"/>
              </a:ext>
            </a:extLst>
          </p:cNvPr>
          <p:cNvCxnSpPr/>
          <p:nvPr/>
        </p:nvCxnSpPr>
        <p:spPr>
          <a:xfrm>
            <a:off x="2477986" y="3688515"/>
            <a:ext cx="0" cy="2918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9" name="Connettore 2 159">
            <a:extLst>
              <a:ext uri="{FF2B5EF4-FFF2-40B4-BE49-F238E27FC236}">
                <a16:creationId xmlns:a16="http://schemas.microsoft.com/office/drawing/2014/main" id="{7B66E3CE-052C-BD45-EFC0-426F4E666859}"/>
              </a:ext>
            </a:extLst>
          </p:cNvPr>
          <p:cNvCxnSpPr/>
          <p:nvPr/>
        </p:nvCxnSpPr>
        <p:spPr>
          <a:xfrm flipV="1">
            <a:off x="2477986" y="4200625"/>
            <a:ext cx="0" cy="303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0" name="CasellaDiTesto 56">
            <a:extLst>
              <a:ext uri="{FF2B5EF4-FFF2-40B4-BE49-F238E27FC236}">
                <a16:creationId xmlns:a16="http://schemas.microsoft.com/office/drawing/2014/main" id="{20B524FD-6E70-37D6-244C-4B4537CC01D7}"/>
              </a:ext>
            </a:extLst>
          </p:cNvPr>
          <p:cNvSpPr txBox="1"/>
          <p:nvPr/>
        </p:nvSpPr>
        <p:spPr>
          <a:xfrm>
            <a:off x="2276071" y="3950322"/>
            <a:ext cx="566181" cy="261610"/>
          </a:xfrm>
          <a:prstGeom prst="rect">
            <a:avLst/>
          </a:prstGeom>
          <a:noFill/>
        </p:spPr>
        <p:txBody>
          <a:bodyPr wrap="none" rtlCol="0">
            <a:spAutoFit/>
          </a:bodyPr>
          <a:lstStyle/>
          <a:p>
            <a:r>
              <a:rPr lang="en-US" sz="1050" dirty="0" err="1"/>
              <a:t>qV</a:t>
            </a:r>
            <a:r>
              <a:rPr lang="en-US" sz="1050" baseline="-25000" dirty="0" err="1"/>
              <a:t>acc</a:t>
            </a:r>
            <a:endParaRPr lang="en-US" sz="1050" baseline="-25000" dirty="0"/>
          </a:p>
        </p:txBody>
      </p:sp>
      <p:cxnSp>
        <p:nvCxnSpPr>
          <p:cNvPr id="131" name="Connettore 2 170">
            <a:extLst>
              <a:ext uri="{FF2B5EF4-FFF2-40B4-BE49-F238E27FC236}">
                <a16:creationId xmlns:a16="http://schemas.microsoft.com/office/drawing/2014/main" id="{A6C3B440-68E9-67B4-E688-6D244FBAB072}"/>
              </a:ext>
            </a:extLst>
          </p:cNvPr>
          <p:cNvCxnSpPr/>
          <p:nvPr/>
        </p:nvCxnSpPr>
        <p:spPr>
          <a:xfrm flipV="1">
            <a:off x="666603" y="6134653"/>
            <a:ext cx="3638081" cy="762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2" name="Connettore 2 171">
            <a:extLst>
              <a:ext uri="{FF2B5EF4-FFF2-40B4-BE49-F238E27FC236}">
                <a16:creationId xmlns:a16="http://schemas.microsoft.com/office/drawing/2014/main" id="{D4B90C19-F4B3-10C7-C575-702A4E227043}"/>
              </a:ext>
            </a:extLst>
          </p:cNvPr>
          <p:cNvCxnSpPr/>
          <p:nvPr/>
        </p:nvCxnSpPr>
        <p:spPr>
          <a:xfrm flipV="1">
            <a:off x="666602" y="4896921"/>
            <a:ext cx="0" cy="124154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3" name="CasellaDiTesto 172">
            <a:extLst>
              <a:ext uri="{FF2B5EF4-FFF2-40B4-BE49-F238E27FC236}">
                <a16:creationId xmlns:a16="http://schemas.microsoft.com/office/drawing/2014/main" id="{FDF850D9-700A-C665-8CED-E31B678A965C}"/>
              </a:ext>
            </a:extLst>
          </p:cNvPr>
          <p:cNvSpPr txBox="1"/>
          <p:nvPr/>
        </p:nvSpPr>
        <p:spPr>
          <a:xfrm>
            <a:off x="4168191" y="5791991"/>
            <a:ext cx="276038" cy="369332"/>
          </a:xfrm>
          <a:prstGeom prst="rect">
            <a:avLst/>
          </a:prstGeom>
          <a:noFill/>
        </p:spPr>
        <p:txBody>
          <a:bodyPr wrap="none" rtlCol="0">
            <a:spAutoFit/>
          </a:bodyPr>
          <a:lstStyle/>
          <a:p>
            <a:r>
              <a:rPr lang="en-US"/>
              <a:t>z</a:t>
            </a:r>
          </a:p>
        </p:txBody>
      </p:sp>
      <p:sp>
        <p:nvSpPr>
          <p:cNvPr id="134" name="CasellaDiTesto 173">
            <a:extLst>
              <a:ext uri="{FF2B5EF4-FFF2-40B4-BE49-F238E27FC236}">
                <a16:creationId xmlns:a16="http://schemas.microsoft.com/office/drawing/2014/main" id="{4209EA74-C9AF-9E91-5EE1-37E491FFD182}"/>
              </a:ext>
            </a:extLst>
          </p:cNvPr>
          <p:cNvSpPr txBox="1"/>
          <p:nvPr/>
        </p:nvSpPr>
        <p:spPr>
          <a:xfrm>
            <a:off x="369726" y="4791455"/>
            <a:ext cx="288862" cy="369332"/>
          </a:xfrm>
          <a:prstGeom prst="rect">
            <a:avLst/>
          </a:prstGeom>
          <a:noFill/>
        </p:spPr>
        <p:txBody>
          <a:bodyPr wrap="none" rtlCol="0">
            <a:spAutoFit/>
          </a:bodyPr>
          <a:lstStyle/>
          <a:p>
            <a:r>
              <a:rPr lang="en-US"/>
              <a:t>v</a:t>
            </a:r>
            <a:endParaRPr lang="en-US" baseline="-25000"/>
          </a:p>
        </p:txBody>
      </p:sp>
      <p:sp>
        <p:nvSpPr>
          <p:cNvPr id="135" name="CasellaDiTesto 174">
            <a:extLst>
              <a:ext uri="{FF2B5EF4-FFF2-40B4-BE49-F238E27FC236}">
                <a16:creationId xmlns:a16="http://schemas.microsoft.com/office/drawing/2014/main" id="{350095B4-E1AB-3805-D92D-CC448FB41CFE}"/>
              </a:ext>
            </a:extLst>
          </p:cNvPr>
          <p:cNvSpPr txBox="1"/>
          <p:nvPr/>
        </p:nvSpPr>
        <p:spPr>
          <a:xfrm>
            <a:off x="294147" y="5540187"/>
            <a:ext cx="369012" cy="369332"/>
          </a:xfrm>
          <a:prstGeom prst="rect">
            <a:avLst/>
          </a:prstGeom>
          <a:noFill/>
        </p:spPr>
        <p:txBody>
          <a:bodyPr wrap="none" rtlCol="0">
            <a:spAutoFit/>
          </a:bodyPr>
          <a:lstStyle/>
          <a:p>
            <a:r>
              <a:rPr lang="en-US" err="1"/>
              <a:t>v</a:t>
            </a:r>
            <a:r>
              <a:rPr lang="en-US" baseline="-25000" err="1"/>
              <a:t>n</a:t>
            </a:r>
            <a:endParaRPr lang="en-US" baseline="-25000"/>
          </a:p>
        </p:txBody>
      </p:sp>
      <p:sp>
        <p:nvSpPr>
          <p:cNvPr id="136" name="Ovale 176">
            <a:extLst>
              <a:ext uri="{FF2B5EF4-FFF2-40B4-BE49-F238E27FC236}">
                <a16:creationId xmlns:a16="http://schemas.microsoft.com/office/drawing/2014/main" id="{AA10B602-B841-4E44-2C71-FFB179E3C79C}"/>
              </a:ext>
            </a:extLst>
          </p:cNvPr>
          <p:cNvSpPr/>
          <p:nvPr/>
        </p:nvSpPr>
        <p:spPr>
          <a:xfrm>
            <a:off x="1143894" y="5714601"/>
            <a:ext cx="114903" cy="10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e 177">
            <a:extLst>
              <a:ext uri="{FF2B5EF4-FFF2-40B4-BE49-F238E27FC236}">
                <a16:creationId xmlns:a16="http://schemas.microsoft.com/office/drawing/2014/main" id="{5465B7A9-19BA-B7BC-0356-93C612636CAE}"/>
              </a:ext>
            </a:extLst>
          </p:cNvPr>
          <p:cNvSpPr/>
          <p:nvPr/>
        </p:nvSpPr>
        <p:spPr>
          <a:xfrm>
            <a:off x="2017895" y="5557485"/>
            <a:ext cx="114903" cy="10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uppo 178">
            <a:extLst>
              <a:ext uri="{FF2B5EF4-FFF2-40B4-BE49-F238E27FC236}">
                <a16:creationId xmlns:a16="http://schemas.microsoft.com/office/drawing/2014/main" id="{8364EC61-0328-0976-6835-F4E5491F1FDC}"/>
              </a:ext>
            </a:extLst>
          </p:cNvPr>
          <p:cNvGrpSpPr/>
          <p:nvPr/>
        </p:nvGrpSpPr>
        <p:grpSpPr>
          <a:xfrm>
            <a:off x="1023661" y="5075517"/>
            <a:ext cx="2188019" cy="1066757"/>
            <a:chOff x="602777" y="3375016"/>
            <a:chExt cx="2188019" cy="1660165"/>
          </a:xfrm>
        </p:grpSpPr>
        <p:cxnSp>
          <p:nvCxnSpPr>
            <p:cNvPr id="139" name="Connettore 1 179">
              <a:extLst>
                <a:ext uri="{FF2B5EF4-FFF2-40B4-BE49-F238E27FC236}">
                  <a16:creationId xmlns:a16="http://schemas.microsoft.com/office/drawing/2014/main" id="{063464A3-8F3C-38A8-F81F-D64CCC358E66}"/>
                </a:ext>
              </a:extLst>
            </p:cNvPr>
            <p:cNvCxnSpPr/>
            <p:nvPr/>
          </p:nvCxnSpPr>
          <p:spPr>
            <a:xfrm>
              <a:off x="890547" y="3394211"/>
              <a:ext cx="0" cy="16409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0" name="Connettore 1 180">
              <a:extLst>
                <a:ext uri="{FF2B5EF4-FFF2-40B4-BE49-F238E27FC236}">
                  <a16:creationId xmlns:a16="http://schemas.microsoft.com/office/drawing/2014/main" id="{85EEE7EC-0F63-2AE8-DC19-74C8FEBAFCF5}"/>
                </a:ext>
              </a:extLst>
            </p:cNvPr>
            <p:cNvCxnSpPr/>
            <p:nvPr/>
          </p:nvCxnSpPr>
          <p:spPr>
            <a:xfrm>
              <a:off x="602777" y="3394211"/>
              <a:ext cx="4532" cy="16409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1" name="Connettore 1 181">
              <a:extLst>
                <a:ext uri="{FF2B5EF4-FFF2-40B4-BE49-F238E27FC236}">
                  <a16:creationId xmlns:a16="http://schemas.microsoft.com/office/drawing/2014/main" id="{CF7ECBA1-89FD-59D4-43BD-B9577E79C899}"/>
                </a:ext>
              </a:extLst>
            </p:cNvPr>
            <p:cNvCxnSpPr/>
            <p:nvPr/>
          </p:nvCxnSpPr>
          <p:spPr>
            <a:xfrm>
              <a:off x="1795107" y="3375016"/>
              <a:ext cx="0" cy="16409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2" name="Connettore 1 182">
              <a:extLst>
                <a:ext uri="{FF2B5EF4-FFF2-40B4-BE49-F238E27FC236}">
                  <a16:creationId xmlns:a16="http://schemas.microsoft.com/office/drawing/2014/main" id="{69FCA8C7-BD7C-2C42-807B-0E1EF9051FFF}"/>
                </a:ext>
              </a:extLst>
            </p:cNvPr>
            <p:cNvCxnSpPr/>
            <p:nvPr/>
          </p:nvCxnSpPr>
          <p:spPr>
            <a:xfrm>
              <a:off x="1507337" y="3375016"/>
              <a:ext cx="4532" cy="16409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3" name="Connettore 1 202">
              <a:extLst>
                <a:ext uri="{FF2B5EF4-FFF2-40B4-BE49-F238E27FC236}">
                  <a16:creationId xmlns:a16="http://schemas.microsoft.com/office/drawing/2014/main" id="{C658F017-C316-FBBC-6E93-CCBCD39D071B}"/>
                </a:ext>
              </a:extLst>
            </p:cNvPr>
            <p:cNvCxnSpPr/>
            <p:nvPr/>
          </p:nvCxnSpPr>
          <p:spPr>
            <a:xfrm>
              <a:off x="2790796" y="3390401"/>
              <a:ext cx="0" cy="16409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4" name="Connettore 1 203">
              <a:extLst>
                <a:ext uri="{FF2B5EF4-FFF2-40B4-BE49-F238E27FC236}">
                  <a16:creationId xmlns:a16="http://schemas.microsoft.com/office/drawing/2014/main" id="{2537D655-055C-D2C0-2EE2-6EB9D8ACAE30}"/>
                </a:ext>
              </a:extLst>
            </p:cNvPr>
            <p:cNvCxnSpPr/>
            <p:nvPr/>
          </p:nvCxnSpPr>
          <p:spPr>
            <a:xfrm>
              <a:off x="2503026" y="3390401"/>
              <a:ext cx="4532" cy="164097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145" name="Ovale 210">
            <a:extLst>
              <a:ext uri="{FF2B5EF4-FFF2-40B4-BE49-F238E27FC236}">
                <a16:creationId xmlns:a16="http://schemas.microsoft.com/office/drawing/2014/main" id="{B7E17F97-DE7B-C475-03FD-06F921F3BC46}"/>
              </a:ext>
            </a:extLst>
          </p:cNvPr>
          <p:cNvSpPr/>
          <p:nvPr/>
        </p:nvSpPr>
        <p:spPr>
          <a:xfrm>
            <a:off x="3014375" y="5432563"/>
            <a:ext cx="114903" cy="10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Connettore 1 212">
            <a:extLst>
              <a:ext uri="{FF2B5EF4-FFF2-40B4-BE49-F238E27FC236}">
                <a16:creationId xmlns:a16="http://schemas.microsoft.com/office/drawing/2014/main" id="{CE40594B-25D2-13C4-A652-73D200524492}"/>
              </a:ext>
            </a:extLst>
          </p:cNvPr>
          <p:cNvCxnSpPr/>
          <p:nvPr/>
        </p:nvCxnSpPr>
        <p:spPr>
          <a:xfrm flipV="1">
            <a:off x="722940" y="5905335"/>
            <a:ext cx="302986" cy="3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Connettore 1 213">
            <a:extLst>
              <a:ext uri="{FF2B5EF4-FFF2-40B4-BE49-F238E27FC236}">
                <a16:creationId xmlns:a16="http://schemas.microsoft.com/office/drawing/2014/main" id="{4E9100CB-C012-253D-C61B-4AB47113F417}"/>
              </a:ext>
            </a:extLst>
          </p:cNvPr>
          <p:cNvCxnSpPr/>
          <p:nvPr/>
        </p:nvCxnSpPr>
        <p:spPr>
          <a:xfrm flipV="1">
            <a:off x="1027230" y="5679761"/>
            <a:ext cx="291579" cy="225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Connettore 1 233">
            <a:extLst>
              <a:ext uri="{FF2B5EF4-FFF2-40B4-BE49-F238E27FC236}">
                <a16:creationId xmlns:a16="http://schemas.microsoft.com/office/drawing/2014/main" id="{424A2868-44CC-E924-FE18-E8AAE8C29D11}"/>
              </a:ext>
            </a:extLst>
          </p:cNvPr>
          <p:cNvCxnSpPr/>
          <p:nvPr/>
        </p:nvCxnSpPr>
        <p:spPr>
          <a:xfrm>
            <a:off x="1318809" y="5678210"/>
            <a:ext cx="6187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Connettore 1 234">
            <a:extLst>
              <a:ext uri="{FF2B5EF4-FFF2-40B4-BE49-F238E27FC236}">
                <a16:creationId xmlns:a16="http://schemas.microsoft.com/office/drawing/2014/main" id="{606368EB-3130-63B5-109B-95F31EEA2BE7}"/>
              </a:ext>
            </a:extLst>
          </p:cNvPr>
          <p:cNvCxnSpPr/>
          <p:nvPr/>
        </p:nvCxnSpPr>
        <p:spPr>
          <a:xfrm flipV="1">
            <a:off x="1932753" y="5548102"/>
            <a:ext cx="283235" cy="131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Connettore 1 238">
            <a:extLst>
              <a:ext uri="{FF2B5EF4-FFF2-40B4-BE49-F238E27FC236}">
                <a16:creationId xmlns:a16="http://schemas.microsoft.com/office/drawing/2014/main" id="{3C9B79DB-19CD-DAAD-52FC-8B6760E50148}"/>
              </a:ext>
            </a:extLst>
          </p:cNvPr>
          <p:cNvCxnSpPr/>
          <p:nvPr/>
        </p:nvCxnSpPr>
        <p:spPr>
          <a:xfrm>
            <a:off x="2217533" y="5547149"/>
            <a:ext cx="708642" cy="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Connettore 1 239">
            <a:extLst>
              <a:ext uri="{FF2B5EF4-FFF2-40B4-BE49-F238E27FC236}">
                <a16:creationId xmlns:a16="http://schemas.microsoft.com/office/drawing/2014/main" id="{4EE1EDB4-D314-61E8-2BE4-239A627795DA}"/>
              </a:ext>
            </a:extLst>
          </p:cNvPr>
          <p:cNvCxnSpPr/>
          <p:nvPr/>
        </p:nvCxnSpPr>
        <p:spPr>
          <a:xfrm flipV="1">
            <a:off x="2923909" y="5437568"/>
            <a:ext cx="284356" cy="110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52" name="Oggetto 94">
            <a:extLst>
              <a:ext uri="{FF2B5EF4-FFF2-40B4-BE49-F238E27FC236}">
                <a16:creationId xmlns:a16="http://schemas.microsoft.com/office/drawing/2014/main" id="{863067A8-B962-FCEE-17F8-449BD5DA51AC}"/>
              </a:ext>
            </a:extLst>
          </p:cNvPr>
          <p:cNvGraphicFramePr>
            <a:graphicFrameLocks noChangeAspect="1"/>
          </p:cNvGraphicFramePr>
          <p:nvPr>
            <p:extLst>
              <p:ext uri="{D42A27DB-BD31-4B8C-83A1-F6EECF244321}">
                <p14:modId xmlns:p14="http://schemas.microsoft.com/office/powerpoint/2010/main" val="53144053"/>
              </p:ext>
            </p:extLst>
          </p:nvPr>
        </p:nvGraphicFramePr>
        <p:xfrm>
          <a:off x="6537493" y="4380042"/>
          <a:ext cx="3231813" cy="598779"/>
        </p:xfrm>
        <a:graphic>
          <a:graphicData uri="http://schemas.openxmlformats.org/presentationml/2006/ole">
            <mc:AlternateContent xmlns:mc="http://schemas.openxmlformats.org/markup-compatibility/2006">
              <mc:Choice xmlns:v="urn:schemas-microsoft-com:vml" Requires="v">
                <p:oleObj name="Equazione" r:id="rId7" imgW="2539800" imgH="482400" progId="Equation.3">
                  <p:embed/>
                </p:oleObj>
              </mc:Choice>
              <mc:Fallback>
                <p:oleObj name="Equazione" r:id="rId7" imgW="2539800" imgH="482400" progId="Equation.3">
                  <p:embed/>
                  <p:pic>
                    <p:nvPicPr>
                      <p:cNvPr id="152" name="Oggetto 94">
                        <a:extLst>
                          <a:ext uri="{FF2B5EF4-FFF2-40B4-BE49-F238E27FC236}">
                            <a16:creationId xmlns:a16="http://schemas.microsoft.com/office/drawing/2014/main" id="{863067A8-B962-FCEE-17F8-449BD5DA51AC}"/>
                          </a:ext>
                        </a:extLst>
                      </p:cNvPr>
                      <p:cNvPicPr>
                        <a:picLocks noChangeAspect="1" noChangeArrowheads="1"/>
                      </p:cNvPicPr>
                      <p:nvPr/>
                    </p:nvPicPr>
                    <p:blipFill>
                      <a:blip r:embed="rId8"/>
                      <a:srcRect/>
                      <a:stretch>
                        <a:fillRect/>
                      </a:stretch>
                    </p:blipFill>
                    <p:spPr bwMode="auto">
                      <a:xfrm>
                        <a:off x="6537493" y="4380042"/>
                        <a:ext cx="3231813" cy="598779"/>
                      </a:xfrm>
                      <a:prstGeom prst="rect">
                        <a:avLst/>
                      </a:prstGeom>
                      <a:noFill/>
                    </p:spPr>
                  </p:pic>
                </p:oleObj>
              </mc:Fallback>
            </mc:AlternateContent>
          </a:graphicData>
        </a:graphic>
      </p:graphicFrame>
      <p:sp>
        <p:nvSpPr>
          <p:cNvPr id="153" name="Rettangolo 96">
            <a:extLst>
              <a:ext uri="{FF2B5EF4-FFF2-40B4-BE49-F238E27FC236}">
                <a16:creationId xmlns:a16="http://schemas.microsoft.com/office/drawing/2014/main" id="{B4EF8F82-683F-0A24-0BC6-0F6106E4F8FB}"/>
              </a:ext>
            </a:extLst>
          </p:cNvPr>
          <p:cNvSpPr/>
          <p:nvPr/>
        </p:nvSpPr>
        <p:spPr>
          <a:xfrm>
            <a:off x="5808000" y="3646173"/>
            <a:ext cx="6264000" cy="738664"/>
          </a:xfrm>
          <a:prstGeom prst="rect">
            <a:avLst/>
          </a:prstGeom>
        </p:spPr>
        <p:txBody>
          <a:bodyPr wrap="square">
            <a:spAutoFit/>
          </a:bodyPr>
          <a:lstStyle/>
          <a:p>
            <a:pPr algn="just"/>
            <a:r>
              <a:rPr lang="en-US" sz="1400" dirty="0"/>
              <a:t>In order to maintain the </a:t>
            </a:r>
            <a:r>
              <a:rPr lang="en-US" sz="1400" b="1" dirty="0"/>
              <a:t>particle synchronous with the accelerating field</a:t>
            </a:r>
            <a:r>
              <a:rPr lang="en-US" sz="1400" dirty="0"/>
              <a:t> at the center of each gap, the distance between the centers of the gaps (L</a:t>
            </a:r>
            <a:r>
              <a:rPr lang="en-US" sz="1400" baseline="-25000" dirty="0"/>
              <a:t>n</a:t>
            </a:r>
            <a:r>
              <a:rPr lang="en-US" sz="1400" dirty="0"/>
              <a:t>) must increase as:</a:t>
            </a:r>
          </a:p>
        </p:txBody>
      </p:sp>
      <p:graphicFrame>
        <p:nvGraphicFramePr>
          <p:cNvPr id="154" name="Oggetto 99">
            <a:extLst>
              <a:ext uri="{FF2B5EF4-FFF2-40B4-BE49-F238E27FC236}">
                <a16:creationId xmlns:a16="http://schemas.microsoft.com/office/drawing/2014/main" id="{5A6578FC-204A-86F2-2C27-1F5286F5C6E7}"/>
              </a:ext>
            </a:extLst>
          </p:cNvPr>
          <p:cNvGraphicFramePr>
            <a:graphicFrameLocks noChangeAspect="1"/>
          </p:cNvGraphicFramePr>
          <p:nvPr>
            <p:extLst>
              <p:ext uri="{D42A27DB-BD31-4B8C-83A1-F6EECF244321}">
                <p14:modId xmlns:p14="http://schemas.microsoft.com/office/powerpoint/2010/main" val="3758952323"/>
              </p:ext>
            </p:extLst>
          </p:nvPr>
        </p:nvGraphicFramePr>
        <p:xfrm>
          <a:off x="10451164" y="4342426"/>
          <a:ext cx="1276350" cy="595313"/>
        </p:xfrm>
        <a:graphic>
          <a:graphicData uri="http://schemas.openxmlformats.org/presentationml/2006/ole">
            <mc:AlternateContent xmlns:mc="http://schemas.openxmlformats.org/markup-compatibility/2006">
              <mc:Choice xmlns:v="urn:schemas-microsoft-com:vml" Requires="v">
                <p:oleObj name="Equazione" r:id="rId9" imgW="825480" imgH="393480" progId="Equation.3">
                  <p:embed/>
                </p:oleObj>
              </mc:Choice>
              <mc:Fallback>
                <p:oleObj name="Equazione" r:id="rId9" imgW="825480" imgH="393480" progId="Equation.3">
                  <p:embed/>
                  <p:pic>
                    <p:nvPicPr>
                      <p:cNvPr id="154" name="Oggetto 99">
                        <a:extLst>
                          <a:ext uri="{FF2B5EF4-FFF2-40B4-BE49-F238E27FC236}">
                            <a16:creationId xmlns:a16="http://schemas.microsoft.com/office/drawing/2014/main" id="{5A6578FC-204A-86F2-2C27-1F5286F5C6E7}"/>
                          </a:ext>
                        </a:extLst>
                      </p:cNvPr>
                      <p:cNvPicPr>
                        <a:picLocks noChangeAspect="1" noChangeArrowheads="1"/>
                      </p:cNvPicPr>
                      <p:nvPr/>
                    </p:nvPicPr>
                    <p:blipFill>
                      <a:blip r:embed="rId10"/>
                      <a:srcRect/>
                      <a:stretch>
                        <a:fillRect/>
                      </a:stretch>
                    </p:blipFill>
                    <p:spPr bwMode="auto">
                      <a:xfrm>
                        <a:off x="10451164" y="4342426"/>
                        <a:ext cx="1276350" cy="595313"/>
                      </a:xfrm>
                      <a:prstGeom prst="rect">
                        <a:avLst/>
                      </a:prstGeom>
                      <a:noFill/>
                      <a:ln w="12700">
                        <a:solidFill>
                          <a:srgbClr val="FF0000"/>
                        </a:solidFill>
                      </a:ln>
                    </p:spPr>
                  </p:pic>
                </p:oleObj>
              </mc:Fallback>
            </mc:AlternateContent>
          </a:graphicData>
        </a:graphic>
      </p:graphicFrame>
      <p:sp>
        <p:nvSpPr>
          <p:cNvPr id="155" name="Freccia in giù 100">
            <a:extLst>
              <a:ext uri="{FF2B5EF4-FFF2-40B4-BE49-F238E27FC236}">
                <a16:creationId xmlns:a16="http://schemas.microsoft.com/office/drawing/2014/main" id="{38170924-0E45-909D-43EF-53D20B176973}"/>
              </a:ext>
            </a:extLst>
          </p:cNvPr>
          <p:cNvSpPr/>
          <p:nvPr/>
        </p:nvSpPr>
        <p:spPr>
          <a:xfrm rot="16200000">
            <a:off x="9924911" y="4454493"/>
            <a:ext cx="313549" cy="425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asellaDiTesto 102">
            <a:extLst>
              <a:ext uri="{FF2B5EF4-FFF2-40B4-BE49-F238E27FC236}">
                <a16:creationId xmlns:a16="http://schemas.microsoft.com/office/drawing/2014/main" id="{394602E7-515A-A022-9D83-7F3F4FC39269}"/>
              </a:ext>
            </a:extLst>
          </p:cNvPr>
          <p:cNvSpPr txBox="1"/>
          <p:nvPr/>
        </p:nvSpPr>
        <p:spPr>
          <a:xfrm>
            <a:off x="5797326" y="5386210"/>
            <a:ext cx="6394674" cy="523220"/>
          </a:xfrm>
          <a:prstGeom prst="rect">
            <a:avLst/>
          </a:prstGeom>
          <a:noFill/>
        </p:spPr>
        <p:txBody>
          <a:bodyPr wrap="square" rtlCol="0">
            <a:spAutoFit/>
          </a:bodyPr>
          <a:lstStyle/>
          <a:p>
            <a:pPr algn="just"/>
            <a:r>
              <a:rPr lang="en-US" sz="1400" dirty="0"/>
              <a:t>The </a:t>
            </a:r>
            <a:r>
              <a:rPr lang="en-US" sz="1400" b="1" dirty="0"/>
              <a:t>energy gain per unit length </a:t>
            </a:r>
            <a:r>
              <a:rPr lang="en-US" sz="1400" dirty="0"/>
              <a:t>(i.e. the </a:t>
            </a:r>
            <a:r>
              <a:rPr lang="en-US" sz="1400" b="1" dirty="0"/>
              <a:t>average accelerating gradient times q</a:t>
            </a:r>
            <a:r>
              <a:rPr lang="en-US" sz="1400" dirty="0"/>
              <a:t>) is given by:</a:t>
            </a:r>
          </a:p>
        </p:txBody>
      </p:sp>
      <p:graphicFrame>
        <p:nvGraphicFramePr>
          <p:cNvPr id="157" name="Oggetto 105">
            <a:extLst>
              <a:ext uri="{FF2B5EF4-FFF2-40B4-BE49-F238E27FC236}">
                <a16:creationId xmlns:a16="http://schemas.microsoft.com/office/drawing/2014/main" id="{FDBD22B2-9934-A4B2-AC32-1494FA1F8957}"/>
              </a:ext>
            </a:extLst>
          </p:cNvPr>
          <p:cNvGraphicFramePr>
            <a:graphicFrameLocks noChangeAspect="1"/>
          </p:cNvGraphicFramePr>
          <p:nvPr>
            <p:extLst>
              <p:ext uri="{D42A27DB-BD31-4B8C-83A1-F6EECF244321}">
                <p14:modId xmlns:p14="http://schemas.microsoft.com/office/powerpoint/2010/main" val="4095524334"/>
              </p:ext>
            </p:extLst>
          </p:nvPr>
        </p:nvGraphicFramePr>
        <p:xfrm>
          <a:off x="8233618" y="5761676"/>
          <a:ext cx="2043113" cy="655637"/>
        </p:xfrm>
        <a:graphic>
          <a:graphicData uri="http://schemas.openxmlformats.org/presentationml/2006/ole">
            <mc:AlternateContent xmlns:mc="http://schemas.openxmlformats.org/markup-compatibility/2006">
              <mc:Choice xmlns:v="urn:schemas-microsoft-com:vml" Requires="v">
                <p:oleObj name="Equazione" r:id="rId11" imgW="1320480" imgH="431640" progId="Equation.3">
                  <p:embed/>
                </p:oleObj>
              </mc:Choice>
              <mc:Fallback>
                <p:oleObj name="Equazione" r:id="rId11" imgW="1320480" imgH="431640" progId="Equation.3">
                  <p:embed/>
                  <p:pic>
                    <p:nvPicPr>
                      <p:cNvPr id="157" name="Oggetto 105">
                        <a:extLst>
                          <a:ext uri="{FF2B5EF4-FFF2-40B4-BE49-F238E27FC236}">
                            <a16:creationId xmlns:a16="http://schemas.microsoft.com/office/drawing/2014/main" id="{FDBD22B2-9934-A4B2-AC32-1494FA1F8957}"/>
                          </a:ext>
                        </a:extLst>
                      </p:cNvPr>
                      <p:cNvPicPr>
                        <a:picLocks noChangeAspect="1" noChangeArrowheads="1"/>
                      </p:cNvPicPr>
                      <p:nvPr/>
                    </p:nvPicPr>
                    <p:blipFill>
                      <a:blip r:embed="rId12"/>
                      <a:srcRect/>
                      <a:stretch>
                        <a:fillRect/>
                      </a:stretch>
                    </p:blipFill>
                    <p:spPr bwMode="auto">
                      <a:xfrm>
                        <a:off x="8233618" y="5761676"/>
                        <a:ext cx="2043113" cy="655637"/>
                      </a:xfrm>
                      <a:prstGeom prst="rect">
                        <a:avLst/>
                      </a:prstGeom>
                      <a:noFill/>
                      <a:ln w="12700">
                        <a:solidFill>
                          <a:srgbClr val="FF0000"/>
                        </a:solidFill>
                      </a:ln>
                    </p:spPr>
                  </p:pic>
                </p:oleObj>
              </mc:Fallback>
            </mc:AlternateContent>
          </a:graphicData>
        </a:graphic>
      </p:graphicFrame>
      <p:sp>
        <p:nvSpPr>
          <p:cNvPr id="159" name="CasellaDiTesto 3">
            <a:extLst>
              <a:ext uri="{FF2B5EF4-FFF2-40B4-BE49-F238E27FC236}">
                <a16:creationId xmlns:a16="http://schemas.microsoft.com/office/drawing/2014/main" id="{129FE856-23DB-7991-27C4-997F71EAD877}"/>
              </a:ext>
            </a:extLst>
          </p:cNvPr>
          <p:cNvSpPr txBox="1"/>
          <p:nvPr/>
        </p:nvSpPr>
        <p:spPr>
          <a:xfrm>
            <a:off x="10278866" y="5883036"/>
            <a:ext cx="834780" cy="369332"/>
          </a:xfrm>
          <a:prstGeom prst="rect">
            <a:avLst/>
          </a:prstGeom>
          <a:noFill/>
        </p:spPr>
        <p:txBody>
          <a:bodyPr wrap="none" rtlCol="0">
            <a:spAutoFit/>
          </a:bodyPr>
          <a:lstStyle/>
          <a:p>
            <a:r>
              <a:rPr lang="en-US" dirty="0"/>
              <a:t>[eV/m]</a:t>
            </a:r>
          </a:p>
        </p:txBody>
      </p:sp>
      <p:sp>
        <p:nvSpPr>
          <p:cNvPr id="160" name="CasellaDiTesto 162">
            <a:extLst>
              <a:ext uri="{FF2B5EF4-FFF2-40B4-BE49-F238E27FC236}">
                <a16:creationId xmlns:a16="http://schemas.microsoft.com/office/drawing/2014/main" id="{9D2D74FA-F5DF-0EB7-F0CA-8CC7D8399239}"/>
              </a:ext>
            </a:extLst>
          </p:cNvPr>
          <p:cNvSpPr txBox="1"/>
          <p:nvPr/>
        </p:nvSpPr>
        <p:spPr>
          <a:xfrm>
            <a:off x="194032" y="3830320"/>
            <a:ext cx="580608" cy="369332"/>
          </a:xfrm>
          <a:prstGeom prst="rect">
            <a:avLst/>
          </a:prstGeom>
          <a:noFill/>
        </p:spPr>
        <p:txBody>
          <a:bodyPr wrap="none" rtlCol="0">
            <a:spAutoFit/>
          </a:bodyPr>
          <a:lstStyle/>
          <a:p>
            <a:r>
              <a:rPr lang="en-US" i="1" dirty="0"/>
              <a:t>E</a:t>
            </a:r>
            <a:r>
              <a:rPr lang="en-US" baseline="-25000" dirty="0"/>
              <a:t>n+1</a:t>
            </a:r>
          </a:p>
        </p:txBody>
      </p:sp>
      <p:cxnSp>
        <p:nvCxnSpPr>
          <p:cNvPr id="161" name="Connettore 1 34">
            <a:extLst>
              <a:ext uri="{FF2B5EF4-FFF2-40B4-BE49-F238E27FC236}">
                <a16:creationId xmlns:a16="http://schemas.microsoft.com/office/drawing/2014/main" id="{38FFDFA8-7E1A-8F16-DEA7-93028D6E9D97}"/>
              </a:ext>
            </a:extLst>
          </p:cNvPr>
          <p:cNvCxnSpPr>
            <a:endCxn id="111" idx="2"/>
          </p:cNvCxnSpPr>
          <p:nvPr/>
        </p:nvCxnSpPr>
        <p:spPr>
          <a:xfrm flipV="1">
            <a:off x="660251" y="4302306"/>
            <a:ext cx="467383" cy="54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2" name="Connettore 1 34">
            <a:extLst>
              <a:ext uri="{FF2B5EF4-FFF2-40B4-BE49-F238E27FC236}">
                <a16:creationId xmlns:a16="http://schemas.microsoft.com/office/drawing/2014/main" id="{6339D84F-69D5-64A3-7B10-468B50FD21FD}"/>
              </a:ext>
            </a:extLst>
          </p:cNvPr>
          <p:cNvCxnSpPr>
            <a:endCxn id="112" idx="2"/>
          </p:cNvCxnSpPr>
          <p:nvPr/>
        </p:nvCxnSpPr>
        <p:spPr>
          <a:xfrm>
            <a:off x="669316" y="4062842"/>
            <a:ext cx="1371684" cy="1144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3" name="Connettore 1 34">
            <a:extLst>
              <a:ext uri="{FF2B5EF4-FFF2-40B4-BE49-F238E27FC236}">
                <a16:creationId xmlns:a16="http://schemas.microsoft.com/office/drawing/2014/main" id="{15320304-AB19-DF60-FD83-DBFDB9DF0D0D}"/>
              </a:ext>
            </a:extLst>
          </p:cNvPr>
          <p:cNvCxnSpPr>
            <a:endCxn id="136" idx="2"/>
          </p:cNvCxnSpPr>
          <p:nvPr/>
        </p:nvCxnSpPr>
        <p:spPr>
          <a:xfrm>
            <a:off x="690383" y="5769226"/>
            <a:ext cx="45351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4" name="Connettore 1 34">
            <a:extLst>
              <a:ext uri="{FF2B5EF4-FFF2-40B4-BE49-F238E27FC236}">
                <a16:creationId xmlns:a16="http://schemas.microsoft.com/office/drawing/2014/main" id="{545A6DB1-B3F3-8C3A-3FF7-1B161F4FE6E9}"/>
              </a:ext>
            </a:extLst>
          </p:cNvPr>
          <p:cNvCxnSpPr>
            <a:endCxn id="137" idx="2"/>
          </p:cNvCxnSpPr>
          <p:nvPr/>
        </p:nvCxnSpPr>
        <p:spPr>
          <a:xfrm>
            <a:off x="666574" y="5597566"/>
            <a:ext cx="1351321" cy="145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5" name="CasellaDiTesto 168">
            <a:extLst>
              <a:ext uri="{FF2B5EF4-FFF2-40B4-BE49-F238E27FC236}">
                <a16:creationId xmlns:a16="http://schemas.microsoft.com/office/drawing/2014/main" id="{1B4239E1-35C1-356F-518C-A01E2F213881}"/>
              </a:ext>
            </a:extLst>
          </p:cNvPr>
          <p:cNvSpPr txBox="1"/>
          <p:nvPr/>
        </p:nvSpPr>
        <p:spPr>
          <a:xfrm>
            <a:off x="219334" y="5312666"/>
            <a:ext cx="524503" cy="369332"/>
          </a:xfrm>
          <a:prstGeom prst="rect">
            <a:avLst/>
          </a:prstGeom>
          <a:noFill/>
        </p:spPr>
        <p:txBody>
          <a:bodyPr wrap="none" rtlCol="0">
            <a:spAutoFit/>
          </a:bodyPr>
          <a:lstStyle/>
          <a:p>
            <a:r>
              <a:rPr lang="en-US"/>
              <a:t>v</a:t>
            </a:r>
            <a:r>
              <a:rPr lang="en-US" baseline="-25000"/>
              <a:t>n+1</a:t>
            </a:r>
          </a:p>
        </p:txBody>
      </p:sp>
      <p:sp>
        <p:nvSpPr>
          <p:cNvPr id="166" name="CasellaDiTesto 12">
            <a:extLst>
              <a:ext uri="{FF2B5EF4-FFF2-40B4-BE49-F238E27FC236}">
                <a16:creationId xmlns:a16="http://schemas.microsoft.com/office/drawing/2014/main" id="{10A1AD3C-0066-AE52-2740-2033156DB8D0}"/>
              </a:ext>
            </a:extLst>
          </p:cNvPr>
          <p:cNvSpPr txBox="1"/>
          <p:nvPr/>
        </p:nvSpPr>
        <p:spPr>
          <a:xfrm>
            <a:off x="881256" y="2154882"/>
            <a:ext cx="551754" cy="276999"/>
          </a:xfrm>
          <a:prstGeom prst="rect">
            <a:avLst/>
          </a:prstGeom>
          <a:noFill/>
        </p:spPr>
        <p:txBody>
          <a:bodyPr wrap="none" rtlCol="0">
            <a:spAutoFit/>
          </a:bodyPr>
          <a:lstStyle/>
          <a:p>
            <a:r>
              <a:rPr lang="it-IT" sz="1200"/>
              <a:t>Gap n</a:t>
            </a:r>
          </a:p>
        </p:txBody>
      </p:sp>
      <p:sp>
        <p:nvSpPr>
          <p:cNvPr id="167" name="CasellaDiTesto 240">
            <a:extLst>
              <a:ext uri="{FF2B5EF4-FFF2-40B4-BE49-F238E27FC236}">
                <a16:creationId xmlns:a16="http://schemas.microsoft.com/office/drawing/2014/main" id="{D2F95041-EAA2-6562-146D-7CDE251BDF26}"/>
              </a:ext>
            </a:extLst>
          </p:cNvPr>
          <p:cNvSpPr txBox="1"/>
          <p:nvPr/>
        </p:nvSpPr>
        <p:spPr>
          <a:xfrm>
            <a:off x="1800422" y="2121080"/>
            <a:ext cx="707245" cy="276999"/>
          </a:xfrm>
          <a:prstGeom prst="rect">
            <a:avLst/>
          </a:prstGeom>
          <a:noFill/>
        </p:spPr>
        <p:txBody>
          <a:bodyPr wrap="none" rtlCol="0">
            <a:spAutoFit/>
          </a:bodyPr>
          <a:lstStyle/>
          <a:p>
            <a:r>
              <a:rPr lang="it-IT" sz="1200"/>
              <a:t>Gap n+1</a:t>
            </a:r>
          </a:p>
        </p:txBody>
      </p:sp>
      <mc:AlternateContent xmlns:mc="http://schemas.openxmlformats.org/markup-compatibility/2006" xmlns:a14="http://schemas.microsoft.com/office/drawing/2010/main">
        <mc:Choice Requires="a14">
          <p:sp>
            <p:nvSpPr>
              <p:cNvPr id="169" name="Rettangolo 242">
                <a:extLst>
                  <a:ext uri="{FF2B5EF4-FFF2-40B4-BE49-F238E27FC236}">
                    <a16:creationId xmlns:a16="http://schemas.microsoft.com/office/drawing/2014/main" id="{E64AEAA2-BF97-6BE6-C6A9-D0B91F0C0071}"/>
                  </a:ext>
                </a:extLst>
              </p:cNvPr>
              <p:cNvSpPr/>
              <p:nvPr/>
            </p:nvSpPr>
            <p:spPr>
              <a:xfrm>
                <a:off x="5808000" y="4976121"/>
                <a:ext cx="6214983" cy="307777"/>
              </a:xfrm>
              <a:prstGeom prst="rect">
                <a:avLst/>
              </a:prstGeom>
            </p:spPr>
            <p:txBody>
              <a:bodyPr wrap="square">
                <a:spAutoFit/>
              </a:bodyPr>
              <a:lstStyle/>
              <a:p>
                <a:pPr algn="just"/>
                <a:r>
                  <a:rPr lang="en-US" sz="1400" dirty="0">
                    <a:solidFill>
                      <a:srgbClr val="000000"/>
                    </a:solidFill>
                  </a:rPr>
                  <a:t>where</a:t>
                </a:r>
                <a14:m>
                  <m:oMath xmlns:m="http://schemas.openxmlformats.org/officeDocument/2006/math">
                    <m:sSub>
                      <m:sSubPr>
                        <m:ctrlPr>
                          <a:rPr lang="en-US" sz="1400" i="1" smtClean="0">
                            <a:solidFill>
                              <a:srgbClr val="000000"/>
                            </a:solidFill>
                            <a:latin typeface="Cambria Math" panose="02040503050406030204" pitchFamily="18" charset="0"/>
                          </a:rPr>
                        </m:ctrlPr>
                      </m:sSubPr>
                      <m:e>
                        <m:acc>
                          <m:accPr>
                            <m:chr m:val="̄"/>
                            <m:ctrlPr>
                              <a:rPr lang="en-US" sz="1400" i="1">
                                <a:solidFill>
                                  <a:srgbClr val="000000"/>
                                </a:solidFill>
                                <a:latin typeface="Cambria Math" panose="02040503050406030204" pitchFamily="18" charset="0"/>
                              </a:rPr>
                            </m:ctrlPr>
                          </m:accPr>
                          <m:e>
                            <m:r>
                              <a:rPr lang="it-IT" sz="1400" b="0" i="1" smtClean="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𝑣</m:t>
                            </m:r>
                          </m:e>
                        </m:acc>
                      </m:e>
                      <m:sub>
                        <m:r>
                          <a:rPr lang="en-US" sz="1400" i="1">
                            <a:solidFill>
                              <a:srgbClr val="000000"/>
                            </a:solidFill>
                            <a:latin typeface="Cambria Math" panose="02040503050406030204" pitchFamily="18" charset="0"/>
                          </a:rPr>
                          <m:t>𝑛</m:t>
                        </m:r>
                      </m:sub>
                    </m:sSub>
                  </m:oMath>
                </a14:m>
                <a:r>
                  <a:rPr lang="en-US" sz="1400" dirty="0">
                    <a:sym typeface="Symbol"/>
                  </a:rPr>
                  <a:t>is the average particle velocity between the gap n and n+1</a:t>
                </a:r>
                <a:endParaRPr lang="en-US" dirty="0"/>
              </a:p>
            </p:txBody>
          </p:sp>
        </mc:Choice>
        <mc:Fallback xmlns="">
          <p:sp>
            <p:nvSpPr>
              <p:cNvPr id="169" name="Rettangolo 242">
                <a:extLst>
                  <a:ext uri="{FF2B5EF4-FFF2-40B4-BE49-F238E27FC236}">
                    <a16:creationId xmlns:a16="http://schemas.microsoft.com/office/drawing/2014/main" id="{E64AEAA2-BF97-6BE6-C6A9-D0B91F0C0071}"/>
                  </a:ext>
                </a:extLst>
              </p:cNvPr>
              <p:cNvSpPr>
                <a:spLocks noRot="1" noChangeAspect="1" noMove="1" noResize="1" noEditPoints="1" noAdjustHandles="1" noChangeArrowheads="1" noChangeShapeType="1" noTextEdit="1"/>
              </p:cNvSpPr>
              <p:nvPr/>
            </p:nvSpPr>
            <p:spPr>
              <a:xfrm>
                <a:off x="5808000" y="4976121"/>
                <a:ext cx="6214983" cy="307777"/>
              </a:xfrm>
              <a:prstGeom prst="rect">
                <a:avLst/>
              </a:prstGeom>
              <a:blipFill>
                <a:blip r:embed="rId13"/>
                <a:stretch>
                  <a:fillRect l="-294" t="-1961" b="-19608"/>
                </a:stretch>
              </a:blipFill>
            </p:spPr>
            <p:txBody>
              <a:bodyPr/>
              <a:lstStyle/>
              <a:p>
                <a:r>
                  <a:rPr lang="en-US">
                    <a:noFill/>
                  </a:rPr>
                  <a:t> </a:t>
                </a:r>
              </a:p>
            </p:txBody>
          </p:sp>
        </mc:Fallback>
      </mc:AlternateContent>
      <p:sp>
        <p:nvSpPr>
          <p:cNvPr id="170" name="Figura a mano libera 169">
            <a:extLst>
              <a:ext uri="{FF2B5EF4-FFF2-40B4-BE49-F238E27FC236}">
                <a16:creationId xmlns:a16="http://schemas.microsoft.com/office/drawing/2014/main" id="{C2993C79-2A8E-B424-566B-6FF268C98D7A}"/>
              </a:ext>
            </a:extLst>
          </p:cNvPr>
          <p:cNvSpPr/>
          <p:nvPr/>
        </p:nvSpPr>
        <p:spPr>
          <a:xfrm rot="10950799">
            <a:off x="1021322" y="3185231"/>
            <a:ext cx="261814"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Figura a mano libera 175">
            <a:extLst>
              <a:ext uri="{FF2B5EF4-FFF2-40B4-BE49-F238E27FC236}">
                <a16:creationId xmlns:a16="http://schemas.microsoft.com/office/drawing/2014/main" id="{3FFE2A04-D4E6-0215-E629-815A7B125042}"/>
              </a:ext>
            </a:extLst>
          </p:cNvPr>
          <p:cNvSpPr/>
          <p:nvPr/>
        </p:nvSpPr>
        <p:spPr>
          <a:xfrm>
            <a:off x="1946520" y="2826673"/>
            <a:ext cx="261814"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Figura a mano libera 244">
            <a:extLst>
              <a:ext uri="{FF2B5EF4-FFF2-40B4-BE49-F238E27FC236}">
                <a16:creationId xmlns:a16="http://schemas.microsoft.com/office/drawing/2014/main" id="{B8525BE0-A1D0-8DBC-5F06-AC97A704B528}"/>
              </a:ext>
            </a:extLst>
          </p:cNvPr>
          <p:cNvSpPr/>
          <p:nvPr/>
        </p:nvSpPr>
        <p:spPr>
          <a:xfrm rot="10950799">
            <a:off x="2937230" y="3197117"/>
            <a:ext cx="261814"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Figura a mano libera 246">
            <a:extLst>
              <a:ext uri="{FF2B5EF4-FFF2-40B4-BE49-F238E27FC236}">
                <a16:creationId xmlns:a16="http://schemas.microsoft.com/office/drawing/2014/main" id="{9D99174F-492B-D431-08E4-7C8F45849DDC}"/>
              </a:ext>
            </a:extLst>
          </p:cNvPr>
          <p:cNvSpPr/>
          <p:nvPr/>
        </p:nvSpPr>
        <p:spPr>
          <a:xfrm>
            <a:off x="8041687" y="2799563"/>
            <a:ext cx="261814"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Figura a mano libera 247">
            <a:extLst>
              <a:ext uri="{FF2B5EF4-FFF2-40B4-BE49-F238E27FC236}">
                <a16:creationId xmlns:a16="http://schemas.microsoft.com/office/drawing/2014/main" id="{A4DD52AE-FE99-137C-6274-92A599CE9360}"/>
              </a:ext>
            </a:extLst>
          </p:cNvPr>
          <p:cNvSpPr/>
          <p:nvPr/>
        </p:nvSpPr>
        <p:spPr>
          <a:xfrm rot="10950799">
            <a:off x="8969326" y="3170007"/>
            <a:ext cx="261814"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Figura a mano libera 248">
            <a:extLst>
              <a:ext uri="{FF2B5EF4-FFF2-40B4-BE49-F238E27FC236}">
                <a16:creationId xmlns:a16="http://schemas.microsoft.com/office/drawing/2014/main" id="{F41A7F77-BB2B-15B9-A548-6BBCBC54DE46}"/>
              </a:ext>
            </a:extLst>
          </p:cNvPr>
          <p:cNvSpPr/>
          <p:nvPr/>
        </p:nvSpPr>
        <p:spPr>
          <a:xfrm>
            <a:off x="9966893" y="2799563"/>
            <a:ext cx="261814"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6" name="Connettore 2 6">
            <a:extLst>
              <a:ext uri="{FF2B5EF4-FFF2-40B4-BE49-F238E27FC236}">
                <a16:creationId xmlns:a16="http://schemas.microsoft.com/office/drawing/2014/main" id="{880D8E76-FBB1-815F-66BF-E334D61CB96B}"/>
              </a:ext>
            </a:extLst>
          </p:cNvPr>
          <p:cNvCxnSpPr/>
          <p:nvPr/>
        </p:nvCxnSpPr>
        <p:spPr>
          <a:xfrm flipV="1">
            <a:off x="1173688" y="2971365"/>
            <a:ext cx="0" cy="397464"/>
          </a:xfrm>
          <a:prstGeom prst="straightConnector1">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7" name="Connettore 2 249">
            <a:extLst>
              <a:ext uri="{FF2B5EF4-FFF2-40B4-BE49-F238E27FC236}">
                <a16:creationId xmlns:a16="http://schemas.microsoft.com/office/drawing/2014/main" id="{5481CD67-7263-0633-873B-3FA0592EF67C}"/>
              </a:ext>
            </a:extLst>
          </p:cNvPr>
          <p:cNvCxnSpPr/>
          <p:nvPr/>
        </p:nvCxnSpPr>
        <p:spPr>
          <a:xfrm flipV="1">
            <a:off x="2098452" y="2982509"/>
            <a:ext cx="0" cy="397464"/>
          </a:xfrm>
          <a:prstGeom prst="straightConnector1">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8" name="Connettore 2 250">
            <a:extLst>
              <a:ext uri="{FF2B5EF4-FFF2-40B4-BE49-F238E27FC236}">
                <a16:creationId xmlns:a16="http://schemas.microsoft.com/office/drawing/2014/main" id="{4CC30FA0-9B17-B9DE-7D62-8E5D27F50C03}"/>
              </a:ext>
            </a:extLst>
          </p:cNvPr>
          <p:cNvCxnSpPr/>
          <p:nvPr/>
        </p:nvCxnSpPr>
        <p:spPr>
          <a:xfrm flipV="1">
            <a:off x="3080499" y="2982509"/>
            <a:ext cx="0" cy="397464"/>
          </a:xfrm>
          <a:prstGeom prst="straightConnector1">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9" name="Arco 245">
            <a:extLst>
              <a:ext uri="{FF2B5EF4-FFF2-40B4-BE49-F238E27FC236}">
                <a16:creationId xmlns:a16="http://schemas.microsoft.com/office/drawing/2014/main" id="{9657F907-9928-1211-F745-5E17870E594E}"/>
              </a:ext>
            </a:extLst>
          </p:cNvPr>
          <p:cNvSpPr/>
          <p:nvPr/>
        </p:nvSpPr>
        <p:spPr>
          <a:xfrm flipH="1">
            <a:off x="940907" y="1730774"/>
            <a:ext cx="442768" cy="872052"/>
          </a:xfrm>
          <a:prstGeom prst="arc">
            <a:avLst>
              <a:gd name="adj1" fmla="val 15054505"/>
              <a:gd name="adj2" fmla="val 17591785"/>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Arco 251">
            <a:extLst>
              <a:ext uri="{FF2B5EF4-FFF2-40B4-BE49-F238E27FC236}">
                <a16:creationId xmlns:a16="http://schemas.microsoft.com/office/drawing/2014/main" id="{9470BF1A-1FF3-F9E2-4C63-9EB2C9D13FF8}"/>
              </a:ext>
            </a:extLst>
          </p:cNvPr>
          <p:cNvSpPr/>
          <p:nvPr/>
        </p:nvSpPr>
        <p:spPr>
          <a:xfrm flipH="1" flipV="1">
            <a:off x="940122" y="1760549"/>
            <a:ext cx="442768" cy="872052"/>
          </a:xfrm>
          <a:prstGeom prst="arc">
            <a:avLst>
              <a:gd name="adj1" fmla="val 15054505"/>
              <a:gd name="adj2" fmla="val 17591785"/>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1" name="Gruppo 5">
            <a:extLst>
              <a:ext uri="{FF2B5EF4-FFF2-40B4-BE49-F238E27FC236}">
                <a16:creationId xmlns:a16="http://schemas.microsoft.com/office/drawing/2014/main" id="{6F711F27-BCA3-89D4-D20D-4D63160CC8BF}"/>
              </a:ext>
            </a:extLst>
          </p:cNvPr>
          <p:cNvGrpSpPr/>
          <p:nvPr/>
        </p:nvGrpSpPr>
        <p:grpSpPr>
          <a:xfrm flipH="1">
            <a:off x="1841691" y="1718072"/>
            <a:ext cx="443553" cy="901827"/>
            <a:chOff x="1583140" y="1892751"/>
            <a:chExt cx="443553" cy="901827"/>
          </a:xfrm>
        </p:grpSpPr>
        <p:sp>
          <p:nvSpPr>
            <p:cNvPr id="182" name="Arco 252">
              <a:extLst>
                <a:ext uri="{FF2B5EF4-FFF2-40B4-BE49-F238E27FC236}">
                  <a16:creationId xmlns:a16="http://schemas.microsoft.com/office/drawing/2014/main" id="{5BBB107F-0342-5F17-E1D1-A68837A92FD6}"/>
                </a:ext>
              </a:extLst>
            </p:cNvPr>
            <p:cNvSpPr/>
            <p:nvPr/>
          </p:nvSpPr>
          <p:spPr>
            <a:xfrm flipH="1">
              <a:off x="1583925" y="1892751"/>
              <a:ext cx="442768" cy="872052"/>
            </a:xfrm>
            <a:prstGeom prst="arc">
              <a:avLst>
                <a:gd name="adj1" fmla="val 15054505"/>
                <a:gd name="adj2" fmla="val 17591785"/>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Arco 253">
              <a:extLst>
                <a:ext uri="{FF2B5EF4-FFF2-40B4-BE49-F238E27FC236}">
                  <a16:creationId xmlns:a16="http://schemas.microsoft.com/office/drawing/2014/main" id="{EFDF75BF-9242-84F5-5921-44E5341118FC}"/>
                </a:ext>
              </a:extLst>
            </p:cNvPr>
            <p:cNvSpPr/>
            <p:nvPr/>
          </p:nvSpPr>
          <p:spPr>
            <a:xfrm flipH="1" flipV="1">
              <a:off x="1583140" y="1922526"/>
              <a:ext cx="442768" cy="872052"/>
            </a:xfrm>
            <a:prstGeom prst="arc">
              <a:avLst>
                <a:gd name="adj1" fmla="val 15054505"/>
                <a:gd name="adj2" fmla="val 17591785"/>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4" name="Gruppo 254">
            <a:extLst>
              <a:ext uri="{FF2B5EF4-FFF2-40B4-BE49-F238E27FC236}">
                <a16:creationId xmlns:a16="http://schemas.microsoft.com/office/drawing/2014/main" id="{F1A1600E-2922-E523-16FA-A34F709695BF}"/>
              </a:ext>
            </a:extLst>
          </p:cNvPr>
          <p:cNvGrpSpPr/>
          <p:nvPr/>
        </p:nvGrpSpPr>
        <p:grpSpPr>
          <a:xfrm>
            <a:off x="2836186" y="1727228"/>
            <a:ext cx="443553" cy="901827"/>
            <a:chOff x="1583140" y="1892751"/>
            <a:chExt cx="443553" cy="901827"/>
          </a:xfrm>
        </p:grpSpPr>
        <p:sp>
          <p:nvSpPr>
            <p:cNvPr id="185" name="Arco 255">
              <a:extLst>
                <a:ext uri="{FF2B5EF4-FFF2-40B4-BE49-F238E27FC236}">
                  <a16:creationId xmlns:a16="http://schemas.microsoft.com/office/drawing/2014/main" id="{AD4F23CC-A2E1-9226-69C4-0EEABFF64496}"/>
                </a:ext>
              </a:extLst>
            </p:cNvPr>
            <p:cNvSpPr/>
            <p:nvPr/>
          </p:nvSpPr>
          <p:spPr>
            <a:xfrm flipH="1">
              <a:off x="1583925" y="1892751"/>
              <a:ext cx="442768" cy="872052"/>
            </a:xfrm>
            <a:prstGeom prst="arc">
              <a:avLst>
                <a:gd name="adj1" fmla="val 15054505"/>
                <a:gd name="adj2" fmla="val 17591785"/>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Arco 256">
              <a:extLst>
                <a:ext uri="{FF2B5EF4-FFF2-40B4-BE49-F238E27FC236}">
                  <a16:creationId xmlns:a16="http://schemas.microsoft.com/office/drawing/2014/main" id="{AADE7012-B611-63BD-A56B-C55065A8060D}"/>
                </a:ext>
              </a:extLst>
            </p:cNvPr>
            <p:cNvSpPr/>
            <p:nvPr/>
          </p:nvSpPr>
          <p:spPr>
            <a:xfrm flipH="1" flipV="1">
              <a:off x="1583140" y="1922526"/>
              <a:ext cx="442768" cy="872052"/>
            </a:xfrm>
            <a:prstGeom prst="arc">
              <a:avLst>
                <a:gd name="adj1" fmla="val 15054505"/>
                <a:gd name="adj2" fmla="val 17591785"/>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7" name="Gruppo 257">
            <a:extLst>
              <a:ext uri="{FF2B5EF4-FFF2-40B4-BE49-F238E27FC236}">
                <a16:creationId xmlns:a16="http://schemas.microsoft.com/office/drawing/2014/main" id="{AEB3970F-93FA-4D87-F1BC-40F0B6CC514E}"/>
              </a:ext>
            </a:extLst>
          </p:cNvPr>
          <p:cNvGrpSpPr/>
          <p:nvPr/>
        </p:nvGrpSpPr>
        <p:grpSpPr>
          <a:xfrm flipH="1">
            <a:off x="7963673" y="1709243"/>
            <a:ext cx="443553" cy="901827"/>
            <a:chOff x="1583140" y="1892751"/>
            <a:chExt cx="443553" cy="901827"/>
          </a:xfrm>
        </p:grpSpPr>
        <p:sp>
          <p:nvSpPr>
            <p:cNvPr id="188" name="Arco 258">
              <a:extLst>
                <a:ext uri="{FF2B5EF4-FFF2-40B4-BE49-F238E27FC236}">
                  <a16:creationId xmlns:a16="http://schemas.microsoft.com/office/drawing/2014/main" id="{BD3B7D6B-071A-30AD-6DDD-4DE6DF85935F}"/>
                </a:ext>
              </a:extLst>
            </p:cNvPr>
            <p:cNvSpPr/>
            <p:nvPr/>
          </p:nvSpPr>
          <p:spPr>
            <a:xfrm flipH="1">
              <a:off x="1583925" y="1892751"/>
              <a:ext cx="442768" cy="872052"/>
            </a:xfrm>
            <a:prstGeom prst="arc">
              <a:avLst>
                <a:gd name="adj1" fmla="val 15054505"/>
                <a:gd name="adj2" fmla="val 17591785"/>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Arco 259">
              <a:extLst>
                <a:ext uri="{FF2B5EF4-FFF2-40B4-BE49-F238E27FC236}">
                  <a16:creationId xmlns:a16="http://schemas.microsoft.com/office/drawing/2014/main" id="{EAA1C03E-9EC9-EA81-A889-A6826E405510}"/>
                </a:ext>
              </a:extLst>
            </p:cNvPr>
            <p:cNvSpPr/>
            <p:nvPr/>
          </p:nvSpPr>
          <p:spPr>
            <a:xfrm flipH="1" flipV="1">
              <a:off x="1583140" y="1922526"/>
              <a:ext cx="442768" cy="872052"/>
            </a:xfrm>
            <a:prstGeom prst="arc">
              <a:avLst>
                <a:gd name="adj1" fmla="val 15054505"/>
                <a:gd name="adj2" fmla="val 17591785"/>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0" name="Gruppo 260">
            <a:extLst>
              <a:ext uri="{FF2B5EF4-FFF2-40B4-BE49-F238E27FC236}">
                <a16:creationId xmlns:a16="http://schemas.microsoft.com/office/drawing/2014/main" id="{7F71E555-8415-1595-9731-D91DE6B6139C}"/>
              </a:ext>
            </a:extLst>
          </p:cNvPr>
          <p:cNvGrpSpPr/>
          <p:nvPr/>
        </p:nvGrpSpPr>
        <p:grpSpPr>
          <a:xfrm>
            <a:off x="8859946" y="1708601"/>
            <a:ext cx="443553" cy="901827"/>
            <a:chOff x="1583140" y="1892751"/>
            <a:chExt cx="443553" cy="901827"/>
          </a:xfrm>
        </p:grpSpPr>
        <p:sp>
          <p:nvSpPr>
            <p:cNvPr id="191" name="Arco 261">
              <a:extLst>
                <a:ext uri="{FF2B5EF4-FFF2-40B4-BE49-F238E27FC236}">
                  <a16:creationId xmlns:a16="http://schemas.microsoft.com/office/drawing/2014/main" id="{E45E4840-F7B3-BEE7-66F5-44FB71A7FA01}"/>
                </a:ext>
              </a:extLst>
            </p:cNvPr>
            <p:cNvSpPr/>
            <p:nvPr/>
          </p:nvSpPr>
          <p:spPr>
            <a:xfrm flipH="1">
              <a:off x="1583925" y="1892751"/>
              <a:ext cx="442768" cy="872052"/>
            </a:xfrm>
            <a:prstGeom prst="arc">
              <a:avLst>
                <a:gd name="adj1" fmla="val 15054505"/>
                <a:gd name="adj2" fmla="val 17591785"/>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2" name="Arco 262">
              <a:extLst>
                <a:ext uri="{FF2B5EF4-FFF2-40B4-BE49-F238E27FC236}">
                  <a16:creationId xmlns:a16="http://schemas.microsoft.com/office/drawing/2014/main" id="{D8A4C77C-4922-E838-2E22-4B1E3ABD4843}"/>
                </a:ext>
              </a:extLst>
            </p:cNvPr>
            <p:cNvSpPr/>
            <p:nvPr/>
          </p:nvSpPr>
          <p:spPr>
            <a:xfrm flipH="1" flipV="1">
              <a:off x="1583140" y="1922526"/>
              <a:ext cx="442768" cy="872052"/>
            </a:xfrm>
            <a:prstGeom prst="arc">
              <a:avLst>
                <a:gd name="adj1" fmla="val 15054505"/>
                <a:gd name="adj2" fmla="val 17591785"/>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3" name="Gruppo 263">
            <a:extLst>
              <a:ext uri="{FF2B5EF4-FFF2-40B4-BE49-F238E27FC236}">
                <a16:creationId xmlns:a16="http://schemas.microsoft.com/office/drawing/2014/main" id="{02CD44EB-0CD8-2F32-8215-8A011EDF92CA}"/>
              </a:ext>
            </a:extLst>
          </p:cNvPr>
          <p:cNvGrpSpPr/>
          <p:nvPr/>
        </p:nvGrpSpPr>
        <p:grpSpPr>
          <a:xfrm flipH="1">
            <a:off x="9898774" y="1707880"/>
            <a:ext cx="443553" cy="901827"/>
            <a:chOff x="1583140" y="1892751"/>
            <a:chExt cx="443553" cy="901827"/>
          </a:xfrm>
        </p:grpSpPr>
        <p:sp>
          <p:nvSpPr>
            <p:cNvPr id="194" name="Arco 264">
              <a:extLst>
                <a:ext uri="{FF2B5EF4-FFF2-40B4-BE49-F238E27FC236}">
                  <a16:creationId xmlns:a16="http://schemas.microsoft.com/office/drawing/2014/main" id="{30EFD83E-863C-7DDF-514D-CB2FCDCA5F47}"/>
                </a:ext>
              </a:extLst>
            </p:cNvPr>
            <p:cNvSpPr/>
            <p:nvPr/>
          </p:nvSpPr>
          <p:spPr>
            <a:xfrm flipH="1">
              <a:off x="1583925" y="1892751"/>
              <a:ext cx="442768" cy="872052"/>
            </a:xfrm>
            <a:prstGeom prst="arc">
              <a:avLst>
                <a:gd name="adj1" fmla="val 15054505"/>
                <a:gd name="adj2" fmla="val 17591785"/>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Arco 265">
              <a:extLst>
                <a:ext uri="{FF2B5EF4-FFF2-40B4-BE49-F238E27FC236}">
                  <a16:creationId xmlns:a16="http://schemas.microsoft.com/office/drawing/2014/main" id="{0BBAC5F9-7A1D-3E2D-C3A4-323E84712166}"/>
                </a:ext>
              </a:extLst>
            </p:cNvPr>
            <p:cNvSpPr/>
            <p:nvPr/>
          </p:nvSpPr>
          <p:spPr>
            <a:xfrm flipH="1" flipV="1">
              <a:off x="1583140" y="1922526"/>
              <a:ext cx="442768" cy="872052"/>
            </a:xfrm>
            <a:prstGeom prst="arc">
              <a:avLst>
                <a:gd name="adj1" fmla="val 15054505"/>
                <a:gd name="adj2" fmla="val 17591785"/>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 name="Connettore 1 130">
            <a:extLst>
              <a:ext uri="{FF2B5EF4-FFF2-40B4-BE49-F238E27FC236}">
                <a16:creationId xmlns:a16="http://schemas.microsoft.com/office/drawing/2014/main" id="{BDD6E3BC-FBD3-19BD-F460-22187B202766}"/>
              </a:ext>
            </a:extLst>
          </p:cNvPr>
          <p:cNvCxnSpPr>
            <a:cxnSpLocks/>
          </p:cNvCxnSpPr>
          <p:nvPr/>
        </p:nvCxnSpPr>
        <p:spPr>
          <a:xfrm flipH="1">
            <a:off x="1930754" y="4208266"/>
            <a:ext cx="5314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94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10" presetClass="entr" presetSubtype="0" fill="hold"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500"/>
                                        <p:tgtEl>
                                          <p:spTgt spid="10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500"/>
                                        <p:tgtEl>
                                          <p:spTgt spid="1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fade">
                                      <p:cBhvr>
                                        <p:cTn id="16" dur="500"/>
                                        <p:tgtEl>
                                          <p:spTgt spid="10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500"/>
                                        <p:tgtEl>
                                          <p:spTgt spid="112"/>
                                        </p:tgtEl>
                                      </p:cBhvr>
                                    </p:animEffect>
                                  </p:childTnLst>
                                </p:cTn>
                              </p:par>
                              <p:par>
                                <p:cTn id="23" presetID="10"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500"/>
                                        <p:tgtEl>
                                          <p:spTgt spid="1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par>
                                <p:cTn id="29" presetID="10" presetClass="entr" presetSubtype="0" fill="hold" nodeType="with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fade">
                                      <p:cBhvr>
                                        <p:cTn id="31" dur="500"/>
                                        <p:tgtEl>
                                          <p:spTgt spid="121"/>
                                        </p:tgtEl>
                                      </p:cBhvr>
                                    </p:animEffect>
                                  </p:childTnLst>
                                </p:cTn>
                              </p:par>
                              <p:par>
                                <p:cTn id="32" presetID="10" presetClass="entr" presetSubtype="0" fill="hold" nodeType="with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fade">
                                      <p:cBhvr>
                                        <p:cTn id="34" dur="500"/>
                                        <p:tgtEl>
                                          <p:spTgt spid="122"/>
                                        </p:tgtEl>
                                      </p:cBhvr>
                                    </p:animEffect>
                                  </p:childTnLst>
                                </p:cTn>
                              </p:par>
                              <p:par>
                                <p:cTn id="35" presetID="10" presetClass="entr" presetSubtype="0" fill="hold" nodeType="withEffect">
                                  <p:stCondLst>
                                    <p:cond delay="0"/>
                                  </p:stCondLst>
                                  <p:childTnLst>
                                    <p:set>
                                      <p:cBhvr>
                                        <p:cTn id="36" dur="1" fill="hold">
                                          <p:stCondLst>
                                            <p:cond delay="0"/>
                                          </p:stCondLst>
                                        </p:cTn>
                                        <p:tgtEl>
                                          <p:spTgt spid="123"/>
                                        </p:tgtEl>
                                        <p:attrNameLst>
                                          <p:attrName>style.visibility</p:attrName>
                                        </p:attrNameLst>
                                      </p:cBhvr>
                                      <p:to>
                                        <p:strVal val="visible"/>
                                      </p:to>
                                    </p:set>
                                    <p:animEffect transition="in" filter="fade">
                                      <p:cBhvr>
                                        <p:cTn id="37" dur="500"/>
                                        <p:tgtEl>
                                          <p:spTgt spid="123"/>
                                        </p:tgtEl>
                                      </p:cBhvr>
                                    </p:animEffect>
                                  </p:childTnLst>
                                </p:cTn>
                              </p:par>
                              <p:par>
                                <p:cTn id="38" presetID="10" presetClass="entr" presetSubtype="0" fill="hold" nodeType="withEffect">
                                  <p:stCondLst>
                                    <p:cond delay="0"/>
                                  </p:stCondLst>
                                  <p:childTnLst>
                                    <p:set>
                                      <p:cBhvr>
                                        <p:cTn id="39" dur="1" fill="hold">
                                          <p:stCondLst>
                                            <p:cond delay="0"/>
                                          </p:stCondLst>
                                        </p:cTn>
                                        <p:tgtEl>
                                          <p:spTgt spid="124"/>
                                        </p:tgtEl>
                                        <p:attrNameLst>
                                          <p:attrName>style.visibility</p:attrName>
                                        </p:attrNameLst>
                                      </p:cBhvr>
                                      <p:to>
                                        <p:strVal val="visible"/>
                                      </p:to>
                                    </p:set>
                                    <p:animEffect transition="in" filter="fade">
                                      <p:cBhvr>
                                        <p:cTn id="40" dur="500"/>
                                        <p:tgtEl>
                                          <p:spTgt spid="124"/>
                                        </p:tgtEl>
                                      </p:cBhvr>
                                    </p:animEffect>
                                  </p:childTnLst>
                                </p:cTn>
                              </p:par>
                              <p:par>
                                <p:cTn id="41" presetID="10" presetClass="entr" presetSubtype="0" fill="hold" nodeType="withEffect">
                                  <p:stCondLst>
                                    <p:cond delay="0"/>
                                  </p:stCondLst>
                                  <p:childTnLst>
                                    <p:set>
                                      <p:cBhvr>
                                        <p:cTn id="42" dur="1" fill="hold">
                                          <p:stCondLst>
                                            <p:cond delay="0"/>
                                          </p:stCondLst>
                                        </p:cTn>
                                        <p:tgtEl>
                                          <p:spTgt spid="125"/>
                                        </p:tgtEl>
                                        <p:attrNameLst>
                                          <p:attrName>style.visibility</p:attrName>
                                        </p:attrNameLst>
                                      </p:cBhvr>
                                      <p:to>
                                        <p:strVal val="visible"/>
                                      </p:to>
                                    </p:set>
                                    <p:animEffect transition="in" filter="fade">
                                      <p:cBhvr>
                                        <p:cTn id="43" dur="500"/>
                                        <p:tgtEl>
                                          <p:spTgt spid="125"/>
                                        </p:tgtEl>
                                      </p:cBhvr>
                                    </p:animEffect>
                                  </p:childTnLst>
                                </p:cTn>
                              </p:par>
                              <p:par>
                                <p:cTn id="44" presetID="10" presetClass="entr" presetSubtype="0" fill="hold" nodeType="withEffect">
                                  <p:stCondLst>
                                    <p:cond delay="0"/>
                                  </p:stCondLst>
                                  <p:childTnLst>
                                    <p:set>
                                      <p:cBhvr>
                                        <p:cTn id="45" dur="1" fill="hold">
                                          <p:stCondLst>
                                            <p:cond delay="0"/>
                                          </p:stCondLst>
                                        </p:cTn>
                                        <p:tgtEl>
                                          <p:spTgt spid="126"/>
                                        </p:tgtEl>
                                        <p:attrNameLst>
                                          <p:attrName>style.visibility</p:attrName>
                                        </p:attrNameLst>
                                      </p:cBhvr>
                                      <p:to>
                                        <p:strVal val="visible"/>
                                      </p:to>
                                    </p:set>
                                    <p:animEffect transition="in" filter="fade">
                                      <p:cBhvr>
                                        <p:cTn id="46" dur="500"/>
                                        <p:tgtEl>
                                          <p:spTgt spid="126"/>
                                        </p:tgtEl>
                                      </p:cBhvr>
                                    </p:animEffect>
                                  </p:childTnLst>
                                </p:cTn>
                              </p:par>
                              <p:par>
                                <p:cTn id="47" presetID="10" presetClass="entr" presetSubtype="0" fill="hold" nodeType="withEffect">
                                  <p:stCondLst>
                                    <p:cond delay="0"/>
                                  </p:stCondLst>
                                  <p:childTnLst>
                                    <p:set>
                                      <p:cBhvr>
                                        <p:cTn id="48" dur="1" fill="hold">
                                          <p:stCondLst>
                                            <p:cond delay="0"/>
                                          </p:stCondLst>
                                        </p:cTn>
                                        <p:tgtEl>
                                          <p:spTgt spid="127"/>
                                        </p:tgtEl>
                                        <p:attrNameLst>
                                          <p:attrName>style.visibility</p:attrName>
                                        </p:attrNameLst>
                                      </p:cBhvr>
                                      <p:to>
                                        <p:strVal val="visible"/>
                                      </p:to>
                                    </p:set>
                                    <p:animEffect transition="in" filter="fade">
                                      <p:cBhvr>
                                        <p:cTn id="49" dur="500"/>
                                        <p:tgtEl>
                                          <p:spTgt spid="127"/>
                                        </p:tgtEl>
                                      </p:cBhvr>
                                    </p:animEffect>
                                  </p:childTnLst>
                                </p:cTn>
                              </p:par>
                              <p:par>
                                <p:cTn id="50" presetID="10" presetClass="entr" presetSubtype="0" fill="hold" nodeType="withEffect">
                                  <p:stCondLst>
                                    <p:cond delay="0"/>
                                  </p:stCondLst>
                                  <p:childTnLst>
                                    <p:set>
                                      <p:cBhvr>
                                        <p:cTn id="51" dur="1" fill="hold">
                                          <p:stCondLst>
                                            <p:cond delay="0"/>
                                          </p:stCondLst>
                                        </p:cTn>
                                        <p:tgtEl>
                                          <p:spTgt spid="128"/>
                                        </p:tgtEl>
                                        <p:attrNameLst>
                                          <p:attrName>style.visibility</p:attrName>
                                        </p:attrNameLst>
                                      </p:cBhvr>
                                      <p:to>
                                        <p:strVal val="visible"/>
                                      </p:to>
                                    </p:set>
                                    <p:animEffect transition="in" filter="fade">
                                      <p:cBhvr>
                                        <p:cTn id="52" dur="500"/>
                                        <p:tgtEl>
                                          <p:spTgt spid="128"/>
                                        </p:tgtEl>
                                      </p:cBhvr>
                                    </p:animEffect>
                                  </p:childTnLst>
                                </p:cTn>
                              </p:par>
                              <p:par>
                                <p:cTn id="53" presetID="10" presetClass="entr" presetSubtype="0" fill="hold" nodeType="withEffect">
                                  <p:stCondLst>
                                    <p:cond delay="0"/>
                                  </p:stCondLst>
                                  <p:childTnLst>
                                    <p:set>
                                      <p:cBhvr>
                                        <p:cTn id="54" dur="1" fill="hold">
                                          <p:stCondLst>
                                            <p:cond delay="0"/>
                                          </p:stCondLst>
                                        </p:cTn>
                                        <p:tgtEl>
                                          <p:spTgt spid="129"/>
                                        </p:tgtEl>
                                        <p:attrNameLst>
                                          <p:attrName>style.visibility</p:attrName>
                                        </p:attrNameLst>
                                      </p:cBhvr>
                                      <p:to>
                                        <p:strVal val="visible"/>
                                      </p:to>
                                    </p:set>
                                    <p:animEffect transition="in" filter="fade">
                                      <p:cBhvr>
                                        <p:cTn id="55" dur="500"/>
                                        <p:tgtEl>
                                          <p:spTgt spid="1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0"/>
                                        </p:tgtEl>
                                        <p:attrNameLst>
                                          <p:attrName>style.visibility</p:attrName>
                                        </p:attrNameLst>
                                      </p:cBhvr>
                                      <p:to>
                                        <p:strVal val="visible"/>
                                      </p:to>
                                    </p:set>
                                    <p:animEffect transition="in" filter="fade">
                                      <p:cBhvr>
                                        <p:cTn id="58" dur="500"/>
                                        <p:tgtEl>
                                          <p:spTgt spid="130"/>
                                        </p:tgtEl>
                                      </p:cBhvr>
                                    </p:animEffect>
                                  </p:childTnLst>
                                </p:cTn>
                              </p:par>
                              <p:par>
                                <p:cTn id="59" presetID="10" presetClass="entr" presetSubtype="0" fill="hold" nodeType="withEffect">
                                  <p:stCondLst>
                                    <p:cond delay="0"/>
                                  </p:stCondLst>
                                  <p:childTnLst>
                                    <p:set>
                                      <p:cBhvr>
                                        <p:cTn id="60" dur="1" fill="hold">
                                          <p:stCondLst>
                                            <p:cond delay="0"/>
                                          </p:stCondLst>
                                        </p:cTn>
                                        <p:tgtEl>
                                          <p:spTgt spid="131"/>
                                        </p:tgtEl>
                                        <p:attrNameLst>
                                          <p:attrName>style.visibility</p:attrName>
                                        </p:attrNameLst>
                                      </p:cBhvr>
                                      <p:to>
                                        <p:strVal val="visible"/>
                                      </p:to>
                                    </p:set>
                                    <p:animEffect transition="in" filter="fade">
                                      <p:cBhvr>
                                        <p:cTn id="61" dur="500"/>
                                        <p:tgtEl>
                                          <p:spTgt spid="131"/>
                                        </p:tgtEl>
                                      </p:cBhvr>
                                    </p:animEffect>
                                  </p:childTnLst>
                                </p:cTn>
                              </p:par>
                              <p:par>
                                <p:cTn id="62" presetID="10" presetClass="entr" presetSubtype="0" fill="hold" nodeType="withEffect">
                                  <p:stCondLst>
                                    <p:cond delay="0"/>
                                  </p:stCondLst>
                                  <p:childTnLst>
                                    <p:set>
                                      <p:cBhvr>
                                        <p:cTn id="63" dur="1" fill="hold">
                                          <p:stCondLst>
                                            <p:cond delay="0"/>
                                          </p:stCondLst>
                                        </p:cTn>
                                        <p:tgtEl>
                                          <p:spTgt spid="132"/>
                                        </p:tgtEl>
                                        <p:attrNameLst>
                                          <p:attrName>style.visibility</p:attrName>
                                        </p:attrNameLst>
                                      </p:cBhvr>
                                      <p:to>
                                        <p:strVal val="visible"/>
                                      </p:to>
                                    </p:set>
                                    <p:animEffect transition="in" filter="fade">
                                      <p:cBhvr>
                                        <p:cTn id="64" dur="500"/>
                                        <p:tgtEl>
                                          <p:spTgt spid="1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3"/>
                                        </p:tgtEl>
                                        <p:attrNameLst>
                                          <p:attrName>style.visibility</p:attrName>
                                        </p:attrNameLst>
                                      </p:cBhvr>
                                      <p:to>
                                        <p:strVal val="visible"/>
                                      </p:to>
                                    </p:set>
                                    <p:animEffect transition="in" filter="fade">
                                      <p:cBhvr>
                                        <p:cTn id="67" dur="500"/>
                                        <p:tgtEl>
                                          <p:spTgt spid="13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4"/>
                                        </p:tgtEl>
                                        <p:attrNameLst>
                                          <p:attrName>style.visibility</p:attrName>
                                        </p:attrNameLst>
                                      </p:cBhvr>
                                      <p:to>
                                        <p:strVal val="visible"/>
                                      </p:to>
                                    </p:set>
                                    <p:animEffect transition="in" filter="fade">
                                      <p:cBhvr>
                                        <p:cTn id="70" dur="500"/>
                                        <p:tgtEl>
                                          <p:spTgt spid="13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6"/>
                                        </p:tgtEl>
                                        <p:attrNameLst>
                                          <p:attrName>style.visibility</p:attrName>
                                        </p:attrNameLst>
                                      </p:cBhvr>
                                      <p:to>
                                        <p:strVal val="visible"/>
                                      </p:to>
                                    </p:set>
                                    <p:animEffect transition="in" filter="fade">
                                      <p:cBhvr>
                                        <p:cTn id="73" dur="500"/>
                                        <p:tgtEl>
                                          <p:spTgt spid="13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37"/>
                                        </p:tgtEl>
                                        <p:attrNameLst>
                                          <p:attrName>style.visibility</p:attrName>
                                        </p:attrNameLst>
                                      </p:cBhvr>
                                      <p:to>
                                        <p:strVal val="visible"/>
                                      </p:to>
                                    </p:set>
                                    <p:animEffect transition="in" filter="fade">
                                      <p:cBhvr>
                                        <p:cTn id="76" dur="500"/>
                                        <p:tgtEl>
                                          <p:spTgt spid="137"/>
                                        </p:tgtEl>
                                      </p:cBhvr>
                                    </p:animEffect>
                                  </p:childTnLst>
                                </p:cTn>
                              </p:par>
                              <p:par>
                                <p:cTn id="77" presetID="10" presetClass="entr" presetSubtype="0" fill="hold" nodeType="withEffect">
                                  <p:stCondLst>
                                    <p:cond delay="0"/>
                                  </p:stCondLst>
                                  <p:childTnLst>
                                    <p:set>
                                      <p:cBhvr>
                                        <p:cTn id="78" dur="1" fill="hold">
                                          <p:stCondLst>
                                            <p:cond delay="0"/>
                                          </p:stCondLst>
                                        </p:cTn>
                                        <p:tgtEl>
                                          <p:spTgt spid="138"/>
                                        </p:tgtEl>
                                        <p:attrNameLst>
                                          <p:attrName>style.visibility</p:attrName>
                                        </p:attrNameLst>
                                      </p:cBhvr>
                                      <p:to>
                                        <p:strVal val="visible"/>
                                      </p:to>
                                    </p:set>
                                    <p:animEffect transition="in" filter="fade">
                                      <p:cBhvr>
                                        <p:cTn id="79" dur="500"/>
                                        <p:tgtEl>
                                          <p:spTgt spid="13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45"/>
                                        </p:tgtEl>
                                        <p:attrNameLst>
                                          <p:attrName>style.visibility</p:attrName>
                                        </p:attrNameLst>
                                      </p:cBhvr>
                                      <p:to>
                                        <p:strVal val="visible"/>
                                      </p:to>
                                    </p:set>
                                    <p:animEffect transition="in" filter="fade">
                                      <p:cBhvr>
                                        <p:cTn id="82" dur="500"/>
                                        <p:tgtEl>
                                          <p:spTgt spid="145"/>
                                        </p:tgtEl>
                                      </p:cBhvr>
                                    </p:animEffect>
                                  </p:childTnLst>
                                </p:cTn>
                              </p:par>
                              <p:par>
                                <p:cTn id="83" presetID="10" presetClass="entr" presetSubtype="0" fill="hold" nodeType="withEffect">
                                  <p:stCondLst>
                                    <p:cond delay="0"/>
                                  </p:stCondLst>
                                  <p:childTnLst>
                                    <p:set>
                                      <p:cBhvr>
                                        <p:cTn id="84" dur="1" fill="hold">
                                          <p:stCondLst>
                                            <p:cond delay="0"/>
                                          </p:stCondLst>
                                        </p:cTn>
                                        <p:tgtEl>
                                          <p:spTgt spid="146"/>
                                        </p:tgtEl>
                                        <p:attrNameLst>
                                          <p:attrName>style.visibility</p:attrName>
                                        </p:attrNameLst>
                                      </p:cBhvr>
                                      <p:to>
                                        <p:strVal val="visible"/>
                                      </p:to>
                                    </p:set>
                                    <p:animEffect transition="in" filter="fade">
                                      <p:cBhvr>
                                        <p:cTn id="85" dur="500"/>
                                        <p:tgtEl>
                                          <p:spTgt spid="146"/>
                                        </p:tgtEl>
                                      </p:cBhvr>
                                    </p:animEffect>
                                  </p:childTnLst>
                                </p:cTn>
                              </p:par>
                              <p:par>
                                <p:cTn id="86" presetID="10" presetClass="entr" presetSubtype="0" fill="hold" nodeType="withEffect">
                                  <p:stCondLst>
                                    <p:cond delay="0"/>
                                  </p:stCondLst>
                                  <p:childTnLst>
                                    <p:set>
                                      <p:cBhvr>
                                        <p:cTn id="87" dur="1" fill="hold">
                                          <p:stCondLst>
                                            <p:cond delay="0"/>
                                          </p:stCondLst>
                                        </p:cTn>
                                        <p:tgtEl>
                                          <p:spTgt spid="147"/>
                                        </p:tgtEl>
                                        <p:attrNameLst>
                                          <p:attrName>style.visibility</p:attrName>
                                        </p:attrNameLst>
                                      </p:cBhvr>
                                      <p:to>
                                        <p:strVal val="visible"/>
                                      </p:to>
                                    </p:set>
                                    <p:animEffect transition="in" filter="fade">
                                      <p:cBhvr>
                                        <p:cTn id="88" dur="500"/>
                                        <p:tgtEl>
                                          <p:spTgt spid="147"/>
                                        </p:tgtEl>
                                      </p:cBhvr>
                                    </p:animEffect>
                                  </p:childTnLst>
                                </p:cTn>
                              </p:par>
                              <p:par>
                                <p:cTn id="89" presetID="10" presetClass="entr" presetSubtype="0" fill="hold" nodeType="withEffect">
                                  <p:stCondLst>
                                    <p:cond delay="0"/>
                                  </p:stCondLst>
                                  <p:childTnLst>
                                    <p:set>
                                      <p:cBhvr>
                                        <p:cTn id="90" dur="1" fill="hold">
                                          <p:stCondLst>
                                            <p:cond delay="0"/>
                                          </p:stCondLst>
                                        </p:cTn>
                                        <p:tgtEl>
                                          <p:spTgt spid="148"/>
                                        </p:tgtEl>
                                        <p:attrNameLst>
                                          <p:attrName>style.visibility</p:attrName>
                                        </p:attrNameLst>
                                      </p:cBhvr>
                                      <p:to>
                                        <p:strVal val="visible"/>
                                      </p:to>
                                    </p:set>
                                    <p:animEffect transition="in" filter="fade">
                                      <p:cBhvr>
                                        <p:cTn id="91" dur="500"/>
                                        <p:tgtEl>
                                          <p:spTgt spid="148"/>
                                        </p:tgtEl>
                                      </p:cBhvr>
                                    </p:animEffect>
                                  </p:childTnLst>
                                </p:cTn>
                              </p:par>
                              <p:par>
                                <p:cTn id="92" presetID="10" presetClass="entr" presetSubtype="0" fill="hold" nodeType="withEffect">
                                  <p:stCondLst>
                                    <p:cond delay="0"/>
                                  </p:stCondLst>
                                  <p:childTnLst>
                                    <p:set>
                                      <p:cBhvr>
                                        <p:cTn id="93" dur="1" fill="hold">
                                          <p:stCondLst>
                                            <p:cond delay="0"/>
                                          </p:stCondLst>
                                        </p:cTn>
                                        <p:tgtEl>
                                          <p:spTgt spid="149"/>
                                        </p:tgtEl>
                                        <p:attrNameLst>
                                          <p:attrName>style.visibility</p:attrName>
                                        </p:attrNameLst>
                                      </p:cBhvr>
                                      <p:to>
                                        <p:strVal val="visible"/>
                                      </p:to>
                                    </p:set>
                                    <p:animEffect transition="in" filter="fade">
                                      <p:cBhvr>
                                        <p:cTn id="94" dur="500"/>
                                        <p:tgtEl>
                                          <p:spTgt spid="149"/>
                                        </p:tgtEl>
                                      </p:cBhvr>
                                    </p:animEffect>
                                  </p:childTnLst>
                                </p:cTn>
                              </p:par>
                              <p:par>
                                <p:cTn id="95" presetID="10" presetClass="entr" presetSubtype="0" fill="hold" nodeType="withEffect">
                                  <p:stCondLst>
                                    <p:cond delay="0"/>
                                  </p:stCondLst>
                                  <p:childTnLst>
                                    <p:set>
                                      <p:cBhvr>
                                        <p:cTn id="96" dur="1" fill="hold">
                                          <p:stCondLst>
                                            <p:cond delay="0"/>
                                          </p:stCondLst>
                                        </p:cTn>
                                        <p:tgtEl>
                                          <p:spTgt spid="150"/>
                                        </p:tgtEl>
                                        <p:attrNameLst>
                                          <p:attrName>style.visibility</p:attrName>
                                        </p:attrNameLst>
                                      </p:cBhvr>
                                      <p:to>
                                        <p:strVal val="visible"/>
                                      </p:to>
                                    </p:set>
                                    <p:animEffect transition="in" filter="fade">
                                      <p:cBhvr>
                                        <p:cTn id="97" dur="500"/>
                                        <p:tgtEl>
                                          <p:spTgt spid="150"/>
                                        </p:tgtEl>
                                      </p:cBhvr>
                                    </p:animEffect>
                                  </p:childTnLst>
                                </p:cTn>
                              </p:par>
                              <p:par>
                                <p:cTn id="98" presetID="10" presetClass="entr" presetSubtype="0" fill="hold" nodeType="withEffect">
                                  <p:stCondLst>
                                    <p:cond delay="0"/>
                                  </p:stCondLst>
                                  <p:childTnLst>
                                    <p:set>
                                      <p:cBhvr>
                                        <p:cTn id="99" dur="1" fill="hold">
                                          <p:stCondLst>
                                            <p:cond delay="0"/>
                                          </p:stCondLst>
                                        </p:cTn>
                                        <p:tgtEl>
                                          <p:spTgt spid="151"/>
                                        </p:tgtEl>
                                        <p:attrNameLst>
                                          <p:attrName>style.visibility</p:attrName>
                                        </p:attrNameLst>
                                      </p:cBhvr>
                                      <p:to>
                                        <p:strVal val="visible"/>
                                      </p:to>
                                    </p:set>
                                    <p:animEffect transition="in" filter="fade">
                                      <p:cBhvr>
                                        <p:cTn id="100" dur="500"/>
                                        <p:tgtEl>
                                          <p:spTgt spid="15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0"/>
                                        </p:tgtEl>
                                        <p:attrNameLst>
                                          <p:attrName>style.visibility</p:attrName>
                                        </p:attrNameLst>
                                      </p:cBhvr>
                                      <p:to>
                                        <p:strVal val="visible"/>
                                      </p:to>
                                    </p:set>
                                    <p:animEffect transition="in" filter="fade">
                                      <p:cBhvr>
                                        <p:cTn id="103" dur="500"/>
                                        <p:tgtEl>
                                          <p:spTgt spid="11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35"/>
                                        </p:tgtEl>
                                        <p:attrNameLst>
                                          <p:attrName>style.visibility</p:attrName>
                                        </p:attrNameLst>
                                      </p:cBhvr>
                                      <p:to>
                                        <p:strVal val="visible"/>
                                      </p:to>
                                    </p:set>
                                    <p:animEffect transition="in" filter="fade">
                                      <p:cBhvr>
                                        <p:cTn id="106" dur="500"/>
                                        <p:tgtEl>
                                          <p:spTgt spid="13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60"/>
                                        </p:tgtEl>
                                        <p:attrNameLst>
                                          <p:attrName>style.visibility</p:attrName>
                                        </p:attrNameLst>
                                      </p:cBhvr>
                                      <p:to>
                                        <p:strVal val="visible"/>
                                      </p:to>
                                    </p:set>
                                    <p:animEffect transition="in" filter="fade">
                                      <p:cBhvr>
                                        <p:cTn id="109" dur="500"/>
                                        <p:tgtEl>
                                          <p:spTgt spid="160"/>
                                        </p:tgtEl>
                                      </p:cBhvr>
                                    </p:animEffect>
                                  </p:childTnLst>
                                </p:cTn>
                              </p:par>
                              <p:par>
                                <p:cTn id="110" presetID="10" presetClass="entr" presetSubtype="0" fill="hold" nodeType="withEffect">
                                  <p:stCondLst>
                                    <p:cond delay="0"/>
                                  </p:stCondLst>
                                  <p:childTnLst>
                                    <p:set>
                                      <p:cBhvr>
                                        <p:cTn id="111" dur="1" fill="hold">
                                          <p:stCondLst>
                                            <p:cond delay="0"/>
                                          </p:stCondLst>
                                        </p:cTn>
                                        <p:tgtEl>
                                          <p:spTgt spid="161"/>
                                        </p:tgtEl>
                                        <p:attrNameLst>
                                          <p:attrName>style.visibility</p:attrName>
                                        </p:attrNameLst>
                                      </p:cBhvr>
                                      <p:to>
                                        <p:strVal val="visible"/>
                                      </p:to>
                                    </p:set>
                                    <p:animEffect transition="in" filter="fade">
                                      <p:cBhvr>
                                        <p:cTn id="112" dur="500"/>
                                        <p:tgtEl>
                                          <p:spTgt spid="161"/>
                                        </p:tgtEl>
                                      </p:cBhvr>
                                    </p:animEffect>
                                  </p:childTnLst>
                                </p:cTn>
                              </p:par>
                              <p:par>
                                <p:cTn id="113" presetID="10" presetClass="entr" presetSubtype="0"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Effect transition="in" filter="fade">
                                      <p:cBhvr>
                                        <p:cTn id="115" dur="500"/>
                                        <p:tgtEl>
                                          <p:spTgt spid="162"/>
                                        </p:tgtEl>
                                      </p:cBhvr>
                                    </p:animEffect>
                                  </p:childTnLst>
                                </p:cTn>
                              </p:par>
                              <p:par>
                                <p:cTn id="116" presetID="10" presetClass="entr" presetSubtype="0" fill="hold" nodeType="withEffect">
                                  <p:stCondLst>
                                    <p:cond delay="0"/>
                                  </p:stCondLst>
                                  <p:childTnLst>
                                    <p:set>
                                      <p:cBhvr>
                                        <p:cTn id="117" dur="1" fill="hold">
                                          <p:stCondLst>
                                            <p:cond delay="0"/>
                                          </p:stCondLst>
                                        </p:cTn>
                                        <p:tgtEl>
                                          <p:spTgt spid="163"/>
                                        </p:tgtEl>
                                        <p:attrNameLst>
                                          <p:attrName>style.visibility</p:attrName>
                                        </p:attrNameLst>
                                      </p:cBhvr>
                                      <p:to>
                                        <p:strVal val="visible"/>
                                      </p:to>
                                    </p:set>
                                    <p:animEffect transition="in" filter="fade">
                                      <p:cBhvr>
                                        <p:cTn id="118" dur="500"/>
                                        <p:tgtEl>
                                          <p:spTgt spid="163"/>
                                        </p:tgtEl>
                                      </p:cBhvr>
                                    </p:animEffect>
                                  </p:childTnLst>
                                </p:cTn>
                              </p:par>
                              <p:par>
                                <p:cTn id="119" presetID="10" presetClass="entr" presetSubtype="0" fill="hold" nodeType="withEffect">
                                  <p:stCondLst>
                                    <p:cond delay="0"/>
                                  </p:stCondLst>
                                  <p:childTnLst>
                                    <p:set>
                                      <p:cBhvr>
                                        <p:cTn id="120" dur="1" fill="hold">
                                          <p:stCondLst>
                                            <p:cond delay="0"/>
                                          </p:stCondLst>
                                        </p:cTn>
                                        <p:tgtEl>
                                          <p:spTgt spid="164"/>
                                        </p:tgtEl>
                                        <p:attrNameLst>
                                          <p:attrName>style.visibility</p:attrName>
                                        </p:attrNameLst>
                                      </p:cBhvr>
                                      <p:to>
                                        <p:strVal val="visible"/>
                                      </p:to>
                                    </p:set>
                                    <p:animEffect transition="in" filter="fade">
                                      <p:cBhvr>
                                        <p:cTn id="121" dur="500"/>
                                        <p:tgtEl>
                                          <p:spTgt spid="16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65"/>
                                        </p:tgtEl>
                                        <p:attrNameLst>
                                          <p:attrName>style.visibility</p:attrName>
                                        </p:attrNameLst>
                                      </p:cBhvr>
                                      <p:to>
                                        <p:strVal val="visible"/>
                                      </p:to>
                                    </p:set>
                                    <p:animEffect transition="in" filter="fade">
                                      <p:cBhvr>
                                        <p:cTn id="124" dur="500"/>
                                        <p:tgtEl>
                                          <p:spTgt spid="165"/>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152"/>
                                        </p:tgtEl>
                                        <p:attrNameLst>
                                          <p:attrName>style.visibility</p:attrName>
                                        </p:attrNameLst>
                                      </p:cBhvr>
                                      <p:to>
                                        <p:strVal val="visible"/>
                                      </p:to>
                                    </p:set>
                                    <p:animEffect transition="in" filter="fade">
                                      <p:cBhvr>
                                        <p:cTn id="129" dur="500"/>
                                        <p:tgtEl>
                                          <p:spTgt spid="152"/>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53"/>
                                        </p:tgtEl>
                                        <p:attrNameLst>
                                          <p:attrName>style.visibility</p:attrName>
                                        </p:attrNameLst>
                                      </p:cBhvr>
                                      <p:to>
                                        <p:strVal val="visible"/>
                                      </p:to>
                                    </p:set>
                                    <p:animEffect transition="in" filter="fade">
                                      <p:cBhvr>
                                        <p:cTn id="132" dur="500"/>
                                        <p:tgtEl>
                                          <p:spTgt spid="153"/>
                                        </p:tgtEl>
                                      </p:cBhvr>
                                    </p:animEffect>
                                  </p:childTnLst>
                                </p:cTn>
                              </p:par>
                              <p:par>
                                <p:cTn id="133" presetID="10" presetClass="entr" presetSubtype="0" fill="hold" nodeType="withEffect">
                                  <p:stCondLst>
                                    <p:cond delay="0"/>
                                  </p:stCondLst>
                                  <p:childTnLst>
                                    <p:set>
                                      <p:cBhvr>
                                        <p:cTn id="134" dur="1" fill="hold">
                                          <p:stCondLst>
                                            <p:cond delay="0"/>
                                          </p:stCondLst>
                                        </p:cTn>
                                        <p:tgtEl>
                                          <p:spTgt spid="154"/>
                                        </p:tgtEl>
                                        <p:attrNameLst>
                                          <p:attrName>style.visibility</p:attrName>
                                        </p:attrNameLst>
                                      </p:cBhvr>
                                      <p:to>
                                        <p:strVal val="visible"/>
                                      </p:to>
                                    </p:set>
                                    <p:animEffect transition="in" filter="fade">
                                      <p:cBhvr>
                                        <p:cTn id="135" dur="500"/>
                                        <p:tgtEl>
                                          <p:spTgt spid="154"/>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55"/>
                                        </p:tgtEl>
                                        <p:attrNameLst>
                                          <p:attrName>style.visibility</p:attrName>
                                        </p:attrNameLst>
                                      </p:cBhvr>
                                      <p:to>
                                        <p:strVal val="visible"/>
                                      </p:to>
                                    </p:set>
                                    <p:animEffect transition="in" filter="fade">
                                      <p:cBhvr>
                                        <p:cTn id="138" dur="500"/>
                                        <p:tgtEl>
                                          <p:spTgt spid="155"/>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56"/>
                                        </p:tgtEl>
                                        <p:attrNameLst>
                                          <p:attrName>style.visibility</p:attrName>
                                        </p:attrNameLst>
                                      </p:cBhvr>
                                      <p:to>
                                        <p:strVal val="visible"/>
                                      </p:to>
                                    </p:set>
                                    <p:animEffect transition="in" filter="fade">
                                      <p:cBhvr>
                                        <p:cTn id="141" dur="500"/>
                                        <p:tgtEl>
                                          <p:spTgt spid="156"/>
                                        </p:tgtEl>
                                      </p:cBhvr>
                                    </p:animEffect>
                                  </p:childTnLst>
                                </p:cTn>
                              </p:par>
                              <p:par>
                                <p:cTn id="142" presetID="10" presetClass="entr" presetSubtype="0" fill="hold" nodeType="withEffect">
                                  <p:stCondLst>
                                    <p:cond delay="0"/>
                                  </p:stCondLst>
                                  <p:childTnLst>
                                    <p:set>
                                      <p:cBhvr>
                                        <p:cTn id="143" dur="1" fill="hold">
                                          <p:stCondLst>
                                            <p:cond delay="0"/>
                                          </p:stCondLst>
                                        </p:cTn>
                                        <p:tgtEl>
                                          <p:spTgt spid="157"/>
                                        </p:tgtEl>
                                        <p:attrNameLst>
                                          <p:attrName>style.visibility</p:attrName>
                                        </p:attrNameLst>
                                      </p:cBhvr>
                                      <p:to>
                                        <p:strVal val="visible"/>
                                      </p:to>
                                    </p:set>
                                    <p:animEffect transition="in" filter="fade">
                                      <p:cBhvr>
                                        <p:cTn id="144" dur="500"/>
                                        <p:tgtEl>
                                          <p:spTgt spid="157"/>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59"/>
                                        </p:tgtEl>
                                        <p:attrNameLst>
                                          <p:attrName>style.visibility</p:attrName>
                                        </p:attrNameLst>
                                      </p:cBhvr>
                                      <p:to>
                                        <p:strVal val="visible"/>
                                      </p:to>
                                    </p:set>
                                    <p:animEffect transition="in" filter="fade">
                                      <p:cBhvr>
                                        <p:cTn id="147" dur="500"/>
                                        <p:tgtEl>
                                          <p:spTgt spid="159"/>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69"/>
                                        </p:tgtEl>
                                        <p:attrNameLst>
                                          <p:attrName>style.visibility</p:attrName>
                                        </p:attrNameLst>
                                      </p:cBhvr>
                                      <p:to>
                                        <p:strVal val="visible"/>
                                      </p:to>
                                    </p:set>
                                    <p:animEffect transition="in" filter="fade">
                                      <p:cBhvr>
                                        <p:cTn id="150"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0" grpId="0"/>
      <p:bldP spid="111" grpId="0" animBg="1"/>
      <p:bldP spid="112" grpId="0" animBg="1"/>
      <p:bldP spid="120" grpId="0" animBg="1"/>
      <p:bldP spid="130" grpId="0"/>
      <p:bldP spid="133" grpId="0"/>
      <p:bldP spid="134" grpId="0"/>
      <p:bldP spid="135" grpId="0"/>
      <p:bldP spid="136" grpId="0" animBg="1"/>
      <p:bldP spid="137" grpId="0" animBg="1"/>
      <p:bldP spid="145" grpId="0" animBg="1"/>
      <p:bldP spid="153" grpId="0"/>
      <p:bldP spid="155" grpId="0" animBg="1"/>
      <p:bldP spid="156" grpId="0"/>
      <p:bldP spid="159" grpId="0"/>
      <p:bldP spid="160" grpId="0"/>
      <p:bldP spid="165" grpId="0"/>
      <p:bldP spid="1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2">
            <a:extLst>
              <a:ext uri="{FF2B5EF4-FFF2-40B4-BE49-F238E27FC236}">
                <a16:creationId xmlns:a16="http://schemas.microsoft.com/office/drawing/2014/main" id="{FBED7565-C8A3-B09B-3A8E-FDAB3564FC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85" t="62254" r="5164" b="9139"/>
          <a:stretch/>
        </p:blipFill>
        <p:spPr bwMode="auto">
          <a:xfrm>
            <a:off x="818217" y="4997846"/>
            <a:ext cx="2064179" cy="136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6" name="Gruppo 105">
            <a:extLst>
              <a:ext uri="{FF2B5EF4-FFF2-40B4-BE49-F238E27FC236}">
                <a16:creationId xmlns:a16="http://schemas.microsoft.com/office/drawing/2014/main" id="{414BDD6B-6324-B01E-CB36-2F6DCC73CF9E}"/>
              </a:ext>
            </a:extLst>
          </p:cNvPr>
          <p:cNvGrpSpPr/>
          <p:nvPr/>
        </p:nvGrpSpPr>
        <p:grpSpPr>
          <a:xfrm>
            <a:off x="4843771" y="4693293"/>
            <a:ext cx="2982756" cy="1662924"/>
            <a:chOff x="3834394" y="4830671"/>
            <a:chExt cx="3475284" cy="1929490"/>
          </a:xfrm>
        </p:grpSpPr>
        <p:pic>
          <p:nvPicPr>
            <p:cNvPr id="67" name="Picture 6">
              <a:extLst>
                <a:ext uri="{FF2B5EF4-FFF2-40B4-BE49-F238E27FC236}">
                  <a16:creationId xmlns:a16="http://schemas.microsoft.com/office/drawing/2014/main" id="{E9F43F98-5C3E-601F-951C-6B9E9298CB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4394" y="4830671"/>
              <a:ext cx="3475284" cy="192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Rettangolo 99">
              <a:extLst>
                <a:ext uri="{FF2B5EF4-FFF2-40B4-BE49-F238E27FC236}">
                  <a16:creationId xmlns:a16="http://schemas.microsoft.com/office/drawing/2014/main" id="{D65EAB65-9D67-2881-F96E-1F4DDB46C666}"/>
                </a:ext>
              </a:extLst>
            </p:cNvPr>
            <p:cNvSpPr/>
            <p:nvPr/>
          </p:nvSpPr>
          <p:spPr>
            <a:xfrm rot="21379739">
              <a:off x="4540626" y="5837746"/>
              <a:ext cx="200977" cy="80010"/>
            </a:xfrm>
            <a:prstGeom prst="rect">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ttangolo 100">
              <a:extLst>
                <a:ext uri="{FF2B5EF4-FFF2-40B4-BE49-F238E27FC236}">
                  <a16:creationId xmlns:a16="http://schemas.microsoft.com/office/drawing/2014/main" id="{BFA334EA-8DBF-1494-3340-176FC4AE3330}"/>
                </a:ext>
              </a:extLst>
            </p:cNvPr>
            <p:cNvSpPr/>
            <p:nvPr/>
          </p:nvSpPr>
          <p:spPr>
            <a:xfrm rot="21379739">
              <a:off x="4540627" y="6013006"/>
              <a:ext cx="200977" cy="80010"/>
            </a:xfrm>
            <a:prstGeom prst="rect">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ttangolo 101">
              <a:extLst>
                <a:ext uri="{FF2B5EF4-FFF2-40B4-BE49-F238E27FC236}">
                  <a16:creationId xmlns:a16="http://schemas.microsoft.com/office/drawing/2014/main" id="{54A40B56-0D1A-0F81-0A14-274CB9DDC389}"/>
                </a:ext>
              </a:extLst>
            </p:cNvPr>
            <p:cNvSpPr/>
            <p:nvPr/>
          </p:nvSpPr>
          <p:spPr>
            <a:xfrm rot="21379739">
              <a:off x="4268820" y="5862042"/>
              <a:ext cx="96615" cy="80010"/>
            </a:xfrm>
            <a:prstGeom prst="rect">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ttangolo 102">
              <a:extLst>
                <a:ext uri="{FF2B5EF4-FFF2-40B4-BE49-F238E27FC236}">
                  <a16:creationId xmlns:a16="http://schemas.microsoft.com/office/drawing/2014/main" id="{8F556B75-75E5-9F85-7DF0-D13AFE802877}"/>
                </a:ext>
              </a:extLst>
            </p:cNvPr>
            <p:cNvSpPr/>
            <p:nvPr/>
          </p:nvSpPr>
          <p:spPr>
            <a:xfrm rot="21379739">
              <a:off x="4268824" y="6037379"/>
              <a:ext cx="94195" cy="80010"/>
            </a:xfrm>
            <a:prstGeom prst="rect">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B7A37704-618A-6948-036F-FEA1421775CB}"/>
              </a:ext>
            </a:extLst>
          </p:cNvPr>
          <p:cNvSpPr>
            <a:spLocks noGrp="1"/>
          </p:cNvSpPr>
          <p:nvPr>
            <p:ph type="title"/>
          </p:nvPr>
        </p:nvSpPr>
        <p:spPr>
          <a:xfrm>
            <a:off x="81455" y="89227"/>
            <a:ext cx="4222531" cy="643867"/>
          </a:xfrm>
        </p:spPr>
        <p:txBody>
          <a:bodyPr>
            <a:normAutofit fontScale="90000"/>
          </a:bodyPr>
          <a:lstStyle/>
          <a:p>
            <a:r>
              <a:rPr lang="it-IT" dirty="0"/>
              <a:t>Alvarez </a:t>
            </a:r>
            <a:r>
              <a:rPr lang="it-IT" dirty="0" err="1"/>
              <a:t>structures</a:t>
            </a:r>
            <a:br>
              <a:rPr lang="it-IT" dirty="0"/>
            </a:br>
            <a:r>
              <a:rPr lang="it-IT" sz="2000" dirty="0"/>
              <a:t>Proton and </a:t>
            </a:r>
            <a:r>
              <a:rPr lang="it-IT" sz="2000" dirty="0" err="1"/>
              <a:t>ions</a:t>
            </a:r>
            <a:r>
              <a:rPr lang="it-IT" sz="2000" dirty="0"/>
              <a:t> </a:t>
            </a:r>
            <a:r>
              <a:rPr lang="it-IT" sz="2000" dirty="0" err="1"/>
              <a:t>acceleration</a:t>
            </a:r>
            <a:endParaRPr lang="en-US" sz="2000" dirty="0"/>
          </a:p>
        </p:txBody>
      </p:sp>
      <p:sp>
        <p:nvSpPr>
          <p:cNvPr id="4" name="Date Placeholder 3">
            <a:extLst>
              <a:ext uri="{FF2B5EF4-FFF2-40B4-BE49-F238E27FC236}">
                <a16:creationId xmlns:a16="http://schemas.microsoft.com/office/drawing/2014/main" id="{D036CE97-CD11-CF0D-B768-5BA486996AD5}"/>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0F5F9B3C-0A31-1DAA-9AB9-CCC44FD98A32}"/>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4D3E5DAD-F9C6-C182-C143-11AB34D05044}"/>
              </a:ext>
            </a:extLst>
          </p:cNvPr>
          <p:cNvSpPr>
            <a:spLocks noGrp="1"/>
          </p:cNvSpPr>
          <p:nvPr>
            <p:ph type="sldNum" sz="quarter" idx="12"/>
          </p:nvPr>
        </p:nvSpPr>
        <p:spPr/>
        <p:txBody>
          <a:bodyPr/>
          <a:lstStyle/>
          <a:p>
            <a:fld id="{51845F5A-061D-4825-9AE9-D7794091C6CF}" type="slidenum">
              <a:rPr lang="en-US" smtClean="0"/>
              <a:t>18</a:t>
            </a:fld>
            <a:endParaRPr lang="en-US"/>
          </a:p>
        </p:txBody>
      </p:sp>
      <p:pic>
        <p:nvPicPr>
          <p:cNvPr id="7" name="Immagine 1">
            <a:extLst>
              <a:ext uri="{FF2B5EF4-FFF2-40B4-BE49-F238E27FC236}">
                <a16:creationId xmlns:a16="http://schemas.microsoft.com/office/drawing/2014/main" id="{698B19C9-9227-AEEE-87D9-14B09586E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892" y="1022883"/>
            <a:ext cx="4480065" cy="1136817"/>
          </a:xfrm>
          <a:prstGeom prst="rect">
            <a:avLst/>
          </a:prstGeom>
        </p:spPr>
      </p:pic>
      <p:sp>
        <p:nvSpPr>
          <p:cNvPr id="13" name="Rettangolo 8">
            <a:extLst>
              <a:ext uri="{FF2B5EF4-FFF2-40B4-BE49-F238E27FC236}">
                <a16:creationId xmlns:a16="http://schemas.microsoft.com/office/drawing/2014/main" id="{FEBB076B-6918-EF1D-4636-9CDFDF7ABB07}"/>
              </a:ext>
            </a:extLst>
          </p:cNvPr>
          <p:cNvSpPr/>
          <p:nvPr/>
        </p:nvSpPr>
        <p:spPr>
          <a:xfrm>
            <a:off x="5299602" y="168459"/>
            <a:ext cx="6618305" cy="523220"/>
          </a:xfrm>
          <a:prstGeom prst="rect">
            <a:avLst/>
          </a:prstGeom>
        </p:spPr>
        <p:txBody>
          <a:bodyPr wrap="square">
            <a:spAutoFit/>
          </a:bodyPr>
          <a:lstStyle/>
          <a:p>
            <a:pPr algn="just"/>
            <a:r>
              <a:rPr lang="en-US" sz="1400" b="1" dirty="0"/>
              <a:t>Alvarez's structure </a:t>
            </a:r>
            <a:r>
              <a:rPr lang="en-US" sz="1400" dirty="0"/>
              <a:t>can be described as a </a:t>
            </a:r>
            <a:r>
              <a:rPr lang="en-US" sz="1400" b="1" dirty="0"/>
              <a:t>special DTL </a:t>
            </a:r>
            <a:r>
              <a:rPr lang="en-US" sz="1400" dirty="0"/>
              <a:t>in which the electrodes are part of a </a:t>
            </a:r>
            <a:r>
              <a:rPr lang="en-US" sz="1400" b="1" dirty="0"/>
              <a:t>resonant macrostructure.</a:t>
            </a:r>
          </a:p>
        </p:txBody>
      </p:sp>
      <mc:AlternateContent xmlns:mc="http://schemas.openxmlformats.org/markup-compatibility/2006">
        <mc:Choice xmlns:a14="http://schemas.microsoft.com/office/drawing/2010/main" Requires="a14">
          <p:sp>
            <p:nvSpPr>
              <p:cNvPr id="14" name="Rettangolo 11">
                <a:extLst>
                  <a:ext uri="{FF2B5EF4-FFF2-40B4-BE49-F238E27FC236}">
                    <a16:creationId xmlns:a16="http://schemas.microsoft.com/office/drawing/2014/main" id="{B0D58AF8-F51E-657E-5270-A563AC1FEE39}"/>
                  </a:ext>
                </a:extLst>
              </p:cNvPr>
              <p:cNvSpPr/>
              <p:nvPr/>
            </p:nvSpPr>
            <p:spPr>
              <a:xfrm>
                <a:off x="93879" y="2293763"/>
                <a:ext cx="6106244" cy="2439642"/>
              </a:xfrm>
              <a:prstGeom prst="rect">
                <a:avLst/>
              </a:prstGeom>
            </p:spPr>
            <p:txBody>
              <a:bodyPr wrap="square">
                <a:spAutoFit/>
              </a:bodyPr>
              <a:lstStyle/>
              <a:p>
                <a:pPr marL="285750" indent="-285750" algn="just" eaLnBrk="0" hangingPunct="0">
                  <a:spcAft>
                    <a:spcPts val="600"/>
                  </a:spcAft>
                  <a:buFont typeface="Arial" panose="020B0604020202020204" pitchFamily="34" charset="0"/>
                  <a:buChar char="•"/>
                </a:pPr>
                <a:r>
                  <a:rPr lang="en-US" altLang="en-US" sz="1400" dirty="0"/>
                  <a:t>The DTL operates in </a:t>
                </a:r>
                <a:r>
                  <a:rPr lang="en-US" altLang="en-US" sz="1400" b="1" dirty="0"/>
                  <a:t>0 mode </a:t>
                </a:r>
                <a:r>
                  <a:rPr lang="en-US" altLang="en-US" sz="1400" dirty="0"/>
                  <a:t>for </a:t>
                </a:r>
                <a:r>
                  <a:rPr lang="en-US" altLang="en-US" sz="1400" b="1" dirty="0"/>
                  <a:t>protons and  ions</a:t>
                </a:r>
                <a:r>
                  <a:rPr lang="en-US" altLang="en-US" sz="1400" dirty="0"/>
                  <a:t> in the range </a:t>
                </a:r>
                <a:r>
                  <a:rPr lang="en-US" altLang="en-US" sz="1400" dirty="0">
                    <a:sym typeface="Symbol"/>
                  </a:rPr>
                  <a:t></a:t>
                </a:r>
                <a:r>
                  <a:rPr lang="en-US" altLang="en-US" sz="1400" dirty="0"/>
                  <a:t>=0.05-0.5 (</a:t>
                </a:r>
                <a:r>
                  <a:rPr lang="en-US" altLang="en-US" sz="1400" dirty="0" err="1"/>
                  <a:t>f</a:t>
                </a:r>
                <a:r>
                  <a:rPr lang="en-US" altLang="en-US" sz="1400" baseline="-25000" dirty="0" err="1"/>
                  <a:t>RF</a:t>
                </a:r>
                <a:r>
                  <a:rPr lang="en-US" altLang="en-US" sz="1400" dirty="0"/>
                  <a:t>=50-400 MHz, </a:t>
                </a:r>
                <a:r>
                  <a:rPr lang="en-US" altLang="en-US" sz="1400" dirty="0">
                    <a:sym typeface="Symbol" panose="05050102010706020507" pitchFamily="18" charset="2"/>
                  </a:rPr>
                  <a:t></a:t>
                </a:r>
                <a:r>
                  <a:rPr lang="en-US" altLang="en-US" sz="1400" baseline="-25000" dirty="0">
                    <a:sym typeface="Symbol" panose="05050102010706020507" pitchFamily="18" charset="2"/>
                  </a:rPr>
                  <a:t>RF</a:t>
                </a:r>
                <a:r>
                  <a:rPr lang="en-US" altLang="en-US" sz="1400" dirty="0">
                    <a:sym typeface="Symbol" panose="05050102010706020507" pitchFamily="18" charset="2"/>
                  </a:rPr>
                  <a:t>=6-0.7 m</a:t>
                </a:r>
                <a:r>
                  <a:rPr lang="en-US" altLang="en-US" sz="1400" dirty="0"/>
                  <a:t>) 1-100 MeV;</a:t>
                </a:r>
              </a:p>
              <a:p>
                <a:pPr marL="285750" indent="-285750" algn="just" eaLnBrk="0" hangingPunct="0">
                  <a:spcAft>
                    <a:spcPts val="600"/>
                  </a:spcAft>
                  <a:buFont typeface="Arial" panose="020B0604020202020204" pitchFamily="34" charset="0"/>
                  <a:buChar char="•"/>
                </a:pPr>
                <a:r>
                  <a:rPr lang="en-US" sz="1400" dirty="0"/>
                  <a:t>In order to be synchronous with the accelerating field at each gap the </a:t>
                </a:r>
                <a:r>
                  <a:rPr lang="en-US" sz="1400" b="1" dirty="0"/>
                  <a:t>length of the n-</a:t>
                </a:r>
                <a:r>
                  <a:rPr lang="en-US" sz="1400" b="1" dirty="0" err="1"/>
                  <a:t>th</a:t>
                </a:r>
                <a:r>
                  <a:rPr lang="en-US" sz="1400" b="1" dirty="0"/>
                  <a:t> drift tube </a:t>
                </a:r>
                <a:r>
                  <a:rPr lang="en-US" sz="1400" dirty="0"/>
                  <a:t>L</a:t>
                </a:r>
                <a:r>
                  <a:rPr lang="en-US" sz="1400" baseline="-25000" dirty="0"/>
                  <a:t>n  </a:t>
                </a:r>
                <a:r>
                  <a:rPr lang="en-US" sz="1400" dirty="0"/>
                  <a:t>has to be:</a:t>
                </a:r>
                <a:br>
                  <a:rPr lang="en-US" sz="1400" dirty="0"/>
                </a:br>
                <a14:m>
                  <m:oMath xmlns:m="http://schemas.openxmlformats.org/officeDocument/2006/math">
                    <m:sSub>
                      <m:sSubPr>
                        <m:ctrlPr>
                          <a:rPr lang="en-US" sz="2000" b="1" i="1" smtClean="0">
                            <a:solidFill>
                              <a:srgbClr val="000000"/>
                            </a:solidFill>
                            <a:latin typeface="Cambria Math" panose="02040503050406030204" pitchFamily="18" charset="0"/>
                          </a:rPr>
                        </m:ctrlPr>
                      </m:sSubPr>
                      <m:e>
                        <m:r>
                          <a:rPr lang="en-US" sz="2000" b="1" i="1">
                            <a:solidFill>
                              <a:srgbClr val="000000"/>
                            </a:solidFill>
                            <a:latin typeface="Cambria Math" panose="02040503050406030204" pitchFamily="18" charset="0"/>
                          </a:rPr>
                          <m:t>𝑳</m:t>
                        </m:r>
                      </m:e>
                      <m:sub>
                        <m:r>
                          <a:rPr lang="en-US" sz="2000" b="1" i="1">
                            <a:solidFill>
                              <a:srgbClr val="000000"/>
                            </a:solidFill>
                            <a:latin typeface="Cambria Math" panose="02040503050406030204" pitchFamily="18" charset="0"/>
                          </a:rPr>
                          <m:t>𝒏</m:t>
                        </m:r>
                      </m:sub>
                    </m:sSub>
                    <m:r>
                      <a:rPr lang="en-US" sz="2000" b="1" i="1">
                        <a:solidFill>
                          <a:srgbClr val="000000"/>
                        </a:solidFill>
                        <a:latin typeface="Cambria Math" panose="02040503050406030204" pitchFamily="18" charset="0"/>
                      </a:rPr>
                      <m:t>=</m:t>
                    </m:r>
                    <m:sSub>
                      <m:sSubPr>
                        <m:ctrlPr>
                          <a:rPr lang="en-US" sz="2000" b="1" i="1">
                            <a:solidFill>
                              <a:srgbClr val="000000"/>
                            </a:solidFill>
                            <a:latin typeface="Cambria Math" panose="02040503050406030204" pitchFamily="18" charset="0"/>
                          </a:rPr>
                        </m:ctrlPr>
                      </m:sSubPr>
                      <m:e>
                        <m:acc>
                          <m:accPr>
                            <m:chr m:val="̄"/>
                            <m:ctrlPr>
                              <a:rPr lang="en-US" sz="2000" b="1" i="1">
                                <a:solidFill>
                                  <a:srgbClr val="000000"/>
                                </a:solidFill>
                                <a:latin typeface="Cambria Math" panose="02040503050406030204" pitchFamily="18" charset="0"/>
                              </a:rPr>
                            </m:ctrlPr>
                          </m:accPr>
                          <m:e>
                            <m:r>
                              <a:rPr lang="en-US" sz="2000" b="1" i="1">
                                <a:solidFill>
                                  <a:srgbClr val="000000"/>
                                </a:solidFill>
                                <a:latin typeface="Cambria Math" panose="02040503050406030204" pitchFamily="18" charset="0"/>
                              </a:rPr>
                              <m:t>𝜷</m:t>
                            </m:r>
                          </m:e>
                        </m:acc>
                      </m:e>
                      <m:sub>
                        <m:r>
                          <a:rPr lang="en-US" sz="2000" b="1" i="1">
                            <a:solidFill>
                              <a:srgbClr val="000000"/>
                            </a:solidFill>
                            <a:latin typeface="Cambria Math" panose="02040503050406030204" pitchFamily="18" charset="0"/>
                          </a:rPr>
                          <m:t>𝒏</m:t>
                        </m:r>
                      </m:sub>
                    </m:sSub>
                    <m:sSub>
                      <m:sSubPr>
                        <m:ctrlPr>
                          <a:rPr lang="en-US" sz="2000" b="1" i="1">
                            <a:solidFill>
                              <a:srgbClr val="000000"/>
                            </a:solidFill>
                            <a:latin typeface="Cambria Math" panose="02040503050406030204" pitchFamily="18" charset="0"/>
                          </a:rPr>
                        </m:ctrlPr>
                      </m:sSubPr>
                      <m:e>
                        <m:r>
                          <a:rPr lang="en-US" sz="2000" b="1" i="1">
                            <a:solidFill>
                              <a:srgbClr val="000000"/>
                            </a:solidFill>
                            <a:latin typeface="Cambria Math" panose="02040503050406030204" pitchFamily="18" charset="0"/>
                          </a:rPr>
                          <m:t>𝝀</m:t>
                        </m:r>
                      </m:e>
                      <m:sub>
                        <m:r>
                          <a:rPr lang="en-US" sz="2000" b="1" i="1">
                            <a:solidFill>
                              <a:srgbClr val="000000"/>
                            </a:solidFill>
                            <a:latin typeface="Cambria Math" panose="02040503050406030204" pitchFamily="18" charset="0"/>
                          </a:rPr>
                          <m:t>𝑹𝑭</m:t>
                        </m:r>
                      </m:sub>
                    </m:sSub>
                  </m:oMath>
                </a14:m>
                <a:endParaRPr lang="en-US" altLang="en-US" sz="2000" dirty="0"/>
              </a:p>
              <a:p>
                <a:pPr marL="285750" indent="-285750" algn="just" eaLnBrk="0" hangingPunct="0">
                  <a:spcAft>
                    <a:spcPts val="600"/>
                  </a:spcAft>
                  <a:buFont typeface="Arial" panose="020B0604020202020204" pitchFamily="34" charset="0"/>
                  <a:buChar char="•"/>
                </a:pPr>
                <a:r>
                  <a:rPr lang="en-US" altLang="en-US" sz="1400" dirty="0"/>
                  <a:t>The beam is inside the “</a:t>
                </a:r>
                <a:r>
                  <a:rPr lang="en-US" altLang="en-US" sz="1400" b="1" dirty="0"/>
                  <a:t>drift tubes</a:t>
                </a:r>
                <a:r>
                  <a:rPr lang="en-US" altLang="en-US" sz="1400" dirty="0"/>
                  <a:t>” when the electric field is decelerating. </a:t>
                </a:r>
                <a:r>
                  <a:rPr lang="en-US" sz="1400" dirty="0">
                    <a:sym typeface="Symbol"/>
                  </a:rPr>
                  <a:t>The </a:t>
                </a:r>
                <a:r>
                  <a:rPr lang="en-US" sz="1400" b="1" dirty="0">
                    <a:sym typeface="Symbol"/>
                  </a:rPr>
                  <a:t>electric field </a:t>
                </a:r>
                <a:r>
                  <a:rPr lang="en-US" sz="1400" dirty="0">
                    <a:sym typeface="Symbol"/>
                  </a:rPr>
                  <a:t>is concentrated between gaps;</a:t>
                </a:r>
                <a:endParaRPr lang="en-US" altLang="en-US" sz="1400" dirty="0"/>
              </a:p>
              <a:p>
                <a:pPr marL="285750" indent="-285750" algn="just" eaLnBrk="0" hangingPunct="0">
                  <a:spcAft>
                    <a:spcPts val="600"/>
                  </a:spcAft>
                  <a:buFont typeface="Arial" panose="020B0604020202020204" pitchFamily="34" charset="0"/>
                  <a:buChar char="•"/>
                </a:pPr>
                <a:r>
                  <a:rPr lang="en-US" altLang="en-US" sz="1400" dirty="0"/>
                  <a:t>The drift tubes are suspended by </a:t>
                </a:r>
                <a:r>
                  <a:rPr lang="en-US" altLang="en-US" sz="1400" b="1" dirty="0"/>
                  <a:t>stems</a:t>
                </a:r>
                <a:r>
                  <a:rPr lang="en-US" altLang="en-US" sz="1400" dirty="0"/>
                  <a:t>;</a:t>
                </a:r>
                <a:endParaRPr lang="en-US" sz="1400" dirty="0"/>
              </a:p>
              <a:p>
                <a:pPr marL="285750" indent="-285750" algn="just" eaLnBrk="0" hangingPunct="0">
                  <a:spcAft>
                    <a:spcPts val="600"/>
                  </a:spcAft>
                  <a:buFont typeface="Arial" panose="020B0604020202020204" pitchFamily="34" charset="0"/>
                  <a:buChar char="•"/>
                </a:pPr>
                <a:r>
                  <a:rPr lang="en-US" sz="1400" b="1" dirty="0"/>
                  <a:t>Quadrupoles</a:t>
                </a:r>
                <a:r>
                  <a:rPr lang="en-US" sz="1400" dirty="0"/>
                  <a:t> (for transverse focusing) can fit inside the drift tubes.</a:t>
                </a:r>
                <a:endParaRPr lang="en-US" sz="1400" b="1" dirty="0"/>
              </a:p>
            </p:txBody>
          </p:sp>
        </mc:Choice>
        <mc:Fallback>
          <p:sp>
            <p:nvSpPr>
              <p:cNvPr id="14" name="Rettangolo 11">
                <a:extLst>
                  <a:ext uri="{FF2B5EF4-FFF2-40B4-BE49-F238E27FC236}">
                    <a16:creationId xmlns:a16="http://schemas.microsoft.com/office/drawing/2014/main" id="{B0D58AF8-F51E-657E-5270-A563AC1FEE39}"/>
                  </a:ext>
                </a:extLst>
              </p:cNvPr>
              <p:cNvSpPr>
                <a:spLocks noRot="1" noChangeAspect="1" noMove="1" noResize="1" noEditPoints="1" noAdjustHandles="1" noChangeArrowheads="1" noChangeShapeType="1" noTextEdit="1"/>
              </p:cNvSpPr>
              <p:nvPr/>
            </p:nvSpPr>
            <p:spPr>
              <a:xfrm>
                <a:off x="93879" y="2293763"/>
                <a:ext cx="6106244" cy="2439642"/>
              </a:xfrm>
              <a:prstGeom prst="rect">
                <a:avLst/>
              </a:prstGeom>
              <a:blipFill>
                <a:blip r:embed="rId5"/>
                <a:stretch>
                  <a:fillRect l="-100" t="-250" r="-299" b="-1750"/>
                </a:stretch>
              </a:blipFill>
            </p:spPr>
            <p:txBody>
              <a:bodyPr/>
              <a:lstStyle/>
              <a:p>
                <a:r>
                  <a:rPr lang="en-US">
                    <a:noFill/>
                  </a:rPr>
                  <a:t> </a:t>
                </a:r>
              </a:p>
            </p:txBody>
          </p:sp>
        </mc:Fallback>
      </mc:AlternateContent>
      <p:sp>
        <p:nvSpPr>
          <p:cNvPr id="15" name="Memoria ad accesso diretto 12">
            <a:extLst>
              <a:ext uri="{FF2B5EF4-FFF2-40B4-BE49-F238E27FC236}">
                <a16:creationId xmlns:a16="http://schemas.microsoft.com/office/drawing/2014/main" id="{EC3564B9-0E7E-40BA-A56B-0C10141D21E7}"/>
              </a:ext>
            </a:extLst>
          </p:cNvPr>
          <p:cNvSpPr/>
          <p:nvPr/>
        </p:nvSpPr>
        <p:spPr>
          <a:xfrm>
            <a:off x="7651276" y="1316047"/>
            <a:ext cx="695290" cy="466344"/>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emoria ad accesso diretto 13">
            <a:extLst>
              <a:ext uri="{FF2B5EF4-FFF2-40B4-BE49-F238E27FC236}">
                <a16:creationId xmlns:a16="http://schemas.microsoft.com/office/drawing/2014/main" id="{A8CC4F6D-D702-1F30-FD4A-7F5E1EFE8B03}"/>
              </a:ext>
            </a:extLst>
          </p:cNvPr>
          <p:cNvSpPr/>
          <p:nvPr/>
        </p:nvSpPr>
        <p:spPr>
          <a:xfrm>
            <a:off x="8623351" y="1316047"/>
            <a:ext cx="762557" cy="466344"/>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emoria ad accesso diretto 14">
            <a:extLst>
              <a:ext uri="{FF2B5EF4-FFF2-40B4-BE49-F238E27FC236}">
                <a16:creationId xmlns:a16="http://schemas.microsoft.com/office/drawing/2014/main" id="{1DF06A3E-2A73-8586-C73A-BFB707617A12}"/>
              </a:ext>
            </a:extLst>
          </p:cNvPr>
          <p:cNvSpPr/>
          <p:nvPr/>
        </p:nvSpPr>
        <p:spPr>
          <a:xfrm>
            <a:off x="9677722" y="1316047"/>
            <a:ext cx="822722" cy="466344"/>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emoria ad accesso diretto 15">
            <a:extLst>
              <a:ext uri="{FF2B5EF4-FFF2-40B4-BE49-F238E27FC236}">
                <a16:creationId xmlns:a16="http://schemas.microsoft.com/office/drawing/2014/main" id="{F73FC7E9-B37C-381E-4A29-927EACB13BA1}"/>
              </a:ext>
            </a:extLst>
          </p:cNvPr>
          <p:cNvSpPr/>
          <p:nvPr/>
        </p:nvSpPr>
        <p:spPr>
          <a:xfrm>
            <a:off x="10823532" y="1313701"/>
            <a:ext cx="952004" cy="466344"/>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emoria ad accesso diretto 16">
            <a:extLst>
              <a:ext uri="{FF2B5EF4-FFF2-40B4-BE49-F238E27FC236}">
                <a16:creationId xmlns:a16="http://schemas.microsoft.com/office/drawing/2014/main" id="{836A8152-20C1-E6DA-787A-80FD092AF889}"/>
              </a:ext>
            </a:extLst>
          </p:cNvPr>
          <p:cNvSpPr/>
          <p:nvPr/>
        </p:nvSpPr>
        <p:spPr>
          <a:xfrm>
            <a:off x="6811246" y="1304069"/>
            <a:ext cx="531637" cy="466344"/>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uppo 62">
            <a:extLst>
              <a:ext uri="{FF2B5EF4-FFF2-40B4-BE49-F238E27FC236}">
                <a16:creationId xmlns:a16="http://schemas.microsoft.com/office/drawing/2014/main" id="{1FC539CE-02F2-90FB-6BE7-EF112D2C378C}"/>
              </a:ext>
            </a:extLst>
          </p:cNvPr>
          <p:cNvGrpSpPr/>
          <p:nvPr/>
        </p:nvGrpSpPr>
        <p:grpSpPr>
          <a:xfrm>
            <a:off x="7302081" y="1304069"/>
            <a:ext cx="3578807" cy="478322"/>
            <a:chOff x="4606536" y="2496038"/>
            <a:chExt cx="3578807" cy="478322"/>
          </a:xfrm>
        </p:grpSpPr>
        <p:cxnSp>
          <p:nvCxnSpPr>
            <p:cNvPr id="21" name="Connettore 2 18">
              <a:extLst>
                <a:ext uri="{FF2B5EF4-FFF2-40B4-BE49-F238E27FC236}">
                  <a16:creationId xmlns:a16="http://schemas.microsoft.com/office/drawing/2014/main" id="{F90765DD-73A4-623A-6E41-BDCC847344BC}"/>
                </a:ext>
              </a:extLst>
            </p:cNvPr>
            <p:cNvCxnSpPr/>
            <p:nvPr/>
          </p:nvCxnSpPr>
          <p:spPr>
            <a:xfrm>
              <a:off x="5598623" y="2508016"/>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8774E8D7-D916-D131-F599-56D363624E14}"/>
                </a:ext>
              </a:extLst>
            </p:cNvPr>
            <p:cNvCxnSpPr/>
            <p:nvPr/>
          </p:nvCxnSpPr>
          <p:spPr>
            <a:xfrm>
              <a:off x="5607767" y="2974360"/>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1B6E0B35-623E-3D7A-D816-9588E4416D9E}"/>
                </a:ext>
              </a:extLst>
            </p:cNvPr>
            <p:cNvCxnSpPr/>
            <p:nvPr/>
          </p:nvCxnSpPr>
          <p:spPr>
            <a:xfrm>
              <a:off x="6635499" y="2508016"/>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881DA73C-26CB-4A00-D029-B157402D5AAA}"/>
                </a:ext>
              </a:extLst>
            </p:cNvPr>
            <p:cNvCxnSpPr/>
            <p:nvPr/>
          </p:nvCxnSpPr>
          <p:spPr>
            <a:xfrm>
              <a:off x="6644643" y="2974360"/>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2806E9DD-5930-7812-D98D-86FFA2767CC7}"/>
                </a:ext>
              </a:extLst>
            </p:cNvPr>
            <p:cNvCxnSpPr/>
            <p:nvPr/>
          </p:nvCxnSpPr>
          <p:spPr>
            <a:xfrm>
              <a:off x="7795756" y="2508016"/>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DA3C807F-C1F3-1013-E22B-7ABCAA97D023}"/>
                </a:ext>
              </a:extLst>
            </p:cNvPr>
            <p:cNvCxnSpPr/>
            <p:nvPr/>
          </p:nvCxnSpPr>
          <p:spPr>
            <a:xfrm>
              <a:off x="7804900" y="2974360"/>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7D7471C7-0CC8-BA02-46F8-B90A16492049}"/>
                </a:ext>
              </a:extLst>
            </p:cNvPr>
            <p:cNvCxnSpPr/>
            <p:nvPr/>
          </p:nvCxnSpPr>
          <p:spPr>
            <a:xfrm>
              <a:off x="4606536" y="2496038"/>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C547DD4B-7E69-D1F1-C86E-7C4AB6B84CD2}"/>
                </a:ext>
              </a:extLst>
            </p:cNvPr>
            <p:cNvCxnSpPr/>
            <p:nvPr/>
          </p:nvCxnSpPr>
          <p:spPr>
            <a:xfrm>
              <a:off x="4615680" y="2962382"/>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29" name="Connettore 2 28">
            <a:extLst>
              <a:ext uri="{FF2B5EF4-FFF2-40B4-BE49-F238E27FC236}">
                <a16:creationId xmlns:a16="http://schemas.microsoft.com/office/drawing/2014/main" id="{4F1540E4-F760-7343-B396-230B809CA44F}"/>
              </a:ext>
            </a:extLst>
          </p:cNvPr>
          <p:cNvCxnSpPr/>
          <p:nvPr/>
        </p:nvCxnSpPr>
        <p:spPr>
          <a:xfrm flipV="1">
            <a:off x="6792187" y="2660019"/>
            <a:ext cx="4900984" cy="1692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E5C26625-258B-4DB4-EB11-7925DC7603AF}"/>
              </a:ext>
            </a:extLst>
          </p:cNvPr>
          <p:cNvCxnSpPr/>
          <p:nvPr/>
        </p:nvCxnSpPr>
        <p:spPr>
          <a:xfrm flipV="1">
            <a:off x="6792188" y="2137001"/>
            <a:ext cx="13305" cy="53612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5345BA54-0254-C01D-3141-E03DEA97FF0A}"/>
              </a:ext>
            </a:extLst>
          </p:cNvPr>
          <p:cNvSpPr txBox="1"/>
          <p:nvPr/>
        </p:nvSpPr>
        <p:spPr>
          <a:xfrm>
            <a:off x="6470174" y="2106267"/>
            <a:ext cx="357790" cy="369332"/>
          </a:xfrm>
          <a:prstGeom prst="rect">
            <a:avLst/>
          </a:prstGeom>
          <a:noFill/>
        </p:spPr>
        <p:txBody>
          <a:bodyPr wrap="none" rtlCol="0">
            <a:spAutoFit/>
          </a:bodyPr>
          <a:lstStyle/>
          <a:p>
            <a:r>
              <a:rPr lang="en-US" err="1"/>
              <a:t>E</a:t>
            </a:r>
            <a:r>
              <a:rPr lang="en-US" baseline="-25000" err="1"/>
              <a:t>z</a:t>
            </a:r>
            <a:endParaRPr lang="en-US" baseline="-25000"/>
          </a:p>
        </p:txBody>
      </p:sp>
      <p:sp>
        <p:nvSpPr>
          <p:cNvPr id="32" name="CasellaDiTesto 34">
            <a:extLst>
              <a:ext uri="{FF2B5EF4-FFF2-40B4-BE49-F238E27FC236}">
                <a16:creationId xmlns:a16="http://schemas.microsoft.com/office/drawing/2014/main" id="{628B3EB3-C9F3-5E76-8A2B-61654745D039}"/>
              </a:ext>
            </a:extLst>
          </p:cNvPr>
          <p:cNvSpPr txBox="1"/>
          <p:nvPr/>
        </p:nvSpPr>
        <p:spPr>
          <a:xfrm>
            <a:off x="11434470" y="2603434"/>
            <a:ext cx="276038" cy="369332"/>
          </a:xfrm>
          <a:prstGeom prst="rect">
            <a:avLst/>
          </a:prstGeom>
          <a:noFill/>
        </p:spPr>
        <p:txBody>
          <a:bodyPr wrap="none" rtlCol="0">
            <a:spAutoFit/>
          </a:bodyPr>
          <a:lstStyle/>
          <a:p>
            <a:r>
              <a:rPr lang="en-US"/>
              <a:t>z</a:t>
            </a:r>
          </a:p>
        </p:txBody>
      </p:sp>
      <p:grpSp>
        <p:nvGrpSpPr>
          <p:cNvPr id="33" name="Gruppo 38">
            <a:extLst>
              <a:ext uri="{FF2B5EF4-FFF2-40B4-BE49-F238E27FC236}">
                <a16:creationId xmlns:a16="http://schemas.microsoft.com/office/drawing/2014/main" id="{5375E33D-1677-5279-0804-3B2D3792EEA2}"/>
              </a:ext>
            </a:extLst>
          </p:cNvPr>
          <p:cNvGrpSpPr/>
          <p:nvPr/>
        </p:nvGrpSpPr>
        <p:grpSpPr>
          <a:xfrm>
            <a:off x="7271657" y="2309499"/>
            <a:ext cx="3625724" cy="358980"/>
            <a:chOff x="4573137" y="3356298"/>
            <a:chExt cx="3625724" cy="358980"/>
          </a:xfrm>
        </p:grpSpPr>
        <p:sp>
          <p:nvSpPr>
            <p:cNvPr id="34" name="Figura a mano libera 31">
              <a:extLst>
                <a:ext uri="{FF2B5EF4-FFF2-40B4-BE49-F238E27FC236}">
                  <a16:creationId xmlns:a16="http://schemas.microsoft.com/office/drawing/2014/main" id="{DE3BC10C-61B0-9129-1711-84DB730F3FC7}"/>
                </a:ext>
              </a:extLst>
            </p:cNvPr>
            <p:cNvSpPr/>
            <p:nvPr/>
          </p:nvSpPr>
          <p:spPr>
            <a:xfrm>
              <a:off x="4573137" y="3359883"/>
              <a:ext cx="422985"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igura a mano libera 33">
              <a:extLst>
                <a:ext uri="{FF2B5EF4-FFF2-40B4-BE49-F238E27FC236}">
                  <a16:creationId xmlns:a16="http://schemas.microsoft.com/office/drawing/2014/main" id="{24C1B016-641E-755F-8FE2-4C8B2817931B}"/>
                </a:ext>
              </a:extLst>
            </p:cNvPr>
            <p:cNvSpPr/>
            <p:nvPr/>
          </p:nvSpPr>
          <p:spPr>
            <a:xfrm>
              <a:off x="6621980" y="3356298"/>
              <a:ext cx="425768"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igura a mano libera 35">
              <a:extLst>
                <a:ext uri="{FF2B5EF4-FFF2-40B4-BE49-F238E27FC236}">
                  <a16:creationId xmlns:a16="http://schemas.microsoft.com/office/drawing/2014/main" id="{4B7000AE-CDF1-82D6-1A8E-5183A0A7A0B1}"/>
                </a:ext>
              </a:extLst>
            </p:cNvPr>
            <p:cNvSpPr/>
            <p:nvPr/>
          </p:nvSpPr>
          <p:spPr>
            <a:xfrm>
              <a:off x="5628549" y="3359883"/>
              <a:ext cx="422985"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igura a mano libera 37">
              <a:extLst>
                <a:ext uri="{FF2B5EF4-FFF2-40B4-BE49-F238E27FC236}">
                  <a16:creationId xmlns:a16="http://schemas.microsoft.com/office/drawing/2014/main" id="{BE524F23-E0DD-AD82-BF66-5795BBBCEC40}"/>
                </a:ext>
              </a:extLst>
            </p:cNvPr>
            <p:cNvSpPr/>
            <p:nvPr/>
          </p:nvSpPr>
          <p:spPr>
            <a:xfrm>
              <a:off x="7773093" y="3364758"/>
              <a:ext cx="425768"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8" name="Gruppo 49">
            <a:extLst>
              <a:ext uri="{FF2B5EF4-FFF2-40B4-BE49-F238E27FC236}">
                <a16:creationId xmlns:a16="http://schemas.microsoft.com/office/drawing/2014/main" id="{E5B0BFDA-4750-9307-0168-168989BC7FBC}"/>
              </a:ext>
            </a:extLst>
          </p:cNvPr>
          <p:cNvGrpSpPr/>
          <p:nvPr/>
        </p:nvGrpSpPr>
        <p:grpSpPr>
          <a:xfrm flipV="1">
            <a:off x="7271657" y="2668479"/>
            <a:ext cx="3625724" cy="358980"/>
            <a:chOff x="4573137" y="3356298"/>
            <a:chExt cx="3625724" cy="358980"/>
          </a:xfrm>
        </p:grpSpPr>
        <p:sp>
          <p:nvSpPr>
            <p:cNvPr id="39" name="Figura a mano libera 50">
              <a:extLst>
                <a:ext uri="{FF2B5EF4-FFF2-40B4-BE49-F238E27FC236}">
                  <a16:creationId xmlns:a16="http://schemas.microsoft.com/office/drawing/2014/main" id="{54943743-D669-622C-9981-0FFD8A17AE90}"/>
                </a:ext>
              </a:extLst>
            </p:cNvPr>
            <p:cNvSpPr/>
            <p:nvPr/>
          </p:nvSpPr>
          <p:spPr>
            <a:xfrm>
              <a:off x="4573137" y="3359883"/>
              <a:ext cx="422985"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igura a mano libera 51">
              <a:extLst>
                <a:ext uri="{FF2B5EF4-FFF2-40B4-BE49-F238E27FC236}">
                  <a16:creationId xmlns:a16="http://schemas.microsoft.com/office/drawing/2014/main" id="{7485FDE1-32DC-D51C-FA75-490FD4D2FEDF}"/>
                </a:ext>
              </a:extLst>
            </p:cNvPr>
            <p:cNvSpPr/>
            <p:nvPr/>
          </p:nvSpPr>
          <p:spPr>
            <a:xfrm>
              <a:off x="6621980" y="3356298"/>
              <a:ext cx="425768"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igura a mano libera 52">
              <a:extLst>
                <a:ext uri="{FF2B5EF4-FFF2-40B4-BE49-F238E27FC236}">
                  <a16:creationId xmlns:a16="http://schemas.microsoft.com/office/drawing/2014/main" id="{76EA88BD-20E4-99F7-649C-FAC1F802569D}"/>
                </a:ext>
              </a:extLst>
            </p:cNvPr>
            <p:cNvSpPr/>
            <p:nvPr/>
          </p:nvSpPr>
          <p:spPr>
            <a:xfrm>
              <a:off x="5628549" y="3359883"/>
              <a:ext cx="422985"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igura a mano libera 53">
              <a:extLst>
                <a:ext uri="{FF2B5EF4-FFF2-40B4-BE49-F238E27FC236}">
                  <a16:creationId xmlns:a16="http://schemas.microsoft.com/office/drawing/2014/main" id="{E89AFF4F-0EE6-534D-FB5D-C59BBC21F1FC}"/>
                </a:ext>
              </a:extLst>
            </p:cNvPr>
            <p:cNvSpPr/>
            <p:nvPr/>
          </p:nvSpPr>
          <p:spPr>
            <a:xfrm>
              <a:off x="7773093" y="3364758"/>
              <a:ext cx="425768" cy="350520"/>
            </a:xfrm>
            <a:custGeom>
              <a:avLst/>
              <a:gdLst>
                <a:gd name="connsiteX0" fmla="*/ 0 w 312420"/>
                <a:gd name="connsiteY0" fmla="*/ 350520 h 350520"/>
                <a:gd name="connsiteX1" fmla="*/ 148590 w 312420"/>
                <a:gd name="connsiteY1" fmla="*/ 0 h 350520"/>
                <a:gd name="connsiteX2" fmla="*/ 312420 w 312420"/>
                <a:gd name="connsiteY2" fmla="*/ 350520 h 350520"/>
              </a:gdLst>
              <a:ahLst/>
              <a:cxnLst>
                <a:cxn ang="0">
                  <a:pos x="connsiteX0" y="connsiteY0"/>
                </a:cxn>
                <a:cxn ang="0">
                  <a:pos x="connsiteX1" y="connsiteY1"/>
                </a:cxn>
                <a:cxn ang="0">
                  <a:pos x="connsiteX2" y="connsiteY2"/>
                </a:cxn>
              </a:cxnLst>
              <a:rect l="l" t="t" r="r" b="b"/>
              <a:pathLst>
                <a:path w="312420" h="350520">
                  <a:moveTo>
                    <a:pt x="0" y="350520"/>
                  </a:moveTo>
                  <a:cubicBezTo>
                    <a:pt x="48260" y="175260"/>
                    <a:pt x="96520" y="0"/>
                    <a:pt x="148590" y="0"/>
                  </a:cubicBezTo>
                  <a:cubicBezTo>
                    <a:pt x="200660" y="0"/>
                    <a:pt x="256540" y="175260"/>
                    <a:pt x="312420" y="35052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uppo 72">
            <a:extLst>
              <a:ext uri="{FF2B5EF4-FFF2-40B4-BE49-F238E27FC236}">
                <a16:creationId xmlns:a16="http://schemas.microsoft.com/office/drawing/2014/main" id="{E92D7113-C968-F764-0758-30428118C0BA}"/>
              </a:ext>
            </a:extLst>
          </p:cNvPr>
          <p:cNvGrpSpPr/>
          <p:nvPr/>
        </p:nvGrpSpPr>
        <p:grpSpPr>
          <a:xfrm>
            <a:off x="7244726" y="1301723"/>
            <a:ext cx="3578807" cy="478322"/>
            <a:chOff x="4647338" y="4432634"/>
            <a:chExt cx="3578807" cy="478322"/>
          </a:xfrm>
        </p:grpSpPr>
        <p:cxnSp>
          <p:nvCxnSpPr>
            <p:cNvPr id="44" name="Connettore 2 64">
              <a:extLst>
                <a:ext uri="{FF2B5EF4-FFF2-40B4-BE49-F238E27FC236}">
                  <a16:creationId xmlns:a16="http://schemas.microsoft.com/office/drawing/2014/main" id="{A5226CC5-C700-6A50-8F68-42A64D9A158B}"/>
                </a:ext>
              </a:extLst>
            </p:cNvPr>
            <p:cNvCxnSpPr/>
            <p:nvPr/>
          </p:nvCxnSpPr>
          <p:spPr>
            <a:xfrm flipH="1">
              <a:off x="5639425" y="4444612"/>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5" name="Connettore 2 65">
              <a:extLst>
                <a:ext uri="{FF2B5EF4-FFF2-40B4-BE49-F238E27FC236}">
                  <a16:creationId xmlns:a16="http://schemas.microsoft.com/office/drawing/2014/main" id="{1A3B5D7F-8003-80EE-DB1C-9A44E3B08939}"/>
                </a:ext>
              </a:extLst>
            </p:cNvPr>
            <p:cNvCxnSpPr/>
            <p:nvPr/>
          </p:nvCxnSpPr>
          <p:spPr>
            <a:xfrm flipH="1">
              <a:off x="5648569" y="4910956"/>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6" name="Connettore 2 66">
              <a:extLst>
                <a:ext uri="{FF2B5EF4-FFF2-40B4-BE49-F238E27FC236}">
                  <a16:creationId xmlns:a16="http://schemas.microsoft.com/office/drawing/2014/main" id="{C158AAFB-1542-F286-521F-C68DE523D584}"/>
                </a:ext>
              </a:extLst>
            </p:cNvPr>
            <p:cNvCxnSpPr/>
            <p:nvPr/>
          </p:nvCxnSpPr>
          <p:spPr>
            <a:xfrm flipH="1">
              <a:off x="6676301" y="4444612"/>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7" name="Connettore 2 67">
              <a:extLst>
                <a:ext uri="{FF2B5EF4-FFF2-40B4-BE49-F238E27FC236}">
                  <a16:creationId xmlns:a16="http://schemas.microsoft.com/office/drawing/2014/main" id="{332C7ED2-066B-A2E2-DEEA-C27D9725978B}"/>
                </a:ext>
              </a:extLst>
            </p:cNvPr>
            <p:cNvCxnSpPr/>
            <p:nvPr/>
          </p:nvCxnSpPr>
          <p:spPr>
            <a:xfrm flipH="1">
              <a:off x="6685445" y="4910956"/>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8" name="Connettore 2 68">
              <a:extLst>
                <a:ext uri="{FF2B5EF4-FFF2-40B4-BE49-F238E27FC236}">
                  <a16:creationId xmlns:a16="http://schemas.microsoft.com/office/drawing/2014/main" id="{D102560B-CD34-07B8-E192-A020746444AC}"/>
                </a:ext>
              </a:extLst>
            </p:cNvPr>
            <p:cNvCxnSpPr/>
            <p:nvPr/>
          </p:nvCxnSpPr>
          <p:spPr>
            <a:xfrm flipH="1">
              <a:off x="7836558" y="4444612"/>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9" name="Connettore 2 69">
              <a:extLst>
                <a:ext uri="{FF2B5EF4-FFF2-40B4-BE49-F238E27FC236}">
                  <a16:creationId xmlns:a16="http://schemas.microsoft.com/office/drawing/2014/main" id="{000A4AD4-E1C2-80F6-BFA1-1C0499B69F21}"/>
                </a:ext>
              </a:extLst>
            </p:cNvPr>
            <p:cNvCxnSpPr/>
            <p:nvPr/>
          </p:nvCxnSpPr>
          <p:spPr>
            <a:xfrm flipH="1">
              <a:off x="7845702" y="4910956"/>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0" name="Connettore 2 70">
              <a:extLst>
                <a:ext uri="{FF2B5EF4-FFF2-40B4-BE49-F238E27FC236}">
                  <a16:creationId xmlns:a16="http://schemas.microsoft.com/office/drawing/2014/main" id="{9B07B2DA-D8D6-3126-D5EE-A02BA35B85DB}"/>
                </a:ext>
              </a:extLst>
            </p:cNvPr>
            <p:cNvCxnSpPr/>
            <p:nvPr/>
          </p:nvCxnSpPr>
          <p:spPr>
            <a:xfrm flipH="1">
              <a:off x="4647338" y="4432634"/>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1" name="Connettore 2 71">
              <a:extLst>
                <a:ext uri="{FF2B5EF4-FFF2-40B4-BE49-F238E27FC236}">
                  <a16:creationId xmlns:a16="http://schemas.microsoft.com/office/drawing/2014/main" id="{55776055-191A-AB10-2BA3-9C8D3824D018}"/>
                </a:ext>
              </a:extLst>
            </p:cNvPr>
            <p:cNvCxnSpPr/>
            <p:nvPr/>
          </p:nvCxnSpPr>
          <p:spPr>
            <a:xfrm flipH="1">
              <a:off x="4656482" y="4898978"/>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52" name="Connettore 1 79">
            <a:extLst>
              <a:ext uri="{FF2B5EF4-FFF2-40B4-BE49-F238E27FC236}">
                <a16:creationId xmlns:a16="http://schemas.microsoft.com/office/drawing/2014/main" id="{DDCC800E-5771-698D-9CB3-6B38ED075CB7}"/>
              </a:ext>
            </a:extLst>
          </p:cNvPr>
          <p:cNvCxnSpPr/>
          <p:nvPr/>
        </p:nvCxnSpPr>
        <p:spPr>
          <a:xfrm>
            <a:off x="6876094" y="955899"/>
            <a:ext cx="4739640" cy="114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Arco 80">
            <a:extLst>
              <a:ext uri="{FF2B5EF4-FFF2-40B4-BE49-F238E27FC236}">
                <a16:creationId xmlns:a16="http://schemas.microsoft.com/office/drawing/2014/main" id="{A0F0A6E6-C284-0F30-25A0-90942FB809B2}"/>
              </a:ext>
            </a:extLst>
          </p:cNvPr>
          <p:cNvSpPr/>
          <p:nvPr/>
        </p:nvSpPr>
        <p:spPr>
          <a:xfrm rot="10800000">
            <a:off x="6690367" y="957804"/>
            <a:ext cx="386696" cy="1173480"/>
          </a:xfrm>
          <a:prstGeom prst="arc">
            <a:avLst>
              <a:gd name="adj1" fmla="val 16110145"/>
              <a:gd name="adj2" fmla="val 5440223"/>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Connettore 1 81">
            <a:extLst>
              <a:ext uri="{FF2B5EF4-FFF2-40B4-BE49-F238E27FC236}">
                <a16:creationId xmlns:a16="http://schemas.microsoft.com/office/drawing/2014/main" id="{ECA13E02-4D07-2F20-69E4-ACE613A1519D}"/>
              </a:ext>
            </a:extLst>
          </p:cNvPr>
          <p:cNvCxnSpPr/>
          <p:nvPr/>
        </p:nvCxnSpPr>
        <p:spPr>
          <a:xfrm>
            <a:off x="6883714" y="2131285"/>
            <a:ext cx="4739640" cy="114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Arco 82">
            <a:extLst>
              <a:ext uri="{FF2B5EF4-FFF2-40B4-BE49-F238E27FC236}">
                <a16:creationId xmlns:a16="http://schemas.microsoft.com/office/drawing/2014/main" id="{155F3861-835A-E09E-7E84-BE4E72E88CE0}"/>
              </a:ext>
            </a:extLst>
          </p:cNvPr>
          <p:cNvSpPr/>
          <p:nvPr/>
        </p:nvSpPr>
        <p:spPr>
          <a:xfrm rot="10800000">
            <a:off x="11352874" y="969235"/>
            <a:ext cx="509548" cy="1173480"/>
          </a:xfrm>
          <a:prstGeom prst="arc">
            <a:avLst>
              <a:gd name="adj1" fmla="val 16110145"/>
              <a:gd name="adj2" fmla="val 1608436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6" name="Connettore 1 84">
            <a:extLst>
              <a:ext uri="{FF2B5EF4-FFF2-40B4-BE49-F238E27FC236}">
                <a16:creationId xmlns:a16="http://schemas.microsoft.com/office/drawing/2014/main" id="{A787BA0D-525C-A9D7-A470-FD267BC4B9A7}"/>
              </a:ext>
            </a:extLst>
          </p:cNvPr>
          <p:cNvCxnSpPr>
            <a:stCxn id="19" idx="2"/>
          </p:cNvCxnSpPr>
          <p:nvPr/>
        </p:nvCxnSpPr>
        <p:spPr>
          <a:xfrm flipH="1">
            <a:off x="7077064" y="1770413"/>
            <a:ext cx="1" cy="3608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Connettore 1 85">
            <a:extLst>
              <a:ext uri="{FF2B5EF4-FFF2-40B4-BE49-F238E27FC236}">
                <a16:creationId xmlns:a16="http://schemas.microsoft.com/office/drawing/2014/main" id="{3006415F-221C-5B9A-F78D-89C79E321139}"/>
              </a:ext>
            </a:extLst>
          </p:cNvPr>
          <p:cNvCxnSpPr/>
          <p:nvPr/>
        </p:nvCxnSpPr>
        <p:spPr>
          <a:xfrm flipH="1">
            <a:off x="7989682" y="1781843"/>
            <a:ext cx="1" cy="3608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Connettore 1 86">
            <a:extLst>
              <a:ext uri="{FF2B5EF4-FFF2-40B4-BE49-F238E27FC236}">
                <a16:creationId xmlns:a16="http://schemas.microsoft.com/office/drawing/2014/main" id="{9F3995A7-97FD-EE17-DDE4-24F3BAB8A65A}"/>
              </a:ext>
            </a:extLst>
          </p:cNvPr>
          <p:cNvCxnSpPr/>
          <p:nvPr/>
        </p:nvCxnSpPr>
        <p:spPr>
          <a:xfrm flipH="1">
            <a:off x="9004628" y="1776128"/>
            <a:ext cx="1" cy="3608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Connettore 1 87">
            <a:extLst>
              <a:ext uri="{FF2B5EF4-FFF2-40B4-BE49-F238E27FC236}">
                <a16:creationId xmlns:a16="http://schemas.microsoft.com/office/drawing/2014/main" id="{FC662143-6775-F0AE-DB01-A65C0EA7F369}"/>
              </a:ext>
            </a:extLst>
          </p:cNvPr>
          <p:cNvCxnSpPr/>
          <p:nvPr/>
        </p:nvCxnSpPr>
        <p:spPr>
          <a:xfrm flipH="1">
            <a:off x="10089083" y="1770413"/>
            <a:ext cx="1" cy="3608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Connettore 1 88">
            <a:extLst>
              <a:ext uri="{FF2B5EF4-FFF2-40B4-BE49-F238E27FC236}">
                <a16:creationId xmlns:a16="http://schemas.microsoft.com/office/drawing/2014/main" id="{FE3C2D50-F0CE-1B51-856F-7D753D1E82DC}"/>
              </a:ext>
            </a:extLst>
          </p:cNvPr>
          <p:cNvCxnSpPr/>
          <p:nvPr/>
        </p:nvCxnSpPr>
        <p:spPr>
          <a:xfrm flipH="1">
            <a:off x="11299534" y="1776128"/>
            <a:ext cx="1" cy="3608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2" name="Ovale 90">
            <a:extLst>
              <a:ext uri="{FF2B5EF4-FFF2-40B4-BE49-F238E27FC236}">
                <a16:creationId xmlns:a16="http://schemas.microsoft.com/office/drawing/2014/main" id="{3F4DBC4B-8C67-14AD-F8B7-86F11C83D103}"/>
              </a:ext>
            </a:extLst>
          </p:cNvPr>
          <p:cNvSpPr/>
          <p:nvPr/>
        </p:nvSpPr>
        <p:spPr>
          <a:xfrm>
            <a:off x="7398370" y="1500666"/>
            <a:ext cx="146962"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e 91">
            <a:extLst>
              <a:ext uri="{FF2B5EF4-FFF2-40B4-BE49-F238E27FC236}">
                <a16:creationId xmlns:a16="http://schemas.microsoft.com/office/drawing/2014/main" id="{5F59C499-CE6D-D28D-7788-8397CE96B6FE}"/>
              </a:ext>
            </a:extLst>
          </p:cNvPr>
          <p:cNvSpPr/>
          <p:nvPr/>
        </p:nvSpPr>
        <p:spPr>
          <a:xfrm>
            <a:off x="7916200" y="1503501"/>
            <a:ext cx="146962"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e 92">
            <a:extLst>
              <a:ext uri="{FF2B5EF4-FFF2-40B4-BE49-F238E27FC236}">
                <a16:creationId xmlns:a16="http://schemas.microsoft.com/office/drawing/2014/main" id="{995B48BC-E90A-B4D1-6593-CF586045CBA3}"/>
              </a:ext>
            </a:extLst>
          </p:cNvPr>
          <p:cNvSpPr/>
          <p:nvPr/>
        </p:nvSpPr>
        <p:spPr>
          <a:xfrm>
            <a:off x="8391599" y="1514932"/>
            <a:ext cx="146962"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e 93">
            <a:extLst>
              <a:ext uri="{FF2B5EF4-FFF2-40B4-BE49-F238E27FC236}">
                <a16:creationId xmlns:a16="http://schemas.microsoft.com/office/drawing/2014/main" id="{5A96B63E-E25F-7B65-50E0-B197AAA3B40D}"/>
              </a:ext>
            </a:extLst>
          </p:cNvPr>
          <p:cNvSpPr/>
          <p:nvPr/>
        </p:nvSpPr>
        <p:spPr>
          <a:xfrm>
            <a:off x="8931146" y="1511123"/>
            <a:ext cx="146962"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4">
            <a:extLst>
              <a:ext uri="{FF2B5EF4-FFF2-40B4-BE49-F238E27FC236}">
                <a16:creationId xmlns:a16="http://schemas.microsoft.com/office/drawing/2014/main" id="{A0639603-3F67-10CB-B07C-153F1B81DD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8495" r="26993" b="38225"/>
          <a:stretch>
            <a:fillRect/>
          </a:stretch>
        </p:blipFill>
        <p:spPr bwMode="auto">
          <a:xfrm>
            <a:off x="8391599" y="3621988"/>
            <a:ext cx="2868128" cy="166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Straight Arrow Connector 82">
            <a:extLst>
              <a:ext uri="{FF2B5EF4-FFF2-40B4-BE49-F238E27FC236}">
                <a16:creationId xmlns:a16="http://schemas.microsoft.com/office/drawing/2014/main" id="{BB6D930C-1073-2686-B744-433FF903244B}"/>
              </a:ext>
            </a:extLst>
          </p:cNvPr>
          <p:cNvCxnSpPr>
            <a:cxnSpLocks/>
          </p:cNvCxnSpPr>
          <p:nvPr/>
        </p:nvCxnSpPr>
        <p:spPr>
          <a:xfrm>
            <a:off x="3033132" y="4081346"/>
            <a:ext cx="5253435" cy="434185"/>
          </a:xfrm>
          <a:prstGeom prst="straightConnector1">
            <a:avLst/>
          </a:prstGeom>
          <a:ln w="28575"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5" name="Straight Arrow Connector 84">
            <a:extLst>
              <a:ext uri="{FF2B5EF4-FFF2-40B4-BE49-F238E27FC236}">
                <a16:creationId xmlns:a16="http://schemas.microsoft.com/office/drawing/2014/main" id="{02B90A05-1C43-E727-D048-99B6F690C65E}"/>
              </a:ext>
            </a:extLst>
          </p:cNvPr>
          <p:cNvCxnSpPr>
            <a:cxnSpLocks/>
            <a:endCxn id="68" idx="0"/>
          </p:cNvCxnSpPr>
          <p:nvPr/>
        </p:nvCxnSpPr>
        <p:spPr>
          <a:xfrm>
            <a:off x="1583473" y="4693293"/>
            <a:ext cx="3950480" cy="868015"/>
          </a:xfrm>
          <a:prstGeom prst="straightConnector1">
            <a:avLst/>
          </a:prstGeom>
          <a:ln w="28575"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8" name="Straight Arrow Connector 87">
            <a:extLst>
              <a:ext uri="{FF2B5EF4-FFF2-40B4-BE49-F238E27FC236}">
                <a16:creationId xmlns:a16="http://schemas.microsoft.com/office/drawing/2014/main" id="{9BCF7A92-3001-E51C-5EB4-2EE4134E921A}"/>
              </a:ext>
            </a:extLst>
          </p:cNvPr>
          <p:cNvCxnSpPr>
            <a:cxnSpLocks/>
          </p:cNvCxnSpPr>
          <p:nvPr/>
        </p:nvCxnSpPr>
        <p:spPr>
          <a:xfrm>
            <a:off x="838200" y="4693293"/>
            <a:ext cx="315615" cy="942352"/>
          </a:xfrm>
          <a:prstGeom prst="straightConnector1">
            <a:avLst/>
          </a:prstGeom>
          <a:ln w="28575"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2214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62"/>
                                        </p:tgtEl>
                                      </p:cBhvr>
                                    </p:animEffect>
                                    <p:set>
                                      <p:cBhvr>
                                        <p:cTn id="24" dur="1" fill="hold">
                                          <p:stCondLst>
                                            <p:cond delay="499"/>
                                          </p:stCondLst>
                                        </p:cTn>
                                        <p:tgtEl>
                                          <p:spTgt spid="6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10"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500"/>
                                        <p:tgtEl>
                                          <p:spTgt spid="6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3"/>
                                        </p:tgtEl>
                                      </p:cBhvr>
                                    </p:animEffect>
                                    <p:set>
                                      <p:cBhvr>
                                        <p:cTn id="40" dur="1" fill="hold">
                                          <p:stCondLst>
                                            <p:cond delay="499"/>
                                          </p:stCondLst>
                                        </p:cTn>
                                        <p:tgtEl>
                                          <p:spTgt spid="4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64"/>
                                        </p:tgtEl>
                                      </p:cBhvr>
                                    </p:animEffect>
                                    <p:set>
                                      <p:cBhvr>
                                        <p:cTn id="68" dur="1" fill="hold">
                                          <p:stCondLst>
                                            <p:cond delay="499"/>
                                          </p:stCondLst>
                                        </p:cTn>
                                        <p:tgtEl>
                                          <p:spTgt spid="6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par>
                                <p:cTn id="74" presetID="10" presetClass="entr" presetSubtype="0"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4">
                                            <p:txEl>
                                              <p:pRg st="0" end="0"/>
                                            </p:txEl>
                                          </p:spTgt>
                                        </p:tgtEl>
                                        <p:attrNameLst>
                                          <p:attrName>style.visibility</p:attrName>
                                        </p:attrNameLst>
                                      </p:cBhvr>
                                      <p:to>
                                        <p:strVal val="visible"/>
                                      </p:to>
                                    </p:set>
                                    <p:animEffect transition="in" filter="fade">
                                      <p:cBhvr>
                                        <p:cTn id="84" dur="500"/>
                                        <p:tgtEl>
                                          <p:spTgt spid="14">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4">
                                            <p:txEl>
                                              <p:pRg st="1" end="1"/>
                                            </p:txEl>
                                          </p:spTgt>
                                        </p:tgtEl>
                                        <p:attrNameLst>
                                          <p:attrName>style.visibility</p:attrName>
                                        </p:attrNameLst>
                                      </p:cBhvr>
                                      <p:to>
                                        <p:strVal val="visible"/>
                                      </p:to>
                                    </p:set>
                                    <p:animEffect transition="in" filter="fade">
                                      <p:cBhvr>
                                        <p:cTn id="89" dur="500"/>
                                        <p:tgtEl>
                                          <p:spTgt spid="14">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4">
                                            <p:txEl>
                                              <p:pRg st="2" end="2"/>
                                            </p:txEl>
                                          </p:spTgt>
                                        </p:tgtEl>
                                        <p:attrNameLst>
                                          <p:attrName>style.visibility</p:attrName>
                                        </p:attrNameLst>
                                      </p:cBhvr>
                                      <p:to>
                                        <p:strVal val="visible"/>
                                      </p:to>
                                    </p:set>
                                    <p:animEffect transition="in" filter="fade">
                                      <p:cBhvr>
                                        <p:cTn id="94" dur="500"/>
                                        <p:tgtEl>
                                          <p:spTgt spid="14">
                                            <p:txEl>
                                              <p:pRg st="2" end="2"/>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Effect transition="in" filter="fade">
                                      <p:cBhvr>
                                        <p:cTn id="97" dur="500"/>
                                        <p:tgtEl>
                                          <p:spTgt spid="83"/>
                                        </p:tgtEl>
                                      </p:cBhvr>
                                    </p:animEffect>
                                  </p:childTnLst>
                                </p:cTn>
                              </p:par>
                              <p:par>
                                <p:cTn id="98" presetID="10" presetClass="entr" presetSubtype="0" fill="hold" nodeType="withEffect">
                                  <p:stCondLst>
                                    <p:cond delay="0"/>
                                  </p:stCondLst>
                                  <p:childTnLst>
                                    <p:set>
                                      <p:cBhvr>
                                        <p:cTn id="99" dur="1" fill="hold">
                                          <p:stCondLst>
                                            <p:cond delay="0"/>
                                          </p:stCondLst>
                                        </p:cTn>
                                        <p:tgtEl>
                                          <p:spTgt spid="73"/>
                                        </p:tgtEl>
                                        <p:attrNameLst>
                                          <p:attrName>style.visibility</p:attrName>
                                        </p:attrNameLst>
                                      </p:cBhvr>
                                      <p:to>
                                        <p:strVal val="visible"/>
                                      </p:to>
                                    </p:set>
                                    <p:animEffect transition="in" filter="fade">
                                      <p:cBhvr>
                                        <p:cTn id="100" dur="500"/>
                                        <p:tgtEl>
                                          <p:spTgt spid="7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4">
                                            <p:txEl>
                                              <p:pRg st="3" end="3"/>
                                            </p:txEl>
                                          </p:spTgt>
                                        </p:tgtEl>
                                        <p:attrNameLst>
                                          <p:attrName>style.visibility</p:attrName>
                                        </p:attrNameLst>
                                      </p:cBhvr>
                                      <p:to>
                                        <p:strVal val="visible"/>
                                      </p:to>
                                    </p:set>
                                    <p:animEffect transition="in" filter="fade">
                                      <p:cBhvr>
                                        <p:cTn id="105" dur="500"/>
                                        <p:tgtEl>
                                          <p:spTgt spid="14">
                                            <p:txEl>
                                              <p:pRg st="3" end="3"/>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4">
                                            <p:txEl>
                                              <p:pRg st="4" end="4"/>
                                            </p:txEl>
                                          </p:spTgt>
                                        </p:tgtEl>
                                        <p:attrNameLst>
                                          <p:attrName>style.visibility</p:attrName>
                                        </p:attrNameLst>
                                      </p:cBhvr>
                                      <p:to>
                                        <p:strVal val="visible"/>
                                      </p:to>
                                    </p:set>
                                    <p:animEffect transition="in" filter="fade">
                                      <p:cBhvr>
                                        <p:cTn id="110" dur="500"/>
                                        <p:tgtEl>
                                          <p:spTgt spid="14">
                                            <p:txEl>
                                              <p:pRg st="4" end="4"/>
                                            </p:txEl>
                                          </p:spTgt>
                                        </p:tgtEl>
                                      </p:cBhvr>
                                    </p:animEffect>
                                  </p:childTnLst>
                                </p:cTn>
                              </p:par>
                              <p:par>
                                <p:cTn id="111" presetID="10" presetClass="entr" presetSubtype="0" fill="hold" nodeType="withEffect">
                                  <p:stCondLst>
                                    <p:cond delay="0"/>
                                  </p:stCondLst>
                                  <p:childTnLst>
                                    <p:set>
                                      <p:cBhvr>
                                        <p:cTn id="112" dur="1" fill="hold">
                                          <p:stCondLst>
                                            <p:cond delay="0"/>
                                          </p:stCondLst>
                                        </p:cTn>
                                        <p:tgtEl>
                                          <p:spTgt spid="72"/>
                                        </p:tgtEl>
                                        <p:attrNameLst>
                                          <p:attrName>style.visibility</p:attrName>
                                        </p:attrNameLst>
                                      </p:cBhvr>
                                      <p:to>
                                        <p:strVal val="visible"/>
                                      </p:to>
                                    </p:set>
                                    <p:animEffect transition="in" filter="fade">
                                      <p:cBhvr>
                                        <p:cTn id="113" dur="500"/>
                                        <p:tgtEl>
                                          <p:spTgt spid="72"/>
                                        </p:tgtEl>
                                      </p:cBhvr>
                                    </p:animEffect>
                                  </p:childTnLst>
                                </p:cTn>
                              </p:par>
                              <p:par>
                                <p:cTn id="114" presetID="10" presetClass="entr" presetSubtype="0" fill="hold" nodeType="withEffect">
                                  <p:stCondLst>
                                    <p:cond delay="0"/>
                                  </p:stCondLst>
                                  <p:childTnLst>
                                    <p:set>
                                      <p:cBhvr>
                                        <p:cTn id="115" dur="1" fill="hold">
                                          <p:stCondLst>
                                            <p:cond delay="0"/>
                                          </p:stCondLst>
                                        </p:cTn>
                                        <p:tgtEl>
                                          <p:spTgt spid="66"/>
                                        </p:tgtEl>
                                        <p:attrNameLst>
                                          <p:attrName>style.visibility</p:attrName>
                                        </p:attrNameLst>
                                      </p:cBhvr>
                                      <p:to>
                                        <p:strVal val="visible"/>
                                      </p:to>
                                    </p:set>
                                    <p:animEffect transition="in" filter="fade">
                                      <p:cBhvr>
                                        <p:cTn id="116" dur="500"/>
                                        <p:tgtEl>
                                          <p:spTgt spid="66"/>
                                        </p:tgtEl>
                                      </p:cBhvr>
                                    </p:animEffect>
                                  </p:childTnLst>
                                </p:cTn>
                              </p:par>
                              <p:par>
                                <p:cTn id="117" presetID="10" presetClass="entr" presetSubtype="0" fill="hold" nodeType="withEffect">
                                  <p:stCondLst>
                                    <p:cond delay="0"/>
                                  </p:stCondLst>
                                  <p:childTnLst>
                                    <p:set>
                                      <p:cBhvr>
                                        <p:cTn id="118" dur="1" fill="hold">
                                          <p:stCondLst>
                                            <p:cond delay="0"/>
                                          </p:stCondLst>
                                        </p:cTn>
                                        <p:tgtEl>
                                          <p:spTgt spid="85"/>
                                        </p:tgtEl>
                                        <p:attrNameLst>
                                          <p:attrName>style.visibility</p:attrName>
                                        </p:attrNameLst>
                                      </p:cBhvr>
                                      <p:to>
                                        <p:strVal val="visible"/>
                                      </p:to>
                                    </p:set>
                                    <p:animEffect transition="in" filter="fade">
                                      <p:cBhvr>
                                        <p:cTn id="119" dur="500"/>
                                        <p:tgtEl>
                                          <p:spTgt spid="85"/>
                                        </p:tgtEl>
                                      </p:cBhvr>
                                    </p:animEffect>
                                  </p:childTnLst>
                                </p:cTn>
                              </p:par>
                              <p:par>
                                <p:cTn id="120" presetID="10" presetClass="entr" presetSubtype="0" fill="hold" nodeType="withEffect">
                                  <p:stCondLst>
                                    <p:cond delay="0"/>
                                  </p:stCondLst>
                                  <p:childTnLst>
                                    <p:set>
                                      <p:cBhvr>
                                        <p:cTn id="121" dur="1" fill="hold">
                                          <p:stCondLst>
                                            <p:cond delay="0"/>
                                          </p:stCondLst>
                                        </p:cTn>
                                        <p:tgtEl>
                                          <p:spTgt spid="88"/>
                                        </p:tgtEl>
                                        <p:attrNameLst>
                                          <p:attrName>style.visibility</p:attrName>
                                        </p:attrNameLst>
                                      </p:cBhvr>
                                      <p:to>
                                        <p:strVal val="visible"/>
                                      </p:to>
                                    </p:set>
                                    <p:animEffect transition="in" filter="fade">
                                      <p:cBhvr>
                                        <p:cTn id="1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62" grpId="0" animBg="1"/>
      <p:bldP spid="62" grpId="1" animBg="1"/>
      <p:bldP spid="63" grpId="0" animBg="1"/>
      <p:bldP spid="63" grpId="1" animBg="1"/>
      <p:bldP spid="64" grpId="0" animBg="1"/>
      <p:bldP spid="64" grpId="1" animBg="1"/>
      <p:bldP spid="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DTL_v0">
            <a:extLst>
              <a:ext uri="{FF2B5EF4-FFF2-40B4-BE49-F238E27FC236}">
                <a16:creationId xmlns:a16="http://schemas.microsoft.com/office/drawing/2014/main" id="{8E5A9DF6-CF9B-9D39-A5AC-3380B17D871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82797" y="4343618"/>
            <a:ext cx="4642944" cy="2045924"/>
          </a:xfrm>
          <a:prstGeom prst="rect">
            <a:avLst/>
          </a:prstGeom>
          <a:noFill/>
          <a:ln w="12700">
            <a:solidFill>
              <a:schemeClr val="accent4">
                <a:lumMod val="75000"/>
              </a:schemeClr>
            </a:solidFill>
          </a:ln>
        </p:spPr>
      </p:pic>
      <p:sp>
        <p:nvSpPr>
          <p:cNvPr id="3" name="Title 2">
            <a:extLst>
              <a:ext uri="{FF2B5EF4-FFF2-40B4-BE49-F238E27FC236}">
                <a16:creationId xmlns:a16="http://schemas.microsoft.com/office/drawing/2014/main" id="{2B2A0448-0A11-3C73-C3C1-4B8102AAC614}"/>
              </a:ext>
            </a:extLst>
          </p:cNvPr>
          <p:cNvSpPr>
            <a:spLocks noGrp="1"/>
          </p:cNvSpPr>
          <p:nvPr>
            <p:ph type="title"/>
          </p:nvPr>
        </p:nvSpPr>
        <p:spPr>
          <a:xfrm>
            <a:off x="120448" y="613872"/>
            <a:ext cx="4293897" cy="903999"/>
          </a:xfrm>
        </p:spPr>
        <p:txBody>
          <a:bodyPr>
            <a:normAutofit fontScale="90000"/>
          </a:bodyPr>
          <a:lstStyle/>
          <a:p>
            <a:r>
              <a:rPr lang="it-IT" dirty="0"/>
              <a:t>Alvarez </a:t>
            </a:r>
            <a:r>
              <a:rPr lang="it-IT" dirty="0" err="1"/>
              <a:t>structures</a:t>
            </a:r>
            <a:br>
              <a:rPr lang="it-IT" dirty="0"/>
            </a:br>
            <a:r>
              <a:rPr lang="it-IT" sz="2000" dirty="0" err="1"/>
              <a:t>Examples</a:t>
            </a:r>
            <a:endParaRPr lang="en-US" sz="2000" dirty="0"/>
          </a:p>
        </p:txBody>
      </p:sp>
      <p:sp>
        <p:nvSpPr>
          <p:cNvPr id="4" name="Date Placeholder 3">
            <a:extLst>
              <a:ext uri="{FF2B5EF4-FFF2-40B4-BE49-F238E27FC236}">
                <a16:creationId xmlns:a16="http://schemas.microsoft.com/office/drawing/2014/main" id="{03BE3D6A-74B5-0688-E100-EEDF066A7A82}"/>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42333981-E206-0DC9-EB5E-F2268ACD7A4B}"/>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48099EA9-3227-1BC5-F851-4F54550934AE}"/>
              </a:ext>
            </a:extLst>
          </p:cNvPr>
          <p:cNvSpPr>
            <a:spLocks noGrp="1"/>
          </p:cNvSpPr>
          <p:nvPr>
            <p:ph type="sldNum" sz="quarter" idx="12"/>
          </p:nvPr>
        </p:nvSpPr>
        <p:spPr/>
        <p:txBody>
          <a:bodyPr/>
          <a:lstStyle/>
          <a:p>
            <a:fld id="{51845F5A-061D-4825-9AE9-D7794091C6CF}" type="slidenum">
              <a:rPr lang="en-US" smtClean="0"/>
              <a:t>19</a:t>
            </a:fld>
            <a:endParaRPr lang="en-US"/>
          </a:p>
        </p:txBody>
      </p:sp>
      <p:pic>
        <p:nvPicPr>
          <p:cNvPr id="7" name="Picture 3" descr="7902525">
            <a:extLst>
              <a:ext uri="{FF2B5EF4-FFF2-40B4-BE49-F238E27FC236}">
                <a16:creationId xmlns:a16="http://schemas.microsoft.com/office/drawing/2014/main" id="{6ABDFB0F-B8FC-F2B4-77DE-B1515E2F22C0}"/>
              </a:ext>
            </a:extLst>
          </p:cNvPr>
          <p:cNvPicPr>
            <a:picLocks noChangeAspect="1" noChangeArrowheads="1"/>
          </p:cNvPicPr>
          <p:nvPr/>
        </p:nvPicPr>
        <p:blipFill>
          <a:blip r:embed="rId3" cstate="print"/>
          <a:srcRect/>
          <a:stretch>
            <a:fillRect/>
          </a:stretch>
        </p:blipFill>
        <p:spPr bwMode="auto">
          <a:xfrm>
            <a:off x="5143089" y="137831"/>
            <a:ext cx="3213336" cy="2553996"/>
          </a:xfrm>
          <a:prstGeom prst="rect">
            <a:avLst/>
          </a:prstGeom>
          <a:noFill/>
          <a:ln w="12700">
            <a:solidFill>
              <a:schemeClr val="accent3">
                <a:lumMod val="75000"/>
              </a:schemeClr>
            </a:solidFill>
          </a:ln>
        </p:spPr>
      </p:pic>
      <p:pic>
        <p:nvPicPr>
          <p:cNvPr id="8" name="Immagine 6">
            <a:extLst>
              <a:ext uri="{FF2B5EF4-FFF2-40B4-BE49-F238E27FC236}">
                <a16:creationId xmlns:a16="http://schemas.microsoft.com/office/drawing/2014/main" id="{833A5603-3FC7-8E5D-A6E2-CFDBEEEA57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5917" y="1073755"/>
            <a:ext cx="2262081" cy="1507069"/>
          </a:xfrm>
          <a:prstGeom prst="rect">
            <a:avLst/>
          </a:prstGeom>
          <a:ln w="12700">
            <a:solidFill>
              <a:schemeClr val="accent3">
                <a:lumMod val="75000"/>
              </a:schemeClr>
            </a:solidFill>
          </a:ln>
        </p:spPr>
      </p:pic>
      <p:sp>
        <p:nvSpPr>
          <p:cNvPr id="9" name="CasellaDiTesto 8">
            <a:extLst>
              <a:ext uri="{FF2B5EF4-FFF2-40B4-BE49-F238E27FC236}">
                <a16:creationId xmlns:a16="http://schemas.microsoft.com/office/drawing/2014/main" id="{7ED7338D-E391-999A-38BE-C268070E2C64}"/>
              </a:ext>
            </a:extLst>
          </p:cNvPr>
          <p:cNvSpPr txBox="1"/>
          <p:nvPr/>
        </p:nvSpPr>
        <p:spPr>
          <a:xfrm>
            <a:off x="8153400" y="234875"/>
            <a:ext cx="3918152" cy="830997"/>
          </a:xfrm>
          <a:prstGeom prst="rect">
            <a:avLst/>
          </a:prstGeom>
          <a:solidFill>
            <a:schemeClr val="bg1"/>
          </a:solidFill>
          <a:ln w="12700">
            <a:solidFill>
              <a:schemeClr val="accent3">
                <a:lumMod val="75000"/>
              </a:schemeClr>
            </a:solidFill>
          </a:ln>
        </p:spPr>
        <p:txBody>
          <a:bodyPr wrap="square" rtlCol="0">
            <a:spAutoFit/>
          </a:bodyPr>
          <a:lstStyle/>
          <a:p>
            <a:r>
              <a:rPr lang="en-US" sz="1600" b="1" dirty="0"/>
              <a:t>CERN Linac2 </a:t>
            </a:r>
            <a:r>
              <a:rPr lang="en-US" sz="1600" dirty="0"/>
              <a:t>(1978 - 2018):</a:t>
            </a:r>
          </a:p>
          <a:p>
            <a:r>
              <a:rPr lang="en-US" sz="1600" dirty="0"/>
              <a:t>200 MHz, 7 m x 3 tanks, 1 m diameter, final energy 50 MeV</a:t>
            </a:r>
          </a:p>
        </p:txBody>
      </p:sp>
      <p:pic>
        <p:nvPicPr>
          <p:cNvPr id="11" name="Picture 10" descr="DTL_T1S1_PCs_horiz.jpg">
            <a:extLst>
              <a:ext uri="{FF2B5EF4-FFF2-40B4-BE49-F238E27FC236}">
                <a16:creationId xmlns:a16="http://schemas.microsoft.com/office/drawing/2014/main" id="{818BC1EE-81AD-4423-7B65-C1380EB1007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3397" y="2819971"/>
            <a:ext cx="3239400" cy="3345476"/>
          </a:xfrm>
          <a:prstGeom prst="rect">
            <a:avLst/>
          </a:prstGeom>
          <a:ln w="12700">
            <a:solidFill>
              <a:schemeClr val="accent4">
                <a:lumMod val="75000"/>
              </a:schemeClr>
            </a:solidFill>
          </a:ln>
        </p:spPr>
      </p:pic>
      <p:sp>
        <p:nvSpPr>
          <p:cNvPr id="12" name="Rettangolo 11">
            <a:extLst>
              <a:ext uri="{FF2B5EF4-FFF2-40B4-BE49-F238E27FC236}">
                <a16:creationId xmlns:a16="http://schemas.microsoft.com/office/drawing/2014/main" id="{BCB869B1-91B7-2381-AA0B-518B7250AF48}"/>
              </a:ext>
            </a:extLst>
          </p:cNvPr>
          <p:cNvSpPr/>
          <p:nvPr/>
        </p:nvSpPr>
        <p:spPr>
          <a:xfrm>
            <a:off x="3041534" y="3012609"/>
            <a:ext cx="8617066" cy="1323439"/>
          </a:xfrm>
          <a:prstGeom prst="rect">
            <a:avLst/>
          </a:prstGeom>
          <a:solidFill>
            <a:schemeClr val="bg1"/>
          </a:solidFill>
          <a:ln w="12700">
            <a:solidFill>
              <a:schemeClr val="accent4">
                <a:lumMod val="75000"/>
              </a:schemeClr>
            </a:solidFill>
          </a:ln>
        </p:spPr>
        <p:txBody>
          <a:bodyPr wrap="square">
            <a:spAutoFit/>
          </a:bodyPr>
          <a:lstStyle/>
          <a:p>
            <a:pPr algn="just"/>
            <a:r>
              <a:rPr lang="en-US" sz="1600" b="1" dirty="0"/>
              <a:t>CERN Linac4 </a:t>
            </a:r>
            <a:r>
              <a:rPr lang="en-US" sz="1600" dirty="0"/>
              <a:t>(since 2013), in 2020 became the source of proton beams for the (LHC):</a:t>
            </a:r>
            <a:br>
              <a:rPr lang="en-US" sz="1600" dirty="0"/>
            </a:br>
            <a:r>
              <a:rPr lang="en-US" sz="1600" dirty="0"/>
              <a:t>352 MHz frequency, Tank diameter 520 mm, 3 resonators (tanks), Length ~13 m</a:t>
            </a:r>
            <a:br>
              <a:rPr lang="en-US" sz="1600" dirty="0"/>
            </a:br>
            <a:r>
              <a:rPr lang="en-US" sz="1600" dirty="0"/>
              <a:t>Energy: 3 MeV to 40 MeV, </a:t>
            </a:r>
            <a:r>
              <a:rPr lang="en-US" sz="1600" dirty="0">
                <a:sym typeface="Symbol"/>
              </a:rPr>
              <a:t>=</a:t>
            </a:r>
            <a:r>
              <a:rPr lang="en-US" sz="1600" dirty="0"/>
              <a:t>0.08 to 0.283 </a:t>
            </a:r>
            <a:r>
              <a:rPr lang="en-US" sz="1600" dirty="0">
                <a:sym typeface="Symbol" pitchFamily="18" charset="2"/>
              </a:rPr>
              <a:t> cell length from 68mm to 241mm.</a:t>
            </a:r>
            <a:br>
              <a:rPr lang="en-US" sz="1600" dirty="0">
                <a:sym typeface="Symbol" pitchFamily="18" charset="2"/>
              </a:rPr>
            </a:br>
            <a:r>
              <a:rPr lang="en-US" sz="1600" dirty="0">
                <a:sym typeface="Symbol" pitchFamily="18" charset="2"/>
              </a:rPr>
              <a:t>Final energy is 160 MeV, using accelerating structures of different types (Cell-Coupled DTL and Side Coupled </a:t>
            </a:r>
            <a:r>
              <a:rPr lang="en-US" sz="1600" dirty="0" err="1">
                <a:sym typeface="Symbol" pitchFamily="18" charset="2"/>
              </a:rPr>
              <a:t>Linac</a:t>
            </a:r>
            <a:r>
              <a:rPr lang="en-US" sz="1600" dirty="0">
                <a:sym typeface="Symbol" pitchFamily="18" charset="2"/>
              </a:rPr>
              <a:t>)</a:t>
            </a:r>
          </a:p>
        </p:txBody>
      </p:sp>
      <p:pic>
        <p:nvPicPr>
          <p:cNvPr id="20" name="Picture 19">
            <a:extLst>
              <a:ext uri="{FF2B5EF4-FFF2-40B4-BE49-F238E27FC236}">
                <a16:creationId xmlns:a16="http://schemas.microsoft.com/office/drawing/2014/main" id="{40DC7480-94CC-AA21-0ED6-2EDA05C201B6}"/>
              </a:ext>
            </a:extLst>
          </p:cNvPr>
          <p:cNvPicPr>
            <a:picLocks noChangeAspect="1"/>
          </p:cNvPicPr>
          <p:nvPr/>
        </p:nvPicPr>
        <p:blipFill>
          <a:blip r:embed="rId6"/>
          <a:stretch>
            <a:fillRect/>
          </a:stretch>
        </p:blipFill>
        <p:spPr>
          <a:xfrm>
            <a:off x="8458200" y="4155287"/>
            <a:ext cx="2367367" cy="2528884"/>
          </a:xfrm>
          <a:prstGeom prst="rect">
            <a:avLst/>
          </a:prstGeom>
          <a:ln w="12700">
            <a:solidFill>
              <a:schemeClr val="accent4">
                <a:lumMod val="75000"/>
              </a:schemeClr>
            </a:solidFill>
          </a:ln>
        </p:spPr>
      </p:pic>
    </p:spTree>
    <p:extLst>
      <p:ext uri="{BB962C8B-B14F-4D97-AF65-F5344CB8AC3E}">
        <p14:creationId xmlns:p14="http://schemas.microsoft.com/office/powerpoint/2010/main" val="2651436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F68127-77B3-9E6A-ABC1-39C6076F8F60}"/>
              </a:ext>
            </a:extLst>
          </p:cNvPr>
          <p:cNvSpPr>
            <a:spLocks noGrp="1"/>
          </p:cNvSpPr>
          <p:nvPr>
            <p:ph idx="1"/>
          </p:nvPr>
        </p:nvSpPr>
        <p:spPr/>
        <p:txBody>
          <a:bodyPr/>
          <a:lstStyle/>
          <a:p>
            <a:r>
              <a:rPr lang="it-IT" dirty="0"/>
              <a:t>Part 1: Basic concepts</a:t>
            </a:r>
          </a:p>
          <a:p>
            <a:r>
              <a:rPr lang="it-IT" dirty="0"/>
              <a:t>Part 2: From DC to RF </a:t>
            </a:r>
            <a:r>
              <a:rPr lang="it-IT" dirty="0" err="1"/>
              <a:t>accelerators</a:t>
            </a:r>
            <a:endParaRPr lang="it-IT" dirty="0"/>
          </a:p>
          <a:p>
            <a:r>
              <a:rPr lang="it-IT" dirty="0"/>
              <a:t>Part 3: </a:t>
            </a:r>
            <a:r>
              <a:rPr lang="it-IT" dirty="0" err="1"/>
              <a:t>Longitudinal</a:t>
            </a:r>
            <a:r>
              <a:rPr lang="it-IT" dirty="0"/>
              <a:t> dynamics</a:t>
            </a:r>
          </a:p>
          <a:p>
            <a:r>
              <a:rPr lang="it-IT" dirty="0"/>
              <a:t>Part 4: </a:t>
            </a:r>
            <a:r>
              <a:rPr lang="it-IT" dirty="0" err="1"/>
              <a:t>Linac</a:t>
            </a:r>
            <a:r>
              <a:rPr lang="it-IT" dirty="0"/>
              <a:t> </a:t>
            </a:r>
            <a:r>
              <a:rPr lang="it-IT" dirty="0" err="1"/>
              <a:t>technology</a:t>
            </a:r>
            <a:endParaRPr lang="it-IT" dirty="0"/>
          </a:p>
        </p:txBody>
      </p:sp>
      <p:sp>
        <p:nvSpPr>
          <p:cNvPr id="3" name="Title 2">
            <a:extLst>
              <a:ext uri="{FF2B5EF4-FFF2-40B4-BE49-F238E27FC236}">
                <a16:creationId xmlns:a16="http://schemas.microsoft.com/office/drawing/2014/main" id="{53328A17-D08B-F46F-E6F6-7CA50AE93BEA}"/>
              </a:ext>
            </a:extLst>
          </p:cNvPr>
          <p:cNvSpPr>
            <a:spLocks noGrp="1"/>
          </p:cNvSpPr>
          <p:nvPr>
            <p:ph type="title"/>
          </p:nvPr>
        </p:nvSpPr>
        <p:spPr/>
        <p:txBody>
          <a:bodyPr/>
          <a:lstStyle/>
          <a:p>
            <a:r>
              <a:rPr lang="it-IT" dirty="0" err="1"/>
              <a:t>Lecture</a:t>
            </a:r>
            <a:r>
              <a:rPr lang="it-IT" dirty="0"/>
              <a:t> </a:t>
            </a:r>
            <a:r>
              <a:rPr lang="it-IT" dirty="0" err="1"/>
              <a:t>outline</a:t>
            </a:r>
            <a:endParaRPr lang="en-US" dirty="0"/>
          </a:p>
        </p:txBody>
      </p:sp>
      <p:sp>
        <p:nvSpPr>
          <p:cNvPr id="4" name="Date Placeholder 3">
            <a:extLst>
              <a:ext uri="{FF2B5EF4-FFF2-40B4-BE49-F238E27FC236}">
                <a16:creationId xmlns:a16="http://schemas.microsoft.com/office/drawing/2014/main" id="{FC50F95F-191E-D12E-F997-E39A3DF2E9F7}"/>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CD3810A8-7E3D-5E73-0A37-0DE64B9E8770}"/>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5959970D-4FA5-53E3-BDDF-7BC9BD234298}"/>
              </a:ext>
            </a:extLst>
          </p:cNvPr>
          <p:cNvSpPr>
            <a:spLocks noGrp="1"/>
          </p:cNvSpPr>
          <p:nvPr>
            <p:ph type="sldNum" sz="quarter" idx="12"/>
          </p:nvPr>
        </p:nvSpPr>
        <p:spPr/>
        <p:txBody>
          <a:bodyPr/>
          <a:lstStyle/>
          <a:p>
            <a:fld id="{51845F5A-061D-4825-9AE9-D7794091C6CF}" type="slidenum">
              <a:rPr lang="en-US" smtClean="0"/>
              <a:t>2</a:t>
            </a:fld>
            <a:endParaRPr lang="en-US"/>
          </a:p>
        </p:txBody>
      </p:sp>
    </p:spTree>
    <p:extLst>
      <p:ext uri="{BB962C8B-B14F-4D97-AF65-F5344CB8AC3E}">
        <p14:creationId xmlns:p14="http://schemas.microsoft.com/office/powerpoint/2010/main" val="4101753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BD0CD4-2486-50AD-6FB5-564A9E5DD6E1}"/>
              </a:ext>
            </a:extLst>
          </p:cNvPr>
          <p:cNvSpPr>
            <a:spLocks noGrp="1"/>
          </p:cNvSpPr>
          <p:nvPr>
            <p:ph type="title"/>
          </p:nvPr>
        </p:nvSpPr>
        <p:spPr>
          <a:xfrm>
            <a:off x="115559" y="72675"/>
            <a:ext cx="10515600" cy="677099"/>
          </a:xfrm>
        </p:spPr>
        <p:txBody>
          <a:bodyPr>
            <a:normAutofit/>
          </a:bodyPr>
          <a:lstStyle/>
          <a:p>
            <a:r>
              <a:rPr lang="en-US"/>
              <a:t>High frequency accelerating fields</a:t>
            </a:r>
          </a:p>
        </p:txBody>
      </p:sp>
      <p:sp>
        <p:nvSpPr>
          <p:cNvPr id="4" name="Date Placeholder 3">
            <a:extLst>
              <a:ext uri="{FF2B5EF4-FFF2-40B4-BE49-F238E27FC236}">
                <a16:creationId xmlns:a16="http://schemas.microsoft.com/office/drawing/2014/main" id="{8815058F-484B-9FFA-2C47-D8A9F453F274}"/>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624E4FA5-A02F-7DC1-0E63-27749E5860A3}"/>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E0C18202-607B-629D-58AB-E251E9B52558}"/>
              </a:ext>
            </a:extLst>
          </p:cNvPr>
          <p:cNvSpPr>
            <a:spLocks noGrp="1"/>
          </p:cNvSpPr>
          <p:nvPr>
            <p:ph type="sldNum" sz="quarter" idx="12"/>
          </p:nvPr>
        </p:nvSpPr>
        <p:spPr/>
        <p:txBody>
          <a:bodyPr/>
          <a:lstStyle/>
          <a:p>
            <a:fld id="{51845F5A-061D-4825-9AE9-D7794091C6CF}" type="slidenum">
              <a:rPr lang="en-US" smtClean="0"/>
              <a:t>20</a:t>
            </a:fld>
            <a:endParaRPr lang="en-US"/>
          </a:p>
        </p:txBody>
      </p:sp>
      <p:sp>
        <p:nvSpPr>
          <p:cNvPr id="7" name="Forma a L 93">
            <a:extLst>
              <a:ext uri="{FF2B5EF4-FFF2-40B4-BE49-F238E27FC236}">
                <a16:creationId xmlns:a16="http://schemas.microsoft.com/office/drawing/2014/main" id="{4B581AC6-6CCC-64FA-E28B-835CD4C94657}"/>
              </a:ext>
            </a:extLst>
          </p:cNvPr>
          <p:cNvSpPr/>
          <p:nvPr/>
        </p:nvSpPr>
        <p:spPr>
          <a:xfrm rot="5400000">
            <a:off x="10659180" y="4599110"/>
            <a:ext cx="689610" cy="519787"/>
          </a:xfrm>
          <a:prstGeom prst="corner">
            <a:avLst>
              <a:gd name="adj1" fmla="val 19263"/>
              <a:gd name="adj2" fmla="val 1814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uppo 90">
            <a:extLst>
              <a:ext uri="{FF2B5EF4-FFF2-40B4-BE49-F238E27FC236}">
                <a16:creationId xmlns:a16="http://schemas.microsoft.com/office/drawing/2014/main" id="{0870A8A3-32BC-A0DA-B5EA-9815BE07691D}"/>
              </a:ext>
            </a:extLst>
          </p:cNvPr>
          <p:cNvGrpSpPr/>
          <p:nvPr/>
        </p:nvGrpSpPr>
        <p:grpSpPr>
          <a:xfrm>
            <a:off x="11038611" y="4408102"/>
            <a:ext cx="322308" cy="300990"/>
            <a:chOff x="5180833" y="4861042"/>
            <a:chExt cx="322308" cy="300990"/>
          </a:xfrm>
        </p:grpSpPr>
        <p:sp>
          <p:nvSpPr>
            <p:cNvPr id="9" name="Ovale 91">
              <a:extLst>
                <a:ext uri="{FF2B5EF4-FFF2-40B4-BE49-F238E27FC236}">
                  <a16:creationId xmlns:a16="http://schemas.microsoft.com/office/drawing/2014/main" id="{58A6E950-4D64-F9AF-ACC5-3EB7F825DF2B}"/>
                </a:ext>
              </a:extLst>
            </p:cNvPr>
            <p:cNvSpPr/>
            <p:nvPr/>
          </p:nvSpPr>
          <p:spPr>
            <a:xfrm>
              <a:off x="5180833" y="4861042"/>
              <a:ext cx="322308" cy="300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igura a mano libera 92">
              <a:extLst>
                <a:ext uri="{FF2B5EF4-FFF2-40B4-BE49-F238E27FC236}">
                  <a16:creationId xmlns:a16="http://schemas.microsoft.com/office/drawing/2014/main" id="{D84B0AF2-326A-5706-E4C0-B79E6EDF4E08}"/>
                </a:ext>
              </a:extLst>
            </p:cNvPr>
            <p:cNvSpPr/>
            <p:nvPr/>
          </p:nvSpPr>
          <p:spPr>
            <a:xfrm>
              <a:off x="5242477" y="4955961"/>
              <a:ext cx="193762" cy="116975"/>
            </a:xfrm>
            <a:custGeom>
              <a:avLst/>
              <a:gdLst>
                <a:gd name="connsiteX0" fmla="*/ 0 w 152400"/>
                <a:gd name="connsiteY0" fmla="*/ 125730 h 125730"/>
                <a:gd name="connsiteX1" fmla="*/ 57150 w 152400"/>
                <a:gd name="connsiteY1" fmla="*/ 3810 h 125730"/>
                <a:gd name="connsiteX2" fmla="*/ 118110 w 152400"/>
                <a:gd name="connsiteY2" fmla="*/ 118110 h 125730"/>
                <a:gd name="connsiteX3" fmla="*/ 152400 w 152400"/>
                <a:gd name="connsiteY3" fmla="*/ 0 h 125730"/>
                <a:gd name="connsiteX0" fmla="*/ 0 w 152400"/>
                <a:gd name="connsiteY0" fmla="*/ 125730 h 125730"/>
                <a:gd name="connsiteX1" fmla="*/ 57150 w 152400"/>
                <a:gd name="connsiteY1" fmla="*/ 3810 h 125730"/>
                <a:gd name="connsiteX2" fmla="*/ 102681 w 152400"/>
                <a:gd name="connsiteY2" fmla="*/ 118110 h 125730"/>
                <a:gd name="connsiteX3" fmla="*/ 152400 w 152400"/>
                <a:gd name="connsiteY3" fmla="*/ 0 h 125730"/>
                <a:gd name="connsiteX0" fmla="*/ 0 w 142114"/>
                <a:gd name="connsiteY0" fmla="*/ 76200 h 118112"/>
                <a:gd name="connsiteX1" fmla="*/ 46864 w 142114"/>
                <a:gd name="connsiteY1" fmla="*/ 3810 h 118112"/>
                <a:gd name="connsiteX2" fmla="*/ 92395 w 142114"/>
                <a:gd name="connsiteY2" fmla="*/ 118110 h 118112"/>
                <a:gd name="connsiteX3" fmla="*/ 142114 w 142114"/>
                <a:gd name="connsiteY3" fmla="*/ 0 h 118112"/>
                <a:gd name="connsiteX0" fmla="*/ 0 w 139542"/>
                <a:gd name="connsiteY0" fmla="*/ 73761 h 116975"/>
                <a:gd name="connsiteX1" fmla="*/ 46864 w 139542"/>
                <a:gd name="connsiteY1" fmla="*/ 1371 h 116975"/>
                <a:gd name="connsiteX2" fmla="*/ 92395 w 139542"/>
                <a:gd name="connsiteY2" fmla="*/ 115671 h 116975"/>
                <a:gd name="connsiteX3" fmla="*/ 139542 w 139542"/>
                <a:gd name="connsiteY3" fmla="*/ 43281 h 116975"/>
              </a:gdLst>
              <a:ahLst/>
              <a:cxnLst>
                <a:cxn ang="0">
                  <a:pos x="connsiteX0" y="connsiteY0"/>
                </a:cxn>
                <a:cxn ang="0">
                  <a:pos x="connsiteX1" y="connsiteY1"/>
                </a:cxn>
                <a:cxn ang="0">
                  <a:pos x="connsiteX2" y="connsiteY2"/>
                </a:cxn>
                <a:cxn ang="0">
                  <a:pos x="connsiteX3" y="connsiteY3"/>
                </a:cxn>
              </a:cxnLst>
              <a:rect l="l" t="t" r="r" b="b"/>
              <a:pathLst>
                <a:path w="139542" h="116975">
                  <a:moveTo>
                    <a:pt x="0" y="73761"/>
                  </a:moveTo>
                  <a:cubicBezTo>
                    <a:pt x="18732" y="13436"/>
                    <a:pt x="31465" y="-5614"/>
                    <a:pt x="46864" y="1371"/>
                  </a:cubicBezTo>
                  <a:cubicBezTo>
                    <a:pt x="62263" y="8356"/>
                    <a:pt x="76949" y="108686"/>
                    <a:pt x="92395" y="115671"/>
                  </a:cubicBezTo>
                  <a:cubicBezTo>
                    <a:pt x="107841" y="122656"/>
                    <a:pt x="130334" y="102018"/>
                    <a:pt x="139542" y="4328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CasellaDiTesto 3">
            <a:extLst>
              <a:ext uri="{FF2B5EF4-FFF2-40B4-BE49-F238E27FC236}">
                <a16:creationId xmlns:a16="http://schemas.microsoft.com/office/drawing/2014/main" id="{73ECA8F3-C79D-4282-ED05-3290070FFF58}"/>
              </a:ext>
            </a:extLst>
          </p:cNvPr>
          <p:cNvSpPr txBox="1"/>
          <p:nvPr/>
        </p:nvSpPr>
        <p:spPr>
          <a:xfrm>
            <a:off x="2648308" y="894395"/>
            <a:ext cx="9384840" cy="584775"/>
          </a:xfrm>
          <a:prstGeom prst="rect">
            <a:avLst/>
          </a:prstGeom>
          <a:noFill/>
        </p:spPr>
        <p:txBody>
          <a:bodyPr wrap="square" rtlCol="0">
            <a:spAutoFit/>
          </a:bodyPr>
          <a:lstStyle/>
          <a:p>
            <a:pPr algn="just"/>
            <a:r>
              <a:rPr lang="en-US" sz="1600" dirty="0"/>
              <a:t>The condition </a:t>
            </a:r>
            <a:r>
              <a:rPr lang="en-US" sz="1600" b="1" dirty="0"/>
              <a:t>L</a:t>
            </a:r>
            <a:r>
              <a:rPr lang="en-US" sz="1600" b="1" baseline="-25000" dirty="0"/>
              <a:t>n</a:t>
            </a:r>
            <a:r>
              <a:rPr lang="en-US" sz="1600" b="1" dirty="0"/>
              <a:t>&lt;&lt;</a:t>
            </a:r>
            <a:r>
              <a:rPr lang="en-US" sz="1600" b="1" dirty="0">
                <a:sym typeface="Symbol" pitchFamily="18" charset="2"/>
              </a:rPr>
              <a:t></a:t>
            </a:r>
            <a:r>
              <a:rPr lang="en-US" sz="1600" b="1" baseline="-25000" dirty="0"/>
              <a:t>RF</a:t>
            </a:r>
            <a:r>
              <a:rPr lang="en-US" sz="1600" b="1" dirty="0"/>
              <a:t> </a:t>
            </a:r>
            <a:r>
              <a:rPr lang="en-US" sz="1600" dirty="0"/>
              <a:t>(necessary to model the tube as an equipotential region) requires </a:t>
            </a:r>
            <a:r>
              <a:rPr lang="en-US" sz="1600" dirty="0">
                <a:sym typeface="Symbol" pitchFamily="18" charset="2"/>
              </a:rPr>
              <a:t></a:t>
            </a:r>
            <a:r>
              <a:rPr lang="en-US" sz="1600" dirty="0"/>
              <a:t>&lt;&lt;1. </a:t>
            </a:r>
            <a:r>
              <a:rPr lang="en-US" sz="1600" dirty="0">
                <a:sym typeface="Symbol"/>
              </a:rPr>
              <a:t>Thus, t</a:t>
            </a:r>
            <a:r>
              <a:rPr lang="en-US" sz="1600" dirty="0"/>
              <a:t>he </a:t>
            </a:r>
            <a:r>
              <a:rPr lang="en-US" sz="1600" dirty="0" err="1"/>
              <a:t>Wideröe</a:t>
            </a:r>
            <a:r>
              <a:rPr lang="en-US" sz="1600" dirty="0"/>
              <a:t> technique </a:t>
            </a:r>
            <a:r>
              <a:rPr lang="en-US" sz="1600" b="1" dirty="0"/>
              <a:t>can not be applied to relativistic particles</a:t>
            </a:r>
            <a:r>
              <a:rPr lang="en-US" sz="1600" dirty="0"/>
              <a:t>. </a:t>
            </a:r>
          </a:p>
        </p:txBody>
      </p:sp>
      <p:graphicFrame>
        <p:nvGraphicFramePr>
          <p:cNvPr id="13" name="Oggetto 4">
            <a:extLst>
              <a:ext uri="{FF2B5EF4-FFF2-40B4-BE49-F238E27FC236}">
                <a16:creationId xmlns:a16="http://schemas.microsoft.com/office/drawing/2014/main" id="{0CA9E047-E8DE-344C-15C8-EAD841066F8E}"/>
              </a:ext>
            </a:extLst>
          </p:cNvPr>
          <p:cNvGraphicFramePr>
            <a:graphicFrameLocks noChangeAspect="1"/>
          </p:cNvGraphicFramePr>
          <p:nvPr>
            <p:extLst>
              <p:ext uri="{D42A27DB-BD31-4B8C-83A1-F6EECF244321}">
                <p14:modId xmlns:p14="http://schemas.microsoft.com/office/powerpoint/2010/main" val="3649661409"/>
              </p:ext>
            </p:extLst>
          </p:nvPr>
        </p:nvGraphicFramePr>
        <p:xfrm>
          <a:off x="381375" y="911331"/>
          <a:ext cx="1276350" cy="596900"/>
        </p:xfrm>
        <a:graphic>
          <a:graphicData uri="http://schemas.openxmlformats.org/presentationml/2006/ole">
            <mc:AlternateContent xmlns:mc="http://schemas.openxmlformats.org/markup-compatibility/2006">
              <mc:Choice xmlns:v="urn:schemas-microsoft-com:vml" Requires="v">
                <p:oleObj name="Equazione" r:id="rId2" imgW="825480" imgH="393480" progId="Equation.3">
                  <p:embed/>
                </p:oleObj>
              </mc:Choice>
              <mc:Fallback>
                <p:oleObj name="Equazione" r:id="rId2" imgW="825480" imgH="393480" progId="Equation.3">
                  <p:embed/>
                  <p:pic>
                    <p:nvPicPr>
                      <p:cNvPr id="13" name="Oggetto 4">
                        <a:extLst>
                          <a:ext uri="{FF2B5EF4-FFF2-40B4-BE49-F238E27FC236}">
                            <a16:creationId xmlns:a16="http://schemas.microsoft.com/office/drawing/2014/main" id="{0CA9E047-E8DE-344C-15C8-EAD841066F8E}"/>
                          </a:ext>
                        </a:extLst>
                      </p:cNvPr>
                      <p:cNvPicPr>
                        <a:picLocks noChangeAspect="1" noChangeArrowheads="1"/>
                      </p:cNvPicPr>
                      <p:nvPr/>
                    </p:nvPicPr>
                    <p:blipFill>
                      <a:blip r:embed="rId3"/>
                      <a:srcRect/>
                      <a:stretch>
                        <a:fillRect/>
                      </a:stretch>
                    </p:blipFill>
                    <p:spPr bwMode="auto">
                      <a:xfrm>
                        <a:off x="381375" y="911331"/>
                        <a:ext cx="1276350" cy="596900"/>
                      </a:xfrm>
                      <a:prstGeom prst="rect">
                        <a:avLst/>
                      </a:prstGeom>
                      <a:noFill/>
                      <a:ln w="12700">
                        <a:solidFill>
                          <a:srgbClr val="FF0000"/>
                        </a:solidFill>
                        <a:miter lim="800000"/>
                        <a:headEnd/>
                        <a:tailEnd/>
                      </a:ln>
                    </p:spPr>
                  </p:pic>
                </p:oleObj>
              </mc:Fallback>
            </mc:AlternateContent>
          </a:graphicData>
        </a:graphic>
      </p:graphicFrame>
      <p:sp>
        <p:nvSpPr>
          <p:cNvPr id="14" name="Freccia a destra 5">
            <a:extLst>
              <a:ext uri="{FF2B5EF4-FFF2-40B4-BE49-F238E27FC236}">
                <a16:creationId xmlns:a16="http://schemas.microsoft.com/office/drawing/2014/main" id="{D965F8E0-0EFC-FE15-2F23-1B734E0A0C39}"/>
              </a:ext>
            </a:extLst>
          </p:cNvPr>
          <p:cNvSpPr/>
          <p:nvPr/>
        </p:nvSpPr>
        <p:spPr>
          <a:xfrm>
            <a:off x="2011755" y="991420"/>
            <a:ext cx="356616" cy="40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Oggetto 6">
                <a:extLst>
                  <a:ext uri="{FF2B5EF4-FFF2-40B4-BE49-F238E27FC236}">
                    <a16:creationId xmlns:a16="http://schemas.microsoft.com/office/drawing/2014/main" id="{1C636FA5-F883-432D-10F5-B9DD79A461C8}"/>
                  </a:ext>
                </a:extLst>
              </p:cNvPr>
              <p:cNvSpPr txBox="1"/>
              <p:nvPr/>
            </p:nvSpPr>
            <p:spPr bwMode="auto">
              <a:xfrm>
                <a:off x="163513" y="1839913"/>
                <a:ext cx="2770187" cy="655637"/>
              </a:xfrm>
              <a:prstGeom prst="rect">
                <a:avLst/>
              </a:prstGeom>
              <a:noFill/>
              <a:ln w="12700">
                <a:solidFill>
                  <a:srgbClr val="FF0000"/>
                </a:solid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f>
                        <m:fPr>
                          <m:ctrlPr>
                            <a:rPr lang="en-US" sz="1600" i="1">
                              <a:solidFill>
                                <a:srgbClr val="000000"/>
                              </a:solidFill>
                              <a:latin typeface="Cambria Math" panose="02040503050406030204" pitchFamily="18" charset="0"/>
                            </a:rPr>
                          </m:ctrlPr>
                        </m:fPr>
                        <m:num>
                          <m:r>
                            <m:rPr>
                              <m:sty m:val="p"/>
                            </m:rPr>
                            <a:rPr lang="en-US" sz="1600" i="1">
                              <a:solidFill>
                                <a:srgbClr val="000000"/>
                              </a:solidFill>
                              <a:latin typeface="Cambria Math" panose="02040503050406030204" pitchFamily="18" charset="0"/>
                            </a:rPr>
                            <m:t>Δ</m:t>
                          </m:r>
                          <m:r>
                            <a:rPr lang="en-US" sz="1600" i="1">
                              <a:solidFill>
                                <a:srgbClr val="000000"/>
                              </a:solidFill>
                              <a:latin typeface="Cambria Math" panose="02040503050406030204" pitchFamily="18" charset="0"/>
                            </a:rPr>
                            <m:t>𝐸</m:t>
                          </m:r>
                        </m:num>
                        <m:den>
                          <m:r>
                            <m:rPr>
                              <m:sty m:val="p"/>
                            </m:rPr>
                            <a:rPr lang="en-US" sz="1600" i="1">
                              <a:solidFill>
                                <a:srgbClr val="000000"/>
                              </a:solidFill>
                              <a:latin typeface="Cambria Math" panose="02040503050406030204" pitchFamily="18" charset="0"/>
                            </a:rPr>
                            <m:t>Δ</m:t>
                          </m:r>
                          <m:r>
                            <a:rPr lang="en-US" sz="1600" i="1">
                              <a:solidFill>
                                <a:srgbClr val="000000"/>
                              </a:solidFill>
                              <a:latin typeface="Cambria Math" panose="02040503050406030204" pitchFamily="18" charset="0"/>
                            </a:rPr>
                            <m:t>𝐿</m:t>
                          </m:r>
                        </m:den>
                      </m:f>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𝑞</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𝑉</m:t>
                              </m:r>
                            </m:e>
                            <m:sub>
                              <m:r>
                                <a:rPr lang="en-US" sz="1600" i="1">
                                  <a:solidFill>
                                    <a:srgbClr val="000000"/>
                                  </a:solidFill>
                                  <a:latin typeface="Cambria Math" panose="02040503050406030204" pitchFamily="18" charset="0"/>
                                </a:rPr>
                                <m:t>𝑎𝑐𝑐</m:t>
                              </m:r>
                            </m:sub>
                          </m:sSub>
                        </m:num>
                        <m:den>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𝐿</m:t>
                              </m:r>
                            </m:e>
                            <m:sub>
                              <m:r>
                                <a:rPr lang="en-US" sz="1600" i="1">
                                  <a:solidFill>
                                    <a:srgbClr val="000000"/>
                                  </a:solidFill>
                                  <a:latin typeface="Cambria Math" panose="02040503050406030204" pitchFamily="18" charset="0"/>
                                </a:rPr>
                                <m:t>𝑛</m:t>
                              </m:r>
                            </m:sub>
                          </m:sSub>
                        </m:den>
                      </m:f>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𝑞</m:t>
                      </m:r>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𝑎𝑐𝑐</m:t>
                          </m:r>
                        </m:sub>
                      </m:sSub>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2</m:t>
                          </m:r>
                          <m:r>
                            <a:rPr lang="en-US" sz="1600" i="1">
                              <a:solidFill>
                                <a:srgbClr val="000000"/>
                              </a:solidFill>
                              <a:latin typeface="Cambria Math" panose="02040503050406030204" pitchFamily="18" charset="0"/>
                            </a:rPr>
                            <m:t>𝑞</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𝑉</m:t>
                              </m:r>
                            </m:e>
                            <m:sub>
                              <m:r>
                                <a:rPr lang="en-US" sz="1600" i="1">
                                  <a:solidFill>
                                    <a:srgbClr val="000000"/>
                                  </a:solidFill>
                                  <a:latin typeface="Cambria Math" panose="02040503050406030204" pitchFamily="18" charset="0"/>
                                </a:rPr>
                                <m:t>𝑎𝑐𝑐</m:t>
                              </m:r>
                            </m:sub>
                          </m:sSub>
                        </m:num>
                        <m:den>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𝜆</m:t>
                              </m:r>
                            </m:e>
                            <m:sub>
                              <m:r>
                                <a:rPr lang="en-US" sz="1600" i="1">
                                  <a:solidFill>
                                    <a:srgbClr val="000000"/>
                                  </a:solidFill>
                                  <a:latin typeface="Cambria Math" panose="02040503050406030204" pitchFamily="18" charset="0"/>
                                </a:rPr>
                                <m:t>𝑅𝐹</m:t>
                              </m:r>
                            </m:sub>
                          </m:sSub>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𝛽</m:t>
                                  </m:r>
                                </m:e>
                              </m:acc>
                            </m:e>
                            <m:sub>
                              <m:r>
                                <a:rPr lang="en-US" sz="1600" i="1">
                                  <a:solidFill>
                                    <a:srgbClr val="000000"/>
                                  </a:solidFill>
                                  <a:latin typeface="Cambria Math" panose="02040503050406030204" pitchFamily="18" charset="0"/>
                                </a:rPr>
                                <m:t>𝑛</m:t>
                              </m:r>
                            </m:sub>
                          </m:sSub>
                        </m:den>
                      </m:f>
                    </m:oMath>
                  </m:oMathPara>
                </a14:m>
                <a:endParaRPr lang="en-US" sz="1600" dirty="0"/>
              </a:p>
            </p:txBody>
          </p:sp>
        </mc:Choice>
        <mc:Fallback xmlns="">
          <p:sp>
            <p:nvSpPr>
              <p:cNvPr id="15" name="Oggetto 6">
                <a:extLst>
                  <a:ext uri="{FF2B5EF4-FFF2-40B4-BE49-F238E27FC236}">
                    <a16:creationId xmlns:a16="http://schemas.microsoft.com/office/drawing/2014/main" id="{1C636FA5-F883-432D-10F5-B9DD79A461C8}"/>
                  </a:ext>
                </a:extLst>
              </p:cNvPr>
              <p:cNvSpPr txBox="1">
                <a:spLocks noRot="1" noChangeAspect="1" noMove="1" noResize="1" noEditPoints="1" noAdjustHandles="1" noChangeArrowheads="1" noChangeShapeType="1" noTextEdit="1"/>
              </p:cNvSpPr>
              <p:nvPr/>
            </p:nvSpPr>
            <p:spPr bwMode="auto">
              <a:xfrm>
                <a:off x="163513" y="1839913"/>
                <a:ext cx="2770187" cy="655637"/>
              </a:xfrm>
              <a:prstGeom prst="rect">
                <a:avLst/>
              </a:prstGeom>
              <a:blipFill>
                <a:blip r:embed="rId4"/>
                <a:stretch>
                  <a:fillRect/>
                </a:stretch>
              </a:blipFill>
              <a:ln w="12700">
                <a:solidFill>
                  <a:srgbClr val="FF0000"/>
                </a:solidFill>
                <a:miter lim="800000"/>
                <a:headEnd/>
                <a:tailEnd/>
              </a:ln>
            </p:spPr>
            <p:txBody>
              <a:bodyPr/>
              <a:lstStyle/>
              <a:p>
                <a:r>
                  <a:rPr lang="en-US">
                    <a:noFill/>
                  </a:rPr>
                  <a:t> </a:t>
                </a:r>
              </a:p>
            </p:txBody>
          </p:sp>
        </mc:Fallback>
      </mc:AlternateContent>
      <p:sp>
        <p:nvSpPr>
          <p:cNvPr id="16" name="Freccia a destra 7">
            <a:extLst>
              <a:ext uri="{FF2B5EF4-FFF2-40B4-BE49-F238E27FC236}">
                <a16:creationId xmlns:a16="http://schemas.microsoft.com/office/drawing/2014/main" id="{39916330-D5B4-4FC1-DC4E-F54369CE2696}"/>
              </a:ext>
            </a:extLst>
          </p:cNvPr>
          <p:cNvSpPr/>
          <p:nvPr/>
        </p:nvSpPr>
        <p:spPr>
          <a:xfrm>
            <a:off x="3118044" y="1952786"/>
            <a:ext cx="356616" cy="40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sellaDiTesto 9">
            <a:extLst>
              <a:ext uri="{FF2B5EF4-FFF2-40B4-BE49-F238E27FC236}">
                <a16:creationId xmlns:a16="http://schemas.microsoft.com/office/drawing/2014/main" id="{D8350478-3968-889F-0C48-82C290309CCA}"/>
              </a:ext>
            </a:extLst>
          </p:cNvPr>
          <p:cNvSpPr txBox="1"/>
          <p:nvPr/>
        </p:nvSpPr>
        <p:spPr>
          <a:xfrm>
            <a:off x="3579798" y="1747346"/>
            <a:ext cx="8407418" cy="830997"/>
          </a:xfrm>
          <a:prstGeom prst="rect">
            <a:avLst/>
          </a:prstGeom>
          <a:noFill/>
        </p:spPr>
        <p:txBody>
          <a:bodyPr wrap="square" rtlCol="0">
            <a:spAutoFit/>
          </a:bodyPr>
          <a:lstStyle/>
          <a:p>
            <a:pPr algn="just"/>
            <a:r>
              <a:rPr lang="en-US" sz="1600" dirty="0"/>
              <a:t>Moreover, </a:t>
            </a:r>
            <a:r>
              <a:rPr lang="en-GB" sz="1600" dirty="0">
                <a:solidFill>
                  <a:srgbClr val="000000"/>
                </a:solidFill>
              </a:rPr>
              <a:t>when particles get high velocities the drift spaces get longer and one loses efficiency. To obtain a larger </a:t>
            </a:r>
            <a:r>
              <a:rPr lang="en-US" sz="1600" dirty="0"/>
              <a:t>average accelerating gradient (</a:t>
            </a:r>
            <a:r>
              <a:rPr lang="en-US" sz="1600" dirty="0" err="1"/>
              <a:t>E</a:t>
            </a:r>
            <a:r>
              <a:rPr lang="en-US" sz="1600" baseline="-25000" dirty="0" err="1"/>
              <a:t>acc</a:t>
            </a:r>
            <a:r>
              <a:rPr lang="en-US" sz="1600" baseline="-25000" dirty="0"/>
              <a:t> </a:t>
            </a:r>
            <a:r>
              <a:rPr lang="en-US" sz="1600" dirty="0"/>
              <a:t>[V/m]), </a:t>
            </a:r>
            <a:r>
              <a:rPr lang="en-US" sz="1600" b="1" dirty="0"/>
              <a:t>smaller </a:t>
            </a:r>
            <a:r>
              <a:rPr lang="en-US" sz="1600" b="1" dirty="0">
                <a:sym typeface="Symbol" pitchFamily="18" charset="2"/>
              </a:rPr>
              <a:t></a:t>
            </a:r>
            <a:r>
              <a:rPr lang="en-US" sz="1600" b="1" baseline="-25000" dirty="0"/>
              <a:t>RF</a:t>
            </a:r>
            <a:r>
              <a:rPr lang="en-US" sz="1600" b="1" dirty="0"/>
              <a:t> </a:t>
            </a:r>
            <a:r>
              <a:rPr lang="en-US" sz="1600" dirty="0"/>
              <a:t>(higher frequencies) must be considered. </a:t>
            </a:r>
          </a:p>
        </p:txBody>
      </p:sp>
      <p:sp>
        <p:nvSpPr>
          <p:cNvPr id="18" name="CasellaDiTesto 11">
            <a:extLst>
              <a:ext uri="{FF2B5EF4-FFF2-40B4-BE49-F238E27FC236}">
                <a16:creationId xmlns:a16="http://schemas.microsoft.com/office/drawing/2014/main" id="{D20A31F1-E949-2C93-A3AF-95129433EC17}"/>
              </a:ext>
            </a:extLst>
          </p:cNvPr>
          <p:cNvSpPr txBox="1"/>
          <p:nvPr/>
        </p:nvSpPr>
        <p:spPr>
          <a:xfrm>
            <a:off x="142904" y="3214247"/>
            <a:ext cx="6153280" cy="2554545"/>
          </a:xfrm>
          <a:prstGeom prst="rect">
            <a:avLst/>
          </a:prstGeom>
          <a:noFill/>
          <a:ln w="12700">
            <a:solidFill>
              <a:schemeClr val="accent2">
                <a:lumMod val="75000"/>
              </a:schemeClr>
            </a:solidFill>
          </a:ln>
        </p:spPr>
        <p:txBody>
          <a:bodyPr wrap="square" rtlCol="0">
            <a:spAutoFit/>
          </a:bodyPr>
          <a:lstStyle/>
          <a:p>
            <a:pPr algn="just"/>
            <a:r>
              <a:rPr lang="en-US" sz="1600" dirty="0"/>
              <a:t>High frequency and relative high-power </a:t>
            </a:r>
            <a:r>
              <a:rPr lang="en-US" sz="1600" b="1" dirty="0"/>
              <a:t>sources</a:t>
            </a:r>
            <a:r>
              <a:rPr lang="en-US" sz="1600" dirty="0"/>
              <a:t> became available after </a:t>
            </a:r>
            <a:r>
              <a:rPr lang="en-US" sz="1600" b="1" dirty="0"/>
              <a:t>world war</a:t>
            </a:r>
            <a:r>
              <a:rPr lang="en-US" sz="1600" dirty="0"/>
              <a:t> </a:t>
            </a:r>
            <a:r>
              <a:rPr lang="en-US" sz="1600" b="1" dirty="0"/>
              <a:t>II</a:t>
            </a:r>
            <a:r>
              <a:rPr lang="en-US" sz="1600" dirty="0"/>
              <a:t> pushed by </a:t>
            </a:r>
            <a:r>
              <a:rPr lang="en-US" sz="1600" b="1" dirty="0"/>
              <a:t>military</a:t>
            </a:r>
            <a:r>
              <a:rPr lang="en-US" sz="1600" dirty="0"/>
              <a:t> technology needs (such as </a:t>
            </a:r>
            <a:r>
              <a:rPr lang="en-US" sz="1600" b="1" dirty="0"/>
              <a:t>radar</a:t>
            </a:r>
            <a:r>
              <a:rPr lang="en-US" sz="1600" dirty="0"/>
              <a:t>). Moreover, the concept of equipotential DT can not be applied at small </a:t>
            </a:r>
            <a:r>
              <a:rPr lang="en-US" sz="1600" dirty="0">
                <a:sym typeface="Symbol" pitchFamily="18" charset="2"/>
              </a:rPr>
              <a:t></a:t>
            </a:r>
            <a:r>
              <a:rPr lang="en-US" sz="1600" baseline="-25000" dirty="0"/>
              <a:t>RF</a:t>
            </a:r>
            <a:r>
              <a:rPr lang="en-US" sz="1600" dirty="0"/>
              <a:t> and </a:t>
            </a:r>
            <a:r>
              <a:rPr lang="en-GB" sz="1600" dirty="0">
                <a:solidFill>
                  <a:srgbClr val="000000"/>
                </a:solidFill>
              </a:rPr>
              <a:t>the </a:t>
            </a:r>
            <a:r>
              <a:rPr lang="en-GB" sz="1600" b="1" dirty="0"/>
              <a:t>power lost by radiation is proportional to the RF frequency. </a:t>
            </a:r>
          </a:p>
          <a:p>
            <a:pPr algn="just"/>
            <a:endParaRPr lang="en-GB" sz="1600" b="1" dirty="0"/>
          </a:p>
          <a:p>
            <a:pPr algn="just"/>
            <a:endParaRPr lang="en-GB" sz="1600" b="1" dirty="0"/>
          </a:p>
          <a:p>
            <a:pPr algn="just"/>
            <a:endParaRPr lang="en-GB" sz="1600" b="1" dirty="0"/>
          </a:p>
          <a:p>
            <a:pPr algn="just"/>
            <a:r>
              <a:rPr lang="en-GB" sz="1600" dirty="0"/>
              <a:t>Consequently, </a:t>
            </a:r>
            <a:r>
              <a:rPr lang="en-US" sz="1600" dirty="0"/>
              <a:t>we must consider </a:t>
            </a:r>
            <a:r>
              <a:rPr lang="en-US" sz="1600" b="1" dirty="0"/>
              <a:t>accelerating structures different from drift tubes</a:t>
            </a:r>
            <a:r>
              <a:rPr lang="en-US" sz="1600" dirty="0"/>
              <a:t>. </a:t>
            </a:r>
          </a:p>
        </p:txBody>
      </p:sp>
      <p:sp>
        <p:nvSpPr>
          <p:cNvPr id="20" name="Rettangolo 14">
            <a:extLst>
              <a:ext uri="{FF2B5EF4-FFF2-40B4-BE49-F238E27FC236}">
                <a16:creationId xmlns:a16="http://schemas.microsoft.com/office/drawing/2014/main" id="{919DA178-B829-ABE7-EF99-15EF2D8B8751}"/>
              </a:ext>
            </a:extLst>
          </p:cNvPr>
          <p:cNvSpPr/>
          <p:nvPr/>
        </p:nvSpPr>
        <p:spPr>
          <a:xfrm>
            <a:off x="7514704" y="2703064"/>
            <a:ext cx="4409448" cy="1569660"/>
          </a:xfrm>
          <a:prstGeom prst="rect">
            <a:avLst/>
          </a:prstGeom>
        </p:spPr>
        <p:txBody>
          <a:bodyPr wrap="square">
            <a:spAutoFit/>
          </a:bodyPr>
          <a:lstStyle/>
          <a:p>
            <a:pPr marL="285750" indent="-285750" algn="just">
              <a:buFont typeface="Arial" panose="020B0604020202020204" pitchFamily="34" charset="0"/>
              <a:buChar char="•"/>
            </a:pPr>
            <a:r>
              <a:rPr lang="en-GB" sz="1600" dirty="0">
                <a:solidFill>
                  <a:srgbClr val="000000"/>
                </a:solidFill>
              </a:rPr>
              <a:t>The solution consists of </a:t>
            </a:r>
            <a:r>
              <a:rPr lang="en-GB" sz="1600" b="1" dirty="0"/>
              <a:t>enclosing the system in a cavity,</a:t>
            </a:r>
            <a:r>
              <a:rPr lang="en-GB" sz="1600" dirty="0">
                <a:solidFill>
                  <a:srgbClr val="FF0000"/>
                </a:solidFill>
              </a:rPr>
              <a:t> </a:t>
            </a:r>
            <a:r>
              <a:rPr lang="en-GB" sz="1600" dirty="0">
                <a:solidFill>
                  <a:srgbClr val="000000"/>
                </a:solidFill>
              </a:rPr>
              <a:t>whose resonant frequency matches the RF generator frequency.</a:t>
            </a:r>
          </a:p>
          <a:p>
            <a:pPr marL="285750" indent="-285750" algn="just">
              <a:buFont typeface="Arial" panose="020B0604020202020204" pitchFamily="34" charset="0"/>
              <a:buChar char="•"/>
            </a:pPr>
            <a:r>
              <a:rPr lang="en-GB" sz="1600" dirty="0"/>
              <a:t>Each cavity can be independently powered from the RF generator</a:t>
            </a:r>
            <a:endParaRPr lang="en-US" sz="1600" dirty="0"/>
          </a:p>
        </p:txBody>
      </p:sp>
      <p:sp>
        <p:nvSpPr>
          <p:cNvPr id="22" name="Memoria ad accesso diretto 60">
            <a:extLst>
              <a:ext uri="{FF2B5EF4-FFF2-40B4-BE49-F238E27FC236}">
                <a16:creationId xmlns:a16="http://schemas.microsoft.com/office/drawing/2014/main" id="{ECA80435-2307-EA9B-21AE-AC6ABCEA66C4}"/>
              </a:ext>
            </a:extLst>
          </p:cNvPr>
          <p:cNvSpPr/>
          <p:nvPr/>
        </p:nvSpPr>
        <p:spPr>
          <a:xfrm>
            <a:off x="7481978" y="5471740"/>
            <a:ext cx="663456" cy="423314"/>
          </a:xfrm>
          <a:prstGeom prst="flowChartMagneticDrum">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emoria ad accesso diretto 61">
            <a:extLst>
              <a:ext uri="{FF2B5EF4-FFF2-40B4-BE49-F238E27FC236}">
                <a16:creationId xmlns:a16="http://schemas.microsoft.com/office/drawing/2014/main" id="{B186882B-6CF8-CF12-62F6-74689D390EC5}"/>
              </a:ext>
            </a:extLst>
          </p:cNvPr>
          <p:cNvSpPr/>
          <p:nvPr/>
        </p:nvSpPr>
        <p:spPr>
          <a:xfrm>
            <a:off x="8646303" y="5471740"/>
            <a:ext cx="663456" cy="423314"/>
          </a:xfrm>
          <a:prstGeom prst="flowChartMagneticDrum">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uppo 64">
            <a:extLst>
              <a:ext uri="{FF2B5EF4-FFF2-40B4-BE49-F238E27FC236}">
                <a16:creationId xmlns:a16="http://schemas.microsoft.com/office/drawing/2014/main" id="{F5DE6BE4-6FB5-04CB-20DF-56E95C965EB0}"/>
              </a:ext>
            </a:extLst>
          </p:cNvPr>
          <p:cNvGrpSpPr/>
          <p:nvPr/>
        </p:nvGrpSpPr>
        <p:grpSpPr>
          <a:xfrm>
            <a:off x="8232555" y="4463678"/>
            <a:ext cx="322308" cy="300990"/>
            <a:chOff x="5180833" y="4861042"/>
            <a:chExt cx="322308" cy="300990"/>
          </a:xfrm>
        </p:grpSpPr>
        <p:sp>
          <p:nvSpPr>
            <p:cNvPr id="25" name="Ovale 62">
              <a:extLst>
                <a:ext uri="{FF2B5EF4-FFF2-40B4-BE49-F238E27FC236}">
                  <a16:creationId xmlns:a16="http://schemas.microsoft.com/office/drawing/2014/main" id="{EDE74FCA-CB3A-C40E-A83F-D7F19A2C64FE}"/>
                </a:ext>
              </a:extLst>
            </p:cNvPr>
            <p:cNvSpPr/>
            <p:nvPr/>
          </p:nvSpPr>
          <p:spPr>
            <a:xfrm>
              <a:off x="5180833" y="4861042"/>
              <a:ext cx="322308" cy="3009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igura a mano libera 63">
              <a:extLst>
                <a:ext uri="{FF2B5EF4-FFF2-40B4-BE49-F238E27FC236}">
                  <a16:creationId xmlns:a16="http://schemas.microsoft.com/office/drawing/2014/main" id="{DF9D2B23-A9C1-40F1-26A7-562442A95CEF}"/>
                </a:ext>
              </a:extLst>
            </p:cNvPr>
            <p:cNvSpPr/>
            <p:nvPr/>
          </p:nvSpPr>
          <p:spPr>
            <a:xfrm>
              <a:off x="5242477" y="4955961"/>
              <a:ext cx="193762" cy="116975"/>
            </a:xfrm>
            <a:custGeom>
              <a:avLst/>
              <a:gdLst>
                <a:gd name="connsiteX0" fmla="*/ 0 w 152400"/>
                <a:gd name="connsiteY0" fmla="*/ 125730 h 125730"/>
                <a:gd name="connsiteX1" fmla="*/ 57150 w 152400"/>
                <a:gd name="connsiteY1" fmla="*/ 3810 h 125730"/>
                <a:gd name="connsiteX2" fmla="*/ 118110 w 152400"/>
                <a:gd name="connsiteY2" fmla="*/ 118110 h 125730"/>
                <a:gd name="connsiteX3" fmla="*/ 152400 w 152400"/>
                <a:gd name="connsiteY3" fmla="*/ 0 h 125730"/>
                <a:gd name="connsiteX0" fmla="*/ 0 w 152400"/>
                <a:gd name="connsiteY0" fmla="*/ 125730 h 125730"/>
                <a:gd name="connsiteX1" fmla="*/ 57150 w 152400"/>
                <a:gd name="connsiteY1" fmla="*/ 3810 h 125730"/>
                <a:gd name="connsiteX2" fmla="*/ 102681 w 152400"/>
                <a:gd name="connsiteY2" fmla="*/ 118110 h 125730"/>
                <a:gd name="connsiteX3" fmla="*/ 152400 w 152400"/>
                <a:gd name="connsiteY3" fmla="*/ 0 h 125730"/>
                <a:gd name="connsiteX0" fmla="*/ 0 w 142114"/>
                <a:gd name="connsiteY0" fmla="*/ 76200 h 118112"/>
                <a:gd name="connsiteX1" fmla="*/ 46864 w 142114"/>
                <a:gd name="connsiteY1" fmla="*/ 3810 h 118112"/>
                <a:gd name="connsiteX2" fmla="*/ 92395 w 142114"/>
                <a:gd name="connsiteY2" fmla="*/ 118110 h 118112"/>
                <a:gd name="connsiteX3" fmla="*/ 142114 w 142114"/>
                <a:gd name="connsiteY3" fmla="*/ 0 h 118112"/>
                <a:gd name="connsiteX0" fmla="*/ 0 w 139542"/>
                <a:gd name="connsiteY0" fmla="*/ 73761 h 116975"/>
                <a:gd name="connsiteX1" fmla="*/ 46864 w 139542"/>
                <a:gd name="connsiteY1" fmla="*/ 1371 h 116975"/>
                <a:gd name="connsiteX2" fmla="*/ 92395 w 139542"/>
                <a:gd name="connsiteY2" fmla="*/ 115671 h 116975"/>
                <a:gd name="connsiteX3" fmla="*/ 139542 w 139542"/>
                <a:gd name="connsiteY3" fmla="*/ 43281 h 116975"/>
              </a:gdLst>
              <a:ahLst/>
              <a:cxnLst>
                <a:cxn ang="0">
                  <a:pos x="connsiteX0" y="connsiteY0"/>
                </a:cxn>
                <a:cxn ang="0">
                  <a:pos x="connsiteX1" y="connsiteY1"/>
                </a:cxn>
                <a:cxn ang="0">
                  <a:pos x="connsiteX2" y="connsiteY2"/>
                </a:cxn>
                <a:cxn ang="0">
                  <a:pos x="connsiteX3" y="connsiteY3"/>
                </a:cxn>
              </a:cxnLst>
              <a:rect l="l" t="t" r="r" b="b"/>
              <a:pathLst>
                <a:path w="139542" h="116975">
                  <a:moveTo>
                    <a:pt x="0" y="73761"/>
                  </a:moveTo>
                  <a:cubicBezTo>
                    <a:pt x="18732" y="13436"/>
                    <a:pt x="31465" y="-5614"/>
                    <a:pt x="46864" y="1371"/>
                  </a:cubicBezTo>
                  <a:cubicBezTo>
                    <a:pt x="62263" y="8356"/>
                    <a:pt x="76949" y="108686"/>
                    <a:pt x="92395" y="115671"/>
                  </a:cubicBezTo>
                  <a:cubicBezTo>
                    <a:pt x="107841" y="122656"/>
                    <a:pt x="130334" y="102018"/>
                    <a:pt x="139542" y="4328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7" name="Connettore 1 68">
            <a:extLst>
              <a:ext uri="{FF2B5EF4-FFF2-40B4-BE49-F238E27FC236}">
                <a16:creationId xmlns:a16="http://schemas.microsoft.com/office/drawing/2014/main" id="{CF195CD4-4EB1-C781-B36B-0D20967AC60E}"/>
              </a:ext>
            </a:extLst>
          </p:cNvPr>
          <p:cNvCxnSpPr>
            <a:endCxn id="22" idx="0"/>
          </p:cNvCxnSpPr>
          <p:nvPr/>
        </p:nvCxnSpPr>
        <p:spPr>
          <a:xfrm>
            <a:off x="7813706" y="4617084"/>
            <a:ext cx="0" cy="8546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1 71">
            <a:extLst>
              <a:ext uri="{FF2B5EF4-FFF2-40B4-BE49-F238E27FC236}">
                <a16:creationId xmlns:a16="http://schemas.microsoft.com/office/drawing/2014/main" id="{F3D50164-E622-6249-9D1A-A7CD2CC0509A}"/>
              </a:ext>
            </a:extLst>
          </p:cNvPr>
          <p:cNvCxnSpPr>
            <a:stCxn id="23" idx="0"/>
          </p:cNvCxnSpPr>
          <p:nvPr/>
        </p:nvCxnSpPr>
        <p:spPr>
          <a:xfrm flipV="1">
            <a:off x="8978031" y="4614174"/>
            <a:ext cx="0" cy="8575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1 73">
            <a:extLst>
              <a:ext uri="{FF2B5EF4-FFF2-40B4-BE49-F238E27FC236}">
                <a16:creationId xmlns:a16="http://schemas.microsoft.com/office/drawing/2014/main" id="{4F939D74-B1E7-3BF7-32B1-4CF92D9DB515}"/>
              </a:ext>
            </a:extLst>
          </p:cNvPr>
          <p:cNvCxnSpPr>
            <a:endCxn id="25" idx="6"/>
          </p:cNvCxnSpPr>
          <p:nvPr/>
        </p:nvCxnSpPr>
        <p:spPr>
          <a:xfrm flipH="1" flipV="1">
            <a:off x="8554863" y="4614173"/>
            <a:ext cx="414024" cy="29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1 75">
            <a:extLst>
              <a:ext uri="{FF2B5EF4-FFF2-40B4-BE49-F238E27FC236}">
                <a16:creationId xmlns:a16="http://schemas.microsoft.com/office/drawing/2014/main" id="{9D1A00A7-9953-6BB5-BF04-FD3E1C96AE03}"/>
              </a:ext>
            </a:extLst>
          </p:cNvPr>
          <p:cNvCxnSpPr>
            <a:endCxn id="25" idx="2"/>
          </p:cNvCxnSpPr>
          <p:nvPr/>
        </p:nvCxnSpPr>
        <p:spPr>
          <a:xfrm>
            <a:off x="7813707" y="4614173"/>
            <a:ext cx="4188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uppo 89">
            <a:extLst>
              <a:ext uri="{FF2B5EF4-FFF2-40B4-BE49-F238E27FC236}">
                <a16:creationId xmlns:a16="http://schemas.microsoft.com/office/drawing/2014/main" id="{CDD8078D-76AA-E016-A187-64EBA11E4813}"/>
              </a:ext>
            </a:extLst>
          </p:cNvPr>
          <p:cNvGrpSpPr/>
          <p:nvPr/>
        </p:nvGrpSpPr>
        <p:grpSpPr>
          <a:xfrm>
            <a:off x="9902091" y="5035226"/>
            <a:ext cx="1873501" cy="1285337"/>
            <a:chOff x="6917341" y="5459172"/>
            <a:chExt cx="1873501" cy="1285337"/>
          </a:xfrm>
        </p:grpSpPr>
        <p:sp>
          <p:nvSpPr>
            <p:cNvPr id="32" name="Memoria ad accesso diretto 83">
              <a:extLst>
                <a:ext uri="{FF2B5EF4-FFF2-40B4-BE49-F238E27FC236}">
                  <a16:creationId xmlns:a16="http://schemas.microsoft.com/office/drawing/2014/main" id="{ADF73F3A-4E99-5723-A9DA-0F9C65E8152E}"/>
                </a:ext>
              </a:extLst>
            </p:cNvPr>
            <p:cNvSpPr/>
            <p:nvPr/>
          </p:nvSpPr>
          <p:spPr>
            <a:xfrm>
              <a:off x="6917341" y="5895687"/>
              <a:ext cx="663456" cy="423314"/>
            </a:xfrm>
            <a:prstGeom prst="flowChartMagneticDrum">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emoria ad accesso diretto 85">
              <a:extLst>
                <a:ext uri="{FF2B5EF4-FFF2-40B4-BE49-F238E27FC236}">
                  <a16:creationId xmlns:a16="http://schemas.microsoft.com/office/drawing/2014/main" id="{7BB23055-629D-6422-E2DD-C34C80174D52}"/>
                </a:ext>
              </a:extLst>
            </p:cNvPr>
            <p:cNvSpPr/>
            <p:nvPr/>
          </p:nvSpPr>
          <p:spPr>
            <a:xfrm>
              <a:off x="7249069" y="5459172"/>
              <a:ext cx="1164325" cy="1285337"/>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emoria ad accesso diretto 86">
              <a:extLst>
                <a:ext uri="{FF2B5EF4-FFF2-40B4-BE49-F238E27FC236}">
                  <a16:creationId xmlns:a16="http://schemas.microsoft.com/office/drawing/2014/main" id="{2F716510-3417-1E65-50D0-946396F35FFE}"/>
                </a:ext>
              </a:extLst>
            </p:cNvPr>
            <p:cNvSpPr/>
            <p:nvPr/>
          </p:nvSpPr>
          <p:spPr>
            <a:xfrm>
              <a:off x="6917341" y="5890183"/>
              <a:ext cx="663456" cy="423314"/>
            </a:xfrm>
            <a:prstGeom prst="flowChartMagneticDrum">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emoria ad accesso diretto 87">
              <a:extLst>
                <a:ext uri="{FF2B5EF4-FFF2-40B4-BE49-F238E27FC236}">
                  <a16:creationId xmlns:a16="http://schemas.microsoft.com/office/drawing/2014/main" id="{7B181570-BC85-CE04-9CE1-5BDECA914DF5}"/>
                </a:ext>
              </a:extLst>
            </p:cNvPr>
            <p:cNvSpPr/>
            <p:nvPr/>
          </p:nvSpPr>
          <p:spPr>
            <a:xfrm flipH="1">
              <a:off x="7249069" y="5459172"/>
              <a:ext cx="1164325" cy="1285337"/>
            </a:xfrm>
            <a:prstGeom prst="flowChartMagneticDrum">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emoria ad accesso diretto 84">
              <a:extLst>
                <a:ext uri="{FF2B5EF4-FFF2-40B4-BE49-F238E27FC236}">
                  <a16:creationId xmlns:a16="http://schemas.microsoft.com/office/drawing/2014/main" id="{6804B1FC-D32C-5084-1580-611A06781BAC}"/>
                </a:ext>
              </a:extLst>
            </p:cNvPr>
            <p:cNvSpPr/>
            <p:nvPr/>
          </p:nvSpPr>
          <p:spPr>
            <a:xfrm>
              <a:off x="8127386" y="5895687"/>
              <a:ext cx="663456" cy="423314"/>
            </a:xfrm>
            <a:prstGeom prst="flowChartMagneticDrum">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emoria ad accesso diretto 88">
              <a:extLst>
                <a:ext uri="{FF2B5EF4-FFF2-40B4-BE49-F238E27FC236}">
                  <a16:creationId xmlns:a16="http://schemas.microsoft.com/office/drawing/2014/main" id="{E1083C57-41D2-8A93-98DA-22A6175A9605}"/>
                </a:ext>
              </a:extLst>
            </p:cNvPr>
            <p:cNvSpPr/>
            <p:nvPr/>
          </p:nvSpPr>
          <p:spPr>
            <a:xfrm flipH="1">
              <a:off x="8127386" y="5887990"/>
              <a:ext cx="663456" cy="423314"/>
            </a:xfrm>
            <a:prstGeom prst="flowChartMagneticDrum">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ttangolo 94">
            <a:extLst>
              <a:ext uri="{FF2B5EF4-FFF2-40B4-BE49-F238E27FC236}">
                <a16:creationId xmlns:a16="http://schemas.microsoft.com/office/drawing/2014/main" id="{0237E0AA-403A-1381-A691-4C8D515C2A8A}"/>
              </a:ext>
            </a:extLst>
          </p:cNvPr>
          <p:cNvSpPr/>
          <p:nvPr/>
        </p:nvSpPr>
        <p:spPr>
          <a:xfrm>
            <a:off x="10770762" y="4921483"/>
            <a:ext cx="45719"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ccia a destra 96">
            <a:extLst>
              <a:ext uri="{FF2B5EF4-FFF2-40B4-BE49-F238E27FC236}">
                <a16:creationId xmlns:a16="http://schemas.microsoft.com/office/drawing/2014/main" id="{14B81323-6007-254B-83F6-1B76EB56A0AF}"/>
              </a:ext>
            </a:extLst>
          </p:cNvPr>
          <p:cNvSpPr/>
          <p:nvPr/>
        </p:nvSpPr>
        <p:spPr>
          <a:xfrm>
            <a:off x="9490610" y="4940533"/>
            <a:ext cx="411480" cy="3448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Connettore 2 10">
            <a:extLst>
              <a:ext uri="{FF2B5EF4-FFF2-40B4-BE49-F238E27FC236}">
                <a16:creationId xmlns:a16="http://schemas.microsoft.com/office/drawing/2014/main" id="{6616CC72-C785-C912-E7F9-BB6B1441A7F9}"/>
              </a:ext>
            </a:extLst>
          </p:cNvPr>
          <p:cNvCxnSpPr>
            <a:cxnSpLocks/>
            <a:stCxn id="41" idx="2"/>
          </p:cNvCxnSpPr>
          <p:nvPr/>
        </p:nvCxnSpPr>
        <p:spPr>
          <a:xfrm>
            <a:off x="10154029" y="4555796"/>
            <a:ext cx="590063" cy="1532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CasellaDiTesto 13">
            <a:extLst>
              <a:ext uri="{FF2B5EF4-FFF2-40B4-BE49-F238E27FC236}">
                <a16:creationId xmlns:a16="http://schemas.microsoft.com/office/drawing/2014/main" id="{40FA0EBE-F65E-C4CD-3267-6529AAE87B24}"/>
              </a:ext>
            </a:extLst>
          </p:cNvPr>
          <p:cNvSpPr txBox="1"/>
          <p:nvPr/>
        </p:nvSpPr>
        <p:spPr>
          <a:xfrm>
            <a:off x="9727149" y="4278797"/>
            <a:ext cx="853760" cy="276999"/>
          </a:xfrm>
          <a:prstGeom prst="rect">
            <a:avLst/>
          </a:prstGeom>
          <a:noFill/>
        </p:spPr>
        <p:txBody>
          <a:bodyPr wrap="none" rtlCol="0">
            <a:spAutoFit/>
          </a:bodyPr>
          <a:lstStyle/>
          <a:p>
            <a:r>
              <a:rPr lang="en-US" sz="1200" dirty="0"/>
              <a:t>waveguide</a:t>
            </a:r>
          </a:p>
        </p:txBody>
      </p:sp>
      <p:sp>
        <p:nvSpPr>
          <p:cNvPr id="42" name="Freccia a destra 8">
            <a:extLst>
              <a:ext uri="{FF2B5EF4-FFF2-40B4-BE49-F238E27FC236}">
                <a16:creationId xmlns:a16="http://schemas.microsoft.com/office/drawing/2014/main" id="{3F250B22-1573-AB74-986E-666ACDFB8039}"/>
              </a:ext>
            </a:extLst>
          </p:cNvPr>
          <p:cNvSpPr/>
          <p:nvPr/>
        </p:nvSpPr>
        <p:spPr>
          <a:xfrm>
            <a:off x="6425399" y="3852342"/>
            <a:ext cx="863358" cy="11906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ttangolo 16">
            <a:extLst>
              <a:ext uri="{FF2B5EF4-FFF2-40B4-BE49-F238E27FC236}">
                <a16:creationId xmlns:a16="http://schemas.microsoft.com/office/drawing/2014/main" id="{A2CC3888-BFE1-4DD8-2BED-F3B450AD09C5}"/>
              </a:ext>
            </a:extLst>
          </p:cNvPr>
          <p:cNvSpPr/>
          <p:nvPr/>
        </p:nvSpPr>
        <p:spPr>
          <a:xfrm>
            <a:off x="7412730" y="2677194"/>
            <a:ext cx="4613396" cy="3747254"/>
          </a:xfrm>
          <a:prstGeom prst="rect">
            <a:avLst/>
          </a:prstGeom>
          <a:no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Connettore 2 18">
            <a:extLst>
              <a:ext uri="{FF2B5EF4-FFF2-40B4-BE49-F238E27FC236}">
                <a16:creationId xmlns:a16="http://schemas.microsoft.com/office/drawing/2014/main" id="{D5921B8C-7D0E-28DB-0A19-10D43404CB5E}"/>
              </a:ext>
            </a:extLst>
          </p:cNvPr>
          <p:cNvCxnSpPr>
            <a:cxnSpLocks/>
            <a:endCxn id="23" idx="1"/>
          </p:cNvCxnSpPr>
          <p:nvPr/>
        </p:nvCxnSpPr>
        <p:spPr>
          <a:xfrm>
            <a:off x="8024649" y="5675700"/>
            <a:ext cx="621654" cy="76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5">
            <a:extLst>
              <a:ext uri="{FF2B5EF4-FFF2-40B4-BE49-F238E27FC236}">
                <a16:creationId xmlns:a16="http://schemas.microsoft.com/office/drawing/2014/main" id="{FE90642E-3633-D083-896D-91BC532B47C1}"/>
              </a:ext>
            </a:extLst>
          </p:cNvPr>
          <p:cNvCxnSpPr>
            <a:cxnSpLocks/>
          </p:cNvCxnSpPr>
          <p:nvPr/>
        </p:nvCxnSpPr>
        <p:spPr>
          <a:xfrm>
            <a:off x="10484069" y="5675700"/>
            <a:ext cx="61618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CasellaDiTesto 23">
            <a:extLst>
              <a:ext uri="{FF2B5EF4-FFF2-40B4-BE49-F238E27FC236}">
                <a16:creationId xmlns:a16="http://schemas.microsoft.com/office/drawing/2014/main" id="{B49CEC7E-99D9-BC19-BDB7-354A318EDD0C}"/>
              </a:ext>
            </a:extLst>
          </p:cNvPr>
          <p:cNvSpPr txBox="1"/>
          <p:nvPr/>
        </p:nvSpPr>
        <p:spPr>
          <a:xfrm>
            <a:off x="8171243" y="5754873"/>
            <a:ext cx="357790" cy="369332"/>
          </a:xfrm>
          <a:prstGeom prst="rect">
            <a:avLst/>
          </a:prstGeom>
          <a:noFill/>
        </p:spPr>
        <p:txBody>
          <a:bodyPr wrap="none" rtlCol="0">
            <a:spAutoFit/>
          </a:bodyPr>
          <a:lstStyle/>
          <a:p>
            <a:r>
              <a:rPr lang="it-IT" err="1"/>
              <a:t>E</a:t>
            </a:r>
            <a:r>
              <a:rPr lang="it-IT" baseline="-25000" err="1"/>
              <a:t>z</a:t>
            </a:r>
            <a:endParaRPr lang="it-IT" baseline="-25000"/>
          </a:p>
        </p:txBody>
      </p:sp>
      <p:sp>
        <p:nvSpPr>
          <p:cNvPr id="47" name="CasellaDiTesto 47">
            <a:extLst>
              <a:ext uri="{FF2B5EF4-FFF2-40B4-BE49-F238E27FC236}">
                <a16:creationId xmlns:a16="http://schemas.microsoft.com/office/drawing/2014/main" id="{382C1EA3-CBF1-2BD5-0861-D48ED2A6519F}"/>
              </a:ext>
            </a:extLst>
          </p:cNvPr>
          <p:cNvSpPr txBox="1"/>
          <p:nvPr/>
        </p:nvSpPr>
        <p:spPr>
          <a:xfrm>
            <a:off x="10637085" y="5778438"/>
            <a:ext cx="357790" cy="369332"/>
          </a:xfrm>
          <a:prstGeom prst="rect">
            <a:avLst/>
          </a:prstGeom>
          <a:noFill/>
        </p:spPr>
        <p:txBody>
          <a:bodyPr wrap="none" rtlCol="0">
            <a:spAutoFit/>
          </a:bodyPr>
          <a:lstStyle/>
          <a:p>
            <a:r>
              <a:rPr lang="it-IT" err="1"/>
              <a:t>E</a:t>
            </a:r>
            <a:r>
              <a:rPr lang="it-IT" baseline="-25000" err="1"/>
              <a:t>z</a:t>
            </a:r>
            <a:endParaRPr lang="it-IT" baseline="-25000"/>
          </a:p>
        </p:txBody>
      </p:sp>
      <p:sp>
        <p:nvSpPr>
          <p:cNvPr id="48" name="Freccia a destra 43">
            <a:extLst>
              <a:ext uri="{FF2B5EF4-FFF2-40B4-BE49-F238E27FC236}">
                <a16:creationId xmlns:a16="http://schemas.microsoft.com/office/drawing/2014/main" id="{54F232C0-7636-96DA-3BA3-1F789E5EC6D1}"/>
              </a:ext>
            </a:extLst>
          </p:cNvPr>
          <p:cNvSpPr/>
          <p:nvPr/>
        </p:nvSpPr>
        <p:spPr>
          <a:xfrm rot="5400000">
            <a:off x="2801781" y="4332951"/>
            <a:ext cx="664057" cy="10776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346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1" presetClass="entr" presetSubtype="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0" grpId="0"/>
      <p:bldP spid="22" grpId="0" animBg="1"/>
      <p:bldP spid="23" grpId="0" animBg="1"/>
      <p:bldP spid="38" grpId="0" animBg="1"/>
      <p:bldP spid="39" grpId="0" animBg="1"/>
      <p:bldP spid="41" grpId="0"/>
      <p:bldP spid="42" grpId="0" animBg="1"/>
      <p:bldP spid="43" grpId="0" animBg="1"/>
      <p:bldP spid="46" grpId="0"/>
      <p:bldP spid="47" grpId="0"/>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descr="Bell-shaped">
            <a:extLst>
              <a:ext uri="{FF2B5EF4-FFF2-40B4-BE49-F238E27FC236}">
                <a16:creationId xmlns:a16="http://schemas.microsoft.com/office/drawing/2014/main" id="{9FF60D45-6289-5E43-F0C0-5A8598B78A03}"/>
              </a:ext>
            </a:extLst>
          </p:cNvPr>
          <p:cNvPicPr>
            <a:picLocks noChangeAspect="1" noChangeArrowheads="1"/>
          </p:cNvPicPr>
          <p:nvPr/>
        </p:nvPicPr>
        <p:blipFill>
          <a:blip r:embed="rId2" cstate="print"/>
          <a:srcRect/>
          <a:stretch>
            <a:fillRect/>
          </a:stretch>
        </p:blipFill>
        <p:spPr bwMode="auto">
          <a:xfrm>
            <a:off x="1724393" y="4536540"/>
            <a:ext cx="2743200" cy="2008098"/>
          </a:xfrm>
          <a:prstGeom prst="rect">
            <a:avLst/>
          </a:prstGeom>
          <a:noFill/>
        </p:spPr>
      </p:pic>
      <p:sp>
        <p:nvSpPr>
          <p:cNvPr id="3" name="Title 2">
            <a:extLst>
              <a:ext uri="{FF2B5EF4-FFF2-40B4-BE49-F238E27FC236}">
                <a16:creationId xmlns:a16="http://schemas.microsoft.com/office/drawing/2014/main" id="{BEECC38E-5776-7E14-5071-485FE6FA5490}"/>
              </a:ext>
            </a:extLst>
          </p:cNvPr>
          <p:cNvSpPr>
            <a:spLocks noGrp="1"/>
          </p:cNvSpPr>
          <p:nvPr>
            <p:ph type="title"/>
          </p:nvPr>
        </p:nvSpPr>
        <p:spPr>
          <a:xfrm>
            <a:off x="73572" y="97110"/>
            <a:ext cx="10087304" cy="494096"/>
          </a:xfrm>
        </p:spPr>
        <p:txBody>
          <a:bodyPr>
            <a:normAutofit fontScale="90000"/>
          </a:bodyPr>
          <a:lstStyle/>
          <a:p>
            <a:r>
              <a:rPr lang="it-IT" dirty="0" err="1"/>
              <a:t>Accelerating</a:t>
            </a:r>
            <a:r>
              <a:rPr lang="it-IT" dirty="0"/>
              <a:t> </a:t>
            </a:r>
            <a:r>
              <a:rPr lang="it-IT" dirty="0" err="1"/>
              <a:t>structures</a:t>
            </a:r>
            <a:r>
              <a:rPr lang="it-IT" dirty="0"/>
              <a:t>: standing </a:t>
            </a:r>
            <a:r>
              <a:rPr lang="it-IT" dirty="0" err="1"/>
              <a:t>wave</a:t>
            </a:r>
            <a:endParaRPr lang="en-US" dirty="0"/>
          </a:p>
        </p:txBody>
      </p:sp>
      <p:sp>
        <p:nvSpPr>
          <p:cNvPr id="4" name="Date Placeholder 3">
            <a:extLst>
              <a:ext uri="{FF2B5EF4-FFF2-40B4-BE49-F238E27FC236}">
                <a16:creationId xmlns:a16="http://schemas.microsoft.com/office/drawing/2014/main" id="{124CED24-7F8F-01BA-D276-0EA71BF538ED}"/>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A9742009-634F-BD51-284F-D583BDCAFDAF}"/>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3A161A4F-E3A5-0749-B27F-88545499DCE2}"/>
              </a:ext>
            </a:extLst>
          </p:cNvPr>
          <p:cNvSpPr>
            <a:spLocks noGrp="1"/>
          </p:cNvSpPr>
          <p:nvPr>
            <p:ph type="sldNum" sz="quarter" idx="12"/>
          </p:nvPr>
        </p:nvSpPr>
        <p:spPr/>
        <p:txBody>
          <a:bodyPr/>
          <a:lstStyle/>
          <a:p>
            <a:fld id="{51845F5A-061D-4825-9AE9-D7794091C6CF}" type="slidenum">
              <a:rPr lang="en-US" smtClean="0"/>
              <a:t>21</a:t>
            </a:fld>
            <a:endParaRPr lang="en-US"/>
          </a:p>
        </p:txBody>
      </p:sp>
      <mc:AlternateContent xmlns:mc="http://schemas.openxmlformats.org/markup-compatibility/2006">
        <mc:Choice xmlns:a14="http://schemas.microsoft.com/office/drawing/2010/main" Requires="a14">
          <p:sp>
            <p:nvSpPr>
              <p:cNvPr id="7" name="Rettangolo 8">
                <a:extLst>
                  <a:ext uri="{FF2B5EF4-FFF2-40B4-BE49-F238E27FC236}">
                    <a16:creationId xmlns:a16="http://schemas.microsoft.com/office/drawing/2014/main" id="{346CA48D-063A-0855-5419-7572ABB7F8EC}"/>
                  </a:ext>
                </a:extLst>
              </p:cNvPr>
              <p:cNvSpPr/>
              <p:nvPr/>
            </p:nvSpPr>
            <p:spPr>
              <a:xfrm>
                <a:off x="0" y="668004"/>
                <a:ext cx="5826660" cy="3939540"/>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en-US" sz="1400" dirty="0"/>
                  <a:t>High frequency RF accelerating fields are confined in </a:t>
                </a:r>
                <a:r>
                  <a:rPr lang="en-US" sz="1400" b="1" dirty="0"/>
                  <a:t>cavities</a:t>
                </a:r>
                <a:r>
                  <a:rPr lang="en-US" sz="1400" dirty="0"/>
                  <a:t>. </a:t>
                </a:r>
              </a:p>
              <a:p>
                <a:pPr marL="285750" indent="-285750" algn="just">
                  <a:spcAft>
                    <a:spcPts val="1200"/>
                  </a:spcAft>
                  <a:buFont typeface="Arial" panose="020B0604020202020204" pitchFamily="34" charset="0"/>
                  <a:buChar char="•"/>
                </a:pPr>
                <a:r>
                  <a:rPr lang="en-US" sz="1400" dirty="0"/>
                  <a:t>The cavities are </a:t>
                </a:r>
                <a:r>
                  <a:rPr lang="en-US" sz="1400" b="1" dirty="0"/>
                  <a:t>metallic closed volumes </a:t>
                </a:r>
                <a:r>
                  <a:rPr lang="en-US" sz="1400" dirty="0"/>
                  <a:t>were the </a:t>
                </a:r>
                <a:r>
                  <a:rPr lang="en-US" sz="1400" dirty="0" err="1"/>
                  <a:t>e.m</a:t>
                </a:r>
                <a:r>
                  <a:rPr lang="en-US" sz="1400" dirty="0"/>
                  <a:t> fields has a particular spatial configuration (</a:t>
                </a:r>
                <a:r>
                  <a:rPr lang="en-US" sz="1400" b="1" dirty="0"/>
                  <a:t>resonant modes</a:t>
                </a:r>
                <a:r>
                  <a:rPr lang="en-US" sz="1400" dirty="0"/>
                  <a:t>) whose components, including the accelerating field </a:t>
                </a:r>
                <a:r>
                  <a:rPr lang="en-US" sz="1400" b="1" dirty="0" err="1"/>
                  <a:t>E</a:t>
                </a:r>
                <a:r>
                  <a:rPr lang="en-US" sz="1400" b="1" baseline="-25000" dirty="0" err="1"/>
                  <a:t>z</a:t>
                </a:r>
                <a:r>
                  <a:rPr lang="en-US" sz="1400" dirty="0"/>
                  <a:t>, oscillate at some specific frequencies </a:t>
                </a:r>
                <a:r>
                  <a:rPr lang="en-US" sz="1400" b="1" dirty="0" err="1"/>
                  <a:t>f</a:t>
                </a:r>
                <a:r>
                  <a:rPr lang="en-US" sz="1400" b="1" baseline="-25000" dirty="0" err="1"/>
                  <a:t>RF</a:t>
                </a:r>
                <a:r>
                  <a:rPr lang="en-US" sz="1400" dirty="0"/>
                  <a:t> (resonant frequency) characteristic of the mode. </a:t>
                </a:r>
              </a:p>
              <a:p>
                <a:pPr algn="just">
                  <a:spcAft>
                    <a:spcPts val="1200"/>
                  </a:spcAft>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a:rPr lang="en-US" i="1">
                              <a:solidFill>
                                <a:srgbClr val="000000"/>
                              </a:solidFill>
                              <a:latin typeface="Cambria Math" panose="02040503050406030204" pitchFamily="18" charset="0"/>
                            </a:rPr>
                            <m:t>𝑧</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𝑧</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e>
                      </m:d>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E</m:t>
                          </m:r>
                        </m:e>
                        <m:sub>
                          <m:r>
                            <a:rPr lang="en-US" i="1">
                              <a:solidFill>
                                <a:srgbClr val="000000"/>
                              </a:solidFill>
                              <a:latin typeface="Cambria Math" panose="02040503050406030204" pitchFamily="18" charset="0"/>
                            </a:rPr>
                            <m:t>𝑅𝐹</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𝑧</m:t>
                          </m:r>
                        </m:e>
                      </m:d>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r>
                                <a:rPr lang="en-US" i="1">
                                  <a:solidFill>
                                    <a:srgbClr val="000000"/>
                                  </a:solidFill>
                                  <a:latin typeface="Cambria Math" panose="02040503050406030204" pitchFamily="18" charset="0"/>
                                </a:rPr>
                                <m:t>𝑡</m:t>
                              </m:r>
                            </m:e>
                          </m:d>
                        </m:e>
                      </m:func>
                    </m:oMath>
                  </m:oMathPara>
                </a14:m>
                <a:endParaRPr lang="en-US" sz="1400" dirty="0"/>
              </a:p>
              <a:p>
                <a:pPr marL="285750" indent="-285750" algn="just">
                  <a:spcAft>
                    <a:spcPts val="1200"/>
                  </a:spcAft>
                  <a:buFont typeface="Arial" panose="020B0604020202020204" pitchFamily="34" charset="0"/>
                  <a:buChar char="•"/>
                </a:pPr>
                <a:r>
                  <a:rPr lang="en-US" sz="1400" dirty="0">
                    <a:sym typeface="Symbol"/>
                  </a:rPr>
                  <a:t>The modes are </a:t>
                </a:r>
                <a:r>
                  <a:rPr lang="en-US" sz="1400" dirty="0"/>
                  <a:t>excited by </a:t>
                </a:r>
                <a:r>
                  <a:rPr lang="en-US" sz="1400" b="1" dirty="0"/>
                  <a:t>RF generators</a:t>
                </a:r>
                <a:r>
                  <a:rPr lang="en-US" sz="1400" dirty="0"/>
                  <a:t> that are </a:t>
                </a:r>
                <a:r>
                  <a:rPr lang="en-US" sz="1400" b="1" dirty="0"/>
                  <a:t>coupled to the cavities </a:t>
                </a:r>
                <a:r>
                  <a:rPr lang="en-US" sz="1400" dirty="0"/>
                  <a:t>through waveguides, coaxial cables, </a:t>
                </a:r>
                <a:r>
                  <a:rPr lang="en-US" sz="1400" dirty="0" err="1"/>
                  <a:t>etc</a:t>
                </a:r>
                <a:r>
                  <a:rPr lang="en-US" sz="1400" dirty="0"/>
                  <a:t>…</a:t>
                </a:r>
              </a:p>
              <a:p>
                <a:pPr marL="285750" indent="-285750" algn="just">
                  <a:spcAft>
                    <a:spcPts val="1200"/>
                  </a:spcAft>
                  <a:buFont typeface="Arial" panose="020B0604020202020204" pitchFamily="34" charset="0"/>
                  <a:buChar char="•"/>
                </a:pPr>
                <a:r>
                  <a:rPr lang="en-US" sz="1400" dirty="0"/>
                  <a:t>The resonant modes are called </a:t>
                </a:r>
                <a:r>
                  <a:rPr lang="en-US" sz="1400" b="1" dirty="0"/>
                  <a:t>Standing Wave (SW) modes </a:t>
                </a:r>
                <a:r>
                  <a:rPr lang="en-US" sz="1400" dirty="0"/>
                  <a:t>(spatial fixed configuration, oscillating in time).</a:t>
                </a:r>
              </a:p>
              <a:p>
                <a:pPr marL="285750" indent="-285750" algn="just">
                  <a:spcAft>
                    <a:spcPts val="1200"/>
                  </a:spcAft>
                  <a:buFont typeface="Arial" panose="020B0604020202020204" pitchFamily="34" charset="0"/>
                  <a:buChar char="•"/>
                </a:pPr>
                <a:r>
                  <a:rPr lang="en-US" sz="1400" dirty="0"/>
                  <a:t>The spatial and temporal field profiles in a cavity must be computed (analytically or numerically) </a:t>
                </a:r>
                <a:r>
                  <a:rPr lang="en-US" sz="1400" b="1" dirty="0"/>
                  <a:t>by solving the Maxwell equations </a:t>
                </a:r>
                <a:r>
                  <a:rPr lang="en-US" sz="1400" dirty="0"/>
                  <a:t>with the proper boundary conditions.</a:t>
                </a:r>
              </a:p>
            </p:txBody>
          </p:sp>
        </mc:Choice>
        <mc:Fallback>
          <p:sp>
            <p:nvSpPr>
              <p:cNvPr id="7" name="Rettangolo 8">
                <a:extLst>
                  <a:ext uri="{FF2B5EF4-FFF2-40B4-BE49-F238E27FC236}">
                    <a16:creationId xmlns:a16="http://schemas.microsoft.com/office/drawing/2014/main" id="{346CA48D-063A-0855-5419-7572ABB7F8EC}"/>
                  </a:ext>
                </a:extLst>
              </p:cNvPr>
              <p:cNvSpPr>
                <a:spLocks noRot="1" noChangeAspect="1" noMove="1" noResize="1" noEditPoints="1" noAdjustHandles="1" noChangeArrowheads="1" noChangeShapeType="1" noTextEdit="1"/>
              </p:cNvSpPr>
              <p:nvPr/>
            </p:nvSpPr>
            <p:spPr>
              <a:xfrm>
                <a:off x="0" y="668004"/>
                <a:ext cx="5826660" cy="3939540"/>
              </a:xfrm>
              <a:prstGeom prst="rect">
                <a:avLst/>
              </a:prstGeom>
              <a:blipFill>
                <a:blip r:embed="rId3"/>
                <a:stretch>
                  <a:fillRect l="-105" t="-310" r="-314" b="-619"/>
                </a:stretch>
              </a:blipFill>
            </p:spPr>
            <p:txBody>
              <a:bodyPr/>
              <a:lstStyle/>
              <a:p>
                <a:r>
                  <a:rPr lang="en-US">
                    <a:noFill/>
                  </a:rPr>
                  <a:t> </a:t>
                </a:r>
              </a:p>
            </p:txBody>
          </p:sp>
        </mc:Fallback>
      </mc:AlternateContent>
      <p:pic>
        <p:nvPicPr>
          <p:cNvPr id="8" name="Immagine 11">
            <a:extLst>
              <a:ext uri="{FF2B5EF4-FFF2-40B4-BE49-F238E27FC236}">
                <a16:creationId xmlns:a16="http://schemas.microsoft.com/office/drawing/2014/main" id="{EFE8FDF9-1602-9E21-00CB-4B36ED8423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560"/>
          <a:stretch/>
        </p:blipFill>
        <p:spPr>
          <a:xfrm>
            <a:off x="9127673" y="715627"/>
            <a:ext cx="2341741" cy="1453591"/>
          </a:xfrm>
          <a:prstGeom prst="rect">
            <a:avLst/>
          </a:prstGeom>
        </p:spPr>
      </p:pic>
      <p:pic>
        <p:nvPicPr>
          <p:cNvPr id="9" name="Picture 869">
            <a:extLst>
              <a:ext uri="{FF2B5EF4-FFF2-40B4-BE49-F238E27FC236}">
                <a16:creationId xmlns:a16="http://schemas.microsoft.com/office/drawing/2014/main" id="{049C4231-D1D1-8D0E-E40C-C55566E7F81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925" t="409" r="26861" b="19765"/>
          <a:stretch/>
        </p:blipFill>
        <p:spPr bwMode="auto">
          <a:xfrm>
            <a:off x="8627779" y="2573764"/>
            <a:ext cx="1190006" cy="132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75">
            <a:extLst>
              <a:ext uri="{FF2B5EF4-FFF2-40B4-BE49-F238E27FC236}">
                <a16:creationId xmlns:a16="http://schemas.microsoft.com/office/drawing/2014/main" id="{A0CAFCCE-FA8A-9604-6EE2-BD3608CA07E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170" r="24395" b="19765"/>
          <a:stretch/>
        </p:blipFill>
        <p:spPr bwMode="auto">
          <a:xfrm>
            <a:off x="7309641" y="2568469"/>
            <a:ext cx="1271544" cy="132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llaDiTesto 14">
            <a:extLst>
              <a:ext uri="{FF2B5EF4-FFF2-40B4-BE49-F238E27FC236}">
                <a16:creationId xmlns:a16="http://schemas.microsoft.com/office/drawing/2014/main" id="{54EDCBB3-3F84-EE51-340E-4633B98931F1}"/>
              </a:ext>
            </a:extLst>
          </p:cNvPr>
          <p:cNvSpPr txBox="1"/>
          <p:nvPr/>
        </p:nvSpPr>
        <p:spPr>
          <a:xfrm>
            <a:off x="7774906" y="2212853"/>
            <a:ext cx="309700" cy="369332"/>
          </a:xfrm>
          <a:prstGeom prst="rect">
            <a:avLst/>
          </a:prstGeom>
          <a:noFill/>
        </p:spPr>
        <p:txBody>
          <a:bodyPr wrap="none" rtlCol="0">
            <a:spAutoFit/>
          </a:bodyPr>
          <a:lstStyle/>
          <a:p>
            <a:r>
              <a:rPr lang="en-US"/>
              <a:t>B</a:t>
            </a:r>
          </a:p>
        </p:txBody>
      </p:sp>
      <p:sp>
        <p:nvSpPr>
          <p:cNvPr id="12" name="CasellaDiTesto 15">
            <a:extLst>
              <a:ext uri="{FF2B5EF4-FFF2-40B4-BE49-F238E27FC236}">
                <a16:creationId xmlns:a16="http://schemas.microsoft.com/office/drawing/2014/main" id="{C55F7B86-8065-64A6-CE09-75F029332F4D}"/>
              </a:ext>
            </a:extLst>
          </p:cNvPr>
          <p:cNvSpPr txBox="1"/>
          <p:nvPr/>
        </p:nvSpPr>
        <p:spPr>
          <a:xfrm>
            <a:off x="8945397" y="2223267"/>
            <a:ext cx="296876" cy="369332"/>
          </a:xfrm>
          <a:prstGeom prst="rect">
            <a:avLst/>
          </a:prstGeom>
          <a:noFill/>
        </p:spPr>
        <p:txBody>
          <a:bodyPr wrap="none" rtlCol="0">
            <a:spAutoFit/>
          </a:bodyPr>
          <a:lstStyle/>
          <a:p>
            <a:r>
              <a:rPr lang="en-US"/>
              <a:t>E</a:t>
            </a:r>
          </a:p>
        </p:txBody>
      </p:sp>
      <p:pic>
        <p:nvPicPr>
          <p:cNvPr id="14" name="Picture 8">
            <a:extLst>
              <a:ext uri="{FF2B5EF4-FFF2-40B4-BE49-F238E27FC236}">
                <a16:creationId xmlns:a16="http://schemas.microsoft.com/office/drawing/2014/main" id="{E89F9EE4-D2E2-6ED4-E84B-7BEF4F366E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7719" t="12549" r="17719" b="15150"/>
          <a:stretch>
            <a:fillRect/>
          </a:stretch>
        </p:blipFill>
        <p:spPr bwMode="auto">
          <a:xfrm>
            <a:off x="7015861" y="4431956"/>
            <a:ext cx="2471625" cy="198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mmagine 19">
            <a:extLst>
              <a:ext uri="{FF2B5EF4-FFF2-40B4-BE49-F238E27FC236}">
                <a16:creationId xmlns:a16="http://schemas.microsoft.com/office/drawing/2014/main" id="{78EF9A15-B25D-CD9A-2B4C-ABF5921C7D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0043" y="4043128"/>
            <a:ext cx="1883757" cy="2231246"/>
          </a:xfrm>
          <a:prstGeom prst="rect">
            <a:avLst/>
          </a:prstGeom>
        </p:spPr>
      </p:pic>
      <p:cxnSp>
        <p:nvCxnSpPr>
          <p:cNvPr id="19" name="Connettore 2 2">
            <a:extLst>
              <a:ext uri="{FF2B5EF4-FFF2-40B4-BE49-F238E27FC236}">
                <a16:creationId xmlns:a16="http://schemas.microsoft.com/office/drawing/2014/main" id="{5ED16949-6158-9A84-7C91-CC9DCB788047}"/>
              </a:ext>
            </a:extLst>
          </p:cNvPr>
          <p:cNvCxnSpPr>
            <a:cxnSpLocks/>
            <a:endCxn id="8" idx="1"/>
          </p:cNvCxnSpPr>
          <p:nvPr/>
        </p:nvCxnSpPr>
        <p:spPr>
          <a:xfrm>
            <a:off x="5770179" y="815568"/>
            <a:ext cx="3357494" cy="6268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Connettore 2 22">
            <a:extLst>
              <a:ext uri="{FF2B5EF4-FFF2-40B4-BE49-F238E27FC236}">
                <a16:creationId xmlns:a16="http://schemas.microsoft.com/office/drawing/2014/main" id="{0A149DED-874F-C0FA-D444-AC70C433132E}"/>
              </a:ext>
            </a:extLst>
          </p:cNvPr>
          <p:cNvCxnSpPr/>
          <p:nvPr/>
        </p:nvCxnSpPr>
        <p:spPr>
          <a:xfrm>
            <a:off x="5873254" y="1472418"/>
            <a:ext cx="1662746" cy="85606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Connettore 2 23">
            <a:extLst>
              <a:ext uri="{FF2B5EF4-FFF2-40B4-BE49-F238E27FC236}">
                <a16:creationId xmlns:a16="http://schemas.microsoft.com/office/drawing/2014/main" id="{1FEA1CF9-C2D7-2678-B387-9FCAE85077ED}"/>
              </a:ext>
            </a:extLst>
          </p:cNvPr>
          <p:cNvCxnSpPr/>
          <p:nvPr/>
        </p:nvCxnSpPr>
        <p:spPr>
          <a:xfrm>
            <a:off x="5828311" y="3068950"/>
            <a:ext cx="2117102" cy="136300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240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F79EC5-6D30-52FC-5727-65E5FDA37120}"/>
              </a:ext>
            </a:extLst>
          </p:cNvPr>
          <p:cNvSpPr>
            <a:spLocks noGrp="1"/>
          </p:cNvSpPr>
          <p:nvPr>
            <p:ph type="title"/>
          </p:nvPr>
        </p:nvSpPr>
        <p:spPr>
          <a:xfrm>
            <a:off x="146825" y="136525"/>
            <a:ext cx="5060795" cy="761148"/>
          </a:xfrm>
        </p:spPr>
        <p:txBody>
          <a:bodyPr/>
          <a:lstStyle/>
          <a:p>
            <a:r>
              <a:rPr lang="en-US" dirty="0"/>
              <a:t>SW structures notes</a:t>
            </a:r>
          </a:p>
        </p:txBody>
      </p:sp>
      <p:sp>
        <p:nvSpPr>
          <p:cNvPr id="4" name="Date Placeholder 3">
            <a:extLst>
              <a:ext uri="{FF2B5EF4-FFF2-40B4-BE49-F238E27FC236}">
                <a16:creationId xmlns:a16="http://schemas.microsoft.com/office/drawing/2014/main" id="{C0911C5E-5A23-1947-3AFE-ADDA3F47A7F8}"/>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2802E3F2-53B8-C5F2-D126-2E529EF62FF1}"/>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98170481-47C8-B9DA-FA6D-39297D197281}"/>
              </a:ext>
            </a:extLst>
          </p:cNvPr>
          <p:cNvSpPr>
            <a:spLocks noGrp="1"/>
          </p:cNvSpPr>
          <p:nvPr>
            <p:ph type="sldNum" sz="quarter" idx="12"/>
          </p:nvPr>
        </p:nvSpPr>
        <p:spPr/>
        <p:txBody>
          <a:bodyPr/>
          <a:lstStyle/>
          <a:p>
            <a:fld id="{51845F5A-061D-4825-9AE9-D7794091C6CF}" type="slidenum">
              <a:rPr lang="en-US" smtClean="0"/>
              <a:t>22</a:t>
            </a:fld>
            <a:endParaRPr lang="en-US"/>
          </a:p>
        </p:txBody>
      </p:sp>
      <mc:AlternateContent xmlns:mc="http://schemas.openxmlformats.org/markup-compatibility/2006">
        <mc:Choice xmlns:a14="http://schemas.microsoft.com/office/drawing/2010/main" Requires="a14">
          <p:sp>
            <p:nvSpPr>
              <p:cNvPr id="7" name="Oggetto 135">
                <a:extLst>
                  <a:ext uri="{FF2B5EF4-FFF2-40B4-BE49-F238E27FC236}">
                    <a16:creationId xmlns:a16="http://schemas.microsoft.com/office/drawing/2014/main" id="{F014CE04-A86D-0BBF-7305-0A89982F0476}"/>
                  </a:ext>
                </a:extLst>
              </p:cNvPr>
              <p:cNvSpPr txBox="1"/>
              <p:nvPr/>
            </p:nvSpPr>
            <p:spPr bwMode="auto">
              <a:xfrm>
                <a:off x="5705324" y="2303110"/>
                <a:ext cx="1719146" cy="744700"/>
              </a:xfrm>
              <a:prstGeom prst="rect">
                <a:avLst/>
              </a:prstGeom>
              <a:noFill/>
              <a:ln>
                <a:solidFill>
                  <a:srgbClr val="C00000"/>
                </a:solidFill>
              </a:ln>
            </p:spPr>
            <p:txBody>
              <a:bodyPr>
                <a:normAutofit/>
              </a:bodyPr>
              <a:lstStyle/>
              <a:p>
                <a:pPr/>
                <a14:m>
                  <m:oMathPara xmlns:m="http://schemas.openxmlformats.org/officeDocument/2006/math">
                    <m:oMathParaPr>
                      <m:jc m:val="left"/>
                    </m:oMathParaPr>
                    <m:oMath xmlns:m="http://schemas.openxmlformats.org/officeDocument/2006/math">
                      <m:r>
                        <a:rPr lang="en-US" sz="2000" i="1">
                          <a:solidFill>
                            <a:srgbClr val="000000"/>
                          </a:solidFill>
                          <a:latin typeface="Cambria Math" panose="02040503050406030204" pitchFamily="18" charset="0"/>
                        </a:rPr>
                        <m:t>𝑄</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a:rPr lang="en-US" sz="2000" i="1">
                              <a:solidFill>
                                <a:srgbClr val="000000"/>
                              </a:solidFill>
                              <a:latin typeface="Cambria Math" panose="02040503050406030204" pitchFamily="18" charset="0"/>
                            </a:rPr>
                            <m:t>𝑅𝐹</m:t>
                          </m:r>
                        </m:sub>
                      </m:sSub>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𝑊</m:t>
                          </m:r>
                        </m:num>
                        <m:den>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𝑃</m:t>
                              </m:r>
                            </m:e>
                            <m:sub>
                              <m:r>
                                <a:rPr lang="en-US" sz="2000" i="1">
                                  <a:solidFill>
                                    <a:srgbClr val="000000"/>
                                  </a:solidFill>
                                  <a:latin typeface="Cambria Math" panose="02040503050406030204" pitchFamily="18" charset="0"/>
                                </a:rPr>
                                <m:t>𝑑𝑖𝑠𝑠</m:t>
                              </m:r>
                            </m:sub>
                          </m:sSub>
                        </m:den>
                      </m:f>
                    </m:oMath>
                  </m:oMathPara>
                </a14:m>
                <a:endParaRPr lang="en-US" sz="2000" dirty="0"/>
              </a:p>
            </p:txBody>
          </p:sp>
        </mc:Choice>
        <mc:Fallback>
          <p:sp>
            <p:nvSpPr>
              <p:cNvPr id="7" name="Oggetto 135">
                <a:extLst>
                  <a:ext uri="{FF2B5EF4-FFF2-40B4-BE49-F238E27FC236}">
                    <a16:creationId xmlns:a16="http://schemas.microsoft.com/office/drawing/2014/main" id="{F014CE04-A86D-0BBF-7305-0A89982F0476}"/>
                  </a:ext>
                </a:extLst>
              </p:cNvPr>
              <p:cNvSpPr txBox="1">
                <a:spLocks noRot="1" noChangeAspect="1" noMove="1" noResize="1" noEditPoints="1" noAdjustHandles="1" noChangeArrowheads="1" noChangeShapeType="1" noTextEdit="1"/>
              </p:cNvSpPr>
              <p:nvPr/>
            </p:nvSpPr>
            <p:spPr bwMode="auto">
              <a:xfrm>
                <a:off x="5705324" y="2303110"/>
                <a:ext cx="1719146" cy="744700"/>
              </a:xfrm>
              <a:prstGeom prst="rect">
                <a:avLst/>
              </a:prstGeom>
              <a:blipFill>
                <a:blip r:embed="rId2"/>
                <a:stretch>
                  <a:fillRect/>
                </a:stretch>
              </a:blipFill>
              <a:ln>
                <a:solidFill>
                  <a:srgbClr val="C00000"/>
                </a:solidFill>
              </a:ln>
            </p:spPr>
            <p:txBody>
              <a:bodyPr/>
              <a:lstStyle/>
              <a:p>
                <a:r>
                  <a:rPr lang="en-US">
                    <a:noFill/>
                  </a:rPr>
                  <a:t> </a:t>
                </a:r>
              </a:p>
            </p:txBody>
          </p:sp>
        </mc:Fallback>
      </mc:AlternateContent>
      <p:sp>
        <p:nvSpPr>
          <p:cNvPr id="8" name="CasellaDiTesto 136">
            <a:extLst>
              <a:ext uri="{FF2B5EF4-FFF2-40B4-BE49-F238E27FC236}">
                <a16:creationId xmlns:a16="http://schemas.microsoft.com/office/drawing/2014/main" id="{E7F392A4-F8DC-853D-8F3A-1F2071071B1C}"/>
              </a:ext>
            </a:extLst>
          </p:cNvPr>
          <p:cNvSpPr txBox="1"/>
          <p:nvPr/>
        </p:nvSpPr>
        <p:spPr>
          <a:xfrm>
            <a:off x="4636102" y="857189"/>
            <a:ext cx="1540293" cy="369332"/>
          </a:xfrm>
          <a:prstGeom prst="rect">
            <a:avLst/>
          </a:prstGeom>
          <a:noFill/>
          <a:ln>
            <a:solidFill>
              <a:srgbClr val="C00000"/>
            </a:solidFill>
          </a:ln>
        </p:spPr>
        <p:txBody>
          <a:bodyPr wrap="none" rtlCol="0">
            <a:spAutoFit/>
          </a:bodyPr>
          <a:lstStyle/>
          <a:p>
            <a:pPr>
              <a:defRPr/>
            </a:pPr>
            <a:r>
              <a:rPr lang="en-US" b="1" i="1" dirty="0">
                <a:solidFill>
                  <a:prstClr val="black"/>
                </a:solidFill>
                <a:latin typeface="Calibri"/>
              </a:rPr>
              <a:t>Quality Factor</a:t>
            </a:r>
          </a:p>
        </p:txBody>
      </p:sp>
      <p:sp>
        <p:nvSpPr>
          <p:cNvPr id="10" name="Rectangle 103">
            <a:extLst>
              <a:ext uri="{FF2B5EF4-FFF2-40B4-BE49-F238E27FC236}">
                <a16:creationId xmlns:a16="http://schemas.microsoft.com/office/drawing/2014/main" id="{A63FFDDB-BA97-4EC6-B492-DBA3299E29D8}"/>
              </a:ext>
            </a:extLst>
          </p:cNvPr>
          <p:cNvSpPr>
            <a:spLocks noChangeArrowheads="1"/>
          </p:cNvSpPr>
          <p:nvPr/>
        </p:nvSpPr>
        <p:spPr bwMode="auto">
          <a:xfrm>
            <a:off x="244957" y="1168342"/>
            <a:ext cx="4008337" cy="13234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defRPr/>
            </a:pPr>
            <a:r>
              <a:rPr lang="en-US" sz="1600" dirty="0">
                <a:solidFill>
                  <a:prstClr val="black"/>
                </a:solidFill>
                <a:latin typeface="Calibri"/>
              </a:rPr>
              <a:t>The shunt impedance is the parameter that qualifies the </a:t>
            </a:r>
            <a:r>
              <a:rPr lang="en-US" sz="1600" b="1" dirty="0">
                <a:solidFill>
                  <a:prstClr val="black"/>
                </a:solidFill>
                <a:latin typeface="Calibri"/>
              </a:rPr>
              <a:t>efficiency of an accelerating mode</a:t>
            </a:r>
            <a:r>
              <a:rPr lang="en-US" sz="1600" dirty="0">
                <a:solidFill>
                  <a:prstClr val="black"/>
                </a:solidFill>
                <a:latin typeface="Calibri"/>
              </a:rPr>
              <a:t>. The highest is its value, the larger is the obtainable accelerating voltage for a given power.</a:t>
            </a:r>
          </a:p>
        </p:txBody>
      </p:sp>
      <p:sp>
        <p:nvSpPr>
          <p:cNvPr id="32" name="Rectangle 103">
            <a:extLst>
              <a:ext uri="{FF2B5EF4-FFF2-40B4-BE49-F238E27FC236}">
                <a16:creationId xmlns:a16="http://schemas.microsoft.com/office/drawing/2014/main" id="{CD6A519E-F5D6-048D-DF8B-FF9A27A3F77C}"/>
              </a:ext>
            </a:extLst>
          </p:cNvPr>
          <p:cNvSpPr>
            <a:spLocks noChangeArrowheads="1"/>
          </p:cNvSpPr>
          <p:nvPr/>
        </p:nvSpPr>
        <p:spPr bwMode="auto">
          <a:xfrm>
            <a:off x="4645248" y="1226433"/>
            <a:ext cx="3363096" cy="1077218"/>
          </a:xfrm>
          <a:prstGeom prst="rect">
            <a:avLst/>
          </a:prstGeom>
          <a:noFill/>
          <a:ln w="952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defRPr/>
            </a:pPr>
            <a:r>
              <a:rPr lang="en-US" sz="1600" dirty="0">
                <a:solidFill>
                  <a:prstClr val="black"/>
                </a:solidFill>
                <a:latin typeface="Calibri"/>
              </a:rPr>
              <a:t>The quality factor Q is defined as the total energy stored in the cavity divided by the power dissipated on the walls</a:t>
            </a:r>
          </a:p>
        </p:txBody>
      </p:sp>
      <p:sp>
        <p:nvSpPr>
          <p:cNvPr id="81" name="CasellaDiTesto 136">
            <a:extLst>
              <a:ext uri="{FF2B5EF4-FFF2-40B4-BE49-F238E27FC236}">
                <a16:creationId xmlns:a16="http://schemas.microsoft.com/office/drawing/2014/main" id="{C71F6D48-3F6E-CC15-169E-7B2B05EE39A7}"/>
              </a:ext>
            </a:extLst>
          </p:cNvPr>
          <p:cNvSpPr txBox="1"/>
          <p:nvPr/>
        </p:nvSpPr>
        <p:spPr>
          <a:xfrm>
            <a:off x="8488647" y="835837"/>
            <a:ext cx="1003095" cy="369332"/>
          </a:xfrm>
          <a:prstGeom prst="rect">
            <a:avLst/>
          </a:prstGeom>
          <a:noFill/>
          <a:ln>
            <a:solidFill>
              <a:srgbClr val="00B050"/>
            </a:solidFill>
          </a:ln>
        </p:spPr>
        <p:txBody>
          <a:bodyPr wrap="none" rtlCol="0">
            <a:spAutoFit/>
          </a:bodyPr>
          <a:lstStyle/>
          <a:p>
            <a:pPr>
              <a:defRPr/>
            </a:pPr>
            <a:r>
              <a:rPr lang="en-US" b="1" i="1" dirty="0">
                <a:solidFill>
                  <a:prstClr val="black"/>
                </a:solidFill>
                <a:latin typeface="Calibri"/>
              </a:rPr>
              <a:t>R over Q</a:t>
            </a:r>
          </a:p>
        </p:txBody>
      </p:sp>
      <p:sp>
        <p:nvSpPr>
          <p:cNvPr id="83" name="CasellaDiTesto 156">
            <a:extLst>
              <a:ext uri="{FF2B5EF4-FFF2-40B4-BE49-F238E27FC236}">
                <a16:creationId xmlns:a16="http://schemas.microsoft.com/office/drawing/2014/main" id="{0F92CEB3-DDCA-4068-7CAD-40D684ED55A4}"/>
              </a:ext>
            </a:extLst>
          </p:cNvPr>
          <p:cNvSpPr txBox="1"/>
          <p:nvPr/>
        </p:nvSpPr>
        <p:spPr>
          <a:xfrm>
            <a:off x="8488647" y="1205169"/>
            <a:ext cx="3458396" cy="1077218"/>
          </a:xfrm>
          <a:prstGeom prst="rect">
            <a:avLst/>
          </a:prstGeom>
          <a:noFill/>
          <a:ln>
            <a:solidFill>
              <a:srgbClr val="00B050"/>
            </a:solidFill>
          </a:ln>
        </p:spPr>
        <p:txBody>
          <a:bodyPr wrap="square" rtlCol="0">
            <a:spAutoFit/>
          </a:bodyPr>
          <a:lstStyle/>
          <a:p>
            <a:pPr algn="just">
              <a:defRPr/>
            </a:pPr>
            <a:r>
              <a:rPr lang="en-US" sz="1600" dirty="0">
                <a:solidFill>
                  <a:prstClr val="black"/>
                </a:solidFill>
                <a:latin typeface="Calibri"/>
              </a:rPr>
              <a:t>The R/Q is a </a:t>
            </a:r>
            <a:r>
              <a:rPr lang="en-US" sz="1600" b="1" dirty="0">
                <a:solidFill>
                  <a:prstClr val="black"/>
                </a:solidFill>
                <a:latin typeface="Calibri"/>
              </a:rPr>
              <a:t>pure geometric qualification factor.</a:t>
            </a:r>
            <a:r>
              <a:rPr lang="en-US" sz="1600" dirty="0">
                <a:solidFill>
                  <a:prstClr val="black"/>
                </a:solidFill>
                <a:latin typeface="Calibri"/>
              </a:rPr>
              <a:t> It does not depend on the walls conductivity. R/Q of a single cell is of the order of 100. </a:t>
            </a:r>
          </a:p>
        </p:txBody>
      </p:sp>
      <p:pic>
        <p:nvPicPr>
          <p:cNvPr id="84" name="Picture 126">
            <a:extLst>
              <a:ext uri="{FF2B5EF4-FFF2-40B4-BE49-F238E27FC236}">
                <a16:creationId xmlns:a16="http://schemas.microsoft.com/office/drawing/2014/main" id="{6CCFCF48-8C6C-1503-30BC-C6A9614055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91"/>
          <a:stretch/>
        </p:blipFill>
        <p:spPr bwMode="auto">
          <a:xfrm>
            <a:off x="214671" y="3709008"/>
            <a:ext cx="4282901" cy="150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CasellaDiTesto 138">
            <a:extLst>
              <a:ext uri="{FF2B5EF4-FFF2-40B4-BE49-F238E27FC236}">
                <a16:creationId xmlns:a16="http://schemas.microsoft.com/office/drawing/2014/main" id="{80D0C752-79BB-D0FF-E0F4-54D437429BF5}"/>
              </a:ext>
            </a:extLst>
          </p:cNvPr>
          <p:cNvSpPr txBox="1"/>
          <p:nvPr/>
        </p:nvSpPr>
        <p:spPr>
          <a:xfrm>
            <a:off x="282541" y="3407737"/>
            <a:ext cx="1831207" cy="369332"/>
          </a:xfrm>
          <a:prstGeom prst="rect">
            <a:avLst/>
          </a:prstGeom>
          <a:noFill/>
        </p:spPr>
        <p:txBody>
          <a:bodyPr wrap="none" rtlCol="0">
            <a:spAutoFit/>
          </a:bodyPr>
          <a:lstStyle/>
          <a:p>
            <a:pPr>
              <a:defRPr/>
            </a:pPr>
            <a:r>
              <a:rPr lang="en-US" b="1" i="1" dirty="0">
                <a:solidFill>
                  <a:prstClr val="black"/>
                </a:solidFill>
                <a:latin typeface="Calibri"/>
              </a:rPr>
              <a:t>Equivalent circuit</a:t>
            </a:r>
          </a:p>
        </p:txBody>
      </p:sp>
      <mc:AlternateContent xmlns:mc="http://schemas.openxmlformats.org/markup-compatibility/2006">
        <mc:Choice xmlns:a14="http://schemas.microsoft.com/office/drawing/2010/main" Requires="a14">
          <p:sp>
            <p:nvSpPr>
              <p:cNvPr id="86" name="Oggetto 63">
                <a:extLst>
                  <a:ext uri="{FF2B5EF4-FFF2-40B4-BE49-F238E27FC236}">
                    <a16:creationId xmlns:a16="http://schemas.microsoft.com/office/drawing/2014/main" id="{13D13B1E-AAEB-C114-D4D8-CE4664E7FD0F}"/>
                  </a:ext>
                </a:extLst>
              </p:cNvPr>
              <p:cNvSpPr txBox="1"/>
              <p:nvPr/>
            </p:nvSpPr>
            <p:spPr bwMode="auto">
              <a:xfrm>
                <a:off x="4453583" y="3897753"/>
                <a:ext cx="2652335" cy="722313"/>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𝑎𝑐𝑐</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𝑡</m:t>
                          </m:r>
                        </m:e>
                      </m:d>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𝑉</m:t>
                              </m:r>
                            </m:e>
                          </m:acc>
                        </m:e>
                        <m:sub>
                          <m:r>
                            <a:rPr lang="en-US" i="1">
                              <a:solidFill>
                                <a:srgbClr val="000000"/>
                              </a:solidFill>
                              <a:latin typeface="Cambria Math" panose="02040503050406030204" pitchFamily="18" charset="0"/>
                            </a:rPr>
                            <m:t>𝑎𝑐𝑐</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1−</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𝑒</m:t>
                              </m:r>
                            </m:e>
                            <m:sup>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𝑡</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𝜏</m:t>
                                      </m:r>
                                    </m:e>
                                    <m:sub>
                                      <m:r>
                                        <a:rPr lang="en-US" i="1">
                                          <a:solidFill>
                                            <a:srgbClr val="000000"/>
                                          </a:solidFill>
                                          <a:latin typeface="Cambria Math" panose="02040503050406030204" pitchFamily="18" charset="0"/>
                                        </a:rPr>
                                        <m:t>𝐹</m:t>
                                      </m:r>
                                    </m:sub>
                                  </m:sSub>
                                </m:den>
                              </m:f>
                            </m:sup>
                          </m:sSup>
                        </m:e>
                      </m:d>
                    </m:oMath>
                  </m:oMathPara>
                </a14:m>
                <a:endParaRPr lang="en-US" dirty="0"/>
              </a:p>
            </p:txBody>
          </p:sp>
        </mc:Choice>
        <mc:Fallback>
          <p:sp>
            <p:nvSpPr>
              <p:cNvPr id="86" name="Oggetto 63">
                <a:extLst>
                  <a:ext uri="{FF2B5EF4-FFF2-40B4-BE49-F238E27FC236}">
                    <a16:creationId xmlns:a16="http://schemas.microsoft.com/office/drawing/2014/main" id="{13D13B1E-AAEB-C114-D4D8-CE4664E7FD0F}"/>
                  </a:ext>
                </a:extLst>
              </p:cNvPr>
              <p:cNvSpPr txBox="1">
                <a:spLocks noRot="1" noChangeAspect="1" noMove="1" noResize="1" noEditPoints="1" noAdjustHandles="1" noChangeArrowheads="1" noChangeShapeType="1" noTextEdit="1"/>
              </p:cNvSpPr>
              <p:nvPr/>
            </p:nvSpPr>
            <p:spPr bwMode="auto">
              <a:xfrm>
                <a:off x="4453583" y="3897753"/>
                <a:ext cx="2652335" cy="722313"/>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9" name="CasellaDiTesto 50">
                <a:extLst>
                  <a:ext uri="{FF2B5EF4-FFF2-40B4-BE49-F238E27FC236}">
                    <a16:creationId xmlns:a16="http://schemas.microsoft.com/office/drawing/2014/main" id="{61B9400E-6B3B-DFD7-6E05-AC560DA0EF68}"/>
                  </a:ext>
                </a:extLst>
              </p:cNvPr>
              <p:cNvSpPr txBox="1"/>
              <p:nvPr/>
            </p:nvSpPr>
            <p:spPr>
              <a:xfrm>
                <a:off x="248845" y="5366840"/>
                <a:ext cx="3645992" cy="882934"/>
              </a:xfrm>
              <a:prstGeom prst="rect">
                <a:avLst/>
              </a:prstGeom>
              <a:noFill/>
            </p:spPr>
            <p:txBody>
              <a:bodyPr wrap="square" rtlCol="0">
                <a:spAutoFit/>
              </a:bodyPr>
              <a:lstStyle/>
              <a:p>
                <a:pPr algn="just">
                  <a:defRPr/>
                </a:pPr>
                <a:r>
                  <a:rPr lang="en-US" sz="1600" dirty="0">
                    <a:solidFill>
                      <a:prstClr val="black"/>
                    </a:solidFill>
                    <a:latin typeface="Calibri"/>
                  </a:rPr>
                  <a:t>The reachable </a:t>
                </a:r>
                <a14:m>
                  <m:oMath xmlns:m="http://schemas.openxmlformats.org/officeDocument/2006/math">
                    <m:sSub>
                      <m:sSubPr>
                        <m:ctrlPr>
                          <a:rPr lang="en-US" sz="1600" i="1" smtClean="0">
                            <a:solidFill>
                              <a:prstClr val="black"/>
                            </a:solidFill>
                            <a:latin typeface="Cambria Math" panose="02040503050406030204" pitchFamily="18" charset="0"/>
                          </a:rPr>
                        </m:ctrlPr>
                      </m:sSubPr>
                      <m:e>
                        <m:r>
                          <a:rPr lang="en-US" sz="1600" b="0" i="1" smtClean="0">
                            <a:solidFill>
                              <a:prstClr val="black"/>
                            </a:solidFill>
                            <a:latin typeface="Cambria Math" panose="02040503050406030204" pitchFamily="18" charset="0"/>
                          </a:rPr>
                          <m:t>𝑉</m:t>
                        </m:r>
                      </m:e>
                      <m:sub>
                        <m:r>
                          <a:rPr lang="en-US" sz="1600" b="0" i="1" smtClean="0">
                            <a:solidFill>
                              <a:prstClr val="black"/>
                            </a:solidFill>
                            <a:latin typeface="Cambria Math" panose="02040503050406030204" pitchFamily="18" charset="0"/>
                          </a:rPr>
                          <m:t>𝑎𝑐𝑐</m:t>
                        </m:r>
                      </m:sub>
                    </m:sSub>
                  </m:oMath>
                </a14:m>
                <a:r>
                  <a:rPr lang="en-US" sz="1600" dirty="0">
                    <a:solidFill>
                      <a:prstClr val="black"/>
                    </a:solidFill>
                    <a:latin typeface="Calibri"/>
                  </a:rPr>
                  <a:t> for a given power is proportional to </a:t>
                </a:r>
                <a14:m>
                  <m:oMath xmlns:m="http://schemas.openxmlformats.org/officeDocument/2006/math">
                    <m:rad>
                      <m:radPr>
                        <m:degHide m:val="on"/>
                        <m:ctrlPr>
                          <a:rPr lang="en-US" sz="1600" i="1" smtClean="0">
                            <a:solidFill>
                              <a:prstClr val="black"/>
                            </a:solidFill>
                            <a:latin typeface="Cambria Math" panose="02040503050406030204" pitchFamily="18" charset="0"/>
                          </a:rPr>
                        </m:ctrlPr>
                      </m:radPr>
                      <m:deg/>
                      <m:e>
                        <m:r>
                          <a:rPr lang="en-US" sz="1600" b="0" i="1" smtClean="0">
                            <a:solidFill>
                              <a:prstClr val="black"/>
                            </a:solidFill>
                            <a:latin typeface="Cambria Math" panose="02040503050406030204" pitchFamily="18" charset="0"/>
                          </a:rPr>
                          <m:t>𝑄</m:t>
                        </m:r>
                      </m:e>
                    </m:rad>
                    <m:r>
                      <a:rPr lang="en-US" sz="1600" b="0" i="0" smtClean="0">
                        <a:solidFill>
                          <a:prstClr val="black"/>
                        </a:solidFill>
                        <a:latin typeface="Cambria Math" panose="02040503050406030204" pitchFamily="18" charset="0"/>
                      </a:rPr>
                      <m:t> </m:t>
                    </m:r>
                  </m:oMath>
                </a14:m>
                <a:r>
                  <a:rPr lang="en-US" sz="1600" dirty="0">
                    <a:solidFill>
                      <a:prstClr val="black"/>
                    </a:solidFill>
                    <a:latin typeface="Calibri"/>
                  </a:rPr>
                  <a:t>but, on the other hand, the filling time is </a:t>
                </a:r>
                <a14:m>
                  <m:oMath xmlns:m="http://schemas.openxmlformats.org/officeDocument/2006/math">
                    <m:r>
                      <a:rPr lang="en-US" sz="1600" i="1" smtClean="0">
                        <a:solidFill>
                          <a:prstClr val="black"/>
                        </a:solidFill>
                        <a:latin typeface="Cambria Math" panose="02040503050406030204" pitchFamily="18" charset="0"/>
                        <a:ea typeface="Cambria Math" panose="02040503050406030204" pitchFamily="18" charset="0"/>
                      </a:rPr>
                      <m:t>∝</m:t>
                    </m:r>
                    <m:r>
                      <a:rPr lang="en-US" sz="1600" b="0" i="1" smtClean="0">
                        <a:solidFill>
                          <a:prstClr val="black"/>
                        </a:solidFill>
                        <a:latin typeface="Cambria Math" panose="02040503050406030204" pitchFamily="18" charset="0"/>
                        <a:ea typeface="Cambria Math" panose="02040503050406030204" pitchFamily="18" charset="0"/>
                      </a:rPr>
                      <m:t>𝑄</m:t>
                    </m:r>
                  </m:oMath>
                </a14:m>
                <a:endParaRPr lang="en-US" sz="1600" dirty="0">
                  <a:solidFill>
                    <a:prstClr val="black"/>
                  </a:solidFill>
                  <a:latin typeface="Calibri"/>
                </a:endParaRPr>
              </a:p>
            </p:txBody>
          </p:sp>
        </mc:Choice>
        <mc:Fallback>
          <p:sp>
            <p:nvSpPr>
              <p:cNvPr id="109" name="CasellaDiTesto 50">
                <a:extLst>
                  <a:ext uri="{FF2B5EF4-FFF2-40B4-BE49-F238E27FC236}">
                    <a16:creationId xmlns:a16="http://schemas.microsoft.com/office/drawing/2014/main" id="{61B9400E-6B3B-DFD7-6E05-AC560DA0EF68}"/>
                  </a:ext>
                </a:extLst>
              </p:cNvPr>
              <p:cNvSpPr txBox="1">
                <a:spLocks noRot="1" noChangeAspect="1" noMove="1" noResize="1" noEditPoints="1" noAdjustHandles="1" noChangeArrowheads="1" noChangeShapeType="1" noTextEdit="1"/>
              </p:cNvSpPr>
              <p:nvPr/>
            </p:nvSpPr>
            <p:spPr>
              <a:xfrm>
                <a:off x="248845" y="5366840"/>
                <a:ext cx="3645992" cy="882934"/>
              </a:xfrm>
              <a:prstGeom prst="rect">
                <a:avLst/>
              </a:prstGeom>
              <a:blipFill>
                <a:blip r:embed="rId5"/>
                <a:stretch>
                  <a:fillRect l="-1003" t="-2069" r="-836" b="-82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0" name="Oggetto 62">
                <a:extLst>
                  <a:ext uri="{FF2B5EF4-FFF2-40B4-BE49-F238E27FC236}">
                    <a16:creationId xmlns:a16="http://schemas.microsoft.com/office/drawing/2014/main" id="{BDA20064-F445-3177-83F3-EEE4DDA79B13}"/>
                  </a:ext>
                </a:extLst>
              </p:cNvPr>
              <p:cNvSpPr txBox="1"/>
              <p:nvPr/>
            </p:nvSpPr>
            <p:spPr bwMode="auto">
              <a:xfrm>
                <a:off x="4527743" y="5244293"/>
                <a:ext cx="1755130" cy="1013284"/>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d>
                            <m:dPr>
                              <m:begChr m:val=""/>
                              <m:endChr m:val="|"/>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𝜏</m:t>
                                  </m:r>
                                </m:e>
                                <m:sub>
                                  <m:r>
                                    <a:rPr lang="en-US" i="1">
                                      <a:solidFill>
                                        <a:srgbClr val="000000"/>
                                      </a:solidFill>
                                      <a:latin typeface="Cambria Math" panose="02040503050406030204" pitchFamily="18" charset="0"/>
                                    </a:rPr>
                                    <m:t>𝐹</m:t>
                                  </m:r>
                                </m:sub>
                              </m:sSub>
                            </m:e>
                          </m:d>
                        </m:e>
                        <m:sub>
                          <m:r>
                            <a:rPr lang="en-US" i="1">
                              <a:solidFill>
                                <a:srgbClr val="000000"/>
                              </a:solidFill>
                              <a:latin typeface="Cambria Math" panose="02040503050406030204" pitchFamily="18" charset="0"/>
                            </a:rPr>
                            <m:t>𝑁𝐶</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𝜇</m:t>
                      </m:r>
                      <m:r>
                        <a:rPr lang="en-US" i="1">
                          <a:solidFill>
                            <a:srgbClr val="000000"/>
                          </a:solidFill>
                          <a:latin typeface="Cambria Math" panose="02040503050406030204" pitchFamily="18" charset="0"/>
                        </a:rPr>
                        <m:t>𝑠</m:t>
                      </m:r>
                    </m:oMath>
                    <m:oMath xmlns:m="http://schemas.openxmlformats.org/officeDocument/2006/math">
                      <m:sSub>
                        <m:sSubPr>
                          <m:ctrlPr>
                            <a:rPr lang="en-US" i="1">
                              <a:solidFill>
                                <a:srgbClr val="000000"/>
                              </a:solidFill>
                              <a:latin typeface="Cambria Math" panose="02040503050406030204" pitchFamily="18" charset="0"/>
                            </a:rPr>
                          </m:ctrlPr>
                        </m:sSubPr>
                        <m:e>
                          <m:d>
                            <m:dPr>
                              <m:begChr m:val=""/>
                              <m:endChr m:val="|"/>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𝜏</m:t>
                                  </m:r>
                                </m:e>
                                <m:sub>
                                  <m:r>
                                    <a:rPr lang="en-US" i="1">
                                      <a:solidFill>
                                        <a:srgbClr val="000000"/>
                                      </a:solidFill>
                                      <a:latin typeface="Cambria Math" panose="02040503050406030204" pitchFamily="18" charset="0"/>
                                    </a:rPr>
                                    <m:t>𝐹</m:t>
                                  </m:r>
                                </m:sub>
                              </m:sSub>
                            </m:e>
                          </m:d>
                        </m:e>
                        <m:sub>
                          <m:r>
                            <a:rPr lang="en-US" i="1">
                              <a:solidFill>
                                <a:srgbClr val="000000"/>
                              </a:solidFill>
                              <a:latin typeface="Cambria Math" panose="02040503050406030204" pitchFamily="18" charset="0"/>
                            </a:rPr>
                            <m:t>𝑆𝐶</m:t>
                          </m:r>
                        </m:sub>
                      </m:sSub>
                      <m:r>
                        <a:rPr lang="en-US" i="1">
                          <a:solidFill>
                            <a:srgbClr val="000000"/>
                          </a:solidFill>
                          <a:latin typeface="Cambria Math" panose="02040503050406030204" pitchFamily="18" charset="0"/>
                        </a:rPr>
                        <m:t>&gt;100</m:t>
                      </m:r>
                      <m:r>
                        <a:rPr lang="en-US" i="1">
                          <a:solidFill>
                            <a:srgbClr val="000000"/>
                          </a:solidFill>
                          <a:latin typeface="Cambria Math" panose="02040503050406030204" pitchFamily="18" charset="0"/>
                        </a:rPr>
                        <m:t>𝑚𝑠</m:t>
                      </m:r>
                    </m:oMath>
                  </m:oMathPara>
                </a14:m>
                <a:endParaRPr lang="en-US" dirty="0"/>
              </a:p>
            </p:txBody>
          </p:sp>
        </mc:Choice>
        <mc:Fallback>
          <p:sp>
            <p:nvSpPr>
              <p:cNvPr id="110" name="Oggetto 62">
                <a:extLst>
                  <a:ext uri="{FF2B5EF4-FFF2-40B4-BE49-F238E27FC236}">
                    <a16:creationId xmlns:a16="http://schemas.microsoft.com/office/drawing/2014/main" id="{BDA20064-F445-3177-83F3-EEE4DDA79B13}"/>
                  </a:ext>
                </a:extLst>
              </p:cNvPr>
              <p:cNvSpPr txBox="1">
                <a:spLocks noRot="1" noChangeAspect="1" noMove="1" noResize="1" noEditPoints="1" noAdjustHandles="1" noChangeArrowheads="1" noChangeShapeType="1" noTextEdit="1"/>
              </p:cNvSpPr>
              <p:nvPr/>
            </p:nvSpPr>
            <p:spPr bwMode="auto">
              <a:xfrm>
                <a:off x="4527743" y="5244293"/>
                <a:ext cx="1755130" cy="1013284"/>
              </a:xfrm>
              <a:prstGeom prst="rect">
                <a:avLst/>
              </a:prstGeom>
              <a:blipFill>
                <a:blip r:embed="rId6"/>
                <a:stretch>
                  <a:fillRect l="-25000" t="-85629" b="-118563"/>
                </a:stretch>
              </a:blipFill>
            </p:spPr>
            <p:txBody>
              <a:bodyPr/>
              <a:lstStyle/>
              <a:p>
                <a:r>
                  <a:rPr lang="en-US">
                    <a:noFill/>
                  </a:rPr>
                  <a:t> </a:t>
                </a:r>
              </a:p>
            </p:txBody>
          </p:sp>
        </mc:Fallback>
      </mc:AlternateContent>
      <p:sp>
        <p:nvSpPr>
          <p:cNvPr id="111" name="CasellaDiTesto 64">
            <a:extLst>
              <a:ext uri="{FF2B5EF4-FFF2-40B4-BE49-F238E27FC236}">
                <a16:creationId xmlns:a16="http://schemas.microsoft.com/office/drawing/2014/main" id="{2A70919A-929C-0C8E-5EFA-36023E31B2F5}"/>
              </a:ext>
            </a:extLst>
          </p:cNvPr>
          <p:cNvSpPr txBox="1"/>
          <p:nvPr/>
        </p:nvSpPr>
        <p:spPr>
          <a:xfrm>
            <a:off x="6532999" y="5051875"/>
            <a:ext cx="1340279" cy="1077218"/>
          </a:xfrm>
          <a:prstGeom prst="rect">
            <a:avLst/>
          </a:prstGeom>
          <a:noFill/>
        </p:spPr>
        <p:txBody>
          <a:bodyPr wrap="square" rtlCol="0">
            <a:spAutoFit/>
          </a:bodyPr>
          <a:lstStyle/>
          <a:p>
            <a:pPr algn="just"/>
            <a:r>
              <a:rPr lang="en-US" sz="1600" b="1" i="1" dirty="0"/>
              <a:t>Example:</a:t>
            </a:r>
          </a:p>
          <a:p>
            <a:pPr marL="0" lvl="1" algn="just"/>
            <a:r>
              <a:rPr lang="en-GB" sz="1600" dirty="0">
                <a:sym typeface="Symbol"/>
              </a:rPr>
              <a:t>Q10000</a:t>
            </a:r>
          </a:p>
          <a:p>
            <a:pPr algn="just"/>
            <a:r>
              <a:rPr lang="en-US" sz="1600" dirty="0" err="1"/>
              <a:t>f</a:t>
            </a:r>
            <a:r>
              <a:rPr lang="en-US" sz="1600" baseline="-25000" dirty="0" err="1"/>
              <a:t>RF</a:t>
            </a:r>
            <a:r>
              <a:rPr lang="en-US" sz="1600" dirty="0"/>
              <a:t>=1 GHz</a:t>
            </a:r>
          </a:p>
          <a:p>
            <a:pPr algn="just"/>
            <a:r>
              <a:rPr lang="en-US" sz="1600" dirty="0">
                <a:sym typeface="Symbol" panose="05050102010706020507" pitchFamily="18" charset="2"/>
              </a:rPr>
              <a:t></a:t>
            </a:r>
            <a:r>
              <a:rPr lang="en-US" sz="1600" baseline="-25000" dirty="0"/>
              <a:t>F</a:t>
            </a:r>
            <a:r>
              <a:rPr lang="en-US" sz="1600" dirty="0"/>
              <a:t>=3.1 </a:t>
            </a:r>
            <a:r>
              <a:rPr lang="en-US" sz="1600" dirty="0">
                <a:sym typeface="Symbol" panose="05050102010706020507" pitchFamily="18" charset="2"/>
              </a:rPr>
              <a:t>s</a:t>
            </a:r>
            <a:endParaRPr lang="en-US" sz="1600" dirty="0"/>
          </a:p>
        </p:txBody>
      </p:sp>
      <p:pic>
        <p:nvPicPr>
          <p:cNvPr id="112" name="Picture 111">
            <a:extLst>
              <a:ext uri="{FF2B5EF4-FFF2-40B4-BE49-F238E27FC236}">
                <a16:creationId xmlns:a16="http://schemas.microsoft.com/office/drawing/2014/main" id="{E33A0AC6-44C5-67A0-4BB9-C4C330B7CBA4}"/>
              </a:ext>
            </a:extLst>
          </p:cNvPr>
          <p:cNvPicPr>
            <a:picLocks noChangeAspect="1"/>
          </p:cNvPicPr>
          <p:nvPr/>
        </p:nvPicPr>
        <p:blipFill>
          <a:blip r:embed="rId7"/>
          <a:stretch>
            <a:fillRect/>
          </a:stretch>
        </p:blipFill>
        <p:spPr>
          <a:xfrm>
            <a:off x="7873278" y="3103435"/>
            <a:ext cx="4073765" cy="3417287"/>
          </a:xfrm>
          <a:prstGeom prst="rect">
            <a:avLst/>
          </a:prstGeom>
        </p:spPr>
      </p:pic>
      <p:sp>
        <p:nvSpPr>
          <p:cNvPr id="117" name="Arrow: Right 116">
            <a:extLst>
              <a:ext uri="{FF2B5EF4-FFF2-40B4-BE49-F238E27FC236}">
                <a16:creationId xmlns:a16="http://schemas.microsoft.com/office/drawing/2014/main" id="{058FD602-E39D-0044-A3C7-C4F6800992DC}"/>
              </a:ext>
            </a:extLst>
          </p:cNvPr>
          <p:cNvSpPr/>
          <p:nvPr/>
        </p:nvSpPr>
        <p:spPr>
          <a:xfrm>
            <a:off x="3961108" y="5545887"/>
            <a:ext cx="500364" cy="4396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Oggetto 25">
                <a:extLst>
                  <a:ext uri="{FF2B5EF4-FFF2-40B4-BE49-F238E27FC236}">
                    <a16:creationId xmlns:a16="http://schemas.microsoft.com/office/drawing/2014/main" id="{1AE11C22-2209-ABF4-35EE-A43E16419F0A}"/>
                  </a:ext>
                </a:extLst>
              </p:cNvPr>
              <p:cNvSpPr txBox="1"/>
              <p:nvPr/>
            </p:nvSpPr>
            <p:spPr bwMode="auto">
              <a:xfrm>
                <a:off x="1396128" y="2270190"/>
                <a:ext cx="2027211" cy="810540"/>
              </a:xfrm>
              <a:prstGeom prst="rect">
                <a:avLst/>
              </a:prstGeom>
              <a:solidFill>
                <a:schemeClr val="bg1"/>
              </a:solidFill>
              <a:ln>
                <a:solidFill>
                  <a:schemeClr val="accent3">
                    <a:lumMod val="75000"/>
                  </a:schemeClr>
                </a:solidFill>
              </a:ln>
            </p:spPr>
            <p:txBody>
              <a:bodyPr>
                <a:noAutofit/>
              </a:bodyPr>
              <a:lstStyle/>
              <a:p>
                <a:pPr/>
                <a14:m>
                  <m:oMathPara xmlns:m="http://schemas.openxmlformats.org/officeDocument/2006/math">
                    <m:oMathParaPr>
                      <m:jc m:val="left"/>
                    </m:oMathParaPr>
                    <m:oMath xmlns:m="http://schemas.openxmlformats.org/officeDocument/2006/math">
                      <m:r>
                        <a:rPr lang="en-US" sz="2000" i="1">
                          <a:solidFill>
                            <a:srgbClr val="000000"/>
                          </a:solidFill>
                          <a:latin typeface="Cambria Math" panose="02040503050406030204" pitchFamily="18" charset="0"/>
                        </a:rPr>
                        <m:t>𝑅</m:t>
                      </m:r>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sSubSup>
                            <m:sSubSupPr>
                              <m:ctrlPr>
                                <a:rPr lang="en-US" sz="2000" i="1">
                                  <a:solidFill>
                                    <a:srgbClr val="000000"/>
                                  </a:solidFill>
                                  <a:latin typeface="Cambria Math" panose="02040503050406030204" pitchFamily="18" charset="0"/>
                                </a:rPr>
                              </m:ctrlPr>
                            </m:sSubSup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𝑉</m:t>
                                  </m:r>
                                </m:e>
                              </m:acc>
                            </m:e>
                            <m:sub>
                              <m:r>
                                <a:rPr lang="en-US" sz="2000" i="1">
                                  <a:solidFill>
                                    <a:srgbClr val="000000"/>
                                  </a:solidFill>
                                  <a:latin typeface="Cambria Math" panose="02040503050406030204" pitchFamily="18" charset="0"/>
                                </a:rPr>
                                <m:t>𝑎𝑐𝑐</m:t>
                              </m:r>
                            </m:sub>
                            <m:sup>
                              <m:r>
                                <a:rPr lang="en-US" sz="2000" i="1">
                                  <a:solidFill>
                                    <a:srgbClr val="000000"/>
                                  </a:solidFill>
                                  <a:latin typeface="Cambria Math" panose="02040503050406030204" pitchFamily="18" charset="0"/>
                                </a:rPr>
                                <m:t>2</m:t>
                              </m:r>
                            </m:sup>
                          </m:sSubSup>
                        </m:num>
                        <m:den>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𝑃</m:t>
                              </m:r>
                            </m:e>
                            <m:sub>
                              <m:r>
                                <a:rPr lang="en-US" sz="2000" i="1">
                                  <a:solidFill>
                                    <a:srgbClr val="000000"/>
                                  </a:solidFill>
                                  <a:latin typeface="Cambria Math" panose="02040503050406030204" pitchFamily="18" charset="0"/>
                                </a:rPr>
                                <m:t>𝑑𝑖𝑠𝑠</m:t>
                              </m:r>
                            </m:sub>
                          </m:sSub>
                        </m:den>
                      </m:f>
                      <m:r>
                        <a:rPr lang="en-US" sz="2000" i="0">
                          <a:solidFill>
                            <a:srgbClr val="000000"/>
                          </a:solidFill>
                          <a:latin typeface="Cambria Math" panose="02040503050406030204" pitchFamily="18" charset="0"/>
                        </a:rPr>
                        <m:t> </m:t>
                      </m:r>
                      <m:d>
                        <m:dPr>
                          <m:begChr m:val="["/>
                          <m:endChr m:val="]"/>
                          <m:ctrlPr>
                            <a:rPr lang="en-US" sz="2000" i="1">
                              <a:solidFill>
                                <a:srgbClr val="000000"/>
                              </a:solidFill>
                              <a:latin typeface="Cambria Math" panose="02040503050406030204" pitchFamily="18" charset="0"/>
                            </a:rPr>
                          </m:ctrlPr>
                        </m:dPr>
                        <m:e>
                          <m:r>
                            <m:rPr>
                              <m:sty m:val="p"/>
                            </m:rPr>
                            <a:rPr lang="en-US" sz="2000" i="1">
                              <a:solidFill>
                                <a:srgbClr val="000000"/>
                              </a:solidFill>
                              <a:latin typeface="Cambria Math" panose="02040503050406030204" pitchFamily="18" charset="0"/>
                            </a:rPr>
                            <m:t>Ω</m:t>
                          </m:r>
                        </m:e>
                      </m:d>
                    </m:oMath>
                  </m:oMathPara>
                </a14:m>
                <a:endParaRPr lang="en-US" sz="2000" dirty="0"/>
              </a:p>
            </p:txBody>
          </p:sp>
        </mc:Choice>
        <mc:Fallback>
          <p:sp>
            <p:nvSpPr>
              <p:cNvPr id="13" name="Oggetto 25">
                <a:extLst>
                  <a:ext uri="{FF2B5EF4-FFF2-40B4-BE49-F238E27FC236}">
                    <a16:creationId xmlns:a16="http://schemas.microsoft.com/office/drawing/2014/main" id="{1AE11C22-2209-ABF4-35EE-A43E16419F0A}"/>
                  </a:ext>
                </a:extLst>
              </p:cNvPr>
              <p:cNvSpPr txBox="1">
                <a:spLocks noRot="1" noChangeAspect="1" noMove="1" noResize="1" noEditPoints="1" noAdjustHandles="1" noChangeArrowheads="1" noChangeShapeType="1" noTextEdit="1"/>
              </p:cNvSpPr>
              <p:nvPr/>
            </p:nvSpPr>
            <p:spPr bwMode="auto">
              <a:xfrm>
                <a:off x="1396128" y="2270190"/>
                <a:ext cx="2027211" cy="810540"/>
              </a:xfrm>
              <a:prstGeom prst="rect">
                <a:avLst/>
              </a:prstGeom>
              <a:blipFill>
                <a:blip r:embed="rId8"/>
                <a:stretch>
                  <a:fillRect/>
                </a:stretch>
              </a:blipFill>
              <a:ln>
                <a:solidFill>
                  <a:schemeClr val="accent3">
                    <a:lumMod val="75000"/>
                  </a:schemeClr>
                </a:solidFill>
              </a:ln>
            </p:spPr>
            <p:txBody>
              <a:bodyPr/>
              <a:lstStyle/>
              <a:p>
                <a:r>
                  <a:rPr lang="en-US">
                    <a:noFill/>
                  </a:rPr>
                  <a:t> </a:t>
                </a:r>
              </a:p>
            </p:txBody>
          </p:sp>
        </mc:Fallback>
      </mc:AlternateContent>
      <p:sp>
        <p:nvSpPr>
          <p:cNvPr id="9" name="CasellaDiTesto 138">
            <a:extLst>
              <a:ext uri="{FF2B5EF4-FFF2-40B4-BE49-F238E27FC236}">
                <a16:creationId xmlns:a16="http://schemas.microsoft.com/office/drawing/2014/main" id="{F3D2ECA5-9B57-EA9D-B862-6FEE9C52AC4E}"/>
              </a:ext>
            </a:extLst>
          </p:cNvPr>
          <p:cNvSpPr txBox="1"/>
          <p:nvPr/>
        </p:nvSpPr>
        <p:spPr>
          <a:xfrm>
            <a:off x="239248" y="845454"/>
            <a:ext cx="1843197" cy="369332"/>
          </a:xfrm>
          <a:prstGeom prst="rect">
            <a:avLst/>
          </a:prstGeom>
          <a:solidFill>
            <a:schemeClr val="bg1"/>
          </a:solidFill>
          <a:ln>
            <a:solidFill>
              <a:schemeClr val="accent3">
                <a:lumMod val="75000"/>
              </a:schemeClr>
            </a:solidFill>
          </a:ln>
        </p:spPr>
        <p:txBody>
          <a:bodyPr wrap="none" rtlCol="0">
            <a:spAutoFit/>
          </a:bodyPr>
          <a:lstStyle/>
          <a:p>
            <a:pPr>
              <a:defRPr/>
            </a:pPr>
            <a:r>
              <a:rPr lang="en-US" b="1" i="1" dirty="0">
                <a:solidFill>
                  <a:prstClr val="black"/>
                </a:solidFill>
                <a:latin typeface="Calibri"/>
              </a:rPr>
              <a:t>Shunt Impedance</a:t>
            </a:r>
          </a:p>
        </p:txBody>
      </p:sp>
      <p:sp>
        <p:nvSpPr>
          <p:cNvPr id="11" name="Rettangolo 148">
            <a:extLst>
              <a:ext uri="{FF2B5EF4-FFF2-40B4-BE49-F238E27FC236}">
                <a16:creationId xmlns:a16="http://schemas.microsoft.com/office/drawing/2014/main" id="{254DB133-ADF2-4387-6A0A-DD20E30197CA}"/>
              </a:ext>
            </a:extLst>
          </p:cNvPr>
          <p:cNvSpPr/>
          <p:nvPr/>
        </p:nvSpPr>
        <p:spPr>
          <a:xfrm>
            <a:off x="6577220" y="607657"/>
            <a:ext cx="1580789" cy="661400"/>
          </a:xfrm>
          <a:prstGeom prst="rect">
            <a:avLst/>
          </a:prstGeom>
          <a:solidFill>
            <a:schemeClr val="bg1"/>
          </a:solidFill>
          <a:ln>
            <a:solidFill>
              <a:srgbClr val="C00000"/>
            </a:solidFill>
          </a:ln>
        </p:spPr>
        <p:txBody>
          <a:bodyPr wrap="square">
            <a:spAutoFit/>
          </a:bodyPr>
          <a:lstStyle/>
          <a:p>
            <a:pPr marL="0" lvl="1" algn="just">
              <a:lnSpc>
                <a:spcPct val="120000"/>
              </a:lnSpc>
              <a:defRPr/>
            </a:pPr>
            <a:r>
              <a:rPr lang="en-GB" sz="1600" dirty="0">
                <a:solidFill>
                  <a:prstClr val="black"/>
                </a:solidFill>
                <a:latin typeface="Calibri"/>
              </a:rPr>
              <a:t>NC cavity Q</a:t>
            </a:r>
            <a:r>
              <a:rPr lang="en-GB" sz="1600" dirty="0">
                <a:solidFill>
                  <a:prstClr val="black"/>
                </a:solidFill>
                <a:latin typeface="Calibri"/>
                <a:sym typeface="Symbol"/>
              </a:rPr>
              <a:t>10</a:t>
            </a:r>
            <a:r>
              <a:rPr lang="en-GB" sz="1600" baseline="30000" dirty="0">
                <a:solidFill>
                  <a:prstClr val="black"/>
                </a:solidFill>
                <a:latin typeface="Calibri"/>
                <a:sym typeface="Symbol"/>
              </a:rPr>
              <a:t>4</a:t>
            </a:r>
            <a:endParaRPr lang="en-GB" sz="1600" baseline="30000" dirty="0">
              <a:solidFill>
                <a:prstClr val="black"/>
              </a:solidFill>
              <a:latin typeface="Calibri"/>
            </a:endParaRPr>
          </a:p>
          <a:p>
            <a:pPr marL="0" lvl="1" algn="just">
              <a:lnSpc>
                <a:spcPct val="120000"/>
              </a:lnSpc>
              <a:defRPr/>
            </a:pPr>
            <a:r>
              <a:rPr lang="en-GB" sz="1600" dirty="0">
                <a:solidFill>
                  <a:prstClr val="black"/>
                </a:solidFill>
                <a:latin typeface="Calibri"/>
              </a:rPr>
              <a:t>SC cavity Q</a:t>
            </a:r>
            <a:r>
              <a:rPr lang="en-GB" sz="1600" dirty="0">
                <a:solidFill>
                  <a:prstClr val="black"/>
                </a:solidFill>
                <a:latin typeface="Calibri"/>
                <a:sym typeface="Symbol"/>
              </a:rPr>
              <a:t>10</a:t>
            </a:r>
            <a:r>
              <a:rPr lang="en-GB" sz="1600" baseline="30000" dirty="0">
                <a:solidFill>
                  <a:prstClr val="black"/>
                </a:solidFill>
                <a:latin typeface="Calibri"/>
                <a:sym typeface="Symbol"/>
              </a:rPr>
              <a:t>10</a:t>
            </a:r>
            <a:endParaRPr lang="en-GB" sz="1600" baseline="30000" dirty="0">
              <a:solidFill>
                <a:prstClr val="black"/>
              </a:solidFill>
              <a:latin typeface="Calibri"/>
            </a:endParaRPr>
          </a:p>
        </p:txBody>
      </p:sp>
      <mc:AlternateContent xmlns:mc="http://schemas.openxmlformats.org/markup-compatibility/2006">
        <mc:Choice xmlns:a14="http://schemas.microsoft.com/office/drawing/2010/main" Requires="a14">
          <p:sp>
            <p:nvSpPr>
              <p:cNvPr id="12" name="Oggetto 157">
                <a:extLst>
                  <a:ext uri="{FF2B5EF4-FFF2-40B4-BE49-F238E27FC236}">
                    <a16:creationId xmlns:a16="http://schemas.microsoft.com/office/drawing/2014/main" id="{53D27830-15F6-C18F-C3F2-53BC6E2561AF}"/>
                  </a:ext>
                </a:extLst>
              </p:cNvPr>
              <p:cNvSpPr txBox="1"/>
              <p:nvPr/>
            </p:nvSpPr>
            <p:spPr bwMode="auto">
              <a:xfrm>
                <a:off x="9460374" y="2244485"/>
                <a:ext cx="1719146" cy="814467"/>
              </a:xfrm>
              <a:prstGeom prst="rect">
                <a:avLst/>
              </a:prstGeom>
              <a:solidFill>
                <a:schemeClr val="bg1"/>
              </a:solidFill>
              <a:ln>
                <a:solidFill>
                  <a:srgbClr val="00B050"/>
                </a:solidFill>
              </a:ln>
            </p:spPr>
            <p:txBody>
              <a:bodyPr>
                <a:noAutofit/>
              </a:bodyPr>
              <a:lstStyle/>
              <a:p>
                <a:pPr/>
                <a14:m>
                  <m:oMathPara xmlns:m="http://schemas.openxmlformats.org/officeDocument/2006/math">
                    <m:oMathParaPr>
                      <m:jc m:val="left"/>
                    </m:oMathParaPr>
                    <m:oMath xmlns:m="http://schemas.openxmlformats.org/officeDocument/2006/math">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𝑅</m:t>
                          </m:r>
                        </m:num>
                        <m:den>
                          <m:r>
                            <a:rPr lang="en-US" sz="2000" i="1">
                              <a:solidFill>
                                <a:srgbClr val="000000"/>
                              </a:solidFill>
                              <a:latin typeface="Cambria Math" panose="02040503050406030204" pitchFamily="18" charset="0"/>
                            </a:rPr>
                            <m:t>𝑄</m:t>
                          </m:r>
                        </m:den>
                      </m:f>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sSubSup>
                            <m:sSubSupPr>
                              <m:ctrlPr>
                                <a:rPr lang="en-US" sz="2000" i="1">
                                  <a:solidFill>
                                    <a:srgbClr val="000000"/>
                                  </a:solidFill>
                                  <a:latin typeface="Cambria Math" panose="02040503050406030204" pitchFamily="18" charset="0"/>
                                </a:rPr>
                              </m:ctrlPr>
                            </m:sSubSup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𝑉</m:t>
                                  </m:r>
                                </m:e>
                              </m:acc>
                            </m:e>
                            <m:sub>
                              <m:r>
                                <a:rPr lang="en-US" sz="2000" i="1">
                                  <a:solidFill>
                                    <a:srgbClr val="000000"/>
                                  </a:solidFill>
                                  <a:latin typeface="Cambria Math" panose="02040503050406030204" pitchFamily="18" charset="0"/>
                                </a:rPr>
                                <m:t>𝑎𝑐𝑐</m:t>
                              </m:r>
                            </m:sub>
                            <m:sup>
                              <m:r>
                                <a:rPr lang="en-US" sz="2000" i="1">
                                  <a:solidFill>
                                    <a:srgbClr val="000000"/>
                                  </a:solidFill>
                                  <a:latin typeface="Cambria Math" panose="02040503050406030204" pitchFamily="18" charset="0"/>
                                </a:rPr>
                                <m:t>2</m:t>
                              </m:r>
                            </m:sup>
                          </m:sSubSup>
                        </m:num>
                        <m:den>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a:rPr lang="en-US" sz="2000" i="1">
                                  <a:solidFill>
                                    <a:srgbClr val="000000"/>
                                  </a:solidFill>
                                  <a:latin typeface="Cambria Math" panose="02040503050406030204" pitchFamily="18" charset="0"/>
                                </a:rPr>
                                <m:t>𝑅𝐹</m:t>
                              </m:r>
                            </m:sub>
                          </m:sSub>
                          <m:r>
                            <a:rPr lang="en-US" sz="2000" i="1">
                              <a:solidFill>
                                <a:srgbClr val="000000"/>
                              </a:solidFill>
                              <a:latin typeface="Cambria Math" panose="02040503050406030204" pitchFamily="18" charset="0"/>
                            </a:rPr>
                            <m:t>𝑊</m:t>
                          </m:r>
                        </m:den>
                      </m:f>
                    </m:oMath>
                  </m:oMathPara>
                </a14:m>
                <a:endParaRPr lang="en-US" sz="2000" dirty="0"/>
              </a:p>
            </p:txBody>
          </p:sp>
        </mc:Choice>
        <mc:Fallback>
          <p:sp>
            <p:nvSpPr>
              <p:cNvPr id="12" name="Oggetto 157">
                <a:extLst>
                  <a:ext uri="{FF2B5EF4-FFF2-40B4-BE49-F238E27FC236}">
                    <a16:creationId xmlns:a16="http://schemas.microsoft.com/office/drawing/2014/main" id="{53D27830-15F6-C18F-C3F2-53BC6E2561AF}"/>
                  </a:ext>
                </a:extLst>
              </p:cNvPr>
              <p:cNvSpPr txBox="1">
                <a:spLocks noRot="1" noChangeAspect="1" noMove="1" noResize="1" noEditPoints="1" noAdjustHandles="1" noChangeArrowheads="1" noChangeShapeType="1" noTextEdit="1"/>
              </p:cNvSpPr>
              <p:nvPr/>
            </p:nvSpPr>
            <p:spPr bwMode="auto">
              <a:xfrm>
                <a:off x="9460374" y="2244485"/>
                <a:ext cx="1719146" cy="814467"/>
              </a:xfrm>
              <a:prstGeom prst="rect">
                <a:avLst/>
              </a:prstGeom>
              <a:blipFill>
                <a:blip r:embed="rId9"/>
                <a:stretch>
                  <a:fillRect/>
                </a:stretch>
              </a:blipFill>
              <a:ln>
                <a:solidFill>
                  <a:srgbClr val="00B050"/>
                </a:solidFill>
              </a:ln>
            </p:spPr>
            <p:txBody>
              <a:bodyPr/>
              <a:lstStyle/>
              <a:p>
                <a:r>
                  <a:rPr lang="en-US">
                    <a:noFill/>
                  </a:rPr>
                  <a:t> </a:t>
                </a:r>
              </a:p>
            </p:txBody>
          </p:sp>
        </mc:Fallback>
      </mc:AlternateContent>
    </p:spTree>
    <p:extLst>
      <p:ext uri="{BB962C8B-B14F-4D97-AF65-F5344CB8AC3E}">
        <p14:creationId xmlns:p14="http://schemas.microsoft.com/office/powerpoint/2010/main" val="3151787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4C37CB-FC65-3E2B-3D18-43DD96931696}"/>
              </a:ext>
            </a:extLst>
          </p:cNvPr>
          <p:cNvSpPr>
            <a:spLocks noGrp="1"/>
          </p:cNvSpPr>
          <p:nvPr>
            <p:ph type="title"/>
          </p:nvPr>
        </p:nvSpPr>
        <p:spPr>
          <a:xfrm>
            <a:off x="70254" y="144536"/>
            <a:ext cx="8988056" cy="672974"/>
          </a:xfrm>
        </p:spPr>
        <p:txBody>
          <a:bodyPr>
            <a:normAutofit fontScale="90000"/>
          </a:bodyPr>
          <a:lstStyle/>
          <a:p>
            <a:r>
              <a:rPr lang="en-US" dirty="0"/>
              <a:t>Accelerating structures: travelling wave</a:t>
            </a:r>
          </a:p>
        </p:txBody>
      </p:sp>
      <p:sp>
        <p:nvSpPr>
          <p:cNvPr id="4" name="Date Placeholder 3">
            <a:extLst>
              <a:ext uri="{FF2B5EF4-FFF2-40B4-BE49-F238E27FC236}">
                <a16:creationId xmlns:a16="http://schemas.microsoft.com/office/drawing/2014/main" id="{BF861FC1-A2AC-8C2C-9647-BD65CFD50911}"/>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A9005C22-28E4-0927-6693-4088D9FE86F0}"/>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973CF96B-0E2D-B50F-61DE-119B8CE4BD39}"/>
              </a:ext>
            </a:extLst>
          </p:cNvPr>
          <p:cNvSpPr>
            <a:spLocks noGrp="1"/>
          </p:cNvSpPr>
          <p:nvPr>
            <p:ph type="sldNum" sz="quarter" idx="12"/>
          </p:nvPr>
        </p:nvSpPr>
        <p:spPr/>
        <p:txBody>
          <a:bodyPr/>
          <a:lstStyle/>
          <a:p>
            <a:fld id="{51845F5A-061D-4825-9AE9-D7794091C6CF}" type="slidenum">
              <a:rPr lang="en-US" smtClean="0"/>
              <a:t>23</a:t>
            </a:fld>
            <a:endParaRPr lang="en-US"/>
          </a:p>
        </p:txBody>
      </p:sp>
      <mc:AlternateContent xmlns:mc="http://schemas.openxmlformats.org/markup-compatibility/2006" xmlns:a14="http://schemas.microsoft.com/office/drawing/2010/main">
        <mc:Choice Requires="a14">
          <p:sp>
            <p:nvSpPr>
              <p:cNvPr id="8" name="CasellaDiTesto 3">
                <a:extLst>
                  <a:ext uri="{FF2B5EF4-FFF2-40B4-BE49-F238E27FC236}">
                    <a16:creationId xmlns:a16="http://schemas.microsoft.com/office/drawing/2014/main" id="{A3294BF0-3ACE-4522-214D-8C647666AE4F}"/>
                  </a:ext>
                </a:extLst>
              </p:cNvPr>
              <p:cNvSpPr txBox="1"/>
              <p:nvPr/>
            </p:nvSpPr>
            <p:spPr>
              <a:xfrm>
                <a:off x="212429" y="1164360"/>
                <a:ext cx="8610829" cy="4672048"/>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en-US" sz="1400" dirty="0"/>
                  <a:t>To accelerate charged particles, the electromagnetic field must have an </a:t>
                </a:r>
                <a:r>
                  <a:rPr lang="en-US" sz="1400" b="1" dirty="0"/>
                  <a:t>electric field along the direction of propagation of the particle</a:t>
                </a:r>
                <a:r>
                  <a:rPr lang="en-US" sz="1400" dirty="0"/>
                  <a:t>. </a:t>
                </a:r>
              </a:p>
              <a:p>
                <a:pPr marL="285750" indent="-285750" algn="just">
                  <a:spcAft>
                    <a:spcPts val="1200"/>
                  </a:spcAft>
                  <a:buFont typeface="Arial" panose="020B0604020202020204" pitchFamily="34" charset="0"/>
                  <a:buChar char="•"/>
                </a:pPr>
                <a:r>
                  <a:rPr lang="en-US" sz="1400" dirty="0"/>
                  <a:t>The field has to be synchronous with the particle velocity.</a:t>
                </a:r>
              </a:p>
              <a:p>
                <a:pPr marL="285750" indent="-285750" algn="just">
                  <a:spcAft>
                    <a:spcPts val="1200"/>
                  </a:spcAft>
                  <a:buFont typeface="Arial" panose="020B0604020202020204" pitchFamily="34" charset="0"/>
                  <a:buChar char="•"/>
                </a:pPr>
                <a:r>
                  <a:rPr lang="en-US" sz="1400" dirty="0">
                    <a:sym typeface="Symbol"/>
                  </a:rPr>
                  <a:t>In the </a:t>
                </a:r>
                <a:r>
                  <a:rPr lang="en-US" sz="1400" b="1" dirty="0"/>
                  <a:t>standing wave (SW) </a:t>
                </a:r>
                <a:r>
                  <a:rPr lang="en-US" sz="1400" dirty="0"/>
                  <a:t>structures in which the </a:t>
                </a:r>
                <a:r>
                  <a:rPr lang="en-US" sz="1400" b="1" dirty="0"/>
                  <a:t>field has basically a given profile and oscillate in time</a:t>
                </a:r>
                <a:r>
                  <a:rPr lang="en-US" sz="1400" dirty="0"/>
                  <a:t> (as example in DTL or resonant cavities): </a:t>
                </a:r>
                <a14:m>
                  <m:oMath xmlns:m="http://schemas.openxmlformats.org/officeDocument/2006/math">
                    <m:sSub>
                      <m:sSubPr>
                        <m:ctrlPr>
                          <a:rPr lang="en-US" sz="1400" i="1" smtClean="0">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a:rPr lang="en-US" sz="1400" i="1">
                            <a:solidFill>
                              <a:srgbClr val="000000"/>
                            </a:solidFill>
                            <a:latin typeface="Cambria Math" panose="02040503050406030204" pitchFamily="18" charset="0"/>
                          </a:rPr>
                          <m:t>𝑧</m:t>
                        </m:r>
                      </m:sub>
                    </m:sSub>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𝑧</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𝑡</m:t>
                        </m:r>
                      </m:e>
                    </m:d>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a:rPr lang="en-US" sz="1400" i="1">
                            <a:solidFill>
                              <a:srgbClr val="000000"/>
                            </a:solidFill>
                            <a:latin typeface="Cambria Math" panose="02040503050406030204" pitchFamily="18" charset="0"/>
                          </a:rPr>
                          <m:t>𝑅𝐹</m:t>
                        </m:r>
                      </m:sub>
                    </m:sSub>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𝑧</m:t>
                        </m:r>
                      </m:e>
                    </m:d>
                    <m:func>
                      <m:funcPr>
                        <m:ctrlPr>
                          <a:rPr lang="en-US" sz="1400" i="1">
                            <a:solidFill>
                              <a:srgbClr val="000000"/>
                            </a:solidFill>
                            <a:latin typeface="Cambria Math" panose="02040503050406030204" pitchFamily="18" charset="0"/>
                          </a:rPr>
                        </m:ctrlPr>
                      </m:funcPr>
                      <m:fName>
                        <m:r>
                          <m:rPr>
                            <m:sty m:val="p"/>
                          </m:rPr>
                          <a:rPr lang="en-US" sz="1400" i="0">
                            <a:solidFill>
                              <a:srgbClr val="000000"/>
                            </a:solidFill>
                            <a:latin typeface="Cambria Math" panose="02040503050406030204" pitchFamily="18" charset="0"/>
                          </a:rPr>
                          <m:t>cos</m:t>
                        </m:r>
                      </m:fName>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𝜔</m:t>
                                </m:r>
                              </m:e>
                              <m:sub>
                                <m:r>
                                  <a:rPr lang="en-US" sz="1400" i="1">
                                    <a:solidFill>
                                      <a:srgbClr val="000000"/>
                                    </a:solidFill>
                                    <a:latin typeface="Cambria Math" panose="02040503050406030204" pitchFamily="18" charset="0"/>
                                  </a:rPr>
                                  <m:t>𝑅𝐹</m:t>
                                </m:r>
                              </m:sub>
                            </m:sSub>
                            <m:r>
                              <a:rPr lang="en-US" sz="1400" i="1">
                                <a:solidFill>
                                  <a:srgbClr val="000000"/>
                                </a:solidFill>
                                <a:latin typeface="Cambria Math" panose="02040503050406030204" pitchFamily="18" charset="0"/>
                              </a:rPr>
                              <m:t>𝑡</m:t>
                            </m:r>
                          </m:e>
                        </m:d>
                      </m:e>
                    </m:func>
                    <m:r>
                      <a:rPr lang="en-US" sz="1400" i="0">
                        <a:solidFill>
                          <a:srgbClr val="000000"/>
                        </a:solidFill>
                        <a:latin typeface="Cambria Math" panose="02040503050406030204" pitchFamily="18" charset="0"/>
                      </a:rPr>
                      <m:t> </m:t>
                    </m:r>
                  </m:oMath>
                </a14:m>
                <a:endParaRPr lang="en-US" sz="1400" dirty="0"/>
              </a:p>
              <a:p>
                <a:pPr marL="285750" indent="-285750" algn="just">
                  <a:spcAft>
                    <a:spcPts val="1200"/>
                  </a:spcAft>
                  <a:buFont typeface="Arial" panose="020B0604020202020204" pitchFamily="34" charset="0"/>
                  <a:buChar char="•"/>
                </a:pPr>
                <a:r>
                  <a:rPr lang="en-US" sz="1400" dirty="0">
                    <a:sym typeface="Symbol"/>
                  </a:rPr>
                  <a:t>There is another possibility to accelerate particles: </a:t>
                </a:r>
                <a:r>
                  <a:rPr lang="en-US" sz="1400" dirty="0"/>
                  <a:t>using a </a:t>
                </a:r>
                <a:r>
                  <a:rPr lang="en-US" sz="1400" b="1" dirty="0"/>
                  <a:t>travelling wave (TW) </a:t>
                </a:r>
                <a:r>
                  <a:rPr lang="en-US" sz="1400" dirty="0"/>
                  <a:t>structure in which the RF wave is </a:t>
                </a:r>
                <a:r>
                  <a:rPr lang="en-US" sz="1400" b="1" dirty="0"/>
                  <a:t>co-propagating</a:t>
                </a:r>
                <a:r>
                  <a:rPr lang="en-US" sz="1400" dirty="0"/>
                  <a:t> with the beam with a </a:t>
                </a:r>
                <a:r>
                  <a:rPr lang="en-US" sz="1400" b="1" dirty="0"/>
                  <a:t>phase velocity equal to the beam velocity:</a:t>
                </a:r>
              </a:p>
              <a:p>
                <a:pPr algn="just">
                  <a:spcAft>
                    <a:spcPts val="1200"/>
                  </a:spcAft>
                </a:pPr>
                <a14:m>
                  <m:oMathPara xmlns:m="http://schemas.openxmlformats.org/officeDocument/2006/math">
                    <m:oMathParaPr>
                      <m:jc m:val="centerGroup"/>
                    </m:oMathParaPr>
                    <m:oMath xmlns:m="http://schemas.openxmlformats.org/officeDocument/2006/math">
                      <m:sSub>
                        <m:sSubPr>
                          <m:ctrlPr>
                            <a:rPr lang="en-US" sz="1400" i="1" smtClean="0">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a:rPr lang="en-US" sz="1400" i="1">
                              <a:solidFill>
                                <a:srgbClr val="000000"/>
                              </a:solidFill>
                              <a:latin typeface="Cambria Math" panose="02040503050406030204" pitchFamily="18" charset="0"/>
                            </a:rPr>
                            <m:t>𝑎𝑐𝑐</m:t>
                          </m:r>
                        </m:sub>
                      </m:sSub>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𝑧</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𝑡</m:t>
                          </m:r>
                        </m:e>
                      </m:d>
                      <m:r>
                        <a:rPr lang="en-US" sz="1400" i="1" smtClean="0">
                          <a:solidFill>
                            <a:srgbClr val="000000"/>
                          </a:solidFill>
                          <a:latin typeface="Cambria Math" panose="02040503050406030204" pitchFamily="18" charset="0"/>
                        </a:rPr>
                        <m:t>=</m:t>
                      </m:r>
                      <m:limLow>
                        <m:limLowPr>
                          <m:ctrlPr>
                            <a:rPr lang="en-US" sz="1400" i="1" smtClean="0">
                              <a:solidFill>
                                <a:srgbClr val="000000"/>
                              </a:solidFill>
                              <a:latin typeface="Cambria Math" panose="02040503050406030204" pitchFamily="18" charset="0"/>
                            </a:rPr>
                          </m:ctrlPr>
                        </m:limLowPr>
                        <m:e>
                          <m:groupChr>
                            <m:groupChrPr>
                              <m:chr m:val="⏟"/>
                              <m:ctrlPr>
                                <a:rPr lang="en-US" sz="1400" i="1">
                                  <a:solidFill>
                                    <a:srgbClr val="000000"/>
                                  </a:solidFill>
                                  <a:latin typeface="Cambria Math" panose="02040503050406030204" pitchFamily="18" charset="0"/>
                                </a:rPr>
                              </m:ctrlPr>
                            </m:groupChrPr>
                            <m:e>
                              <m:sSub>
                                <m:sSubPr>
                                  <m:ctrlPr>
                                    <a:rPr lang="en-US" sz="1400" i="1">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a:rPr lang="en-US" sz="1400" i="1">
                                      <a:solidFill>
                                        <a:srgbClr val="000000"/>
                                      </a:solidFill>
                                      <a:latin typeface="Cambria Math" panose="02040503050406030204" pitchFamily="18" charset="0"/>
                                    </a:rPr>
                                    <m:t>𝑃</m:t>
                                  </m:r>
                                </m:sub>
                              </m:sSub>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𝑟</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𝑧</m:t>
                                  </m:r>
                                </m:e>
                              </m:d>
                            </m:e>
                          </m:groupChr>
                        </m:e>
                        <m:lim>
                          <m:r>
                            <a:rPr lang="it-IT" sz="1400" b="0" i="1" smtClean="0">
                              <a:solidFill>
                                <a:srgbClr val="000000"/>
                              </a:solidFill>
                              <a:latin typeface="Cambria Math" panose="02040503050406030204" pitchFamily="18" charset="0"/>
                            </a:rPr>
                            <m:t>𝑝𝑒𝑟𝑖𝑜𝑑𝑖𝑐</m:t>
                          </m:r>
                          <m:r>
                            <a:rPr lang="it-IT" sz="1400" b="0" i="1" smtClean="0">
                              <a:solidFill>
                                <a:srgbClr val="000000"/>
                              </a:solidFill>
                              <a:latin typeface="Cambria Math" panose="02040503050406030204" pitchFamily="18" charset="0"/>
                            </a:rPr>
                            <m:t> </m:t>
                          </m:r>
                          <m:r>
                            <a:rPr lang="it-IT" sz="1400" b="0" i="1" smtClean="0">
                              <a:solidFill>
                                <a:srgbClr val="000000"/>
                              </a:solidFill>
                              <a:latin typeface="Cambria Math" panose="02040503050406030204" pitchFamily="18" charset="0"/>
                            </a:rPr>
                            <m:t>𝑤𝑖𝑡h</m:t>
                          </m:r>
                          <m:r>
                            <a:rPr lang="it-IT" sz="1400" b="0" i="1" smtClean="0">
                              <a:solidFill>
                                <a:srgbClr val="000000"/>
                              </a:solidFill>
                              <a:latin typeface="Cambria Math" panose="02040503050406030204" pitchFamily="18" charset="0"/>
                            </a:rPr>
                            <m:t> </m:t>
                          </m:r>
                          <m:r>
                            <a:rPr lang="it-IT" sz="1400" b="0" i="1" smtClean="0">
                              <a:solidFill>
                                <a:srgbClr val="000000"/>
                              </a:solidFill>
                              <a:latin typeface="Cambria Math" panose="02040503050406030204" pitchFamily="18" charset="0"/>
                            </a:rPr>
                            <m:t>𝑝𝑒𝑟𝑖𝑜𝑑</m:t>
                          </m:r>
                          <m:r>
                            <a:rPr lang="it-IT" sz="1400" b="0" i="1" smtClean="0">
                              <a:solidFill>
                                <a:srgbClr val="000000"/>
                              </a:solidFill>
                              <a:latin typeface="Cambria Math" panose="02040503050406030204" pitchFamily="18" charset="0"/>
                            </a:rPr>
                            <m:t> </m:t>
                          </m:r>
                          <m:r>
                            <a:rPr lang="it-IT" sz="1400" b="0" i="1" smtClean="0">
                              <a:solidFill>
                                <a:srgbClr val="000000"/>
                              </a:solidFill>
                              <a:latin typeface="Cambria Math" panose="02040503050406030204" pitchFamily="18" charset="0"/>
                            </a:rPr>
                            <m:t>𝐷</m:t>
                          </m:r>
                        </m:lim>
                      </m:limLow>
                      <m:func>
                        <m:funcPr>
                          <m:ctrlPr>
                            <a:rPr lang="en-US" sz="1400" i="1">
                              <a:solidFill>
                                <a:srgbClr val="000000"/>
                              </a:solidFill>
                              <a:latin typeface="Cambria Math" panose="02040503050406030204" pitchFamily="18" charset="0"/>
                            </a:rPr>
                          </m:ctrlPr>
                        </m:funcPr>
                        <m:fName>
                          <m:r>
                            <m:rPr>
                              <m:sty m:val="p"/>
                            </m:rPr>
                            <a:rPr lang="en-US" sz="1400" i="0">
                              <a:solidFill>
                                <a:srgbClr val="000000"/>
                              </a:solidFill>
                              <a:latin typeface="Cambria Math" panose="02040503050406030204" pitchFamily="18" charset="0"/>
                            </a:rPr>
                            <m:t>cos</m:t>
                          </m:r>
                        </m:fName>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𝜔</m:t>
                                  </m:r>
                                </m:e>
                                <m:sub>
                                  <m:r>
                                    <m:rPr>
                                      <m:nor/>
                                    </m:rPr>
                                    <a:rPr lang="en-US" sz="1400" i="0">
                                      <a:solidFill>
                                        <a:srgbClr val="000000"/>
                                      </a:solidFill>
                                      <a:latin typeface="Cambria Math" panose="02040503050406030204" pitchFamily="18" charset="0"/>
                                    </a:rPr>
                                    <m:t>RF</m:t>
                                  </m:r>
                                </m:sub>
                              </m:sSub>
                              <m:r>
                                <a:rPr lang="en-US" sz="1400" i="1">
                                  <a:solidFill>
                                    <a:srgbClr val="000000"/>
                                  </a:solidFill>
                                  <a:latin typeface="Cambria Math" panose="02040503050406030204" pitchFamily="18" charset="0"/>
                                </a:rPr>
                                <m:t>𝑡</m:t>
                              </m:r>
                              <m:r>
                                <a:rPr lang="en-US" sz="1400" i="1">
                                  <a:solidFill>
                                    <a:srgbClr val="000000"/>
                                  </a:solidFill>
                                  <a:latin typeface="Cambria Math" panose="02040503050406030204" pitchFamily="18" charset="0"/>
                                </a:rPr>
                                <m:t>−</m:t>
                              </m:r>
                              <m:sSubSup>
                                <m:sSubSupPr>
                                  <m:ctrlPr>
                                    <a:rPr lang="en-US" sz="1400" i="1">
                                      <a:solidFill>
                                        <a:srgbClr val="000000"/>
                                      </a:solidFill>
                                      <a:latin typeface="Cambria Math" panose="02040503050406030204" pitchFamily="18" charset="0"/>
                                    </a:rPr>
                                  </m:ctrlPr>
                                </m:sSubSupPr>
                                <m:e>
                                  <m:r>
                                    <a:rPr lang="en-US" sz="1400" i="1">
                                      <a:solidFill>
                                        <a:srgbClr val="000000"/>
                                      </a:solidFill>
                                      <a:latin typeface="Cambria Math" panose="02040503050406030204" pitchFamily="18" charset="0"/>
                                    </a:rPr>
                                    <m:t>𝑘</m:t>
                                  </m:r>
                                </m:e>
                                <m:sub>
                                  <m:r>
                                    <a:rPr lang="en-US" sz="1400" i="1">
                                      <a:solidFill>
                                        <a:srgbClr val="000000"/>
                                      </a:solidFill>
                                      <a:latin typeface="Cambria Math" panose="02040503050406030204" pitchFamily="18" charset="0"/>
                                    </a:rPr>
                                    <m:t>𝑧</m:t>
                                  </m:r>
                                </m:sub>
                                <m:sup>
                                  <m:r>
                                    <a:rPr lang="en-US" sz="1400" i="1">
                                      <a:solidFill>
                                        <a:srgbClr val="000000"/>
                                      </a:solidFill>
                                      <a:latin typeface="Cambria Math" panose="02040503050406030204" pitchFamily="18" charset="0"/>
                                    </a:rPr>
                                    <m:t>∗</m:t>
                                  </m:r>
                                </m:sup>
                              </m:sSubSup>
                              <m:r>
                                <a:rPr lang="en-US" sz="1400" i="1">
                                  <a:solidFill>
                                    <a:srgbClr val="000000"/>
                                  </a:solidFill>
                                  <a:latin typeface="Cambria Math" panose="02040503050406030204" pitchFamily="18" charset="0"/>
                                </a:rPr>
                                <m:t>𝑧</m:t>
                              </m:r>
                            </m:e>
                          </m:d>
                        </m:e>
                      </m:func>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𝑒</m:t>
                          </m:r>
                        </m:e>
                        <m:sup>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𝛼</m:t>
                          </m:r>
                          <m:r>
                            <a:rPr lang="en-US" sz="1400" i="1">
                              <a:solidFill>
                                <a:srgbClr val="000000"/>
                              </a:solidFill>
                              <a:latin typeface="Cambria Math" panose="02040503050406030204" pitchFamily="18" charset="0"/>
                            </a:rPr>
                            <m:t>𝑧</m:t>
                          </m:r>
                        </m:sup>
                      </m:sSup>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a:rPr lang="en-US" sz="1400" i="1">
                              <a:solidFill>
                                <a:srgbClr val="000000"/>
                              </a:solidFill>
                              <a:latin typeface="Cambria Math" panose="02040503050406030204" pitchFamily="18" charset="0"/>
                            </a:rPr>
                            <m:t>𝐼𝑁</m:t>
                          </m:r>
                        </m:sub>
                      </m:sSub>
                      <m:func>
                        <m:funcPr>
                          <m:ctrlPr>
                            <a:rPr lang="en-US" sz="1400" i="1">
                              <a:solidFill>
                                <a:srgbClr val="000000"/>
                              </a:solidFill>
                              <a:latin typeface="Cambria Math" panose="02040503050406030204" pitchFamily="18" charset="0"/>
                            </a:rPr>
                          </m:ctrlPr>
                        </m:funcPr>
                        <m:fName>
                          <m:r>
                            <m:rPr>
                              <m:sty m:val="p"/>
                            </m:rPr>
                            <a:rPr lang="en-US" sz="1400" i="0">
                              <a:solidFill>
                                <a:srgbClr val="000000"/>
                              </a:solidFill>
                              <a:latin typeface="Cambria Math" panose="02040503050406030204" pitchFamily="18" charset="0"/>
                            </a:rPr>
                            <m:t>cos</m:t>
                          </m:r>
                        </m:fName>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𝜔</m:t>
                                  </m:r>
                                </m:e>
                                <m:sub>
                                  <m:r>
                                    <m:rPr>
                                      <m:nor/>
                                    </m:rPr>
                                    <a:rPr lang="en-US" sz="1400" i="0">
                                      <a:solidFill>
                                        <a:srgbClr val="000000"/>
                                      </a:solidFill>
                                      <a:latin typeface="Cambria Math" panose="02040503050406030204" pitchFamily="18" charset="0"/>
                                    </a:rPr>
                                    <m:t>RF</m:t>
                                  </m:r>
                                </m:sub>
                              </m:sSub>
                              <m:r>
                                <a:rPr lang="en-US" sz="1400" i="1">
                                  <a:solidFill>
                                    <a:srgbClr val="000000"/>
                                  </a:solidFill>
                                  <a:latin typeface="Cambria Math" panose="02040503050406030204" pitchFamily="18" charset="0"/>
                                </a:rPr>
                                <m:t>𝑡</m:t>
                              </m:r>
                              <m:r>
                                <a:rPr lang="en-US" sz="1400" i="1">
                                  <a:solidFill>
                                    <a:srgbClr val="000000"/>
                                  </a:solidFill>
                                  <a:latin typeface="Cambria Math" panose="02040503050406030204" pitchFamily="18" charset="0"/>
                                </a:rPr>
                                <m:t>−</m:t>
                              </m:r>
                              <m:sSubSup>
                                <m:sSubSupPr>
                                  <m:ctrlPr>
                                    <a:rPr lang="en-US" sz="1400" i="1">
                                      <a:solidFill>
                                        <a:srgbClr val="000000"/>
                                      </a:solidFill>
                                      <a:latin typeface="Cambria Math" panose="02040503050406030204" pitchFamily="18" charset="0"/>
                                    </a:rPr>
                                  </m:ctrlPr>
                                </m:sSubSupPr>
                                <m:e>
                                  <m:r>
                                    <a:rPr lang="en-US" sz="1400" i="1">
                                      <a:solidFill>
                                        <a:srgbClr val="000000"/>
                                      </a:solidFill>
                                      <a:latin typeface="Cambria Math" panose="02040503050406030204" pitchFamily="18" charset="0"/>
                                    </a:rPr>
                                    <m:t>𝑘</m:t>
                                  </m:r>
                                </m:e>
                                <m:sub>
                                  <m:r>
                                    <a:rPr lang="en-US" sz="1400" i="1">
                                      <a:solidFill>
                                        <a:srgbClr val="000000"/>
                                      </a:solidFill>
                                      <a:latin typeface="Cambria Math" panose="02040503050406030204" pitchFamily="18" charset="0"/>
                                    </a:rPr>
                                    <m:t>𝑧</m:t>
                                  </m:r>
                                </m:sub>
                                <m:sup>
                                  <m:r>
                                    <a:rPr lang="en-US" sz="1400" i="1">
                                      <a:solidFill>
                                        <a:srgbClr val="000000"/>
                                      </a:solidFill>
                                      <a:latin typeface="Cambria Math" panose="02040503050406030204" pitchFamily="18" charset="0"/>
                                    </a:rPr>
                                    <m:t>∗</m:t>
                                  </m:r>
                                </m:sup>
                              </m:sSubSup>
                              <m:r>
                                <a:rPr lang="en-US" sz="1400" i="1">
                                  <a:solidFill>
                                    <a:srgbClr val="000000"/>
                                  </a:solidFill>
                                  <a:latin typeface="Cambria Math" panose="02040503050406030204" pitchFamily="18" charset="0"/>
                                </a:rPr>
                                <m:t>𝑧</m:t>
                              </m:r>
                            </m:e>
                          </m:d>
                        </m:e>
                      </m:func>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𝑒</m:t>
                          </m:r>
                        </m:e>
                        <m:sup>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𝛼</m:t>
                          </m:r>
                          <m:r>
                            <a:rPr lang="en-US" sz="1400" i="1">
                              <a:solidFill>
                                <a:srgbClr val="000000"/>
                              </a:solidFill>
                              <a:latin typeface="Cambria Math" panose="02040503050406030204" pitchFamily="18" charset="0"/>
                            </a:rPr>
                            <m:t>𝑧</m:t>
                          </m:r>
                        </m:sup>
                      </m:sSup>
                    </m:oMath>
                  </m:oMathPara>
                </a14:m>
                <a:endParaRPr lang="en-US" sz="1400" dirty="0"/>
              </a:p>
              <a:p>
                <a:pPr marL="285750" indent="-285750" algn="just">
                  <a:spcAft>
                    <a:spcPts val="1200"/>
                  </a:spcAft>
                  <a:buFont typeface="Arial" panose="020B0604020202020204" pitchFamily="34" charset="0"/>
                  <a:buChar char="•"/>
                </a:pPr>
                <a:r>
                  <a:rPr lang="en-US" sz="1400" dirty="0">
                    <a:sym typeface="Symbol"/>
                  </a:rPr>
                  <a:t>These structures can be view </a:t>
                </a:r>
                <a:r>
                  <a:rPr lang="en-US" sz="1400" b="1" dirty="0">
                    <a:sym typeface="Symbol"/>
                  </a:rPr>
                  <a:t>as iris-loaded waveguides</a:t>
                </a:r>
                <a:r>
                  <a:rPr lang="en-US" sz="1400" dirty="0">
                    <a:sym typeface="Symbol"/>
                  </a:rPr>
                  <a:t>. Due to the presence of the irises the </a:t>
                </a:r>
                <a:r>
                  <a:rPr lang="en-US" sz="1400" b="1" dirty="0">
                    <a:sym typeface="Symbol"/>
                  </a:rPr>
                  <a:t>phase velocity </a:t>
                </a:r>
                <a:r>
                  <a:rPr lang="en-US" sz="1400" dirty="0">
                    <a:sym typeface="Symbol"/>
                  </a:rPr>
                  <a:t>of the propagating wave (that for an empty waveguide is always greater than c) is kept slightly </a:t>
                </a:r>
                <a:r>
                  <a:rPr lang="en-US" sz="1400" b="1" dirty="0">
                    <a:sym typeface="Symbol"/>
                  </a:rPr>
                  <a:t>below the speed of light</a:t>
                </a:r>
                <a:r>
                  <a:rPr lang="en-US" sz="1400" dirty="0">
                    <a:sym typeface="Symbol"/>
                  </a:rPr>
                  <a:t>, allowing the synchronism with the particles that pass through the structure and experience an accelerating phase.</a:t>
                </a:r>
              </a:p>
              <a:p>
                <a:pPr marL="285750" indent="-285750" algn="just">
                  <a:spcAft>
                    <a:spcPts val="1200"/>
                  </a:spcAft>
                  <a:buFont typeface="Arial" panose="020B0604020202020204" pitchFamily="34" charset="0"/>
                  <a:buChar char="•"/>
                </a:pPr>
                <a:r>
                  <a:rPr lang="en-US" sz="1400" dirty="0">
                    <a:sym typeface="Symbol"/>
                  </a:rPr>
                  <a:t>Typically, these structures </a:t>
                </a:r>
                <a:r>
                  <a:rPr lang="en-US" sz="1400" b="1" dirty="0">
                    <a:sym typeface="Symbol"/>
                  </a:rPr>
                  <a:t>are used for electrons </a:t>
                </a:r>
                <a:r>
                  <a:rPr lang="en-US" sz="1400" dirty="0">
                    <a:sym typeface="Symbol"/>
                  </a:rPr>
                  <a:t>because in this case the </a:t>
                </a:r>
                <a:r>
                  <a:rPr lang="en-US" sz="1400" b="1" dirty="0">
                    <a:sym typeface="Symbol"/>
                  </a:rPr>
                  <a:t>phase velocity can be constant </a:t>
                </a:r>
                <a:r>
                  <a:rPr lang="en-US" sz="1400" dirty="0">
                    <a:sym typeface="Symbol"/>
                  </a:rPr>
                  <a:t>all over the structure and equal to c. In fact, it is difficult to modulate the phase velocity itself very quickly for a low  particle that changes its velocity during acceleration.</a:t>
                </a:r>
                <a:endParaRPr lang="en-US" sz="1400" dirty="0"/>
              </a:p>
            </p:txBody>
          </p:sp>
        </mc:Choice>
        <mc:Fallback xmlns="">
          <p:sp>
            <p:nvSpPr>
              <p:cNvPr id="8" name="CasellaDiTesto 3">
                <a:extLst>
                  <a:ext uri="{FF2B5EF4-FFF2-40B4-BE49-F238E27FC236}">
                    <a16:creationId xmlns:a16="http://schemas.microsoft.com/office/drawing/2014/main" id="{A3294BF0-3ACE-4522-214D-8C647666AE4F}"/>
                  </a:ext>
                </a:extLst>
              </p:cNvPr>
              <p:cNvSpPr txBox="1">
                <a:spLocks noRot="1" noChangeAspect="1" noMove="1" noResize="1" noEditPoints="1" noAdjustHandles="1" noChangeArrowheads="1" noChangeShapeType="1" noTextEdit="1"/>
              </p:cNvSpPr>
              <p:nvPr/>
            </p:nvSpPr>
            <p:spPr>
              <a:xfrm>
                <a:off x="212429" y="1164360"/>
                <a:ext cx="8610829" cy="4672048"/>
              </a:xfrm>
              <a:prstGeom prst="rect">
                <a:avLst/>
              </a:prstGeom>
              <a:blipFill>
                <a:blip r:embed="rId2"/>
                <a:stretch>
                  <a:fillRect l="-142" t="-261" r="-212" b="-522"/>
                </a:stretch>
              </a:blipFill>
            </p:spPr>
            <p:txBody>
              <a:bodyPr/>
              <a:lstStyle/>
              <a:p>
                <a:r>
                  <a:rPr lang="en-US">
                    <a:noFill/>
                  </a:rPr>
                  <a:t> </a:t>
                </a:r>
              </a:p>
            </p:txBody>
          </p:sp>
        </mc:Fallback>
      </mc:AlternateContent>
      <p:pic>
        <p:nvPicPr>
          <p:cNvPr id="9" name="Picture 5" descr="C:\Users\David\Desktop\MASTER LEZIONI\CAS_2016\slide_5.jpg">
            <a:extLst>
              <a:ext uri="{FF2B5EF4-FFF2-40B4-BE49-F238E27FC236}">
                <a16:creationId xmlns:a16="http://schemas.microsoft.com/office/drawing/2014/main" id="{E59B79F3-C79F-B48C-7E67-54E1D81D3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066" t="27394" r="8935" b="43976"/>
          <a:stretch/>
        </p:blipFill>
        <p:spPr bwMode="auto">
          <a:xfrm>
            <a:off x="9169221" y="953945"/>
            <a:ext cx="2948306" cy="1507333"/>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onnettore 2 62">
            <a:extLst>
              <a:ext uri="{FF2B5EF4-FFF2-40B4-BE49-F238E27FC236}">
                <a16:creationId xmlns:a16="http://schemas.microsoft.com/office/drawing/2014/main" id="{0E9C6CBC-FF5B-7B62-059B-EA413DF720D4}"/>
              </a:ext>
            </a:extLst>
          </p:cNvPr>
          <p:cNvCxnSpPr/>
          <p:nvPr/>
        </p:nvCxnSpPr>
        <p:spPr>
          <a:xfrm>
            <a:off x="9471329" y="3678970"/>
            <a:ext cx="231302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ttore 2 63">
            <a:extLst>
              <a:ext uri="{FF2B5EF4-FFF2-40B4-BE49-F238E27FC236}">
                <a16:creationId xmlns:a16="http://schemas.microsoft.com/office/drawing/2014/main" id="{83991FAF-F899-E21A-1109-3E34BF164A3E}"/>
              </a:ext>
            </a:extLst>
          </p:cNvPr>
          <p:cNvCxnSpPr/>
          <p:nvPr/>
        </p:nvCxnSpPr>
        <p:spPr>
          <a:xfrm flipV="1">
            <a:off x="9474230" y="2793643"/>
            <a:ext cx="0" cy="8791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CasellaDiTesto 64">
            <a:extLst>
              <a:ext uri="{FF2B5EF4-FFF2-40B4-BE49-F238E27FC236}">
                <a16:creationId xmlns:a16="http://schemas.microsoft.com/office/drawing/2014/main" id="{9011F2B4-21F6-89AD-DA1B-7C2E72B64698}"/>
              </a:ext>
            </a:extLst>
          </p:cNvPr>
          <p:cNvSpPr txBox="1"/>
          <p:nvPr/>
        </p:nvSpPr>
        <p:spPr>
          <a:xfrm>
            <a:off x="9122962" y="2682020"/>
            <a:ext cx="357790" cy="369332"/>
          </a:xfrm>
          <a:prstGeom prst="rect">
            <a:avLst/>
          </a:prstGeom>
          <a:noFill/>
        </p:spPr>
        <p:txBody>
          <a:bodyPr wrap="none" rtlCol="0">
            <a:spAutoFit/>
          </a:bodyPr>
          <a:lstStyle/>
          <a:p>
            <a:r>
              <a:rPr lang="en-US" err="1"/>
              <a:t>E</a:t>
            </a:r>
            <a:r>
              <a:rPr lang="en-US" baseline="-25000" err="1"/>
              <a:t>z</a:t>
            </a:r>
            <a:endParaRPr lang="en-US" baseline="-25000"/>
          </a:p>
        </p:txBody>
      </p:sp>
      <p:sp>
        <p:nvSpPr>
          <p:cNvPr id="44" name="CasellaDiTesto 65">
            <a:extLst>
              <a:ext uri="{FF2B5EF4-FFF2-40B4-BE49-F238E27FC236}">
                <a16:creationId xmlns:a16="http://schemas.microsoft.com/office/drawing/2014/main" id="{846D033D-96F9-AE49-F5FA-E29732E615C0}"/>
              </a:ext>
            </a:extLst>
          </p:cNvPr>
          <p:cNvSpPr txBox="1"/>
          <p:nvPr/>
        </p:nvSpPr>
        <p:spPr>
          <a:xfrm>
            <a:off x="11712349" y="3523352"/>
            <a:ext cx="276038" cy="369332"/>
          </a:xfrm>
          <a:prstGeom prst="rect">
            <a:avLst/>
          </a:prstGeom>
          <a:noFill/>
        </p:spPr>
        <p:txBody>
          <a:bodyPr wrap="none" rtlCol="0">
            <a:spAutoFit/>
          </a:bodyPr>
          <a:lstStyle/>
          <a:p>
            <a:r>
              <a:rPr lang="en-US" dirty="0"/>
              <a:t>z</a:t>
            </a:r>
          </a:p>
        </p:txBody>
      </p:sp>
      <p:grpSp>
        <p:nvGrpSpPr>
          <p:cNvPr id="45" name="Gruppo 66">
            <a:extLst>
              <a:ext uri="{FF2B5EF4-FFF2-40B4-BE49-F238E27FC236}">
                <a16:creationId xmlns:a16="http://schemas.microsoft.com/office/drawing/2014/main" id="{3E9819E3-C15D-3CDB-76A5-ADC8415180EA}"/>
              </a:ext>
            </a:extLst>
          </p:cNvPr>
          <p:cNvGrpSpPr/>
          <p:nvPr/>
        </p:nvGrpSpPr>
        <p:grpSpPr>
          <a:xfrm>
            <a:off x="9485717" y="3243186"/>
            <a:ext cx="2021988" cy="835961"/>
            <a:chOff x="6593840" y="904983"/>
            <a:chExt cx="2021988" cy="835961"/>
          </a:xfrm>
        </p:grpSpPr>
        <p:grpSp>
          <p:nvGrpSpPr>
            <p:cNvPr id="46" name="Gruppo 67">
              <a:extLst>
                <a:ext uri="{FF2B5EF4-FFF2-40B4-BE49-F238E27FC236}">
                  <a16:creationId xmlns:a16="http://schemas.microsoft.com/office/drawing/2014/main" id="{1787A458-FD6B-F137-5E24-2B05402534A0}"/>
                </a:ext>
              </a:extLst>
            </p:cNvPr>
            <p:cNvGrpSpPr/>
            <p:nvPr/>
          </p:nvGrpSpPr>
          <p:grpSpPr>
            <a:xfrm>
              <a:off x="6593840" y="944837"/>
              <a:ext cx="2021988" cy="796107"/>
              <a:chOff x="6593840" y="944837"/>
              <a:chExt cx="2021988" cy="796107"/>
            </a:xfrm>
          </p:grpSpPr>
          <p:sp>
            <p:nvSpPr>
              <p:cNvPr id="48" name="Figura a mano libera 69">
                <a:extLst>
                  <a:ext uri="{FF2B5EF4-FFF2-40B4-BE49-F238E27FC236}">
                    <a16:creationId xmlns:a16="http://schemas.microsoft.com/office/drawing/2014/main" id="{92D09C9E-D52D-C43B-3B8F-C288E42D56E7}"/>
                  </a:ext>
                </a:extLst>
              </p:cNvPr>
              <p:cNvSpPr/>
              <p:nvPr/>
            </p:nvSpPr>
            <p:spPr>
              <a:xfrm>
                <a:off x="6593840" y="944837"/>
                <a:ext cx="406400" cy="406443"/>
              </a:xfrm>
              <a:custGeom>
                <a:avLst/>
                <a:gdLst>
                  <a:gd name="connsiteX0" fmla="*/ 0 w 406400"/>
                  <a:gd name="connsiteY0" fmla="*/ 386123 h 406443"/>
                  <a:gd name="connsiteX1" fmla="*/ 213360 w 406400"/>
                  <a:gd name="connsiteY1" fmla="*/ 43 h 406443"/>
                  <a:gd name="connsiteX2" fmla="*/ 406400 w 406400"/>
                  <a:gd name="connsiteY2" fmla="*/ 406443 h 406443"/>
                </a:gdLst>
                <a:ahLst/>
                <a:cxnLst>
                  <a:cxn ang="0">
                    <a:pos x="connsiteX0" y="connsiteY0"/>
                  </a:cxn>
                  <a:cxn ang="0">
                    <a:pos x="connsiteX1" y="connsiteY1"/>
                  </a:cxn>
                  <a:cxn ang="0">
                    <a:pos x="connsiteX2" y="connsiteY2"/>
                  </a:cxn>
                </a:cxnLst>
                <a:rect l="l" t="t" r="r" b="b"/>
                <a:pathLst>
                  <a:path w="406400" h="406443">
                    <a:moveTo>
                      <a:pt x="0" y="386123"/>
                    </a:moveTo>
                    <a:cubicBezTo>
                      <a:pt x="72813" y="191389"/>
                      <a:pt x="145627" y="-3344"/>
                      <a:pt x="213360" y="43"/>
                    </a:cubicBezTo>
                    <a:cubicBezTo>
                      <a:pt x="281093" y="3430"/>
                      <a:pt x="343746" y="204936"/>
                      <a:pt x="406400" y="40644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igura a mano libera 70">
                <a:extLst>
                  <a:ext uri="{FF2B5EF4-FFF2-40B4-BE49-F238E27FC236}">
                    <a16:creationId xmlns:a16="http://schemas.microsoft.com/office/drawing/2014/main" id="{CD3E0B3A-20C6-AF8A-D89D-F4F52051FF40}"/>
                  </a:ext>
                </a:extLst>
              </p:cNvPr>
              <p:cNvSpPr/>
              <p:nvPr/>
            </p:nvSpPr>
            <p:spPr>
              <a:xfrm rot="10800000">
                <a:off x="6990228" y="1334543"/>
                <a:ext cx="410210" cy="406401"/>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410210"/>
                  <a:gd name="connsiteY0" fmla="*/ 405131 h 406401"/>
                  <a:gd name="connsiteX1" fmla="*/ 217170 w 410210"/>
                  <a:gd name="connsiteY1" fmla="*/ 1 h 406401"/>
                  <a:gd name="connsiteX2" fmla="*/ 410210 w 410210"/>
                  <a:gd name="connsiteY2" fmla="*/ 406401 h 406401"/>
                </a:gdLst>
                <a:ahLst/>
                <a:cxnLst>
                  <a:cxn ang="0">
                    <a:pos x="connsiteX0" y="connsiteY0"/>
                  </a:cxn>
                  <a:cxn ang="0">
                    <a:pos x="connsiteX1" y="connsiteY1"/>
                  </a:cxn>
                  <a:cxn ang="0">
                    <a:pos x="connsiteX2" y="connsiteY2"/>
                  </a:cxn>
                </a:cxnLst>
                <a:rect l="l" t="t" r="r" b="b"/>
                <a:pathLst>
                  <a:path w="410210" h="406401">
                    <a:moveTo>
                      <a:pt x="0" y="405131"/>
                    </a:moveTo>
                    <a:cubicBezTo>
                      <a:pt x="72813" y="210397"/>
                      <a:pt x="148802" y="-211"/>
                      <a:pt x="217170" y="1"/>
                    </a:cubicBezTo>
                    <a:cubicBezTo>
                      <a:pt x="285538" y="213"/>
                      <a:pt x="347556" y="204894"/>
                      <a:pt x="410210" y="40640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igura a mano libera 71">
                <a:extLst>
                  <a:ext uri="{FF2B5EF4-FFF2-40B4-BE49-F238E27FC236}">
                    <a16:creationId xmlns:a16="http://schemas.microsoft.com/office/drawing/2014/main" id="{9551E986-9312-93E8-034A-061794DBD5CE}"/>
                  </a:ext>
                </a:extLst>
              </p:cNvPr>
              <p:cNvSpPr/>
              <p:nvPr/>
            </p:nvSpPr>
            <p:spPr>
              <a:xfrm>
                <a:off x="7400438" y="953245"/>
                <a:ext cx="398780" cy="391163"/>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398780"/>
                  <a:gd name="connsiteY0" fmla="*/ 386083 h 391163"/>
                  <a:gd name="connsiteX1" fmla="*/ 213360 w 398780"/>
                  <a:gd name="connsiteY1" fmla="*/ 3 h 391163"/>
                  <a:gd name="connsiteX2" fmla="*/ 398780 w 398780"/>
                  <a:gd name="connsiteY2" fmla="*/ 391163 h 391163"/>
                </a:gdLst>
                <a:ahLst/>
                <a:cxnLst>
                  <a:cxn ang="0">
                    <a:pos x="connsiteX0" y="connsiteY0"/>
                  </a:cxn>
                  <a:cxn ang="0">
                    <a:pos x="connsiteX1" y="connsiteY1"/>
                  </a:cxn>
                  <a:cxn ang="0">
                    <a:pos x="connsiteX2" y="connsiteY2"/>
                  </a:cxn>
                </a:cxnLst>
                <a:rect l="l" t="t" r="r" b="b"/>
                <a:pathLst>
                  <a:path w="398780" h="391163">
                    <a:moveTo>
                      <a:pt x="0" y="386083"/>
                    </a:moveTo>
                    <a:cubicBezTo>
                      <a:pt x="72813" y="191349"/>
                      <a:pt x="146897" y="-844"/>
                      <a:pt x="213360" y="3"/>
                    </a:cubicBezTo>
                    <a:cubicBezTo>
                      <a:pt x="279823" y="850"/>
                      <a:pt x="336126" y="189656"/>
                      <a:pt x="398780" y="39116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igura a mano libera 72">
                <a:extLst>
                  <a:ext uri="{FF2B5EF4-FFF2-40B4-BE49-F238E27FC236}">
                    <a16:creationId xmlns:a16="http://schemas.microsoft.com/office/drawing/2014/main" id="{307D5045-D55A-42C6-9FC0-0D50290E18A6}"/>
                  </a:ext>
                </a:extLst>
              </p:cNvPr>
              <p:cNvSpPr/>
              <p:nvPr/>
            </p:nvSpPr>
            <p:spPr>
              <a:xfrm rot="10800000">
                <a:off x="7799218" y="1334543"/>
                <a:ext cx="410210" cy="406401"/>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410210"/>
                  <a:gd name="connsiteY0" fmla="*/ 405131 h 406401"/>
                  <a:gd name="connsiteX1" fmla="*/ 217170 w 410210"/>
                  <a:gd name="connsiteY1" fmla="*/ 1 h 406401"/>
                  <a:gd name="connsiteX2" fmla="*/ 410210 w 410210"/>
                  <a:gd name="connsiteY2" fmla="*/ 406401 h 406401"/>
                </a:gdLst>
                <a:ahLst/>
                <a:cxnLst>
                  <a:cxn ang="0">
                    <a:pos x="connsiteX0" y="connsiteY0"/>
                  </a:cxn>
                  <a:cxn ang="0">
                    <a:pos x="connsiteX1" y="connsiteY1"/>
                  </a:cxn>
                  <a:cxn ang="0">
                    <a:pos x="connsiteX2" y="connsiteY2"/>
                  </a:cxn>
                </a:cxnLst>
                <a:rect l="l" t="t" r="r" b="b"/>
                <a:pathLst>
                  <a:path w="410210" h="406401">
                    <a:moveTo>
                      <a:pt x="0" y="405131"/>
                    </a:moveTo>
                    <a:cubicBezTo>
                      <a:pt x="72813" y="210397"/>
                      <a:pt x="148802" y="-211"/>
                      <a:pt x="217170" y="1"/>
                    </a:cubicBezTo>
                    <a:cubicBezTo>
                      <a:pt x="285538" y="213"/>
                      <a:pt x="347556" y="204894"/>
                      <a:pt x="410210" y="40640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igura a mano libera 73">
                <a:extLst>
                  <a:ext uri="{FF2B5EF4-FFF2-40B4-BE49-F238E27FC236}">
                    <a16:creationId xmlns:a16="http://schemas.microsoft.com/office/drawing/2014/main" id="{A991FA01-D05C-48BB-AD82-AAE735154D16}"/>
                  </a:ext>
                </a:extLst>
              </p:cNvPr>
              <p:cNvSpPr/>
              <p:nvPr/>
            </p:nvSpPr>
            <p:spPr>
              <a:xfrm>
                <a:off x="8209428" y="953245"/>
                <a:ext cx="406400" cy="406443"/>
              </a:xfrm>
              <a:custGeom>
                <a:avLst/>
                <a:gdLst>
                  <a:gd name="connsiteX0" fmla="*/ 0 w 406400"/>
                  <a:gd name="connsiteY0" fmla="*/ 386123 h 406443"/>
                  <a:gd name="connsiteX1" fmla="*/ 213360 w 406400"/>
                  <a:gd name="connsiteY1" fmla="*/ 43 h 406443"/>
                  <a:gd name="connsiteX2" fmla="*/ 406400 w 406400"/>
                  <a:gd name="connsiteY2" fmla="*/ 406443 h 406443"/>
                </a:gdLst>
                <a:ahLst/>
                <a:cxnLst>
                  <a:cxn ang="0">
                    <a:pos x="connsiteX0" y="connsiteY0"/>
                  </a:cxn>
                  <a:cxn ang="0">
                    <a:pos x="connsiteX1" y="connsiteY1"/>
                  </a:cxn>
                  <a:cxn ang="0">
                    <a:pos x="connsiteX2" y="connsiteY2"/>
                  </a:cxn>
                </a:cxnLst>
                <a:rect l="l" t="t" r="r" b="b"/>
                <a:pathLst>
                  <a:path w="406400" h="406443">
                    <a:moveTo>
                      <a:pt x="0" y="386123"/>
                    </a:moveTo>
                    <a:cubicBezTo>
                      <a:pt x="72813" y="191389"/>
                      <a:pt x="145627" y="-3344"/>
                      <a:pt x="213360" y="43"/>
                    </a:cubicBezTo>
                    <a:cubicBezTo>
                      <a:pt x="281093" y="3430"/>
                      <a:pt x="343746" y="204936"/>
                      <a:pt x="406400" y="40644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Ovale 68">
              <a:extLst>
                <a:ext uri="{FF2B5EF4-FFF2-40B4-BE49-F238E27FC236}">
                  <a16:creationId xmlns:a16="http://schemas.microsoft.com/office/drawing/2014/main" id="{054E770C-96FD-30DA-D944-3AF2433A3111}"/>
                </a:ext>
              </a:extLst>
            </p:cNvPr>
            <p:cNvSpPr/>
            <p:nvPr/>
          </p:nvSpPr>
          <p:spPr>
            <a:xfrm>
              <a:off x="6732240" y="904983"/>
              <a:ext cx="151224" cy="5202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Freccia in giù 60">
            <a:extLst>
              <a:ext uri="{FF2B5EF4-FFF2-40B4-BE49-F238E27FC236}">
                <a16:creationId xmlns:a16="http://schemas.microsoft.com/office/drawing/2014/main" id="{FAA018AA-9305-0924-7216-1B3DA2C9ACC6}"/>
              </a:ext>
            </a:extLst>
          </p:cNvPr>
          <p:cNvSpPr/>
          <p:nvPr/>
        </p:nvSpPr>
        <p:spPr>
          <a:xfrm>
            <a:off x="9491683" y="737637"/>
            <a:ext cx="144016" cy="2308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ccia in giù 74">
            <a:extLst>
              <a:ext uri="{FF2B5EF4-FFF2-40B4-BE49-F238E27FC236}">
                <a16:creationId xmlns:a16="http://schemas.microsoft.com/office/drawing/2014/main" id="{905A7B0A-CF76-99F3-4B0E-B9FD296B4D9F}"/>
              </a:ext>
            </a:extLst>
          </p:cNvPr>
          <p:cNvSpPr/>
          <p:nvPr/>
        </p:nvSpPr>
        <p:spPr>
          <a:xfrm flipV="1">
            <a:off x="11572359" y="739569"/>
            <a:ext cx="144016" cy="2308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ccia in giù 76">
            <a:extLst>
              <a:ext uri="{FF2B5EF4-FFF2-40B4-BE49-F238E27FC236}">
                <a16:creationId xmlns:a16="http://schemas.microsoft.com/office/drawing/2014/main" id="{C4B3EEBB-4256-A8F4-86D9-81CAD133F54C}"/>
              </a:ext>
            </a:extLst>
          </p:cNvPr>
          <p:cNvSpPr/>
          <p:nvPr/>
        </p:nvSpPr>
        <p:spPr>
          <a:xfrm rot="16200000">
            <a:off x="10598780" y="1036297"/>
            <a:ext cx="144016" cy="72388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57D35001-DC96-44DF-CB9C-68E44B6F5C5A}"/>
                  </a:ext>
                </a:extLst>
              </p:cNvPr>
              <p:cNvSpPr txBox="1"/>
              <p:nvPr/>
            </p:nvSpPr>
            <p:spPr>
              <a:xfrm>
                <a:off x="11275773" y="411650"/>
                <a:ext cx="7371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𝑅𝐹</m:t>
                          </m:r>
                          <m:r>
                            <a:rPr lang="it-IT" b="0" i="1" smtClean="0">
                              <a:latin typeface="Cambria Math" panose="02040503050406030204" pitchFamily="18" charset="0"/>
                            </a:rPr>
                            <m:t> </m:t>
                          </m:r>
                          <m:r>
                            <a:rPr lang="it-IT" b="0" i="1" smtClean="0">
                              <a:latin typeface="Cambria Math" panose="02040503050406030204" pitchFamily="18" charset="0"/>
                            </a:rPr>
                            <m:t>𝑜𝑢𝑡</m:t>
                          </m:r>
                        </m:sub>
                      </m:sSub>
                    </m:oMath>
                  </m:oMathPara>
                </a14:m>
                <a:endParaRPr lang="en-US" dirty="0"/>
              </a:p>
            </p:txBody>
          </p:sp>
        </mc:Choice>
        <mc:Fallback xmlns="">
          <p:sp>
            <p:nvSpPr>
              <p:cNvPr id="91" name="TextBox 90">
                <a:extLst>
                  <a:ext uri="{FF2B5EF4-FFF2-40B4-BE49-F238E27FC236}">
                    <a16:creationId xmlns:a16="http://schemas.microsoft.com/office/drawing/2014/main" id="{57D35001-DC96-44DF-CB9C-68E44B6F5C5A}"/>
                  </a:ext>
                </a:extLst>
              </p:cNvPr>
              <p:cNvSpPr txBox="1">
                <a:spLocks noRot="1" noChangeAspect="1" noMove="1" noResize="1" noEditPoints="1" noAdjustHandles="1" noChangeArrowheads="1" noChangeShapeType="1" noTextEdit="1"/>
              </p:cNvSpPr>
              <p:nvPr/>
            </p:nvSpPr>
            <p:spPr>
              <a:xfrm>
                <a:off x="11275773" y="411650"/>
                <a:ext cx="737189" cy="276999"/>
              </a:xfrm>
              <a:prstGeom prst="rect">
                <a:avLst/>
              </a:prstGeom>
              <a:blipFill>
                <a:blip r:embed="rId4"/>
                <a:stretch>
                  <a:fillRect l="-6612" r="-82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4FE22BFB-EFE6-4B01-7096-3C6A0D8A4FE1}"/>
                  </a:ext>
                </a:extLst>
              </p:cNvPr>
              <p:cNvSpPr txBox="1"/>
              <p:nvPr/>
            </p:nvSpPr>
            <p:spPr>
              <a:xfrm>
                <a:off x="9252805" y="384177"/>
                <a:ext cx="62177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𝑅𝐹</m:t>
                          </m:r>
                          <m:r>
                            <a:rPr lang="it-IT" b="0" i="1" smtClean="0">
                              <a:latin typeface="Cambria Math" panose="02040503050406030204" pitchFamily="18" charset="0"/>
                            </a:rPr>
                            <m:t> </m:t>
                          </m:r>
                          <m:r>
                            <a:rPr lang="it-IT" b="0" i="1" smtClean="0">
                              <a:latin typeface="Cambria Math" panose="02040503050406030204" pitchFamily="18" charset="0"/>
                            </a:rPr>
                            <m:t>𝑖𝑛</m:t>
                          </m:r>
                        </m:sub>
                      </m:sSub>
                    </m:oMath>
                  </m:oMathPara>
                </a14:m>
                <a:endParaRPr lang="en-US" dirty="0"/>
              </a:p>
            </p:txBody>
          </p:sp>
        </mc:Choice>
        <mc:Fallback xmlns="">
          <p:sp>
            <p:nvSpPr>
              <p:cNvPr id="92" name="TextBox 91">
                <a:extLst>
                  <a:ext uri="{FF2B5EF4-FFF2-40B4-BE49-F238E27FC236}">
                    <a16:creationId xmlns:a16="http://schemas.microsoft.com/office/drawing/2014/main" id="{4FE22BFB-EFE6-4B01-7096-3C6A0D8A4FE1}"/>
                  </a:ext>
                </a:extLst>
              </p:cNvPr>
              <p:cNvSpPr txBox="1">
                <a:spLocks noRot="1" noChangeAspect="1" noMove="1" noResize="1" noEditPoints="1" noAdjustHandles="1" noChangeArrowheads="1" noChangeShapeType="1" noTextEdit="1"/>
              </p:cNvSpPr>
              <p:nvPr/>
            </p:nvSpPr>
            <p:spPr>
              <a:xfrm>
                <a:off x="9252805" y="384177"/>
                <a:ext cx="621773" cy="276999"/>
              </a:xfrm>
              <a:prstGeom prst="rect">
                <a:avLst/>
              </a:prstGeom>
              <a:blipFill>
                <a:blip r:embed="rId5"/>
                <a:stretch>
                  <a:fillRect l="-7843" r="-2941" b="-24444"/>
                </a:stretch>
              </a:blipFill>
            </p:spPr>
            <p:txBody>
              <a:bodyPr/>
              <a:lstStyle/>
              <a:p>
                <a:r>
                  <a:rPr lang="en-US">
                    <a:noFill/>
                  </a:rPr>
                  <a:t> </a:t>
                </a:r>
              </a:p>
            </p:txBody>
          </p:sp>
        </mc:Fallback>
      </mc:AlternateContent>
      <p:sp>
        <p:nvSpPr>
          <p:cNvPr id="93" name="TextBox 92">
            <a:extLst>
              <a:ext uri="{FF2B5EF4-FFF2-40B4-BE49-F238E27FC236}">
                <a16:creationId xmlns:a16="http://schemas.microsoft.com/office/drawing/2014/main" id="{8A61D2DA-5B16-E638-8B38-966373B7DC54}"/>
              </a:ext>
            </a:extLst>
          </p:cNvPr>
          <p:cNvSpPr txBox="1"/>
          <p:nvPr/>
        </p:nvSpPr>
        <p:spPr>
          <a:xfrm>
            <a:off x="10160744" y="1082098"/>
            <a:ext cx="1002197" cy="276999"/>
          </a:xfrm>
          <a:prstGeom prst="rect">
            <a:avLst/>
          </a:prstGeom>
          <a:noFill/>
        </p:spPr>
        <p:txBody>
          <a:bodyPr wrap="none" rtlCol="0">
            <a:spAutoFit/>
          </a:bodyPr>
          <a:lstStyle/>
          <a:p>
            <a:r>
              <a:rPr lang="it-IT" sz="1200" dirty="0"/>
              <a:t>Power flow</a:t>
            </a:r>
            <a:endParaRPr lang="en-US" sz="1200" dirty="0"/>
          </a:p>
        </p:txBody>
      </p:sp>
      <p:pic>
        <p:nvPicPr>
          <p:cNvPr id="95" name="Picture 94">
            <a:extLst>
              <a:ext uri="{FF2B5EF4-FFF2-40B4-BE49-F238E27FC236}">
                <a16:creationId xmlns:a16="http://schemas.microsoft.com/office/drawing/2014/main" id="{FB468A88-5E0E-9937-902A-749EF7D6FE1B}"/>
              </a:ext>
            </a:extLst>
          </p:cNvPr>
          <p:cNvPicPr>
            <a:picLocks noChangeAspect="1"/>
          </p:cNvPicPr>
          <p:nvPr/>
        </p:nvPicPr>
        <p:blipFill rotWithShape="1">
          <a:blip r:embed="rId6"/>
          <a:srcRect t="48086"/>
          <a:stretch/>
        </p:blipFill>
        <p:spPr>
          <a:xfrm>
            <a:off x="9122962" y="4400304"/>
            <a:ext cx="2904046" cy="1891891"/>
          </a:xfrm>
          <a:prstGeom prst="rect">
            <a:avLst/>
          </a:prstGeom>
        </p:spPr>
      </p:pic>
      <p:cxnSp>
        <p:nvCxnSpPr>
          <p:cNvPr id="97" name="Straight Connector 96">
            <a:extLst>
              <a:ext uri="{FF2B5EF4-FFF2-40B4-BE49-F238E27FC236}">
                <a16:creationId xmlns:a16="http://schemas.microsoft.com/office/drawing/2014/main" id="{F7C075D2-A5B1-DFEF-02AA-707B91C08BC7}"/>
              </a:ext>
            </a:extLst>
          </p:cNvPr>
          <p:cNvCxnSpPr/>
          <p:nvPr/>
        </p:nvCxnSpPr>
        <p:spPr>
          <a:xfrm flipV="1">
            <a:off x="10084160" y="1864795"/>
            <a:ext cx="0" cy="504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9DAD6B6-C1B3-F9F9-05BA-C2C3EA213961}"/>
              </a:ext>
            </a:extLst>
          </p:cNvPr>
          <p:cNvCxnSpPr/>
          <p:nvPr/>
        </p:nvCxnSpPr>
        <p:spPr>
          <a:xfrm flipV="1">
            <a:off x="10225839" y="1864795"/>
            <a:ext cx="0" cy="504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312EB489-B102-BCB4-183F-EA6012718A06}"/>
              </a:ext>
            </a:extLst>
          </p:cNvPr>
          <p:cNvCxnSpPr>
            <a:cxnSpLocks/>
          </p:cNvCxnSpPr>
          <p:nvPr/>
        </p:nvCxnSpPr>
        <p:spPr>
          <a:xfrm>
            <a:off x="10050339" y="2410498"/>
            <a:ext cx="212510" cy="0"/>
          </a:xfrm>
          <a:prstGeom prst="straightConnector1">
            <a:avLst/>
          </a:prstGeom>
          <a:ln>
            <a:headEnd type="arrow" w="sm" len="med"/>
            <a:tailEnd type="arrow" w="sm"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8D9CC9AE-9ABA-1CBA-909B-C47E6D8D1FC8}"/>
              </a:ext>
            </a:extLst>
          </p:cNvPr>
          <p:cNvSpPr txBox="1"/>
          <p:nvPr/>
        </p:nvSpPr>
        <p:spPr>
          <a:xfrm>
            <a:off x="10012163" y="2399065"/>
            <a:ext cx="288862" cy="261610"/>
          </a:xfrm>
          <a:prstGeom prst="rect">
            <a:avLst/>
          </a:prstGeom>
          <a:noFill/>
        </p:spPr>
        <p:txBody>
          <a:bodyPr wrap="none" rtlCol="0">
            <a:spAutoFit/>
          </a:bodyPr>
          <a:lstStyle/>
          <a:p>
            <a:r>
              <a:rPr lang="it-IT" sz="1100" dirty="0"/>
              <a:t>D</a:t>
            </a:r>
            <a:endParaRPr lang="en-US" sz="1100" dirty="0"/>
          </a:p>
        </p:txBody>
      </p:sp>
    </p:spTree>
    <p:extLst>
      <p:ext uri="{BB962C8B-B14F-4D97-AF65-F5344CB8AC3E}">
        <p14:creationId xmlns:p14="http://schemas.microsoft.com/office/powerpoint/2010/main" val="104339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7"/>
                                        </p:tgtEl>
                                        <p:attrNameLst>
                                          <p:attrName>style.visibility</p:attrName>
                                        </p:attrNameLst>
                                      </p:cBhvr>
                                      <p:to>
                                        <p:strVal val="visible"/>
                                      </p:to>
                                    </p:set>
                                    <p:animEffect transition="in" filter="fade">
                                      <p:cBhvr>
                                        <p:cTn id="14" dur="500"/>
                                        <p:tgtEl>
                                          <p:spTgt spid="97"/>
                                        </p:tgtEl>
                                      </p:cBhvr>
                                    </p:animEffect>
                                  </p:childTnLst>
                                </p:cTn>
                              </p:par>
                              <p:par>
                                <p:cTn id="15" presetID="10"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
                                        </p:tgtEl>
                                        <p:attrNameLst>
                                          <p:attrName>style.visibility</p:attrName>
                                        </p:attrNameLst>
                                      </p:cBhvr>
                                      <p:to>
                                        <p:strVal val="visible"/>
                                      </p:to>
                                    </p:set>
                                    <p:animEffect transition="in" filter="fade">
                                      <p:cBhvr>
                                        <p:cTn id="20" dur="500"/>
                                        <p:tgtEl>
                                          <p:spTgt spid="102"/>
                                        </p:tgtEl>
                                      </p:cBhvr>
                                    </p:animEffect>
                                  </p:childTnLst>
                                </p:cTn>
                              </p:par>
                            </p:childTnLst>
                          </p:cTn>
                        </p:par>
                        <p:par>
                          <p:cTn id="21" fill="hold">
                            <p:stCondLst>
                              <p:cond delay="1000"/>
                            </p:stCondLst>
                            <p:childTnLst>
                              <p:par>
                                <p:cTn id="22" presetID="10" presetClass="entr" presetSubtype="0" fill="hold" grpId="0" nodeType="afterEffect">
                                  <p:stCondLst>
                                    <p:cond delay="100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childTnLst>
                          </p:cTn>
                        </p:par>
                        <p:par>
                          <p:cTn id="28" fill="hold">
                            <p:stCondLst>
                              <p:cond delay="2500"/>
                            </p:stCondLst>
                            <p:childTnLst>
                              <p:par>
                                <p:cTn id="29" presetID="10" presetClass="entr" presetSubtype="0" fill="hold" grpId="0" nodeType="afterEffect">
                                  <p:stCondLst>
                                    <p:cond delay="100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childTnLst>
                          </p:cTn>
                        </p:par>
                        <p:par>
                          <p:cTn id="35" fill="hold">
                            <p:stCondLst>
                              <p:cond delay="4000"/>
                            </p:stCondLst>
                            <p:childTnLst>
                              <p:par>
                                <p:cTn id="36" presetID="10" presetClass="entr" presetSubtype="0" fill="hold" grpId="0" nodeType="afterEffect">
                                  <p:stCondLst>
                                    <p:cond delay="100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91"/>
                                        </p:tgtEl>
                                        <p:attrNameLst>
                                          <p:attrName>style.visibility</p:attrName>
                                        </p:attrNameLst>
                                      </p:cBhvr>
                                      <p:to>
                                        <p:strVal val="visible"/>
                                      </p:to>
                                    </p:set>
                                    <p:animEffect transition="in" filter="fade">
                                      <p:cBhvr>
                                        <p:cTn id="41" dur="500"/>
                                        <p:tgtEl>
                                          <p:spTgt spid="9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childTnLst>
                          </p:cTn>
                        </p:par>
                        <p:par>
                          <p:cTn id="61" fill="hold">
                            <p:stCondLst>
                              <p:cond delay="500"/>
                            </p:stCondLst>
                            <p:childTnLst>
                              <p:par>
                                <p:cTn id="62" presetID="42" presetClass="path" presetSubtype="0" accel="50000" decel="50000" fill="hold" nodeType="afterEffect">
                                  <p:stCondLst>
                                    <p:cond delay="0"/>
                                  </p:stCondLst>
                                  <p:childTnLst>
                                    <p:animMotion origin="layout" path="M 2.5E-6 3.7037E-6 L 0.1181 3.7037E-6 " pathEditMode="relative" rAng="0" ptsTypes="AA">
                                      <p:cBhvr>
                                        <p:cTn id="63" dur="2000" fill="hold"/>
                                        <p:tgtEl>
                                          <p:spTgt spid="45"/>
                                        </p:tgtEl>
                                        <p:attrNameLst>
                                          <p:attrName>ppt_x</p:attrName>
                                          <p:attrName>ppt_y</p:attrName>
                                        </p:attrNameLst>
                                      </p:cBhvr>
                                      <p:rCtr x="5898" y="0"/>
                                    </p:animMotion>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5"/>
                                        </p:tgtEl>
                                        <p:attrNameLst>
                                          <p:attrName>style.visibility</p:attrName>
                                        </p:attrNameLst>
                                      </p:cBhvr>
                                      <p:to>
                                        <p:strVal val="visible"/>
                                      </p:to>
                                    </p:set>
                                    <p:animEffect transition="in" filter="fade">
                                      <p:cBhvr>
                                        <p:cTn id="68"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5" grpId="0" animBg="1"/>
      <p:bldP spid="57" grpId="0" animBg="1"/>
      <p:bldP spid="59" grpId="0" animBg="1"/>
      <p:bldP spid="91" grpId="0"/>
      <p:bldP spid="92" grpId="0"/>
      <p:bldP spid="93" grpId="0"/>
      <p:bldP spid="10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73D07-1F86-4E4A-ECBD-D8B0F05FDE36}"/>
              </a:ext>
            </a:extLst>
          </p:cNvPr>
          <p:cNvSpPr>
            <a:spLocks noGrp="1"/>
          </p:cNvSpPr>
          <p:nvPr>
            <p:ph type="title"/>
          </p:nvPr>
        </p:nvSpPr>
        <p:spPr>
          <a:xfrm>
            <a:off x="74908" y="71400"/>
            <a:ext cx="5476147" cy="667999"/>
          </a:xfrm>
        </p:spPr>
        <p:txBody>
          <a:bodyPr>
            <a:noAutofit/>
          </a:bodyPr>
          <a:lstStyle/>
          <a:p>
            <a:r>
              <a:rPr lang="it-IT" sz="3200" dirty="0"/>
              <a:t>TW </a:t>
            </a:r>
            <a:r>
              <a:rPr lang="it-IT" sz="3200" dirty="0" err="1"/>
              <a:t>structures</a:t>
            </a:r>
            <a:r>
              <a:rPr lang="it-IT" sz="3200" dirty="0"/>
              <a:t> notes</a:t>
            </a:r>
            <a:endParaRPr lang="en-US" sz="3200" dirty="0"/>
          </a:p>
        </p:txBody>
      </p:sp>
      <p:sp>
        <p:nvSpPr>
          <p:cNvPr id="4" name="Date Placeholder 3">
            <a:extLst>
              <a:ext uri="{FF2B5EF4-FFF2-40B4-BE49-F238E27FC236}">
                <a16:creationId xmlns:a16="http://schemas.microsoft.com/office/drawing/2014/main" id="{3A66215F-C8B4-4197-4265-F5A9E8001B2B}"/>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0CF7D869-873F-3167-67E4-2A250429D3D9}"/>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6FFB4665-3EC8-1238-9FDE-B8D87D4F2A84}"/>
              </a:ext>
            </a:extLst>
          </p:cNvPr>
          <p:cNvSpPr>
            <a:spLocks noGrp="1"/>
          </p:cNvSpPr>
          <p:nvPr>
            <p:ph type="sldNum" sz="quarter" idx="12"/>
          </p:nvPr>
        </p:nvSpPr>
        <p:spPr/>
        <p:txBody>
          <a:bodyPr/>
          <a:lstStyle/>
          <a:p>
            <a:fld id="{51845F5A-061D-4825-9AE9-D7794091C6CF}" type="slidenum">
              <a:rPr lang="en-US" smtClean="0"/>
              <a:t>24</a:t>
            </a:fld>
            <a:endParaRPr lang="en-US"/>
          </a:p>
        </p:txBody>
      </p:sp>
      <p:sp>
        <p:nvSpPr>
          <p:cNvPr id="7" name="Rettangolo 30">
            <a:extLst>
              <a:ext uri="{FF2B5EF4-FFF2-40B4-BE49-F238E27FC236}">
                <a16:creationId xmlns:a16="http://schemas.microsoft.com/office/drawing/2014/main" id="{5E382B25-2208-4ACE-3002-CDF4EDE5128B}"/>
              </a:ext>
            </a:extLst>
          </p:cNvPr>
          <p:cNvSpPr/>
          <p:nvPr/>
        </p:nvSpPr>
        <p:spPr>
          <a:xfrm>
            <a:off x="72619" y="794419"/>
            <a:ext cx="7966593"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 a TW structure, the </a:t>
            </a:r>
            <a:r>
              <a:rPr kumimoji="0" lang="en-US" sz="1400" b="1" i="0" u="none" strike="noStrike" kern="1200" cap="none" spc="0" normalizeH="0" baseline="0" noProof="0" dirty="0">
                <a:ln>
                  <a:noFill/>
                </a:ln>
                <a:solidFill>
                  <a:prstClr val="black"/>
                </a:solidFill>
                <a:effectLst/>
                <a:uLnTx/>
                <a:uFillTx/>
                <a:latin typeface="Calibri"/>
                <a:ea typeface="+mn-ea"/>
                <a:cs typeface="+mn-cs"/>
              </a:rPr>
              <a:t>RF power enters  </a:t>
            </a:r>
            <a:r>
              <a:rPr kumimoji="0" lang="en-US" sz="1400" b="0" i="0" u="none" strike="noStrike" kern="1200" cap="none" spc="0" normalizeH="0" baseline="0" noProof="0" dirty="0">
                <a:ln>
                  <a:noFill/>
                </a:ln>
                <a:solidFill>
                  <a:prstClr val="black"/>
                </a:solidFill>
                <a:effectLst/>
                <a:uLnTx/>
                <a:uFillTx/>
                <a:latin typeface="Calibri"/>
                <a:ea typeface="+mn-ea"/>
                <a:cs typeface="+mn-cs"/>
              </a:rPr>
              <a:t>into the cavity through an </a:t>
            </a:r>
            <a:r>
              <a:rPr kumimoji="0" lang="en-US" sz="1400" b="1" i="0" u="none" strike="noStrike" kern="1200" cap="none" spc="0" normalizeH="0" baseline="0" noProof="0" dirty="0">
                <a:ln>
                  <a:noFill/>
                </a:ln>
                <a:solidFill>
                  <a:prstClr val="black"/>
                </a:solidFill>
                <a:effectLst/>
                <a:uLnTx/>
                <a:uFillTx/>
                <a:latin typeface="Calibri"/>
                <a:ea typeface="+mn-ea"/>
                <a:cs typeface="+mn-cs"/>
              </a:rPr>
              <a:t>input coupler</a:t>
            </a:r>
            <a:r>
              <a:rPr kumimoji="0" lang="en-US" sz="1400" b="0" i="0" u="none" strike="noStrike" kern="1200" cap="none" spc="0" normalizeH="0" baseline="0" noProof="0" dirty="0">
                <a:ln>
                  <a:noFill/>
                </a:ln>
                <a:solidFill>
                  <a:prstClr val="black"/>
                </a:solidFill>
                <a:effectLst/>
                <a:uLnTx/>
                <a:uFillTx/>
                <a:latin typeface="Calibri"/>
                <a:ea typeface="+mn-ea"/>
                <a:cs typeface="+mn-cs"/>
              </a:rPr>
              <a:t>, flows (travels) through the cavity in the same direction as the beam and an </a:t>
            </a:r>
            <a:r>
              <a:rPr kumimoji="0" lang="en-US" sz="1400" b="1" i="0" u="none" strike="noStrike" kern="1200" cap="none" spc="0" normalizeH="0" baseline="0" noProof="0" dirty="0">
                <a:ln>
                  <a:noFill/>
                </a:ln>
                <a:solidFill>
                  <a:prstClr val="black"/>
                </a:solidFill>
                <a:effectLst/>
                <a:uLnTx/>
                <a:uFillTx/>
                <a:latin typeface="Calibri"/>
                <a:ea typeface="+mn-ea"/>
                <a:cs typeface="+mn-cs"/>
              </a:rPr>
              <a:t>output coupler at the end</a:t>
            </a:r>
            <a:r>
              <a:rPr kumimoji="0" lang="en-US" sz="1400" b="0" i="0" u="none" strike="noStrike" kern="1200" cap="none" spc="0" normalizeH="0" baseline="0" noProof="0" dirty="0">
                <a:ln>
                  <a:noFill/>
                </a:ln>
                <a:solidFill>
                  <a:prstClr val="black"/>
                </a:solidFill>
                <a:effectLst/>
                <a:uLnTx/>
                <a:uFillTx/>
                <a:latin typeface="Calibri"/>
                <a:ea typeface="+mn-ea"/>
                <a:cs typeface="+mn-cs"/>
              </a:rPr>
              <a:t> of the structure is connected to a </a:t>
            </a:r>
            <a:r>
              <a:rPr kumimoji="0" lang="en-US" sz="1400" b="1" i="0" u="none" strike="noStrike" kern="1200" cap="none" spc="0" normalizeH="0" baseline="0" noProof="0" dirty="0">
                <a:ln>
                  <a:noFill/>
                </a:ln>
                <a:solidFill>
                  <a:prstClr val="black"/>
                </a:solidFill>
                <a:effectLst/>
                <a:uLnTx/>
                <a:uFillTx/>
                <a:latin typeface="Calibri"/>
                <a:ea typeface="+mn-ea"/>
                <a:cs typeface="+mn-cs"/>
              </a:rPr>
              <a:t>matched power load</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If there is no beam, the input power, reduced by the cavity losses, goes to the power load where it is dissipated.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 the presence of a large beam current, however, a  fraction of the TW power is transferred to the beam.</a:t>
            </a:r>
          </a:p>
        </p:txBody>
      </p:sp>
      <p:pic>
        <p:nvPicPr>
          <p:cNvPr id="8" name="Picture 2">
            <a:extLst>
              <a:ext uri="{FF2B5EF4-FFF2-40B4-BE49-F238E27FC236}">
                <a16:creationId xmlns:a16="http://schemas.microsoft.com/office/drawing/2014/main" id="{262190A1-7586-26BE-876C-E84947CCDF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9070" y="2914584"/>
            <a:ext cx="2718045" cy="13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
            <a:extLst>
              <a:ext uri="{FF2B5EF4-FFF2-40B4-BE49-F238E27FC236}">
                <a16:creationId xmlns:a16="http://schemas.microsoft.com/office/drawing/2014/main" id="{99CB55BE-4F5E-F7AD-D8B7-733926928830}"/>
              </a:ext>
            </a:extLst>
          </p:cNvPr>
          <p:cNvSpPr txBox="1">
            <a:spLocks noChangeArrowheads="1"/>
          </p:cNvSpPr>
          <p:nvPr/>
        </p:nvSpPr>
        <p:spPr bwMode="auto">
          <a:xfrm>
            <a:off x="3091272" y="2523791"/>
            <a:ext cx="4964822" cy="1323439"/>
          </a:xfrm>
          <a:prstGeom prst="rect">
            <a:avLst/>
          </a:prstGeom>
          <a:no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Symbol" pitchFamily="18" charset="2"/>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Times New Roman" pitchFamily="18" charset="0"/>
              </a:rPr>
              <a:t>In a purely periodic structure, made by a sequence of </a:t>
            </a:r>
            <a:r>
              <a:rPr kumimoji="0" lang="en-US" sz="1600" b="1" i="0" u="none" strike="noStrike" kern="1200" cap="none" spc="0" normalizeH="0" baseline="0" noProof="0" dirty="0">
                <a:ln>
                  <a:noFill/>
                </a:ln>
                <a:solidFill>
                  <a:prstClr val="black"/>
                </a:solidFill>
                <a:effectLst/>
                <a:uLnTx/>
                <a:uFillTx/>
                <a:latin typeface="Calibri"/>
                <a:ea typeface="+mn-ea"/>
                <a:cs typeface="Times New Roman" pitchFamily="18" charset="0"/>
              </a:rPr>
              <a:t>identical cells</a:t>
            </a:r>
            <a:r>
              <a:rPr kumimoji="0" lang="en-US" sz="1600" b="0" i="0" u="none" strike="noStrike" kern="1200" cap="none" spc="0" normalizeH="0" baseline="0" noProof="0" dirty="0">
                <a:ln>
                  <a:noFill/>
                </a:ln>
                <a:solidFill>
                  <a:prstClr val="black"/>
                </a:solidFill>
                <a:effectLst/>
                <a:uLnTx/>
                <a:uFillTx/>
                <a:latin typeface="Calibri"/>
                <a:ea typeface="+mn-ea"/>
                <a:cs typeface="Times New Roman" pitchFamily="18" charset="0"/>
              </a:rPr>
              <a:t> (also called “</a:t>
            </a:r>
            <a:r>
              <a:rPr kumimoji="0" lang="en-US" sz="1600" b="1" i="0" u="none" strike="noStrike" kern="1200" cap="none" spc="0" normalizeH="0" baseline="0" noProof="0" dirty="0">
                <a:ln>
                  <a:noFill/>
                </a:ln>
                <a:solidFill>
                  <a:prstClr val="black"/>
                </a:solidFill>
                <a:effectLst/>
                <a:uLnTx/>
                <a:uFillTx/>
                <a:latin typeface="Calibri"/>
                <a:ea typeface="+mn-ea"/>
                <a:cs typeface="Times New Roman" pitchFamily="18" charset="0"/>
              </a:rPr>
              <a:t>constant impedance structure</a:t>
            </a:r>
            <a:r>
              <a:rPr kumimoji="0" lang="en-US" sz="1600" b="0" i="0" u="none" strike="noStrike" kern="1200" cap="none" spc="0" normalizeH="0" baseline="0" noProof="0" dirty="0">
                <a:ln>
                  <a:noFill/>
                </a:ln>
                <a:solidFill>
                  <a:prstClr val="black"/>
                </a:solidFill>
                <a:effectLst/>
                <a:uLnTx/>
                <a:uFillTx/>
                <a:latin typeface="Calibri"/>
                <a:ea typeface="+mn-ea"/>
                <a:cs typeface="Times New Roman" pitchFamily="18" charset="0"/>
              </a:rPr>
              <a:t>”), </a:t>
            </a:r>
            <a:r>
              <a:rPr kumimoji="0" lang="en-US" sz="1600" b="0" i="0" u="none" strike="noStrike" kern="1200" cap="none" spc="0" normalizeH="0" baseline="0" noProof="0" dirty="0">
                <a:ln>
                  <a:noFill/>
                </a:ln>
                <a:solidFill>
                  <a:prstClr val="black"/>
                </a:solidFill>
                <a:effectLst/>
                <a:uLnTx/>
                <a:uFillTx/>
                <a:latin typeface="Calibri"/>
                <a:ea typeface="+mn-ea"/>
                <a:cs typeface="Times New Roman" pitchFamily="18" charset="0"/>
                <a:sym typeface="Symbol" pitchFamily="18" charset="2"/>
              </a:rPr>
              <a:t> </a:t>
            </a:r>
            <a:r>
              <a:rPr kumimoji="0" lang="en-US" sz="1600" b="0" i="0" u="none" strike="noStrike" kern="1200" cap="none" spc="0" normalizeH="0" baseline="0" noProof="0" dirty="0">
                <a:ln>
                  <a:noFill/>
                </a:ln>
                <a:solidFill>
                  <a:prstClr val="black"/>
                </a:solidFill>
                <a:effectLst/>
                <a:uLnTx/>
                <a:uFillTx/>
                <a:latin typeface="Calibri"/>
                <a:ea typeface="+mn-ea"/>
                <a:cs typeface="Times New Roman" pitchFamily="18" charset="0"/>
              </a:rPr>
              <a:t> does not depend on z and both the RF power flux and the intensity of the accelerating field decay exponentially along the structure:</a:t>
            </a:r>
            <a:endParaRPr kumimoji="0" lang="en-US" altLang="en-US" sz="16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0" name="Oggetto 33">
                <a:extLst>
                  <a:ext uri="{FF2B5EF4-FFF2-40B4-BE49-F238E27FC236}">
                    <a16:creationId xmlns:a16="http://schemas.microsoft.com/office/drawing/2014/main" id="{111941CB-8B3B-34C8-9F30-3805DFA1F5F5}"/>
                  </a:ext>
                </a:extLst>
              </p:cNvPr>
              <p:cNvSpPr txBox="1"/>
              <p:nvPr/>
            </p:nvSpPr>
            <p:spPr bwMode="auto">
              <a:xfrm>
                <a:off x="3107197" y="3879851"/>
                <a:ext cx="5668010" cy="671512"/>
              </a:xfrm>
              <a:prstGeom prst="rect">
                <a:avLst/>
              </a:prstGeom>
              <a:no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sz="1400" i="1">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a:rPr lang="en-US" sz="1400" i="1">
                              <a:solidFill>
                                <a:srgbClr val="000000"/>
                              </a:solidFill>
                              <a:latin typeface="Cambria Math" panose="02040503050406030204" pitchFamily="18" charset="0"/>
                            </a:rPr>
                            <m:t>𝑎𝑐𝑐</m:t>
                          </m:r>
                        </m:sub>
                      </m:sSub>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𝑧</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𝑡</m:t>
                          </m:r>
                        </m:e>
                      </m:d>
                      <m:r>
                        <a:rPr lang="en-US" sz="1400" i="1">
                          <a:solidFill>
                            <a:srgbClr val="000000"/>
                          </a:solidFill>
                          <a:latin typeface="Cambria Math" panose="02040503050406030204" pitchFamily="18" charset="0"/>
                        </a:rPr>
                        <m:t>=</m:t>
                      </m:r>
                      <m:limLow>
                        <m:limLowPr>
                          <m:ctrlPr>
                            <a:rPr lang="en-US" sz="1400" i="1">
                              <a:solidFill>
                                <a:srgbClr val="000000"/>
                              </a:solidFill>
                              <a:latin typeface="Cambria Math" panose="02040503050406030204" pitchFamily="18" charset="0"/>
                            </a:rPr>
                          </m:ctrlPr>
                        </m:limLowPr>
                        <m:e>
                          <m:groupChr>
                            <m:groupChrPr>
                              <m:chr m:val="⏟"/>
                              <m:ctrlPr>
                                <a:rPr lang="en-US" sz="1400" i="1">
                                  <a:solidFill>
                                    <a:srgbClr val="000000"/>
                                  </a:solidFill>
                                  <a:latin typeface="Cambria Math" panose="02040503050406030204" pitchFamily="18" charset="0"/>
                                </a:rPr>
                              </m:ctrlPr>
                            </m:groupChrPr>
                            <m:e>
                              <m:sSub>
                                <m:sSubPr>
                                  <m:ctrlPr>
                                    <a:rPr lang="en-US" sz="1400" i="1">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a:rPr lang="en-US" sz="1400" i="1">
                                      <a:solidFill>
                                        <a:srgbClr val="000000"/>
                                      </a:solidFill>
                                      <a:latin typeface="Cambria Math" panose="02040503050406030204" pitchFamily="18" charset="0"/>
                                    </a:rPr>
                                    <m:t>𝑃</m:t>
                                  </m:r>
                                </m:sub>
                              </m:sSub>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rPr>
                                    <m:t>𝑟</m:t>
                                  </m:r>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𝑧</m:t>
                                  </m:r>
                                </m:e>
                              </m:d>
                            </m:e>
                          </m:groupChr>
                        </m:e>
                        <m:lim>
                          <m:eqArr>
                            <m:eqArrPr>
                              <m:ctrlPr>
                                <a:rPr lang="en-US" sz="1400" i="1">
                                  <a:solidFill>
                                    <a:srgbClr val="000000"/>
                                  </a:solidFill>
                                  <a:latin typeface="Cambria Math" panose="02040503050406030204" pitchFamily="18" charset="0"/>
                                </a:rPr>
                              </m:ctrlPr>
                            </m:eqArrPr>
                            <m:e>
                              <m:r>
                                <m:rPr>
                                  <m:nor/>
                                </m:rPr>
                                <a:rPr lang="en-US" sz="1400" i="0">
                                  <a:solidFill>
                                    <a:srgbClr val="000000"/>
                                  </a:solidFill>
                                  <a:latin typeface="Cambria Math" panose="02040503050406030204" pitchFamily="18" charset="0"/>
                                </a:rPr>
                                <m:t>periodic</m:t>
                              </m:r>
                              <m:r>
                                <m:rPr>
                                  <m:nor/>
                                </m:rPr>
                                <a:rPr lang="en-US" sz="1400" i="0">
                                  <a:solidFill>
                                    <a:srgbClr val="000000"/>
                                  </a:solidFill>
                                  <a:latin typeface="Cambria Math" panose="02040503050406030204" pitchFamily="18" charset="0"/>
                                </a:rPr>
                                <m:t>  </m:t>
                              </m:r>
                              <m:r>
                                <m:rPr>
                                  <m:nor/>
                                </m:rPr>
                                <a:rPr lang="en-US" sz="1400" i="0">
                                  <a:solidFill>
                                    <a:srgbClr val="000000"/>
                                  </a:solidFill>
                                  <a:latin typeface="Cambria Math" panose="02040503050406030204" pitchFamily="18" charset="0"/>
                                </a:rPr>
                                <m:t>function</m:t>
                              </m:r>
                              <m:r>
                                <m:rPr>
                                  <m:nor/>
                                </m:rPr>
                                <a:rPr lang="en-US" sz="1400" i="0">
                                  <a:solidFill>
                                    <a:srgbClr val="000000"/>
                                  </a:solidFill>
                                  <a:latin typeface="Cambria Math" panose="02040503050406030204" pitchFamily="18" charset="0"/>
                                </a:rPr>
                                <m:t> </m:t>
                              </m:r>
                            </m:e>
                            <m:e>
                              <m:r>
                                <m:rPr>
                                  <m:nor/>
                                </m:rPr>
                                <a:rPr lang="en-US" sz="1400" i="0">
                                  <a:solidFill>
                                    <a:srgbClr val="000000"/>
                                  </a:solidFill>
                                  <a:latin typeface="Cambria Math" panose="02040503050406030204" pitchFamily="18" charset="0"/>
                                </a:rPr>
                                <m:t>with</m:t>
                              </m:r>
                              <m:r>
                                <m:rPr>
                                  <m:nor/>
                                </m:rPr>
                                <a:rPr lang="en-US" sz="1400" i="0">
                                  <a:solidFill>
                                    <a:srgbClr val="000000"/>
                                  </a:solidFill>
                                  <a:latin typeface="Cambria Math" panose="02040503050406030204" pitchFamily="18" charset="0"/>
                                </a:rPr>
                                <m:t> </m:t>
                              </m:r>
                              <m:r>
                                <m:rPr>
                                  <m:nor/>
                                </m:rPr>
                                <a:rPr lang="en-US" sz="1400" i="0">
                                  <a:solidFill>
                                    <a:srgbClr val="000000"/>
                                  </a:solidFill>
                                  <a:latin typeface="Cambria Math" panose="02040503050406030204" pitchFamily="18" charset="0"/>
                                </a:rPr>
                                <m:t>period</m:t>
                              </m:r>
                              <m:r>
                                <m:rPr>
                                  <m:nor/>
                                </m:rPr>
                                <a:rPr lang="en-US" sz="1400" i="0">
                                  <a:solidFill>
                                    <a:srgbClr val="000000"/>
                                  </a:solidFill>
                                  <a:latin typeface="Cambria Math" panose="02040503050406030204" pitchFamily="18" charset="0"/>
                                </a:rPr>
                                <m:t> </m:t>
                              </m:r>
                              <m:r>
                                <m:rPr>
                                  <m:nor/>
                                </m:rPr>
                                <a:rPr lang="en-US" sz="1400" i="0">
                                  <a:solidFill>
                                    <a:srgbClr val="000000"/>
                                  </a:solidFill>
                                  <a:latin typeface="Cambria Math" panose="02040503050406030204" pitchFamily="18" charset="0"/>
                                </a:rPr>
                                <m:t>D</m:t>
                              </m:r>
                            </m:e>
                          </m:eqArr>
                        </m:lim>
                      </m:limLow>
                      <m:func>
                        <m:funcPr>
                          <m:ctrlPr>
                            <a:rPr lang="en-US" sz="1400" i="1">
                              <a:solidFill>
                                <a:srgbClr val="000000"/>
                              </a:solidFill>
                              <a:latin typeface="Cambria Math" panose="02040503050406030204" pitchFamily="18" charset="0"/>
                            </a:rPr>
                          </m:ctrlPr>
                        </m:funcPr>
                        <m:fName>
                          <m:r>
                            <m:rPr>
                              <m:sty m:val="p"/>
                            </m:rPr>
                            <a:rPr lang="en-US" sz="1400" i="0">
                              <a:solidFill>
                                <a:srgbClr val="000000"/>
                              </a:solidFill>
                              <a:latin typeface="Cambria Math" panose="02040503050406030204" pitchFamily="18" charset="0"/>
                            </a:rPr>
                            <m:t>cos</m:t>
                          </m:r>
                        </m:fName>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𝜔</m:t>
                                  </m:r>
                                </m:e>
                                <m:sub>
                                  <m:r>
                                    <m:rPr>
                                      <m:nor/>
                                    </m:rPr>
                                    <a:rPr lang="en-US" sz="1400" i="0">
                                      <a:solidFill>
                                        <a:srgbClr val="000000"/>
                                      </a:solidFill>
                                      <a:latin typeface="Cambria Math" panose="02040503050406030204" pitchFamily="18" charset="0"/>
                                    </a:rPr>
                                    <m:t>RF</m:t>
                                  </m:r>
                                </m:sub>
                              </m:sSub>
                              <m:r>
                                <a:rPr lang="en-US" sz="1400" i="1">
                                  <a:solidFill>
                                    <a:srgbClr val="000000"/>
                                  </a:solidFill>
                                  <a:latin typeface="Cambria Math" panose="02040503050406030204" pitchFamily="18" charset="0"/>
                                </a:rPr>
                                <m:t>𝑡</m:t>
                              </m:r>
                              <m:r>
                                <a:rPr lang="en-US" sz="1400" i="1">
                                  <a:solidFill>
                                    <a:srgbClr val="000000"/>
                                  </a:solidFill>
                                  <a:latin typeface="Cambria Math" panose="02040503050406030204" pitchFamily="18" charset="0"/>
                                </a:rPr>
                                <m:t>−</m:t>
                              </m:r>
                              <m:sSubSup>
                                <m:sSubSupPr>
                                  <m:ctrlPr>
                                    <a:rPr lang="en-US" sz="1400" i="1">
                                      <a:solidFill>
                                        <a:srgbClr val="000000"/>
                                      </a:solidFill>
                                      <a:latin typeface="Cambria Math" panose="02040503050406030204" pitchFamily="18" charset="0"/>
                                    </a:rPr>
                                  </m:ctrlPr>
                                </m:sSubSupPr>
                                <m:e>
                                  <m:r>
                                    <a:rPr lang="en-US" sz="1400" i="1">
                                      <a:solidFill>
                                        <a:srgbClr val="000000"/>
                                      </a:solidFill>
                                      <a:latin typeface="Cambria Math" panose="02040503050406030204" pitchFamily="18" charset="0"/>
                                    </a:rPr>
                                    <m:t>𝑘</m:t>
                                  </m:r>
                                </m:e>
                                <m:sub>
                                  <m:r>
                                    <a:rPr lang="en-US" sz="1400" i="1">
                                      <a:solidFill>
                                        <a:srgbClr val="000000"/>
                                      </a:solidFill>
                                      <a:latin typeface="Cambria Math" panose="02040503050406030204" pitchFamily="18" charset="0"/>
                                    </a:rPr>
                                    <m:t>𝑧</m:t>
                                  </m:r>
                                </m:sub>
                                <m:sup>
                                  <m:r>
                                    <a:rPr lang="en-US" sz="1400" i="1">
                                      <a:solidFill>
                                        <a:srgbClr val="000000"/>
                                      </a:solidFill>
                                      <a:latin typeface="Cambria Math" panose="02040503050406030204" pitchFamily="18" charset="0"/>
                                    </a:rPr>
                                    <m:t>∗</m:t>
                                  </m:r>
                                </m:sup>
                              </m:sSubSup>
                              <m:r>
                                <a:rPr lang="en-US" sz="1400" i="1">
                                  <a:solidFill>
                                    <a:srgbClr val="000000"/>
                                  </a:solidFill>
                                  <a:latin typeface="Cambria Math" panose="02040503050406030204" pitchFamily="18" charset="0"/>
                                </a:rPr>
                                <m:t>𝑧</m:t>
                              </m:r>
                            </m:e>
                          </m:d>
                        </m:e>
                      </m:func>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𝑒</m:t>
                          </m:r>
                        </m:e>
                        <m:sup>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𝛼</m:t>
                          </m:r>
                          <m:r>
                            <a:rPr lang="en-US" sz="1400" i="1">
                              <a:solidFill>
                                <a:srgbClr val="000000"/>
                              </a:solidFill>
                              <a:latin typeface="Cambria Math" panose="02040503050406030204" pitchFamily="18" charset="0"/>
                            </a:rPr>
                            <m:t>𝑧</m:t>
                          </m:r>
                        </m:sup>
                      </m:sSup>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m:rPr>
                              <m:sty m:val="p"/>
                            </m:rPr>
                            <a:rPr lang="en-US" sz="1400" i="0">
                              <a:solidFill>
                                <a:srgbClr val="000000"/>
                              </a:solidFill>
                              <a:latin typeface="Cambria Math" panose="02040503050406030204" pitchFamily="18" charset="0"/>
                            </a:rPr>
                            <m:t>E</m:t>
                          </m:r>
                        </m:e>
                        <m:sub>
                          <m:r>
                            <a:rPr lang="en-US" sz="1400" i="1">
                              <a:solidFill>
                                <a:srgbClr val="000000"/>
                              </a:solidFill>
                              <a:latin typeface="Cambria Math" panose="02040503050406030204" pitchFamily="18" charset="0"/>
                            </a:rPr>
                            <m:t>𝐼𝑁</m:t>
                          </m:r>
                        </m:sub>
                      </m:sSub>
                      <m:func>
                        <m:funcPr>
                          <m:ctrlPr>
                            <a:rPr lang="en-US" sz="1400" i="1">
                              <a:solidFill>
                                <a:srgbClr val="000000"/>
                              </a:solidFill>
                              <a:latin typeface="Cambria Math" panose="02040503050406030204" pitchFamily="18" charset="0"/>
                            </a:rPr>
                          </m:ctrlPr>
                        </m:funcPr>
                        <m:fName>
                          <m:r>
                            <m:rPr>
                              <m:sty m:val="p"/>
                            </m:rPr>
                            <a:rPr lang="en-US" sz="1400" i="0">
                              <a:solidFill>
                                <a:srgbClr val="000000"/>
                              </a:solidFill>
                              <a:latin typeface="Cambria Math" panose="02040503050406030204" pitchFamily="18" charset="0"/>
                            </a:rPr>
                            <m:t>cos</m:t>
                          </m:r>
                        </m:fName>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𝜔</m:t>
                                  </m:r>
                                </m:e>
                                <m:sub>
                                  <m:r>
                                    <m:rPr>
                                      <m:nor/>
                                    </m:rPr>
                                    <a:rPr lang="en-US" sz="1400" i="0">
                                      <a:solidFill>
                                        <a:srgbClr val="000000"/>
                                      </a:solidFill>
                                      <a:latin typeface="Cambria Math" panose="02040503050406030204" pitchFamily="18" charset="0"/>
                                    </a:rPr>
                                    <m:t>RF</m:t>
                                  </m:r>
                                </m:sub>
                              </m:sSub>
                              <m:r>
                                <a:rPr lang="en-US" sz="1400" i="1">
                                  <a:solidFill>
                                    <a:srgbClr val="000000"/>
                                  </a:solidFill>
                                  <a:latin typeface="Cambria Math" panose="02040503050406030204" pitchFamily="18" charset="0"/>
                                </a:rPr>
                                <m:t>𝑡</m:t>
                              </m:r>
                              <m:r>
                                <a:rPr lang="en-US" sz="1400" i="1">
                                  <a:solidFill>
                                    <a:srgbClr val="000000"/>
                                  </a:solidFill>
                                  <a:latin typeface="Cambria Math" panose="02040503050406030204" pitchFamily="18" charset="0"/>
                                </a:rPr>
                                <m:t>−</m:t>
                              </m:r>
                              <m:sSubSup>
                                <m:sSubSupPr>
                                  <m:ctrlPr>
                                    <a:rPr lang="en-US" sz="1400" i="1">
                                      <a:solidFill>
                                        <a:srgbClr val="000000"/>
                                      </a:solidFill>
                                      <a:latin typeface="Cambria Math" panose="02040503050406030204" pitchFamily="18" charset="0"/>
                                    </a:rPr>
                                  </m:ctrlPr>
                                </m:sSubSupPr>
                                <m:e>
                                  <m:r>
                                    <a:rPr lang="en-US" sz="1400" i="1">
                                      <a:solidFill>
                                        <a:srgbClr val="000000"/>
                                      </a:solidFill>
                                      <a:latin typeface="Cambria Math" panose="02040503050406030204" pitchFamily="18" charset="0"/>
                                    </a:rPr>
                                    <m:t>𝑘</m:t>
                                  </m:r>
                                </m:e>
                                <m:sub>
                                  <m:r>
                                    <a:rPr lang="en-US" sz="1400" i="1">
                                      <a:solidFill>
                                        <a:srgbClr val="000000"/>
                                      </a:solidFill>
                                      <a:latin typeface="Cambria Math" panose="02040503050406030204" pitchFamily="18" charset="0"/>
                                    </a:rPr>
                                    <m:t>𝑧</m:t>
                                  </m:r>
                                </m:sub>
                                <m:sup>
                                  <m:r>
                                    <a:rPr lang="en-US" sz="1400" i="1">
                                      <a:solidFill>
                                        <a:srgbClr val="000000"/>
                                      </a:solidFill>
                                      <a:latin typeface="Cambria Math" panose="02040503050406030204" pitchFamily="18" charset="0"/>
                                    </a:rPr>
                                    <m:t>∗</m:t>
                                  </m:r>
                                </m:sup>
                              </m:sSubSup>
                              <m:r>
                                <a:rPr lang="en-US" sz="1400" i="1">
                                  <a:solidFill>
                                    <a:srgbClr val="000000"/>
                                  </a:solidFill>
                                  <a:latin typeface="Cambria Math" panose="02040503050406030204" pitchFamily="18" charset="0"/>
                                </a:rPr>
                                <m:t>𝑧</m:t>
                              </m:r>
                            </m:e>
                          </m:d>
                        </m:e>
                      </m:func>
                      <m:sSup>
                        <m:sSupPr>
                          <m:ctrlPr>
                            <a:rPr lang="en-US" sz="1400" i="1">
                              <a:solidFill>
                                <a:srgbClr val="000000"/>
                              </a:solidFill>
                              <a:latin typeface="Cambria Math" panose="02040503050406030204" pitchFamily="18" charset="0"/>
                            </a:rPr>
                          </m:ctrlPr>
                        </m:sSupPr>
                        <m:e>
                          <m:r>
                            <a:rPr lang="en-US" sz="1400" i="1">
                              <a:solidFill>
                                <a:srgbClr val="000000"/>
                              </a:solidFill>
                              <a:latin typeface="Cambria Math" panose="02040503050406030204" pitchFamily="18" charset="0"/>
                            </a:rPr>
                            <m:t>𝑒</m:t>
                          </m:r>
                        </m:e>
                        <m:sup>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𝛼</m:t>
                          </m:r>
                          <m:r>
                            <a:rPr lang="en-US" sz="1400" i="1">
                              <a:solidFill>
                                <a:srgbClr val="000000"/>
                              </a:solidFill>
                              <a:latin typeface="Cambria Math" panose="02040503050406030204" pitchFamily="18" charset="0"/>
                            </a:rPr>
                            <m:t>𝑧</m:t>
                          </m:r>
                        </m:sup>
                      </m:sSup>
                    </m:oMath>
                  </m:oMathPara>
                </a14:m>
                <a:endParaRPr lang="en-US" sz="1400" dirty="0"/>
              </a:p>
            </p:txBody>
          </p:sp>
        </mc:Choice>
        <mc:Fallback>
          <p:sp>
            <p:nvSpPr>
              <p:cNvPr id="10" name="Oggetto 33">
                <a:extLst>
                  <a:ext uri="{FF2B5EF4-FFF2-40B4-BE49-F238E27FC236}">
                    <a16:creationId xmlns:a16="http://schemas.microsoft.com/office/drawing/2014/main" id="{111941CB-8B3B-34C8-9F30-3805DFA1F5F5}"/>
                  </a:ext>
                </a:extLst>
              </p:cNvPr>
              <p:cNvSpPr txBox="1">
                <a:spLocks noRot="1" noChangeAspect="1" noMove="1" noResize="1" noEditPoints="1" noAdjustHandles="1" noChangeArrowheads="1" noChangeShapeType="1" noTextEdit="1"/>
              </p:cNvSpPr>
              <p:nvPr/>
            </p:nvSpPr>
            <p:spPr bwMode="auto">
              <a:xfrm>
                <a:off x="3107197" y="3879851"/>
                <a:ext cx="5668010" cy="671512"/>
              </a:xfrm>
              <a:prstGeom prst="rect">
                <a:avLst/>
              </a:prstGeom>
              <a:blipFill>
                <a:blip r:embed="rId3"/>
                <a:stretch>
                  <a:fillRect b="-1802"/>
                </a:stretch>
              </a:blipFill>
              <a:ln>
                <a:noFill/>
              </a:ln>
            </p:spPr>
            <p:txBody>
              <a:bodyPr/>
              <a:lstStyle/>
              <a:p>
                <a:r>
                  <a:rPr lang="en-US">
                    <a:noFill/>
                  </a:rPr>
                  <a:t> </a:t>
                </a:r>
              </a:p>
            </p:txBody>
          </p:sp>
        </mc:Fallback>
      </mc:AlternateContent>
      <p:sp>
        <p:nvSpPr>
          <p:cNvPr id="11" name="Text Box 5">
            <a:extLst>
              <a:ext uri="{FF2B5EF4-FFF2-40B4-BE49-F238E27FC236}">
                <a16:creationId xmlns:a16="http://schemas.microsoft.com/office/drawing/2014/main" id="{6B7AF44A-6F95-9090-1E4E-EA8A95B10C6E}"/>
              </a:ext>
            </a:extLst>
          </p:cNvPr>
          <p:cNvSpPr txBox="1">
            <a:spLocks noChangeArrowheads="1"/>
          </p:cNvSpPr>
          <p:nvPr/>
        </p:nvSpPr>
        <p:spPr bwMode="auto">
          <a:xfrm>
            <a:off x="3125712" y="5212408"/>
            <a:ext cx="2091188" cy="1169551"/>
          </a:xfrm>
          <a:prstGeom prst="rect">
            <a:avLst/>
          </a:prstGeom>
          <a:no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Times New Roman" pitchFamily="18" charset="0"/>
              </a:rPr>
              <a:t>The </a:t>
            </a:r>
            <a:r>
              <a:rPr kumimoji="0" lang="en-US" sz="1400" b="1" i="0" u="none" strike="noStrike" kern="1200" cap="none" spc="0" normalizeH="0" baseline="0" noProof="0" dirty="0">
                <a:ln>
                  <a:noFill/>
                </a:ln>
                <a:solidFill>
                  <a:prstClr val="black"/>
                </a:solidFill>
                <a:effectLst/>
                <a:uLnTx/>
                <a:uFillTx/>
                <a:latin typeface="Calibri"/>
                <a:ea typeface="+mn-ea"/>
                <a:cs typeface="Times New Roman" pitchFamily="18" charset="0"/>
              </a:rPr>
              <a:t>filling time </a:t>
            </a:r>
            <a:r>
              <a:rPr kumimoji="0" lang="en-US" sz="1400" b="0" i="0" u="none" strike="noStrike" kern="1200" cap="none" spc="0" normalizeH="0" baseline="0" noProof="0" dirty="0">
                <a:ln>
                  <a:noFill/>
                </a:ln>
                <a:solidFill>
                  <a:prstClr val="black"/>
                </a:solidFill>
                <a:effectLst/>
                <a:uLnTx/>
                <a:uFillTx/>
                <a:latin typeface="Calibri"/>
                <a:ea typeface="+mn-ea"/>
                <a:cs typeface="Times New Roman" pitchFamily="18" charset="0"/>
              </a:rPr>
              <a:t>is the time necessary to propagate the RF wave-front from the input to the end of the section of length  </a:t>
            </a:r>
            <a:r>
              <a:rPr kumimoji="0" lang="en-US" sz="1400" b="0" i="1" u="none" strike="noStrike" kern="1200" cap="none" spc="0" normalizeH="0" baseline="0" noProof="0" dirty="0">
                <a:ln>
                  <a:noFill/>
                </a:ln>
                <a:solidFill>
                  <a:prstClr val="black"/>
                </a:solidFill>
                <a:effectLst/>
                <a:uLnTx/>
                <a:uFillTx/>
                <a:latin typeface="Calibri"/>
                <a:ea typeface="+mn-ea"/>
                <a:cs typeface="Times New Roman" pitchFamily="18" charset="0"/>
              </a:rPr>
              <a:t>L </a:t>
            </a:r>
            <a:r>
              <a:rPr kumimoji="0" lang="en-US" sz="1400" b="0" i="0" u="none" strike="noStrike" kern="1200" cap="none" spc="0" normalizeH="0" baseline="0" noProof="0" dirty="0">
                <a:ln>
                  <a:noFill/>
                </a:ln>
                <a:solidFill>
                  <a:prstClr val="black"/>
                </a:solidFill>
                <a:effectLst/>
                <a:uLnTx/>
                <a:uFillTx/>
                <a:latin typeface="Calibri"/>
                <a:ea typeface="+mn-ea"/>
                <a:cs typeface="Times New Roman" pitchFamily="18" charset="0"/>
              </a:rPr>
              <a:t> is:</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2" name="Oggetto 35">
                <a:extLst>
                  <a:ext uri="{FF2B5EF4-FFF2-40B4-BE49-F238E27FC236}">
                    <a16:creationId xmlns:a16="http://schemas.microsoft.com/office/drawing/2014/main" id="{ABF4978B-A24D-104B-63FE-37926CD05DDE}"/>
                  </a:ext>
                </a:extLst>
              </p:cNvPr>
              <p:cNvSpPr txBox="1"/>
              <p:nvPr/>
            </p:nvSpPr>
            <p:spPr bwMode="auto">
              <a:xfrm>
                <a:off x="5888037" y="5340273"/>
                <a:ext cx="1388369" cy="965200"/>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2400" i="1" smtClean="0">
                              <a:solidFill>
                                <a:schemeClr val="accent3">
                                  <a:lumMod val="75000"/>
                                </a:schemeClr>
                              </a:solidFill>
                              <a:latin typeface="Cambria Math" panose="02040503050406030204" pitchFamily="18" charset="0"/>
                            </a:rPr>
                          </m:ctrlPr>
                        </m:sSubPr>
                        <m:e>
                          <m:r>
                            <a:rPr lang="en-US" sz="2400" i="1">
                              <a:solidFill>
                                <a:schemeClr val="accent3">
                                  <a:lumMod val="75000"/>
                                </a:schemeClr>
                              </a:solidFill>
                              <a:latin typeface="Cambria Math" panose="02040503050406030204" pitchFamily="18" charset="0"/>
                            </a:rPr>
                            <m:t>𝜏</m:t>
                          </m:r>
                        </m:e>
                        <m:sub>
                          <m:r>
                            <a:rPr lang="en-US" sz="2400" i="1">
                              <a:solidFill>
                                <a:schemeClr val="accent3">
                                  <a:lumMod val="75000"/>
                                </a:schemeClr>
                              </a:solidFill>
                              <a:latin typeface="Cambria Math" panose="02040503050406030204" pitchFamily="18" charset="0"/>
                            </a:rPr>
                            <m:t>𝐹</m:t>
                          </m:r>
                        </m:sub>
                      </m:sSub>
                      <m:r>
                        <a:rPr lang="en-US" sz="2400" i="1">
                          <a:solidFill>
                            <a:schemeClr val="accent3">
                              <a:lumMod val="75000"/>
                            </a:schemeClr>
                          </a:solidFill>
                          <a:latin typeface="Cambria Math" panose="02040503050406030204" pitchFamily="18" charset="0"/>
                        </a:rPr>
                        <m:t>=</m:t>
                      </m:r>
                      <m:f>
                        <m:fPr>
                          <m:ctrlPr>
                            <a:rPr lang="en-US" sz="2400" i="1">
                              <a:solidFill>
                                <a:schemeClr val="accent3">
                                  <a:lumMod val="75000"/>
                                </a:schemeClr>
                              </a:solidFill>
                              <a:latin typeface="Cambria Math" panose="02040503050406030204" pitchFamily="18" charset="0"/>
                            </a:rPr>
                          </m:ctrlPr>
                        </m:fPr>
                        <m:num>
                          <m:r>
                            <a:rPr lang="en-US" sz="2400" i="1">
                              <a:solidFill>
                                <a:schemeClr val="accent3">
                                  <a:lumMod val="75000"/>
                                </a:schemeClr>
                              </a:solidFill>
                              <a:latin typeface="Cambria Math" panose="02040503050406030204" pitchFamily="18" charset="0"/>
                            </a:rPr>
                            <m:t>𝐿</m:t>
                          </m:r>
                        </m:num>
                        <m:den>
                          <m:sSub>
                            <m:sSubPr>
                              <m:ctrlPr>
                                <a:rPr lang="en-US" sz="2400" i="1">
                                  <a:solidFill>
                                    <a:schemeClr val="accent3">
                                      <a:lumMod val="75000"/>
                                    </a:schemeClr>
                                  </a:solidFill>
                                  <a:latin typeface="Cambria Math" panose="02040503050406030204" pitchFamily="18" charset="0"/>
                                </a:rPr>
                              </m:ctrlPr>
                            </m:sSubPr>
                            <m:e>
                              <m:r>
                                <a:rPr lang="en-US" sz="2400" i="1">
                                  <a:solidFill>
                                    <a:schemeClr val="accent3">
                                      <a:lumMod val="75000"/>
                                    </a:schemeClr>
                                  </a:solidFill>
                                  <a:latin typeface="Cambria Math" panose="02040503050406030204" pitchFamily="18" charset="0"/>
                                </a:rPr>
                                <m:t>𝑣</m:t>
                              </m:r>
                            </m:e>
                            <m:sub>
                              <m:r>
                                <a:rPr lang="en-US" sz="2400" i="1">
                                  <a:solidFill>
                                    <a:schemeClr val="accent3">
                                      <a:lumMod val="75000"/>
                                    </a:schemeClr>
                                  </a:solidFill>
                                  <a:latin typeface="Cambria Math" panose="02040503050406030204" pitchFamily="18" charset="0"/>
                                </a:rPr>
                                <m:t>𝑔</m:t>
                              </m:r>
                            </m:sub>
                          </m:sSub>
                        </m:den>
                      </m:f>
                    </m:oMath>
                  </m:oMathPara>
                </a14:m>
                <a:endParaRPr lang="en-US" sz="2400" dirty="0">
                  <a:solidFill>
                    <a:schemeClr val="accent3">
                      <a:lumMod val="75000"/>
                    </a:schemeClr>
                  </a:solidFill>
                </a:endParaRPr>
              </a:p>
            </p:txBody>
          </p:sp>
        </mc:Choice>
        <mc:Fallback>
          <p:sp>
            <p:nvSpPr>
              <p:cNvPr id="12" name="Oggetto 35">
                <a:extLst>
                  <a:ext uri="{FF2B5EF4-FFF2-40B4-BE49-F238E27FC236}">
                    <a16:creationId xmlns:a16="http://schemas.microsoft.com/office/drawing/2014/main" id="{ABF4978B-A24D-104B-63FE-37926CD05DDE}"/>
                  </a:ext>
                </a:extLst>
              </p:cNvPr>
              <p:cNvSpPr txBox="1">
                <a:spLocks noRot="1" noChangeAspect="1" noMove="1" noResize="1" noEditPoints="1" noAdjustHandles="1" noChangeArrowheads="1" noChangeShapeType="1" noTextEdit="1"/>
              </p:cNvSpPr>
              <p:nvPr/>
            </p:nvSpPr>
            <p:spPr bwMode="auto">
              <a:xfrm>
                <a:off x="5888037" y="5340273"/>
                <a:ext cx="1388369" cy="965200"/>
              </a:xfrm>
              <a:prstGeom prst="rect">
                <a:avLst/>
              </a:prstGeom>
              <a:blipFill>
                <a:blip r:embed="rId4"/>
                <a:stretch>
                  <a:fillRect/>
                </a:stretch>
              </a:blipFill>
              <a:ln>
                <a:noFill/>
              </a:ln>
            </p:spPr>
            <p:txBody>
              <a:bodyPr/>
              <a:lstStyle/>
              <a:p>
                <a:r>
                  <a:rPr lang="en-US">
                    <a:noFill/>
                  </a:rPr>
                  <a:t> </a:t>
                </a:r>
              </a:p>
            </p:txBody>
          </p:sp>
        </mc:Fallback>
      </mc:AlternateContent>
      <p:pic>
        <p:nvPicPr>
          <p:cNvPr id="13" name="Picture 5" descr="C:\Users\David\Desktop\MASTER LEZIONI\CAS_2016\slide_5.jpg">
            <a:extLst>
              <a:ext uri="{FF2B5EF4-FFF2-40B4-BE49-F238E27FC236}">
                <a16:creationId xmlns:a16="http://schemas.microsoft.com/office/drawing/2014/main" id="{C54DB20F-6BC1-E81E-D759-4A4AD38175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066" t="27394" r="8935" b="43976"/>
          <a:stretch/>
        </p:blipFill>
        <p:spPr bwMode="auto">
          <a:xfrm>
            <a:off x="8243435" y="747073"/>
            <a:ext cx="3883548" cy="1985479"/>
          </a:xfrm>
          <a:prstGeom prst="rect">
            <a:avLst/>
          </a:prstGeom>
          <a:noFill/>
          <a:extLst>
            <a:ext uri="{909E8E84-426E-40DD-AFC4-6F175D3DCCD1}">
              <a14:hiddenFill xmlns:a14="http://schemas.microsoft.com/office/drawing/2010/main">
                <a:solidFill>
                  <a:srgbClr val="FFFFFF"/>
                </a:solidFill>
              </a14:hiddenFill>
            </a:ext>
          </a:extLst>
        </p:spPr>
      </p:pic>
      <p:sp>
        <p:nvSpPr>
          <p:cNvPr id="14" name="Freccia in giù 37">
            <a:extLst>
              <a:ext uri="{FF2B5EF4-FFF2-40B4-BE49-F238E27FC236}">
                <a16:creationId xmlns:a16="http://schemas.microsoft.com/office/drawing/2014/main" id="{EF6F4C77-9E48-A480-97B3-8A26A83CF936}"/>
              </a:ext>
            </a:extLst>
          </p:cNvPr>
          <p:cNvSpPr/>
          <p:nvPr/>
        </p:nvSpPr>
        <p:spPr>
          <a:xfrm>
            <a:off x="8525086" y="497740"/>
            <a:ext cx="435987" cy="37652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uppo 38">
            <a:extLst>
              <a:ext uri="{FF2B5EF4-FFF2-40B4-BE49-F238E27FC236}">
                <a16:creationId xmlns:a16="http://schemas.microsoft.com/office/drawing/2014/main" id="{49807394-1201-4FDE-62FB-DCD36F12AD4B}"/>
              </a:ext>
            </a:extLst>
          </p:cNvPr>
          <p:cNvGrpSpPr/>
          <p:nvPr/>
        </p:nvGrpSpPr>
        <p:grpSpPr>
          <a:xfrm>
            <a:off x="9303239" y="1487784"/>
            <a:ext cx="1676549" cy="252030"/>
            <a:chOff x="6282318" y="1462192"/>
            <a:chExt cx="1676549" cy="252030"/>
          </a:xfrm>
          <a:solidFill>
            <a:srgbClr val="FF0000"/>
          </a:solidFill>
        </p:grpSpPr>
        <p:sp>
          <p:nvSpPr>
            <p:cNvPr id="16" name="Triangolo isoscele 39">
              <a:extLst>
                <a:ext uri="{FF2B5EF4-FFF2-40B4-BE49-F238E27FC236}">
                  <a16:creationId xmlns:a16="http://schemas.microsoft.com/office/drawing/2014/main" id="{36011749-9DA8-A9EB-484D-63BA64E57FAC}"/>
                </a:ext>
              </a:extLst>
            </p:cNvPr>
            <p:cNvSpPr/>
            <p:nvPr/>
          </p:nvSpPr>
          <p:spPr>
            <a:xfrm rot="5400000">
              <a:off x="6920199" y="824311"/>
              <a:ext cx="252028" cy="1527789"/>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riangolo isoscele 40">
              <a:extLst>
                <a:ext uri="{FF2B5EF4-FFF2-40B4-BE49-F238E27FC236}">
                  <a16:creationId xmlns:a16="http://schemas.microsoft.com/office/drawing/2014/main" id="{7E8F7641-584E-3B87-3503-A79843C2B52C}"/>
                </a:ext>
              </a:extLst>
            </p:cNvPr>
            <p:cNvSpPr/>
            <p:nvPr/>
          </p:nvSpPr>
          <p:spPr>
            <a:xfrm rot="5400000">
              <a:off x="7684092" y="1439446"/>
              <a:ext cx="252030" cy="297521"/>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8" name="Freccia in giù 41">
            <a:extLst>
              <a:ext uri="{FF2B5EF4-FFF2-40B4-BE49-F238E27FC236}">
                <a16:creationId xmlns:a16="http://schemas.microsoft.com/office/drawing/2014/main" id="{29D7AD41-8504-55A8-5A50-43018224F874}"/>
              </a:ext>
            </a:extLst>
          </p:cNvPr>
          <p:cNvSpPr/>
          <p:nvPr/>
        </p:nvSpPr>
        <p:spPr>
          <a:xfrm rot="10800000">
            <a:off x="11459493" y="674057"/>
            <a:ext cx="108997" cy="18826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Connettore 2 42">
            <a:extLst>
              <a:ext uri="{FF2B5EF4-FFF2-40B4-BE49-F238E27FC236}">
                <a16:creationId xmlns:a16="http://schemas.microsoft.com/office/drawing/2014/main" id="{B28B6670-DB5B-38FB-4A4D-B1D06522E5BC}"/>
              </a:ext>
            </a:extLst>
          </p:cNvPr>
          <p:cNvCxnSpPr/>
          <p:nvPr/>
        </p:nvCxnSpPr>
        <p:spPr>
          <a:xfrm flipV="1">
            <a:off x="234586" y="5745659"/>
            <a:ext cx="2189414" cy="10446"/>
          </a:xfrm>
          <a:prstGeom prst="straightConnector1">
            <a:avLst/>
          </a:prstGeom>
          <a:ln w="38100">
            <a:solidFill>
              <a:srgbClr val="00206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CasellaDiTesto 43">
            <a:extLst>
              <a:ext uri="{FF2B5EF4-FFF2-40B4-BE49-F238E27FC236}">
                <a16:creationId xmlns:a16="http://schemas.microsoft.com/office/drawing/2014/main" id="{45AC720D-0508-7C81-F48D-02200A7EDB01}"/>
              </a:ext>
            </a:extLst>
          </p:cNvPr>
          <p:cNvSpPr txBox="1"/>
          <p:nvPr/>
        </p:nvSpPr>
        <p:spPr>
          <a:xfrm>
            <a:off x="1188068" y="591752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L</a:t>
            </a:r>
          </a:p>
        </p:txBody>
      </p:sp>
      <p:sp>
        <p:nvSpPr>
          <p:cNvPr id="21" name="Text Box 5">
            <a:extLst>
              <a:ext uri="{FF2B5EF4-FFF2-40B4-BE49-F238E27FC236}">
                <a16:creationId xmlns:a16="http://schemas.microsoft.com/office/drawing/2014/main" id="{3011B25C-18E8-F43A-2F11-D032F051F43F}"/>
              </a:ext>
            </a:extLst>
          </p:cNvPr>
          <p:cNvSpPr txBox="1">
            <a:spLocks noChangeArrowheads="1"/>
          </p:cNvSpPr>
          <p:nvPr/>
        </p:nvSpPr>
        <p:spPr bwMode="auto">
          <a:xfrm>
            <a:off x="7664453" y="5320129"/>
            <a:ext cx="2319547" cy="954107"/>
          </a:xfrm>
          <a:prstGeom prst="rect">
            <a:avLst/>
          </a:prstGeom>
          <a:no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Times New Roman" pitchFamily="18" charset="0"/>
              </a:rPr>
              <a:t>Differently from SW cavities after </a:t>
            </a:r>
            <a:r>
              <a:rPr kumimoji="0" lang="en-US" sz="1400" b="1" i="0" u="none" strike="noStrike" kern="1200" cap="none" spc="0" normalizeH="0" baseline="0" noProof="0" dirty="0">
                <a:ln>
                  <a:noFill/>
                </a:ln>
                <a:solidFill>
                  <a:prstClr val="black"/>
                </a:solidFill>
                <a:effectLst/>
                <a:uLnTx/>
                <a:uFillTx/>
                <a:latin typeface="Calibri"/>
                <a:ea typeface="+mn-ea"/>
                <a:cs typeface="Times New Roman" pitchFamily="18" charset="0"/>
              </a:rPr>
              <a:t>one filling time the cavity is completely full of energy</a:t>
            </a:r>
            <a:endParaRPr kumimoji="0" lang="en-US" altLang="en-US" sz="1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Immagine 45">
            <a:extLst>
              <a:ext uri="{FF2B5EF4-FFF2-40B4-BE49-F238E27FC236}">
                <a16:creationId xmlns:a16="http://schemas.microsoft.com/office/drawing/2014/main" id="{2C70F85D-2F9B-29B8-0711-F22CFE65F7E6}"/>
              </a:ext>
            </a:extLst>
          </p:cNvPr>
          <p:cNvPicPr/>
          <p:nvPr/>
        </p:nvPicPr>
        <p:blipFill>
          <a:blip r:embed="rId6">
            <a:extLst>
              <a:ext uri="{28A0092B-C50C-407E-A947-70E740481C1C}">
                <a14:useLocalDpi xmlns:a14="http://schemas.microsoft.com/office/drawing/2010/main" val="0"/>
              </a:ext>
            </a:extLst>
          </a:blip>
          <a:stretch>
            <a:fillRect/>
          </a:stretch>
        </p:blipFill>
        <p:spPr>
          <a:xfrm>
            <a:off x="125663" y="2251177"/>
            <a:ext cx="2573217" cy="3440776"/>
          </a:xfrm>
          <a:prstGeom prst="rect">
            <a:avLst/>
          </a:prstGeom>
        </p:spPr>
      </p:pic>
      <mc:AlternateContent xmlns:mc="http://schemas.openxmlformats.org/markup-compatibility/2006" xmlns:a14="http://schemas.microsoft.com/office/drawing/2010/main">
        <mc:Choice Requires="a14">
          <p:sp>
            <p:nvSpPr>
              <p:cNvPr id="23" name="Oggetto 46">
                <a:extLst>
                  <a:ext uri="{FF2B5EF4-FFF2-40B4-BE49-F238E27FC236}">
                    <a16:creationId xmlns:a16="http://schemas.microsoft.com/office/drawing/2014/main" id="{14281AB5-117F-4C18-EDD2-9100237A792F}"/>
                  </a:ext>
                </a:extLst>
              </p:cNvPr>
              <p:cNvSpPr txBox="1"/>
              <p:nvPr/>
            </p:nvSpPr>
            <p:spPr bwMode="auto">
              <a:xfrm>
                <a:off x="3216274" y="4754563"/>
                <a:ext cx="1731963" cy="319087"/>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𝑃</m:t>
                          </m:r>
                        </m:e>
                        <m:sub>
                          <m:r>
                            <a:rPr lang="en-US" sz="1600" i="1">
                              <a:solidFill>
                                <a:srgbClr val="000000"/>
                              </a:solidFill>
                              <a:latin typeface="Cambria Math" panose="02040503050406030204" pitchFamily="18" charset="0"/>
                            </a:rPr>
                            <m:t>𝐹</m:t>
                          </m:r>
                        </m:sub>
                      </m:sSub>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𝑧</m:t>
                          </m:r>
                        </m:e>
                      </m:d>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𝑃</m:t>
                          </m:r>
                        </m:e>
                        <m:sub>
                          <m:r>
                            <a:rPr lang="en-US" sz="1600" i="1">
                              <a:solidFill>
                                <a:srgbClr val="000000"/>
                              </a:solidFill>
                              <a:latin typeface="Cambria Math" panose="02040503050406030204" pitchFamily="18" charset="0"/>
                            </a:rPr>
                            <m:t>𝐼𝑁</m:t>
                          </m:r>
                        </m:sub>
                      </m:sSub>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𝑒</m:t>
                          </m:r>
                        </m:e>
                        <m:sup>
                          <m:r>
                            <a:rPr lang="en-US" sz="1600" i="1">
                              <a:solidFill>
                                <a:srgbClr val="000000"/>
                              </a:solidFill>
                              <a:latin typeface="Cambria Math" panose="02040503050406030204" pitchFamily="18" charset="0"/>
                            </a:rPr>
                            <m:t>−2</m:t>
                          </m:r>
                          <m:r>
                            <a:rPr lang="en-US" sz="1600" i="1">
                              <a:solidFill>
                                <a:srgbClr val="000000"/>
                              </a:solidFill>
                              <a:latin typeface="Cambria Math" panose="02040503050406030204" pitchFamily="18" charset="0"/>
                            </a:rPr>
                            <m:t>𝛼</m:t>
                          </m:r>
                          <m:r>
                            <a:rPr lang="en-US" sz="1600" i="1">
                              <a:solidFill>
                                <a:srgbClr val="000000"/>
                              </a:solidFill>
                              <a:latin typeface="Cambria Math" panose="02040503050406030204" pitchFamily="18" charset="0"/>
                            </a:rPr>
                            <m:t>𝑧</m:t>
                          </m:r>
                        </m:sup>
                      </m:sSup>
                    </m:oMath>
                  </m:oMathPara>
                </a14:m>
                <a:endParaRPr lang="en-US" sz="1600" dirty="0"/>
              </a:p>
            </p:txBody>
          </p:sp>
        </mc:Choice>
        <mc:Fallback xmlns="">
          <p:sp>
            <p:nvSpPr>
              <p:cNvPr id="23" name="Oggetto 46">
                <a:extLst>
                  <a:ext uri="{FF2B5EF4-FFF2-40B4-BE49-F238E27FC236}">
                    <a16:creationId xmlns:a16="http://schemas.microsoft.com/office/drawing/2014/main" id="{14281AB5-117F-4C18-EDD2-9100237A792F}"/>
                  </a:ext>
                </a:extLst>
              </p:cNvPr>
              <p:cNvSpPr txBox="1">
                <a:spLocks noRot="1" noChangeAspect="1" noMove="1" noResize="1" noEditPoints="1" noAdjustHandles="1" noChangeArrowheads="1" noChangeShapeType="1" noTextEdit="1"/>
              </p:cNvSpPr>
              <p:nvPr/>
            </p:nvSpPr>
            <p:spPr bwMode="auto">
              <a:xfrm>
                <a:off x="3216274" y="4754563"/>
                <a:ext cx="1731963" cy="319087"/>
              </a:xfrm>
              <a:prstGeom prst="rect">
                <a:avLst/>
              </a:prstGeom>
              <a:blipFill>
                <a:blip r:embed="rId7"/>
                <a:stretch>
                  <a:fillRect b="-576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ggetto 48">
                <a:extLst>
                  <a:ext uri="{FF2B5EF4-FFF2-40B4-BE49-F238E27FC236}">
                    <a16:creationId xmlns:a16="http://schemas.microsoft.com/office/drawing/2014/main" id="{21113EC8-4B40-0C34-6073-6C8F7B954980}"/>
                  </a:ext>
                </a:extLst>
              </p:cNvPr>
              <p:cNvSpPr txBox="1"/>
              <p:nvPr/>
            </p:nvSpPr>
            <p:spPr bwMode="auto">
              <a:xfrm>
                <a:off x="4998115" y="4727575"/>
                <a:ext cx="1701945" cy="319088"/>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𝑃</m:t>
                          </m:r>
                        </m:e>
                        <m:sub>
                          <m:r>
                            <a:rPr lang="en-US" sz="1600" i="1">
                              <a:solidFill>
                                <a:srgbClr val="000000"/>
                              </a:solidFill>
                              <a:latin typeface="Cambria Math" panose="02040503050406030204" pitchFamily="18" charset="0"/>
                            </a:rPr>
                            <m:t>𝑂𝑈𝑇</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𝑃</m:t>
                          </m:r>
                        </m:e>
                        <m:sub>
                          <m:r>
                            <a:rPr lang="en-US" sz="1600" i="1">
                              <a:solidFill>
                                <a:srgbClr val="000000"/>
                              </a:solidFill>
                              <a:latin typeface="Cambria Math" panose="02040503050406030204" pitchFamily="18" charset="0"/>
                            </a:rPr>
                            <m:t>𝐼𝑁</m:t>
                          </m:r>
                        </m:sub>
                      </m:sSub>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𝑒</m:t>
                          </m:r>
                        </m:e>
                        <m:sup>
                          <m:r>
                            <a:rPr lang="en-US" sz="1600" i="1">
                              <a:solidFill>
                                <a:srgbClr val="000000"/>
                              </a:solidFill>
                              <a:latin typeface="Cambria Math" panose="02040503050406030204" pitchFamily="18" charset="0"/>
                            </a:rPr>
                            <m:t>−2</m:t>
                          </m:r>
                          <m:r>
                            <a:rPr lang="en-US" sz="1600" i="1">
                              <a:solidFill>
                                <a:srgbClr val="000000"/>
                              </a:solidFill>
                              <a:latin typeface="Cambria Math" panose="02040503050406030204" pitchFamily="18" charset="0"/>
                            </a:rPr>
                            <m:t>𝛼</m:t>
                          </m:r>
                          <m:r>
                            <a:rPr lang="en-US" sz="1600" i="1">
                              <a:solidFill>
                                <a:srgbClr val="000000"/>
                              </a:solidFill>
                              <a:latin typeface="Cambria Math" panose="02040503050406030204" pitchFamily="18" charset="0"/>
                            </a:rPr>
                            <m:t>𝐿</m:t>
                          </m:r>
                        </m:sup>
                      </m:sSup>
                    </m:oMath>
                  </m:oMathPara>
                </a14:m>
                <a:endParaRPr lang="en-US" sz="1600" dirty="0"/>
              </a:p>
            </p:txBody>
          </p:sp>
        </mc:Choice>
        <mc:Fallback xmlns="">
          <p:sp>
            <p:nvSpPr>
              <p:cNvPr id="24" name="Oggetto 48">
                <a:extLst>
                  <a:ext uri="{FF2B5EF4-FFF2-40B4-BE49-F238E27FC236}">
                    <a16:creationId xmlns:a16="http://schemas.microsoft.com/office/drawing/2014/main" id="{21113EC8-4B40-0C34-6073-6C8F7B954980}"/>
                  </a:ext>
                </a:extLst>
              </p:cNvPr>
              <p:cNvSpPr txBox="1">
                <a:spLocks noRot="1" noChangeAspect="1" noMove="1" noResize="1" noEditPoints="1" noAdjustHandles="1" noChangeArrowheads="1" noChangeShapeType="1" noTextEdit="1"/>
              </p:cNvSpPr>
              <p:nvPr/>
            </p:nvSpPr>
            <p:spPr bwMode="auto">
              <a:xfrm>
                <a:off x="4998115" y="4727575"/>
                <a:ext cx="1701945" cy="319088"/>
              </a:xfrm>
              <a:prstGeom prst="rect">
                <a:avLst/>
              </a:prstGeom>
              <a:blipFill>
                <a:blip r:embed="rId8"/>
                <a:stretch>
                  <a:fillRect b="-5769"/>
                </a:stretch>
              </a:blipFill>
              <a:ln>
                <a:noFill/>
              </a:ln>
            </p:spPr>
            <p:txBody>
              <a:bodyPr/>
              <a:lstStyle/>
              <a:p>
                <a:r>
                  <a:rPr lang="en-US">
                    <a:noFill/>
                  </a:rPr>
                  <a:t> </a:t>
                </a:r>
              </a:p>
            </p:txBody>
          </p:sp>
        </mc:Fallback>
      </mc:AlternateContent>
      <p:graphicFrame>
        <p:nvGraphicFramePr>
          <p:cNvPr id="25" name="Oggetto 52">
            <a:extLst>
              <a:ext uri="{FF2B5EF4-FFF2-40B4-BE49-F238E27FC236}">
                <a16:creationId xmlns:a16="http://schemas.microsoft.com/office/drawing/2014/main" id="{BB2D2ACC-C260-86AA-75F3-F0CBB4D41522}"/>
              </a:ext>
            </a:extLst>
          </p:cNvPr>
          <p:cNvGraphicFramePr>
            <a:graphicFrameLocks noChangeAspect="1"/>
          </p:cNvGraphicFramePr>
          <p:nvPr>
            <p:extLst>
              <p:ext uri="{D42A27DB-BD31-4B8C-83A1-F6EECF244321}">
                <p14:modId xmlns:p14="http://schemas.microsoft.com/office/powerpoint/2010/main" val="3833652251"/>
              </p:ext>
            </p:extLst>
          </p:nvPr>
        </p:nvGraphicFramePr>
        <p:xfrm>
          <a:off x="8984369" y="445448"/>
          <a:ext cx="522288" cy="301625"/>
        </p:xfrm>
        <a:graphic>
          <a:graphicData uri="http://schemas.openxmlformats.org/presentationml/2006/ole">
            <mc:AlternateContent xmlns:mc="http://schemas.openxmlformats.org/markup-compatibility/2006">
              <mc:Choice xmlns:v="urn:schemas-microsoft-com:vml" Requires="v">
                <p:oleObj name="Equazione" r:id="rId9" imgW="393480" imgH="228600" progId="Equation.3">
                  <p:embed/>
                </p:oleObj>
              </mc:Choice>
              <mc:Fallback>
                <p:oleObj name="Equazione" r:id="rId9" imgW="393480" imgH="228600" progId="Equation.3">
                  <p:embed/>
                  <p:pic>
                    <p:nvPicPr>
                      <p:cNvPr id="25" name="Oggetto 52">
                        <a:extLst>
                          <a:ext uri="{FF2B5EF4-FFF2-40B4-BE49-F238E27FC236}">
                            <a16:creationId xmlns:a16="http://schemas.microsoft.com/office/drawing/2014/main" id="{BB2D2ACC-C260-86AA-75F3-F0CBB4D41522}"/>
                          </a:ext>
                        </a:extLst>
                      </p:cNvPr>
                      <p:cNvPicPr>
                        <a:picLocks noChangeAspect="1" noChangeArrowheads="1"/>
                      </p:cNvPicPr>
                      <p:nvPr/>
                    </p:nvPicPr>
                    <p:blipFill>
                      <a:blip r:embed="rId10"/>
                      <a:srcRect/>
                      <a:stretch>
                        <a:fillRect/>
                      </a:stretch>
                    </p:blipFill>
                    <p:spPr bwMode="auto">
                      <a:xfrm>
                        <a:off x="8984369" y="445448"/>
                        <a:ext cx="522288" cy="301625"/>
                      </a:xfrm>
                      <a:prstGeom prst="rect">
                        <a:avLst/>
                      </a:prstGeom>
                      <a:noFill/>
                      <a:ln>
                        <a:noFill/>
                      </a:ln>
                    </p:spPr>
                  </p:pic>
                </p:oleObj>
              </mc:Fallback>
            </mc:AlternateContent>
          </a:graphicData>
        </a:graphic>
      </p:graphicFrame>
      <p:graphicFrame>
        <p:nvGraphicFramePr>
          <p:cNvPr id="26" name="Oggetto 53">
            <a:extLst>
              <a:ext uri="{FF2B5EF4-FFF2-40B4-BE49-F238E27FC236}">
                <a16:creationId xmlns:a16="http://schemas.microsoft.com/office/drawing/2014/main" id="{1430C0C8-626B-1CF0-A710-3C6667E4FD7B}"/>
              </a:ext>
            </a:extLst>
          </p:cNvPr>
          <p:cNvGraphicFramePr>
            <a:graphicFrameLocks noChangeAspect="1"/>
          </p:cNvGraphicFramePr>
          <p:nvPr>
            <p:extLst>
              <p:ext uri="{D42A27DB-BD31-4B8C-83A1-F6EECF244321}">
                <p14:modId xmlns:p14="http://schemas.microsoft.com/office/powerpoint/2010/main" val="3319058044"/>
              </p:ext>
            </p:extLst>
          </p:nvPr>
        </p:nvGraphicFramePr>
        <p:xfrm>
          <a:off x="11637871" y="443105"/>
          <a:ext cx="422275" cy="301625"/>
        </p:xfrm>
        <a:graphic>
          <a:graphicData uri="http://schemas.openxmlformats.org/presentationml/2006/ole">
            <mc:AlternateContent xmlns:mc="http://schemas.openxmlformats.org/markup-compatibility/2006">
              <mc:Choice xmlns:v="urn:schemas-microsoft-com:vml" Requires="v">
                <p:oleObj name="Equazione" r:id="rId11" imgW="317160" imgH="228600" progId="Equation.3">
                  <p:embed/>
                </p:oleObj>
              </mc:Choice>
              <mc:Fallback>
                <p:oleObj name="Equazione" r:id="rId11" imgW="317160" imgH="228600" progId="Equation.3">
                  <p:embed/>
                  <p:pic>
                    <p:nvPicPr>
                      <p:cNvPr id="26" name="Oggetto 53">
                        <a:extLst>
                          <a:ext uri="{FF2B5EF4-FFF2-40B4-BE49-F238E27FC236}">
                            <a16:creationId xmlns:a16="http://schemas.microsoft.com/office/drawing/2014/main" id="{1430C0C8-626B-1CF0-A710-3C6667E4FD7B}"/>
                          </a:ext>
                        </a:extLst>
                      </p:cNvPr>
                      <p:cNvPicPr>
                        <a:picLocks noChangeAspect="1" noChangeArrowheads="1"/>
                      </p:cNvPicPr>
                      <p:nvPr/>
                    </p:nvPicPr>
                    <p:blipFill>
                      <a:blip r:embed="rId12"/>
                      <a:srcRect/>
                      <a:stretch>
                        <a:fillRect/>
                      </a:stretch>
                    </p:blipFill>
                    <p:spPr bwMode="auto">
                      <a:xfrm>
                        <a:off x="11637871" y="443105"/>
                        <a:ext cx="422275" cy="301625"/>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27" name="Oggetto 54">
                <a:extLst>
                  <a:ext uri="{FF2B5EF4-FFF2-40B4-BE49-F238E27FC236}">
                    <a16:creationId xmlns:a16="http://schemas.microsoft.com/office/drawing/2014/main" id="{DFB1E51B-45D2-7EC0-E7ED-ABA7F4F306A7}"/>
                  </a:ext>
                </a:extLst>
              </p:cNvPr>
              <p:cNvSpPr txBox="1"/>
              <p:nvPr/>
            </p:nvSpPr>
            <p:spPr bwMode="auto">
              <a:xfrm>
                <a:off x="8859838" y="4551363"/>
                <a:ext cx="1971191" cy="652462"/>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𝑉</m:t>
                          </m:r>
                        </m:e>
                        <m:sub>
                          <m:r>
                            <a:rPr lang="en-US" sz="1600" i="1">
                              <a:solidFill>
                                <a:srgbClr val="000000"/>
                              </a:solidFill>
                              <a:latin typeface="Cambria Math" panose="02040503050406030204" pitchFamily="18" charset="0"/>
                            </a:rPr>
                            <m:t>𝑎𝑐𝑐</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𝐼𝑁</m:t>
                          </m:r>
                        </m:sub>
                      </m:sSub>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1−</m:t>
                          </m:r>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𝑒</m:t>
                              </m:r>
                            </m:e>
                            <m:sup>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𝛼</m:t>
                              </m:r>
                              <m:r>
                                <a:rPr lang="en-US" sz="1600" i="1">
                                  <a:solidFill>
                                    <a:srgbClr val="000000"/>
                                  </a:solidFill>
                                  <a:latin typeface="Cambria Math" panose="02040503050406030204" pitchFamily="18" charset="0"/>
                                </a:rPr>
                                <m:t>𝐿</m:t>
                              </m:r>
                            </m:sup>
                          </m:sSup>
                        </m:num>
                        <m:den>
                          <m:r>
                            <a:rPr lang="en-US" sz="1600" i="1">
                              <a:solidFill>
                                <a:srgbClr val="000000"/>
                              </a:solidFill>
                              <a:latin typeface="Cambria Math" panose="02040503050406030204" pitchFamily="18" charset="0"/>
                            </a:rPr>
                            <m:t>𝛼</m:t>
                          </m:r>
                        </m:den>
                      </m:f>
                    </m:oMath>
                  </m:oMathPara>
                </a14:m>
                <a:endParaRPr lang="en-US" sz="1600" dirty="0"/>
              </a:p>
            </p:txBody>
          </p:sp>
        </mc:Choice>
        <mc:Fallback xmlns="">
          <p:sp>
            <p:nvSpPr>
              <p:cNvPr id="27" name="Oggetto 54">
                <a:extLst>
                  <a:ext uri="{FF2B5EF4-FFF2-40B4-BE49-F238E27FC236}">
                    <a16:creationId xmlns:a16="http://schemas.microsoft.com/office/drawing/2014/main" id="{DFB1E51B-45D2-7EC0-E7ED-ABA7F4F306A7}"/>
                  </a:ext>
                </a:extLst>
              </p:cNvPr>
              <p:cNvSpPr txBox="1">
                <a:spLocks noRot="1" noChangeAspect="1" noMove="1" noResize="1" noEditPoints="1" noAdjustHandles="1" noChangeArrowheads="1" noChangeShapeType="1" noTextEdit="1"/>
              </p:cNvSpPr>
              <p:nvPr/>
            </p:nvSpPr>
            <p:spPr bwMode="auto">
              <a:xfrm>
                <a:off x="8859838" y="4551363"/>
                <a:ext cx="1971191" cy="652462"/>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ggetto 55">
                <a:extLst>
                  <a:ext uri="{FF2B5EF4-FFF2-40B4-BE49-F238E27FC236}">
                    <a16:creationId xmlns:a16="http://schemas.microsoft.com/office/drawing/2014/main" id="{86EF4228-FD64-023F-41C3-AE049582FF1B}"/>
                  </a:ext>
                </a:extLst>
              </p:cNvPr>
              <p:cNvSpPr txBox="1"/>
              <p:nvPr/>
            </p:nvSpPr>
            <p:spPr bwMode="auto">
              <a:xfrm>
                <a:off x="6914775" y="4683844"/>
                <a:ext cx="1589087" cy="44926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r>
                            <m:rPr>
                              <m:sty m:val="p"/>
                            </m:rPr>
                            <a:rPr lang="en-US" sz="1600" i="0">
                              <a:solidFill>
                                <a:srgbClr val="000000"/>
                              </a:solidFill>
                              <a:latin typeface="Cambria Math" panose="02040503050406030204" pitchFamily="18" charset="0"/>
                            </a:rPr>
                            <m:t>E</m:t>
                          </m:r>
                        </m:e>
                        <m:sub>
                          <m:r>
                            <a:rPr lang="en-US" sz="1600" i="1">
                              <a:solidFill>
                                <a:srgbClr val="000000"/>
                              </a:solidFill>
                              <a:latin typeface="Cambria Math" panose="02040503050406030204" pitchFamily="18" charset="0"/>
                            </a:rPr>
                            <m:t>𝐼𝑁</m:t>
                          </m:r>
                        </m:sub>
                      </m:sSub>
                      <m:r>
                        <a:rPr lang="en-US" sz="1600" i="1">
                          <a:solidFill>
                            <a:srgbClr val="000000"/>
                          </a:solidFill>
                          <a:latin typeface="Cambria Math" panose="02040503050406030204" pitchFamily="18" charset="0"/>
                        </a:rPr>
                        <m:t>=</m:t>
                      </m:r>
                      <m:rad>
                        <m:radPr>
                          <m:degHide m:val="on"/>
                          <m:ctrlPr>
                            <a:rPr lang="en-US" sz="1600" i="1">
                              <a:solidFill>
                                <a:srgbClr val="000000"/>
                              </a:solidFill>
                              <a:latin typeface="Cambria Math" panose="02040503050406030204" pitchFamily="18" charset="0"/>
                            </a:rPr>
                          </m:ctrlPr>
                        </m:radPr>
                        <m:deg/>
                        <m:e>
                          <m:r>
                            <a:rPr lang="en-US" sz="1600" i="1">
                              <a:solidFill>
                                <a:srgbClr val="000000"/>
                              </a:solidFill>
                              <a:latin typeface="Cambria Math" panose="02040503050406030204" pitchFamily="18" charset="0"/>
                            </a:rPr>
                            <m:t>2</m:t>
                          </m:r>
                          <m:r>
                            <a:rPr lang="en-US" sz="1600" i="1">
                              <a:solidFill>
                                <a:srgbClr val="000000"/>
                              </a:solidFill>
                              <a:latin typeface="Cambria Math" panose="02040503050406030204" pitchFamily="18" charset="0"/>
                            </a:rPr>
                            <m:t>𝛼</m:t>
                          </m:r>
                          <m:r>
                            <a:rPr lang="en-US" sz="1600" i="1">
                              <a:solidFill>
                                <a:srgbClr val="000000"/>
                              </a:solidFill>
                              <a:latin typeface="Cambria Math" panose="02040503050406030204" pitchFamily="18" charset="0"/>
                            </a:rPr>
                            <m:t>𝑟</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𝑃</m:t>
                              </m:r>
                            </m:e>
                            <m:sub>
                              <m:r>
                                <a:rPr lang="en-US" sz="1600" i="1">
                                  <a:solidFill>
                                    <a:srgbClr val="000000"/>
                                  </a:solidFill>
                                  <a:latin typeface="Cambria Math" panose="02040503050406030204" pitchFamily="18" charset="0"/>
                                </a:rPr>
                                <m:t>𝐼𝑁</m:t>
                              </m:r>
                            </m:sub>
                          </m:sSub>
                        </m:e>
                      </m:rad>
                    </m:oMath>
                  </m:oMathPara>
                </a14:m>
                <a:endParaRPr lang="en-US" sz="1600" dirty="0"/>
              </a:p>
            </p:txBody>
          </p:sp>
        </mc:Choice>
        <mc:Fallback xmlns="">
          <p:sp>
            <p:nvSpPr>
              <p:cNvPr id="28" name="Oggetto 55">
                <a:extLst>
                  <a:ext uri="{FF2B5EF4-FFF2-40B4-BE49-F238E27FC236}">
                    <a16:creationId xmlns:a16="http://schemas.microsoft.com/office/drawing/2014/main" id="{86EF4228-FD64-023F-41C3-AE049582FF1B}"/>
                  </a:ext>
                </a:extLst>
              </p:cNvPr>
              <p:cNvSpPr txBox="1">
                <a:spLocks noRot="1" noChangeAspect="1" noMove="1" noResize="1" noEditPoints="1" noAdjustHandles="1" noChangeArrowheads="1" noChangeShapeType="1" noTextEdit="1"/>
              </p:cNvSpPr>
              <p:nvPr/>
            </p:nvSpPr>
            <p:spPr bwMode="auto">
              <a:xfrm>
                <a:off x="6914775" y="4683844"/>
                <a:ext cx="1589087" cy="44926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6208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6482764-8577-3BAE-2449-E4E4813DCFFB}"/>
              </a:ext>
            </a:extLst>
          </p:cNvPr>
          <p:cNvSpPr>
            <a:spLocks noGrp="1"/>
          </p:cNvSpPr>
          <p:nvPr>
            <p:ph type="ctrTitle"/>
          </p:nvPr>
        </p:nvSpPr>
        <p:spPr>
          <a:xfrm>
            <a:off x="4105885" y="1978572"/>
            <a:ext cx="4504715" cy="2243375"/>
          </a:xfrm>
        </p:spPr>
        <p:txBody>
          <a:bodyPr/>
          <a:lstStyle/>
          <a:p>
            <a:r>
              <a:rPr lang="it-IT" dirty="0"/>
              <a:t>Part 3</a:t>
            </a:r>
            <a:br>
              <a:rPr lang="it-IT" dirty="0"/>
            </a:br>
            <a:r>
              <a:rPr lang="it-IT" dirty="0" err="1"/>
              <a:t>Longitudinal</a:t>
            </a:r>
            <a:r>
              <a:rPr lang="it-IT" dirty="0"/>
              <a:t> Dynamics</a:t>
            </a:r>
            <a:endParaRPr lang="en-US" dirty="0"/>
          </a:p>
        </p:txBody>
      </p:sp>
      <p:sp>
        <p:nvSpPr>
          <p:cNvPr id="4" name="Date Placeholder 3">
            <a:extLst>
              <a:ext uri="{FF2B5EF4-FFF2-40B4-BE49-F238E27FC236}">
                <a16:creationId xmlns:a16="http://schemas.microsoft.com/office/drawing/2014/main" id="{AA72AA7C-B235-56AF-B0C2-AFBE90976BBE}"/>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170F53CF-9023-B155-6965-3910EC74D60D}"/>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4C913DBB-AF63-3B6B-2856-524182FB30EC}"/>
              </a:ext>
            </a:extLst>
          </p:cNvPr>
          <p:cNvSpPr>
            <a:spLocks noGrp="1"/>
          </p:cNvSpPr>
          <p:nvPr>
            <p:ph type="sldNum" sz="quarter" idx="12"/>
          </p:nvPr>
        </p:nvSpPr>
        <p:spPr/>
        <p:txBody>
          <a:bodyPr/>
          <a:lstStyle/>
          <a:p>
            <a:fld id="{51845F5A-061D-4825-9AE9-D7794091C6CF}" type="slidenum">
              <a:rPr lang="en-US" smtClean="0"/>
              <a:t>25</a:t>
            </a:fld>
            <a:endParaRPr lang="en-US"/>
          </a:p>
        </p:txBody>
      </p:sp>
    </p:spTree>
    <p:extLst>
      <p:ext uri="{BB962C8B-B14F-4D97-AF65-F5344CB8AC3E}">
        <p14:creationId xmlns:p14="http://schemas.microsoft.com/office/powerpoint/2010/main" val="3252883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0C2101-0976-BFF6-3036-1FC0FD3BCD27}"/>
              </a:ext>
            </a:extLst>
          </p:cNvPr>
          <p:cNvSpPr>
            <a:spLocks noGrp="1"/>
          </p:cNvSpPr>
          <p:nvPr>
            <p:ph type="title"/>
          </p:nvPr>
        </p:nvSpPr>
        <p:spPr>
          <a:xfrm>
            <a:off x="83632" y="66214"/>
            <a:ext cx="5812671" cy="711548"/>
          </a:xfrm>
        </p:spPr>
        <p:txBody>
          <a:bodyPr>
            <a:normAutofit/>
          </a:bodyPr>
          <a:lstStyle/>
          <a:p>
            <a:r>
              <a:rPr lang="it-IT" dirty="0" err="1"/>
              <a:t>Synchronous</a:t>
            </a:r>
            <a:r>
              <a:rPr lang="it-IT" dirty="0"/>
              <a:t> </a:t>
            </a:r>
            <a:r>
              <a:rPr lang="it-IT" dirty="0" err="1"/>
              <a:t>particle</a:t>
            </a:r>
            <a:endParaRPr lang="en-US" dirty="0"/>
          </a:p>
        </p:txBody>
      </p:sp>
      <p:sp>
        <p:nvSpPr>
          <p:cNvPr id="4" name="Date Placeholder 3">
            <a:extLst>
              <a:ext uri="{FF2B5EF4-FFF2-40B4-BE49-F238E27FC236}">
                <a16:creationId xmlns:a16="http://schemas.microsoft.com/office/drawing/2014/main" id="{E0A247E6-B128-6618-4C36-5BAC7763F91C}"/>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48D27964-C8CB-202E-9334-21663F195BB1}"/>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677858B6-CFB4-014A-C11B-F7A211439097}"/>
              </a:ext>
            </a:extLst>
          </p:cNvPr>
          <p:cNvSpPr>
            <a:spLocks noGrp="1"/>
          </p:cNvSpPr>
          <p:nvPr>
            <p:ph type="sldNum" sz="quarter" idx="12"/>
          </p:nvPr>
        </p:nvSpPr>
        <p:spPr/>
        <p:txBody>
          <a:bodyPr/>
          <a:lstStyle/>
          <a:p>
            <a:fld id="{51845F5A-061D-4825-9AE9-D7794091C6CF}" type="slidenum">
              <a:rPr lang="en-US" smtClean="0"/>
              <a:t>26</a:t>
            </a:fld>
            <a:endParaRPr lang="en-US" dirty="0"/>
          </a:p>
        </p:txBody>
      </p:sp>
      <p:sp>
        <p:nvSpPr>
          <p:cNvPr id="8" name="Memoria ad accesso diretto 3">
            <a:extLst>
              <a:ext uri="{FF2B5EF4-FFF2-40B4-BE49-F238E27FC236}">
                <a16:creationId xmlns:a16="http://schemas.microsoft.com/office/drawing/2014/main" id="{555F1CEE-71AF-4C68-6335-916554809F22}"/>
              </a:ext>
            </a:extLst>
          </p:cNvPr>
          <p:cNvSpPr/>
          <p:nvPr/>
        </p:nvSpPr>
        <p:spPr>
          <a:xfrm>
            <a:off x="9141573" y="1250742"/>
            <a:ext cx="456839" cy="307070"/>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emoria ad accesso diretto 4">
            <a:extLst>
              <a:ext uri="{FF2B5EF4-FFF2-40B4-BE49-F238E27FC236}">
                <a16:creationId xmlns:a16="http://schemas.microsoft.com/office/drawing/2014/main" id="{8A78A462-A310-25B8-1A40-2E84892F4432}"/>
              </a:ext>
            </a:extLst>
          </p:cNvPr>
          <p:cNvSpPr/>
          <p:nvPr/>
        </p:nvSpPr>
        <p:spPr>
          <a:xfrm>
            <a:off x="9780271" y="1250742"/>
            <a:ext cx="501036" cy="307070"/>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emoria ad accesso diretto 5">
            <a:extLst>
              <a:ext uri="{FF2B5EF4-FFF2-40B4-BE49-F238E27FC236}">
                <a16:creationId xmlns:a16="http://schemas.microsoft.com/office/drawing/2014/main" id="{49B6B86B-4AE6-CE7B-946C-776FDB409BAF}"/>
              </a:ext>
            </a:extLst>
          </p:cNvPr>
          <p:cNvSpPr/>
          <p:nvPr/>
        </p:nvSpPr>
        <p:spPr>
          <a:xfrm>
            <a:off x="10473044" y="1250742"/>
            <a:ext cx="540568" cy="307070"/>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emoria ad accesso diretto 6">
            <a:extLst>
              <a:ext uri="{FF2B5EF4-FFF2-40B4-BE49-F238E27FC236}">
                <a16:creationId xmlns:a16="http://schemas.microsoft.com/office/drawing/2014/main" id="{FF7E77A2-ADB9-F22C-E28B-5B6F23F45399}"/>
              </a:ext>
            </a:extLst>
          </p:cNvPr>
          <p:cNvSpPr/>
          <p:nvPr/>
        </p:nvSpPr>
        <p:spPr>
          <a:xfrm>
            <a:off x="11225896" y="1249197"/>
            <a:ext cx="625512" cy="307070"/>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emoria ad accesso diretto 7">
            <a:extLst>
              <a:ext uri="{FF2B5EF4-FFF2-40B4-BE49-F238E27FC236}">
                <a16:creationId xmlns:a16="http://schemas.microsoft.com/office/drawing/2014/main" id="{B06AA624-6962-93F2-B39C-C89017C18492}"/>
              </a:ext>
            </a:extLst>
          </p:cNvPr>
          <p:cNvSpPr/>
          <p:nvPr/>
        </p:nvSpPr>
        <p:spPr>
          <a:xfrm>
            <a:off x="8589633" y="1242855"/>
            <a:ext cx="349311" cy="307070"/>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uppo 8">
            <a:extLst>
              <a:ext uri="{FF2B5EF4-FFF2-40B4-BE49-F238E27FC236}">
                <a16:creationId xmlns:a16="http://schemas.microsoft.com/office/drawing/2014/main" id="{56104EB3-EB5A-09AB-3D3A-D8BA0A211FF5}"/>
              </a:ext>
            </a:extLst>
          </p:cNvPr>
          <p:cNvGrpSpPr/>
          <p:nvPr/>
        </p:nvGrpSpPr>
        <p:grpSpPr>
          <a:xfrm>
            <a:off x="8912135" y="1242856"/>
            <a:ext cx="2351447" cy="314957"/>
            <a:chOff x="4606536" y="2496038"/>
            <a:chExt cx="3578807" cy="478322"/>
          </a:xfrm>
        </p:grpSpPr>
        <p:cxnSp>
          <p:nvCxnSpPr>
            <p:cNvPr id="14" name="Connettore 2 9">
              <a:extLst>
                <a:ext uri="{FF2B5EF4-FFF2-40B4-BE49-F238E27FC236}">
                  <a16:creationId xmlns:a16="http://schemas.microsoft.com/office/drawing/2014/main" id="{2822AE0D-5C44-DED2-A2B3-BFD9BFCBC4B7}"/>
                </a:ext>
              </a:extLst>
            </p:cNvPr>
            <p:cNvCxnSpPr/>
            <p:nvPr/>
          </p:nvCxnSpPr>
          <p:spPr>
            <a:xfrm>
              <a:off x="5598623" y="2508016"/>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Connettore 2 10">
              <a:extLst>
                <a:ext uri="{FF2B5EF4-FFF2-40B4-BE49-F238E27FC236}">
                  <a16:creationId xmlns:a16="http://schemas.microsoft.com/office/drawing/2014/main" id="{502362A1-5898-6DD7-4ADA-55DC75279903}"/>
                </a:ext>
              </a:extLst>
            </p:cNvPr>
            <p:cNvCxnSpPr/>
            <p:nvPr/>
          </p:nvCxnSpPr>
          <p:spPr>
            <a:xfrm>
              <a:off x="5607767" y="2974360"/>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Connettore 2 11">
              <a:extLst>
                <a:ext uri="{FF2B5EF4-FFF2-40B4-BE49-F238E27FC236}">
                  <a16:creationId xmlns:a16="http://schemas.microsoft.com/office/drawing/2014/main" id="{1976C72D-0913-5142-44EE-9FD877BC0196}"/>
                </a:ext>
              </a:extLst>
            </p:cNvPr>
            <p:cNvCxnSpPr/>
            <p:nvPr/>
          </p:nvCxnSpPr>
          <p:spPr>
            <a:xfrm>
              <a:off x="6635499" y="2508016"/>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Connettore 2 12">
              <a:extLst>
                <a:ext uri="{FF2B5EF4-FFF2-40B4-BE49-F238E27FC236}">
                  <a16:creationId xmlns:a16="http://schemas.microsoft.com/office/drawing/2014/main" id="{D3C72689-A52F-501A-118A-CBA6D6A1D9A1}"/>
                </a:ext>
              </a:extLst>
            </p:cNvPr>
            <p:cNvCxnSpPr/>
            <p:nvPr/>
          </p:nvCxnSpPr>
          <p:spPr>
            <a:xfrm>
              <a:off x="6644643" y="2974360"/>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Connettore 2 13">
              <a:extLst>
                <a:ext uri="{FF2B5EF4-FFF2-40B4-BE49-F238E27FC236}">
                  <a16:creationId xmlns:a16="http://schemas.microsoft.com/office/drawing/2014/main" id="{E0576C15-9B61-F401-2C8C-0EEB634C29A4}"/>
                </a:ext>
              </a:extLst>
            </p:cNvPr>
            <p:cNvCxnSpPr/>
            <p:nvPr/>
          </p:nvCxnSpPr>
          <p:spPr>
            <a:xfrm>
              <a:off x="7795756" y="2508016"/>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Connettore 2 14">
              <a:extLst>
                <a:ext uri="{FF2B5EF4-FFF2-40B4-BE49-F238E27FC236}">
                  <a16:creationId xmlns:a16="http://schemas.microsoft.com/office/drawing/2014/main" id="{F2BC0B10-0357-72CE-E3AE-046B17319B38}"/>
                </a:ext>
              </a:extLst>
            </p:cNvPr>
            <p:cNvCxnSpPr/>
            <p:nvPr/>
          </p:nvCxnSpPr>
          <p:spPr>
            <a:xfrm>
              <a:off x="7804900" y="2974360"/>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Connettore 2 15">
              <a:extLst>
                <a:ext uri="{FF2B5EF4-FFF2-40B4-BE49-F238E27FC236}">
                  <a16:creationId xmlns:a16="http://schemas.microsoft.com/office/drawing/2014/main" id="{58248DEB-A42E-3AA7-88F8-F9439BF061C9}"/>
                </a:ext>
              </a:extLst>
            </p:cNvPr>
            <p:cNvCxnSpPr/>
            <p:nvPr/>
          </p:nvCxnSpPr>
          <p:spPr>
            <a:xfrm>
              <a:off x="4606536" y="2496038"/>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Connettore 2 16">
              <a:extLst>
                <a:ext uri="{FF2B5EF4-FFF2-40B4-BE49-F238E27FC236}">
                  <a16:creationId xmlns:a16="http://schemas.microsoft.com/office/drawing/2014/main" id="{E0E1F796-AB71-3223-CCA5-6401023A68C9}"/>
                </a:ext>
              </a:extLst>
            </p:cNvPr>
            <p:cNvCxnSpPr/>
            <p:nvPr/>
          </p:nvCxnSpPr>
          <p:spPr>
            <a:xfrm>
              <a:off x="4615680" y="2962382"/>
              <a:ext cx="3804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22" name="Connettore 1 40">
            <a:extLst>
              <a:ext uri="{FF2B5EF4-FFF2-40B4-BE49-F238E27FC236}">
                <a16:creationId xmlns:a16="http://schemas.microsoft.com/office/drawing/2014/main" id="{05B3E83E-4356-9EF9-BC5E-996321CFD7E4}"/>
              </a:ext>
            </a:extLst>
          </p:cNvPr>
          <p:cNvCxnSpPr/>
          <p:nvPr/>
        </p:nvCxnSpPr>
        <p:spPr>
          <a:xfrm>
            <a:off x="8632241" y="1013598"/>
            <a:ext cx="3114170" cy="75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Arco 41">
            <a:extLst>
              <a:ext uri="{FF2B5EF4-FFF2-40B4-BE49-F238E27FC236}">
                <a16:creationId xmlns:a16="http://schemas.microsoft.com/office/drawing/2014/main" id="{08300365-65F3-CBDB-F561-C300F073D560}"/>
              </a:ext>
            </a:extLst>
          </p:cNvPr>
          <p:cNvSpPr/>
          <p:nvPr/>
        </p:nvSpPr>
        <p:spPr>
          <a:xfrm rot="10800000">
            <a:off x="8510209" y="1014853"/>
            <a:ext cx="254078" cy="772692"/>
          </a:xfrm>
          <a:prstGeom prst="arc">
            <a:avLst>
              <a:gd name="adj1" fmla="val 16110145"/>
              <a:gd name="adj2" fmla="val 5440223"/>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Connettore 1 42">
            <a:extLst>
              <a:ext uri="{FF2B5EF4-FFF2-40B4-BE49-F238E27FC236}">
                <a16:creationId xmlns:a16="http://schemas.microsoft.com/office/drawing/2014/main" id="{9F3973DC-793A-6356-AD52-717414833F84}"/>
              </a:ext>
            </a:extLst>
          </p:cNvPr>
          <p:cNvCxnSpPr/>
          <p:nvPr/>
        </p:nvCxnSpPr>
        <p:spPr>
          <a:xfrm>
            <a:off x="8637247" y="1787545"/>
            <a:ext cx="3114170" cy="75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Arco 43">
            <a:extLst>
              <a:ext uri="{FF2B5EF4-FFF2-40B4-BE49-F238E27FC236}">
                <a16:creationId xmlns:a16="http://schemas.microsoft.com/office/drawing/2014/main" id="{AF622946-2074-0C68-0810-B5839EDBF892}"/>
              </a:ext>
            </a:extLst>
          </p:cNvPr>
          <p:cNvSpPr/>
          <p:nvPr/>
        </p:nvSpPr>
        <p:spPr>
          <a:xfrm rot="10800000">
            <a:off x="11573700" y="1022378"/>
            <a:ext cx="334797" cy="772692"/>
          </a:xfrm>
          <a:prstGeom prst="arc">
            <a:avLst>
              <a:gd name="adj1" fmla="val 16110145"/>
              <a:gd name="adj2" fmla="val 1608436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Connettore 1 44">
            <a:extLst>
              <a:ext uri="{FF2B5EF4-FFF2-40B4-BE49-F238E27FC236}">
                <a16:creationId xmlns:a16="http://schemas.microsoft.com/office/drawing/2014/main" id="{B45D7181-F4A0-8457-23BD-C6D9D273D259}"/>
              </a:ext>
            </a:extLst>
          </p:cNvPr>
          <p:cNvCxnSpPr>
            <a:stCxn id="12" idx="2"/>
          </p:cNvCxnSpPr>
          <p:nvPr/>
        </p:nvCxnSpPr>
        <p:spPr>
          <a:xfrm flipH="1">
            <a:off x="8764288" y="1549923"/>
            <a:ext cx="1" cy="23762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Connettore 1 45">
            <a:extLst>
              <a:ext uri="{FF2B5EF4-FFF2-40B4-BE49-F238E27FC236}">
                <a16:creationId xmlns:a16="http://schemas.microsoft.com/office/drawing/2014/main" id="{5EA1BB9B-E23A-39B8-EC98-44D367FB33FA}"/>
              </a:ext>
            </a:extLst>
          </p:cNvPr>
          <p:cNvCxnSpPr/>
          <p:nvPr/>
        </p:nvCxnSpPr>
        <p:spPr>
          <a:xfrm flipH="1">
            <a:off x="9363921" y="1557450"/>
            <a:ext cx="1" cy="23762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Connettore 1 46">
            <a:extLst>
              <a:ext uri="{FF2B5EF4-FFF2-40B4-BE49-F238E27FC236}">
                <a16:creationId xmlns:a16="http://schemas.microsoft.com/office/drawing/2014/main" id="{7A4C14F4-4B9C-23CB-EA4E-919EDF09A597}"/>
              </a:ext>
            </a:extLst>
          </p:cNvPr>
          <p:cNvCxnSpPr/>
          <p:nvPr/>
        </p:nvCxnSpPr>
        <p:spPr>
          <a:xfrm flipH="1">
            <a:off x="10030789" y="1553686"/>
            <a:ext cx="1" cy="23762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Connettore 1 47">
            <a:extLst>
              <a:ext uri="{FF2B5EF4-FFF2-40B4-BE49-F238E27FC236}">
                <a16:creationId xmlns:a16="http://schemas.microsoft.com/office/drawing/2014/main" id="{2F21F507-2A2C-0104-4473-82DE4E31A2D2}"/>
              </a:ext>
            </a:extLst>
          </p:cNvPr>
          <p:cNvCxnSpPr/>
          <p:nvPr/>
        </p:nvCxnSpPr>
        <p:spPr>
          <a:xfrm flipH="1">
            <a:off x="10743328" y="1549923"/>
            <a:ext cx="1" cy="23762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Connettore 1 48">
            <a:extLst>
              <a:ext uri="{FF2B5EF4-FFF2-40B4-BE49-F238E27FC236}">
                <a16:creationId xmlns:a16="http://schemas.microsoft.com/office/drawing/2014/main" id="{122F760E-C5A2-8D95-0D6C-D97C31A39978}"/>
              </a:ext>
            </a:extLst>
          </p:cNvPr>
          <p:cNvCxnSpPr/>
          <p:nvPr/>
        </p:nvCxnSpPr>
        <p:spPr>
          <a:xfrm flipH="1">
            <a:off x="11538653" y="1553688"/>
            <a:ext cx="1" cy="23762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nettore 2 56">
            <a:extLst>
              <a:ext uri="{FF2B5EF4-FFF2-40B4-BE49-F238E27FC236}">
                <a16:creationId xmlns:a16="http://schemas.microsoft.com/office/drawing/2014/main" id="{689743A0-F916-F811-DAFE-CACEA0CF9873}"/>
              </a:ext>
            </a:extLst>
          </p:cNvPr>
          <p:cNvCxnSpPr/>
          <p:nvPr/>
        </p:nvCxnSpPr>
        <p:spPr>
          <a:xfrm flipH="1" flipV="1">
            <a:off x="9445345" y="3387243"/>
            <a:ext cx="11913" cy="27991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58">
            <a:extLst>
              <a:ext uri="{FF2B5EF4-FFF2-40B4-BE49-F238E27FC236}">
                <a16:creationId xmlns:a16="http://schemas.microsoft.com/office/drawing/2014/main" id="{7D41F962-6349-09BB-BB21-43BF0243DFCF}"/>
              </a:ext>
            </a:extLst>
          </p:cNvPr>
          <p:cNvCxnSpPr/>
          <p:nvPr/>
        </p:nvCxnSpPr>
        <p:spPr>
          <a:xfrm>
            <a:off x="7343581" y="4936695"/>
            <a:ext cx="464795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Figura a mano libera 61">
            <a:extLst>
              <a:ext uri="{FF2B5EF4-FFF2-40B4-BE49-F238E27FC236}">
                <a16:creationId xmlns:a16="http://schemas.microsoft.com/office/drawing/2014/main" id="{06A6ABBA-231B-5316-E400-AEA259CB022A}"/>
              </a:ext>
            </a:extLst>
          </p:cNvPr>
          <p:cNvSpPr/>
          <p:nvPr/>
        </p:nvSpPr>
        <p:spPr>
          <a:xfrm>
            <a:off x="7286973" y="3876364"/>
            <a:ext cx="4350865" cy="2190654"/>
          </a:xfrm>
          <a:custGeom>
            <a:avLst/>
            <a:gdLst>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1451610">
                <a:moveTo>
                  <a:pt x="0" y="3810"/>
                </a:moveTo>
                <a:cubicBezTo>
                  <a:pt x="296862" y="7620"/>
                  <a:pt x="445135" y="1443990"/>
                  <a:pt x="727710" y="1443990"/>
                </a:cubicBezTo>
                <a:cubicBezTo>
                  <a:pt x="1010285" y="1443990"/>
                  <a:pt x="1170305" y="6350"/>
                  <a:pt x="1443990" y="3810"/>
                </a:cubicBezTo>
                <a:cubicBezTo>
                  <a:pt x="1717675" y="1270"/>
                  <a:pt x="1871345" y="1452245"/>
                  <a:pt x="2164080" y="1451610"/>
                </a:cubicBezTo>
                <a:cubicBezTo>
                  <a:pt x="2456815" y="1450975"/>
                  <a:pt x="2596197" y="1587"/>
                  <a:pt x="2880360" y="0"/>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Connettore 2 63">
            <a:extLst>
              <a:ext uri="{FF2B5EF4-FFF2-40B4-BE49-F238E27FC236}">
                <a16:creationId xmlns:a16="http://schemas.microsoft.com/office/drawing/2014/main" id="{EF518DE7-F5BC-89FB-CD3E-AC4ECDFE4CFE}"/>
              </a:ext>
            </a:extLst>
          </p:cNvPr>
          <p:cNvCxnSpPr/>
          <p:nvPr/>
        </p:nvCxnSpPr>
        <p:spPr>
          <a:xfrm>
            <a:off x="7295591" y="6176870"/>
            <a:ext cx="2166814" cy="0"/>
          </a:xfrm>
          <a:prstGeom prst="straightConnector1">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nettore 1 67">
            <a:extLst>
              <a:ext uri="{FF2B5EF4-FFF2-40B4-BE49-F238E27FC236}">
                <a16:creationId xmlns:a16="http://schemas.microsoft.com/office/drawing/2014/main" id="{C29A0817-B1F3-F9BC-F79A-75D87F68C4D7}"/>
              </a:ext>
            </a:extLst>
          </p:cNvPr>
          <p:cNvCxnSpPr>
            <a:stCxn id="33" idx="0"/>
          </p:cNvCxnSpPr>
          <p:nvPr/>
        </p:nvCxnSpPr>
        <p:spPr>
          <a:xfrm flipV="1">
            <a:off x="7286973" y="3880174"/>
            <a:ext cx="1261775" cy="194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6" name="CasellaDiTesto 69">
            <a:extLst>
              <a:ext uri="{FF2B5EF4-FFF2-40B4-BE49-F238E27FC236}">
                <a16:creationId xmlns:a16="http://schemas.microsoft.com/office/drawing/2014/main" id="{6A8B6BB7-4DA4-FD77-0E4A-5611F6979FD6}"/>
              </a:ext>
            </a:extLst>
          </p:cNvPr>
          <p:cNvSpPr txBox="1"/>
          <p:nvPr/>
        </p:nvSpPr>
        <p:spPr>
          <a:xfrm>
            <a:off x="8063433" y="6188705"/>
            <a:ext cx="450764" cy="369332"/>
          </a:xfrm>
          <a:prstGeom prst="rect">
            <a:avLst/>
          </a:prstGeom>
          <a:noFill/>
        </p:spPr>
        <p:txBody>
          <a:bodyPr wrap="none" rtlCol="0">
            <a:spAutoFit/>
          </a:bodyPr>
          <a:lstStyle/>
          <a:p>
            <a:r>
              <a:rPr lang="en-US">
                <a:sym typeface="Symbol"/>
              </a:rPr>
              <a:t>T</a:t>
            </a:r>
            <a:r>
              <a:rPr lang="en-US" baseline="-25000"/>
              <a:t>RF</a:t>
            </a:r>
          </a:p>
        </p:txBody>
      </p:sp>
      <p:cxnSp>
        <p:nvCxnSpPr>
          <p:cNvPr id="37" name="Connettore 2 71">
            <a:extLst>
              <a:ext uri="{FF2B5EF4-FFF2-40B4-BE49-F238E27FC236}">
                <a16:creationId xmlns:a16="http://schemas.microsoft.com/office/drawing/2014/main" id="{B6EA0788-F3B8-6672-B745-39806684D442}"/>
              </a:ext>
            </a:extLst>
          </p:cNvPr>
          <p:cNvCxnSpPr/>
          <p:nvPr/>
        </p:nvCxnSpPr>
        <p:spPr>
          <a:xfrm flipH="1">
            <a:off x="8020315" y="3876365"/>
            <a:ext cx="27" cy="1060331"/>
          </a:xfrm>
          <a:prstGeom prst="straightConnector1">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39" name="Oggetto 88">
            <a:extLst>
              <a:ext uri="{FF2B5EF4-FFF2-40B4-BE49-F238E27FC236}">
                <a16:creationId xmlns:a16="http://schemas.microsoft.com/office/drawing/2014/main" id="{DDB1C684-95C6-D9E5-5D44-C8C0D9668818}"/>
              </a:ext>
            </a:extLst>
          </p:cNvPr>
          <p:cNvGraphicFramePr>
            <a:graphicFrameLocks noChangeAspect="1"/>
          </p:cNvGraphicFramePr>
          <p:nvPr>
            <p:extLst>
              <p:ext uri="{D42A27DB-BD31-4B8C-83A1-F6EECF244321}">
                <p14:modId xmlns:p14="http://schemas.microsoft.com/office/powerpoint/2010/main" val="2570755245"/>
              </p:ext>
            </p:extLst>
          </p:nvPr>
        </p:nvGraphicFramePr>
        <p:xfrm>
          <a:off x="10361816" y="2794940"/>
          <a:ext cx="1509179" cy="547447"/>
        </p:xfrm>
        <a:graphic>
          <a:graphicData uri="http://schemas.openxmlformats.org/presentationml/2006/ole">
            <mc:AlternateContent xmlns:mc="http://schemas.openxmlformats.org/markup-compatibility/2006">
              <mc:Choice xmlns:v="urn:schemas-microsoft-com:vml" Requires="v">
                <p:oleObj name="Equazione" r:id="rId2" imgW="1193760" imgH="431640" progId="Equation.3">
                  <p:embed/>
                </p:oleObj>
              </mc:Choice>
              <mc:Fallback>
                <p:oleObj name="Equazione" r:id="rId2" imgW="1193760" imgH="431640" progId="Equation.3">
                  <p:embed/>
                  <p:pic>
                    <p:nvPicPr>
                      <p:cNvPr id="39" name="Oggetto 88">
                        <a:extLst>
                          <a:ext uri="{FF2B5EF4-FFF2-40B4-BE49-F238E27FC236}">
                            <a16:creationId xmlns:a16="http://schemas.microsoft.com/office/drawing/2014/main" id="{DDB1C684-95C6-D9E5-5D44-C8C0D9668818}"/>
                          </a:ext>
                        </a:extLst>
                      </p:cNvPr>
                      <p:cNvPicPr>
                        <a:picLocks noChangeAspect="1" noChangeArrowheads="1"/>
                      </p:cNvPicPr>
                      <p:nvPr/>
                    </p:nvPicPr>
                    <p:blipFill>
                      <a:blip r:embed="rId3"/>
                      <a:srcRect/>
                      <a:stretch>
                        <a:fillRect/>
                      </a:stretch>
                    </p:blipFill>
                    <p:spPr bwMode="auto">
                      <a:xfrm>
                        <a:off x="10361816" y="2794940"/>
                        <a:ext cx="1509179" cy="547447"/>
                      </a:xfrm>
                      <a:prstGeom prst="rect">
                        <a:avLst/>
                      </a:prstGeom>
                      <a:noFill/>
                      <a:ln>
                        <a:noFill/>
                      </a:ln>
                    </p:spPr>
                  </p:pic>
                </p:oleObj>
              </mc:Fallback>
            </mc:AlternateContent>
          </a:graphicData>
        </a:graphic>
      </p:graphicFrame>
      <p:sp>
        <p:nvSpPr>
          <p:cNvPr id="40" name="CasellaDiTesto 89">
            <a:extLst>
              <a:ext uri="{FF2B5EF4-FFF2-40B4-BE49-F238E27FC236}">
                <a16:creationId xmlns:a16="http://schemas.microsoft.com/office/drawing/2014/main" id="{E60AC34C-E71C-2BDD-F946-3034B7618A8D}"/>
              </a:ext>
            </a:extLst>
          </p:cNvPr>
          <p:cNvSpPr txBox="1"/>
          <p:nvPr/>
        </p:nvSpPr>
        <p:spPr>
          <a:xfrm>
            <a:off x="9199864" y="2988529"/>
            <a:ext cx="508473" cy="369332"/>
          </a:xfrm>
          <a:prstGeom prst="rect">
            <a:avLst/>
          </a:prstGeom>
          <a:noFill/>
        </p:spPr>
        <p:txBody>
          <a:bodyPr wrap="none" rtlCol="0">
            <a:spAutoFit/>
          </a:bodyPr>
          <a:lstStyle/>
          <a:p>
            <a:r>
              <a:rPr lang="en-US" err="1">
                <a:sym typeface="Symbol"/>
              </a:rPr>
              <a:t>V</a:t>
            </a:r>
            <a:r>
              <a:rPr lang="en-US" baseline="-25000" err="1">
                <a:sym typeface="Symbol"/>
              </a:rPr>
              <a:t>acc</a:t>
            </a:r>
            <a:endParaRPr lang="en-US" baseline="-25000"/>
          </a:p>
        </p:txBody>
      </p:sp>
      <p:sp>
        <p:nvSpPr>
          <p:cNvPr id="41" name="CasellaDiTesto 90">
            <a:extLst>
              <a:ext uri="{FF2B5EF4-FFF2-40B4-BE49-F238E27FC236}">
                <a16:creationId xmlns:a16="http://schemas.microsoft.com/office/drawing/2014/main" id="{5C1E1B10-72A8-DBDA-99EA-A521A6F69C31}"/>
              </a:ext>
            </a:extLst>
          </p:cNvPr>
          <p:cNvSpPr txBox="1"/>
          <p:nvPr/>
        </p:nvSpPr>
        <p:spPr>
          <a:xfrm>
            <a:off x="11720639" y="4974467"/>
            <a:ext cx="261610" cy="369332"/>
          </a:xfrm>
          <a:prstGeom prst="rect">
            <a:avLst/>
          </a:prstGeom>
          <a:noFill/>
        </p:spPr>
        <p:txBody>
          <a:bodyPr wrap="none" rtlCol="0">
            <a:spAutoFit/>
          </a:bodyPr>
          <a:lstStyle/>
          <a:p>
            <a:r>
              <a:rPr lang="en-US"/>
              <a:t>t</a:t>
            </a:r>
          </a:p>
        </p:txBody>
      </p:sp>
      <p:sp>
        <p:nvSpPr>
          <p:cNvPr id="42" name="Parentesi graffa aperta 93">
            <a:extLst>
              <a:ext uri="{FF2B5EF4-FFF2-40B4-BE49-F238E27FC236}">
                <a16:creationId xmlns:a16="http://schemas.microsoft.com/office/drawing/2014/main" id="{5D5BFE55-F3FB-FFC6-64AB-6604DE365CC2}"/>
              </a:ext>
            </a:extLst>
          </p:cNvPr>
          <p:cNvSpPr/>
          <p:nvPr/>
        </p:nvSpPr>
        <p:spPr>
          <a:xfrm rot="16200000">
            <a:off x="8986552" y="1777641"/>
            <a:ext cx="130992" cy="23213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Connettore 4 95">
            <a:extLst>
              <a:ext uri="{FF2B5EF4-FFF2-40B4-BE49-F238E27FC236}">
                <a16:creationId xmlns:a16="http://schemas.microsoft.com/office/drawing/2014/main" id="{1BD61524-712C-08C2-44D0-130D01B078B3}"/>
              </a:ext>
            </a:extLst>
          </p:cNvPr>
          <p:cNvCxnSpPr>
            <a:stCxn id="42" idx="1"/>
            <a:endCxn id="40" idx="0"/>
          </p:cNvCxnSpPr>
          <p:nvPr/>
        </p:nvCxnSpPr>
        <p:spPr>
          <a:xfrm rot="16200000" flipH="1">
            <a:off x="8738412" y="2272839"/>
            <a:ext cx="1029327" cy="40205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4" name="Parentesi graffa aperta 96">
            <a:extLst>
              <a:ext uri="{FF2B5EF4-FFF2-40B4-BE49-F238E27FC236}">
                <a16:creationId xmlns:a16="http://schemas.microsoft.com/office/drawing/2014/main" id="{346F173F-E653-D13D-6FA9-254274A13335}"/>
              </a:ext>
            </a:extLst>
          </p:cNvPr>
          <p:cNvSpPr/>
          <p:nvPr/>
        </p:nvSpPr>
        <p:spPr>
          <a:xfrm rot="16200000">
            <a:off x="9601805" y="1765543"/>
            <a:ext cx="130674" cy="30563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Parentesi graffa aperta 97">
            <a:extLst>
              <a:ext uri="{FF2B5EF4-FFF2-40B4-BE49-F238E27FC236}">
                <a16:creationId xmlns:a16="http://schemas.microsoft.com/office/drawing/2014/main" id="{4BDDC3E2-B2BF-67BC-A6F6-FBAD21CD903F}"/>
              </a:ext>
            </a:extLst>
          </p:cNvPr>
          <p:cNvSpPr/>
          <p:nvPr/>
        </p:nvSpPr>
        <p:spPr>
          <a:xfrm rot="16200000">
            <a:off x="10310756" y="1758235"/>
            <a:ext cx="130992" cy="319934"/>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6" name="Connettore 1 123">
            <a:extLst>
              <a:ext uri="{FF2B5EF4-FFF2-40B4-BE49-F238E27FC236}">
                <a16:creationId xmlns:a16="http://schemas.microsoft.com/office/drawing/2014/main" id="{D57DEC01-EFF1-7B72-BD7F-5E5C8FFE35E8}"/>
              </a:ext>
            </a:extLst>
          </p:cNvPr>
          <p:cNvCxnSpPr/>
          <p:nvPr/>
        </p:nvCxnSpPr>
        <p:spPr>
          <a:xfrm flipV="1">
            <a:off x="9189497" y="4203831"/>
            <a:ext cx="0" cy="732865"/>
          </a:xfrm>
          <a:prstGeom prst="line">
            <a:avLst/>
          </a:prstGeom>
          <a:ln w="190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Connettore 1 124">
            <a:extLst>
              <a:ext uri="{FF2B5EF4-FFF2-40B4-BE49-F238E27FC236}">
                <a16:creationId xmlns:a16="http://schemas.microsoft.com/office/drawing/2014/main" id="{A5B55AFD-3B96-B1DE-5C8D-2F2F3050C741}"/>
              </a:ext>
            </a:extLst>
          </p:cNvPr>
          <p:cNvCxnSpPr/>
          <p:nvPr/>
        </p:nvCxnSpPr>
        <p:spPr>
          <a:xfrm flipV="1">
            <a:off x="9749493" y="4206730"/>
            <a:ext cx="0" cy="732865"/>
          </a:xfrm>
          <a:prstGeom prst="line">
            <a:avLst/>
          </a:prstGeom>
          <a:ln w="190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Connettore 1 126">
            <a:extLst>
              <a:ext uri="{FF2B5EF4-FFF2-40B4-BE49-F238E27FC236}">
                <a16:creationId xmlns:a16="http://schemas.microsoft.com/office/drawing/2014/main" id="{3FD31BA2-F8C6-4A28-8E52-CDA5B14120F6}"/>
              </a:ext>
            </a:extLst>
          </p:cNvPr>
          <p:cNvCxnSpPr/>
          <p:nvPr/>
        </p:nvCxnSpPr>
        <p:spPr>
          <a:xfrm>
            <a:off x="9189497" y="4206729"/>
            <a:ext cx="136819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9" name="CasellaDiTesto 127">
            <a:extLst>
              <a:ext uri="{FF2B5EF4-FFF2-40B4-BE49-F238E27FC236}">
                <a16:creationId xmlns:a16="http://schemas.microsoft.com/office/drawing/2014/main" id="{F00DFA21-AA8B-8511-85FD-EAD70BC578A7}"/>
              </a:ext>
            </a:extLst>
          </p:cNvPr>
          <p:cNvSpPr txBox="1"/>
          <p:nvPr/>
        </p:nvSpPr>
        <p:spPr>
          <a:xfrm>
            <a:off x="9562928" y="4922460"/>
            <a:ext cx="442750" cy="369332"/>
          </a:xfrm>
          <a:prstGeom prst="rect">
            <a:avLst/>
          </a:prstGeom>
          <a:noFill/>
        </p:spPr>
        <p:txBody>
          <a:bodyPr wrap="none" rtlCol="0">
            <a:spAutoFit/>
          </a:bodyPr>
          <a:lstStyle/>
          <a:p>
            <a:r>
              <a:rPr lang="en-US">
                <a:sym typeface="Symbol"/>
              </a:rPr>
              <a:t></a:t>
            </a:r>
            <a:r>
              <a:rPr lang="en-US" baseline="-25000">
                <a:sym typeface="Symbol"/>
              </a:rPr>
              <a:t>s</a:t>
            </a:r>
            <a:r>
              <a:rPr lang="en-US" baseline="30000">
                <a:sym typeface="Symbol"/>
              </a:rPr>
              <a:t>*</a:t>
            </a:r>
            <a:endParaRPr lang="en-US" baseline="30000"/>
          </a:p>
        </p:txBody>
      </p:sp>
      <p:sp>
        <p:nvSpPr>
          <p:cNvPr id="50" name="CasellaDiTesto 128">
            <a:extLst>
              <a:ext uri="{FF2B5EF4-FFF2-40B4-BE49-F238E27FC236}">
                <a16:creationId xmlns:a16="http://schemas.microsoft.com/office/drawing/2014/main" id="{BD6741EF-C5F1-3764-53D6-28E9CE4916BF}"/>
              </a:ext>
            </a:extLst>
          </p:cNvPr>
          <p:cNvSpPr txBox="1"/>
          <p:nvPr/>
        </p:nvSpPr>
        <p:spPr>
          <a:xfrm>
            <a:off x="9012348" y="4884504"/>
            <a:ext cx="365806" cy="369332"/>
          </a:xfrm>
          <a:prstGeom prst="rect">
            <a:avLst/>
          </a:prstGeom>
          <a:noFill/>
        </p:spPr>
        <p:txBody>
          <a:bodyPr wrap="none" rtlCol="0">
            <a:spAutoFit/>
          </a:bodyPr>
          <a:lstStyle/>
          <a:p>
            <a:r>
              <a:rPr lang="en-US">
                <a:sym typeface="Symbol"/>
              </a:rPr>
              <a:t></a:t>
            </a:r>
            <a:r>
              <a:rPr lang="en-US" baseline="-25000">
                <a:sym typeface="Symbol"/>
              </a:rPr>
              <a:t>s</a:t>
            </a:r>
            <a:endParaRPr lang="en-US" baseline="-25000"/>
          </a:p>
        </p:txBody>
      </p:sp>
      <p:sp>
        <p:nvSpPr>
          <p:cNvPr id="51" name="CasellaDiTesto 130">
            <a:extLst>
              <a:ext uri="{FF2B5EF4-FFF2-40B4-BE49-F238E27FC236}">
                <a16:creationId xmlns:a16="http://schemas.microsoft.com/office/drawing/2014/main" id="{1077B63B-4B7E-100D-8EC3-87A68EEC6BA1}"/>
              </a:ext>
            </a:extLst>
          </p:cNvPr>
          <p:cNvSpPr txBox="1"/>
          <p:nvPr/>
        </p:nvSpPr>
        <p:spPr>
          <a:xfrm>
            <a:off x="10513502" y="4211428"/>
            <a:ext cx="646331" cy="369332"/>
          </a:xfrm>
          <a:prstGeom prst="rect">
            <a:avLst/>
          </a:prstGeom>
          <a:noFill/>
        </p:spPr>
        <p:txBody>
          <a:bodyPr wrap="none" rtlCol="0">
            <a:spAutoFit/>
          </a:bodyPr>
          <a:lstStyle/>
          <a:p>
            <a:r>
              <a:rPr lang="en-US" err="1"/>
              <a:t>V</a:t>
            </a:r>
            <a:r>
              <a:rPr lang="en-US" baseline="-25000" err="1"/>
              <a:t>acc_s</a:t>
            </a:r>
            <a:endParaRPr lang="en-US" baseline="-25000"/>
          </a:p>
        </p:txBody>
      </p:sp>
      <p:cxnSp>
        <p:nvCxnSpPr>
          <p:cNvPr id="52" name="Connettore 2 131">
            <a:extLst>
              <a:ext uri="{FF2B5EF4-FFF2-40B4-BE49-F238E27FC236}">
                <a16:creationId xmlns:a16="http://schemas.microsoft.com/office/drawing/2014/main" id="{63FFBEFC-D9AB-097D-EE4D-218257089B4B}"/>
              </a:ext>
            </a:extLst>
          </p:cNvPr>
          <p:cNvCxnSpPr/>
          <p:nvPr/>
        </p:nvCxnSpPr>
        <p:spPr>
          <a:xfrm flipH="1">
            <a:off x="10376253" y="4203831"/>
            <a:ext cx="26" cy="740463"/>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Ovale 134">
            <a:extLst>
              <a:ext uri="{FF2B5EF4-FFF2-40B4-BE49-F238E27FC236}">
                <a16:creationId xmlns:a16="http://schemas.microsoft.com/office/drawing/2014/main" id="{0F0A84D5-843C-5F07-F8CA-88BDBE335835}"/>
              </a:ext>
            </a:extLst>
          </p:cNvPr>
          <p:cNvSpPr/>
          <p:nvPr/>
        </p:nvSpPr>
        <p:spPr>
          <a:xfrm>
            <a:off x="9119573" y="4139418"/>
            <a:ext cx="124172" cy="144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e 135">
            <a:extLst>
              <a:ext uri="{FF2B5EF4-FFF2-40B4-BE49-F238E27FC236}">
                <a16:creationId xmlns:a16="http://schemas.microsoft.com/office/drawing/2014/main" id="{0C286DDA-448A-2622-EAAE-B91B075DA503}"/>
              </a:ext>
            </a:extLst>
          </p:cNvPr>
          <p:cNvSpPr/>
          <p:nvPr/>
        </p:nvSpPr>
        <p:spPr>
          <a:xfrm>
            <a:off x="9687407" y="4131820"/>
            <a:ext cx="124172" cy="144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ttore 4 139">
            <a:extLst>
              <a:ext uri="{FF2B5EF4-FFF2-40B4-BE49-F238E27FC236}">
                <a16:creationId xmlns:a16="http://schemas.microsoft.com/office/drawing/2014/main" id="{41A3620F-0514-ABFA-33A0-63C341D8C917}"/>
              </a:ext>
            </a:extLst>
          </p:cNvPr>
          <p:cNvCxnSpPr>
            <a:stCxn id="45" idx="1"/>
            <a:endCxn id="40" idx="0"/>
          </p:cNvCxnSpPr>
          <p:nvPr/>
        </p:nvCxnSpPr>
        <p:spPr>
          <a:xfrm rot="5400000">
            <a:off x="9412762" y="2025037"/>
            <a:ext cx="1004831" cy="922152"/>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57" name="Connettore 4 141">
            <a:extLst>
              <a:ext uri="{FF2B5EF4-FFF2-40B4-BE49-F238E27FC236}">
                <a16:creationId xmlns:a16="http://schemas.microsoft.com/office/drawing/2014/main" id="{CE914F09-1C9E-B5FF-E6BA-973A31C5CC21}"/>
              </a:ext>
            </a:extLst>
          </p:cNvPr>
          <p:cNvCxnSpPr>
            <a:stCxn id="44" idx="1"/>
            <a:endCxn id="40" idx="0"/>
          </p:cNvCxnSpPr>
          <p:nvPr/>
        </p:nvCxnSpPr>
        <p:spPr>
          <a:xfrm rot="5400000">
            <a:off x="9058208" y="2379593"/>
            <a:ext cx="1004831" cy="213043"/>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graphicFrame>
        <p:nvGraphicFramePr>
          <p:cNvPr id="59" name="Oggetto 57">
            <a:extLst>
              <a:ext uri="{FF2B5EF4-FFF2-40B4-BE49-F238E27FC236}">
                <a16:creationId xmlns:a16="http://schemas.microsoft.com/office/drawing/2014/main" id="{858553B2-DF47-A871-2EEC-499DD1DB6C42}"/>
              </a:ext>
            </a:extLst>
          </p:cNvPr>
          <p:cNvGraphicFramePr>
            <a:graphicFrameLocks noChangeAspect="1"/>
          </p:cNvGraphicFramePr>
          <p:nvPr>
            <p:extLst>
              <p:ext uri="{D42A27DB-BD31-4B8C-83A1-F6EECF244321}">
                <p14:modId xmlns:p14="http://schemas.microsoft.com/office/powerpoint/2010/main" val="3576942622"/>
              </p:ext>
            </p:extLst>
          </p:nvPr>
        </p:nvGraphicFramePr>
        <p:xfrm>
          <a:off x="8055887" y="4131821"/>
          <a:ext cx="388937" cy="388937"/>
        </p:xfrm>
        <a:graphic>
          <a:graphicData uri="http://schemas.openxmlformats.org/presentationml/2006/ole">
            <mc:AlternateContent xmlns:mc="http://schemas.openxmlformats.org/markup-compatibility/2006">
              <mc:Choice xmlns:v="urn:schemas-microsoft-com:vml" Requires="v">
                <p:oleObj name="Equazione" r:id="rId4" imgW="253800" imgH="253800" progId="Equation.3">
                  <p:embed/>
                </p:oleObj>
              </mc:Choice>
              <mc:Fallback>
                <p:oleObj name="Equazione" r:id="rId4" imgW="253800" imgH="253800" progId="Equation.3">
                  <p:embed/>
                  <p:pic>
                    <p:nvPicPr>
                      <p:cNvPr id="59" name="Oggetto 57">
                        <a:extLst>
                          <a:ext uri="{FF2B5EF4-FFF2-40B4-BE49-F238E27FC236}">
                            <a16:creationId xmlns:a16="http://schemas.microsoft.com/office/drawing/2014/main" id="{858553B2-DF47-A871-2EEC-499DD1DB6C42}"/>
                          </a:ext>
                        </a:extLst>
                      </p:cNvPr>
                      <p:cNvPicPr>
                        <a:picLocks noChangeAspect="1" noChangeArrowheads="1"/>
                      </p:cNvPicPr>
                      <p:nvPr/>
                    </p:nvPicPr>
                    <p:blipFill>
                      <a:blip r:embed="rId5"/>
                      <a:srcRect/>
                      <a:stretch>
                        <a:fillRect/>
                      </a:stretch>
                    </p:blipFill>
                    <p:spPr bwMode="auto">
                      <a:xfrm>
                        <a:off x="8055887" y="4131821"/>
                        <a:ext cx="388937" cy="388937"/>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60" name="CasellaDiTesto 53">
                <a:extLst>
                  <a:ext uri="{FF2B5EF4-FFF2-40B4-BE49-F238E27FC236}">
                    <a16:creationId xmlns:a16="http://schemas.microsoft.com/office/drawing/2014/main" id="{AC1DB2C1-6C4D-FFB8-BD47-97FE8FDEA0FE}"/>
                  </a:ext>
                </a:extLst>
              </p:cNvPr>
              <p:cNvSpPr txBox="1"/>
              <p:nvPr/>
            </p:nvSpPr>
            <p:spPr>
              <a:xfrm>
                <a:off x="54676" y="951802"/>
                <a:ext cx="7081056" cy="5258876"/>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en-US" sz="1400" dirty="0"/>
                  <a:t>Let us consider a </a:t>
                </a:r>
                <a:r>
                  <a:rPr lang="en-US" sz="1400" b="1" dirty="0"/>
                  <a:t>SW </a:t>
                </a:r>
                <a:r>
                  <a:rPr lang="en-US" sz="1400" b="1" dirty="0" err="1"/>
                  <a:t>linac</a:t>
                </a:r>
                <a:r>
                  <a:rPr lang="en-US" sz="1400" b="1" dirty="0"/>
                  <a:t> structure </a:t>
                </a:r>
                <a:r>
                  <a:rPr lang="en-US" sz="1400" dirty="0"/>
                  <a:t>made by accelerating </a:t>
                </a:r>
                <a:r>
                  <a:rPr lang="en-US" sz="1400" b="1" dirty="0"/>
                  <a:t>gaps</a:t>
                </a:r>
                <a:r>
                  <a:rPr lang="en-US" sz="1400" dirty="0"/>
                  <a:t> (like in DTL) or </a:t>
                </a:r>
                <a:r>
                  <a:rPr lang="en-US" sz="1400" b="1" dirty="0"/>
                  <a:t>cavities</a:t>
                </a:r>
                <a:r>
                  <a:rPr lang="en-US" sz="1400" dirty="0"/>
                  <a:t>. </a:t>
                </a:r>
              </a:p>
              <a:p>
                <a:pPr marL="285750" indent="-285750" algn="just">
                  <a:spcAft>
                    <a:spcPts val="1200"/>
                  </a:spcAft>
                  <a:buFont typeface="Arial" panose="020B0604020202020204" pitchFamily="34" charset="0"/>
                  <a:buChar char="•"/>
                </a:pPr>
                <a:r>
                  <a:rPr lang="en-US" sz="1400" dirty="0"/>
                  <a:t>In </a:t>
                </a:r>
                <a:r>
                  <a:rPr lang="en-US" sz="1400" b="1" dirty="0"/>
                  <a:t>each gap we have an accelerating field </a:t>
                </a:r>
                <a:r>
                  <a:rPr lang="en-US" sz="1400" dirty="0"/>
                  <a:t>oscillating in time and an integrated accelerating voltage (</a:t>
                </a:r>
                <a:r>
                  <a:rPr lang="en-US" sz="1400" dirty="0" err="1"/>
                  <a:t>V</a:t>
                </a:r>
                <a:r>
                  <a:rPr lang="en-US" sz="1400" baseline="-25000" dirty="0" err="1"/>
                  <a:t>acc</a:t>
                </a:r>
                <a:r>
                  <a:rPr lang="en-US" sz="1400" dirty="0"/>
                  <a:t>) still oscillating in time than can be expressed as:</a:t>
                </a:r>
              </a:p>
              <a:p>
                <a:pPr algn="just">
                  <a:spcAft>
                    <a:spcPts val="1200"/>
                  </a:spcAft>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𝑎𝑐𝑐</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𝑉</m:t>
                              </m:r>
                            </m:e>
                          </m:acc>
                        </m:e>
                        <m:sub>
                          <m:r>
                            <a:rPr lang="en-US" i="1">
                              <a:solidFill>
                                <a:srgbClr val="000000"/>
                              </a:solidFill>
                              <a:latin typeface="Cambria Math" panose="02040503050406030204" pitchFamily="18" charset="0"/>
                            </a:rPr>
                            <m:t>𝑎𝑐𝑐</m:t>
                          </m:r>
                        </m:sub>
                      </m:sSub>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r>
                                <a:rPr lang="en-US" i="1">
                                  <a:solidFill>
                                    <a:srgbClr val="000000"/>
                                  </a:solidFill>
                                  <a:latin typeface="Cambria Math" panose="02040503050406030204" pitchFamily="18" charset="0"/>
                                </a:rPr>
                                <m:t>𝑡</m:t>
                              </m:r>
                            </m:e>
                          </m:d>
                        </m:e>
                      </m:func>
                      <m:r>
                        <a:rPr lang="en-US" i="0">
                          <a:solidFill>
                            <a:srgbClr val="000000"/>
                          </a:solidFill>
                          <a:latin typeface="Cambria Math" panose="02040503050406030204" pitchFamily="18" charset="0"/>
                        </a:rPr>
                        <m:t> </m:t>
                      </m:r>
                    </m:oMath>
                  </m:oMathPara>
                </a14:m>
                <a:endParaRPr lang="en-US" dirty="0"/>
              </a:p>
              <a:p>
                <a:pPr marL="285750" indent="-285750" algn="just">
                  <a:lnSpc>
                    <a:spcPct val="110000"/>
                  </a:lnSpc>
                  <a:spcAft>
                    <a:spcPts val="1200"/>
                  </a:spcAft>
                  <a:buFont typeface="Arial" panose="020B0604020202020204" pitchFamily="34" charset="0"/>
                  <a:buChar char="•"/>
                </a:pPr>
                <a:r>
                  <a:rPr lang="en-US" sz="1400" dirty="0"/>
                  <a:t>Let’s assume that </a:t>
                </a:r>
                <a:r>
                  <a:rPr lang="en-US" sz="1400" b="1" dirty="0"/>
                  <a:t>the “perfect” synchronism condition is fulfilled for a phase </a:t>
                </a:r>
                <a:r>
                  <a:rPr lang="en-US" sz="1400" b="1" dirty="0">
                    <a:sym typeface="Symbol" charset="2"/>
                  </a:rPr>
                  <a:t></a:t>
                </a:r>
                <a:r>
                  <a:rPr lang="en-US" sz="1400" b="1" baseline="-25000" dirty="0">
                    <a:sym typeface="Symbol" charset="2"/>
                  </a:rPr>
                  <a:t>s </a:t>
                </a:r>
                <a:r>
                  <a:rPr lang="en-US" sz="1400" dirty="0">
                    <a:sym typeface="Symbol" charset="2"/>
                  </a:rPr>
                  <a:t>(called </a:t>
                </a:r>
                <a:r>
                  <a:rPr lang="en-US" sz="1400" b="1" i="1" dirty="0">
                    <a:sym typeface="Symbol" charset="2"/>
                  </a:rPr>
                  <a:t>synchronous phase</a:t>
                </a:r>
                <a:r>
                  <a:rPr lang="en-US" sz="1400" dirty="0">
                    <a:sym typeface="Symbol" charset="2"/>
                  </a:rPr>
                  <a:t>)</a:t>
                </a:r>
                <a:r>
                  <a:rPr lang="en-US" sz="1400" b="1" dirty="0">
                    <a:sym typeface="Symbol" charset="2"/>
                  </a:rPr>
                  <a:t>. </a:t>
                </a:r>
                <a:r>
                  <a:rPr lang="en-US" sz="1400" dirty="0">
                    <a:sym typeface="Symbol" charset="2"/>
                  </a:rPr>
                  <a:t>This means that a particle (called </a:t>
                </a:r>
                <a:r>
                  <a:rPr lang="en-US" sz="1400" b="1" i="1" dirty="0">
                    <a:sym typeface="Symbol" charset="2"/>
                  </a:rPr>
                  <a:t>synchronous particle</a:t>
                </a:r>
                <a:r>
                  <a:rPr lang="en-US" sz="1400" dirty="0">
                    <a:sym typeface="Symbol" charset="2"/>
                  </a:rPr>
                  <a:t>) entering in a gap with a phase </a:t>
                </a:r>
                <a:r>
                  <a:rPr lang="en-US" sz="1400" baseline="-25000" dirty="0">
                    <a:sym typeface="Symbol" charset="2"/>
                  </a:rPr>
                  <a:t>s</a:t>
                </a:r>
                <a:r>
                  <a:rPr lang="en-US" sz="1400" dirty="0">
                    <a:sym typeface="Symbol" charset="2"/>
                  </a:rPr>
                  <a:t>  (</a:t>
                </a:r>
                <a:r>
                  <a:rPr lang="en-US" sz="1400" baseline="-25000" dirty="0">
                    <a:sym typeface="Symbol" charset="2"/>
                  </a:rPr>
                  <a:t>s</a:t>
                </a:r>
                <a:r>
                  <a:rPr lang="en-US" sz="1400" dirty="0">
                    <a:sym typeface="Symbol" charset="2"/>
                  </a:rPr>
                  <a:t>=</a:t>
                </a:r>
                <a:r>
                  <a:rPr lang="en-US" sz="1400" dirty="0">
                    <a:sym typeface="Symbol"/>
                  </a:rPr>
                  <a:t></a:t>
                </a:r>
                <a:r>
                  <a:rPr lang="en-US" sz="1400" baseline="-25000" dirty="0" err="1">
                    <a:sym typeface="Symbol"/>
                  </a:rPr>
                  <a:t>RF</a:t>
                </a:r>
                <a:r>
                  <a:rPr lang="en-US" sz="1400" dirty="0" err="1">
                    <a:sym typeface="Symbol"/>
                  </a:rPr>
                  <a:t>t</a:t>
                </a:r>
                <a:r>
                  <a:rPr lang="en-US" sz="1400" baseline="-25000" dirty="0" err="1">
                    <a:sym typeface="Symbol"/>
                  </a:rPr>
                  <a:t>s</a:t>
                </a:r>
                <a:r>
                  <a:rPr lang="en-US" sz="1400" dirty="0">
                    <a:sym typeface="Symbol" charset="2"/>
                  </a:rPr>
                  <a:t>) with respect to the RF voltage receive an </a:t>
                </a:r>
                <a:r>
                  <a:rPr lang="en-US" sz="1400" b="1" dirty="0">
                    <a:sym typeface="Symbol" charset="2"/>
                  </a:rPr>
                  <a:t>energy gain </a:t>
                </a:r>
                <a:r>
                  <a:rPr lang="en-US" sz="1400" dirty="0">
                    <a:sym typeface="Symbol" charset="2"/>
                  </a:rPr>
                  <a:t>(and a consequent change in velocity) that allow entering in the subsequent gap with the </a:t>
                </a:r>
                <a:r>
                  <a:rPr lang="en-US" sz="1400" b="1" dirty="0">
                    <a:sym typeface="Symbol" charset="2"/>
                  </a:rPr>
                  <a:t>same phase </a:t>
                </a:r>
                <a:r>
                  <a:rPr lang="en-US" sz="1400" b="1" baseline="-25000" dirty="0">
                    <a:sym typeface="Symbol" charset="2"/>
                  </a:rPr>
                  <a:t>s</a:t>
                </a:r>
                <a:r>
                  <a:rPr lang="en-US" sz="1400" b="1" dirty="0">
                    <a:sym typeface="Symbol" charset="2"/>
                  </a:rPr>
                  <a:t> </a:t>
                </a:r>
                <a:r>
                  <a:rPr lang="en-US" sz="1400" dirty="0">
                    <a:sym typeface="Symbol" charset="2"/>
                  </a:rPr>
                  <a:t>and so on.</a:t>
                </a:r>
              </a:p>
              <a:p>
                <a:pPr marL="285750" indent="-285750" algn="just">
                  <a:lnSpc>
                    <a:spcPct val="110000"/>
                  </a:lnSpc>
                  <a:spcAft>
                    <a:spcPts val="1200"/>
                  </a:spcAft>
                  <a:buFont typeface="Arial" panose="020B0604020202020204" pitchFamily="34" charset="0"/>
                  <a:buChar char="•"/>
                </a:pPr>
                <a:r>
                  <a:rPr lang="en-US" sz="1400" dirty="0">
                    <a:sym typeface="Symbol" charset="2"/>
                  </a:rPr>
                  <a:t>for this particle the energy gain in each gap is:</a:t>
                </a:r>
              </a:p>
              <a:p>
                <a:pPr algn="just">
                  <a:lnSpc>
                    <a:spcPct val="110000"/>
                  </a:lnSpc>
                  <a:spcAft>
                    <a:spcPts val="1200"/>
                  </a:spcAft>
                </a:pPr>
                <a14:m>
                  <m:oMathPara xmlns:m="http://schemas.openxmlformats.org/officeDocument/2006/math">
                    <m:oMathParaPr>
                      <m:jc m:val="centerGroup"/>
                    </m:oMathParaPr>
                    <m:oMath xmlns:m="http://schemas.openxmlformats.org/officeDocument/2006/math">
                      <m:r>
                        <m:rPr>
                          <m:sty m:val="p"/>
                        </m:rPr>
                        <a:rPr lang="en-US" i="1" smtClean="0">
                          <a:solidFill>
                            <a:srgbClr val="000000"/>
                          </a:solidFill>
                          <a:latin typeface="Cambria Math" panose="02040503050406030204" pitchFamily="18" charset="0"/>
                        </a:rPr>
                        <m:t>Δ</m:t>
                      </m:r>
                      <m:r>
                        <a:rPr lang="en-US" i="1" smtClean="0">
                          <a:solidFill>
                            <a:srgbClr val="000000"/>
                          </a:solidFill>
                          <a:latin typeface="Cambria Math" panose="02040503050406030204" pitchFamily="18" charset="0"/>
                        </a:rPr>
                        <m:t>𝐸</m:t>
                      </m:r>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𝑞</m:t>
                      </m:r>
                      <m:limLow>
                        <m:limLowPr>
                          <m:ctrlPr>
                            <a:rPr lang="en-US" i="1">
                              <a:solidFill>
                                <a:srgbClr val="000000"/>
                              </a:solidFill>
                              <a:latin typeface="Cambria Math" panose="02040503050406030204" pitchFamily="18" charset="0"/>
                            </a:rPr>
                          </m:ctrlPr>
                        </m:limLowPr>
                        <m:e>
                          <m:groupChr>
                            <m:groupChrPr>
                              <m:chr m:val="⏟"/>
                              <m:ctrlPr>
                                <a:rPr lang="en-US" i="1">
                                  <a:solidFill>
                                    <a:srgbClr val="000000"/>
                                  </a:solidFill>
                                  <a:latin typeface="Cambria Math" panose="02040503050406030204" pitchFamily="18" charset="0"/>
                                </a:rPr>
                              </m:ctrlPr>
                            </m:groupChrPr>
                            <m:e>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𝑉</m:t>
                                      </m:r>
                                    </m:e>
                                  </m:acc>
                                </m:e>
                                <m:sub>
                                  <m:r>
                                    <a:rPr lang="en-US" i="1">
                                      <a:solidFill>
                                        <a:srgbClr val="000000"/>
                                      </a:solidFill>
                                      <a:latin typeface="Cambria Math" panose="02040503050406030204" pitchFamily="18" charset="0"/>
                                    </a:rPr>
                                    <m:t>𝑎𝑐𝑐</m:t>
                                  </m:r>
                                </m:sub>
                              </m:sSub>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smtClean="0">
                                              <a:solidFill>
                                                <a:srgbClr val="000000"/>
                                              </a:solidFill>
                                              <a:latin typeface="Cambria Math" panose="02040503050406030204" pitchFamily="18" charset="0"/>
                                              <a:ea typeface="Cambria Math" panose="02040503050406030204" pitchFamily="18" charset="0"/>
                                            </a:rPr>
                                            <m:t>𝜙</m:t>
                                          </m:r>
                                        </m:e>
                                        <m:sub>
                                          <m:r>
                                            <a:rPr lang="en-US" i="1">
                                              <a:solidFill>
                                                <a:srgbClr val="000000"/>
                                              </a:solidFill>
                                              <a:latin typeface="Cambria Math" panose="02040503050406030204" pitchFamily="18" charset="0"/>
                                            </a:rPr>
                                            <m:t>𝑠</m:t>
                                          </m:r>
                                        </m:sub>
                                      </m:sSub>
                                    </m:e>
                                  </m:d>
                                </m:e>
                              </m:func>
                            </m:e>
                          </m:groupChr>
                        </m:e>
                        <m:li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𝑎𝑐𝑐</m:t>
                              </m:r>
                              <m:r>
                                <a:rPr lang="en-US" i="1">
                                  <a:solidFill>
                                    <a:srgbClr val="000000"/>
                                  </a:solidFill>
                                  <a:latin typeface="Cambria Math" panose="02040503050406030204" pitchFamily="18" charset="0"/>
                                </a:rPr>
                                <m:t>_</m:t>
                              </m:r>
                              <m:r>
                                <a:rPr lang="en-US" i="1">
                                  <a:solidFill>
                                    <a:srgbClr val="000000"/>
                                  </a:solidFill>
                                  <a:latin typeface="Cambria Math" panose="02040503050406030204" pitchFamily="18" charset="0"/>
                                </a:rPr>
                                <m:t>𝑠</m:t>
                              </m:r>
                            </m:sub>
                          </m:sSub>
                        </m:lim>
                      </m:limLow>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𝑎𝑐𝑐</m:t>
                          </m:r>
                          <m:r>
                            <a:rPr lang="en-US" i="1">
                              <a:solidFill>
                                <a:srgbClr val="000000"/>
                              </a:solidFill>
                              <a:latin typeface="Cambria Math" panose="02040503050406030204" pitchFamily="18" charset="0"/>
                            </a:rPr>
                            <m:t>_</m:t>
                          </m:r>
                          <m:r>
                            <a:rPr lang="en-US" i="1">
                              <a:solidFill>
                                <a:srgbClr val="000000"/>
                              </a:solidFill>
                              <a:latin typeface="Cambria Math" panose="02040503050406030204" pitchFamily="18" charset="0"/>
                            </a:rPr>
                            <m:t>𝑠</m:t>
                          </m:r>
                        </m:sub>
                      </m:sSub>
                    </m:oMath>
                  </m:oMathPara>
                </a14:m>
                <a:endParaRPr lang="en-US" dirty="0"/>
              </a:p>
              <a:p>
                <a:pPr marL="285750" indent="-285750" algn="just">
                  <a:lnSpc>
                    <a:spcPct val="110000"/>
                  </a:lnSpc>
                  <a:spcAft>
                    <a:spcPts val="1200"/>
                  </a:spcAft>
                  <a:buFont typeface="Arial" panose="020B0604020202020204" pitchFamily="34" charset="0"/>
                  <a:buChar char="•"/>
                </a:pPr>
                <a:r>
                  <a:rPr lang="en-US" sz="1400" dirty="0">
                    <a:sym typeface="Symbol" charset="2"/>
                  </a:rPr>
                  <a:t>both </a:t>
                </a:r>
                <a:r>
                  <a:rPr lang="en-US" sz="1400" baseline="-25000" dirty="0">
                    <a:sym typeface="Symbol" charset="2"/>
                  </a:rPr>
                  <a:t>s </a:t>
                </a:r>
                <a:r>
                  <a:rPr lang="en-US" sz="1400" dirty="0">
                    <a:sym typeface="Symbol" charset="2"/>
                  </a:rPr>
                  <a:t>and </a:t>
                </a:r>
                <a:r>
                  <a:rPr lang="en-US" sz="1400" baseline="-25000" dirty="0">
                    <a:sym typeface="Symbol" charset="2"/>
                  </a:rPr>
                  <a:t>s</a:t>
                </a:r>
                <a:r>
                  <a:rPr lang="en-US" sz="1400" baseline="30000" dirty="0">
                    <a:sym typeface="Symbol" charset="2"/>
                  </a:rPr>
                  <a:t>*</a:t>
                </a:r>
                <a:r>
                  <a:rPr lang="en-US" sz="1400" dirty="0">
                    <a:sym typeface="Symbol" charset="2"/>
                  </a:rPr>
                  <a:t> are synchronous phases</a:t>
                </a:r>
                <a:endParaRPr lang="en-US" sz="1400" dirty="0"/>
              </a:p>
              <a:p>
                <a:pPr algn="just"/>
                <a:endParaRPr lang="en-US" sz="1400" dirty="0"/>
              </a:p>
            </p:txBody>
          </p:sp>
        </mc:Choice>
        <mc:Fallback xmlns="">
          <p:sp>
            <p:nvSpPr>
              <p:cNvPr id="60" name="CasellaDiTesto 53">
                <a:extLst>
                  <a:ext uri="{FF2B5EF4-FFF2-40B4-BE49-F238E27FC236}">
                    <a16:creationId xmlns:a16="http://schemas.microsoft.com/office/drawing/2014/main" id="{AC1DB2C1-6C4D-FFB8-BD47-97FE8FDEA0FE}"/>
                  </a:ext>
                </a:extLst>
              </p:cNvPr>
              <p:cNvSpPr txBox="1">
                <a:spLocks noRot="1" noChangeAspect="1" noMove="1" noResize="1" noEditPoints="1" noAdjustHandles="1" noChangeArrowheads="1" noChangeShapeType="1" noTextEdit="1"/>
              </p:cNvSpPr>
              <p:nvPr/>
            </p:nvSpPr>
            <p:spPr>
              <a:xfrm>
                <a:off x="54676" y="951802"/>
                <a:ext cx="7081056" cy="5258876"/>
              </a:xfrm>
              <a:prstGeom prst="rect">
                <a:avLst/>
              </a:prstGeom>
              <a:blipFill>
                <a:blip r:embed="rId6"/>
                <a:stretch>
                  <a:fillRect l="-172" t="-232" r="-258"/>
                </a:stretch>
              </a:blipFill>
            </p:spPr>
            <p:txBody>
              <a:bodyPr/>
              <a:lstStyle/>
              <a:p>
                <a:r>
                  <a:rPr lang="en-US">
                    <a:noFill/>
                  </a:rPr>
                  <a:t> </a:t>
                </a:r>
              </a:p>
            </p:txBody>
          </p:sp>
        </mc:Fallback>
      </mc:AlternateContent>
    </p:spTree>
    <p:extLst>
      <p:ext uri="{BB962C8B-B14F-4D97-AF65-F5344CB8AC3E}">
        <p14:creationId xmlns:p14="http://schemas.microsoft.com/office/powerpoint/2010/main" val="340438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par>
                                <p:cTn id="47" presetID="10"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par>
                                <p:cTn id="53" presetID="10"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par>
                                <p:cTn id="61" presetID="10"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fade">
                                      <p:cBhvr>
                                        <p:cTn id="66" dur="500"/>
                                        <p:tgtEl>
                                          <p:spTgt spid="50"/>
                                        </p:tgtEl>
                                      </p:cBhvr>
                                    </p:animEffect>
                                  </p:childTnLst>
                                </p:cTn>
                              </p:par>
                              <p:par>
                                <p:cTn id="67" presetID="10"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fade">
                                      <p:cBhvr>
                                        <p:cTn id="80" dur="500"/>
                                        <p:tgtEl>
                                          <p:spTgt spid="54"/>
                                        </p:tgtEl>
                                      </p:cBhvr>
                                    </p:animEffect>
                                  </p:childTnLst>
                                </p:cTn>
                              </p:par>
                              <p:par>
                                <p:cTn id="81" presetID="10" presetClass="entr" presetSubtype="0" fill="hold" nodeType="with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fade">
                                      <p:cBhvr>
                                        <p:cTn id="83" dur="500"/>
                                        <p:tgtEl>
                                          <p:spTgt spid="4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P spid="40" grpId="0"/>
      <p:bldP spid="41" grpId="0"/>
      <p:bldP spid="42" grpId="0" animBg="1"/>
      <p:bldP spid="44" grpId="0" animBg="1"/>
      <p:bldP spid="45" grpId="0" animBg="1"/>
      <p:bldP spid="49" grpId="0"/>
      <p:bldP spid="50" grpId="0"/>
      <p:bldP spid="51" grpId="0"/>
      <p:bldP spid="53"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94E01-A262-5D74-8FA8-B3820568A07F}"/>
              </a:ext>
            </a:extLst>
          </p:cNvPr>
          <p:cNvSpPr>
            <a:spLocks noGrp="1"/>
          </p:cNvSpPr>
          <p:nvPr>
            <p:ph type="title"/>
          </p:nvPr>
        </p:nvSpPr>
        <p:spPr>
          <a:xfrm>
            <a:off x="310055" y="146907"/>
            <a:ext cx="5397062" cy="662782"/>
          </a:xfrm>
        </p:spPr>
        <p:txBody>
          <a:bodyPr>
            <a:normAutofit/>
          </a:bodyPr>
          <a:lstStyle/>
          <a:p>
            <a:r>
              <a:rPr lang="en-US" dirty="0"/>
              <a:t>Phase Conventions</a:t>
            </a:r>
          </a:p>
        </p:txBody>
      </p:sp>
      <p:sp>
        <p:nvSpPr>
          <p:cNvPr id="4" name="Date Placeholder 3">
            <a:extLst>
              <a:ext uri="{FF2B5EF4-FFF2-40B4-BE49-F238E27FC236}">
                <a16:creationId xmlns:a16="http://schemas.microsoft.com/office/drawing/2014/main" id="{9A8B19E7-076B-8206-3325-6EFE5613DC39}"/>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58EA6E74-4AFC-9258-5D39-500D4CC1C666}"/>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81461542-5B21-E5DE-0F40-D85B0864E4C7}"/>
              </a:ext>
            </a:extLst>
          </p:cNvPr>
          <p:cNvSpPr>
            <a:spLocks noGrp="1"/>
          </p:cNvSpPr>
          <p:nvPr>
            <p:ph type="sldNum" sz="quarter" idx="12"/>
          </p:nvPr>
        </p:nvSpPr>
        <p:spPr/>
        <p:txBody>
          <a:bodyPr/>
          <a:lstStyle/>
          <a:p>
            <a:fld id="{51845F5A-061D-4825-9AE9-D7794091C6CF}" type="slidenum">
              <a:rPr lang="en-US" smtClean="0"/>
              <a:t>27</a:t>
            </a:fld>
            <a:endParaRPr lang="en-US"/>
          </a:p>
        </p:txBody>
      </p:sp>
      <p:sp>
        <p:nvSpPr>
          <p:cNvPr id="7" name="Rettangolo 2">
            <a:extLst>
              <a:ext uri="{FF2B5EF4-FFF2-40B4-BE49-F238E27FC236}">
                <a16:creationId xmlns:a16="http://schemas.microsoft.com/office/drawing/2014/main" id="{7957FF4B-D14F-1488-1805-659F81391716}"/>
              </a:ext>
            </a:extLst>
          </p:cNvPr>
          <p:cNvSpPr/>
          <p:nvPr/>
        </p:nvSpPr>
        <p:spPr>
          <a:xfrm>
            <a:off x="147003" y="918649"/>
            <a:ext cx="11669251" cy="1354217"/>
          </a:xfrm>
          <a:prstGeom prst="rect">
            <a:avLst/>
          </a:prstGeom>
        </p:spPr>
        <p:txBody>
          <a:bodyPr wrap="square">
            <a:spAutoFit/>
          </a:bodyPr>
          <a:lstStyle/>
          <a:p>
            <a:pPr marL="285750" indent="-285750">
              <a:spcAft>
                <a:spcPts val="1200"/>
              </a:spcAft>
              <a:buFont typeface="Arial" panose="020B0604020202020204" pitchFamily="34" charset="0"/>
              <a:buChar char="•"/>
            </a:pPr>
            <a:r>
              <a:rPr lang="en-GB" dirty="0"/>
              <a:t>For </a:t>
            </a:r>
            <a:r>
              <a:rPr lang="en-GB" b="1" dirty="0"/>
              <a:t>circular accelerators</a:t>
            </a:r>
            <a:r>
              <a:rPr lang="en-GB" dirty="0"/>
              <a:t>, the origin of time is taken at the zero crossing of the RF voltage with positive slope</a:t>
            </a:r>
          </a:p>
          <a:p>
            <a:pPr marL="285750" indent="-285750">
              <a:spcAft>
                <a:spcPts val="1200"/>
              </a:spcAft>
              <a:buFont typeface="Arial" panose="020B0604020202020204" pitchFamily="34" charset="0"/>
              <a:buChar char="•"/>
            </a:pPr>
            <a:r>
              <a:rPr lang="en-US" dirty="0"/>
              <a:t>For </a:t>
            </a:r>
            <a:r>
              <a:rPr lang="en-US" b="1" dirty="0"/>
              <a:t>linear accelerators</a:t>
            </a:r>
            <a:r>
              <a:rPr lang="en-US" dirty="0"/>
              <a:t>, the origin of time is taken at the maximum of the positive crest of the RF voltage</a:t>
            </a:r>
          </a:p>
        </p:txBody>
      </p:sp>
      <p:cxnSp>
        <p:nvCxnSpPr>
          <p:cNvPr id="8" name="Connettore 2 20">
            <a:extLst>
              <a:ext uri="{FF2B5EF4-FFF2-40B4-BE49-F238E27FC236}">
                <a16:creationId xmlns:a16="http://schemas.microsoft.com/office/drawing/2014/main" id="{0ED312DC-1EF2-B755-7C9E-0BDEA8C78343}"/>
              </a:ext>
            </a:extLst>
          </p:cNvPr>
          <p:cNvCxnSpPr/>
          <p:nvPr/>
        </p:nvCxnSpPr>
        <p:spPr>
          <a:xfrm flipH="1" flipV="1">
            <a:off x="2393814" y="2897929"/>
            <a:ext cx="11913" cy="27991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21">
            <a:extLst>
              <a:ext uri="{FF2B5EF4-FFF2-40B4-BE49-F238E27FC236}">
                <a16:creationId xmlns:a16="http://schemas.microsoft.com/office/drawing/2014/main" id="{4DD34209-40F1-5F85-E586-7AD6F3014FD2}"/>
              </a:ext>
            </a:extLst>
          </p:cNvPr>
          <p:cNvCxnSpPr/>
          <p:nvPr/>
        </p:nvCxnSpPr>
        <p:spPr>
          <a:xfrm>
            <a:off x="796096" y="4412385"/>
            <a:ext cx="464795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Figura a mano libera 22">
            <a:extLst>
              <a:ext uri="{FF2B5EF4-FFF2-40B4-BE49-F238E27FC236}">
                <a16:creationId xmlns:a16="http://schemas.microsoft.com/office/drawing/2014/main" id="{244194F6-8AC1-D599-A909-D91163D8339A}"/>
              </a:ext>
            </a:extLst>
          </p:cNvPr>
          <p:cNvSpPr/>
          <p:nvPr/>
        </p:nvSpPr>
        <p:spPr>
          <a:xfrm>
            <a:off x="739488" y="3352054"/>
            <a:ext cx="4350865" cy="2190654"/>
          </a:xfrm>
          <a:custGeom>
            <a:avLst/>
            <a:gdLst>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1451610">
                <a:moveTo>
                  <a:pt x="0" y="3810"/>
                </a:moveTo>
                <a:cubicBezTo>
                  <a:pt x="296862" y="7620"/>
                  <a:pt x="445135" y="1443990"/>
                  <a:pt x="727710" y="1443990"/>
                </a:cubicBezTo>
                <a:cubicBezTo>
                  <a:pt x="1010285" y="1443990"/>
                  <a:pt x="1170305" y="6350"/>
                  <a:pt x="1443990" y="3810"/>
                </a:cubicBezTo>
                <a:cubicBezTo>
                  <a:pt x="1717675" y="1270"/>
                  <a:pt x="1871345" y="1452245"/>
                  <a:pt x="2164080" y="1451610"/>
                </a:cubicBezTo>
                <a:cubicBezTo>
                  <a:pt x="2456815" y="1450975"/>
                  <a:pt x="2596197" y="1587"/>
                  <a:pt x="2880360" y="0"/>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CasellaDiTesto 26">
            <a:extLst>
              <a:ext uri="{FF2B5EF4-FFF2-40B4-BE49-F238E27FC236}">
                <a16:creationId xmlns:a16="http://schemas.microsoft.com/office/drawing/2014/main" id="{E8276FFA-0A8B-A40E-1F76-400CA58F17C8}"/>
              </a:ext>
            </a:extLst>
          </p:cNvPr>
          <p:cNvSpPr txBox="1"/>
          <p:nvPr/>
        </p:nvSpPr>
        <p:spPr>
          <a:xfrm>
            <a:off x="5173154" y="4450157"/>
            <a:ext cx="261610" cy="369332"/>
          </a:xfrm>
          <a:prstGeom prst="rect">
            <a:avLst/>
          </a:prstGeom>
          <a:noFill/>
        </p:spPr>
        <p:txBody>
          <a:bodyPr wrap="none" rtlCol="0">
            <a:spAutoFit/>
          </a:bodyPr>
          <a:lstStyle/>
          <a:p>
            <a:r>
              <a:rPr lang="en-US"/>
              <a:t>t</a:t>
            </a:r>
          </a:p>
        </p:txBody>
      </p:sp>
      <p:cxnSp>
        <p:nvCxnSpPr>
          <p:cNvPr id="13" name="Connettore 1 123">
            <a:extLst>
              <a:ext uri="{FF2B5EF4-FFF2-40B4-BE49-F238E27FC236}">
                <a16:creationId xmlns:a16="http://schemas.microsoft.com/office/drawing/2014/main" id="{35A8D7AE-18C4-D817-126D-EED846DCF03C}"/>
              </a:ext>
            </a:extLst>
          </p:cNvPr>
          <p:cNvCxnSpPr/>
          <p:nvPr/>
        </p:nvCxnSpPr>
        <p:spPr>
          <a:xfrm flipV="1">
            <a:off x="2642012" y="3679521"/>
            <a:ext cx="0" cy="732865"/>
          </a:xfrm>
          <a:prstGeom prst="line">
            <a:avLst/>
          </a:prstGeom>
          <a:ln w="190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CasellaDiTesto 31">
            <a:extLst>
              <a:ext uri="{FF2B5EF4-FFF2-40B4-BE49-F238E27FC236}">
                <a16:creationId xmlns:a16="http://schemas.microsoft.com/office/drawing/2014/main" id="{86CB8EC9-00CE-C3CC-73ED-E15B09B2AAB8}"/>
              </a:ext>
            </a:extLst>
          </p:cNvPr>
          <p:cNvSpPr txBox="1"/>
          <p:nvPr/>
        </p:nvSpPr>
        <p:spPr>
          <a:xfrm>
            <a:off x="2464863" y="4360194"/>
            <a:ext cx="365806" cy="369332"/>
          </a:xfrm>
          <a:prstGeom prst="rect">
            <a:avLst/>
          </a:prstGeom>
          <a:noFill/>
        </p:spPr>
        <p:txBody>
          <a:bodyPr wrap="none" rtlCol="0">
            <a:spAutoFit/>
          </a:bodyPr>
          <a:lstStyle/>
          <a:p>
            <a:r>
              <a:rPr lang="en-US">
                <a:sym typeface="Symbol"/>
              </a:rPr>
              <a:t></a:t>
            </a:r>
            <a:r>
              <a:rPr lang="en-US" baseline="-25000">
                <a:sym typeface="Symbol"/>
              </a:rPr>
              <a:t>s</a:t>
            </a:r>
            <a:endParaRPr lang="en-US" baseline="-25000"/>
          </a:p>
        </p:txBody>
      </p:sp>
      <p:sp>
        <p:nvSpPr>
          <p:cNvPr id="15" name="Ovale 34">
            <a:extLst>
              <a:ext uri="{FF2B5EF4-FFF2-40B4-BE49-F238E27FC236}">
                <a16:creationId xmlns:a16="http://schemas.microsoft.com/office/drawing/2014/main" id="{CF7EEC81-378F-096C-0876-848E8444B77A}"/>
              </a:ext>
            </a:extLst>
          </p:cNvPr>
          <p:cNvSpPr/>
          <p:nvPr/>
        </p:nvSpPr>
        <p:spPr>
          <a:xfrm>
            <a:off x="2572088" y="3615108"/>
            <a:ext cx="124172" cy="144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ttore 2 37">
            <a:extLst>
              <a:ext uri="{FF2B5EF4-FFF2-40B4-BE49-F238E27FC236}">
                <a16:creationId xmlns:a16="http://schemas.microsoft.com/office/drawing/2014/main" id="{DEC99A09-4C3A-DF86-5A6E-6418D8C7C123}"/>
              </a:ext>
            </a:extLst>
          </p:cNvPr>
          <p:cNvCxnSpPr/>
          <p:nvPr/>
        </p:nvCxnSpPr>
        <p:spPr>
          <a:xfrm flipH="1" flipV="1">
            <a:off x="9036597" y="2843489"/>
            <a:ext cx="11913" cy="27991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38">
            <a:extLst>
              <a:ext uri="{FF2B5EF4-FFF2-40B4-BE49-F238E27FC236}">
                <a16:creationId xmlns:a16="http://schemas.microsoft.com/office/drawing/2014/main" id="{A2B9EBEF-E163-E83D-17A4-D218D689BD1D}"/>
              </a:ext>
            </a:extLst>
          </p:cNvPr>
          <p:cNvCxnSpPr/>
          <p:nvPr/>
        </p:nvCxnSpPr>
        <p:spPr>
          <a:xfrm>
            <a:off x="6919223" y="4412385"/>
            <a:ext cx="464795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Figura a mano libera 39">
            <a:extLst>
              <a:ext uri="{FF2B5EF4-FFF2-40B4-BE49-F238E27FC236}">
                <a16:creationId xmlns:a16="http://schemas.microsoft.com/office/drawing/2014/main" id="{5E31750E-1AFE-AB76-D5F1-72603C6BBCE3}"/>
              </a:ext>
            </a:extLst>
          </p:cNvPr>
          <p:cNvSpPr/>
          <p:nvPr/>
        </p:nvSpPr>
        <p:spPr>
          <a:xfrm>
            <a:off x="6862615" y="3352054"/>
            <a:ext cx="4350865" cy="2190654"/>
          </a:xfrm>
          <a:custGeom>
            <a:avLst/>
            <a:gdLst>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1451610">
                <a:moveTo>
                  <a:pt x="0" y="3810"/>
                </a:moveTo>
                <a:cubicBezTo>
                  <a:pt x="296862" y="7620"/>
                  <a:pt x="445135" y="1443990"/>
                  <a:pt x="727710" y="1443990"/>
                </a:cubicBezTo>
                <a:cubicBezTo>
                  <a:pt x="1010285" y="1443990"/>
                  <a:pt x="1170305" y="6350"/>
                  <a:pt x="1443990" y="3810"/>
                </a:cubicBezTo>
                <a:cubicBezTo>
                  <a:pt x="1717675" y="1270"/>
                  <a:pt x="1871345" y="1452245"/>
                  <a:pt x="2164080" y="1451610"/>
                </a:cubicBezTo>
                <a:cubicBezTo>
                  <a:pt x="2456815" y="1450975"/>
                  <a:pt x="2596197" y="1587"/>
                  <a:pt x="2880360" y="0"/>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asellaDiTesto 41">
            <a:extLst>
              <a:ext uri="{FF2B5EF4-FFF2-40B4-BE49-F238E27FC236}">
                <a16:creationId xmlns:a16="http://schemas.microsoft.com/office/drawing/2014/main" id="{B98EC6B0-6ED4-AAFE-B305-4A4503E4F4D8}"/>
              </a:ext>
            </a:extLst>
          </p:cNvPr>
          <p:cNvSpPr txBox="1"/>
          <p:nvPr/>
        </p:nvSpPr>
        <p:spPr>
          <a:xfrm>
            <a:off x="11296281" y="4450157"/>
            <a:ext cx="261610" cy="369332"/>
          </a:xfrm>
          <a:prstGeom prst="rect">
            <a:avLst/>
          </a:prstGeom>
          <a:noFill/>
        </p:spPr>
        <p:txBody>
          <a:bodyPr wrap="none" rtlCol="0">
            <a:spAutoFit/>
          </a:bodyPr>
          <a:lstStyle/>
          <a:p>
            <a:r>
              <a:rPr lang="en-US"/>
              <a:t>t</a:t>
            </a:r>
          </a:p>
        </p:txBody>
      </p:sp>
      <p:cxnSp>
        <p:nvCxnSpPr>
          <p:cNvPr id="21" name="Connettore 1 123">
            <a:extLst>
              <a:ext uri="{FF2B5EF4-FFF2-40B4-BE49-F238E27FC236}">
                <a16:creationId xmlns:a16="http://schemas.microsoft.com/office/drawing/2014/main" id="{C41ED2A8-61A2-2D92-D11B-3E1543ECF1E2}"/>
              </a:ext>
            </a:extLst>
          </p:cNvPr>
          <p:cNvCxnSpPr/>
          <p:nvPr/>
        </p:nvCxnSpPr>
        <p:spPr>
          <a:xfrm flipV="1">
            <a:off x="8765139" y="3679521"/>
            <a:ext cx="0" cy="732865"/>
          </a:xfrm>
          <a:prstGeom prst="line">
            <a:avLst/>
          </a:prstGeom>
          <a:ln w="190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CasellaDiTesto 43">
            <a:extLst>
              <a:ext uri="{FF2B5EF4-FFF2-40B4-BE49-F238E27FC236}">
                <a16:creationId xmlns:a16="http://schemas.microsoft.com/office/drawing/2014/main" id="{3AA99ACF-88DF-823D-0793-F315E66B2132}"/>
              </a:ext>
            </a:extLst>
          </p:cNvPr>
          <p:cNvSpPr txBox="1"/>
          <p:nvPr/>
        </p:nvSpPr>
        <p:spPr>
          <a:xfrm>
            <a:off x="8587990" y="4360194"/>
            <a:ext cx="365806" cy="369332"/>
          </a:xfrm>
          <a:prstGeom prst="rect">
            <a:avLst/>
          </a:prstGeom>
          <a:noFill/>
        </p:spPr>
        <p:txBody>
          <a:bodyPr wrap="none" rtlCol="0">
            <a:spAutoFit/>
          </a:bodyPr>
          <a:lstStyle/>
          <a:p>
            <a:r>
              <a:rPr lang="en-US">
                <a:sym typeface="Symbol"/>
              </a:rPr>
              <a:t></a:t>
            </a:r>
            <a:r>
              <a:rPr lang="en-US" baseline="-25000">
                <a:sym typeface="Symbol"/>
              </a:rPr>
              <a:t>s</a:t>
            </a:r>
            <a:endParaRPr lang="en-US" baseline="-25000"/>
          </a:p>
        </p:txBody>
      </p:sp>
      <p:sp>
        <p:nvSpPr>
          <p:cNvPr id="23" name="Ovale 44">
            <a:extLst>
              <a:ext uri="{FF2B5EF4-FFF2-40B4-BE49-F238E27FC236}">
                <a16:creationId xmlns:a16="http://schemas.microsoft.com/office/drawing/2014/main" id="{E3A8C753-E80D-24F7-E8B8-303E78625973}"/>
              </a:ext>
            </a:extLst>
          </p:cNvPr>
          <p:cNvSpPr/>
          <p:nvPr/>
        </p:nvSpPr>
        <p:spPr>
          <a:xfrm>
            <a:off x="8695215" y="3615108"/>
            <a:ext cx="124172" cy="144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tangolo 45">
            <a:extLst>
              <a:ext uri="{FF2B5EF4-FFF2-40B4-BE49-F238E27FC236}">
                <a16:creationId xmlns:a16="http://schemas.microsoft.com/office/drawing/2014/main" id="{EB1B71B5-B27A-C499-2B4C-703366F82750}"/>
              </a:ext>
            </a:extLst>
          </p:cNvPr>
          <p:cNvSpPr/>
          <p:nvPr/>
        </p:nvSpPr>
        <p:spPr>
          <a:xfrm>
            <a:off x="1158399" y="2388404"/>
            <a:ext cx="2494655" cy="369332"/>
          </a:xfrm>
          <a:prstGeom prst="rect">
            <a:avLst/>
          </a:prstGeom>
        </p:spPr>
        <p:txBody>
          <a:bodyPr wrap="square">
            <a:spAutoFit/>
          </a:bodyPr>
          <a:lstStyle/>
          <a:p>
            <a:r>
              <a:rPr lang="en-GB" b="1" dirty="0">
                <a:solidFill>
                  <a:srgbClr val="FF0000"/>
                </a:solidFill>
              </a:rPr>
              <a:t>circular accelerators</a:t>
            </a:r>
            <a:endParaRPr lang="en-GB" dirty="0">
              <a:solidFill>
                <a:srgbClr val="FF0000"/>
              </a:solidFill>
            </a:endParaRPr>
          </a:p>
        </p:txBody>
      </p:sp>
      <p:sp>
        <p:nvSpPr>
          <p:cNvPr id="25" name="Rettangolo 46">
            <a:extLst>
              <a:ext uri="{FF2B5EF4-FFF2-40B4-BE49-F238E27FC236}">
                <a16:creationId xmlns:a16="http://schemas.microsoft.com/office/drawing/2014/main" id="{A26420AA-D91E-0FE6-78D5-16C5A11E6F9D}"/>
              </a:ext>
            </a:extLst>
          </p:cNvPr>
          <p:cNvSpPr/>
          <p:nvPr/>
        </p:nvSpPr>
        <p:spPr>
          <a:xfrm>
            <a:off x="8067934" y="2353746"/>
            <a:ext cx="1937325" cy="369332"/>
          </a:xfrm>
          <a:prstGeom prst="rect">
            <a:avLst/>
          </a:prstGeom>
        </p:spPr>
        <p:txBody>
          <a:bodyPr wrap="none">
            <a:spAutoFit/>
          </a:bodyPr>
          <a:lstStyle/>
          <a:p>
            <a:r>
              <a:rPr lang="en-US" b="1" dirty="0">
                <a:solidFill>
                  <a:srgbClr val="FF0000"/>
                </a:solidFill>
              </a:rPr>
              <a:t>linear accelerators</a:t>
            </a:r>
            <a:endParaRPr lang="en-GB" dirty="0">
              <a:solidFill>
                <a:srgbClr val="FF0000"/>
              </a:solidFill>
            </a:endParaRPr>
          </a:p>
        </p:txBody>
      </p:sp>
      <mc:AlternateContent xmlns:mc="http://schemas.openxmlformats.org/markup-compatibility/2006" xmlns:a14="http://schemas.microsoft.com/office/drawing/2010/main">
        <mc:Choice Requires="a14">
          <p:sp>
            <p:nvSpPr>
              <p:cNvPr id="26" name="Oggetto 47">
                <a:extLst>
                  <a:ext uri="{FF2B5EF4-FFF2-40B4-BE49-F238E27FC236}">
                    <a16:creationId xmlns:a16="http://schemas.microsoft.com/office/drawing/2014/main" id="{75393BE1-596A-CDB0-6D77-78C26D323354}"/>
                  </a:ext>
                </a:extLst>
              </p:cNvPr>
              <p:cNvSpPr txBox="1"/>
              <p:nvPr/>
            </p:nvSpPr>
            <p:spPr bwMode="auto">
              <a:xfrm>
                <a:off x="9066629" y="2681055"/>
                <a:ext cx="2400787" cy="388938"/>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𝑎𝑐𝑐</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𝑉</m:t>
                              </m:r>
                            </m:e>
                          </m:acc>
                        </m:e>
                        <m:sub>
                          <m:r>
                            <a:rPr lang="en-US" i="1">
                              <a:solidFill>
                                <a:srgbClr val="000000"/>
                              </a:solidFill>
                              <a:latin typeface="Cambria Math" panose="02040503050406030204" pitchFamily="18" charset="0"/>
                            </a:rPr>
                            <m:t>𝑎𝑐𝑐</m:t>
                          </m:r>
                        </m:sub>
                      </m:sSub>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r>
                                <a:rPr lang="en-US" i="1">
                                  <a:solidFill>
                                    <a:srgbClr val="000000"/>
                                  </a:solidFill>
                                  <a:latin typeface="Cambria Math" panose="02040503050406030204" pitchFamily="18" charset="0"/>
                                </a:rPr>
                                <m:t>𝑡</m:t>
                              </m:r>
                            </m:e>
                          </m:d>
                        </m:e>
                      </m:func>
                      <m:r>
                        <a:rPr lang="en-US" i="0">
                          <a:solidFill>
                            <a:srgbClr val="000000"/>
                          </a:solidFill>
                          <a:latin typeface="Cambria Math" panose="02040503050406030204" pitchFamily="18" charset="0"/>
                        </a:rPr>
                        <m:t> </m:t>
                      </m:r>
                    </m:oMath>
                  </m:oMathPara>
                </a14:m>
                <a:endParaRPr lang="en-US" dirty="0"/>
              </a:p>
            </p:txBody>
          </p:sp>
        </mc:Choice>
        <mc:Fallback xmlns="">
          <p:sp>
            <p:nvSpPr>
              <p:cNvPr id="26" name="Oggetto 47">
                <a:extLst>
                  <a:ext uri="{FF2B5EF4-FFF2-40B4-BE49-F238E27FC236}">
                    <a16:creationId xmlns:a16="http://schemas.microsoft.com/office/drawing/2014/main" id="{75393BE1-596A-CDB0-6D77-78C26D323354}"/>
                  </a:ext>
                </a:extLst>
              </p:cNvPr>
              <p:cNvSpPr txBox="1">
                <a:spLocks noRot="1" noChangeAspect="1" noMove="1" noResize="1" noEditPoints="1" noAdjustHandles="1" noChangeArrowheads="1" noChangeShapeType="1" noTextEdit="1"/>
              </p:cNvSpPr>
              <p:nvPr/>
            </p:nvSpPr>
            <p:spPr bwMode="auto">
              <a:xfrm>
                <a:off x="9066629" y="2681055"/>
                <a:ext cx="2400787" cy="388938"/>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Oggetto 48">
                <a:extLst>
                  <a:ext uri="{FF2B5EF4-FFF2-40B4-BE49-F238E27FC236}">
                    <a16:creationId xmlns:a16="http://schemas.microsoft.com/office/drawing/2014/main" id="{B16989C2-37A1-E433-3350-C4C80C0A89F4}"/>
                  </a:ext>
                </a:extLst>
              </p:cNvPr>
              <p:cNvSpPr txBox="1"/>
              <p:nvPr/>
            </p:nvSpPr>
            <p:spPr bwMode="auto">
              <a:xfrm>
                <a:off x="2435759" y="2728762"/>
                <a:ext cx="2400787" cy="388938"/>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𝑎𝑐𝑐</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𝑉</m:t>
                              </m:r>
                            </m:e>
                          </m:acc>
                        </m:e>
                        <m:sub>
                          <m:r>
                            <a:rPr lang="en-US" i="1">
                              <a:solidFill>
                                <a:srgbClr val="000000"/>
                              </a:solidFill>
                              <a:latin typeface="Cambria Math" panose="02040503050406030204" pitchFamily="18" charset="0"/>
                            </a:rPr>
                            <m:t>𝑎𝑐𝑐</m:t>
                          </m:r>
                        </m:sub>
                      </m:sSub>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sin</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r>
                                <a:rPr lang="en-US" i="1">
                                  <a:solidFill>
                                    <a:srgbClr val="000000"/>
                                  </a:solidFill>
                                  <a:latin typeface="Cambria Math" panose="02040503050406030204" pitchFamily="18" charset="0"/>
                                </a:rPr>
                                <m:t>𝑡</m:t>
                              </m:r>
                            </m:e>
                          </m:d>
                        </m:e>
                      </m:func>
                      <m:r>
                        <a:rPr lang="en-US" i="0">
                          <a:solidFill>
                            <a:srgbClr val="000000"/>
                          </a:solidFill>
                          <a:latin typeface="Cambria Math" panose="02040503050406030204" pitchFamily="18" charset="0"/>
                        </a:rPr>
                        <m:t> </m:t>
                      </m:r>
                    </m:oMath>
                  </m:oMathPara>
                </a14:m>
                <a:endParaRPr lang="en-US"/>
              </a:p>
            </p:txBody>
          </p:sp>
        </mc:Choice>
        <mc:Fallback xmlns="">
          <p:sp>
            <p:nvSpPr>
              <p:cNvPr id="27" name="Oggetto 48">
                <a:extLst>
                  <a:ext uri="{FF2B5EF4-FFF2-40B4-BE49-F238E27FC236}">
                    <a16:creationId xmlns:a16="http://schemas.microsoft.com/office/drawing/2014/main" id="{B16989C2-37A1-E433-3350-C4C80C0A89F4}"/>
                  </a:ext>
                </a:extLst>
              </p:cNvPr>
              <p:cNvSpPr txBox="1">
                <a:spLocks noRot="1" noChangeAspect="1" noMove="1" noResize="1" noEditPoints="1" noAdjustHandles="1" noChangeArrowheads="1" noChangeShapeType="1" noTextEdit="1"/>
              </p:cNvSpPr>
              <p:nvPr/>
            </p:nvSpPr>
            <p:spPr bwMode="auto">
              <a:xfrm>
                <a:off x="2435759" y="2728762"/>
                <a:ext cx="2400787" cy="388938"/>
              </a:xfrm>
              <a:prstGeom prst="rect">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29102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p:bldP spid="15" grpId="0" animBg="1"/>
      <p:bldP spid="18" grpId="0" animBg="1"/>
      <p:bldP spid="20" grpId="0"/>
      <p:bldP spid="22" grpId="0"/>
      <p:bldP spid="23" grpId="0" animBg="1"/>
      <p:bldP spid="24"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9B3843-99B7-E4A6-BFA7-434E721EA6CD}"/>
              </a:ext>
            </a:extLst>
          </p:cNvPr>
          <p:cNvSpPr>
            <a:spLocks noGrp="1"/>
          </p:cNvSpPr>
          <p:nvPr>
            <p:ph type="title"/>
          </p:nvPr>
        </p:nvSpPr>
        <p:spPr>
          <a:xfrm>
            <a:off x="221012" y="175685"/>
            <a:ext cx="6962851" cy="643867"/>
          </a:xfrm>
        </p:spPr>
        <p:txBody>
          <a:bodyPr>
            <a:normAutofit/>
          </a:bodyPr>
          <a:lstStyle/>
          <a:p>
            <a:r>
              <a:rPr lang="it-IT" dirty="0" err="1"/>
              <a:t>Principle</a:t>
            </a:r>
            <a:r>
              <a:rPr lang="it-IT" dirty="0"/>
              <a:t> of </a:t>
            </a:r>
            <a:r>
              <a:rPr lang="it-IT" dirty="0" err="1"/>
              <a:t>phase</a:t>
            </a:r>
            <a:r>
              <a:rPr lang="it-IT" dirty="0"/>
              <a:t> </a:t>
            </a:r>
            <a:r>
              <a:rPr lang="it-IT" dirty="0" err="1"/>
              <a:t>stability</a:t>
            </a:r>
            <a:endParaRPr lang="en-US" dirty="0"/>
          </a:p>
        </p:txBody>
      </p:sp>
      <p:sp>
        <p:nvSpPr>
          <p:cNvPr id="4" name="Date Placeholder 3">
            <a:extLst>
              <a:ext uri="{FF2B5EF4-FFF2-40B4-BE49-F238E27FC236}">
                <a16:creationId xmlns:a16="http://schemas.microsoft.com/office/drawing/2014/main" id="{8ED5F8D5-06A3-E402-7F40-6D3822B6FBEA}"/>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BECE3F52-A930-911A-FCDB-537D7BE07345}"/>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99A51631-243A-8160-A42F-4401B0C34B45}"/>
              </a:ext>
            </a:extLst>
          </p:cNvPr>
          <p:cNvSpPr>
            <a:spLocks noGrp="1"/>
          </p:cNvSpPr>
          <p:nvPr>
            <p:ph type="sldNum" sz="quarter" idx="12"/>
          </p:nvPr>
        </p:nvSpPr>
        <p:spPr/>
        <p:txBody>
          <a:bodyPr/>
          <a:lstStyle/>
          <a:p>
            <a:fld id="{51845F5A-061D-4825-9AE9-D7794091C6CF}" type="slidenum">
              <a:rPr lang="en-US" smtClean="0"/>
              <a:t>28</a:t>
            </a:fld>
            <a:endParaRPr lang="en-US"/>
          </a:p>
        </p:txBody>
      </p:sp>
      <p:cxnSp>
        <p:nvCxnSpPr>
          <p:cNvPr id="7" name="Connettore 2 2">
            <a:extLst>
              <a:ext uri="{FF2B5EF4-FFF2-40B4-BE49-F238E27FC236}">
                <a16:creationId xmlns:a16="http://schemas.microsoft.com/office/drawing/2014/main" id="{F3ED6924-9C6A-FBB8-3109-122C1CF46F2E}"/>
              </a:ext>
            </a:extLst>
          </p:cNvPr>
          <p:cNvCxnSpPr/>
          <p:nvPr/>
        </p:nvCxnSpPr>
        <p:spPr>
          <a:xfrm flipH="1" flipV="1">
            <a:off x="9349636" y="177847"/>
            <a:ext cx="20082" cy="31366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2 3">
            <a:extLst>
              <a:ext uri="{FF2B5EF4-FFF2-40B4-BE49-F238E27FC236}">
                <a16:creationId xmlns:a16="http://schemas.microsoft.com/office/drawing/2014/main" id="{2E8D3B26-1548-4D95-8F81-4502D1833965}"/>
              </a:ext>
            </a:extLst>
          </p:cNvPr>
          <p:cNvCxnSpPr/>
          <p:nvPr/>
        </p:nvCxnSpPr>
        <p:spPr>
          <a:xfrm>
            <a:off x="7626727" y="2141058"/>
            <a:ext cx="36005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Figura a mano libera 4">
            <a:extLst>
              <a:ext uri="{FF2B5EF4-FFF2-40B4-BE49-F238E27FC236}">
                <a16:creationId xmlns:a16="http://schemas.microsoft.com/office/drawing/2014/main" id="{BD900D7F-C93B-8640-6DAC-A0749A1EDCAA}"/>
              </a:ext>
            </a:extLst>
          </p:cNvPr>
          <p:cNvSpPr/>
          <p:nvPr/>
        </p:nvSpPr>
        <p:spPr>
          <a:xfrm>
            <a:off x="6847196" y="704610"/>
            <a:ext cx="5040699" cy="2800887"/>
          </a:xfrm>
          <a:custGeom>
            <a:avLst/>
            <a:gdLst>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152650"/>
              <a:gd name="connsiteY0" fmla="*/ 1443990 h 1451610"/>
              <a:gd name="connsiteX1" fmla="*/ 716280 w 2152650"/>
              <a:gd name="connsiteY1" fmla="*/ 3810 h 1451610"/>
              <a:gd name="connsiteX2" fmla="*/ 1436370 w 2152650"/>
              <a:gd name="connsiteY2" fmla="*/ 1451610 h 1451610"/>
              <a:gd name="connsiteX3" fmla="*/ 2152650 w 2152650"/>
              <a:gd name="connsiteY3" fmla="*/ 0 h 1451610"/>
              <a:gd name="connsiteX0" fmla="*/ 0 w 1436370"/>
              <a:gd name="connsiteY0" fmla="*/ 1440184 h 1447804"/>
              <a:gd name="connsiteX1" fmla="*/ 716280 w 1436370"/>
              <a:gd name="connsiteY1" fmla="*/ 4 h 1447804"/>
              <a:gd name="connsiteX2" fmla="*/ 1436370 w 1436370"/>
              <a:gd name="connsiteY2" fmla="*/ 1447804 h 1447804"/>
            </a:gdLst>
            <a:ahLst/>
            <a:cxnLst>
              <a:cxn ang="0">
                <a:pos x="connsiteX0" y="connsiteY0"/>
              </a:cxn>
              <a:cxn ang="0">
                <a:pos x="connsiteX1" y="connsiteY1"/>
              </a:cxn>
              <a:cxn ang="0">
                <a:pos x="connsiteX2" y="connsiteY2"/>
              </a:cxn>
            </a:cxnLst>
            <a:rect l="l" t="t" r="r" b="b"/>
            <a:pathLst>
              <a:path w="1436370" h="1447804">
                <a:moveTo>
                  <a:pt x="0" y="1440184"/>
                </a:moveTo>
                <a:cubicBezTo>
                  <a:pt x="282575" y="1440184"/>
                  <a:pt x="442595" y="2544"/>
                  <a:pt x="716280" y="4"/>
                </a:cubicBezTo>
                <a:cubicBezTo>
                  <a:pt x="989965" y="-2536"/>
                  <a:pt x="1143635" y="1448439"/>
                  <a:pt x="1436370" y="1447804"/>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CasellaDiTesto 10">
            <a:extLst>
              <a:ext uri="{FF2B5EF4-FFF2-40B4-BE49-F238E27FC236}">
                <a16:creationId xmlns:a16="http://schemas.microsoft.com/office/drawing/2014/main" id="{076BC51A-6B81-A835-0289-7EC6838C3BD4}"/>
              </a:ext>
            </a:extLst>
          </p:cNvPr>
          <p:cNvSpPr txBox="1"/>
          <p:nvPr/>
        </p:nvSpPr>
        <p:spPr>
          <a:xfrm>
            <a:off x="9467602" y="73461"/>
            <a:ext cx="508473" cy="369332"/>
          </a:xfrm>
          <a:prstGeom prst="rect">
            <a:avLst/>
          </a:prstGeom>
          <a:noFill/>
        </p:spPr>
        <p:txBody>
          <a:bodyPr wrap="none" rtlCol="0">
            <a:spAutoFit/>
          </a:bodyPr>
          <a:lstStyle/>
          <a:p>
            <a:r>
              <a:rPr lang="en-US" err="1">
                <a:sym typeface="Symbol"/>
              </a:rPr>
              <a:t>V</a:t>
            </a:r>
            <a:r>
              <a:rPr lang="en-US" baseline="-25000" err="1">
                <a:sym typeface="Symbol"/>
              </a:rPr>
              <a:t>acc</a:t>
            </a:r>
            <a:endParaRPr lang="en-US" baseline="-25000"/>
          </a:p>
        </p:txBody>
      </p:sp>
      <p:sp>
        <p:nvSpPr>
          <p:cNvPr id="11" name="CasellaDiTesto 11">
            <a:extLst>
              <a:ext uri="{FF2B5EF4-FFF2-40B4-BE49-F238E27FC236}">
                <a16:creationId xmlns:a16="http://schemas.microsoft.com/office/drawing/2014/main" id="{6601D57E-8934-2681-4886-4F58D767C6A5}"/>
              </a:ext>
            </a:extLst>
          </p:cNvPr>
          <p:cNvSpPr txBox="1"/>
          <p:nvPr/>
        </p:nvSpPr>
        <p:spPr>
          <a:xfrm>
            <a:off x="11024032" y="2186628"/>
            <a:ext cx="261610" cy="369332"/>
          </a:xfrm>
          <a:prstGeom prst="rect">
            <a:avLst/>
          </a:prstGeom>
          <a:noFill/>
        </p:spPr>
        <p:txBody>
          <a:bodyPr wrap="none" rtlCol="0">
            <a:spAutoFit/>
          </a:bodyPr>
          <a:lstStyle/>
          <a:p>
            <a:r>
              <a:rPr lang="en-US"/>
              <a:t>t</a:t>
            </a:r>
          </a:p>
        </p:txBody>
      </p:sp>
      <p:cxnSp>
        <p:nvCxnSpPr>
          <p:cNvPr id="12" name="Connettore 1 12">
            <a:extLst>
              <a:ext uri="{FF2B5EF4-FFF2-40B4-BE49-F238E27FC236}">
                <a16:creationId xmlns:a16="http://schemas.microsoft.com/office/drawing/2014/main" id="{4E333D8F-2564-0B2E-62A2-E407CACAD29F}"/>
              </a:ext>
            </a:extLst>
          </p:cNvPr>
          <p:cNvCxnSpPr>
            <a:endCxn id="16" idx="4"/>
          </p:cNvCxnSpPr>
          <p:nvPr/>
        </p:nvCxnSpPr>
        <p:spPr>
          <a:xfrm flipV="1">
            <a:off x="8738852" y="1154616"/>
            <a:ext cx="0" cy="986443"/>
          </a:xfrm>
          <a:prstGeom prst="line">
            <a:avLst/>
          </a:prstGeom>
          <a:ln w="190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Connettore 1 13">
            <a:extLst>
              <a:ext uri="{FF2B5EF4-FFF2-40B4-BE49-F238E27FC236}">
                <a16:creationId xmlns:a16="http://schemas.microsoft.com/office/drawing/2014/main" id="{EF89FDE5-4908-8C09-9F72-69D105ECC79A}"/>
              </a:ext>
            </a:extLst>
          </p:cNvPr>
          <p:cNvCxnSpPr/>
          <p:nvPr/>
        </p:nvCxnSpPr>
        <p:spPr>
          <a:xfrm flipV="1">
            <a:off x="9976074" y="1082606"/>
            <a:ext cx="0" cy="1045953"/>
          </a:xfrm>
          <a:prstGeom prst="line">
            <a:avLst/>
          </a:prstGeom>
          <a:ln w="190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CasellaDiTesto 15">
            <a:extLst>
              <a:ext uri="{FF2B5EF4-FFF2-40B4-BE49-F238E27FC236}">
                <a16:creationId xmlns:a16="http://schemas.microsoft.com/office/drawing/2014/main" id="{E4D50FA6-FB10-6131-F560-581067D34006}"/>
              </a:ext>
            </a:extLst>
          </p:cNvPr>
          <p:cNvSpPr txBox="1"/>
          <p:nvPr/>
        </p:nvSpPr>
        <p:spPr>
          <a:xfrm>
            <a:off x="9816846" y="2141058"/>
            <a:ext cx="442750" cy="369332"/>
          </a:xfrm>
          <a:prstGeom prst="rect">
            <a:avLst/>
          </a:prstGeom>
          <a:noFill/>
        </p:spPr>
        <p:txBody>
          <a:bodyPr wrap="none" rtlCol="0">
            <a:spAutoFit/>
          </a:bodyPr>
          <a:lstStyle/>
          <a:p>
            <a:r>
              <a:rPr lang="en-US">
                <a:sym typeface="Symbol"/>
              </a:rPr>
              <a:t></a:t>
            </a:r>
            <a:r>
              <a:rPr lang="en-US" baseline="-25000">
                <a:sym typeface="Symbol"/>
              </a:rPr>
              <a:t>s</a:t>
            </a:r>
            <a:r>
              <a:rPr lang="en-US" baseline="30000">
                <a:sym typeface="Symbol"/>
              </a:rPr>
              <a:t>*</a:t>
            </a:r>
            <a:endParaRPr lang="en-US" baseline="30000"/>
          </a:p>
        </p:txBody>
      </p:sp>
      <p:sp>
        <p:nvSpPr>
          <p:cNvPr id="15" name="CasellaDiTesto 16">
            <a:extLst>
              <a:ext uri="{FF2B5EF4-FFF2-40B4-BE49-F238E27FC236}">
                <a16:creationId xmlns:a16="http://schemas.microsoft.com/office/drawing/2014/main" id="{89442CB1-1653-92BC-2D50-7FCEA29A6729}"/>
              </a:ext>
            </a:extLst>
          </p:cNvPr>
          <p:cNvSpPr txBox="1"/>
          <p:nvPr/>
        </p:nvSpPr>
        <p:spPr>
          <a:xfrm>
            <a:off x="8559755" y="2106360"/>
            <a:ext cx="365806" cy="369332"/>
          </a:xfrm>
          <a:prstGeom prst="rect">
            <a:avLst/>
          </a:prstGeom>
          <a:noFill/>
        </p:spPr>
        <p:txBody>
          <a:bodyPr wrap="none" rtlCol="0">
            <a:spAutoFit/>
          </a:bodyPr>
          <a:lstStyle/>
          <a:p>
            <a:r>
              <a:rPr lang="en-US">
                <a:sym typeface="Symbol"/>
              </a:rPr>
              <a:t></a:t>
            </a:r>
            <a:r>
              <a:rPr lang="en-US" baseline="-25000">
                <a:sym typeface="Symbol"/>
              </a:rPr>
              <a:t>s</a:t>
            </a:r>
            <a:endParaRPr lang="en-US" baseline="-25000"/>
          </a:p>
        </p:txBody>
      </p:sp>
      <p:sp>
        <p:nvSpPr>
          <p:cNvPr id="16" name="Ovale 19">
            <a:extLst>
              <a:ext uri="{FF2B5EF4-FFF2-40B4-BE49-F238E27FC236}">
                <a16:creationId xmlns:a16="http://schemas.microsoft.com/office/drawing/2014/main" id="{C90CE3C1-EC3C-9548-81D9-10D59333FFF4}"/>
              </a:ext>
            </a:extLst>
          </p:cNvPr>
          <p:cNvSpPr/>
          <p:nvPr/>
        </p:nvSpPr>
        <p:spPr>
          <a:xfrm>
            <a:off x="8676766" y="1010595"/>
            <a:ext cx="124172" cy="144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20">
            <a:extLst>
              <a:ext uri="{FF2B5EF4-FFF2-40B4-BE49-F238E27FC236}">
                <a16:creationId xmlns:a16="http://schemas.microsoft.com/office/drawing/2014/main" id="{3BF2AEF1-47D4-8A7A-AFCF-E56FC7F92A60}"/>
              </a:ext>
            </a:extLst>
          </p:cNvPr>
          <p:cNvSpPr/>
          <p:nvPr/>
        </p:nvSpPr>
        <p:spPr>
          <a:xfrm>
            <a:off x="9913988" y="1010595"/>
            <a:ext cx="124172" cy="1440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28">
            <a:extLst>
              <a:ext uri="{FF2B5EF4-FFF2-40B4-BE49-F238E27FC236}">
                <a16:creationId xmlns:a16="http://schemas.microsoft.com/office/drawing/2014/main" id="{598EB2A8-9574-754E-5E1D-F625AFE127DC}"/>
              </a:ext>
            </a:extLst>
          </p:cNvPr>
          <p:cNvSpPr txBox="1">
            <a:spLocks noChangeArrowheads="1"/>
          </p:cNvSpPr>
          <p:nvPr/>
        </p:nvSpPr>
        <p:spPr bwMode="auto">
          <a:xfrm>
            <a:off x="137917" y="1031815"/>
            <a:ext cx="5736000" cy="5324535"/>
          </a:xfrm>
          <a:prstGeom prst="rect">
            <a:avLst/>
          </a:prstGeom>
          <a:noFill/>
          <a:ln w="12700">
            <a:solidFill>
              <a:schemeClr val="accent3">
                <a:lumMod val="75000"/>
              </a:schemeClr>
            </a:solidFill>
            <a:miter lim="800000"/>
            <a:headEnd/>
            <a:tailEnd/>
          </a:ln>
          <a:effectLst/>
        </p:spPr>
        <p:txBody>
          <a:bodyPr wrap="square">
            <a:spAutoFit/>
          </a:bodyPr>
          <a:lstStyle/>
          <a:p>
            <a:pPr marL="285750" indent="-285750" algn="just">
              <a:spcAft>
                <a:spcPts val="1200"/>
              </a:spcAft>
              <a:buFont typeface="Arial" panose="020B0604020202020204" pitchFamily="34" charset="0"/>
              <a:buChar char="•"/>
            </a:pPr>
            <a:r>
              <a:rPr lang="en-GB" sz="1600" dirty="0">
                <a:sym typeface="Symbol"/>
              </a:rPr>
              <a:t>Let us consider now the first synchronous phase </a:t>
            </a:r>
            <a:r>
              <a:rPr lang="en-GB" sz="1600" baseline="-25000" dirty="0">
                <a:sym typeface="Symbol"/>
              </a:rPr>
              <a:t>s</a:t>
            </a:r>
            <a:r>
              <a:rPr lang="en-GB" sz="1600" dirty="0">
                <a:sym typeface="Symbol"/>
              </a:rPr>
              <a:t> (on the positive slope of the RF voltage). If we consider </a:t>
            </a:r>
            <a:r>
              <a:rPr lang="en-GB" sz="1600" b="1" dirty="0">
                <a:sym typeface="Symbol"/>
              </a:rPr>
              <a:t>another particle</a:t>
            </a:r>
            <a:r>
              <a:rPr lang="en-GB" sz="1600" dirty="0">
                <a:sym typeface="Symbol"/>
              </a:rPr>
              <a:t> “near” to the synchronous one </a:t>
            </a:r>
            <a:r>
              <a:rPr lang="en-GB" sz="1600" b="1" dirty="0">
                <a:sym typeface="Symbol"/>
              </a:rPr>
              <a:t>that arrives  later in the gap </a:t>
            </a:r>
            <a:r>
              <a:rPr lang="en-GB" sz="1600" dirty="0">
                <a:sym typeface="Symbol"/>
              </a:rPr>
              <a:t>(t</a:t>
            </a:r>
            <a:r>
              <a:rPr lang="en-GB" sz="1600" baseline="-25000" dirty="0">
                <a:sym typeface="Symbol"/>
              </a:rPr>
              <a:t>1</a:t>
            </a:r>
            <a:r>
              <a:rPr lang="en-GB" sz="1600" dirty="0">
                <a:sym typeface="Symbol"/>
              </a:rPr>
              <a:t>&gt;</a:t>
            </a:r>
            <a:r>
              <a:rPr lang="en-GB" sz="1600" dirty="0" err="1">
                <a:sym typeface="Symbol"/>
              </a:rPr>
              <a:t>t</a:t>
            </a:r>
            <a:r>
              <a:rPr lang="en-GB" sz="1600" baseline="-25000" dirty="0" err="1">
                <a:sym typeface="Symbol"/>
              </a:rPr>
              <a:t>s</a:t>
            </a:r>
            <a:r>
              <a:rPr lang="en-GB" sz="1600" dirty="0">
                <a:sym typeface="Symbol"/>
              </a:rPr>
              <a:t>, </a:t>
            </a:r>
            <a:r>
              <a:rPr lang="en-GB" sz="1600" baseline="-25000" dirty="0">
                <a:sym typeface="Symbol"/>
              </a:rPr>
              <a:t>1</a:t>
            </a:r>
            <a:r>
              <a:rPr lang="en-GB" sz="1600" dirty="0">
                <a:sym typeface="Symbol"/>
              </a:rPr>
              <a:t>&gt;</a:t>
            </a:r>
            <a:r>
              <a:rPr lang="en-GB" sz="1600" baseline="-25000" dirty="0">
                <a:sym typeface="Symbol"/>
              </a:rPr>
              <a:t>s</a:t>
            </a:r>
            <a:r>
              <a:rPr lang="en-GB" sz="1600" dirty="0">
                <a:sym typeface="Symbol"/>
              </a:rPr>
              <a:t>), it will see </a:t>
            </a:r>
            <a:r>
              <a:rPr lang="en-GB" sz="1600" dirty="0"/>
              <a:t>a higher voltage, it will gain a higher energy and a higher velocity with respect to the </a:t>
            </a:r>
            <a:r>
              <a:rPr lang="en-GB" sz="1600" dirty="0">
                <a:sym typeface="Symbol"/>
              </a:rPr>
              <a:t>synchronous one</a:t>
            </a:r>
            <a:r>
              <a:rPr lang="en-GB" sz="1600" dirty="0"/>
              <a:t>. Therefore, its time of flight to next gap will be shorter, partially </a:t>
            </a:r>
            <a:r>
              <a:rPr lang="en-GB" sz="1600" b="1" dirty="0"/>
              <a:t>compensating its initial delay</a:t>
            </a:r>
            <a:r>
              <a:rPr lang="en-GB" sz="1600" dirty="0"/>
              <a:t>. </a:t>
            </a:r>
          </a:p>
          <a:p>
            <a:pPr marL="285750" indent="-285750" algn="just">
              <a:spcAft>
                <a:spcPts val="1200"/>
              </a:spcAft>
              <a:buFont typeface="Arial" panose="020B0604020202020204" pitchFamily="34" charset="0"/>
              <a:buChar char="•"/>
            </a:pPr>
            <a:r>
              <a:rPr lang="en-GB" sz="1600" b="1" dirty="0"/>
              <a:t>Similarly,</a:t>
            </a:r>
            <a:r>
              <a:rPr lang="en-GB" sz="1600" dirty="0"/>
              <a:t> </a:t>
            </a:r>
            <a:r>
              <a:rPr lang="en-GB" sz="1600" dirty="0">
                <a:sym typeface="Symbol"/>
              </a:rPr>
              <a:t>if we consider another particle “near” to the synchronous one that arrives earlier in the gap (t</a:t>
            </a:r>
            <a:r>
              <a:rPr lang="en-GB" sz="1600" baseline="-25000" dirty="0">
                <a:sym typeface="Symbol"/>
              </a:rPr>
              <a:t>1</a:t>
            </a:r>
            <a:r>
              <a:rPr lang="en-GB" sz="1600" dirty="0">
                <a:sym typeface="Symbol"/>
              </a:rPr>
              <a:t>&lt;</a:t>
            </a:r>
            <a:r>
              <a:rPr lang="en-GB" sz="1600" dirty="0" err="1">
                <a:sym typeface="Symbol"/>
              </a:rPr>
              <a:t>t</a:t>
            </a:r>
            <a:r>
              <a:rPr lang="en-GB" sz="1600" baseline="-25000" dirty="0" err="1">
                <a:sym typeface="Symbol"/>
              </a:rPr>
              <a:t>s</a:t>
            </a:r>
            <a:r>
              <a:rPr lang="en-GB" sz="1600" dirty="0">
                <a:sym typeface="Symbol"/>
              </a:rPr>
              <a:t>, </a:t>
            </a:r>
            <a:r>
              <a:rPr lang="en-GB" sz="1600" baseline="-25000" dirty="0">
                <a:sym typeface="Symbol"/>
              </a:rPr>
              <a:t>1</a:t>
            </a:r>
            <a:r>
              <a:rPr lang="en-GB" sz="1600" dirty="0">
                <a:sym typeface="Symbol"/>
              </a:rPr>
              <a:t>&lt;</a:t>
            </a:r>
            <a:r>
              <a:rPr lang="en-GB" sz="1600" baseline="-25000" dirty="0">
                <a:sym typeface="Symbol"/>
              </a:rPr>
              <a:t>s</a:t>
            </a:r>
            <a:r>
              <a:rPr lang="en-GB" sz="1600" dirty="0">
                <a:sym typeface="Symbol"/>
              </a:rPr>
              <a:t>), it will see </a:t>
            </a:r>
            <a:r>
              <a:rPr lang="en-GB" sz="1600" dirty="0"/>
              <a:t>a smaller voltage, it will gain a smaller energy and a smaller velocity with respect to the </a:t>
            </a:r>
            <a:r>
              <a:rPr lang="en-GB" sz="1600" dirty="0">
                <a:sym typeface="Symbol"/>
              </a:rPr>
              <a:t>synchronous one</a:t>
            </a:r>
            <a:r>
              <a:rPr lang="en-GB" sz="1600" dirty="0"/>
              <a:t>. Consequently, its time of flight to next gap will be longer, compensating the initial advantage. </a:t>
            </a:r>
          </a:p>
          <a:p>
            <a:pPr marL="285750" indent="-285750" algn="just">
              <a:spcAft>
                <a:spcPts val="1200"/>
              </a:spcAft>
              <a:buFont typeface="Arial" panose="020B0604020202020204" pitchFamily="34" charset="0"/>
              <a:buChar char="•"/>
            </a:pPr>
            <a:r>
              <a:rPr lang="en-GB" sz="1600" b="1" dirty="0">
                <a:sym typeface="Symbol"/>
              </a:rPr>
              <a:t>On the contrary, </a:t>
            </a:r>
            <a:r>
              <a:rPr lang="en-GB" sz="1600" dirty="0">
                <a:sym typeface="Symbol"/>
              </a:rPr>
              <a:t>if we consider now the synchronous particle at phase </a:t>
            </a:r>
            <a:r>
              <a:rPr lang="en-GB" sz="1600" baseline="-25000" dirty="0">
                <a:sym typeface="Symbol"/>
              </a:rPr>
              <a:t>s</a:t>
            </a:r>
            <a:r>
              <a:rPr lang="en-GB" sz="1600" baseline="30000" dirty="0">
                <a:sym typeface="Symbol"/>
              </a:rPr>
              <a:t>*</a:t>
            </a:r>
            <a:r>
              <a:rPr lang="en-GB" sz="1600" dirty="0">
                <a:sym typeface="Symbol"/>
              </a:rPr>
              <a:t> and another particle “near” to the synchronous one that arrives later or before in the gap, it will receive an energy gain that will increase further its distance from the  synchronous one</a:t>
            </a:r>
            <a:endParaRPr lang="en-GB" sz="1600" dirty="0"/>
          </a:p>
        </p:txBody>
      </p:sp>
      <p:sp>
        <p:nvSpPr>
          <p:cNvPr id="19" name="Rectangle 18">
            <a:extLst>
              <a:ext uri="{FF2B5EF4-FFF2-40B4-BE49-F238E27FC236}">
                <a16:creationId xmlns:a16="http://schemas.microsoft.com/office/drawing/2014/main" id="{0A7586FB-5FBE-74F8-E2E4-72F6A4F11522}"/>
              </a:ext>
            </a:extLst>
          </p:cNvPr>
          <p:cNvSpPr>
            <a:spLocks noChangeArrowheads="1"/>
          </p:cNvSpPr>
          <p:nvPr/>
        </p:nvSpPr>
        <p:spPr bwMode="auto">
          <a:xfrm>
            <a:off x="6480273" y="3647916"/>
            <a:ext cx="5513432" cy="2708434"/>
          </a:xfrm>
          <a:prstGeom prst="rect">
            <a:avLst/>
          </a:prstGeom>
          <a:noFill/>
          <a:ln w="12700">
            <a:solidFill>
              <a:schemeClr val="accent2">
                <a:lumMod val="75000"/>
              </a:schemeClr>
            </a:solidFill>
            <a:miter lim="800000"/>
            <a:headEnd/>
            <a:tailEnd/>
          </a:ln>
          <a:effectLst/>
        </p:spPr>
        <p:txBody>
          <a:bodyPr wrap="square" anchor="ctr">
            <a:spAutoFit/>
          </a:bodyPr>
          <a:lstStyle/>
          <a:p>
            <a:pPr marL="285750" indent="-285750" algn="just">
              <a:spcAft>
                <a:spcPts val="600"/>
              </a:spcAft>
              <a:buFont typeface="Arial" panose="020B0604020202020204" pitchFamily="34" charset="0"/>
              <a:buChar char="•"/>
            </a:pPr>
            <a:r>
              <a:rPr lang="en-GB" sz="1600" dirty="0">
                <a:cs typeface="Times New Roman" pitchFamily="18" charset="0"/>
              </a:rPr>
              <a:t>The choice of the </a:t>
            </a:r>
            <a:r>
              <a:rPr lang="en-GB" sz="1600" dirty="0">
                <a:sym typeface="Symbol"/>
              </a:rPr>
              <a:t>synchronous phase in the positive slope of the RF voltage </a:t>
            </a:r>
            <a:r>
              <a:rPr lang="en-GB" sz="1600" dirty="0">
                <a:cs typeface="Times New Roman" pitchFamily="18" charset="0"/>
              </a:rPr>
              <a:t>provides longitudinal focusing of the beam: </a:t>
            </a:r>
            <a:r>
              <a:rPr lang="en-GB" sz="1600" b="1" dirty="0">
                <a:cs typeface="Times New Roman" pitchFamily="18" charset="0"/>
              </a:rPr>
              <a:t>phase stability principle</a:t>
            </a:r>
            <a:r>
              <a:rPr lang="en-GB" sz="1600" dirty="0">
                <a:cs typeface="Times New Roman" pitchFamily="18" charset="0"/>
              </a:rPr>
              <a:t>. </a:t>
            </a:r>
            <a:endParaRPr lang="en-GB" sz="1600" dirty="0"/>
          </a:p>
          <a:p>
            <a:pPr marL="285750" indent="-285750" algn="just">
              <a:spcAft>
                <a:spcPts val="600"/>
              </a:spcAft>
              <a:buFont typeface="Arial" panose="020B0604020202020204" pitchFamily="34" charset="0"/>
              <a:buChar char="•"/>
            </a:pPr>
            <a:r>
              <a:rPr lang="en-GB" sz="1600" dirty="0">
                <a:cs typeface="Times New Roman" pitchFamily="18" charset="0"/>
              </a:rPr>
              <a:t>The </a:t>
            </a:r>
            <a:r>
              <a:rPr lang="en-GB" sz="1600" dirty="0">
                <a:sym typeface="Symbol"/>
              </a:rPr>
              <a:t>synchronous phase on the negative slope of the RF voltage </a:t>
            </a:r>
            <a:r>
              <a:rPr lang="en-GB" sz="1600" dirty="0">
                <a:cs typeface="Times New Roman" pitchFamily="18" charset="0"/>
              </a:rPr>
              <a:t>is, on the contrary, </a:t>
            </a:r>
            <a:r>
              <a:rPr lang="en-GB" sz="1600" b="1" dirty="0">
                <a:cs typeface="Times New Roman" pitchFamily="18" charset="0"/>
              </a:rPr>
              <a:t>unstable</a:t>
            </a:r>
            <a:endParaRPr lang="en-GB" sz="1600" dirty="0"/>
          </a:p>
          <a:p>
            <a:pPr marL="285750" indent="-285750" algn="just" eaLnBrk="0" hangingPunct="0">
              <a:spcAft>
                <a:spcPts val="600"/>
              </a:spcAft>
              <a:buFont typeface="Arial" panose="020B0604020202020204" pitchFamily="34" charset="0"/>
              <a:buChar char="•"/>
            </a:pPr>
            <a:r>
              <a:rPr lang="en-GB" sz="1600" dirty="0">
                <a:cs typeface="Times New Roman" pitchFamily="18" charset="0"/>
              </a:rPr>
              <a:t>Relying on particle velocity variations, </a:t>
            </a:r>
            <a:r>
              <a:rPr lang="en-GB" sz="1600" b="1" dirty="0">
                <a:cs typeface="Times New Roman" pitchFamily="18" charset="0"/>
              </a:rPr>
              <a:t>longitudinal focusing does not work for fully relativistic beams </a:t>
            </a:r>
            <a:r>
              <a:rPr lang="en-GB" sz="1600" dirty="0">
                <a:cs typeface="Times New Roman" pitchFamily="18" charset="0"/>
              </a:rPr>
              <a:t>(electrons)</a:t>
            </a:r>
            <a:r>
              <a:rPr lang="en-GB" sz="1600" dirty="0"/>
              <a:t>. In this case acceleration “on crest” is more convenient.</a:t>
            </a:r>
          </a:p>
        </p:txBody>
      </p:sp>
      <p:cxnSp>
        <p:nvCxnSpPr>
          <p:cNvPr id="20" name="Connettore 1 35">
            <a:extLst>
              <a:ext uri="{FF2B5EF4-FFF2-40B4-BE49-F238E27FC236}">
                <a16:creationId xmlns:a16="http://schemas.microsoft.com/office/drawing/2014/main" id="{6025ADE6-CE04-92AB-E55C-17D824102FA6}"/>
              </a:ext>
            </a:extLst>
          </p:cNvPr>
          <p:cNvCxnSpPr>
            <a:endCxn id="22" idx="4"/>
          </p:cNvCxnSpPr>
          <p:nvPr/>
        </p:nvCxnSpPr>
        <p:spPr>
          <a:xfrm flipV="1">
            <a:off x="9054764" y="876438"/>
            <a:ext cx="0" cy="1228615"/>
          </a:xfrm>
          <a:prstGeom prst="line">
            <a:avLst/>
          </a:prstGeom>
          <a:ln w="19050">
            <a:solidFill>
              <a:srgbClr val="00B05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CasellaDiTesto 36">
            <a:extLst>
              <a:ext uri="{FF2B5EF4-FFF2-40B4-BE49-F238E27FC236}">
                <a16:creationId xmlns:a16="http://schemas.microsoft.com/office/drawing/2014/main" id="{119BCB52-B99F-1F3A-FACB-26FB4B3361F3}"/>
              </a:ext>
            </a:extLst>
          </p:cNvPr>
          <p:cNvSpPr txBox="1"/>
          <p:nvPr/>
        </p:nvSpPr>
        <p:spPr>
          <a:xfrm>
            <a:off x="8853551" y="2106360"/>
            <a:ext cx="383438" cy="369332"/>
          </a:xfrm>
          <a:prstGeom prst="rect">
            <a:avLst/>
          </a:prstGeom>
          <a:noFill/>
        </p:spPr>
        <p:txBody>
          <a:bodyPr wrap="none" rtlCol="0">
            <a:spAutoFit/>
          </a:bodyPr>
          <a:lstStyle/>
          <a:p>
            <a:r>
              <a:rPr lang="en-US">
                <a:sym typeface="Symbol"/>
              </a:rPr>
              <a:t></a:t>
            </a:r>
            <a:r>
              <a:rPr lang="en-US" baseline="-25000">
                <a:sym typeface="Symbol"/>
              </a:rPr>
              <a:t>1</a:t>
            </a:r>
            <a:endParaRPr lang="en-US" baseline="-25000"/>
          </a:p>
        </p:txBody>
      </p:sp>
      <p:sp>
        <p:nvSpPr>
          <p:cNvPr id="22" name="Ovale 37">
            <a:extLst>
              <a:ext uri="{FF2B5EF4-FFF2-40B4-BE49-F238E27FC236}">
                <a16:creationId xmlns:a16="http://schemas.microsoft.com/office/drawing/2014/main" id="{48CF5D85-B78B-30DA-D61B-9C257008726F}"/>
              </a:ext>
            </a:extLst>
          </p:cNvPr>
          <p:cNvSpPr/>
          <p:nvPr/>
        </p:nvSpPr>
        <p:spPr>
          <a:xfrm>
            <a:off x="8992678" y="732417"/>
            <a:ext cx="124172" cy="14402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onnettore 1 44">
            <a:extLst>
              <a:ext uri="{FF2B5EF4-FFF2-40B4-BE49-F238E27FC236}">
                <a16:creationId xmlns:a16="http://schemas.microsoft.com/office/drawing/2014/main" id="{12A90D28-986D-10E5-A35D-132C64A24561}"/>
              </a:ext>
            </a:extLst>
          </p:cNvPr>
          <p:cNvCxnSpPr>
            <a:endCxn id="26" idx="4"/>
          </p:cNvCxnSpPr>
          <p:nvPr/>
        </p:nvCxnSpPr>
        <p:spPr>
          <a:xfrm flipV="1">
            <a:off x="8484543" y="1490744"/>
            <a:ext cx="9494" cy="650314"/>
          </a:xfrm>
          <a:prstGeom prst="line">
            <a:avLst/>
          </a:prstGeom>
          <a:ln w="19050">
            <a:solidFill>
              <a:srgbClr val="00B05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CasellaDiTesto 45">
            <a:extLst>
              <a:ext uri="{FF2B5EF4-FFF2-40B4-BE49-F238E27FC236}">
                <a16:creationId xmlns:a16="http://schemas.microsoft.com/office/drawing/2014/main" id="{10C61FC3-0F3A-A10B-1246-BDD0B1BF8876}"/>
              </a:ext>
            </a:extLst>
          </p:cNvPr>
          <p:cNvSpPr txBox="1"/>
          <p:nvPr/>
        </p:nvSpPr>
        <p:spPr>
          <a:xfrm>
            <a:off x="8283853" y="2109897"/>
            <a:ext cx="383438" cy="369332"/>
          </a:xfrm>
          <a:prstGeom prst="rect">
            <a:avLst/>
          </a:prstGeom>
          <a:noFill/>
        </p:spPr>
        <p:txBody>
          <a:bodyPr wrap="none" rtlCol="0">
            <a:spAutoFit/>
          </a:bodyPr>
          <a:lstStyle/>
          <a:p>
            <a:r>
              <a:rPr lang="en-US">
                <a:sym typeface="Symbol"/>
              </a:rPr>
              <a:t></a:t>
            </a:r>
            <a:r>
              <a:rPr lang="en-US" baseline="-25000">
                <a:sym typeface="Symbol"/>
              </a:rPr>
              <a:t>2</a:t>
            </a:r>
            <a:endParaRPr lang="en-US" baseline="-25000"/>
          </a:p>
        </p:txBody>
      </p:sp>
      <p:sp>
        <p:nvSpPr>
          <p:cNvPr id="26" name="Ovale 46">
            <a:extLst>
              <a:ext uri="{FF2B5EF4-FFF2-40B4-BE49-F238E27FC236}">
                <a16:creationId xmlns:a16="http://schemas.microsoft.com/office/drawing/2014/main" id="{49B706E4-4833-3F9B-777F-D1E6DBF6D4CB}"/>
              </a:ext>
            </a:extLst>
          </p:cNvPr>
          <p:cNvSpPr/>
          <p:nvPr/>
        </p:nvSpPr>
        <p:spPr>
          <a:xfrm>
            <a:off x="8431951" y="1346724"/>
            <a:ext cx="124172" cy="14402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e 48">
            <a:extLst>
              <a:ext uri="{FF2B5EF4-FFF2-40B4-BE49-F238E27FC236}">
                <a16:creationId xmlns:a16="http://schemas.microsoft.com/office/drawing/2014/main" id="{28CF18C7-3978-3752-B06E-5B0BF8712856}"/>
              </a:ext>
            </a:extLst>
          </p:cNvPr>
          <p:cNvSpPr/>
          <p:nvPr/>
        </p:nvSpPr>
        <p:spPr>
          <a:xfrm>
            <a:off x="9692674" y="778185"/>
            <a:ext cx="124172" cy="14402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e 49">
            <a:extLst>
              <a:ext uri="{FF2B5EF4-FFF2-40B4-BE49-F238E27FC236}">
                <a16:creationId xmlns:a16="http://schemas.microsoft.com/office/drawing/2014/main" id="{7685940B-7A6F-C143-073C-DA0269C56F18}"/>
              </a:ext>
            </a:extLst>
          </p:cNvPr>
          <p:cNvSpPr/>
          <p:nvPr/>
        </p:nvSpPr>
        <p:spPr>
          <a:xfrm>
            <a:off x="10073451" y="1257038"/>
            <a:ext cx="124172" cy="14402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ce 54">
            <a:extLst>
              <a:ext uri="{FF2B5EF4-FFF2-40B4-BE49-F238E27FC236}">
                <a16:creationId xmlns:a16="http://schemas.microsoft.com/office/drawing/2014/main" id="{1647458B-7046-31C6-920B-155F0F3E6D73}"/>
              </a:ext>
            </a:extLst>
          </p:cNvPr>
          <p:cNvSpPr/>
          <p:nvPr/>
        </p:nvSpPr>
        <p:spPr>
          <a:xfrm rot="18931787">
            <a:off x="9600780" y="732639"/>
            <a:ext cx="750591" cy="730681"/>
          </a:xfrm>
          <a:prstGeom prst="plus">
            <a:avLst>
              <a:gd name="adj" fmla="val 4535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52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1.66667E-6 3.7037E-7 L -0.02578 0.03981 " pathEditMode="relative" rAng="0" ptsTypes="AA">
                                      <p:cBhvr>
                                        <p:cTn id="17" dur="2000" fill="hold"/>
                                        <p:tgtEl>
                                          <p:spTgt spid="22"/>
                                        </p:tgtEl>
                                        <p:attrNameLst>
                                          <p:attrName>ppt_x</p:attrName>
                                          <p:attrName>ppt_y</p:attrName>
                                        </p:attrNameLst>
                                      </p:cBhvr>
                                      <p:rCtr x="-1289" y="1991"/>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xit" presetSubtype="0" fill="hold" grpId="2" nodeType="with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4.58333E-6 -2.96296E-6 L 0.02019 -0.04861 " pathEditMode="relative" rAng="0" ptsTypes="AA">
                                      <p:cBhvr>
                                        <p:cTn id="41" dur="2000" fill="hold"/>
                                        <p:tgtEl>
                                          <p:spTgt spid="26"/>
                                        </p:tgtEl>
                                        <p:attrNameLst>
                                          <p:attrName>ppt_x</p:attrName>
                                          <p:attrName>ppt_y</p:attrName>
                                        </p:attrNameLst>
                                      </p:cBhvr>
                                      <p:rCtr x="1003" y="-2431"/>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xit" presetSubtype="0" fill="hold" grpId="2" nodeType="withEffect">
                                  <p:stCondLst>
                                    <p:cond delay="0"/>
                                  </p:stCondLst>
                                  <p:childTnLst>
                                    <p:animEffect transition="out" filter="fade">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1"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0" nodeType="clickEffect">
                                  <p:stCondLst>
                                    <p:cond delay="0"/>
                                  </p:stCondLst>
                                  <p:childTnLst>
                                    <p:animMotion origin="layout" path="M -2.08333E-7 -2.59259E-6 L -0.03255 -0.02106 " pathEditMode="relative" rAng="0" ptsTypes="AA">
                                      <p:cBhvr>
                                        <p:cTn id="73" dur="2000" fill="hold"/>
                                        <p:tgtEl>
                                          <p:spTgt spid="27"/>
                                        </p:tgtEl>
                                        <p:attrNameLst>
                                          <p:attrName>ppt_x</p:attrName>
                                          <p:attrName>ppt_y</p:attrName>
                                        </p:attrNameLst>
                                      </p:cBhvr>
                                      <p:rCtr x="-1628" y="-1065"/>
                                    </p:animMotion>
                                  </p:childTnLst>
                                </p:cTn>
                              </p:par>
                              <p:par>
                                <p:cTn id="74" presetID="42" presetClass="path" presetSubtype="0" accel="50000" decel="50000" fill="hold" grpId="0" nodeType="withEffect">
                                  <p:stCondLst>
                                    <p:cond delay="0"/>
                                  </p:stCondLst>
                                  <p:childTnLst>
                                    <p:animMotion origin="layout" path="M 1.11022E-16 2.77556E-17 L 0.01914 0.04722 " pathEditMode="relative" rAng="0" ptsTypes="AA">
                                      <p:cBhvr>
                                        <p:cTn id="75" dur="2000" fill="hold"/>
                                        <p:tgtEl>
                                          <p:spTgt spid="28"/>
                                        </p:tgtEl>
                                        <p:attrNameLst>
                                          <p:attrName>ppt_x</p:attrName>
                                          <p:attrName>ppt_y</p:attrName>
                                        </p:attrNameLst>
                                      </p:cBhvr>
                                      <p:rCtr x="951" y="2361"/>
                                    </p:animMotion>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2" nodeType="clickEffect">
                                  <p:stCondLst>
                                    <p:cond delay="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28"/>
                                        </p:tgtEl>
                                      </p:cBhvr>
                                    </p:animEffect>
                                    <p:set>
                                      <p:cBhvr>
                                        <p:cTn id="83" dur="1" fill="hold">
                                          <p:stCondLst>
                                            <p:cond delay="499"/>
                                          </p:stCondLst>
                                        </p:cTn>
                                        <p:tgtEl>
                                          <p:spTgt spid="28"/>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500"/>
                                        <p:tgtEl>
                                          <p:spTgt spid="2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9" grpId="0" animBg="1"/>
      <p:bldP spid="21" grpId="0"/>
      <p:bldP spid="21" grpId="1"/>
      <p:bldP spid="22" grpId="0" animBg="1"/>
      <p:bldP spid="22" grpId="1" animBg="1"/>
      <p:bldP spid="22" grpId="2" animBg="1"/>
      <p:bldP spid="25" grpId="0"/>
      <p:bldP spid="25" grpId="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40CE3F-6CA9-FD39-C35D-62378E0BA4DE}"/>
              </a:ext>
            </a:extLst>
          </p:cNvPr>
          <p:cNvSpPr>
            <a:spLocks noGrp="1"/>
          </p:cNvSpPr>
          <p:nvPr>
            <p:ph type="title"/>
          </p:nvPr>
        </p:nvSpPr>
        <p:spPr>
          <a:xfrm>
            <a:off x="93889" y="96569"/>
            <a:ext cx="10515600" cy="691165"/>
          </a:xfrm>
        </p:spPr>
        <p:txBody>
          <a:bodyPr>
            <a:normAutofit/>
          </a:bodyPr>
          <a:lstStyle/>
          <a:p>
            <a:r>
              <a:rPr lang="it-IT" dirty="0"/>
              <a:t>Energy/</a:t>
            </a:r>
            <a:r>
              <a:rPr lang="it-IT" dirty="0" err="1"/>
              <a:t>phase</a:t>
            </a:r>
            <a:r>
              <a:rPr lang="it-IT" dirty="0"/>
              <a:t> </a:t>
            </a:r>
            <a:r>
              <a:rPr lang="it-IT" dirty="0" err="1"/>
              <a:t>equations</a:t>
            </a:r>
            <a:r>
              <a:rPr lang="it-IT" dirty="0"/>
              <a:t> (1/2)</a:t>
            </a:r>
            <a:endParaRPr lang="en-US" dirty="0"/>
          </a:p>
        </p:txBody>
      </p:sp>
      <p:sp>
        <p:nvSpPr>
          <p:cNvPr id="4" name="Date Placeholder 3">
            <a:extLst>
              <a:ext uri="{FF2B5EF4-FFF2-40B4-BE49-F238E27FC236}">
                <a16:creationId xmlns:a16="http://schemas.microsoft.com/office/drawing/2014/main" id="{0659904A-AEBB-504A-DF38-86728EB23C52}"/>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35DA0CCF-882A-FEB2-5782-076ED682FA54}"/>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0B707E2A-A830-AE8B-8D8D-9AF006D30949}"/>
              </a:ext>
            </a:extLst>
          </p:cNvPr>
          <p:cNvSpPr>
            <a:spLocks noGrp="1"/>
          </p:cNvSpPr>
          <p:nvPr>
            <p:ph type="sldNum" sz="quarter" idx="12"/>
          </p:nvPr>
        </p:nvSpPr>
        <p:spPr/>
        <p:txBody>
          <a:bodyPr/>
          <a:lstStyle/>
          <a:p>
            <a:fld id="{51845F5A-061D-4825-9AE9-D7794091C6CF}" type="slidenum">
              <a:rPr lang="en-US" smtClean="0"/>
              <a:t>29</a:t>
            </a:fld>
            <a:endParaRPr lang="en-US"/>
          </a:p>
        </p:txBody>
      </p:sp>
      <p:sp>
        <p:nvSpPr>
          <p:cNvPr id="7" name="Text Box 10">
            <a:extLst>
              <a:ext uri="{FF2B5EF4-FFF2-40B4-BE49-F238E27FC236}">
                <a16:creationId xmlns:a16="http://schemas.microsoft.com/office/drawing/2014/main" id="{DCD244E9-8C4A-99C4-77A6-4350B2EF4E5B}"/>
              </a:ext>
            </a:extLst>
          </p:cNvPr>
          <p:cNvSpPr txBox="1">
            <a:spLocks noChangeArrowheads="1"/>
          </p:cNvSpPr>
          <p:nvPr/>
        </p:nvSpPr>
        <p:spPr bwMode="auto">
          <a:xfrm>
            <a:off x="93889" y="799446"/>
            <a:ext cx="6549447" cy="738664"/>
          </a:xfrm>
          <a:prstGeom prst="rect">
            <a:avLst/>
          </a:prstGeom>
          <a:noFill/>
          <a:ln w="9525">
            <a:noFill/>
            <a:miter lim="800000"/>
            <a:headEnd/>
            <a:tailEnd/>
          </a:ln>
          <a:effectLst/>
        </p:spPr>
        <p:txBody>
          <a:bodyPr wrap="square">
            <a:spAutoFit/>
          </a:bodyPr>
          <a:lstStyle/>
          <a:p>
            <a:pPr algn="just"/>
            <a:r>
              <a:rPr lang="en-US" sz="1400" dirty="0"/>
              <a:t>In order to study the </a:t>
            </a:r>
            <a:r>
              <a:rPr lang="en-US" sz="1400" b="1" dirty="0"/>
              <a:t>longitudinal dynamics in a LINAC</a:t>
            </a:r>
            <a:r>
              <a:rPr lang="en-US" sz="1400" dirty="0"/>
              <a:t>, the following variables are used, which describe the generic particle </a:t>
            </a:r>
            <a:r>
              <a:rPr lang="en-US" sz="1400" b="1" dirty="0"/>
              <a:t>phase</a:t>
            </a:r>
            <a:r>
              <a:rPr lang="en-US" sz="1400" dirty="0"/>
              <a:t> (time of arrival) </a:t>
            </a:r>
            <a:r>
              <a:rPr lang="en-US" sz="1400" b="1" dirty="0"/>
              <a:t>and energy</a:t>
            </a:r>
            <a:r>
              <a:rPr lang="en-US" sz="1400" dirty="0"/>
              <a:t> </a:t>
            </a:r>
            <a:r>
              <a:rPr lang="en-US" sz="1400" b="1" dirty="0"/>
              <a:t>with respect to the synchronous particle</a:t>
            </a:r>
            <a:r>
              <a:rPr lang="en-US" sz="1400" dirty="0"/>
              <a:t>:</a:t>
            </a:r>
          </a:p>
        </p:txBody>
      </p:sp>
      <mc:AlternateContent xmlns:mc="http://schemas.openxmlformats.org/markup-compatibility/2006" xmlns:a14="http://schemas.microsoft.com/office/drawing/2010/main">
        <mc:Choice Requires="a14">
          <p:sp>
            <p:nvSpPr>
              <p:cNvPr id="8" name="Object 11">
                <a:extLst>
                  <a:ext uri="{FF2B5EF4-FFF2-40B4-BE49-F238E27FC236}">
                    <a16:creationId xmlns:a16="http://schemas.microsoft.com/office/drawing/2014/main" id="{1BDFB9E5-C71D-4B78-5E28-D86DEA3892C8}"/>
                  </a:ext>
                </a:extLst>
              </p:cNvPr>
              <p:cNvSpPr txBox="1"/>
              <p:nvPr/>
            </p:nvSpPr>
            <p:spPr bwMode="auto">
              <a:xfrm>
                <a:off x="944192" y="2369266"/>
                <a:ext cx="2219325" cy="69691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smtClean="0">
                                  <a:solidFill>
                                    <a:srgbClr val="000000"/>
                                  </a:solidFill>
                                  <a:latin typeface="Cambria Math" panose="02040503050406030204" pitchFamily="18" charset="0"/>
                                  <a:ea typeface="Cambria Math" panose="02040503050406030204" pitchFamily="18" charset="0"/>
                                </a:rPr>
                                <m:t>𝜑</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ea typeface="Cambria Math" panose="02040503050406030204" pitchFamily="18" charset="0"/>
                                </a:rPr>
                                <m:t>𝜙</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𝜙</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𝑠</m:t>
                                      </m:r>
                                    </m:sub>
                                  </m:sSub>
                                </m:e>
                              </m:d>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𝑤</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𝐸</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𝑠</m:t>
                                  </m:r>
                                </m:sub>
                              </m:sSub>
                            </m:e>
                          </m:eqArr>
                        </m:e>
                      </m:d>
                    </m:oMath>
                  </m:oMathPara>
                </a14:m>
                <a:endParaRPr lang="en-US" dirty="0"/>
              </a:p>
            </p:txBody>
          </p:sp>
        </mc:Choice>
        <mc:Fallback xmlns="">
          <p:sp>
            <p:nvSpPr>
              <p:cNvPr id="8" name="Object 11">
                <a:extLst>
                  <a:ext uri="{FF2B5EF4-FFF2-40B4-BE49-F238E27FC236}">
                    <a16:creationId xmlns:a16="http://schemas.microsoft.com/office/drawing/2014/main" id="{1BDFB9E5-C71D-4B78-5E28-D86DEA3892C8}"/>
                  </a:ext>
                </a:extLst>
              </p:cNvPr>
              <p:cNvSpPr txBox="1">
                <a:spLocks noRot="1" noChangeAspect="1" noMove="1" noResize="1" noEditPoints="1" noAdjustHandles="1" noChangeArrowheads="1" noChangeShapeType="1" noTextEdit="1"/>
              </p:cNvSpPr>
              <p:nvPr/>
            </p:nvSpPr>
            <p:spPr bwMode="auto">
              <a:xfrm>
                <a:off x="944192" y="2369266"/>
                <a:ext cx="2219325" cy="696912"/>
              </a:xfrm>
              <a:prstGeom prst="rect">
                <a:avLst/>
              </a:prstGeom>
              <a:blipFill>
                <a:blip r:embed="rId2"/>
                <a:stretch>
                  <a:fillRect r="-24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19">
                <a:extLst>
                  <a:ext uri="{FF2B5EF4-FFF2-40B4-BE49-F238E27FC236}">
                    <a16:creationId xmlns:a16="http://schemas.microsoft.com/office/drawing/2014/main" id="{92077ADB-50EF-0A27-4BDB-8906A52B4422}"/>
                  </a:ext>
                </a:extLst>
              </p:cNvPr>
              <p:cNvSpPr txBox="1">
                <a:spLocks noChangeArrowheads="1"/>
              </p:cNvSpPr>
              <p:nvPr/>
            </p:nvSpPr>
            <p:spPr bwMode="auto">
              <a:xfrm>
                <a:off x="6778484" y="752261"/>
                <a:ext cx="5211580" cy="5020862"/>
              </a:xfrm>
              <a:prstGeom prst="rect">
                <a:avLst/>
              </a:prstGeom>
              <a:noFill/>
              <a:ln w="9525">
                <a:noFill/>
                <a:miter lim="800000"/>
                <a:headEnd/>
                <a:tailEnd/>
              </a:ln>
              <a:effectLst/>
            </p:spPr>
            <p:txBody>
              <a:bodyPr wrap="square">
                <a:spAutoFit/>
              </a:bodyPr>
              <a:lstStyle/>
              <a:p>
                <a:pPr marL="285750" indent="-285750">
                  <a:spcAft>
                    <a:spcPts val="1800"/>
                  </a:spcAft>
                  <a:buFont typeface="Arial" panose="020B0604020202020204" pitchFamily="34" charset="0"/>
                  <a:buChar char="•"/>
                </a:pPr>
                <a:r>
                  <a:rPr lang="en-US" sz="1400" dirty="0"/>
                  <a:t>The </a:t>
                </a:r>
                <a:r>
                  <a:rPr lang="en-US" sz="1400" b="1" dirty="0"/>
                  <a:t>energy gain per cell (one gap + tube in case of a DTL) </a:t>
                </a:r>
                <a:r>
                  <a:rPr lang="en-US" sz="1400" dirty="0"/>
                  <a:t>of a synchronous and a generic particle are:</a:t>
                </a:r>
                <a:br>
                  <a:rPr lang="en-US" sz="1400" dirty="0"/>
                </a:br>
                <a14:m>
                  <m:oMath xmlns:m="http://schemas.openxmlformats.org/officeDocument/2006/math">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m:rPr>
                                <m:sty m:val="p"/>
                              </m:rPr>
                              <a:rPr lang="en-US" i="1">
                                <a:solidFill>
                                  <a:srgbClr val="000000"/>
                                </a:solidFill>
                                <a:latin typeface="Cambria Math" panose="02040503050406030204" pitchFamily="18" charset="0"/>
                              </a:rPr>
                              <m:t>Δ</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𝑉</m:t>
                                    </m:r>
                                  </m:e>
                                </m:acc>
                              </m:e>
                              <m:sub>
                                <m:r>
                                  <a:rPr lang="en-US" i="1">
                                    <a:solidFill>
                                      <a:srgbClr val="000000"/>
                                    </a:solidFill>
                                    <a:latin typeface="Cambria Math" panose="02040503050406030204" pitchFamily="18" charset="0"/>
                                  </a:rPr>
                                  <m:t>𝑎𝑐𝑐</m:t>
                                </m:r>
                              </m:sub>
                            </m:sSub>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𝜙</m:t>
                                    </m:r>
                                  </m:e>
                                  <m:sub>
                                    <m:r>
                                      <a:rPr lang="en-US" i="1">
                                        <a:solidFill>
                                          <a:srgbClr val="000000"/>
                                        </a:solidFill>
                                        <a:latin typeface="Cambria Math" panose="02040503050406030204" pitchFamily="18" charset="0"/>
                                      </a:rPr>
                                      <m:t>𝑠</m:t>
                                    </m:r>
                                  </m:sub>
                                </m:sSub>
                              </m:e>
                            </m:func>
                          </m:e>
                          <m:e>
                            <m:r>
                              <a:rPr lang="en-US" i="1">
                                <a:solidFill>
                                  <a:srgbClr val="000000"/>
                                </a:solidFill>
                                <a:latin typeface="Cambria Math" panose="02040503050406030204" pitchFamily="18" charset="0"/>
                              </a:rPr>
                              <m:t>&amp;</m:t>
                            </m:r>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rPr>
                              <m:t>𝐸</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𝑉</m:t>
                                    </m:r>
                                  </m:e>
                                </m:acc>
                              </m:e>
                              <m:sub>
                                <m:r>
                                  <a:rPr lang="en-US" i="1">
                                    <a:solidFill>
                                      <a:srgbClr val="000000"/>
                                    </a:solidFill>
                                    <a:latin typeface="Cambria Math" panose="02040503050406030204" pitchFamily="18" charset="0"/>
                                  </a:rPr>
                                  <m:t>𝑎𝑐𝑐</m:t>
                                </m:r>
                              </m:sub>
                            </m:sSub>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r>
                                  <a:rPr lang="en-US" i="1">
                                    <a:solidFill>
                                      <a:srgbClr val="000000"/>
                                    </a:solidFill>
                                    <a:latin typeface="Cambria Math" panose="02040503050406030204" pitchFamily="18" charset="0"/>
                                    <a:ea typeface="Cambria Math" panose="02040503050406030204" pitchFamily="18" charset="0"/>
                                  </a:rPr>
                                  <m:t>𝜙</m:t>
                                </m:r>
                              </m:e>
                            </m:fun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𝑉</m:t>
                                    </m:r>
                                  </m:e>
                                </m:acc>
                              </m:e>
                              <m:sub>
                                <m:r>
                                  <a:rPr lang="en-US" i="1">
                                    <a:solidFill>
                                      <a:srgbClr val="000000"/>
                                    </a:solidFill>
                                    <a:latin typeface="Cambria Math" panose="02040503050406030204" pitchFamily="18" charset="0"/>
                                  </a:rPr>
                                  <m:t>𝑎𝑐𝑐</m:t>
                                </m:r>
                              </m:sub>
                            </m:sSub>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𝜙</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ea typeface="Cambria Math" panose="02040503050406030204" pitchFamily="18" charset="0"/>
                                      </a:rPr>
                                      <m:t>𝜑</m:t>
                                    </m:r>
                                  </m:e>
                                </m:d>
                              </m:e>
                            </m:func>
                          </m:e>
                        </m:eqArr>
                      </m:e>
                    </m:d>
                  </m:oMath>
                </a14:m>
                <a:endParaRPr lang="en-US" sz="1400" dirty="0"/>
              </a:p>
              <a:p>
                <a:pPr marL="285750" indent="-285750">
                  <a:spcAft>
                    <a:spcPts val="1800"/>
                  </a:spcAft>
                  <a:buFont typeface="Arial" panose="020B0604020202020204" pitchFamily="34" charset="0"/>
                  <a:buChar char="•"/>
                </a:pPr>
                <a:r>
                  <a:rPr lang="en-US" sz="1400" dirty="0"/>
                  <a:t>Subtracting the two equations, we obtain:</a:t>
                </a:r>
                <a:br>
                  <a:rPr lang="en-US" sz="1400" dirty="0"/>
                </a:br>
                <a14:m>
                  <m:oMath xmlns:m="http://schemas.openxmlformats.org/officeDocument/2006/math">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rPr>
                      <m:t>𝑤</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rPr>
                      <m:t>𝐸</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Δ</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𝑉</m:t>
                            </m:r>
                          </m:e>
                        </m:acc>
                      </m:e>
                      <m:sub>
                        <m:r>
                          <a:rPr lang="en-US" i="1">
                            <a:solidFill>
                              <a:srgbClr val="000000"/>
                            </a:solidFill>
                            <a:latin typeface="Cambria Math" panose="02040503050406030204" pitchFamily="18" charset="0"/>
                          </a:rPr>
                          <m:t>𝑎𝑐𝑐</m:t>
                        </m:r>
                      </m:sub>
                    </m:sSub>
                    <m:d>
                      <m:dPr>
                        <m:begChr m:val="["/>
                        <m:endChr m:val="]"/>
                        <m:ctrlPr>
                          <a:rPr lang="en-US" i="1">
                            <a:solidFill>
                              <a:srgbClr val="000000"/>
                            </a:solidFill>
                            <a:latin typeface="Cambria Math" panose="02040503050406030204" pitchFamily="18" charset="0"/>
                          </a:rPr>
                        </m:ctrlPr>
                      </m:dPr>
                      <m:e>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𝜙</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ea typeface="Cambria Math" panose="02040503050406030204" pitchFamily="18" charset="0"/>
                                  </a:rPr>
                                  <m:t>𝜑</m:t>
                                </m:r>
                              </m:e>
                            </m:d>
                          </m:e>
                        </m:func>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𝜙</m:t>
                                </m:r>
                              </m:e>
                              <m:sub>
                                <m:r>
                                  <a:rPr lang="en-US" i="1">
                                    <a:solidFill>
                                      <a:srgbClr val="000000"/>
                                    </a:solidFill>
                                    <a:latin typeface="Cambria Math" panose="02040503050406030204" pitchFamily="18" charset="0"/>
                                  </a:rPr>
                                  <m:t>𝑠</m:t>
                                </m:r>
                              </m:sub>
                            </m:sSub>
                          </m:e>
                        </m:func>
                      </m:e>
                    </m:d>
                  </m:oMath>
                </a14:m>
                <a:endParaRPr lang="en-US" dirty="0"/>
              </a:p>
              <a:p>
                <a:pPr marL="285750" indent="-285750">
                  <a:spcAft>
                    <a:spcPts val="1800"/>
                  </a:spcAft>
                  <a:buFont typeface="Arial" panose="020B0604020202020204" pitchFamily="34" charset="0"/>
                  <a:buChar char="•"/>
                </a:pPr>
                <a:r>
                  <a:rPr lang="en-US" sz="1400" dirty="0"/>
                  <a:t>Dividing by the accelerating cell length </a:t>
                </a:r>
                <a:r>
                  <a:rPr lang="en-US" sz="1400" dirty="0">
                    <a:sym typeface="Symbol"/>
                  </a:rPr>
                  <a:t>L</a:t>
                </a:r>
                <a:r>
                  <a:rPr lang="en-US" sz="1400" dirty="0"/>
                  <a:t> and assuming </a:t>
                </a:r>
                <a14:m>
                  <m:oMath xmlns:m="http://schemas.openxmlformats.org/officeDocument/2006/math">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acc>
                              <m:accPr>
                                <m:chr m:val="̂"/>
                                <m:ctrlPr>
                                  <a:rPr lang="en-US" sz="1400" i="1">
                                    <a:solidFill>
                                      <a:srgbClr val="000000"/>
                                    </a:solidFill>
                                    <a:latin typeface="Cambria Math" panose="02040503050406030204" pitchFamily="18" charset="0"/>
                                  </a:rPr>
                                </m:ctrlPr>
                              </m:accPr>
                              <m:e>
                                <m:r>
                                  <a:rPr lang="en-US" sz="1400" i="1">
                                    <a:solidFill>
                                      <a:srgbClr val="000000"/>
                                    </a:solidFill>
                                    <a:latin typeface="Cambria Math" panose="02040503050406030204" pitchFamily="18" charset="0"/>
                                  </a:rPr>
                                  <m:t>𝑉</m:t>
                                </m:r>
                              </m:e>
                            </m:acc>
                          </m:e>
                          <m:sub>
                            <m:r>
                              <a:rPr lang="en-US" sz="1400" i="1">
                                <a:solidFill>
                                  <a:srgbClr val="000000"/>
                                </a:solidFill>
                                <a:latin typeface="Cambria Math" panose="02040503050406030204" pitchFamily="18" charset="0"/>
                              </a:rPr>
                              <m:t>𝑎𝑐𝑐</m:t>
                            </m:r>
                          </m:sub>
                        </m:sSub>
                      </m:num>
                      <m:den>
                        <m:r>
                          <m:rPr>
                            <m:sty m:val="p"/>
                          </m:rPr>
                          <a:rPr lang="en-US" sz="1400" i="1">
                            <a:solidFill>
                              <a:srgbClr val="000000"/>
                            </a:solidFill>
                            <a:latin typeface="Cambria Math" panose="02040503050406030204" pitchFamily="18" charset="0"/>
                          </a:rPr>
                          <m:t>Δ</m:t>
                        </m:r>
                        <m:r>
                          <a:rPr lang="en-US" sz="1400" i="1">
                            <a:solidFill>
                              <a:srgbClr val="000000"/>
                            </a:solidFill>
                            <a:latin typeface="Cambria Math" panose="02040503050406030204" pitchFamily="18" charset="0"/>
                          </a:rPr>
                          <m:t>𝐿</m:t>
                        </m:r>
                      </m:den>
                    </m:f>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acc>
                          <m:accPr>
                            <m:chr m:val="̂"/>
                            <m:ctrlPr>
                              <a:rPr lang="en-US" sz="1400" i="1">
                                <a:solidFill>
                                  <a:srgbClr val="000000"/>
                                </a:solidFill>
                                <a:latin typeface="Cambria Math" panose="02040503050406030204" pitchFamily="18" charset="0"/>
                              </a:rPr>
                            </m:ctrlPr>
                          </m:accPr>
                          <m:e>
                            <m:r>
                              <a:rPr lang="en-US" sz="1400" i="1">
                                <a:solidFill>
                                  <a:srgbClr val="000000"/>
                                </a:solidFill>
                                <a:latin typeface="Cambria Math" panose="02040503050406030204" pitchFamily="18" charset="0"/>
                              </a:rPr>
                              <m:t>𝐸</m:t>
                            </m:r>
                          </m:e>
                        </m:acc>
                      </m:e>
                      <m:sub>
                        <m:r>
                          <a:rPr lang="en-US" sz="1400" i="1">
                            <a:solidFill>
                              <a:srgbClr val="000000"/>
                            </a:solidFill>
                            <a:latin typeface="Cambria Math" panose="02040503050406030204" pitchFamily="18" charset="0"/>
                          </a:rPr>
                          <m:t>𝑎𝑐𝑐</m:t>
                        </m:r>
                      </m:sub>
                    </m:sSub>
                  </m:oMath>
                </a14:m>
                <a:r>
                  <a:rPr lang="en-US" sz="1400" dirty="0"/>
                  <a:t> (average accelerating field):</a:t>
                </a:r>
                <a:br>
                  <a:rPr lang="en-US" sz="1400" dirty="0"/>
                </a:br>
                <a14:m>
                  <m:oMath xmlns:m="http://schemas.openxmlformats.org/officeDocument/2006/math">
                    <m:f>
                      <m:fPr>
                        <m:ctrlPr>
                          <a:rPr lang="en-US" i="1">
                            <a:solidFill>
                              <a:srgbClr val="000000"/>
                            </a:solidFill>
                            <a:latin typeface="Cambria Math" panose="02040503050406030204" pitchFamily="18" charset="0"/>
                          </a:rPr>
                        </m:ctrlPr>
                      </m:fPr>
                      <m:num>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rPr>
                          <m:t>𝑤</m:t>
                        </m:r>
                      </m:num>
                      <m:den>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rPr>
                          <m:t>𝐿</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E</m:t>
                            </m:r>
                          </m:e>
                        </m:acc>
                      </m:e>
                      <m:sub>
                        <m:r>
                          <a:rPr lang="en-US" i="1">
                            <a:solidFill>
                              <a:srgbClr val="000000"/>
                            </a:solidFill>
                            <a:latin typeface="Cambria Math" panose="02040503050406030204" pitchFamily="18" charset="0"/>
                          </a:rPr>
                          <m:t>𝑎𝑐𝑐</m:t>
                        </m:r>
                      </m:sub>
                    </m:sSub>
                    <m:d>
                      <m:dPr>
                        <m:begChr m:val="["/>
                        <m:endChr m:val="]"/>
                        <m:ctrlPr>
                          <a:rPr lang="en-US" i="1">
                            <a:solidFill>
                              <a:srgbClr val="000000"/>
                            </a:solidFill>
                            <a:latin typeface="Cambria Math" panose="02040503050406030204" pitchFamily="18" charset="0"/>
                          </a:rPr>
                        </m:ctrlPr>
                      </m:dPr>
                      <m:e>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𝜙</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ea typeface="Cambria Math" panose="02040503050406030204" pitchFamily="18" charset="0"/>
                                  </a:rPr>
                                  <m:t>𝜑</m:t>
                                </m:r>
                              </m:e>
                            </m:d>
                          </m:e>
                        </m:func>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𝜙</m:t>
                                </m:r>
                              </m:e>
                              <m:sub>
                                <m:r>
                                  <a:rPr lang="en-US" i="1">
                                    <a:solidFill>
                                      <a:srgbClr val="000000"/>
                                    </a:solidFill>
                                    <a:latin typeface="Cambria Math" panose="02040503050406030204" pitchFamily="18" charset="0"/>
                                  </a:rPr>
                                  <m:t>𝑠</m:t>
                                </m:r>
                              </m:sub>
                            </m:sSub>
                          </m:e>
                        </m:func>
                      </m:e>
                    </m:d>
                  </m:oMath>
                </a14:m>
                <a:endParaRPr lang="en-US" dirty="0"/>
              </a:p>
              <a:p>
                <a:pPr marL="285750" indent="-285750">
                  <a:spcAft>
                    <a:spcPts val="1800"/>
                  </a:spcAft>
                  <a:buFont typeface="Arial" panose="020B0604020202020204" pitchFamily="34" charset="0"/>
                  <a:buChar char="•"/>
                </a:pPr>
                <a:r>
                  <a:rPr lang="en-US" sz="1400" dirty="0"/>
                  <a:t>Using the approximation </a:t>
                </a:r>
                <a14:m>
                  <m:oMath xmlns:m="http://schemas.openxmlformats.org/officeDocument/2006/math">
                    <m:f>
                      <m:fPr>
                        <m:ctrlPr>
                          <a:rPr lang="en-US" sz="1400" i="1">
                            <a:solidFill>
                              <a:srgbClr val="000000"/>
                            </a:solidFill>
                            <a:latin typeface="Cambria Math" panose="02040503050406030204" pitchFamily="18" charset="0"/>
                          </a:rPr>
                        </m:ctrlPr>
                      </m:fPr>
                      <m:num>
                        <m:r>
                          <m:rPr>
                            <m:sty m:val="p"/>
                          </m:rPr>
                          <a:rPr lang="en-US" sz="1400" i="1">
                            <a:solidFill>
                              <a:srgbClr val="000000"/>
                            </a:solidFill>
                            <a:latin typeface="Cambria Math" panose="02040503050406030204" pitchFamily="18" charset="0"/>
                          </a:rPr>
                          <m:t>Δ</m:t>
                        </m:r>
                        <m:r>
                          <a:rPr lang="en-US" sz="1400" i="1">
                            <a:solidFill>
                              <a:srgbClr val="000000"/>
                            </a:solidFill>
                            <a:latin typeface="Cambria Math" panose="02040503050406030204" pitchFamily="18" charset="0"/>
                          </a:rPr>
                          <m:t>𝑤</m:t>
                        </m:r>
                      </m:num>
                      <m:den>
                        <m:r>
                          <m:rPr>
                            <m:sty m:val="p"/>
                          </m:rPr>
                          <a:rPr lang="en-US" sz="1400" i="1">
                            <a:solidFill>
                              <a:srgbClr val="000000"/>
                            </a:solidFill>
                            <a:latin typeface="Cambria Math" panose="02040503050406030204" pitchFamily="18" charset="0"/>
                          </a:rPr>
                          <m:t>Δ</m:t>
                        </m:r>
                        <m:r>
                          <a:rPr lang="en-US" sz="1400" i="1">
                            <a:solidFill>
                              <a:srgbClr val="000000"/>
                            </a:solidFill>
                            <a:latin typeface="Cambria Math" panose="02040503050406030204" pitchFamily="18" charset="0"/>
                          </a:rPr>
                          <m:t>𝐿</m:t>
                        </m:r>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𝑑𝑤</m:t>
                        </m:r>
                      </m:num>
                      <m:den>
                        <m:r>
                          <a:rPr lang="en-US" sz="1400" i="1">
                            <a:solidFill>
                              <a:srgbClr val="000000"/>
                            </a:solidFill>
                            <a:latin typeface="Cambria Math" panose="02040503050406030204" pitchFamily="18" charset="0"/>
                          </a:rPr>
                          <m:t>𝑑𝑧</m:t>
                        </m:r>
                      </m:den>
                    </m:f>
                  </m:oMath>
                </a14:m>
                <a:r>
                  <a:rPr lang="en-US" sz="1400" dirty="0"/>
                  <a:t>:</a:t>
                </a:r>
                <a:br>
                  <a:rPr lang="en-US" sz="1400" dirty="0"/>
                </a:br>
                <a14:m>
                  <m:oMath xmlns:m="http://schemas.openxmlformats.org/officeDocument/2006/math">
                    <m:f>
                      <m:fPr>
                        <m:ctrlPr>
                          <a:rPr lang="en-US" sz="2400" i="1" smtClean="0">
                            <a:solidFill>
                              <a:schemeClr val="accent3">
                                <a:lumMod val="50000"/>
                              </a:schemeClr>
                            </a:solidFill>
                            <a:latin typeface="Cambria Math" panose="02040503050406030204" pitchFamily="18" charset="0"/>
                          </a:rPr>
                        </m:ctrlPr>
                      </m:fPr>
                      <m:num>
                        <m:r>
                          <a:rPr lang="en-US" sz="2400" i="1">
                            <a:solidFill>
                              <a:schemeClr val="accent3">
                                <a:lumMod val="50000"/>
                              </a:schemeClr>
                            </a:solidFill>
                            <a:latin typeface="Cambria Math" panose="02040503050406030204" pitchFamily="18" charset="0"/>
                          </a:rPr>
                          <m:t>𝑑𝑤</m:t>
                        </m:r>
                      </m:num>
                      <m:den>
                        <m:r>
                          <a:rPr lang="en-US" sz="2400" i="1">
                            <a:solidFill>
                              <a:schemeClr val="accent3">
                                <a:lumMod val="50000"/>
                              </a:schemeClr>
                            </a:solidFill>
                            <a:latin typeface="Cambria Math" panose="02040503050406030204" pitchFamily="18" charset="0"/>
                          </a:rPr>
                          <m:t>𝑑𝑧</m:t>
                        </m:r>
                      </m:den>
                    </m:f>
                    <m:r>
                      <a:rPr lang="en-US" sz="2400" i="1">
                        <a:solidFill>
                          <a:schemeClr val="accent3">
                            <a:lumMod val="50000"/>
                          </a:schemeClr>
                        </a:solidFill>
                        <a:latin typeface="Cambria Math" panose="02040503050406030204" pitchFamily="18" charset="0"/>
                      </a:rPr>
                      <m:t>=</m:t>
                    </m:r>
                    <m:r>
                      <a:rPr lang="en-US" sz="2400" i="1">
                        <a:solidFill>
                          <a:schemeClr val="accent3">
                            <a:lumMod val="50000"/>
                          </a:schemeClr>
                        </a:solidFill>
                        <a:latin typeface="Cambria Math" panose="02040503050406030204" pitchFamily="18" charset="0"/>
                      </a:rPr>
                      <m:t>𝑞</m:t>
                    </m:r>
                    <m:sSub>
                      <m:sSubPr>
                        <m:ctrlPr>
                          <a:rPr lang="en-US" sz="2400" i="1">
                            <a:solidFill>
                              <a:schemeClr val="accent3">
                                <a:lumMod val="50000"/>
                              </a:schemeClr>
                            </a:solidFill>
                            <a:latin typeface="Cambria Math" panose="02040503050406030204" pitchFamily="18" charset="0"/>
                          </a:rPr>
                        </m:ctrlPr>
                      </m:sSubPr>
                      <m:e>
                        <m:acc>
                          <m:accPr>
                            <m:chr m:val="̂"/>
                            <m:ctrlPr>
                              <a:rPr lang="en-US" sz="2400" i="1">
                                <a:solidFill>
                                  <a:schemeClr val="accent3">
                                    <a:lumMod val="50000"/>
                                  </a:schemeClr>
                                </a:solidFill>
                                <a:latin typeface="Cambria Math" panose="02040503050406030204" pitchFamily="18" charset="0"/>
                              </a:rPr>
                            </m:ctrlPr>
                          </m:accPr>
                          <m:e>
                            <m:r>
                              <m:rPr>
                                <m:sty m:val="p"/>
                              </m:rPr>
                              <a:rPr lang="en-US" sz="2400" i="0">
                                <a:solidFill>
                                  <a:schemeClr val="accent3">
                                    <a:lumMod val="50000"/>
                                  </a:schemeClr>
                                </a:solidFill>
                                <a:latin typeface="Cambria Math" panose="02040503050406030204" pitchFamily="18" charset="0"/>
                              </a:rPr>
                              <m:t>E</m:t>
                            </m:r>
                          </m:e>
                        </m:acc>
                      </m:e>
                      <m:sub>
                        <m:r>
                          <a:rPr lang="en-US" sz="2400" i="1">
                            <a:solidFill>
                              <a:schemeClr val="accent3">
                                <a:lumMod val="50000"/>
                              </a:schemeClr>
                            </a:solidFill>
                            <a:latin typeface="Cambria Math" panose="02040503050406030204" pitchFamily="18" charset="0"/>
                          </a:rPr>
                          <m:t>𝑎𝑐𝑐</m:t>
                        </m:r>
                      </m:sub>
                    </m:sSub>
                    <m:d>
                      <m:dPr>
                        <m:begChr m:val="["/>
                        <m:endChr m:val="]"/>
                        <m:ctrlPr>
                          <a:rPr lang="en-US" sz="2400" i="1">
                            <a:solidFill>
                              <a:schemeClr val="accent3">
                                <a:lumMod val="50000"/>
                              </a:schemeClr>
                            </a:solidFill>
                            <a:latin typeface="Cambria Math" panose="02040503050406030204" pitchFamily="18" charset="0"/>
                          </a:rPr>
                        </m:ctrlPr>
                      </m:dPr>
                      <m:e>
                        <m:func>
                          <m:funcPr>
                            <m:ctrlPr>
                              <a:rPr lang="en-US" sz="2400" i="1">
                                <a:solidFill>
                                  <a:schemeClr val="accent3">
                                    <a:lumMod val="50000"/>
                                  </a:schemeClr>
                                </a:solidFill>
                                <a:latin typeface="Cambria Math" panose="02040503050406030204" pitchFamily="18" charset="0"/>
                              </a:rPr>
                            </m:ctrlPr>
                          </m:funcPr>
                          <m:fName>
                            <m:r>
                              <m:rPr>
                                <m:sty m:val="p"/>
                              </m:rPr>
                              <a:rPr lang="en-US" sz="2400">
                                <a:solidFill>
                                  <a:schemeClr val="accent3">
                                    <a:lumMod val="50000"/>
                                  </a:schemeClr>
                                </a:solidFill>
                                <a:latin typeface="Cambria Math" panose="02040503050406030204" pitchFamily="18" charset="0"/>
                              </a:rPr>
                              <m:t>cos</m:t>
                            </m:r>
                          </m:fName>
                          <m:e>
                            <m:d>
                              <m:dPr>
                                <m:ctrlPr>
                                  <a:rPr lang="en-US" sz="2400" i="1">
                                    <a:solidFill>
                                      <a:schemeClr val="accent3">
                                        <a:lumMod val="50000"/>
                                      </a:schemeClr>
                                    </a:solidFill>
                                    <a:latin typeface="Cambria Math" panose="02040503050406030204" pitchFamily="18" charset="0"/>
                                  </a:rPr>
                                </m:ctrlPr>
                              </m:dPr>
                              <m:e>
                                <m:sSub>
                                  <m:sSubPr>
                                    <m:ctrlPr>
                                      <a:rPr lang="en-US" sz="2400" i="1">
                                        <a:solidFill>
                                          <a:schemeClr val="accent3">
                                            <a:lumMod val="50000"/>
                                          </a:schemeClr>
                                        </a:solidFill>
                                        <a:latin typeface="Cambria Math" panose="02040503050406030204" pitchFamily="18" charset="0"/>
                                      </a:rPr>
                                    </m:ctrlPr>
                                  </m:sSubPr>
                                  <m:e>
                                    <m:r>
                                      <a:rPr lang="en-US" sz="2400" i="1">
                                        <a:solidFill>
                                          <a:schemeClr val="accent3">
                                            <a:lumMod val="50000"/>
                                          </a:schemeClr>
                                        </a:solidFill>
                                        <a:latin typeface="Cambria Math" panose="02040503050406030204" pitchFamily="18" charset="0"/>
                                        <a:ea typeface="Cambria Math" panose="02040503050406030204" pitchFamily="18" charset="0"/>
                                      </a:rPr>
                                      <m:t>𝜙</m:t>
                                    </m:r>
                                  </m:e>
                                  <m:sub>
                                    <m:r>
                                      <a:rPr lang="en-US" sz="2400" i="1">
                                        <a:solidFill>
                                          <a:schemeClr val="accent3">
                                            <a:lumMod val="50000"/>
                                          </a:schemeClr>
                                        </a:solidFill>
                                        <a:latin typeface="Cambria Math" panose="02040503050406030204" pitchFamily="18" charset="0"/>
                                      </a:rPr>
                                      <m:t>𝑠</m:t>
                                    </m:r>
                                  </m:sub>
                                </m:sSub>
                                <m:r>
                                  <a:rPr lang="en-US" sz="2400" i="1">
                                    <a:solidFill>
                                      <a:schemeClr val="accent3">
                                        <a:lumMod val="50000"/>
                                      </a:schemeClr>
                                    </a:solidFill>
                                    <a:latin typeface="Cambria Math" panose="02040503050406030204" pitchFamily="18" charset="0"/>
                                  </a:rPr>
                                  <m:t>+</m:t>
                                </m:r>
                                <m:r>
                                  <a:rPr lang="en-US" sz="2400" i="1">
                                    <a:solidFill>
                                      <a:schemeClr val="accent3">
                                        <a:lumMod val="50000"/>
                                      </a:schemeClr>
                                    </a:solidFill>
                                    <a:latin typeface="Cambria Math" panose="02040503050406030204" pitchFamily="18" charset="0"/>
                                    <a:ea typeface="Cambria Math" panose="02040503050406030204" pitchFamily="18" charset="0"/>
                                  </a:rPr>
                                  <m:t>𝜑</m:t>
                                </m:r>
                              </m:e>
                            </m:d>
                          </m:e>
                        </m:func>
                        <m:r>
                          <a:rPr lang="en-US" sz="2400" i="1">
                            <a:solidFill>
                              <a:schemeClr val="accent3">
                                <a:lumMod val="50000"/>
                              </a:schemeClr>
                            </a:solidFill>
                            <a:latin typeface="Cambria Math" panose="02040503050406030204" pitchFamily="18" charset="0"/>
                          </a:rPr>
                          <m:t>−</m:t>
                        </m:r>
                        <m:func>
                          <m:funcPr>
                            <m:ctrlPr>
                              <a:rPr lang="en-US" sz="2400" i="1">
                                <a:solidFill>
                                  <a:schemeClr val="accent3">
                                    <a:lumMod val="50000"/>
                                  </a:schemeClr>
                                </a:solidFill>
                                <a:latin typeface="Cambria Math" panose="02040503050406030204" pitchFamily="18" charset="0"/>
                              </a:rPr>
                            </m:ctrlPr>
                          </m:funcPr>
                          <m:fName>
                            <m:r>
                              <m:rPr>
                                <m:sty m:val="p"/>
                              </m:rPr>
                              <a:rPr lang="en-US" sz="2400">
                                <a:solidFill>
                                  <a:schemeClr val="accent3">
                                    <a:lumMod val="50000"/>
                                  </a:schemeClr>
                                </a:solidFill>
                                <a:latin typeface="Cambria Math" panose="02040503050406030204" pitchFamily="18" charset="0"/>
                              </a:rPr>
                              <m:t>cos</m:t>
                            </m:r>
                          </m:fName>
                          <m:e>
                            <m:sSub>
                              <m:sSubPr>
                                <m:ctrlPr>
                                  <a:rPr lang="en-US" sz="2400" i="1">
                                    <a:solidFill>
                                      <a:schemeClr val="accent3">
                                        <a:lumMod val="50000"/>
                                      </a:schemeClr>
                                    </a:solidFill>
                                    <a:latin typeface="Cambria Math" panose="02040503050406030204" pitchFamily="18" charset="0"/>
                                  </a:rPr>
                                </m:ctrlPr>
                              </m:sSubPr>
                              <m:e>
                                <m:r>
                                  <a:rPr lang="en-US" sz="2400" i="1">
                                    <a:solidFill>
                                      <a:schemeClr val="accent3">
                                        <a:lumMod val="50000"/>
                                      </a:schemeClr>
                                    </a:solidFill>
                                    <a:latin typeface="Cambria Math" panose="02040503050406030204" pitchFamily="18" charset="0"/>
                                    <a:ea typeface="Cambria Math" panose="02040503050406030204" pitchFamily="18" charset="0"/>
                                  </a:rPr>
                                  <m:t>𝜙</m:t>
                                </m:r>
                              </m:e>
                              <m:sub>
                                <m:r>
                                  <a:rPr lang="en-US" sz="2400" i="1">
                                    <a:solidFill>
                                      <a:schemeClr val="accent3">
                                        <a:lumMod val="50000"/>
                                      </a:schemeClr>
                                    </a:solidFill>
                                    <a:latin typeface="Cambria Math" panose="02040503050406030204" pitchFamily="18" charset="0"/>
                                  </a:rPr>
                                  <m:t>𝑠</m:t>
                                </m:r>
                              </m:sub>
                            </m:sSub>
                          </m:e>
                        </m:func>
                      </m:e>
                    </m:d>
                  </m:oMath>
                </a14:m>
                <a:endParaRPr lang="en-US" dirty="0"/>
              </a:p>
              <a:p>
                <a:pPr algn="just"/>
                <a:endParaRPr lang="en-US" dirty="0"/>
              </a:p>
            </p:txBody>
          </p:sp>
        </mc:Choice>
        <mc:Fallback xmlns="">
          <p:sp>
            <p:nvSpPr>
              <p:cNvPr id="9" name="Text Box 19">
                <a:extLst>
                  <a:ext uri="{FF2B5EF4-FFF2-40B4-BE49-F238E27FC236}">
                    <a16:creationId xmlns:a16="http://schemas.microsoft.com/office/drawing/2014/main" id="{92077ADB-50EF-0A27-4BDB-8906A52B4422}"/>
                  </a:ext>
                </a:extLst>
              </p:cNvPr>
              <p:cNvSpPr txBox="1">
                <a:spLocks noRot="1" noChangeAspect="1" noMove="1" noResize="1" noEditPoints="1" noAdjustHandles="1" noChangeArrowheads="1" noChangeShapeType="1" noTextEdit="1"/>
              </p:cNvSpPr>
              <p:nvPr/>
            </p:nvSpPr>
            <p:spPr bwMode="auto">
              <a:xfrm>
                <a:off x="6778484" y="752261"/>
                <a:ext cx="5211580" cy="5020862"/>
              </a:xfrm>
              <a:prstGeom prst="rect">
                <a:avLst/>
              </a:prstGeom>
              <a:blipFill>
                <a:blip r:embed="rId3"/>
                <a:stretch>
                  <a:fillRect l="-234" t="-121"/>
                </a:stretch>
              </a:blipFill>
              <a:ln w="9525">
                <a:noFill/>
                <a:miter lim="800000"/>
                <a:headEnd/>
                <a:tailEnd/>
              </a:ln>
              <a:effectLst/>
            </p:spPr>
            <p:txBody>
              <a:bodyPr/>
              <a:lstStyle/>
              <a:p>
                <a:r>
                  <a:rPr lang="en-US">
                    <a:noFill/>
                  </a:rPr>
                  <a:t> </a:t>
                </a:r>
              </a:p>
            </p:txBody>
          </p:sp>
        </mc:Fallback>
      </mc:AlternateContent>
      <p:cxnSp>
        <p:nvCxnSpPr>
          <p:cNvPr id="11" name="Connettore 2 46">
            <a:extLst>
              <a:ext uri="{FF2B5EF4-FFF2-40B4-BE49-F238E27FC236}">
                <a16:creationId xmlns:a16="http://schemas.microsoft.com/office/drawing/2014/main" id="{CD72AE66-52DC-C92B-FABF-35A8588CD410}"/>
              </a:ext>
            </a:extLst>
          </p:cNvPr>
          <p:cNvCxnSpPr>
            <a:cxnSpLocks/>
            <a:stCxn id="12" idx="1"/>
          </p:cNvCxnSpPr>
          <p:nvPr/>
        </p:nvCxnSpPr>
        <p:spPr>
          <a:xfrm flipH="1" flipV="1">
            <a:off x="2290304" y="2906021"/>
            <a:ext cx="910589" cy="23083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 name="CasellaDiTesto 49">
            <a:extLst>
              <a:ext uri="{FF2B5EF4-FFF2-40B4-BE49-F238E27FC236}">
                <a16:creationId xmlns:a16="http://schemas.microsoft.com/office/drawing/2014/main" id="{397BA6F8-C82E-7A06-018B-355D539A463D}"/>
              </a:ext>
            </a:extLst>
          </p:cNvPr>
          <p:cNvSpPr txBox="1"/>
          <p:nvPr/>
        </p:nvSpPr>
        <p:spPr>
          <a:xfrm>
            <a:off x="3200893" y="2906021"/>
            <a:ext cx="3038029" cy="461665"/>
          </a:xfrm>
          <a:prstGeom prst="rect">
            <a:avLst/>
          </a:prstGeom>
          <a:noFill/>
          <a:ln>
            <a:solidFill>
              <a:schemeClr val="accent2">
                <a:lumMod val="75000"/>
              </a:schemeClr>
            </a:solidFill>
          </a:ln>
        </p:spPr>
        <p:txBody>
          <a:bodyPr wrap="square" rtlCol="0">
            <a:spAutoFit/>
          </a:bodyPr>
          <a:lstStyle/>
          <a:p>
            <a:r>
              <a:rPr lang="en-US" sz="1200" dirty="0"/>
              <a:t>Energy of the </a:t>
            </a:r>
            <a:r>
              <a:rPr lang="en-US" sz="1200" b="1" dirty="0"/>
              <a:t>synchronous particle </a:t>
            </a:r>
            <a:r>
              <a:rPr lang="en-US" sz="1200" dirty="0"/>
              <a:t>at a certain position along the </a:t>
            </a:r>
            <a:r>
              <a:rPr lang="en-US" sz="1200" dirty="0" err="1"/>
              <a:t>linac</a:t>
            </a:r>
            <a:r>
              <a:rPr lang="en-US" sz="1200" dirty="0"/>
              <a:t> </a:t>
            </a:r>
          </a:p>
        </p:txBody>
      </p:sp>
      <p:cxnSp>
        <p:nvCxnSpPr>
          <p:cNvPr id="13" name="Connettore 2 51">
            <a:extLst>
              <a:ext uri="{FF2B5EF4-FFF2-40B4-BE49-F238E27FC236}">
                <a16:creationId xmlns:a16="http://schemas.microsoft.com/office/drawing/2014/main" id="{03AE0133-C52C-07C7-9457-74A8F92EE015}"/>
              </a:ext>
            </a:extLst>
          </p:cNvPr>
          <p:cNvCxnSpPr>
            <a:cxnSpLocks/>
            <a:stCxn id="14" idx="0"/>
          </p:cNvCxnSpPr>
          <p:nvPr/>
        </p:nvCxnSpPr>
        <p:spPr>
          <a:xfrm flipV="1">
            <a:off x="1565138" y="2968713"/>
            <a:ext cx="121679" cy="24193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4" name="CasellaDiTesto 52">
            <a:extLst>
              <a:ext uri="{FF2B5EF4-FFF2-40B4-BE49-F238E27FC236}">
                <a16:creationId xmlns:a16="http://schemas.microsoft.com/office/drawing/2014/main" id="{9B3B6AC4-EB33-4D7E-4017-52AD74151C7E}"/>
              </a:ext>
            </a:extLst>
          </p:cNvPr>
          <p:cNvSpPr txBox="1"/>
          <p:nvPr/>
        </p:nvSpPr>
        <p:spPr>
          <a:xfrm>
            <a:off x="485437" y="3210649"/>
            <a:ext cx="2159401" cy="646331"/>
          </a:xfrm>
          <a:prstGeom prst="rect">
            <a:avLst/>
          </a:prstGeom>
          <a:noFill/>
          <a:ln>
            <a:solidFill>
              <a:schemeClr val="accent2">
                <a:lumMod val="75000"/>
              </a:schemeClr>
            </a:solidFill>
          </a:ln>
        </p:spPr>
        <p:txBody>
          <a:bodyPr wrap="square" rtlCol="0">
            <a:spAutoFit/>
          </a:bodyPr>
          <a:lstStyle/>
          <a:p>
            <a:r>
              <a:rPr lang="en-US" sz="1200" dirty="0"/>
              <a:t>Energy of a </a:t>
            </a:r>
            <a:r>
              <a:rPr lang="en-US" sz="1200" b="1" dirty="0"/>
              <a:t>generic particle </a:t>
            </a:r>
            <a:r>
              <a:rPr lang="en-US" sz="1200" dirty="0"/>
              <a:t>at a certain position along the </a:t>
            </a:r>
            <a:r>
              <a:rPr lang="en-US" sz="1200" dirty="0" err="1"/>
              <a:t>linac</a:t>
            </a:r>
            <a:r>
              <a:rPr lang="en-US" sz="1200" dirty="0"/>
              <a:t> </a:t>
            </a:r>
          </a:p>
        </p:txBody>
      </p:sp>
      <p:cxnSp>
        <p:nvCxnSpPr>
          <p:cNvPr id="15" name="Connettore 2 61">
            <a:extLst>
              <a:ext uri="{FF2B5EF4-FFF2-40B4-BE49-F238E27FC236}">
                <a16:creationId xmlns:a16="http://schemas.microsoft.com/office/drawing/2014/main" id="{F4115F83-8A17-BF72-257F-6BC89F09DA25}"/>
              </a:ext>
            </a:extLst>
          </p:cNvPr>
          <p:cNvCxnSpPr>
            <a:cxnSpLocks/>
            <a:stCxn id="16" idx="2"/>
          </p:cNvCxnSpPr>
          <p:nvPr/>
        </p:nvCxnSpPr>
        <p:spPr>
          <a:xfrm flipH="1">
            <a:off x="3539181" y="2152898"/>
            <a:ext cx="1552078" cy="37207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 name="CasellaDiTesto 62">
            <a:extLst>
              <a:ext uri="{FF2B5EF4-FFF2-40B4-BE49-F238E27FC236}">
                <a16:creationId xmlns:a16="http://schemas.microsoft.com/office/drawing/2014/main" id="{6E31F3A0-F380-0FF3-1F1B-0CCCD88E2656}"/>
              </a:ext>
            </a:extLst>
          </p:cNvPr>
          <p:cNvSpPr txBox="1"/>
          <p:nvPr/>
        </p:nvSpPr>
        <p:spPr>
          <a:xfrm>
            <a:off x="3539181" y="1691233"/>
            <a:ext cx="3104155" cy="461665"/>
          </a:xfrm>
          <a:prstGeom prst="rect">
            <a:avLst/>
          </a:prstGeom>
          <a:noFill/>
          <a:ln>
            <a:solidFill>
              <a:schemeClr val="accent2">
                <a:lumMod val="75000"/>
              </a:schemeClr>
            </a:solidFill>
          </a:ln>
        </p:spPr>
        <p:txBody>
          <a:bodyPr wrap="square" rtlCol="0">
            <a:spAutoFit/>
          </a:bodyPr>
          <a:lstStyle/>
          <a:p>
            <a:r>
              <a:rPr lang="en-US" sz="1200" dirty="0"/>
              <a:t>Arrival time (phase) of the </a:t>
            </a:r>
            <a:r>
              <a:rPr lang="en-US" sz="1200" b="1" dirty="0"/>
              <a:t>synchronous particle</a:t>
            </a:r>
            <a:r>
              <a:rPr lang="en-US" sz="1200" dirty="0"/>
              <a:t> at a certain gap (or cavity)</a:t>
            </a:r>
          </a:p>
        </p:txBody>
      </p:sp>
      <p:cxnSp>
        <p:nvCxnSpPr>
          <p:cNvPr id="17" name="Connettore 2 66">
            <a:extLst>
              <a:ext uri="{FF2B5EF4-FFF2-40B4-BE49-F238E27FC236}">
                <a16:creationId xmlns:a16="http://schemas.microsoft.com/office/drawing/2014/main" id="{BA5B3879-FF33-A954-3280-0E07BF55E16B}"/>
              </a:ext>
            </a:extLst>
          </p:cNvPr>
          <p:cNvCxnSpPr>
            <a:cxnSpLocks/>
            <a:stCxn id="18" idx="2"/>
          </p:cNvCxnSpPr>
          <p:nvPr/>
        </p:nvCxnSpPr>
        <p:spPr>
          <a:xfrm>
            <a:off x="1713024" y="2135720"/>
            <a:ext cx="1369280" cy="38925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8" name="CasellaDiTesto 72">
            <a:extLst>
              <a:ext uri="{FF2B5EF4-FFF2-40B4-BE49-F238E27FC236}">
                <a16:creationId xmlns:a16="http://schemas.microsoft.com/office/drawing/2014/main" id="{96CD095C-2527-9A80-57CF-F5408140E405}"/>
              </a:ext>
            </a:extLst>
          </p:cNvPr>
          <p:cNvSpPr txBox="1"/>
          <p:nvPr/>
        </p:nvSpPr>
        <p:spPr>
          <a:xfrm>
            <a:off x="248193" y="1674055"/>
            <a:ext cx="2929662" cy="461665"/>
          </a:xfrm>
          <a:prstGeom prst="rect">
            <a:avLst/>
          </a:prstGeom>
          <a:noFill/>
          <a:ln>
            <a:solidFill>
              <a:schemeClr val="accent2">
                <a:lumMod val="75000"/>
              </a:schemeClr>
            </a:solidFill>
          </a:ln>
        </p:spPr>
        <p:txBody>
          <a:bodyPr wrap="square" rtlCol="0">
            <a:spAutoFit/>
          </a:bodyPr>
          <a:lstStyle/>
          <a:p>
            <a:r>
              <a:rPr lang="en-US" sz="1200" dirty="0"/>
              <a:t>Arrival time (phase) of a </a:t>
            </a:r>
            <a:r>
              <a:rPr lang="en-US" sz="1200" b="1" dirty="0"/>
              <a:t>generic particle </a:t>
            </a:r>
            <a:r>
              <a:rPr lang="en-US" sz="1200" dirty="0"/>
              <a:t>at a certain gap (or cavity)</a:t>
            </a:r>
          </a:p>
        </p:txBody>
      </p:sp>
      <p:cxnSp>
        <p:nvCxnSpPr>
          <p:cNvPr id="19" name="Connettore 2 73">
            <a:extLst>
              <a:ext uri="{FF2B5EF4-FFF2-40B4-BE49-F238E27FC236}">
                <a16:creationId xmlns:a16="http://schemas.microsoft.com/office/drawing/2014/main" id="{925DE60E-1472-6FDC-B6D1-66C3A3785D2D}"/>
              </a:ext>
            </a:extLst>
          </p:cNvPr>
          <p:cNvCxnSpPr>
            <a:cxnSpLocks/>
            <a:stCxn id="18" idx="2"/>
          </p:cNvCxnSpPr>
          <p:nvPr/>
        </p:nvCxnSpPr>
        <p:spPr>
          <a:xfrm>
            <a:off x="1713024" y="2135720"/>
            <a:ext cx="78066" cy="36938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 name="Connettore 2 76">
            <a:extLst>
              <a:ext uri="{FF2B5EF4-FFF2-40B4-BE49-F238E27FC236}">
                <a16:creationId xmlns:a16="http://schemas.microsoft.com/office/drawing/2014/main" id="{88AAAE5E-E686-4815-2DD1-7B9CB9A64297}"/>
              </a:ext>
            </a:extLst>
          </p:cNvPr>
          <p:cNvCxnSpPr>
            <a:cxnSpLocks/>
            <a:stCxn id="16" idx="2"/>
          </p:cNvCxnSpPr>
          <p:nvPr/>
        </p:nvCxnSpPr>
        <p:spPr>
          <a:xfrm flipH="1">
            <a:off x="2151140" y="2152898"/>
            <a:ext cx="2940119" cy="35221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21" name="Gruppo 120">
            <a:extLst>
              <a:ext uri="{FF2B5EF4-FFF2-40B4-BE49-F238E27FC236}">
                <a16:creationId xmlns:a16="http://schemas.microsoft.com/office/drawing/2014/main" id="{E42F0664-6139-5FC3-6440-51CD09328842}"/>
              </a:ext>
            </a:extLst>
          </p:cNvPr>
          <p:cNvGrpSpPr/>
          <p:nvPr/>
        </p:nvGrpSpPr>
        <p:grpSpPr>
          <a:xfrm>
            <a:off x="1894169" y="4415161"/>
            <a:ext cx="2130788" cy="1150387"/>
            <a:chOff x="6617792" y="3358763"/>
            <a:chExt cx="1338037" cy="711848"/>
          </a:xfrm>
        </p:grpSpPr>
        <p:sp>
          <p:nvSpPr>
            <p:cNvPr id="22" name="Memoria ad accesso diretto 81">
              <a:extLst>
                <a:ext uri="{FF2B5EF4-FFF2-40B4-BE49-F238E27FC236}">
                  <a16:creationId xmlns:a16="http://schemas.microsoft.com/office/drawing/2014/main" id="{9A2B7C60-8962-4512-9F37-BA4BA69E01F2}"/>
                </a:ext>
              </a:extLst>
            </p:cNvPr>
            <p:cNvSpPr/>
            <p:nvPr/>
          </p:nvSpPr>
          <p:spPr>
            <a:xfrm>
              <a:off x="7004125" y="3574779"/>
              <a:ext cx="319766" cy="279712"/>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emoria ad accesso diretto 82">
              <a:extLst>
                <a:ext uri="{FF2B5EF4-FFF2-40B4-BE49-F238E27FC236}">
                  <a16:creationId xmlns:a16="http://schemas.microsoft.com/office/drawing/2014/main" id="{810658F0-8202-5425-F945-B788821DBB08}"/>
                </a:ext>
              </a:extLst>
            </p:cNvPr>
            <p:cNvSpPr/>
            <p:nvPr/>
          </p:nvSpPr>
          <p:spPr>
            <a:xfrm>
              <a:off x="7451186" y="3574779"/>
              <a:ext cx="350702" cy="279712"/>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emoria ad accesso diretto 85">
              <a:extLst>
                <a:ext uri="{FF2B5EF4-FFF2-40B4-BE49-F238E27FC236}">
                  <a16:creationId xmlns:a16="http://schemas.microsoft.com/office/drawing/2014/main" id="{31B7AEF1-B850-7079-3450-FD2E6BF6ABAD}"/>
                </a:ext>
              </a:extLst>
            </p:cNvPr>
            <p:cNvSpPr/>
            <p:nvPr/>
          </p:nvSpPr>
          <p:spPr>
            <a:xfrm>
              <a:off x="6617792" y="3567595"/>
              <a:ext cx="244502" cy="279712"/>
            </a:xfrm>
            <a:prstGeom prst="flowChartMagneticDrum">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onnettore 2 87">
              <a:extLst>
                <a:ext uri="{FF2B5EF4-FFF2-40B4-BE49-F238E27FC236}">
                  <a16:creationId xmlns:a16="http://schemas.microsoft.com/office/drawing/2014/main" id="{A8728AB8-0610-FE04-4658-9E847E0F2B7B}"/>
                </a:ext>
              </a:extLst>
            </p:cNvPr>
            <p:cNvCxnSpPr/>
            <p:nvPr/>
          </p:nvCxnSpPr>
          <p:spPr>
            <a:xfrm>
              <a:off x="7299793" y="3574779"/>
              <a:ext cx="17496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Connettore 2 88">
              <a:extLst>
                <a:ext uri="{FF2B5EF4-FFF2-40B4-BE49-F238E27FC236}">
                  <a16:creationId xmlns:a16="http://schemas.microsoft.com/office/drawing/2014/main" id="{8E9685DC-68C4-C32F-1EC1-8EF729D79BC6}"/>
                </a:ext>
              </a:extLst>
            </p:cNvPr>
            <p:cNvCxnSpPr/>
            <p:nvPr/>
          </p:nvCxnSpPr>
          <p:spPr>
            <a:xfrm>
              <a:off x="7303999" y="3854491"/>
              <a:ext cx="17496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Connettore 2 89">
              <a:extLst>
                <a:ext uri="{FF2B5EF4-FFF2-40B4-BE49-F238E27FC236}">
                  <a16:creationId xmlns:a16="http://schemas.microsoft.com/office/drawing/2014/main" id="{59027FE6-C7FD-8B7C-9CDE-8D82B3E56762}"/>
                </a:ext>
              </a:extLst>
            </p:cNvPr>
            <p:cNvCxnSpPr/>
            <p:nvPr/>
          </p:nvCxnSpPr>
          <p:spPr>
            <a:xfrm>
              <a:off x="7776656" y="3574779"/>
              <a:ext cx="17496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Connettore 2 90">
              <a:extLst>
                <a:ext uri="{FF2B5EF4-FFF2-40B4-BE49-F238E27FC236}">
                  <a16:creationId xmlns:a16="http://schemas.microsoft.com/office/drawing/2014/main" id="{E2673619-E6C0-7947-F79E-0FC6D7B7DFA8}"/>
                </a:ext>
              </a:extLst>
            </p:cNvPr>
            <p:cNvCxnSpPr/>
            <p:nvPr/>
          </p:nvCxnSpPr>
          <p:spPr>
            <a:xfrm>
              <a:off x="7780862" y="3854491"/>
              <a:ext cx="17496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Connettore 2 93">
              <a:extLst>
                <a:ext uri="{FF2B5EF4-FFF2-40B4-BE49-F238E27FC236}">
                  <a16:creationId xmlns:a16="http://schemas.microsoft.com/office/drawing/2014/main" id="{1DAB16A9-B2D7-471E-0FF5-B83D5183F253}"/>
                </a:ext>
              </a:extLst>
            </p:cNvPr>
            <p:cNvCxnSpPr/>
            <p:nvPr/>
          </p:nvCxnSpPr>
          <p:spPr>
            <a:xfrm>
              <a:off x="6843529" y="3567595"/>
              <a:ext cx="17496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Connettore 2 94">
              <a:extLst>
                <a:ext uri="{FF2B5EF4-FFF2-40B4-BE49-F238E27FC236}">
                  <a16:creationId xmlns:a16="http://schemas.microsoft.com/office/drawing/2014/main" id="{A9CDAC7C-139F-4436-4E64-A1EDF318B624}"/>
                </a:ext>
              </a:extLst>
            </p:cNvPr>
            <p:cNvCxnSpPr/>
            <p:nvPr/>
          </p:nvCxnSpPr>
          <p:spPr>
            <a:xfrm>
              <a:off x="6847734" y="3847307"/>
              <a:ext cx="17496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Connettore 1 95">
              <a:extLst>
                <a:ext uri="{FF2B5EF4-FFF2-40B4-BE49-F238E27FC236}">
                  <a16:creationId xmlns:a16="http://schemas.microsoft.com/office/drawing/2014/main" id="{3202F915-8659-6FF6-70D4-A6DA9C7B71CA}"/>
                </a:ext>
              </a:extLst>
            </p:cNvPr>
            <p:cNvCxnSpPr/>
            <p:nvPr/>
          </p:nvCxnSpPr>
          <p:spPr>
            <a:xfrm>
              <a:off x="6647617" y="3358763"/>
              <a:ext cx="1304006" cy="342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nettore 1 97">
              <a:extLst>
                <a:ext uri="{FF2B5EF4-FFF2-40B4-BE49-F238E27FC236}">
                  <a16:creationId xmlns:a16="http://schemas.microsoft.com/office/drawing/2014/main" id="{A1E016E4-E168-B0CD-A76A-5F18F6A9925E}"/>
                </a:ext>
              </a:extLst>
            </p:cNvPr>
            <p:cNvCxnSpPr/>
            <p:nvPr/>
          </p:nvCxnSpPr>
          <p:spPr>
            <a:xfrm flipV="1">
              <a:off x="6651121" y="4062292"/>
              <a:ext cx="1304708" cy="146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Connettore 1 99">
              <a:extLst>
                <a:ext uri="{FF2B5EF4-FFF2-40B4-BE49-F238E27FC236}">
                  <a16:creationId xmlns:a16="http://schemas.microsoft.com/office/drawing/2014/main" id="{7F043E06-E4A6-BB0C-D5F7-8745CE94A6E9}"/>
                </a:ext>
              </a:extLst>
            </p:cNvPr>
            <p:cNvCxnSpPr>
              <a:stCxn id="24" idx="2"/>
            </p:cNvCxnSpPr>
            <p:nvPr/>
          </p:nvCxnSpPr>
          <p:spPr>
            <a:xfrm flipH="1">
              <a:off x="6740043" y="3847305"/>
              <a:ext cx="1" cy="2164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Connettore 1 100">
              <a:extLst>
                <a:ext uri="{FF2B5EF4-FFF2-40B4-BE49-F238E27FC236}">
                  <a16:creationId xmlns:a16="http://schemas.microsoft.com/office/drawing/2014/main" id="{FE1FD8EE-4A00-52B1-91E9-CD778B6C94E4}"/>
                </a:ext>
              </a:extLst>
            </p:cNvPr>
            <p:cNvCxnSpPr/>
            <p:nvPr/>
          </p:nvCxnSpPr>
          <p:spPr>
            <a:xfrm flipH="1">
              <a:off x="7159759" y="3854161"/>
              <a:ext cx="1" cy="2164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Connettore 1 101">
              <a:extLst>
                <a:ext uri="{FF2B5EF4-FFF2-40B4-BE49-F238E27FC236}">
                  <a16:creationId xmlns:a16="http://schemas.microsoft.com/office/drawing/2014/main" id="{820BF8CA-18F1-DCE1-A28F-9B74579ECB1C}"/>
                </a:ext>
              </a:extLst>
            </p:cNvPr>
            <p:cNvCxnSpPr/>
            <p:nvPr/>
          </p:nvCxnSpPr>
          <p:spPr>
            <a:xfrm flipH="1">
              <a:off x="7626536" y="3850733"/>
              <a:ext cx="1" cy="2164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6" name="Oggetto 104">
                <a:extLst>
                  <a:ext uri="{FF2B5EF4-FFF2-40B4-BE49-F238E27FC236}">
                    <a16:creationId xmlns:a16="http://schemas.microsoft.com/office/drawing/2014/main" id="{9103D8AA-19AE-1D60-9E8E-09D961B45E7A}"/>
                  </a:ext>
                </a:extLst>
              </p:cNvPr>
              <p:cNvSpPr txBox="1"/>
              <p:nvPr/>
            </p:nvSpPr>
            <p:spPr bwMode="auto">
              <a:xfrm>
                <a:off x="1613669" y="5867703"/>
                <a:ext cx="1791449" cy="327025"/>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𝑉</m:t>
                          </m:r>
                        </m:e>
                        <m:sub>
                          <m:r>
                            <a:rPr lang="en-US" sz="1200" i="1">
                              <a:solidFill>
                                <a:srgbClr val="000000"/>
                              </a:solidFill>
                              <a:latin typeface="Cambria Math" panose="02040503050406030204" pitchFamily="18" charset="0"/>
                            </a:rPr>
                            <m:t>𝑎𝑐𝑐</m:t>
                          </m:r>
                        </m:sub>
                      </m:sSub>
                      <m:r>
                        <a:rPr lang="en-US" sz="1200" i="1">
                          <a:solidFill>
                            <a:srgbClr val="000000"/>
                          </a:solidFill>
                          <a:latin typeface="Cambria Math" panose="02040503050406030204" pitchFamily="18" charset="0"/>
                        </a:rPr>
                        <m:t>=</m:t>
                      </m:r>
                      <m:sSub>
                        <m:sSubPr>
                          <m:ctrlPr>
                            <a:rPr lang="en-US" sz="1200" i="1">
                              <a:solidFill>
                                <a:srgbClr val="000000"/>
                              </a:solidFill>
                              <a:latin typeface="Cambria Math" panose="02040503050406030204" pitchFamily="18" charset="0"/>
                            </a:rPr>
                          </m:ctrlPr>
                        </m:sSubPr>
                        <m:e>
                          <m:acc>
                            <m:accPr>
                              <m:chr m:val="̂"/>
                              <m:ctrlPr>
                                <a:rPr lang="en-US" sz="1200" i="1">
                                  <a:solidFill>
                                    <a:srgbClr val="000000"/>
                                  </a:solidFill>
                                  <a:latin typeface="Cambria Math" panose="02040503050406030204" pitchFamily="18" charset="0"/>
                                </a:rPr>
                              </m:ctrlPr>
                            </m:accPr>
                            <m:e>
                              <m:r>
                                <a:rPr lang="en-US" sz="1200" i="1">
                                  <a:solidFill>
                                    <a:srgbClr val="000000"/>
                                  </a:solidFill>
                                  <a:latin typeface="Cambria Math" panose="02040503050406030204" pitchFamily="18" charset="0"/>
                                </a:rPr>
                                <m:t>𝑉</m:t>
                              </m:r>
                            </m:e>
                          </m:acc>
                        </m:e>
                        <m:sub>
                          <m:r>
                            <a:rPr lang="en-US" sz="1200" i="1">
                              <a:solidFill>
                                <a:srgbClr val="000000"/>
                              </a:solidFill>
                              <a:latin typeface="Cambria Math" panose="02040503050406030204" pitchFamily="18" charset="0"/>
                            </a:rPr>
                            <m:t>𝑎𝑐𝑐</m:t>
                          </m:r>
                        </m:sub>
                      </m:sSub>
                      <m:func>
                        <m:funcPr>
                          <m:ctrlPr>
                            <a:rPr lang="en-US" sz="1200" i="1">
                              <a:solidFill>
                                <a:srgbClr val="000000"/>
                              </a:solidFill>
                              <a:latin typeface="Cambria Math" panose="02040503050406030204" pitchFamily="18" charset="0"/>
                            </a:rPr>
                          </m:ctrlPr>
                        </m:funcPr>
                        <m:fName>
                          <m:r>
                            <m:rPr>
                              <m:sty m:val="p"/>
                            </m:rPr>
                            <a:rPr lang="en-US" sz="1200" i="0">
                              <a:solidFill>
                                <a:srgbClr val="000000"/>
                              </a:solidFill>
                              <a:latin typeface="Cambria Math" panose="02040503050406030204" pitchFamily="18" charset="0"/>
                            </a:rPr>
                            <m:t>cos</m:t>
                          </m:r>
                        </m:fName>
                        <m:e>
                          <m:d>
                            <m:dPr>
                              <m:ctrlPr>
                                <a:rPr lang="en-US" sz="1200" i="1">
                                  <a:solidFill>
                                    <a:srgbClr val="000000"/>
                                  </a:solidFill>
                                  <a:latin typeface="Cambria Math" panose="02040503050406030204" pitchFamily="18" charset="0"/>
                                </a:rPr>
                              </m:ctrlPr>
                            </m:dPr>
                            <m:e>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𝜔</m:t>
                                  </m:r>
                                </m:e>
                                <m:sub>
                                  <m:r>
                                    <a:rPr lang="en-US" sz="1200" i="1">
                                      <a:solidFill>
                                        <a:srgbClr val="000000"/>
                                      </a:solidFill>
                                      <a:latin typeface="Cambria Math" panose="02040503050406030204" pitchFamily="18" charset="0"/>
                                    </a:rPr>
                                    <m:t>𝑅𝐹</m:t>
                                  </m:r>
                                </m:sub>
                              </m:sSub>
                              <m:r>
                                <a:rPr lang="en-US" sz="1200" i="1">
                                  <a:solidFill>
                                    <a:srgbClr val="000000"/>
                                  </a:solidFill>
                                  <a:latin typeface="Cambria Math" panose="02040503050406030204" pitchFamily="18" charset="0"/>
                                </a:rPr>
                                <m:t>𝑡</m:t>
                              </m:r>
                            </m:e>
                          </m:d>
                        </m:e>
                      </m:func>
                      <m:r>
                        <a:rPr lang="en-US" sz="1200" i="0">
                          <a:solidFill>
                            <a:srgbClr val="000000"/>
                          </a:solidFill>
                          <a:latin typeface="Cambria Math" panose="02040503050406030204" pitchFamily="18" charset="0"/>
                        </a:rPr>
                        <m:t> </m:t>
                      </m:r>
                    </m:oMath>
                  </m:oMathPara>
                </a14:m>
                <a:endParaRPr lang="en-US" sz="1200" dirty="0"/>
              </a:p>
            </p:txBody>
          </p:sp>
        </mc:Choice>
        <mc:Fallback xmlns="">
          <p:sp>
            <p:nvSpPr>
              <p:cNvPr id="36" name="Oggetto 104">
                <a:extLst>
                  <a:ext uri="{FF2B5EF4-FFF2-40B4-BE49-F238E27FC236}">
                    <a16:creationId xmlns:a16="http://schemas.microsoft.com/office/drawing/2014/main" id="{9103D8AA-19AE-1D60-9E8E-09D961B45E7A}"/>
                  </a:ext>
                </a:extLst>
              </p:cNvPr>
              <p:cNvSpPr txBox="1">
                <a:spLocks noRot="1" noChangeAspect="1" noMove="1" noResize="1" noEditPoints="1" noAdjustHandles="1" noChangeArrowheads="1" noChangeShapeType="1" noTextEdit="1"/>
              </p:cNvSpPr>
              <p:nvPr/>
            </p:nvSpPr>
            <p:spPr bwMode="auto">
              <a:xfrm>
                <a:off x="1613669" y="5867703"/>
                <a:ext cx="1791449" cy="327025"/>
              </a:xfrm>
              <a:prstGeom prst="rect">
                <a:avLst/>
              </a:prstGeom>
              <a:blipFill>
                <a:blip r:embed="rId4"/>
                <a:stretch>
                  <a:fillRect/>
                </a:stretch>
              </a:blipFill>
              <a:ln>
                <a:noFill/>
              </a:ln>
            </p:spPr>
            <p:txBody>
              <a:bodyPr/>
              <a:lstStyle/>
              <a:p>
                <a:r>
                  <a:rPr lang="en-US">
                    <a:noFill/>
                  </a:rPr>
                  <a:t> </a:t>
                </a:r>
              </a:p>
            </p:txBody>
          </p:sp>
        </mc:Fallback>
      </mc:AlternateContent>
      <p:sp>
        <p:nvSpPr>
          <p:cNvPr id="37" name="Parentesi graffa aperta 105">
            <a:extLst>
              <a:ext uri="{FF2B5EF4-FFF2-40B4-BE49-F238E27FC236}">
                <a16:creationId xmlns:a16="http://schemas.microsoft.com/office/drawing/2014/main" id="{93D2C132-85EF-0BA6-7AB2-3CECB9E7E46C}"/>
              </a:ext>
            </a:extLst>
          </p:cNvPr>
          <p:cNvSpPr/>
          <p:nvPr/>
        </p:nvSpPr>
        <p:spPr>
          <a:xfrm rot="16200000">
            <a:off x="2302183" y="5619084"/>
            <a:ext cx="130674" cy="3317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Connettore 2 127">
            <a:extLst>
              <a:ext uri="{FF2B5EF4-FFF2-40B4-BE49-F238E27FC236}">
                <a16:creationId xmlns:a16="http://schemas.microsoft.com/office/drawing/2014/main" id="{705BED48-4BAC-4431-3E94-D1A42E5D1EFA}"/>
              </a:ext>
            </a:extLst>
          </p:cNvPr>
          <p:cNvCxnSpPr>
            <a:cxnSpLocks/>
          </p:cNvCxnSpPr>
          <p:nvPr/>
        </p:nvCxnSpPr>
        <p:spPr>
          <a:xfrm>
            <a:off x="2120770" y="4302952"/>
            <a:ext cx="656753"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CasellaDiTesto 128">
                <a:extLst>
                  <a:ext uri="{FF2B5EF4-FFF2-40B4-BE49-F238E27FC236}">
                    <a16:creationId xmlns:a16="http://schemas.microsoft.com/office/drawing/2014/main" id="{DF5084ED-4208-E334-FF66-1B91D5800C0C}"/>
                  </a:ext>
                </a:extLst>
              </p:cNvPr>
              <p:cNvSpPr txBox="1"/>
              <p:nvPr/>
            </p:nvSpPr>
            <p:spPr>
              <a:xfrm>
                <a:off x="2209800" y="3962061"/>
                <a:ext cx="472930" cy="338554"/>
              </a:xfrm>
              <a:prstGeom prst="rect">
                <a:avLst/>
              </a:prstGeom>
              <a:noFill/>
            </p:spPr>
            <p:txBody>
              <a:bodyPr wrap="square" rtlCol="0" anchor="ctr">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sym typeface="Symbol"/>
                        </a:rPr>
                        <m:t>∆</m:t>
                      </m:r>
                      <m:r>
                        <a:rPr lang="it-IT" sz="1600" b="0" i="1" smtClean="0">
                          <a:latin typeface="Cambria Math" panose="02040503050406030204" pitchFamily="18" charset="0"/>
                          <a:ea typeface="Cambria Math" panose="02040503050406030204" pitchFamily="18" charset="0"/>
                          <a:sym typeface="Symbol"/>
                        </a:rPr>
                        <m:t>𝐿</m:t>
                      </m:r>
                    </m:oMath>
                  </m:oMathPara>
                </a14:m>
                <a:endParaRPr lang="en-US" sz="1200" dirty="0"/>
              </a:p>
            </p:txBody>
          </p:sp>
        </mc:Choice>
        <mc:Fallback xmlns="">
          <p:sp>
            <p:nvSpPr>
              <p:cNvPr id="41" name="CasellaDiTesto 128">
                <a:extLst>
                  <a:ext uri="{FF2B5EF4-FFF2-40B4-BE49-F238E27FC236}">
                    <a16:creationId xmlns:a16="http://schemas.microsoft.com/office/drawing/2014/main" id="{DF5084ED-4208-E334-FF66-1B91D5800C0C}"/>
                  </a:ext>
                </a:extLst>
              </p:cNvPr>
              <p:cNvSpPr txBox="1">
                <a:spLocks noRot="1" noChangeAspect="1" noMove="1" noResize="1" noEditPoints="1" noAdjustHandles="1" noChangeArrowheads="1" noChangeShapeType="1" noTextEdit="1"/>
              </p:cNvSpPr>
              <p:nvPr/>
            </p:nvSpPr>
            <p:spPr>
              <a:xfrm>
                <a:off x="2209800" y="3962061"/>
                <a:ext cx="472930" cy="338554"/>
              </a:xfrm>
              <a:prstGeom prst="rect">
                <a:avLst/>
              </a:prstGeom>
              <a:blipFill>
                <a:blip r:embed="rId5"/>
                <a:stretch>
                  <a:fillRect/>
                </a:stretch>
              </a:blipFill>
            </p:spPr>
            <p:txBody>
              <a:bodyPr/>
              <a:lstStyle/>
              <a:p>
                <a:r>
                  <a:rPr lang="en-US">
                    <a:noFill/>
                  </a:rPr>
                  <a:t> </a:t>
                </a:r>
              </a:p>
            </p:txBody>
          </p:sp>
        </mc:Fallback>
      </mc:AlternateContent>
      <p:cxnSp>
        <p:nvCxnSpPr>
          <p:cNvPr id="44" name="Connettore 2 135">
            <a:extLst>
              <a:ext uri="{FF2B5EF4-FFF2-40B4-BE49-F238E27FC236}">
                <a16:creationId xmlns:a16="http://schemas.microsoft.com/office/drawing/2014/main" id="{1E581324-F990-CD0F-4B87-DA73318D91E3}"/>
              </a:ext>
            </a:extLst>
          </p:cNvPr>
          <p:cNvCxnSpPr/>
          <p:nvPr/>
        </p:nvCxnSpPr>
        <p:spPr>
          <a:xfrm>
            <a:off x="1911871" y="5644569"/>
            <a:ext cx="2340865" cy="0"/>
          </a:xfrm>
          <a:prstGeom prst="straightConnector1">
            <a:avLst/>
          </a:prstGeom>
          <a:ln w="1905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5" name="CasellaDiTesto 136">
            <a:extLst>
              <a:ext uri="{FF2B5EF4-FFF2-40B4-BE49-F238E27FC236}">
                <a16:creationId xmlns:a16="http://schemas.microsoft.com/office/drawing/2014/main" id="{92D94BA1-F6DC-1711-EFA8-474638B78307}"/>
              </a:ext>
            </a:extLst>
          </p:cNvPr>
          <p:cNvSpPr txBox="1"/>
          <p:nvPr/>
        </p:nvSpPr>
        <p:spPr>
          <a:xfrm>
            <a:off x="3976697" y="5645994"/>
            <a:ext cx="276038" cy="369332"/>
          </a:xfrm>
          <a:prstGeom prst="rect">
            <a:avLst/>
          </a:prstGeom>
          <a:noFill/>
        </p:spPr>
        <p:txBody>
          <a:bodyPr wrap="none" rtlCol="0">
            <a:spAutoFit/>
          </a:bodyPr>
          <a:lstStyle/>
          <a:p>
            <a:r>
              <a:rPr lang="en-US"/>
              <a:t>z</a:t>
            </a:r>
          </a:p>
        </p:txBody>
      </p:sp>
      <p:cxnSp>
        <p:nvCxnSpPr>
          <p:cNvPr id="67" name="Connettore 1 131">
            <a:extLst>
              <a:ext uri="{FF2B5EF4-FFF2-40B4-BE49-F238E27FC236}">
                <a16:creationId xmlns:a16="http://schemas.microsoft.com/office/drawing/2014/main" id="{20670435-273C-3745-5B57-9BA62820AE51}"/>
              </a:ext>
            </a:extLst>
          </p:cNvPr>
          <p:cNvCxnSpPr>
            <a:cxnSpLocks/>
          </p:cNvCxnSpPr>
          <p:nvPr/>
        </p:nvCxnSpPr>
        <p:spPr>
          <a:xfrm flipH="1">
            <a:off x="2088462" y="4302952"/>
            <a:ext cx="16542" cy="86089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9" name="Connettore 1 131">
            <a:extLst>
              <a:ext uri="{FF2B5EF4-FFF2-40B4-BE49-F238E27FC236}">
                <a16:creationId xmlns:a16="http://schemas.microsoft.com/office/drawing/2014/main" id="{FE63A243-1F70-D956-7B80-418FDC049AA7}"/>
              </a:ext>
            </a:extLst>
          </p:cNvPr>
          <p:cNvCxnSpPr>
            <a:cxnSpLocks/>
          </p:cNvCxnSpPr>
          <p:nvPr/>
        </p:nvCxnSpPr>
        <p:spPr>
          <a:xfrm flipH="1">
            <a:off x="2760981" y="4297415"/>
            <a:ext cx="16542" cy="89175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54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10" presetClass="entr" presetSubtype="0"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par>
                                <p:cTn id="64" presetID="10" presetClass="entr" presetSubtype="0" fill="hold"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500"/>
                                        <p:tgtEl>
                                          <p:spTgt spid="69"/>
                                        </p:tgtEl>
                                      </p:cBhvr>
                                    </p:animEffect>
                                  </p:childTnLst>
                                </p:cTn>
                              </p:par>
                              <p:par>
                                <p:cTn id="67" presetID="10" presetClass="entr" presetSubtype="0" fill="hold" nodeType="withEffect">
                                  <p:stCondLst>
                                    <p:cond delay="0"/>
                                  </p:stCondLst>
                                  <p:childTnLst>
                                    <p:set>
                                      <p:cBhvr>
                                        <p:cTn id="68" dur="1" fill="hold">
                                          <p:stCondLst>
                                            <p:cond delay="0"/>
                                          </p:stCondLst>
                                        </p:cTn>
                                        <p:tgtEl>
                                          <p:spTgt spid="67"/>
                                        </p:tgtEl>
                                        <p:attrNameLst>
                                          <p:attrName>style.visibility</p:attrName>
                                        </p:attrNameLst>
                                      </p:cBhvr>
                                      <p:to>
                                        <p:strVal val="visible"/>
                                      </p:to>
                                    </p:set>
                                    <p:animEffect transition="in" filter="fade">
                                      <p:cBhvr>
                                        <p:cTn id="69" dur="500"/>
                                        <p:tgtEl>
                                          <p:spTgt spid="6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9">
                                            <p:txEl>
                                              <p:pRg st="0" end="0"/>
                                            </p:txEl>
                                          </p:spTgt>
                                        </p:tgtEl>
                                        <p:attrNameLst>
                                          <p:attrName>style.visibility</p:attrName>
                                        </p:attrNameLst>
                                      </p:cBhvr>
                                      <p:to>
                                        <p:strVal val="visible"/>
                                      </p:to>
                                    </p:set>
                                    <p:animEffect transition="in" filter="fade">
                                      <p:cBhvr>
                                        <p:cTn id="74" dur="500"/>
                                        <p:tgtEl>
                                          <p:spTgt spid="9">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9">
                                            <p:txEl>
                                              <p:pRg st="1" end="1"/>
                                            </p:txEl>
                                          </p:spTgt>
                                        </p:tgtEl>
                                        <p:attrNameLst>
                                          <p:attrName>style.visibility</p:attrName>
                                        </p:attrNameLst>
                                      </p:cBhvr>
                                      <p:to>
                                        <p:strVal val="visible"/>
                                      </p:to>
                                    </p:set>
                                    <p:animEffect transition="in" filter="fade">
                                      <p:cBhvr>
                                        <p:cTn id="79" dur="500"/>
                                        <p:tgtEl>
                                          <p:spTgt spid="9">
                                            <p:txEl>
                                              <p:pRg st="1" end="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
                                            <p:txEl>
                                              <p:pRg st="2" end="2"/>
                                            </p:txEl>
                                          </p:spTgt>
                                        </p:tgtEl>
                                        <p:attrNameLst>
                                          <p:attrName>style.visibility</p:attrName>
                                        </p:attrNameLst>
                                      </p:cBhvr>
                                      <p:to>
                                        <p:strVal val="visible"/>
                                      </p:to>
                                    </p:set>
                                    <p:animEffect transition="in" filter="fade">
                                      <p:cBhvr>
                                        <p:cTn id="84" dur="500"/>
                                        <p:tgtEl>
                                          <p:spTgt spid="9">
                                            <p:txEl>
                                              <p:pRg st="2" end="2"/>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9">
                                            <p:txEl>
                                              <p:pRg st="3" end="3"/>
                                            </p:txEl>
                                          </p:spTgt>
                                        </p:tgtEl>
                                        <p:attrNameLst>
                                          <p:attrName>style.visibility</p:attrName>
                                        </p:attrNameLst>
                                      </p:cBhvr>
                                      <p:to>
                                        <p:strVal val="visible"/>
                                      </p:to>
                                    </p:set>
                                    <p:animEffect transition="in" filter="fade">
                                      <p:cBhvr>
                                        <p:cTn id="8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animBg="1"/>
      <p:bldP spid="14" grpId="0" animBg="1"/>
      <p:bldP spid="16" grpId="0" animBg="1"/>
      <p:bldP spid="18" grpId="0" animBg="1"/>
      <p:bldP spid="36" grpId="0"/>
      <p:bldP spid="37" grpId="0" animBg="1"/>
      <p:bldP spid="41" grpId="0"/>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5B6AF0-E782-3472-293B-3C372EFE33C3}"/>
              </a:ext>
            </a:extLst>
          </p:cNvPr>
          <p:cNvSpPr>
            <a:spLocks noGrp="1"/>
          </p:cNvSpPr>
          <p:nvPr>
            <p:ph type="title"/>
          </p:nvPr>
        </p:nvSpPr>
        <p:spPr/>
        <p:txBody>
          <a:bodyPr/>
          <a:lstStyle/>
          <a:p>
            <a:r>
              <a:rPr lang="it-IT" dirty="0"/>
              <a:t>Part 1</a:t>
            </a:r>
            <a:br>
              <a:rPr lang="it-IT" dirty="0"/>
            </a:br>
            <a:r>
              <a:rPr lang="it-IT" dirty="0"/>
              <a:t>Basic concepts</a:t>
            </a:r>
            <a:endParaRPr lang="en-US" dirty="0"/>
          </a:p>
        </p:txBody>
      </p:sp>
      <p:sp>
        <p:nvSpPr>
          <p:cNvPr id="4" name="Date Placeholder 3">
            <a:extLst>
              <a:ext uri="{FF2B5EF4-FFF2-40B4-BE49-F238E27FC236}">
                <a16:creationId xmlns:a16="http://schemas.microsoft.com/office/drawing/2014/main" id="{C3F6B27B-1147-C00D-364A-CEC5CB70E336}"/>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06611E9E-13B4-73EA-CE11-24C02D9149E6}"/>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B68E6E39-3494-43D0-69D3-80B1E82374F5}"/>
              </a:ext>
            </a:extLst>
          </p:cNvPr>
          <p:cNvSpPr>
            <a:spLocks noGrp="1"/>
          </p:cNvSpPr>
          <p:nvPr>
            <p:ph type="sldNum" sz="quarter" idx="12"/>
          </p:nvPr>
        </p:nvSpPr>
        <p:spPr/>
        <p:txBody>
          <a:bodyPr/>
          <a:lstStyle/>
          <a:p>
            <a:fld id="{51845F5A-061D-4825-9AE9-D7794091C6CF}" type="slidenum">
              <a:rPr lang="en-US" smtClean="0"/>
              <a:t>3</a:t>
            </a:fld>
            <a:endParaRPr lang="en-US"/>
          </a:p>
        </p:txBody>
      </p:sp>
    </p:spTree>
    <p:extLst>
      <p:ext uri="{BB962C8B-B14F-4D97-AF65-F5344CB8AC3E}">
        <p14:creationId xmlns:p14="http://schemas.microsoft.com/office/powerpoint/2010/main" val="782211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EE7483-9942-6DCB-6C46-4D6AF00D1F9D}"/>
              </a:ext>
            </a:extLst>
          </p:cNvPr>
          <p:cNvSpPr>
            <a:spLocks noGrp="1"/>
          </p:cNvSpPr>
          <p:nvPr>
            <p:ph type="title"/>
          </p:nvPr>
        </p:nvSpPr>
        <p:spPr>
          <a:xfrm>
            <a:off x="72327" y="57965"/>
            <a:ext cx="7700072" cy="738461"/>
          </a:xfrm>
        </p:spPr>
        <p:txBody>
          <a:bodyPr>
            <a:normAutofit/>
          </a:bodyPr>
          <a:lstStyle/>
          <a:p>
            <a:r>
              <a:rPr lang="en-US" dirty="0"/>
              <a:t>Energy/phase equations (2/2)</a:t>
            </a:r>
          </a:p>
        </p:txBody>
      </p:sp>
      <mc:AlternateContent xmlns:mc="http://schemas.openxmlformats.org/markup-compatibility/2006" xmlns:a14="http://schemas.microsoft.com/office/drawing/2010/main">
        <mc:Choice Requires="a14">
          <p:sp>
            <p:nvSpPr>
              <p:cNvPr id="30" name="Text Box 19">
                <a:extLst>
                  <a:ext uri="{FF2B5EF4-FFF2-40B4-BE49-F238E27FC236}">
                    <a16:creationId xmlns:a16="http://schemas.microsoft.com/office/drawing/2014/main" id="{CEFF8929-3241-00C6-9FEE-557B148782FD}"/>
                  </a:ext>
                </a:extLst>
              </p:cNvPr>
              <p:cNvSpPr txBox="1">
                <a:spLocks noChangeArrowheads="1"/>
              </p:cNvSpPr>
              <p:nvPr/>
            </p:nvSpPr>
            <p:spPr bwMode="auto">
              <a:xfrm>
                <a:off x="15332" y="749952"/>
                <a:ext cx="11551026" cy="3170612"/>
              </a:xfrm>
              <a:prstGeom prst="rect">
                <a:avLst/>
              </a:prstGeom>
              <a:noFill/>
              <a:ln w="9525">
                <a:noFill/>
                <a:miter lim="800000"/>
                <a:headEnd/>
                <a:tailEnd/>
              </a:ln>
              <a:effectLst/>
            </p:spPr>
            <p:txBody>
              <a:bodyPr wrap="square">
                <a:spAutoFit/>
              </a:bodyPr>
              <a:lstStyle/>
              <a:p>
                <a:pPr marL="285750" indent="-285750">
                  <a:spcAft>
                    <a:spcPts val="1200"/>
                  </a:spcAft>
                  <a:buFont typeface="Arial" panose="020B0604020202020204" pitchFamily="34" charset="0"/>
                  <a:buChar char="•"/>
                </a:pPr>
                <a:r>
                  <a:rPr lang="en-US" sz="1400" dirty="0"/>
                  <a:t>On the other hand, we have that the</a:t>
                </a:r>
                <a:r>
                  <a:rPr lang="en-US" sz="1400" b="1" dirty="0"/>
                  <a:t> phase variation per cell </a:t>
                </a:r>
                <a:r>
                  <a:rPr lang="en-US" sz="1400" dirty="0"/>
                  <a:t>of a generic particle and of a synchronous particle are:</a:t>
                </a:r>
                <a:br>
                  <a:rPr lang="it-IT" i="1" dirty="0">
                    <a:solidFill>
                      <a:srgbClr val="000000"/>
                    </a:solidFill>
                    <a:latin typeface="Cambria Math" panose="02040503050406030204" pitchFamily="18" charset="0"/>
                  </a:rPr>
                </a:br>
                <a14:m>
                  <m:oMath xmlns:m="http://schemas.openxmlformats.org/officeDocument/2006/math">
                    <m:d>
                      <m:dPr>
                        <m:begChr m:val="{"/>
                        <m:endChr m:val=""/>
                        <m:ctrlPr>
                          <a:rPr lang="en-US" i="1">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m:rPr>
                                <m:sty m:val="p"/>
                              </m:rPr>
                              <a:rPr lang="en-US" i="1">
                                <a:solidFill>
                                  <a:srgbClr val="000000"/>
                                </a:solidFill>
                                <a:latin typeface="Cambria Math" panose="02040503050406030204" pitchFamily="18" charset="0"/>
                              </a:rPr>
                              <m:t>Δ</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𝜙</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r>
                              <m:rPr>
                                <m:sty m:val="p"/>
                              </m:rPr>
                              <a:rPr lang="en-US" i="1">
                                <a:solidFill>
                                  <a:srgbClr val="000000"/>
                                </a:solidFill>
                                <a:latin typeface="Cambria Math" panose="02040503050406030204" pitchFamily="18" charset="0"/>
                              </a:rPr>
                              <m:t>Δ</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𝑠</m:t>
                                </m:r>
                              </m:sub>
                            </m:sSub>
                          </m:e>
                          <m:e>
                            <m:r>
                              <a:rPr lang="en-US" i="1">
                                <a:solidFill>
                                  <a:srgbClr val="000000"/>
                                </a:solidFill>
                                <a:latin typeface="Cambria Math" panose="02040503050406030204" pitchFamily="18" charset="0"/>
                              </a:rPr>
                              <m:t>&amp;</m:t>
                            </m:r>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ea typeface="Cambria Math" panose="02040503050406030204" pitchFamily="18" charset="0"/>
                              </a:rPr>
                              <m:t>𝜙</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rPr>
                              <m:t>𝑡</m:t>
                            </m:r>
                          </m:e>
                        </m:eqArr>
                      </m:e>
                    </m:d>
                    <m:r>
                      <a:rPr lang="it-IT" b="0" i="1" smtClean="0">
                        <a:solidFill>
                          <a:srgbClr val="000000"/>
                        </a:solidFill>
                        <a:latin typeface="Cambria Math" panose="02040503050406030204" pitchFamily="18" charset="0"/>
                      </a:rPr>
                      <m:t>,</m:t>
                    </m:r>
                  </m:oMath>
                </a14:m>
                <a:br>
                  <a:rPr lang="it-IT" b="0" dirty="0">
                    <a:solidFill>
                      <a:srgbClr val="000000"/>
                    </a:solidFill>
                  </a:rPr>
                </a:br>
                <a:r>
                  <a:rPr lang="en-US" sz="1400" dirty="0"/>
                  <a:t>where </a:t>
                </a:r>
                <a14:m>
                  <m:oMath xmlns:m="http://schemas.openxmlformats.org/officeDocument/2006/math">
                    <m:r>
                      <a:rPr lang="en-US" sz="1400" i="1">
                        <a:latin typeface="Cambria Math" panose="02040503050406030204" pitchFamily="18" charset="0"/>
                        <a:ea typeface="Cambria Math" panose="02040503050406030204" pitchFamily="18" charset="0"/>
                      </a:rPr>
                      <m:t>∆</m:t>
                    </m:r>
                    <m:r>
                      <a:rPr lang="it-IT" sz="1400" i="1">
                        <a:latin typeface="Cambria Math" panose="02040503050406030204" pitchFamily="18" charset="0"/>
                        <a:ea typeface="Cambria Math" panose="02040503050406030204" pitchFamily="18" charset="0"/>
                      </a:rPr>
                      <m:t>𝑡</m:t>
                    </m:r>
                  </m:oMath>
                </a14:m>
                <a:r>
                  <a:rPr lang="en-US" sz="1400" dirty="0"/>
                  <a:t> symbols represent the time of flight between two accelerating cells</a:t>
                </a:r>
              </a:p>
              <a:p>
                <a:pPr marL="285750" indent="-285750">
                  <a:spcAft>
                    <a:spcPts val="1200"/>
                  </a:spcAft>
                  <a:buFont typeface="Arial" panose="020B0604020202020204" pitchFamily="34" charset="0"/>
                  <a:buChar char="•"/>
                </a:pPr>
                <a:r>
                  <a:rPr lang="en-US" sz="1400" dirty="0"/>
                  <a:t>Subtracting the two equations, we obtain:</a:t>
                </a:r>
                <a:br>
                  <a:rPr lang="it-IT" sz="1400" i="1" dirty="0">
                    <a:solidFill>
                      <a:srgbClr val="000000"/>
                    </a:solidFill>
                    <a:latin typeface="Cambria Math" panose="02040503050406030204" pitchFamily="18" charset="0"/>
                  </a:rPr>
                </a:br>
                <a14:m>
                  <m:oMath xmlns:m="http://schemas.openxmlformats.org/officeDocument/2006/math">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ea typeface="Cambria Math" panose="02040503050406030204" pitchFamily="18" charset="0"/>
                      </a:rPr>
                      <m:t>𝜑</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d>
                      <m:dPr>
                        <m:ctrlPr>
                          <a:rPr lang="en-US" i="1">
                            <a:solidFill>
                              <a:srgbClr val="000000"/>
                            </a:solidFill>
                            <a:latin typeface="Cambria Math" panose="02040503050406030204" pitchFamily="18" charset="0"/>
                          </a:rPr>
                        </m:ctrlPr>
                      </m:dPr>
                      <m:e>
                        <m:r>
                          <m:rPr>
                            <m:sty m:val="p"/>
                          </m:rPr>
                          <a:rPr lang="en-US" i="1">
                            <a:solidFill>
                              <a:srgbClr val="000000"/>
                            </a:solidFill>
                            <a:latin typeface="Cambria Math" panose="02040503050406030204" pitchFamily="18" charset="0"/>
                          </a:rPr>
                          <m:t>Δ</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Δ</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𝑠</m:t>
                            </m:r>
                          </m:sub>
                        </m:sSub>
                      </m:e>
                    </m:d>
                  </m:oMath>
                </a14:m>
                <a:endParaRPr lang="en-US" dirty="0"/>
              </a:p>
              <a:p>
                <a:pPr marL="285750" indent="-285750">
                  <a:spcAft>
                    <a:spcPts val="1200"/>
                  </a:spcAft>
                  <a:buFont typeface="Arial" panose="020B0604020202020204" pitchFamily="34" charset="0"/>
                  <a:buChar char="•"/>
                </a:pPr>
                <a:r>
                  <a:rPr lang="en-US" sz="1400" dirty="0"/>
                  <a:t>Then dividing by the cell length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𝐿</m:t>
                    </m:r>
                  </m:oMath>
                </a14:m>
                <a:r>
                  <a:rPr lang="en-US" sz="1400" dirty="0"/>
                  <a:t> and using the approximation </a:t>
                </a:r>
                <a14:m>
                  <m:oMath xmlns:m="http://schemas.openxmlformats.org/officeDocument/2006/math">
                    <m:f>
                      <m:fPr>
                        <m:ctrlPr>
                          <a:rPr lang="en-US" sz="1400" i="1">
                            <a:solidFill>
                              <a:srgbClr val="000000"/>
                            </a:solidFill>
                            <a:latin typeface="Cambria Math" panose="02040503050406030204" pitchFamily="18" charset="0"/>
                          </a:rPr>
                        </m:ctrlPr>
                      </m:fPr>
                      <m:num>
                        <m:r>
                          <m:rPr>
                            <m:sty m:val="p"/>
                          </m:rPr>
                          <a:rPr lang="en-US" sz="1400" i="1">
                            <a:solidFill>
                              <a:srgbClr val="000000"/>
                            </a:solidFill>
                            <a:latin typeface="Cambria Math" panose="02040503050406030204" pitchFamily="18" charset="0"/>
                          </a:rPr>
                          <m:t>Δ</m:t>
                        </m:r>
                        <m:r>
                          <a:rPr lang="en-US" sz="1400" i="1">
                            <a:solidFill>
                              <a:srgbClr val="000000"/>
                            </a:solidFill>
                            <a:latin typeface="Cambria Math" panose="02040503050406030204" pitchFamily="18" charset="0"/>
                            <a:ea typeface="Cambria Math" panose="02040503050406030204" pitchFamily="18" charset="0"/>
                          </a:rPr>
                          <m:t>𝜑</m:t>
                        </m:r>
                      </m:num>
                      <m:den>
                        <m:r>
                          <m:rPr>
                            <m:sty m:val="p"/>
                          </m:rPr>
                          <a:rPr lang="en-US" sz="1400" i="1">
                            <a:solidFill>
                              <a:srgbClr val="000000"/>
                            </a:solidFill>
                            <a:latin typeface="Cambria Math" panose="02040503050406030204" pitchFamily="18" charset="0"/>
                          </a:rPr>
                          <m:t>Δ</m:t>
                        </m:r>
                        <m:r>
                          <a:rPr lang="en-US" sz="1400" i="1">
                            <a:solidFill>
                              <a:srgbClr val="000000"/>
                            </a:solidFill>
                            <a:latin typeface="Cambria Math" panose="02040503050406030204" pitchFamily="18" charset="0"/>
                          </a:rPr>
                          <m:t>𝐿</m:t>
                        </m:r>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𝑑</m:t>
                        </m:r>
                        <m:r>
                          <a:rPr lang="en-US" sz="1400" i="1">
                            <a:solidFill>
                              <a:srgbClr val="000000"/>
                            </a:solidFill>
                            <a:latin typeface="Cambria Math" panose="02040503050406030204" pitchFamily="18" charset="0"/>
                            <a:ea typeface="Cambria Math" panose="02040503050406030204" pitchFamily="18" charset="0"/>
                          </a:rPr>
                          <m:t>𝜑</m:t>
                        </m:r>
                      </m:num>
                      <m:den>
                        <m:r>
                          <a:rPr lang="en-US" sz="1400" i="1">
                            <a:solidFill>
                              <a:srgbClr val="000000"/>
                            </a:solidFill>
                            <a:latin typeface="Cambria Math" panose="02040503050406030204" pitchFamily="18" charset="0"/>
                          </a:rPr>
                          <m:t>𝑑</m:t>
                        </m:r>
                        <m:r>
                          <a:rPr lang="it-IT" sz="1400" i="1">
                            <a:solidFill>
                              <a:srgbClr val="000000"/>
                            </a:solidFill>
                            <a:latin typeface="Cambria Math" panose="02040503050406030204" pitchFamily="18" charset="0"/>
                          </a:rPr>
                          <m:t>𝑧</m:t>
                        </m:r>
                      </m:den>
                    </m:f>
                    <m:r>
                      <a:rPr lang="it-IT" sz="1400" i="1">
                        <a:solidFill>
                          <a:srgbClr val="000000"/>
                        </a:solidFill>
                        <a:latin typeface="Cambria Math" panose="02040503050406030204" pitchFamily="18" charset="0"/>
                      </a:rPr>
                      <m:t> </m:t>
                    </m:r>
                  </m:oMath>
                </a14:m>
                <a:r>
                  <a:rPr lang="en-US" sz="1400" dirty="0"/>
                  <a:t>:</a:t>
                </a:r>
                <a:br>
                  <a:rPr lang="it-IT" i="1" dirty="0">
                    <a:solidFill>
                      <a:srgbClr val="C00000"/>
                    </a:solidFill>
                    <a:latin typeface="Cambria Math" panose="02040503050406030204" pitchFamily="18" charset="0"/>
                  </a:rPr>
                </a:br>
                <a14:m>
                  <m:oMath xmlns:m="http://schemas.openxmlformats.org/officeDocument/2006/math">
                    <m:f>
                      <m:fPr>
                        <m:ctrlPr>
                          <a:rPr lang="en-US" sz="2000" i="1" smtClean="0">
                            <a:solidFill>
                              <a:schemeClr val="accent3">
                                <a:lumMod val="50000"/>
                              </a:schemeClr>
                            </a:solidFill>
                            <a:latin typeface="Cambria Math" panose="02040503050406030204" pitchFamily="18" charset="0"/>
                          </a:rPr>
                        </m:ctrlPr>
                      </m:fPr>
                      <m:num>
                        <m:r>
                          <a:rPr lang="en-US" sz="2000" i="1">
                            <a:solidFill>
                              <a:schemeClr val="accent3">
                                <a:lumMod val="50000"/>
                              </a:schemeClr>
                            </a:solidFill>
                            <a:latin typeface="Cambria Math" panose="02040503050406030204" pitchFamily="18" charset="0"/>
                          </a:rPr>
                          <m:t>𝑑</m:t>
                        </m:r>
                        <m:r>
                          <a:rPr lang="en-US" sz="2000" i="1">
                            <a:solidFill>
                              <a:schemeClr val="accent3">
                                <a:lumMod val="50000"/>
                              </a:schemeClr>
                            </a:solidFill>
                            <a:latin typeface="Cambria Math" panose="02040503050406030204" pitchFamily="18" charset="0"/>
                            <a:ea typeface="Cambria Math" panose="02040503050406030204" pitchFamily="18" charset="0"/>
                          </a:rPr>
                          <m:t>𝜑</m:t>
                        </m:r>
                      </m:num>
                      <m:den>
                        <m:r>
                          <a:rPr lang="en-US" sz="2000" i="1">
                            <a:solidFill>
                              <a:schemeClr val="accent3">
                                <a:lumMod val="50000"/>
                              </a:schemeClr>
                            </a:solidFill>
                            <a:latin typeface="Cambria Math" panose="02040503050406030204" pitchFamily="18" charset="0"/>
                          </a:rPr>
                          <m:t>𝑑</m:t>
                        </m:r>
                        <m:r>
                          <a:rPr lang="it-IT" sz="2000" b="0" i="1" smtClean="0">
                            <a:solidFill>
                              <a:schemeClr val="accent3">
                                <a:lumMod val="50000"/>
                              </a:schemeClr>
                            </a:solidFill>
                            <a:latin typeface="Cambria Math" panose="02040503050406030204" pitchFamily="18" charset="0"/>
                          </a:rPr>
                          <m:t>𝑧</m:t>
                        </m:r>
                      </m:den>
                    </m:f>
                    <m:r>
                      <a:rPr lang="en-US" sz="2000" i="1">
                        <a:solidFill>
                          <a:schemeClr val="accent3">
                            <a:lumMod val="50000"/>
                          </a:schemeClr>
                        </a:solidFill>
                        <a:latin typeface="Cambria Math" panose="02040503050406030204" pitchFamily="18" charset="0"/>
                      </a:rPr>
                      <m:t>=</m:t>
                    </m:r>
                    <m:sSub>
                      <m:sSubPr>
                        <m:ctrlPr>
                          <a:rPr lang="en-US" sz="2000" i="1">
                            <a:solidFill>
                              <a:schemeClr val="accent3">
                                <a:lumMod val="50000"/>
                              </a:schemeClr>
                            </a:solidFill>
                            <a:latin typeface="Cambria Math" panose="02040503050406030204" pitchFamily="18" charset="0"/>
                          </a:rPr>
                        </m:ctrlPr>
                      </m:sSubPr>
                      <m:e>
                        <m:r>
                          <a:rPr lang="en-US" sz="2000" i="1">
                            <a:solidFill>
                              <a:schemeClr val="accent3">
                                <a:lumMod val="50000"/>
                              </a:schemeClr>
                            </a:solidFill>
                            <a:latin typeface="Cambria Math" panose="02040503050406030204" pitchFamily="18" charset="0"/>
                          </a:rPr>
                          <m:t>𝜔</m:t>
                        </m:r>
                      </m:e>
                      <m:sub>
                        <m:r>
                          <a:rPr lang="en-US" sz="2000" i="1">
                            <a:solidFill>
                              <a:schemeClr val="accent3">
                                <a:lumMod val="50000"/>
                              </a:schemeClr>
                            </a:solidFill>
                            <a:latin typeface="Cambria Math" panose="02040503050406030204" pitchFamily="18" charset="0"/>
                          </a:rPr>
                          <m:t>𝑅𝐹</m:t>
                        </m:r>
                      </m:sub>
                    </m:sSub>
                    <m:d>
                      <m:dPr>
                        <m:ctrlPr>
                          <a:rPr lang="en-US" sz="2000" i="1">
                            <a:solidFill>
                              <a:schemeClr val="accent3">
                                <a:lumMod val="50000"/>
                              </a:schemeClr>
                            </a:solidFill>
                            <a:latin typeface="Cambria Math" panose="02040503050406030204" pitchFamily="18" charset="0"/>
                          </a:rPr>
                        </m:ctrlPr>
                      </m:dPr>
                      <m:e>
                        <m:f>
                          <m:fPr>
                            <m:ctrlPr>
                              <a:rPr lang="en-US" sz="2000" i="1">
                                <a:solidFill>
                                  <a:schemeClr val="accent3">
                                    <a:lumMod val="50000"/>
                                  </a:schemeClr>
                                </a:solidFill>
                                <a:latin typeface="Cambria Math" panose="02040503050406030204" pitchFamily="18" charset="0"/>
                              </a:rPr>
                            </m:ctrlPr>
                          </m:fPr>
                          <m:num>
                            <m:r>
                              <m:rPr>
                                <m:sty m:val="p"/>
                              </m:rPr>
                              <a:rPr lang="en-US" sz="2000" i="1">
                                <a:solidFill>
                                  <a:schemeClr val="accent3">
                                    <a:lumMod val="50000"/>
                                  </a:schemeClr>
                                </a:solidFill>
                                <a:latin typeface="Cambria Math" panose="02040503050406030204" pitchFamily="18" charset="0"/>
                              </a:rPr>
                              <m:t>Δ</m:t>
                            </m:r>
                            <m:r>
                              <a:rPr lang="en-US" sz="2000" i="1">
                                <a:solidFill>
                                  <a:schemeClr val="accent3">
                                    <a:lumMod val="50000"/>
                                  </a:schemeClr>
                                </a:solidFill>
                                <a:latin typeface="Cambria Math" panose="02040503050406030204" pitchFamily="18" charset="0"/>
                              </a:rPr>
                              <m:t>𝑡</m:t>
                            </m:r>
                          </m:num>
                          <m:den>
                            <m:r>
                              <m:rPr>
                                <m:sty m:val="p"/>
                              </m:rPr>
                              <a:rPr lang="en-US" sz="2000" i="1">
                                <a:solidFill>
                                  <a:schemeClr val="accent3">
                                    <a:lumMod val="50000"/>
                                  </a:schemeClr>
                                </a:solidFill>
                                <a:latin typeface="Cambria Math" panose="02040503050406030204" pitchFamily="18" charset="0"/>
                              </a:rPr>
                              <m:t>Δ</m:t>
                            </m:r>
                            <m:r>
                              <a:rPr lang="en-US" sz="2000" i="1">
                                <a:solidFill>
                                  <a:schemeClr val="accent3">
                                    <a:lumMod val="50000"/>
                                  </a:schemeClr>
                                </a:solidFill>
                                <a:latin typeface="Cambria Math" panose="02040503050406030204" pitchFamily="18" charset="0"/>
                              </a:rPr>
                              <m:t>𝐿</m:t>
                            </m:r>
                          </m:den>
                        </m:f>
                        <m:r>
                          <a:rPr lang="en-US" sz="2000" i="1">
                            <a:solidFill>
                              <a:schemeClr val="accent3">
                                <a:lumMod val="50000"/>
                              </a:schemeClr>
                            </a:solidFill>
                            <a:latin typeface="Cambria Math" panose="02040503050406030204" pitchFamily="18" charset="0"/>
                          </a:rPr>
                          <m:t>−</m:t>
                        </m:r>
                        <m:f>
                          <m:fPr>
                            <m:ctrlPr>
                              <a:rPr lang="en-US" sz="2000" i="1">
                                <a:solidFill>
                                  <a:schemeClr val="accent3">
                                    <a:lumMod val="50000"/>
                                  </a:schemeClr>
                                </a:solidFill>
                                <a:latin typeface="Cambria Math" panose="02040503050406030204" pitchFamily="18" charset="0"/>
                              </a:rPr>
                            </m:ctrlPr>
                          </m:fPr>
                          <m:num>
                            <m:r>
                              <m:rPr>
                                <m:sty m:val="p"/>
                              </m:rPr>
                              <a:rPr lang="en-US" sz="2000" i="1">
                                <a:solidFill>
                                  <a:schemeClr val="accent3">
                                    <a:lumMod val="50000"/>
                                  </a:schemeClr>
                                </a:solidFill>
                                <a:latin typeface="Cambria Math" panose="02040503050406030204" pitchFamily="18" charset="0"/>
                              </a:rPr>
                              <m:t>Δ</m:t>
                            </m:r>
                            <m:sSub>
                              <m:sSubPr>
                                <m:ctrlPr>
                                  <a:rPr lang="en-US" sz="2000" i="1">
                                    <a:solidFill>
                                      <a:schemeClr val="accent3">
                                        <a:lumMod val="50000"/>
                                      </a:schemeClr>
                                    </a:solidFill>
                                    <a:latin typeface="Cambria Math" panose="02040503050406030204" pitchFamily="18" charset="0"/>
                                  </a:rPr>
                                </m:ctrlPr>
                              </m:sSubPr>
                              <m:e>
                                <m:r>
                                  <a:rPr lang="en-US" sz="2000" i="1">
                                    <a:solidFill>
                                      <a:schemeClr val="accent3">
                                        <a:lumMod val="50000"/>
                                      </a:schemeClr>
                                    </a:solidFill>
                                    <a:latin typeface="Cambria Math" panose="02040503050406030204" pitchFamily="18" charset="0"/>
                                  </a:rPr>
                                  <m:t>𝑡</m:t>
                                </m:r>
                              </m:e>
                              <m:sub>
                                <m:r>
                                  <a:rPr lang="en-US" sz="2000" i="1">
                                    <a:solidFill>
                                      <a:schemeClr val="accent3">
                                        <a:lumMod val="50000"/>
                                      </a:schemeClr>
                                    </a:solidFill>
                                    <a:latin typeface="Cambria Math" panose="02040503050406030204" pitchFamily="18" charset="0"/>
                                  </a:rPr>
                                  <m:t>𝑠</m:t>
                                </m:r>
                              </m:sub>
                            </m:sSub>
                          </m:num>
                          <m:den>
                            <m:r>
                              <m:rPr>
                                <m:sty m:val="p"/>
                              </m:rPr>
                              <a:rPr lang="en-US" sz="2000" i="1">
                                <a:solidFill>
                                  <a:schemeClr val="accent3">
                                    <a:lumMod val="50000"/>
                                  </a:schemeClr>
                                </a:solidFill>
                                <a:latin typeface="Cambria Math" panose="02040503050406030204" pitchFamily="18" charset="0"/>
                              </a:rPr>
                              <m:t>Δ</m:t>
                            </m:r>
                            <m:r>
                              <a:rPr lang="en-US" sz="2000" i="1">
                                <a:solidFill>
                                  <a:schemeClr val="accent3">
                                    <a:lumMod val="50000"/>
                                  </a:schemeClr>
                                </a:solidFill>
                                <a:latin typeface="Cambria Math" panose="02040503050406030204" pitchFamily="18" charset="0"/>
                              </a:rPr>
                              <m:t>𝐿</m:t>
                            </m:r>
                          </m:den>
                        </m:f>
                      </m:e>
                    </m:d>
                    <m:r>
                      <a:rPr lang="en-US" sz="2000" i="1">
                        <a:solidFill>
                          <a:schemeClr val="accent3">
                            <a:lumMod val="50000"/>
                          </a:schemeClr>
                        </a:solidFill>
                        <a:latin typeface="Cambria Math" panose="02040503050406030204" pitchFamily="18" charset="0"/>
                      </a:rPr>
                      <m:t>=</m:t>
                    </m:r>
                    <m:sSub>
                      <m:sSubPr>
                        <m:ctrlPr>
                          <a:rPr lang="en-US" sz="2000" i="1">
                            <a:solidFill>
                              <a:schemeClr val="accent3">
                                <a:lumMod val="50000"/>
                              </a:schemeClr>
                            </a:solidFill>
                            <a:latin typeface="Cambria Math" panose="02040503050406030204" pitchFamily="18" charset="0"/>
                          </a:rPr>
                        </m:ctrlPr>
                      </m:sSubPr>
                      <m:e>
                        <m:r>
                          <a:rPr lang="en-US" sz="2000" i="1">
                            <a:solidFill>
                              <a:schemeClr val="accent3">
                                <a:lumMod val="50000"/>
                              </a:schemeClr>
                            </a:solidFill>
                            <a:latin typeface="Cambria Math" panose="02040503050406030204" pitchFamily="18" charset="0"/>
                          </a:rPr>
                          <m:t>𝜔</m:t>
                        </m:r>
                      </m:e>
                      <m:sub>
                        <m:r>
                          <a:rPr lang="en-US" sz="2000" i="1">
                            <a:solidFill>
                              <a:schemeClr val="accent3">
                                <a:lumMod val="50000"/>
                              </a:schemeClr>
                            </a:solidFill>
                            <a:latin typeface="Cambria Math" panose="02040503050406030204" pitchFamily="18" charset="0"/>
                          </a:rPr>
                          <m:t>𝑅𝐹</m:t>
                        </m:r>
                      </m:sub>
                    </m:sSub>
                    <m:d>
                      <m:dPr>
                        <m:ctrlPr>
                          <a:rPr lang="en-US" sz="2000" i="1">
                            <a:solidFill>
                              <a:schemeClr val="accent3">
                                <a:lumMod val="50000"/>
                              </a:schemeClr>
                            </a:solidFill>
                            <a:latin typeface="Cambria Math" panose="02040503050406030204" pitchFamily="18" charset="0"/>
                          </a:rPr>
                        </m:ctrlPr>
                      </m:dPr>
                      <m:e>
                        <m:f>
                          <m:fPr>
                            <m:ctrlPr>
                              <a:rPr lang="en-US" sz="2000" i="1">
                                <a:solidFill>
                                  <a:schemeClr val="accent3">
                                    <a:lumMod val="50000"/>
                                  </a:schemeClr>
                                </a:solidFill>
                                <a:latin typeface="Cambria Math" panose="02040503050406030204" pitchFamily="18" charset="0"/>
                              </a:rPr>
                            </m:ctrlPr>
                          </m:fPr>
                          <m:num>
                            <m:r>
                              <a:rPr lang="en-US" sz="2000" i="1">
                                <a:solidFill>
                                  <a:schemeClr val="accent3">
                                    <a:lumMod val="50000"/>
                                  </a:schemeClr>
                                </a:solidFill>
                                <a:latin typeface="Cambria Math" panose="02040503050406030204" pitchFamily="18" charset="0"/>
                              </a:rPr>
                              <m:t>1</m:t>
                            </m:r>
                          </m:num>
                          <m:den>
                            <m:r>
                              <a:rPr lang="en-US" sz="2000" i="1">
                                <a:solidFill>
                                  <a:schemeClr val="accent3">
                                    <a:lumMod val="50000"/>
                                  </a:schemeClr>
                                </a:solidFill>
                                <a:latin typeface="Cambria Math" panose="02040503050406030204" pitchFamily="18" charset="0"/>
                              </a:rPr>
                              <m:t>𝑣</m:t>
                            </m:r>
                          </m:den>
                        </m:f>
                        <m:r>
                          <a:rPr lang="en-US" sz="2000" i="1">
                            <a:solidFill>
                              <a:schemeClr val="accent3">
                                <a:lumMod val="50000"/>
                              </a:schemeClr>
                            </a:solidFill>
                            <a:latin typeface="Cambria Math" panose="02040503050406030204" pitchFamily="18" charset="0"/>
                          </a:rPr>
                          <m:t>−</m:t>
                        </m:r>
                        <m:f>
                          <m:fPr>
                            <m:ctrlPr>
                              <a:rPr lang="en-US" sz="2000" i="1">
                                <a:solidFill>
                                  <a:schemeClr val="accent3">
                                    <a:lumMod val="50000"/>
                                  </a:schemeClr>
                                </a:solidFill>
                                <a:latin typeface="Cambria Math" panose="02040503050406030204" pitchFamily="18" charset="0"/>
                              </a:rPr>
                            </m:ctrlPr>
                          </m:fPr>
                          <m:num>
                            <m:r>
                              <a:rPr lang="en-US" sz="2000" i="1">
                                <a:solidFill>
                                  <a:schemeClr val="accent3">
                                    <a:lumMod val="50000"/>
                                  </a:schemeClr>
                                </a:solidFill>
                                <a:latin typeface="Cambria Math" panose="02040503050406030204" pitchFamily="18" charset="0"/>
                              </a:rPr>
                              <m:t>1</m:t>
                            </m:r>
                          </m:num>
                          <m:den>
                            <m:sSub>
                              <m:sSubPr>
                                <m:ctrlPr>
                                  <a:rPr lang="en-US" sz="2000" i="1">
                                    <a:solidFill>
                                      <a:schemeClr val="accent3">
                                        <a:lumMod val="50000"/>
                                      </a:schemeClr>
                                    </a:solidFill>
                                    <a:latin typeface="Cambria Math" panose="02040503050406030204" pitchFamily="18" charset="0"/>
                                  </a:rPr>
                                </m:ctrlPr>
                              </m:sSubPr>
                              <m:e>
                                <m:r>
                                  <a:rPr lang="en-US" sz="2000" i="1">
                                    <a:solidFill>
                                      <a:schemeClr val="accent3">
                                        <a:lumMod val="50000"/>
                                      </a:schemeClr>
                                    </a:solidFill>
                                    <a:latin typeface="Cambria Math" panose="02040503050406030204" pitchFamily="18" charset="0"/>
                                  </a:rPr>
                                  <m:t>𝑣</m:t>
                                </m:r>
                              </m:e>
                              <m:sub>
                                <m:r>
                                  <a:rPr lang="en-US" sz="2000" i="1">
                                    <a:solidFill>
                                      <a:schemeClr val="accent3">
                                        <a:lumMod val="50000"/>
                                      </a:schemeClr>
                                    </a:solidFill>
                                    <a:latin typeface="Cambria Math" panose="02040503050406030204" pitchFamily="18" charset="0"/>
                                  </a:rPr>
                                  <m:t>𝑠</m:t>
                                </m:r>
                              </m:sub>
                            </m:sSub>
                          </m:den>
                        </m:f>
                      </m:e>
                    </m:d>
                    <m:r>
                      <a:rPr lang="en-US" sz="2000" i="1">
                        <a:solidFill>
                          <a:schemeClr val="accent3">
                            <a:lumMod val="50000"/>
                          </a:schemeClr>
                        </a:solidFill>
                        <a:latin typeface="Cambria Math" panose="02040503050406030204" pitchFamily="18" charset="0"/>
                      </a:rPr>
                      <m:t>⥂</m:t>
                    </m:r>
                    <m:limLow>
                      <m:limLowPr>
                        <m:ctrlPr>
                          <a:rPr lang="en-US" sz="2000" i="1">
                            <a:solidFill>
                              <a:schemeClr val="accent3">
                                <a:lumMod val="50000"/>
                              </a:schemeClr>
                            </a:solidFill>
                            <a:latin typeface="Cambria Math" panose="02040503050406030204" pitchFamily="18" charset="0"/>
                          </a:rPr>
                        </m:ctrlPr>
                      </m:limLowPr>
                      <m:e>
                        <m:groupChr>
                          <m:groupChrPr>
                            <m:chr m:val="⏟"/>
                            <m:ctrlPr>
                              <a:rPr lang="en-US" sz="2000" i="1">
                                <a:solidFill>
                                  <a:schemeClr val="accent3">
                                    <a:lumMod val="50000"/>
                                  </a:schemeClr>
                                </a:solidFill>
                                <a:latin typeface="Cambria Math" panose="02040503050406030204" pitchFamily="18" charset="0"/>
                              </a:rPr>
                            </m:ctrlPr>
                          </m:groupChrPr>
                          <m:e>
                            <m:r>
                              <a:rPr lang="en-US" sz="2000" i="1">
                                <a:solidFill>
                                  <a:schemeClr val="accent3">
                                    <a:lumMod val="50000"/>
                                  </a:schemeClr>
                                </a:solidFill>
                                <a:latin typeface="Cambria Math" panose="02040503050406030204" pitchFamily="18" charset="0"/>
                              </a:rPr>
                              <m:t>≅</m:t>
                            </m:r>
                          </m:e>
                        </m:groupChr>
                      </m:e>
                      <m:lim>
                        <m:r>
                          <a:rPr lang="en-US" sz="2000" i="1" smtClean="0">
                            <a:solidFill>
                              <a:schemeClr val="accent3">
                                <a:lumMod val="50000"/>
                              </a:schemeClr>
                            </a:solidFill>
                            <a:latin typeface="Cambria Math" panose="02040503050406030204" pitchFamily="18" charset="0"/>
                          </a:rPr>
                          <m:t>𝑀𝐴𝑇</m:t>
                        </m:r>
                      </m:lim>
                    </m:limLow>
                    <m:r>
                      <a:rPr lang="en-US" sz="2000" i="1">
                        <a:solidFill>
                          <a:schemeClr val="accent3">
                            <a:lumMod val="50000"/>
                          </a:schemeClr>
                        </a:solidFill>
                        <a:latin typeface="Cambria Math" panose="02040503050406030204" pitchFamily="18" charset="0"/>
                      </a:rPr>
                      <m:t>−</m:t>
                    </m:r>
                    <m:f>
                      <m:fPr>
                        <m:ctrlPr>
                          <a:rPr lang="en-US" sz="2000" i="1">
                            <a:solidFill>
                              <a:schemeClr val="accent3">
                                <a:lumMod val="50000"/>
                              </a:schemeClr>
                            </a:solidFill>
                            <a:latin typeface="Cambria Math" panose="02040503050406030204" pitchFamily="18" charset="0"/>
                          </a:rPr>
                        </m:ctrlPr>
                      </m:fPr>
                      <m:num>
                        <m:sSub>
                          <m:sSubPr>
                            <m:ctrlPr>
                              <a:rPr lang="en-US" sz="2000" i="1">
                                <a:solidFill>
                                  <a:schemeClr val="accent3">
                                    <a:lumMod val="50000"/>
                                  </a:schemeClr>
                                </a:solidFill>
                                <a:latin typeface="Cambria Math" panose="02040503050406030204" pitchFamily="18" charset="0"/>
                              </a:rPr>
                            </m:ctrlPr>
                          </m:sSubPr>
                          <m:e>
                            <m:r>
                              <a:rPr lang="en-US" sz="2000" i="1">
                                <a:solidFill>
                                  <a:schemeClr val="accent3">
                                    <a:lumMod val="50000"/>
                                  </a:schemeClr>
                                </a:solidFill>
                                <a:latin typeface="Cambria Math" panose="02040503050406030204" pitchFamily="18" charset="0"/>
                              </a:rPr>
                              <m:t>𝜔</m:t>
                            </m:r>
                          </m:e>
                          <m:sub>
                            <m:r>
                              <a:rPr lang="en-US" sz="2000" i="1">
                                <a:solidFill>
                                  <a:schemeClr val="accent3">
                                    <a:lumMod val="50000"/>
                                  </a:schemeClr>
                                </a:solidFill>
                                <a:latin typeface="Cambria Math" panose="02040503050406030204" pitchFamily="18" charset="0"/>
                              </a:rPr>
                              <m:t>𝑅𝐹</m:t>
                            </m:r>
                          </m:sub>
                        </m:sSub>
                      </m:num>
                      <m:den>
                        <m:r>
                          <a:rPr lang="en-US" sz="2000" i="1">
                            <a:solidFill>
                              <a:schemeClr val="accent3">
                                <a:lumMod val="50000"/>
                              </a:schemeClr>
                            </a:solidFill>
                            <a:latin typeface="Cambria Math" panose="02040503050406030204" pitchFamily="18" charset="0"/>
                          </a:rPr>
                          <m:t>𝑐</m:t>
                        </m:r>
                        <m:sSub>
                          <m:sSubPr>
                            <m:ctrlPr>
                              <a:rPr lang="en-US" sz="2000" i="1">
                                <a:solidFill>
                                  <a:schemeClr val="accent3">
                                    <a:lumMod val="50000"/>
                                  </a:schemeClr>
                                </a:solidFill>
                                <a:latin typeface="Cambria Math" panose="02040503050406030204" pitchFamily="18" charset="0"/>
                              </a:rPr>
                            </m:ctrlPr>
                          </m:sSubPr>
                          <m:e>
                            <m:r>
                              <a:rPr lang="en-US" sz="2000" i="1">
                                <a:solidFill>
                                  <a:schemeClr val="accent3">
                                    <a:lumMod val="50000"/>
                                  </a:schemeClr>
                                </a:solidFill>
                                <a:latin typeface="Cambria Math" panose="02040503050406030204" pitchFamily="18" charset="0"/>
                              </a:rPr>
                              <m:t>𝐸</m:t>
                            </m:r>
                          </m:e>
                          <m:sub>
                            <m:r>
                              <a:rPr lang="en-US" sz="2000" i="1">
                                <a:solidFill>
                                  <a:schemeClr val="accent3">
                                    <a:lumMod val="50000"/>
                                  </a:schemeClr>
                                </a:solidFill>
                                <a:latin typeface="Cambria Math" panose="02040503050406030204" pitchFamily="18" charset="0"/>
                              </a:rPr>
                              <m:t>0</m:t>
                            </m:r>
                          </m:sub>
                        </m:sSub>
                        <m:sSubSup>
                          <m:sSubSupPr>
                            <m:ctrlPr>
                              <a:rPr lang="en-US" sz="2000" i="1">
                                <a:solidFill>
                                  <a:schemeClr val="accent3">
                                    <a:lumMod val="50000"/>
                                  </a:schemeClr>
                                </a:solidFill>
                                <a:latin typeface="Cambria Math" panose="02040503050406030204" pitchFamily="18" charset="0"/>
                              </a:rPr>
                            </m:ctrlPr>
                          </m:sSubSupPr>
                          <m:e>
                            <m:r>
                              <a:rPr lang="en-US" sz="2000" i="1">
                                <a:solidFill>
                                  <a:schemeClr val="accent3">
                                    <a:lumMod val="50000"/>
                                  </a:schemeClr>
                                </a:solidFill>
                                <a:latin typeface="Cambria Math" panose="02040503050406030204" pitchFamily="18" charset="0"/>
                              </a:rPr>
                              <m:t>𝛽</m:t>
                            </m:r>
                          </m:e>
                          <m:sub>
                            <m:r>
                              <a:rPr lang="en-US" sz="2000" i="1">
                                <a:solidFill>
                                  <a:schemeClr val="accent3">
                                    <a:lumMod val="50000"/>
                                  </a:schemeClr>
                                </a:solidFill>
                                <a:latin typeface="Cambria Math" panose="02040503050406030204" pitchFamily="18" charset="0"/>
                              </a:rPr>
                              <m:t>𝑠</m:t>
                            </m:r>
                          </m:sub>
                          <m:sup>
                            <m:r>
                              <a:rPr lang="en-US" sz="2000" i="1">
                                <a:solidFill>
                                  <a:schemeClr val="accent3">
                                    <a:lumMod val="50000"/>
                                  </a:schemeClr>
                                </a:solidFill>
                                <a:latin typeface="Cambria Math" panose="02040503050406030204" pitchFamily="18" charset="0"/>
                              </a:rPr>
                              <m:t>3</m:t>
                            </m:r>
                          </m:sup>
                        </m:sSubSup>
                        <m:sSubSup>
                          <m:sSubSupPr>
                            <m:ctrlPr>
                              <a:rPr lang="en-US" sz="2000" i="1">
                                <a:solidFill>
                                  <a:schemeClr val="accent3">
                                    <a:lumMod val="50000"/>
                                  </a:schemeClr>
                                </a:solidFill>
                                <a:latin typeface="Cambria Math" panose="02040503050406030204" pitchFamily="18" charset="0"/>
                              </a:rPr>
                            </m:ctrlPr>
                          </m:sSubSupPr>
                          <m:e>
                            <m:r>
                              <a:rPr lang="en-US" sz="2000" i="1">
                                <a:solidFill>
                                  <a:schemeClr val="accent3">
                                    <a:lumMod val="50000"/>
                                  </a:schemeClr>
                                </a:solidFill>
                                <a:latin typeface="Cambria Math" panose="02040503050406030204" pitchFamily="18" charset="0"/>
                              </a:rPr>
                              <m:t>𝛾</m:t>
                            </m:r>
                          </m:e>
                          <m:sub>
                            <m:r>
                              <a:rPr lang="en-US" sz="2000" i="1">
                                <a:solidFill>
                                  <a:schemeClr val="accent3">
                                    <a:lumMod val="50000"/>
                                  </a:schemeClr>
                                </a:solidFill>
                                <a:latin typeface="Cambria Math" panose="02040503050406030204" pitchFamily="18" charset="0"/>
                              </a:rPr>
                              <m:t>𝑠</m:t>
                            </m:r>
                          </m:sub>
                          <m:sup>
                            <m:r>
                              <a:rPr lang="en-US" sz="2000" i="1">
                                <a:solidFill>
                                  <a:schemeClr val="accent3">
                                    <a:lumMod val="50000"/>
                                  </a:schemeClr>
                                </a:solidFill>
                                <a:latin typeface="Cambria Math" panose="02040503050406030204" pitchFamily="18" charset="0"/>
                              </a:rPr>
                              <m:t>3</m:t>
                            </m:r>
                          </m:sup>
                        </m:sSubSup>
                      </m:den>
                    </m:f>
                    <m:r>
                      <a:rPr lang="en-US" sz="2000" i="1">
                        <a:solidFill>
                          <a:schemeClr val="accent3">
                            <a:lumMod val="50000"/>
                          </a:schemeClr>
                        </a:solidFill>
                        <a:latin typeface="Cambria Math" panose="02040503050406030204" pitchFamily="18" charset="0"/>
                      </a:rPr>
                      <m:t>𝑤</m:t>
                    </m:r>
                    <m:r>
                      <a:rPr lang="it-IT" sz="2000" b="0" i="1" smtClean="0">
                        <a:solidFill>
                          <a:schemeClr val="accent3">
                            <a:lumMod val="50000"/>
                          </a:schemeClr>
                        </a:solidFill>
                        <a:latin typeface="Cambria Math" panose="02040503050406030204" pitchFamily="18" charset="0"/>
                      </a:rPr>
                      <m:t>,</m:t>
                    </m:r>
                  </m:oMath>
                </a14:m>
                <a:br>
                  <a:rPr lang="it-IT" sz="2000" b="0" i="1" dirty="0">
                    <a:solidFill>
                      <a:schemeClr val="accent3">
                        <a:lumMod val="50000"/>
                      </a:schemeClr>
                    </a:solidFill>
                    <a:latin typeface="Cambria Math" panose="02040503050406030204" pitchFamily="18" charset="0"/>
                  </a:rPr>
                </a:br>
                <a:r>
                  <a:rPr lang="en-US" sz="1400" dirty="0"/>
                  <a:t>where v, v</a:t>
                </a:r>
                <a:r>
                  <a:rPr lang="en-US" sz="1400" baseline="-25000" dirty="0"/>
                  <a:t>s</a:t>
                </a:r>
                <a:r>
                  <a:rPr lang="en-US" sz="1400" dirty="0"/>
                  <a:t> are the average particles velocities.</a:t>
                </a:r>
              </a:p>
            </p:txBody>
          </p:sp>
        </mc:Choice>
        <mc:Fallback xmlns="">
          <p:sp>
            <p:nvSpPr>
              <p:cNvPr id="30" name="Text Box 19">
                <a:extLst>
                  <a:ext uri="{FF2B5EF4-FFF2-40B4-BE49-F238E27FC236}">
                    <a16:creationId xmlns:a16="http://schemas.microsoft.com/office/drawing/2014/main" id="{CEFF8929-3241-00C6-9FEE-557B148782FD}"/>
                  </a:ext>
                </a:extLst>
              </p:cNvPr>
              <p:cNvSpPr txBox="1">
                <a:spLocks noRot="1" noChangeAspect="1" noMove="1" noResize="1" noEditPoints="1" noAdjustHandles="1" noChangeArrowheads="1" noChangeShapeType="1" noTextEdit="1"/>
              </p:cNvSpPr>
              <p:nvPr/>
            </p:nvSpPr>
            <p:spPr bwMode="auto">
              <a:xfrm>
                <a:off x="15332" y="749952"/>
                <a:ext cx="11551026" cy="3170612"/>
              </a:xfrm>
              <a:prstGeom prst="rect">
                <a:avLst/>
              </a:prstGeom>
              <a:blipFill>
                <a:blip r:embed="rId2"/>
                <a:stretch>
                  <a:fillRect l="-106" t="-577" b="-1538"/>
                </a:stretch>
              </a:blipFill>
              <a:ln w="9525">
                <a:noFill/>
                <a:miter lim="800000"/>
                <a:headEnd/>
                <a:tailEnd/>
              </a:ln>
              <a:effectLst/>
            </p:spPr>
            <p:txBody>
              <a:bodyPr/>
              <a:lstStyle/>
              <a:p>
                <a:r>
                  <a:rPr lang="en-US">
                    <a:noFill/>
                  </a:rPr>
                  <a:t> </a:t>
                </a:r>
              </a:p>
            </p:txBody>
          </p:sp>
        </mc:Fallback>
      </mc:AlternateContent>
      <p:sp>
        <p:nvSpPr>
          <p:cNvPr id="35" name="Rettangolo 171">
            <a:extLst>
              <a:ext uri="{FF2B5EF4-FFF2-40B4-BE49-F238E27FC236}">
                <a16:creationId xmlns:a16="http://schemas.microsoft.com/office/drawing/2014/main" id="{43CC7437-167E-7557-D896-B62A1B861CDA}"/>
              </a:ext>
            </a:extLst>
          </p:cNvPr>
          <p:cNvSpPr/>
          <p:nvPr/>
        </p:nvSpPr>
        <p:spPr>
          <a:xfrm>
            <a:off x="1010653" y="4444955"/>
            <a:ext cx="4038637" cy="1169551"/>
          </a:xfrm>
          <a:prstGeom prst="rect">
            <a:avLst/>
          </a:prstGeom>
        </p:spPr>
        <p:txBody>
          <a:bodyPr wrap="square">
            <a:spAutoFit/>
          </a:bodyPr>
          <a:lstStyle/>
          <a:p>
            <a:pPr algn="just"/>
            <a:r>
              <a:rPr lang="en-US" sz="1400" dirty="0"/>
              <a:t>Eventually, we derived this system of coupled (non linear) differential equations</a:t>
            </a:r>
            <a:r>
              <a:rPr lang="en-US" sz="1400" b="1" dirty="0"/>
              <a:t> describe the motion of a non synchronous particles </a:t>
            </a:r>
            <a:r>
              <a:rPr lang="en-US" sz="1400" dirty="0"/>
              <a:t>in the longitudinal plane with respect to the synchronous one.</a:t>
            </a:r>
          </a:p>
        </p:txBody>
      </p:sp>
      <mc:AlternateContent xmlns:mc="http://schemas.openxmlformats.org/markup-compatibility/2006">
        <mc:Choice xmlns:a14="http://schemas.microsoft.com/office/drawing/2010/main" Requires="a14">
          <p:sp>
            <p:nvSpPr>
              <p:cNvPr id="43" name="Oggetto 7">
                <a:extLst>
                  <a:ext uri="{FF2B5EF4-FFF2-40B4-BE49-F238E27FC236}">
                    <a16:creationId xmlns:a16="http://schemas.microsoft.com/office/drawing/2014/main" id="{F21AC41B-EB58-A47D-037F-22B920EDBCD5}"/>
                  </a:ext>
                </a:extLst>
              </p:cNvPr>
              <p:cNvSpPr txBox="1"/>
              <p:nvPr/>
            </p:nvSpPr>
            <p:spPr bwMode="auto">
              <a:xfrm>
                <a:off x="24063" y="5845865"/>
                <a:ext cx="11018806" cy="988072"/>
              </a:xfrm>
              <a:prstGeom prst="rect">
                <a:avLst/>
              </a:prstGeom>
              <a:noFill/>
              <a:ln>
                <a:noFill/>
              </a:ln>
            </p:spPr>
            <p:txBody>
              <a:bodyPr>
                <a:noAutofit/>
              </a:bodyPr>
              <a:lstStyle/>
              <a:p>
                <a:pPr/>
                <a:r>
                  <a:rPr lang="en-US" sz="1200" i="1" dirty="0">
                    <a:solidFill>
                      <a:schemeClr val="accent3">
                        <a:lumMod val="75000"/>
                      </a:schemeClr>
                    </a:solidFill>
                    <a:latin typeface="Cambria Math" panose="02040503050406030204" pitchFamily="18" charset="0"/>
                  </a:rPr>
                  <a:t>MAT:</a:t>
                </a:r>
                <a:br>
                  <a:rPr lang="en-US" sz="1200" i="1" dirty="0">
                    <a:solidFill>
                      <a:schemeClr val="accent3">
                        <a:lumMod val="75000"/>
                      </a:schemeClr>
                    </a:solidFill>
                    <a:latin typeface="Cambria Math" panose="02040503050406030204" pitchFamily="18" charset="0"/>
                  </a:rPr>
                </a:b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𝜔</m:t>
                          </m:r>
                        </m:e>
                        <m:sub>
                          <m:r>
                            <a:rPr lang="en-US" sz="1200" i="1">
                              <a:solidFill>
                                <a:srgbClr val="000000"/>
                              </a:solidFill>
                              <a:latin typeface="Cambria Math" panose="02040503050406030204" pitchFamily="18" charset="0"/>
                            </a:rPr>
                            <m:t>𝑅𝐹</m:t>
                          </m:r>
                        </m:sub>
                      </m:sSub>
                      <m:d>
                        <m:dPr>
                          <m:ctrlPr>
                            <a:rPr lang="en-US" sz="1200" i="1">
                              <a:solidFill>
                                <a:srgbClr val="000000"/>
                              </a:solidFill>
                              <a:latin typeface="Cambria Math" panose="02040503050406030204" pitchFamily="18" charset="0"/>
                            </a:rPr>
                          </m:ctrlPr>
                        </m:dPr>
                        <m:e>
                          <m:f>
                            <m:fPr>
                              <m:ctrlPr>
                                <a:rPr lang="en-US" sz="1200" i="1">
                                  <a:solidFill>
                                    <a:srgbClr val="000000"/>
                                  </a:solidFill>
                                  <a:latin typeface="Cambria Math" panose="02040503050406030204" pitchFamily="18" charset="0"/>
                                </a:rPr>
                              </m:ctrlPr>
                            </m:fPr>
                            <m:num>
                              <m:r>
                                <a:rPr lang="en-US" sz="1200" i="1">
                                  <a:solidFill>
                                    <a:srgbClr val="000000"/>
                                  </a:solidFill>
                                  <a:latin typeface="Cambria Math" panose="02040503050406030204" pitchFamily="18" charset="0"/>
                                </a:rPr>
                                <m:t>1</m:t>
                              </m:r>
                            </m:num>
                            <m:den>
                              <m:r>
                                <a:rPr lang="en-US" sz="1200" i="1">
                                  <a:solidFill>
                                    <a:srgbClr val="000000"/>
                                  </a:solidFill>
                                  <a:latin typeface="Cambria Math" panose="02040503050406030204" pitchFamily="18" charset="0"/>
                                </a:rPr>
                                <m:t>𝑣</m:t>
                              </m:r>
                            </m:den>
                          </m:f>
                          <m:r>
                            <a:rPr lang="en-US" sz="1200" i="1">
                              <a:solidFill>
                                <a:srgbClr val="000000"/>
                              </a:solidFill>
                              <a:latin typeface="Cambria Math" panose="02040503050406030204" pitchFamily="18" charset="0"/>
                            </a:rPr>
                            <m:t>−</m:t>
                          </m:r>
                          <m:f>
                            <m:fPr>
                              <m:ctrlPr>
                                <a:rPr lang="en-US" sz="1200" i="1">
                                  <a:solidFill>
                                    <a:srgbClr val="000000"/>
                                  </a:solidFill>
                                  <a:latin typeface="Cambria Math" panose="02040503050406030204" pitchFamily="18" charset="0"/>
                                </a:rPr>
                              </m:ctrlPr>
                            </m:fPr>
                            <m:num>
                              <m:r>
                                <a:rPr lang="en-US" sz="1200" i="1">
                                  <a:solidFill>
                                    <a:srgbClr val="000000"/>
                                  </a:solidFill>
                                  <a:latin typeface="Cambria Math" panose="02040503050406030204" pitchFamily="18" charset="0"/>
                                </a:rPr>
                                <m:t>1</m:t>
                              </m:r>
                            </m:num>
                            <m:den>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𝑣</m:t>
                                  </m:r>
                                </m:e>
                                <m:sub>
                                  <m:r>
                                    <a:rPr lang="en-US" sz="1200" i="1">
                                      <a:solidFill>
                                        <a:srgbClr val="000000"/>
                                      </a:solidFill>
                                      <a:latin typeface="Cambria Math" panose="02040503050406030204" pitchFamily="18" charset="0"/>
                                    </a:rPr>
                                    <m:t>𝑠</m:t>
                                  </m:r>
                                </m:sub>
                              </m:sSub>
                            </m:den>
                          </m:f>
                        </m:e>
                      </m:d>
                      <m:r>
                        <a:rPr lang="en-US" sz="1200" i="1">
                          <a:solidFill>
                            <a:srgbClr val="000000"/>
                          </a:solidFill>
                          <a:latin typeface="Cambria Math" panose="02040503050406030204" pitchFamily="18" charset="0"/>
                        </a:rPr>
                        <m:t>=</m:t>
                      </m:r>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𝜔</m:t>
                          </m:r>
                        </m:e>
                        <m:sub>
                          <m:r>
                            <a:rPr lang="en-US" sz="1200" i="1">
                              <a:solidFill>
                                <a:srgbClr val="000000"/>
                              </a:solidFill>
                              <a:latin typeface="Cambria Math" panose="02040503050406030204" pitchFamily="18" charset="0"/>
                            </a:rPr>
                            <m:t>𝑅𝐹</m:t>
                          </m:r>
                        </m:sub>
                      </m:sSub>
                      <m:d>
                        <m:dPr>
                          <m:ctrlPr>
                            <a:rPr lang="en-US" sz="1200" i="1">
                              <a:solidFill>
                                <a:srgbClr val="000000"/>
                              </a:solidFill>
                              <a:latin typeface="Cambria Math" panose="02040503050406030204" pitchFamily="18" charset="0"/>
                            </a:rPr>
                          </m:ctrlPr>
                        </m:dPr>
                        <m:e>
                          <m:f>
                            <m:fPr>
                              <m:ctrlPr>
                                <a:rPr lang="en-US" sz="1200" i="1">
                                  <a:solidFill>
                                    <a:srgbClr val="000000"/>
                                  </a:solidFill>
                                  <a:latin typeface="Cambria Math" panose="02040503050406030204" pitchFamily="18" charset="0"/>
                                </a:rPr>
                              </m:ctrlPr>
                            </m:fPr>
                            <m:num>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𝑣</m:t>
                                  </m:r>
                                </m:e>
                                <m:sub>
                                  <m:r>
                                    <a:rPr lang="en-US" sz="1200" i="1">
                                      <a:solidFill>
                                        <a:srgbClr val="000000"/>
                                      </a:solidFill>
                                      <a:latin typeface="Cambria Math" panose="02040503050406030204" pitchFamily="18" charset="0"/>
                                    </a:rPr>
                                    <m:t>𝑠</m:t>
                                  </m:r>
                                </m:sub>
                              </m:sSub>
                              <m:r>
                                <a:rPr lang="en-US" sz="1200" i="1">
                                  <a:solidFill>
                                    <a:srgbClr val="000000"/>
                                  </a:solidFill>
                                  <a:latin typeface="Cambria Math" panose="02040503050406030204" pitchFamily="18" charset="0"/>
                                </a:rPr>
                                <m:t>−</m:t>
                              </m:r>
                              <m:r>
                                <a:rPr lang="en-US" sz="1200" i="1">
                                  <a:solidFill>
                                    <a:srgbClr val="000000"/>
                                  </a:solidFill>
                                  <a:latin typeface="Cambria Math" panose="02040503050406030204" pitchFamily="18" charset="0"/>
                                </a:rPr>
                                <m:t>𝑣</m:t>
                              </m:r>
                            </m:num>
                            <m:den>
                              <m:r>
                                <a:rPr lang="en-US" sz="1200" i="1">
                                  <a:solidFill>
                                    <a:srgbClr val="000000"/>
                                  </a:solidFill>
                                  <a:latin typeface="Cambria Math" panose="02040503050406030204" pitchFamily="18" charset="0"/>
                                </a:rPr>
                                <m:t>𝑣</m:t>
                              </m:r>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𝑣</m:t>
                                  </m:r>
                                </m:e>
                                <m:sub>
                                  <m:r>
                                    <a:rPr lang="en-US" sz="1200" i="1">
                                      <a:solidFill>
                                        <a:srgbClr val="000000"/>
                                      </a:solidFill>
                                      <a:latin typeface="Cambria Math" panose="02040503050406030204" pitchFamily="18" charset="0"/>
                                    </a:rPr>
                                    <m:t>𝑠</m:t>
                                  </m:r>
                                </m:sub>
                              </m:sSub>
                            </m:den>
                          </m:f>
                        </m:e>
                      </m:d>
                      <m:r>
                        <a:rPr lang="en-US" sz="1200" i="1">
                          <a:solidFill>
                            <a:srgbClr val="000000"/>
                          </a:solidFill>
                          <a:latin typeface="Cambria Math" panose="02040503050406030204" pitchFamily="18" charset="0"/>
                        </a:rPr>
                        <m:t>⥂</m:t>
                      </m:r>
                      <m:limLow>
                        <m:limLowPr>
                          <m:ctrlPr>
                            <a:rPr lang="en-US" sz="1200" i="1">
                              <a:solidFill>
                                <a:srgbClr val="000000"/>
                              </a:solidFill>
                              <a:latin typeface="Cambria Math" panose="02040503050406030204" pitchFamily="18" charset="0"/>
                            </a:rPr>
                          </m:ctrlPr>
                        </m:limLowPr>
                        <m:e>
                          <m:groupChr>
                            <m:groupChrPr>
                              <m:chr m:val="⏟"/>
                              <m:ctrlPr>
                                <a:rPr lang="en-US" sz="1200" i="1">
                                  <a:solidFill>
                                    <a:srgbClr val="000000"/>
                                  </a:solidFill>
                                  <a:latin typeface="Cambria Math" panose="02040503050406030204" pitchFamily="18" charset="0"/>
                                </a:rPr>
                              </m:ctrlPr>
                            </m:groupChrPr>
                            <m:e>
                              <m:r>
                                <a:rPr lang="en-US" sz="1200" i="1">
                                  <a:solidFill>
                                    <a:srgbClr val="000000"/>
                                  </a:solidFill>
                                  <a:latin typeface="Cambria Math" panose="02040503050406030204" pitchFamily="18" charset="0"/>
                                </a:rPr>
                                <m:t>≅</m:t>
                              </m:r>
                            </m:e>
                          </m:groupChr>
                        </m:e>
                        <m:lim>
                          <m:eqArr>
                            <m:eqArrPr>
                              <m:ctrlPr>
                                <a:rPr lang="en-US" sz="1200" i="1">
                                  <a:solidFill>
                                    <a:srgbClr val="000000"/>
                                  </a:solidFill>
                                  <a:latin typeface="Cambria Math" panose="02040503050406030204" pitchFamily="18" charset="0"/>
                                </a:rPr>
                              </m:ctrlPr>
                            </m:eqArrPr>
                            <m:e>
                              <m:r>
                                <a:rPr lang="en-US" sz="1200" i="1">
                                  <a:solidFill>
                                    <a:srgbClr val="000000"/>
                                  </a:solidFill>
                                  <a:latin typeface="Cambria Math" panose="02040503050406030204" pitchFamily="18" charset="0"/>
                                </a:rPr>
                                <m:t>&amp;</m:t>
                              </m:r>
                              <m:r>
                                <a:rPr lang="en-US" sz="1200" i="1">
                                  <a:solidFill>
                                    <a:srgbClr val="000000"/>
                                  </a:solidFill>
                                  <a:latin typeface="Cambria Math" panose="02040503050406030204" pitchFamily="18" charset="0"/>
                                </a:rPr>
                                <m:t>𝑣</m:t>
                              </m:r>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𝑣</m:t>
                                  </m:r>
                                </m:e>
                                <m:sub>
                                  <m:r>
                                    <a:rPr lang="en-US" sz="1200" i="1">
                                      <a:solidFill>
                                        <a:srgbClr val="000000"/>
                                      </a:solidFill>
                                      <a:latin typeface="Cambria Math" panose="02040503050406030204" pitchFamily="18" charset="0"/>
                                    </a:rPr>
                                    <m:t>𝑠</m:t>
                                  </m:r>
                                </m:sub>
                              </m:sSub>
                              <m:r>
                                <a:rPr lang="en-US" sz="1200" i="1">
                                  <a:solidFill>
                                    <a:srgbClr val="000000"/>
                                  </a:solidFill>
                                  <a:latin typeface="Cambria Math" panose="02040503050406030204" pitchFamily="18" charset="0"/>
                                </a:rPr>
                                <m:t>≅</m:t>
                              </m:r>
                              <m:sSubSup>
                                <m:sSubSupPr>
                                  <m:ctrlPr>
                                    <a:rPr lang="en-US" sz="1200" i="1">
                                      <a:solidFill>
                                        <a:srgbClr val="000000"/>
                                      </a:solidFill>
                                      <a:latin typeface="Cambria Math" panose="02040503050406030204" pitchFamily="18" charset="0"/>
                                    </a:rPr>
                                  </m:ctrlPr>
                                </m:sSubSupPr>
                                <m:e>
                                  <m:r>
                                    <a:rPr lang="en-US" sz="1200" i="1">
                                      <a:solidFill>
                                        <a:srgbClr val="000000"/>
                                      </a:solidFill>
                                      <a:latin typeface="Cambria Math" panose="02040503050406030204" pitchFamily="18" charset="0"/>
                                    </a:rPr>
                                    <m:t>𝑣</m:t>
                                  </m:r>
                                </m:e>
                                <m:sub>
                                  <m:r>
                                    <a:rPr lang="en-US" sz="1200" i="1">
                                      <a:solidFill>
                                        <a:srgbClr val="000000"/>
                                      </a:solidFill>
                                      <a:latin typeface="Cambria Math" panose="02040503050406030204" pitchFamily="18" charset="0"/>
                                    </a:rPr>
                                    <m:t>𝑠</m:t>
                                  </m:r>
                                </m:sub>
                                <m:sup>
                                  <m:r>
                                    <a:rPr lang="en-US" sz="1200" i="1">
                                      <a:solidFill>
                                        <a:srgbClr val="000000"/>
                                      </a:solidFill>
                                      <a:latin typeface="Cambria Math" panose="02040503050406030204" pitchFamily="18" charset="0"/>
                                    </a:rPr>
                                    <m:t>2</m:t>
                                  </m:r>
                                </m:sup>
                              </m:sSubSup>
                            </m:e>
                            <m:e>
                              <m:r>
                                <a:rPr lang="en-US" sz="1200" i="1">
                                  <a:solidFill>
                                    <a:srgbClr val="000000"/>
                                  </a:solidFill>
                                  <a:latin typeface="Cambria Math" panose="02040503050406030204" pitchFamily="18" charset="0"/>
                                </a:rPr>
                                <m:t>&amp;</m:t>
                              </m:r>
                              <m:r>
                                <a:rPr lang="en-US" sz="1200" i="1">
                                  <a:solidFill>
                                    <a:srgbClr val="000000"/>
                                  </a:solidFill>
                                  <a:latin typeface="Cambria Math" panose="02040503050406030204" pitchFamily="18" charset="0"/>
                                </a:rPr>
                                <m:t>𝑣</m:t>
                              </m:r>
                              <m:r>
                                <a:rPr lang="en-US" sz="1200" i="1">
                                  <a:solidFill>
                                    <a:srgbClr val="000000"/>
                                  </a:solidFill>
                                  <a:latin typeface="Cambria Math" panose="02040503050406030204" pitchFamily="18" charset="0"/>
                                </a:rPr>
                                <m:t>−</m:t>
                              </m:r>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𝑣</m:t>
                                  </m:r>
                                </m:e>
                                <m:sub>
                                  <m:r>
                                    <a:rPr lang="en-US" sz="1200" i="1">
                                      <a:solidFill>
                                        <a:srgbClr val="000000"/>
                                      </a:solidFill>
                                      <a:latin typeface="Cambria Math" panose="02040503050406030204" pitchFamily="18" charset="0"/>
                                    </a:rPr>
                                    <m:t>𝑠</m:t>
                                  </m:r>
                                </m:sub>
                              </m:sSub>
                              <m:r>
                                <a:rPr lang="en-US" sz="1200" i="1">
                                  <a:solidFill>
                                    <a:srgbClr val="000000"/>
                                  </a:solidFill>
                                  <a:latin typeface="Cambria Math" panose="02040503050406030204" pitchFamily="18" charset="0"/>
                                </a:rPr>
                                <m:t>≅</m:t>
                              </m:r>
                              <m:r>
                                <m:rPr>
                                  <m:sty m:val="p"/>
                                </m:rPr>
                                <a:rPr lang="en-US" sz="1200" i="1">
                                  <a:solidFill>
                                    <a:srgbClr val="000000"/>
                                  </a:solidFill>
                                  <a:latin typeface="Cambria Math" panose="02040503050406030204" pitchFamily="18" charset="0"/>
                                </a:rPr>
                                <m:t>Δ</m:t>
                              </m:r>
                              <m:r>
                                <a:rPr lang="en-US" sz="1200" i="1">
                                  <a:solidFill>
                                    <a:srgbClr val="000000"/>
                                  </a:solidFill>
                                  <a:latin typeface="Cambria Math" panose="02040503050406030204" pitchFamily="18" charset="0"/>
                                </a:rPr>
                                <m:t>𝑣</m:t>
                              </m:r>
                            </m:e>
                          </m:eqArr>
                        </m:lim>
                      </m:limLow>
                      <m:r>
                        <a:rPr lang="en-US" sz="1200" i="1">
                          <a:solidFill>
                            <a:srgbClr val="000000"/>
                          </a:solidFill>
                          <a:latin typeface="Cambria Math" panose="02040503050406030204" pitchFamily="18" charset="0"/>
                        </a:rPr>
                        <m:t>−</m:t>
                      </m:r>
                      <m:f>
                        <m:fPr>
                          <m:ctrlPr>
                            <a:rPr lang="en-US" sz="1200" i="1">
                              <a:solidFill>
                                <a:srgbClr val="000000"/>
                              </a:solidFill>
                              <a:latin typeface="Cambria Math" panose="02040503050406030204" pitchFamily="18" charset="0"/>
                            </a:rPr>
                          </m:ctrlPr>
                        </m:fPr>
                        <m:num>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𝜔</m:t>
                              </m:r>
                            </m:e>
                            <m:sub>
                              <m:r>
                                <a:rPr lang="en-US" sz="1200" i="1">
                                  <a:solidFill>
                                    <a:srgbClr val="000000"/>
                                  </a:solidFill>
                                  <a:latin typeface="Cambria Math" panose="02040503050406030204" pitchFamily="18" charset="0"/>
                                </a:rPr>
                                <m:t>𝑅𝐹</m:t>
                              </m:r>
                            </m:sub>
                          </m:sSub>
                        </m:num>
                        <m:den>
                          <m:sSubSup>
                            <m:sSubSupPr>
                              <m:ctrlPr>
                                <a:rPr lang="en-US" sz="1200" i="1">
                                  <a:solidFill>
                                    <a:srgbClr val="000000"/>
                                  </a:solidFill>
                                  <a:latin typeface="Cambria Math" panose="02040503050406030204" pitchFamily="18" charset="0"/>
                                </a:rPr>
                              </m:ctrlPr>
                            </m:sSubSupPr>
                            <m:e>
                              <m:r>
                                <a:rPr lang="en-US" sz="1200" i="1">
                                  <a:solidFill>
                                    <a:srgbClr val="000000"/>
                                  </a:solidFill>
                                  <a:latin typeface="Cambria Math" panose="02040503050406030204" pitchFamily="18" charset="0"/>
                                </a:rPr>
                                <m:t>𝑣</m:t>
                              </m:r>
                            </m:e>
                            <m:sub>
                              <m:r>
                                <a:rPr lang="en-US" sz="1200" i="1">
                                  <a:solidFill>
                                    <a:srgbClr val="000000"/>
                                  </a:solidFill>
                                  <a:latin typeface="Cambria Math" panose="02040503050406030204" pitchFamily="18" charset="0"/>
                                </a:rPr>
                                <m:t>𝑠</m:t>
                              </m:r>
                            </m:sub>
                            <m:sup>
                              <m:r>
                                <a:rPr lang="en-US" sz="1200" i="1">
                                  <a:solidFill>
                                    <a:srgbClr val="000000"/>
                                  </a:solidFill>
                                  <a:latin typeface="Cambria Math" panose="02040503050406030204" pitchFamily="18" charset="0"/>
                                </a:rPr>
                                <m:t>2</m:t>
                              </m:r>
                            </m:sup>
                          </m:sSubSup>
                        </m:den>
                      </m:f>
                      <m:r>
                        <m:rPr>
                          <m:sty m:val="p"/>
                        </m:rPr>
                        <a:rPr lang="en-US" sz="1200" i="1">
                          <a:solidFill>
                            <a:srgbClr val="000000"/>
                          </a:solidFill>
                          <a:latin typeface="Cambria Math" panose="02040503050406030204" pitchFamily="18" charset="0"/>
                        </a:rPr>
                        <m:t>Δ</m:t>
                      </m:r>
                      <m:r>
                        <a:rPr lang="en-US" sz="1200" i="1">
                          <a:solidFill>
                            <a:srgbClr val="000000"/>
                          </a:solidFill>
                          <a:latin typeface="Cambria Math" panose="02040503050406030204" pitchFamily="18" charset="0"/>
                        </a:rPr>
                        <m:t>𝑣</m:t>
                      </m:r>
                      <m:r>
                        <a:rPr lang="en-US" sz="1200" i="1">
                          <a:solidFill>
                            <a:srgbClr val="000000"/>
                          </a:solidFill>
                          <a:latin typeface="Cambria Math" panose="02040503050406030204" pitchFamily="18" charset="0"/>
                        </a:rPr>
                        <m:t>=−</m:t>
                      </m:r>
                      <m:f>
                        <m:fPr>
                          <m:ctrlPr>
                            <a:rPr lang="en-US" sz="1200" i="1">
                              <a:solidFill>
                                <a:srgbClr val="000000"/>
                              </a:solidFill>
                              <a:latin typeface="Cambria Math" panose="02040503050406030204" pitchFamily="18" charset="0"/>
                            </a:rPr>
                          </m:ctrlPr>
                        </m:fPr>
                        <m:num>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𝜔</m:t>
                              </m:r>
                            </m:e>
                            <m:sub>
                              <m:r>
                                <a:rPr lang="en-US" sz="1200" i="1">
                                  <a:solidFill>
                                    <a:srgbClr val="000000"/>
                                  </a:solidFill>
                                  <a:latin typeface="Cambria Math" panose="02040503050406030204" pitchFamily="18" charset="0"/>
                                </a:rPr>
                                <m:t>𝑅𝐹</m:t>
                              </m:r>
                            </m:sub>
                          </m:sSub>
                        </m:num>
                        <m:den>
                          <m:r>
                            <a:rPr lang="en-US" sz="1200" i="1">
                              <a:solidFill>
                                <a:srgbClr val="000000"/>
                              </a:solidFill>
                              <a:latin typeface="Cambria Math" panose="02040503050406030204" pitchFamily="18" charset="0"/>
                            </a:rPr>
                            <m:t>𝑐</m:t>
                          </m:r>
                        </m:den>
                      </m:f>
                      <m:f>
                        <m:fPr>
                          <m:ctrlPr>
                            <a:rPr lang="en-US" sz="1200" i="1">
                              <a:solidFill>
                                <a:srgbClr val="000000"/>
                              </a:solidFill>
                              <a:latin typeface="Cambria Math" panose="02040503050406030204" pitchFamily="18" charset="0"/>
                            </a:rPr>
                          </m:ctrlPr>
                        </m:fPr>
                        <m:num>
                          <m:r>
                            <m:rPr>
                              <m:sty m:val="p"/>
                            </m:rPr>
                            <a:rPr lang="en-US" sz="1200" i="1">
                              <a:solidFill>
                                <a:srgbClr val="000000"/>
                              </a:solidFill>
                              <a:latin typeface="Cambria Math" panose="02040503050406030204" pitchFamily="18" charset="0"/>
                            </a:rPr>
                            <m:t>Δ</m:t>
                          </m:r>
                          <m:r>
                            <a:rPr lang="en-US" sz="1200" i="1">
                              <a:solidFill>
                                <a:srgbClr val="000000"/>
                              </a:solidFill>
                              <a:latin typeface="Cambria Math" panose="02040503050406030204" pitchFamily="18" charset="0"/>
                            </a:rPr>
                            <m:t>𝛽</m:t>
                          </m:r>
                        </m:num>
                        <m:den>
                          <m:sSubSup>
                            <m:sSubSupPr>
                              <m:ctrlPr>
                                <a:rPr lang="en-US" sz="1200" i="1">
                                  <a:solidFill>
                                    <a:srgbClr val="000000"/>
                                  </a:solidFill>
                                  <a:latin typeface="Cambria Math" panose="02040503050406030204" pitchFamily="18" charset="0"/>
                                </a:rPr>
                              </m:ctrlPr>
                            </m:sSubSupPr>
                            <m:e>
                              <m:r>
                                <a:rPr lang="en-US" sz="1200" i="1">
                                  <a:solidFill>
                                    <a:srgbClr val="000000"/>
                                  </a:solidFill>
                                  <a:latin typeface="Cambria Math" panose="02040503050406030204" pitchFamily="18" charset="0"/>
                                </a:rPr>
                                <m:t>𝛽</m:t>
                              </m:r>
                            </m:e>
                            <m:sub>
                              <m:r>
                                <a:rPr lang="en-US" sz="1200" i="1">
                                  <a:solidFill>
                                    <a:srgbClr val="000000"/>
                                  </a:solidFill>
                                  <a:latin typeface="Cambria Math" panose="02040503050406030204" pitchFamily="18" charset="0"/>
                                </a:rPr>
                                <m:t>𝑠</m:t>
                              </m:r>
                            </m:sub>
                            <m:sup>
                              <m:r>
                                <a:rPr lang="en-US" sz="1200" i="1">
                                  <a:solidFill>
                                    <a:srgbClr val="000000"/>
                                  </a:solidFill>
                                  <a:latin typeface="Cambria Math" panose="02040503050406030204" pitchFamily="18" charset="0"/>
                                </a:rPr>
                                <m:t>2</m:t>
                              </m:r>
                            </m:sup>
                          </m:sSubSup>
                        </m:den>
                      </m:f>
                      <m:r>
                        <m:rPr>
                          <m:nor/>
                        </m:rPr>
                        <a:rPr lang="en-US" sz="1200" i="0">
                          <a:solidFill>
                            <a:srgbClr val="000000"/>
                          </a:solidFill>
                          <a:latin typeface="Cambria Math" panose="02040503050406030204" pitchFamily="18" charset="0"/>
                        </a:rPr>
                        <m:t>   </m:t>
                      </m:r>
                      <m:r>
                        <m:rPr>
                          <m:nor/>
                        </m:rPr>
                        <a:rPr lang="en-US" sz="1200" i="0">
                          <a:solidFill>
                            <a:srgbClr val="000000"/>
                          </a:solidFill>
                          <a:latin typeface="Cambria Math" panose="02040503050406030204" pitchFamily="18" charset="0"/>
                        </a:rPr>
                        <m:t>remembering</m:t>
                      </m:r>
                      <m:r>
                        <m:rPr>
                          <m:nor/>
                        </m:rPr>
                        <a:rPr lang="en-US" sz="1200" i="0">
                          <a:solidFill>
                            <a:srgbClr val="000000"/>
                          </a:solidFill>
                          <a:latin typeface="Cambria Math" panose="02040503050406030204" pitchFamily="18" charset="0"/>
                        </a:rPr>
                        <m:t> </m:t>
                      </m:r>
                      <m:r>
                        <m:rPr>
                          <m:nor/>
                        </m:rPr>
                        <a:rPr lang="en-US" sz="1200" i="0">
                          <a:solidFill>
                            <a:srgbClr val="000000"/>
                          </a:solidFill>
                          <a:latin typeface="Cambria Math" panose="02040503050406030204" pitchFamily="18" charset="0"/>
                        </a:rPr>
                        <m:t>that</m:t>
                      </m:r>
                      <m:r>
                        <m:rPr>
                          <m:nor/>
                        </m:rPr>
                        <a:rPr lang="en-US" sz="1200" i="0">
                          <a:solidFill>
                            <a:srgbClr val="000000"/>
                          </a:solidFill>
                          <a:latin typeface="Cambria Math" panose="02040503050406030204" pitchFamily="18" charset="0"/>
                        </a:rPr>
                        <m:t>   </m:t>
                      </m:r>
                      <m:r>
                        <m:rPr>
                          <m:sty m:val="p"/>
                        </m:rPr>
                        <a:rPr lang="en-US" sz="1200" i="1">
                          <a:solidFill>
                            <a:srgbClr val="000000"/>
                          </a:solidFill>
                          <a:latin typeface="Cambria Math" panose="02040503050406030204" pitchFamily="18" charset="0"/>
                        </a:rPr>
                        <m:t>β</m:t>
                      </m:r>
                      <m:r>
                        <a:rPr lang="en-US" sz="1200" i="1">
                          <a:solidFill>
                            <a:srgbClr val="000000"/>
                          </a:solidFill>
                          <a:latin typeface="Cambria Math" panose="02040503050406030204" pitchFamily="18" charset="0"/>
                        </a:rPr>
                        <m:t>=</m:t>
                      </m:r>
                      <m:rad>
                        <m:radPr>
                          <m:degHide m:val="on"/>
                          <m:ctrlPr>
                            <a:rPr lang="en-US" sz="1200" i="1">
                              <a:solidFill>
                                <a:srgbClr val="000000"/>
                              </a:solidFill>
                              <a:latin typeface="Cambria Math" panose="02040503050406030204" pitchFamily="18" charset="0"/>
                            </a:rPr>
                          </m:ctrlPr>
                        </m:radPr>
                        <m:deg/>
                        <m:e>
                          <m:r>
                            <a:rPr lang="en-US" sz="1200" i="1">
                              <a:solidFill>
                                <a:srgbClr val="000000"/>
                              </a:solidFill>
                              <a:latin typeface="Cambria Math" panose="02040503050406030204" pitchFamily="18" charset="0"/>
                            </a:rPr>
                            <m:t>1−</m:t>
                          </m:r>
                          <m:f>
                            <m:fPr>
                              <m:type m:val="lin"/>
                              <m:ctrlPr>
                                <a:rPr lang="en-US" sz="1200" i="1">
                                  <a:solidFill>
                                    <a:srgbClr val="000000"/>
                                  </a:solidFill>
                                  <a:latin typeface="Cambria Math" panose="02040503050406030204" pitchFamily="18" charset="0"/>
                                </a:rPr>
                              </m:ctrlPr>
                            </m:fPr>
                            <m:num>
                              <m:r>
                                <a:rPr lang="en-US" sz="1200" i="1">
                                  <a:solidFill>
                                    <a:srgbClr val="000000"/>
                                  </a:solidFill>
                                  <a:latin typeface="Cambria Math" panose="02040503050406030204" pitchFamily="18" charset="0"/>
                                </a:rPr>
                                <m:t>1</m:t>
                              </m:r>
                            </m:num>
                            <m:den>
                              <m:sSup>
                                <m:sSupPr>
                                  <m:ctrlPr>
                                    <a:rPr lang="en-US" sz="1200" i="1">
                                      <a:solidFill>
                                        <a:srgbClr val="000000"/>
                                      </a:solidFill>
                                      <a:latin typeface="Cambria Math" panose="02040503050406030204" pitchFamily="18" charset="0"/>
                                    </a:rPr>
                                  </m:ctrlPr>
                                </m:sSupPr>
                                <m:e>
                                  <m:r>
                                    <a:rPr lang="en-US" sz="1200" i="1">
                                      <a:solidFill>
                                        <a:srgbClr val="000000"/>
                                      </a:solidFill>
                                      <a:latin typeface="Cambria Math" panose="02040503050406030204" pitchFamily="18" charset="0"/>
                                    </a:rPr>
                                    <m:t>𝛾</m:t>
                                  </m:r>
                                </m:e>
                                <m:sup>
                                  <m:r>
                                    <a:rPr lang="en-US" sz="1200" i="1">
                                      <a:solidFill>
                                        <a:srgbClr val="000000"/>
                                      </a:solidFill>
                                      <a:latin typeface="Cambria Math" panose="02040503050406030204" pitchFamily="18" charset="0"/>
                                    </a:rPr>
                                    <m:t>2</m:t>
                                  </m:r>
                                </m:sup>
                              </m:sSup>
                            </m:den>
                          </m:f>
                        </m:e>
                      </m:rad>
                      <m:r>
                        <a:rPr lang="en-US" sz="1200" i="1">
                          <a:solidFill>
                            <a:srgbClr val="000000"/>
                          </a:solidFill>
                          <a:latin typeface="Cambria Math" panose="02040503050406030204" pitchFamily="18" charset="0"/>
                        </a:rPr>
                        <m:t>⇒</m:t>
                      </m:r>
                      <m:r>
                        <a:rPr lang="en-US" sz="1200" i="1">
                          <a:solidFill>
                            <a:srgbClr val="000000"/>
                          </a:solidFill>
                          <a:latin typeface="Cambria Math" panose="02040503050406030204" pitchFamily="18" charset="0"/>
                        </a:rPr>
                        <m:t>𝛽</m:t>
                      </m:r>
                      <m:r>
                        <a:rPr lang="en-US" sz="1200" i="1">
                          <a:solidFill>
                            <a:srgbClr val="000000"/>
                          </a:solidFill>
                          <a:latin typeface="Cambria Math" panose="02040503050406030204" pitchFamily="18" charset="0"/>
                        </a:rPr>
                        <m:t>𝑑</m:t>
                      </m:r>
                      <m:r>
                        <a:rPr lang="en-US" sz="1200" i="1">
                          <a:solidFill>
                            <a:srgbClr val="000000"/>
                          </a:solidFill>
                          <a:latin typeface="Cambria Math" panose="02040503050406030204" pitchFamily="18" charset="0"/>
                        </a:rPr>
                        <m:t>𝛽</m:t>
                      </m:r>
                      <m:r>
                        <a:rPr lang="en-US" sz="1200" i="1">
                          <a:solidFill>
                            <a:srgbClr val="000000"/>
                          </a:solidFill>
                          <a:latin typeface="Cambria Math" panose="02040503050406030204" pitchFamily="18" charset="0"/>
                        </a:rPr>
                        <m:t>=</m:t>
                      </m:r>
                      <m:f>
                        <m:fPr>
                          <m:type m:val="lin"/>
                          <m:ctrlPr>
                            <a:rPr lang="en-US" sz="1200" i="1">
                              <a:solidFill>
                                <a:srgbClr val="000000"/>
                              </a:solidFill>
                              <a:latin typeface="Cambria Math" panose="02040503050406030204" pitchFamily="18" charset="0"/>
                            </a:rPr>
                          </m:ctrlPr>
                        </m:fPr>
                        <m:num>
                          <m:r>
                            <a:rPr lang="en-US" sz="1200" i="1">
                              <a:solidFill>
                                <a:srgbClr val="000000"/>
                              </a:solidFill>
                              <a:latin typeface="Cambria Math" panose="02040503050406030204" pitchFamily="18" charset="0"/>
                            </a:rPr>
                            <m:t>𝑑</m:t>
                          </m:r>
                          <m:r>
                            <a:rPr lang="en-US" sz="1200" i="1">
                              <a:solidFill>
                                <a:srgbClr val="000000"/>
                              </a:solidFill>
                              <a:latin typeface="Cambria Math" panose="02040503050406030204" pitchFamily="18" charset="0"/>
                            </a:rPr>
                            <m:t>𝛾</m:t>
                          </m:r>
                        </m:num>
                        <m:den>
                          <m:sSup>
                            <m:sSupPr>
                              <m:ctrlPr>
                                <a:rPr lang="en-US" sz="1200" i="1">
                                  <a:solidFill>
                                    <a:srgbClr val="000000"/>
                                  </a:solidFill>
                                  <a:latin typeface="Cambria Math" panose="02040503050406030204" pitchFamily="18" charset="0"/>
                                </a:rPr>
                              </m:ctrlPr>
                            </m:sSupPr>
                            <m:e>
                              <m:r>
                                <a:rPr lang="en-US" sz="1200" i="1">
                                  <a:solidFill>
                                    <a:srgbClr val="000000"/>
                                  </a:solidFill>
                                  <a:latin typeface="Cambria Math" panose="02040503050406030204" pitchFamily="18" charset="0"/>
                                </a:rPr>
                                <m:t>𝛾</m:t>
                              </m:r>
                            </m:e>
                            <m:sup>
                              <m:r>
                                <a:rPr lang="en-US" sz="1200" i="1">
                                  <a:solidFill>
                                    <a:srgbClr val="000000"/>
                                  </a:solidFill>
                                  <a:latin typeface="Cambria Math" panose="02040503050406030204" pitchFamily="18" charset="0"/>
                                </a:rPr>
                                <m:t>3</m:t>
                              </m:r>
                            </m:sup>
                          </m:sSup>
                        </m:den>
                      </m:f>
                      <m:r>
                        <a:rPr lang="en-US" sz="1200" i="1">
                          <a:solidFill>
                            <a:srgbClr val="000000"/>
                          </a:solidFill>
                          <a:latin typeface="Cambria Math" panose="02040503050406030204" pitchFamily="18" charset="0"/>
                        </a:rPr>
                        <m:t>⇒−</m:t>
                      </m:r>
                      <m:f>
                        <m:fPr>
                          <m:ctrlPr>
                            <a:rPr lang="en-US" sz="1200" i="1">
                              <a:solidFill>
                                <a:srgbClr val="000000"/>
                              </a:solidFill>
                              <a:latin typeface="Cambria Math" panose="02040503050406030204" pitchFamily="18" charset="0"/>
                            </a:rPr>
                          </m:ctrlPr>
                        </m:fPr>
                        <m:num>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𝜔</m:t>
                              </m:r>
                            </m:e>
                            <m:sub>
                              <m:r>
                                <a:rPr lang="en-US" sz="1200" i="1">
                                  <a:solidFill>
                                    <a:srgbClr val="000000"/>
                                  </a:solidFill>
                                  <a:latin typeface="Cambria Math" panose="02040503050406030204" pitchFamily="18" charset="0"/>
                                </a:rPr>
                                <m:t>𝑅𝐹</m:t>
                              </m:r>
                            </m:sub>
                          </m:sSub>
                        </m:num>
                        <m:den>
                          <m:r>
                            <a:rPr lang="en-US" sz="1200" i="1">
                              <a:solidFill>
                                <a:srgbClr val="000000"/>
                              </a:solidFill>
                              <a:latin typeface="Cambria Math" panose="02040503050406030204" pitchFamily="18" charset="0"/>
                            </a:rPr>
                            <m:t>𝑐</m:t>
                          </m:r>
                        </m:den>
                      </m:f>
                      <m:f>
                        <m:fPr>
                          <m:ctrlPr>
                            <a:rPr lang="en-US" sz="1200" i="1">
                              <a:solidFill>
                                <a:srgbClr val="000000"/>
                              </a:solidFill>
                              <a:latin typeface="Cambria Math" panose="02040503050406030204" pitchFamily="18" charset="0"/>
                            </a:rPr>
                          </m:ctrlPr>
                        </m:fPr>
                        <m:num>
                          <m:r>
                            <m:rPr>
                              <m:sty m:val="p"/>
                            </m:rPr>
                            <a:rPr lang="en-US" sz="1200" i="1">
                              <a:solidFill>
                                <a:srgbClr val="000000"/>
                              </a:solidFill>
                              <a:latin typeface="Cambria Math" panose="02040503050406030204" pitchFamily="18" charset="0"/>
                            </a:rPr>
                            <m:t>Δ</m:t>
                          </m:r>
                          <m:r>
                            <a:rPr lang="en-US" sz="1200" i="1">
                              <a:solidFill>
                                <a:srgbClr val="000000"/>
                              </a:solidFill>
                              <a:latin typeface="Cambria Math" panose="02040503050406030204" pitchFamily="18" charset="0"/>
                            </a:rPr>
                            <m:t>𝛽</m:t>
                          </m:r>
                        </m:num>
                        <m:den>
                          <m:sSubSup>
                            <m:sSubSupPr>
                              <m:ctrlPr>
                                <a:rPr lang="en-US" sz="1200" i="1">
                                  <a:solidFill>
                                    <a:srgbClr val="000000"/>
                                  </a:solidFill>
                                  <a:latin typeface="Cambria Math" panose="02040503050406030204" pitchFamily="18" charset="0"/>
                                </a:rPr>
                              </m:ctrlPr>
                            </m:sSubSupPr>
                            <m:e>
                              <m:r>
                                <a:rPr lang="en-US" sz="1200" i="1">
                                  <a:solidFill>
                                    <a:srgbClr val="000000"/>
                                  </a:solidFill>
                                  <a:latin typeface="Cambria Math" panose="02040503050406030204" pitchFamily="18" charset="0"/>
                                </a:rPr>
                                <m:t>𝛽</m:t>
                              </m:r>
                            </m:e>
                            <m:sub>
                              <m:r>
                                <a:rPr lang="en-US" sz="1200" i="1">
                                  <a:solidFill>
                                    <a:srgbClr val="000000"/>
                                  </a:solidFill>
                                  <a:latin typeface="Cambria Math" panose="02040503050406030204" pitchFamily="18" charset="0"/>
                                </a:rPr>
                                <m:t>𝑠</m:t>
                              </m:r>
                            </m:sub>
                            <m:sup>
                              <m:r>
                                <a:rPr lang="en-US" sz="1200" i="1">
                                  <a:solidFill>
                                    <a:srgbClr val="000000"/>
                                  </a:solidFill>
                                  <a:latin typeface="Cambria Math" panose="02040503050406030204" pitchFamily="18" charset="0"/>
                                </a:rPr>
                                <m:t>2</m:t>
                              </m:r>
                            </m:sup>
                          </m:sSubSup>
                        </m:den>
                      </m:f>
                      <m:r>
                        <a:rPr lang="en-US" sz="1200" i="1">
                          <a:solidFill>
                            <a:srgbClr val="000000"/>
                          </a:solidFill>
                          <a:latin typeface="Cambria Math" panose="02040503050406030204" pitchFamily="18" charset="0"/>
                        </a:rPr>
                        <m:t>≅−</m:t>
                      </m:r>
                      <m:f>
                        <m:fPr>
                          <m:ctrlPr>
                            <a:rPr lang="en-US" sz="1200" i="1">
                              <a:solidFill>
                                <a:srgbClr val="000000"/>
                              </a:solidFill>
                              <a:latin typeface="Cambria Math" panose="02040503050406030204" pitchFamily="18" charset="0"/>
                            </a:rPr>
                          </m:ctrlPr>
                        </m:fPr>
                        <m:num>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𝜔</m:t>
                              </m:r>
                            </m:e>
                            <m:sub>
                              <m:r>
                                <a:rPr lang="en-US" sz="1200" i="1">
                                  <a:solidFill>
                                    <a:srgbClr val="000000"/>
                                  </a:solidFill>
                                  <a:latin typeface="Cambria Math" panose="02040503050406030204" pitchFamily="18" charset="0"/>
                                </a:rPr>
                                <m:t>𝑅𝐹</m:t>
                              </m:r>
                            </m:sub>
                          </m:sSub>
                        </m:num>
                        <m:den>
                          <m:r>
                            <a:rPr lang="en-US" sz="1200" i="1">
                              <a:solidFill>
                                <a:srgbClr val="000000"/>
                              </a:solidFill>
                              <a:latin typeface="Cambria Math" panose="02040503050406030204" pitchFamily="18" charset="0"/>
                            </a:rPr>
                            <m:t>𝑐</m:t>
                          </m:r>
                        </m:den>
                      </m:f>
                      <m:f>
                        <m:fPr>
                          <m:ctrlPr>
                            <a:rPr lang="en-US" sz="1200" i="1">
                              <a:solidFill>
                                <a:srgbClr val="000000"/>
                              </a:solidFill>
                              <a:latin typeface="Cambria Math" panose="02040503050406030204" pitchFamily="18" charset="0"/>
                            </a:rPr>
                          </m:ctrlPr>
                        </m:fPr>
                        <m:num>
                          <m:r>
                            <m:rPr>
                              <m:sty m:val="p"/>
                            </m:rPr>
                            <a:rPr lang="en-US" sz="1200" i="1">
                              <a:solidFill>
                                <a:srgbClr val="000000"/>
                              </a:solidFill>
                              <a:latin typeface="Cambria Math" panose="02040503050406030204" pitchFamily="18" charset="0"/>
                            </a:rPr>
                            <m:t>Δ</m:t>
                          </m:r>
                          <m:r>
                            <a:rPr lang="en-US" sz="1200" i="1">
                              <a:solidFill>
                                <a:srgbClr val="000000"/>
                              </a:solidFill>
                              <a:latin typeface="Cambria Math" panose="02040503050406030204" pitchFamily="18" charset="0"/>
                            </a:rPr>
                            <m:t>𝛾</m:t>
                          </m:r>
                        </m:num>
                        <m:den>
                          <m:sSubSup>
                            <m:sSubSupPr>
                              <m:ctrlPr>
                                <a:rPr lang="en-US" sz="1200" i="1">
                                  <a:solidFill>
                                    <a:srgbClr val="000000"/>
                                  </a:solidFill>
                                  <a:latin typeface="Cambria Math" panose="02040503050406030204" pitchFamily="18" charset="0"/>
                                </a:rPr>
                              </m:ctrlPr>
                            </m:sSubSupPr>
                            <m:e>
                              <m:r>
                                <a:rPr lang="en-US" sz="1200" i="1">
                                  <a:solidFill>
                                    <a:srgbClr val="000000"/>
                                  </a:solidFill>
                                  <a:latin typeface="Cambria Math" panose="02040503050406030204" pitchFamily="18" charset="0"/>
                                </a:rPr>
                                <m:t>𝛽</m:t>
                              </m:r>
                            </m:e>
                            <m:sub>
                              <m:r>
                                <a:rPr lang="en-US" sz="1200" i="1">
                                  <a:solidFill>
                                    <a:srgbClr val="000000"/>
                                  </a:solidFill>
                                  <a:latin typeface="Cambria Math" panose="02040503050406030204" pitchFamily="18" charset="0"/>
                                </a:rPr>
                                <m:t>𝑠</m:t>
                              </m:r>
                            </m:sub>
                            <m:sup>
                              <m:r>
                                <a:rPr lang="en-US" sz="1200" i="1">
                                  <a:solidFill>
                                    <a:srgbClr val="000000"/>
                                  </a:solidFill>
                                  <a:latin typeface="Cambria Math" panose="02040503050406030204" pitchFamily="18" charset="0"/>
                                </a:rPr>
                                <m:t>3</m:t>
                              </m:r>
                            </m:sup>
                          </m:sSubSup>
                          <m:sSubSup>
                            <m:sSubSupPr>
                              <m:ctrlPr>
                                <a:rPr lang="en-US" sz="1200" i="1">
                                  <a:solidFill>
                                    <a:srgbClr val="000000"/>
                                  </a:solidFill>
                                  <a:latin typeface="Cambria Math" panose="02040503050406030204" pitchFamily="18" charset="0"/>
                                </a:rPr>
                              </m:ctrlPr>
                            </m:sSubSupPr>
                            <m:e>
                              <m:r>
                                <a:rPr lang="en-US" sz="1200" i="1">
                                  <a:solidFill>
                                    <a:srgbClr val="000000"/>
                                  </a:solidFill>
                                  <a:latin typeface="Cambria Math" panose="02040503050406030204" pitchFamily="18" charset="0"/>
                                </a:rPr>
                                <m:t>𝛾</m:t>
                              </m:r>
                            </m:e>
                            <m:sub>
                              <m:r>
                                <a:rPr lang="en-US" sz="1200" i="1">
                                  <a:solidFill>
                                    <a:srgbClr val="000000"/>
                                  </a:solidFill>
                                  <a:latin typeface="Cambria Math" panose="02040503050406030204" pitchFamily="18" charset="0"/>
                                </a:rPr>
                                <m:t>𝑠</m:t>
                              </m:r>
                            </m:sub>
                            <m:sup>
                              <m:r>
                                <a:rPr lang="en-US" sz="1200" i="1">
                                  <a:solidFill>
                                    <a:srgbClr val="000000"/>
                                  </a:solidFill>
                                  <a:latin typeface="Cambria Math" panose="02040503050406030204" pitchFamily="18" charset="0"/>
                                </a:rPr>
                                <m:t>3</m:t>
                              </m:r>
                            </m:sup>
                          </m:sSubSup>
                        </m:den>
                      </m:f>
                      <m:r>
                        <a:rPr lang="en-US" sz="1200" i="1">
                          <a:solidFill>
                            <a:srgbClr val="000000"/>
                          </a:solidFill>
                          <a:latin typeface="Cambria Math" panose="02040503050406030204" pitchFamily="18" charset="0"/>
                        </a:rPr>
                        <m:t>=−</m:t>
                      </m:r>
                      <m:f>
                        <m:fPr>
                          <m:ctrlPr>
                            <a:rPr lang="en-US" sz="1200" i="1">
                              <a:solidFill>
                                <a:srgbClr val="000000"/>
                              </a:solidFill>
                              <a:latin typeface="Cambria Math" panose="02040503050406030204" pitchFamily="18" charset="0"/>
                            </a:rPr>
                          </m:ctrlPr>
                        </m:fPr>
                        <m:num>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𝜔</m:t>
                              </m:r>
                            </m:e>
                            <m:sub>
                              <m:r>
                                <a:rPr lang="en-US" sz="1200" i="1">
                                  <a:solidFill>
                                    <a:srgbClr val="000000"/>
                                  </a:solidFill>
                                  <a:latin typeface="Cambria Math" panose="02040503050406030204" pitchFamily="18" charset="0"/>
                                </a:rPr>
                                <m:t>𝑅𝐹</m:t>
                              </m:r>
                            </m:sub>
                          </m:sSub>
                        </m:num>
                        <m:den>
                          <m:r>
                            <a:rPr lang="en-US" sz="1200" i="1">
                              <a:solidFill>
                                <a:srgbClr val="000000"/>
                              </a:solidFill>
                              <a:latin typeface="Cambria Math" panose="02040503050406030204" pitchFamily="18" charset="0"/>
                            </a:rPr>
                            <m:t>𝑐</m:t>
                          </m:r>
                        </m:den>
                      </m:f>
                      <m:f>
                        <m:fPr>
                          <m:ctrlPr>
                            <a:rPr lang="en-US" sz="1200" i="1">
                              <a:solidFill>
                                <a:srgbClr val="000000"/>
                              </a:solidFill>
                              <a:latin typeface="Cambria Math" panose="02040503050406030204" pitchFamily="18" charset="0"/>
                            </a:rPr>
                          </m:ctrlPr>
                        </m:fPr>
                        <m:num>
                          <m:limUpp>
                            <m:limUppPr>
                              <m:ctrlPr>
                                <a:rPr lang="en-US" sz="1200" i="1">
                                  <a:solidFill>
                                    <a:srgbClr val="000000"/>
                                  </a:solidFill>
                                  <a:latin typeface="Cambria Math" panose="02040503050406030204" pitchFamily="18" charset="0"/>
                                </a:rPr>
                              </m:ctrlPr>
                            </m:limUppPr>
                            <m:e>
                              <m:groupChr>
                                <m:groupChrPr>
                                  <m:chr m:val="⏞"/>
                                  <m:pos m:val="top"/>
                                  <m:vertJc m:val="bot"/>
                                  <m:ctrlPr>
                                    <a:rPr lang="en-US" sz="1200" i="1">
                                      <a:solidFill>
                                        <a:srgbClr val="000000"/>
                                      </a:solidFill>
                                      <a:latin typeface="Cambria Math" panose="02040503050406030204" pitchFamily="18" charset="0"/>
                                    </a:rPr>
                                  </m:ctrlPr>
                                </m:groupChrPr>
                                <m:e>
                                  <m:r>
                                    <m:rPr>
                                      <m:sty m:val="p"/>
                                    </m:rPr>
                                    <a:rPr lang="en-US" sz="1200" i="1">
                                      <a:solidFill>
                                        <a:srgbClr val="000000"/>
                                      </a:solidFill>
                                      <a:latin typeface="Cambria Math" panose="02040503050406030204" pitchFamily="18" charset="0"/>
                                    </a:rPr>
                                    <m:t>Δ</m:t>
                                  </m:r>
                                  <m:r>
                                    <a:rPr lang="en-US" sz="1200" i="1">
                                      <a:solidFill>
                                        <a:srgbClr val="000000"/>
                                      </a:solidFill>
                                      <a:latin typeface="Cambria Math" panose="02040503050406030204" pitchFamily="18" charset="0"/>
                                    </a:rPr>
                                    <m:t>𝐸</m:t>
                                  </m:r>
                                </m:e>
                              </m:groupChr>
                            </m:e>
                            <m:lim>
                              <m:r>
                                <a:rPr lang="en-US" sz="1200" i="1">
                                  <a:solidFill>
                                    <a:srgbClr val="000000"/>
                                  </a:solidFill>
                                  <a:latin typeface="Cambria Math" panose="02040503050406030204" pitchFamily="18" charset="0"/>
                                </a:rPr>
                                <m:t>𝑤</m:t>
                              </m:r>
                            </m:lim>
                          </m:limUpp>
                        </m:num>
                        <m:den>
                          <m:sSub>
                            <m:sSubPr>
                              <m:ctrlPr>
                                <a:rPr lang="en-US" sz="1200" i="1">
                                  <a:solidFill>
                                    <a:srgbClr val="000000"/>
                                  </a:solidFill>
                                  <a:latin typeface="Cambria Math" panose="02040503050406030204" pitchFamily="18" charset="0"/>
                                </a:rPr>
                              </m:ctrlPr>
                            </m:sSubPr>
                            <m:e>
                              <m:r>
                                <a:rPr lang="en-US" sz="1200" i="1">
                                  <a:solidFill>
                                    <a:srgbClr val="000000"/>
                                  </a:solidFill>
                                  <a:latin typeface="Cambria Math" panose="02040503050406030204" pitchFamily="18" charset="0"/>
                                </a:rPr>
                                <m:t>𝐸</m:t>
                              </m:r>
                            </m:e>
                            <m:sub>
                              <m:r>
                                <a:rPr lang="en-US" sz="1200" i="1">
                                  <a:solidFill>
                                    <a:srgbClr val="000000"/>
                                  </a:solidFill>
                                  <a:latin typeface="Cambria Math" panose="02040503050406030204" pitchFamily="18" charset="0"/>
                                </a:rPr>
                                <m:t>0</m:t>
                              </m:r>
                            </m:sub>
                          </m:sSub>
                          <m:sSubSup>
                            <m:sSubSupPr>
                              <m:ctrlPr>
                                <a:rPr lang="en-US" sz="1200" i="1">
                                  <a:solidFill>
                                    <a:srgbClr val="000000"/>
                                  </a:solidFill>
                                  <a:latin typeface="Cambria Math" panose="02040503050406030204" pitchFamily="18" charset="0"/>
                                </a:rPr>
                              </m:ctrlPr>
                            </m:sSubSupPr>
                            <m:e>
                              <m:r>
                                <a:rPr lang="en-US" sz="1200" i="1">
                                  <a:solidFill>
                                    <a:srgbClr val="000000"/>
                                  </a:solidFill>
                                  <a:latin typeface="Cambria Math" panose="02040503050406030204" pitchFamily="18" charset="0"/>
                                </a:rPr>
                                <m:t>𝛽</m:t>
                              </m:r>
                            </m:e>
                            <m:sub>
                              <m:r>
                                <a:rPr lang="en-US" sz="1200" i="1">
                                  <a:solidFill>
                                    <a:srgbClr val="000000"/>
                                  </a:solidFill>
                                  <a:latin typeface="Cambria Math" panose="02040503050406030204" pitchFamily="18" charset="0"/>
                                </a:rPr>
                                <m:t>𝑠</m:t>
                              </m:r>
                            </m:sub>
                            <m:sup>
                              <m:r>
                                <a:rPr lang="en-US" sz="1200" i="1">
                                  <a:solidFill>
                                    <a:srgbClr val="000000"/>
                                  </a:solidFill>
                                  <a:latin typeface="Cambria Math" panose="02040503050406030204" pitchFamily="18" charset="0"/>
                                </a:rPr>
                                <m:t>3</m:t>
                              </m:r>
                            </m:sup>
                          </m:sSubSup>
                          <m:sSubSup>
                            <m:sSubSupPr>
                              <m:ctrlPr>
                                <a:rPr lang="en-US" sz="1200" i="1">
                                  <a:solidFill>
                                    <a:srgbClr val="000000"/>
                                  </a:solidFill>
                                  <a:latin typeface="Cambria Math" panose="02040503050406030204" pitchFamily="18" charset="0"/>
                                </a:rPr>
                              </m:ctrlPr>
                            </m:sSubSupPr>
                            <m:e>
                              <m:r>
                                <a:rPr lang="en-US" sz="1200" i="1">
                                  <a:solidFill>
                                    <a:srgbClr val="000000"/>
                                  </a:solidFill>
                                  <a:latin typeface="Cambria Math" panose="02040503050406030204" pitchFamily="18" charset="0"/>
                                </a:rPr>
                                <m:t>𝛾</m:t>
                              </m:r>
                            </m:e>
                            <m:sub>
                              <m:r>
                                <a:rPr lang="en-US" sz="1200" i="1">
                                  <a:solidFill>
                                    <a:srgbClr val="000000"/>
                                  </a:solidFill>
                                  <a:latin typeface="Cambria Math" panose="02040503050406030204" pitchFamily="18" charset="0"/>
                                </a:rPr>
                                <m:t>𝑠</m:t>
                              </m:r>
                            </m:sub>
                            <m:sup>
                              <m:r>
                                <a:rPr lang="en-US" sz="1200" i="1">
                                  <a:solidFill>
                                    <a:srgbClr val="000000"/>
                                  </a:solidFill>
                                  <a:latin typeface="Cambria Math" panose="02040503050406030204" pitchFamily="18" charset="0"/>
                                </a:rPr>
                                <m:t>3</m:t>
                              </m:r>
                            </m:sup>
                          </m:sSubSup>
                        </m:den>
                      </m:f>
                    </m:oMath>
                  </m:oMathPara>
                </a14:m>
                <a:endParaRPr lang="en-US" sz="1200" dirty="0"/>
              </a:p>
            </p:txBody>
          </p:sp>
        </mc:Choice>
        <mc:Fallback>
          <p:sp>
            <p:nvSpPr>
              <p:cNvPr id="43" name="Oggetto 7">
                <a:extLst>
                  <a:ext uri="{FF2B5EF4-FFF2-40B4-BE49-F238E27FC236}">
                    <a16:creationId xmlns:a16="http://schemas.microsoft.com/office/drawing/2014/main" id="{F21AC41B-EB58-A47D-037F-22B920EDBCD5}"/>
                  </a:ext>
                </a:extLst>
              </p:cNvPr>
              <p:cNvSpPr txBox="1">
                <a:spLocks noRot="1" noChangeAspect="1" noMove="1" noResize="1" noEditPoints="1" noAdjustHandles="1" noChangeArrowheads="1" noChangeShapeType="1" noTextEdit="1"/>
              </p:cNvSpPr>
              <p:nvPr/>
            </p:nvSpPr>
            <p:spPr bwMode="auto">
              <a:xfrm>
                <a:off x="24063" y="5845865"/>
                <a:ext cx="11018806" cy="988072"/>
              </a:xfrm>
              <a:prstGeom prst="rect">
                <a:avLst/>
              </a:prstGeom>
              <a:blipFill>
                <a:blip r:embed="rId3"/>
                <a:stretch>
                  <a:fillRect l="-55" t="-617"/>
                </a:stretch>
              </a:blipFill>
              <a:ln>
                <a:noFill/>
              </a:ln>
            </p:spPr>
            <p:txBody>
              <a:bodyPr/>
              <a:lstStyle/>
              <a:p>
                <a:r>
                  <a:rPr lang="en-US">
                    <a:noFill/>
                  </a:rPr>
                  <a:t> </a:t>
                </a:r>
              </a:p>
            </p:txBody>
          </p:sp>
        </mc:Fallback>
      </mc:AlternateContent>
      <p:sp>
        <p:nvSpPr>
          <p:cNvPr id="47" name="Oggetto 10">
            <a:extLst>
              <a:ext uri="{FF2B5EF4-FFF2-40B4-BE49-F238E27FC236}">
                <a16:creationId xmlns:a16="http://schemas.microsoft.com/office/drawing/2014/main" id="{2535B1EA-1BB9-F44D-00C8-8799D95DA7C0}"/>
              </a:ext>
            </a:extLst>
          </p:cNvPr>
          <p:cNvSpPr txBox="1"/>
          <p:nvPr/>
        </p:nvSpPr>
        <p:spPr bwMode="auto">
          <a:xfrm>
            <a:off x="4719706" y="4619496"/>
            <a:ext cx="1944000" cy="642937"/>
          </a:xfrm>
          <a:prstGeom prst="rect">
            <a:avLst/>
          </a:prstGeom>
          <a:noFill/>
          <a:ln>
            <a:noFill/>
          </a:ln>
        </p:spPr>
        <p:txBody>
          <a:bodyPr>
            <a:noAutofit/>
          </a:bodyPr>
          <a:lstStyle/>
          <a:p>
            <a:endParaRPr lang="en-US" sz="1600" dirty="0">
              <a:solidFill>
                <a:srgbClr val="C00000"/>
              </a:solidFill>
            </a:endParaRPr>
          </a:p>
        </p:txBody>
      </p:sp>
      <mc:AlternateContent xmlns:mc="http://schemas.openxmlformats.org/markup-compatibility/2006" xmlns:a14="http://schemas.microsoft.com/office/drawing/2010/main">
        <mc:Choice Requires="a14">
          <p:sp>
            <p:nvSpPr>
              <p:cNvPr id="48" name="Oggetto 11">
                <a:extLst>
                  <a:ext uri="{FF2B5EF4-FFF2-40B4-BE49-F238E27FC236}">
                    <a16:creationId xmlns:a16="http://schemas.microsoft.com/office/drawing/2014/main" id="{CF583A05-7126-F534-F159-B00442D9E14B}"/>
                  </a:ext>
                </a:extLst>
              </p:cNvPr>
              <p:cNvSpPr txBox="1"/>
              <p:nvPr/>
            </p:nvSpPr>
            <p:spPr bwMode="auto">
              <a:xfrm>
                <a:off x="5489133" y="4079688"/>
                <a:ext cx="5134176" cy="1722551"/>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400" i="1" smtClean="0">
                              <a:solidFill>
                                <a:srgbClr val="C00000"/>
                              </a:solidFill>
                              <a:latin typeface="Cambria Math" panose="02040503050406030204" pitchFamily="18" charset="0"/>
                            </a:rPr>
                          </m:ctrlPr>
                        </m:dPr>
                        <m:e>
                          <m:eqArr>
                            <m:eqArrPr>
                              <m:ctrlPr>
                                <a:rPr lang="en-US" sz="2400" i="1" smtClean="0">
                                  <a:solidFill>
                                    <a:srgbClr val="C00000"/>
                                  </a:solidFill>
                                  <a:latin typeface="Cambria Math" panose="02040503050406030204" pitchFamily="18" charset="0"/>
                                </a:rPr>
                              </m:ctrlPr>
                            </m:eqArrPr>
                            <m:e>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𝑑𝑤</m:t>
                                  </m:r>
                                </m:num>
                                <m:den>
                                  <m:r>
                                    <a:rPr lang="en-US" sz="2400" i="1">
                                      <a:solidFill>
                                        <a:srgbClr val="C00000"/>
                                      </a:solidFill>
                                      <a:latin typeface="Cambria Math" panose="02040503050406030204" pitchFamily="18" charset="0"/>
                                    </a:rPr>
                                    <m:t>𝑑𝑧</m:t>
                                  </m:r>
                                </m:den>
                              </m:f>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𝑞</m:t>
                              </m:r>
                              <m:sSub>
                                <m:sSubPr>
                                  <m:ctrlPr>
                                    <a:rPr lang="en-US" sz="2400" i="1">
                                      <a:solidFill>
                                        <a:srgbClr val="C00000"/>
                                      </a:solidFill>
                                      <a:latin typeface="Cambria Math" panose="02040503050406030204" pitchFamily="18" charset="0"/>
                                    </a:rPr>
                                  </m:ctrlPr>
                                </m:sSubPr>
                                <m:e>
                                  <m:acc>
                                    <m:accPr>
                                      <m:chr m:val="̂"/>
                                      <m:ctrlPr>
                                        <a:rPr lang="en-US" sz="2400" i="1">
                                          <a:solidFill>
                                            <a:srgbClr val="C00000"/>
                                          </a:solidFill>
                                          <a:latin typeface="Cambria Math" panose="02040503050406030204" pitchFamily="18" charset="0"/>
                                        </a:rPr>
                                      </m:ctrlPr>
                                    </m:accPr>
                                    <m:e>
                                      <m:r>
                                        <m:rPr>
                                          <m:sty m:val="p"/>
                                        </m:rPr>
                                        <a:rPr lang="en-US" sz="2400" i="0">
                                          <a:solidFill>
                                            <a:srgbClr val="C00000"/>
                                          </a:solidFill>
                                          <a:latin typeface="Cambria Math" panose="02040503050406030204" pitchFamily="18" charset="0"/>
                                        </a:rPr>
                                        <m:t>E</m:t>
                                      </m:r>
                                    </m:e>
                                  </m:acc>
                                </m:e>
                                <m:sub>
                                  <m:r>
                                    <a:rPr lang="en-US" sz="2400" i="1">
                                      <a:solidFill>
                                        <a:srgbClr val="C00000"/>
                                      </a:solidFill>
                                      <a:latin typeface="Cambria Math" panose="02040503050406030204" pitchFamily="18" charset="0"/>
                                    </a:rPr>
                                    <m:t>𝑎𝑐𝑐</m:t>
                                  </m:r>
                                </m:sub>
                              </m:sSub>
                              <m:d>
                                <m:dPr>
                                  <m:begChr m:val="["/>
                                  <m:endChr m:val="]"/>
                                  <m:ctrlPr>
                                    <a:rPr lang="en-US" sz="2400" i="1">
                                      <a:solidFill>
                                        <a:srgbClr val="C00000"/>
                                      </a:solidFill>
                                      <a:latin typeface="Cambria Math" panose="02040503050406030204" pitchFamily="18" charset="0"/>
                                    </a:rPr>
                                  </m:ctrlPr>
                                </m:dPr>
                                <m:e>
                                  <m:func>
                                    <m:funcPr>
                                      <m:ctrlPr>
                                        <a:rPr lang="en-US" sz="2400" i="1">
                                          <a:solidFill>
                                            <a:srgbClr val="C00000"/>
                                          </a:solidFill>
                                          <a:latin typeface="Cambria Math" panose="02040503050406030204" pitchFamily="18" charset="0"/>
                                        </a:rPr>
                                      </m:ctrlPr>
                                    </m:funcPr>
                                    <m:fName>
                                      <m:r>
                                        <m:rPr>
                                          <m:sty m:val="p"/>
                                        </m:rPr>
                                        <a:rPr lang="en-US" sz="2400">
                                          <a:solidFill>
                                            <a:srgbClr val="C00000"/>
                                          </a:solidFill>
                                          <a:latin typeface="Cambria Math" panose="02040503050406030204" pitchFamily="18" charset="0"/>
                                        </a:rPr>
                                        <m:t>cos</m:t>
                                      </m:r>
                                    </m:fName>
                                    <m:e>
                                      <m:d>
                                        <m:dPr>
                                          <m:ctrlPr>
                                            <a:rPr lang="en-US" sz="2400" i="1">
                                              <a:solidFill>
                                                <a:srgbClr val="C00000"/>
                                              </a:solidFill>
                                              <a:latin typeface="Cambria Math" panose="02040503050406030204" pitchFamily="18" charset="0"/>
                                            </a:rPr>
                                          </m:ctrlPr>
                                        </m:dPr>
                                        <m:e>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𝜙</m:t>
                                              </m:r>
                                            </m:e>
                                            <m:sub>
                                              <m:r>
                                                <a:rPr lang="en-US" sz="2400" i="1">
                                                  <a:solidFill>
                                                    <a:srgbClr val="C00000"/>
                                                  </a:solidFill>
                                                  <a:latin typeface="Cambria Math" panose="02040503050406030204" pitchFamily="18" charset="0"/>
                                                </a:rPr>
                                                <m:t>𝑠</m:t>
                                              </m:r>
                                            </m:sub>
                                          </m:sSub>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ea typeface="Cambria Math" panose="02040503050406030204" pitchFamily="18" charset="0"/>
                                            </a:rPr>
                                            <m:t>𝜑</m:t>
                                          </m:r>
                                        </m:e>
                                      </m:d>
                                    </m:e>
                                  </m:func>
                                  <m:r>
                                    <a:rPr lang="en-US" sz="2400" i="1">
                                      <a:solidFill>
                                        <a:srgbClr val="C00000"/>
                                      </a:solidFill>
                                      <a:latin typeface="Cambria Math" panose="02040503050406030204" pitchFamily="18" charset="0"/>
                                    </a:rPr>
                                    <m:t>−</m:t>
                                  </m:r>
                                  <m:func>
                                    <m:funcPr>
                                      <m:ctrlPr>
                                        <a:rPr lang="en-US" sz="2400" i="1">
                                          <a:solidFill>
                                            <a:srgbClr val="C00000"/>
                                          </a:solidFill>
                                          <a:latin typeface="Cambria Math" panose="02040503050406030204" pitchFamily="18" charset="0"/>
                                        </a:rPr>
                                      </m:ctrlPr>
                                    </m:funcPr>
                                    <m:fName>
                                      <m:r>
                                        <m:rPr>
                                          <m:sty m:val="p"/>
                                        </m:rPr>
                                        <a:rPr lang="en-US" sz="2400">
                                          <a:solidFill>
                                            <a:srgbClr val="C00000"/>
                                          </a:solidFill>
                                          <a:latin typeface="Cambria Math" panose="02040503050406030204" pitchFamily="18" charset="0"/>
                                        </a:rPr>
                                        <m:t>cos</m:t>
                                      </m:r>
                                    </m:fName>
                                    <m:e>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𝜙</m:t>
                                          </m:r>
                                        </m:e>
                                        <m:sub>
                                          <m:r>
                                            <a:rPr lang="en-US" sz="2400" i="1">
                                              <a:solidFill>
                                                <a:srgbClr val="C00000"/>
                                              </a:solidFill>
                                              <a:latin typeface="Cambria Math" panose="02040503050406030204" pitchFamily="18" charset="0"/>
                                            </a:rPr>
                                            <m:t>𝑠</m:t>
                                          </m:r>
                                        </m:sub>
                                      </m:sSub>
                                    </m:e>
                                  </m:func>
                                </m:e>
                              </m:d>
                            </m:e>
                            <m:e>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𝑑</m:t>
                                  </m:r>
                                  <m:r>
                                    <a:rPr lang="en-US" sz="2400" i="1">
                                      <a:solidFill>
                                        <a:srgbClr val="C00000"/>
                                      </a:solidFill>
                                      <a:latin typeface="Cambria Math" panose="02040503050406030204" pitchFamily="18" charset="0"/>
                                      <a:ea typeface="Cambria Math" panose="02040503050406030204" pitchFamily="18" charset="0"/>
                                    </a:rPr>
                                    <m:t>𝜑</m:t>
                                  </m:r>
                                </m:num>
                                <m:den>
                                  <m:r>
                                    <a:rPr lang="en-US" sz="2400" i="1">
                                      <a:solidFill>
                                        <a:srgbClr val="C00000"/>
                                      </a:solidFill>
                                      <a:latin typeface="Cambria Math" panose="02040503050406030204" pitchFamily="18" charset="0"/>
                                    </a:rPr>
                                    <m:t>𝑑𝑧</m:t>
                                  </m:r>
                                </m:den>
                              </m:f>
                              <m:r>
                                <a:rPr lang="en-US" sz="2400" i="1">
                                  <a:solidFill>
                                    <a:srgbClr val="C00000"/>
                                  </a:solidFill>
                                  <a:latin typeface="Cambria Math" panose="02040503050406030204" pitchFamily="18" charset="0"/>
                                </a:rPr>
                                <m:t>=−</m:t>
                              </m:r>
                              <m:f>
                                <m:fPr>
                                  <m:ctrlPr>
                                    <a:rPr lang="en-US" sz="2400" i="1">
                                      <a:solidFill>
                                        <a:srgbClr val="C00000"/>
                                      </a:solidFill>
                                      <a:latin typeface="Cambria Math" panose="02040503050406030204" pitchFamily="18" charset="0"/>
                                    </a:rPr>
                                  </m:ctrlPr>
                                </m:fPr>
                                <m:num>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𝜔</m:t>
                                      </m:r>
                                    </m:e>
                                    <m:sub>
                                      <m:r>
                                        <a:rPr lang="en-US" sz="2400" i="1">
                                          <a:solidFill>
                                            <a:srgbClr val="C00000"/>
                                          </a:solidFill>
                                          <a:latin typeface="Cambria Math" panose="02040503050406030204" pitchFamily="18" charset="0"/>
                                        </a:rPr>
                                        <m:t>𝑅𝐹</m:t>
                                      </m:r>
                                    </m:sub>
                                  </m:sSub>
                                </m:num>
                                <m:den>
                                  <m:r>
                                    <a:rPr lang="en-US" sz="2400" i="1">
                                      <a:solidFill>
                                        <a:srgbClr val="C00000"/>
                                      </a:solidFill>
                                      <a:latin typeface="Cambria Math" panose="02040503050406030204" pitchFamily="18" charset="0"/>
                                    </a:rPr>
                                    <m:t>𝑐</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𝐸</m:t>
                                      </m:r>
                                    </m:e>
                                    <m:sub>
                                      <m:r>
                                        <a:rPr lang="en-US" sz="2400" i="1">
                                          <a:solidFill>
                                            <a:srgbClr val="C00000"/>
                                          </a:solidFill>
                                          <a:latin typeface="Cambria Math" panose="02040503050406030204" pitchFamily="18" charset="0"/>
                                        </a:rPr>
                                        <m:t>0</m:t>
                                      </m:r>
                                    </m:sub>
                                  </m:sSub>
                                  <m:sSubSup>
                                    <m:sSubSupPr>
                                      <m:ctrlPr>
                                        <a:rPr lang="en-US" sz="2400" i="1">
                                          <a:solidFill>
                                            <a:srgbClr val="C00000"/>
                                          </a:solidFill>
                                          <a:latin typeface="Cambria Math" panose="02040503050406030204" pitchFamily="18" charset="0"/>
                                        </a:rPr>
                                      </m:ctrlPr>
                                    </m:sSubSupPr>
                                    <m:e>
                                      <m:r>
                                        <a:rPr lang="en-US" sz="2400" i="1">
                                          <a:solidFill>
                                            <a:srgbClr val="C00000"/>
                                          </a:solidFill>
                                          <a:latin typeface="Cambria Math" panose="02040503050406030204" pitchFamily="18" charset="0"/>
                                        </a:rPr>
                                        <m:t>𝛽</m:t>
                                      </m:r>
                                    </m:e>
                                    <m:sub>
                                      <m:r>
                                        <a:rPr lang="en-US" sz="2400" i="1">
                                          <a:solidFill>
                                            <a:srgbClr val="C00000"/>
                                          </a:solidFill>
                                          <a:latin typeface="Cambria Math" panose="02040503050406030204" pitchFamily="18" charset="0"/>
                                        </a:rPr>
                                        <m:t>𝑠</m:t>
                                      </m:r>
                                    </m:sub>
                                    <m:sup>
                                      <m:r>
                                        <a:rPr lang="en-US" sz="2400" i="1">
                                          <a:solidFill>
                                            <a:srgbClr val="C00000"/>
                                          </a:solidFill>
                                          <a:latin typeface="Cambria Math" panose="02040503050406030204" pitchFamily="18" charset="0"/>
                                        </a:rPr>
                                        <m:t>3</m:t>
                                      </m:r>
                                    </m:sup>
                                  </m:sSubSup>
                                  <m:sSubSup>
                                    <m:sSubSupPr>
                                      <m:ctrlPr>
                                        <a:rPr lang="en-US" sz="2400" i="1">
                                          <a:solidFill>
                                            <a:srgbClr val="C00000"/>
                                          </a:solidFill>
                                          <a:latin typeface="Cambria Math" panose="02040503050406030204" pitchFamily="18" charset="0"/>
                                        </a:rPr>
                                      </m:ctrlPr>
                                    </m:sSubSupPr>
                                    <m:e>
                                      <m:r>
                                        <a:rPr lang="en-US" sz="2400" i="1">
                                          <a:solidFill>
                                            <a:srgbClr val="C00000"/>
                                          </a:solidFill>
                                          <a:latin typeface="Cambria Math" panose="02040503050406030204" pitchFamily="18" charset="0"/>
                                        </a:rPr>
                                        <m:t>𝛾</m:t>
                                      </m:r>
                                    </m:e>
                                    <m:sub>
                                      <m:r>
                                        <a:rPr lang="en-US" sz="2400" i="1">
                                          <a:solidFill>
                                            <a:srgbClr val="C00000"/>
                                          </a:solidFill>
                                          <a:latin typeface="Cambria Math" panose="02040503050406030204" pitchFamily="18" charset="0"/>
                                        </a:rPr>
                                        <m:t>𝑠</m:t>
                                      </m:r>
                                    </m:sub>
                                    <m:sup>
                                      <m:r>
                                        <a:rPr lang="en-US" sz="2400" i="1">
                                          <a:solidFill>
                                            <a:srgbClr val="C00000"/>
                                          </a:solidFill>
                                          <a:latin typeface="Cambria Math" panose="02040503050406030204" pitchFamily="18" charset="0"/>
                                        </a:rPr>
                                        <m:t>3</m:t>
                                      </m:r>
                                    </m:sup>
                                  </m:sSubSup>
                                </m:den>
                              </m:f>
                              <m:r>
                                <a:rPr lang="en-US" sz="2400" i="1">
                                  <a:solidFill>
                                    <a:srgbClr val="C00000"/>
                                  </a:solidFill>
                                  <a:latin typeface="Cambria Math" panose="02040503050406030204" pitchFamily="18" charset="0"/>
                                </a:rPr>
                                <m:t>𝑤</m:t>
                              </m:r>
                            </m:e>
                          </m:eqArr>
                        </m:e>
                      </m:d>
                    </m:oMath>
                  </m:oMathPara>
                </a14:m>
                <a:endParaRPr lang="en-US" sz="2400" dirty="0">
                  <a:solidFill>
                    <a:srgbClr val="C00000"/>
                  </a:solidFill>
                </a:endParaRPr>
              </a:p>
            </p:txBody>
          </p:sp>
        </mc:Choice>
        <mc:Fallback xmlns="">
          <p:sp>
            <p:nvSpPr>
              <p:cNvPr id="48" name="Oggetto 11">
                <a:extLst>
                  <a:ext uri="{FF2B5EF4-FFF2-40B4-BE49-F238E27FC236}">
                    <a16:creationId xmlns:a16="http://schemas.microsoft.com/office/drawing/2014/main" id="{CF583A05-7126-F534-F159-B00442D9E14B}"/>
                  </a:ext>
                </a:extLst>
              </p:cNvPr>
              <p:cNvSpPr txBox="1">
                <a:spLocks noRot="1" noChangeAspect="1" noMove="1" noResize="1" noEditPoints="1" noAdjustHandles="1" noChangeArrowheads="1" noChangeShapeType="1" noTextEdit="1"/>
              </p:cNvSpPr>
              <p:nvPr/>
            </p:nvSpPr>
            <p:spPr bwMode="auto">
              <a:xfrm>
                <a:off x="5489133" y="4079688"/>
                <a:ext cx="5134176" cy="1722551"/>
              </a:xfrm>
              <a:prstGeom prst="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0641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fade">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fade">
                                      <p:cBhvr>
                                        <p:cTn id="17" dur="500"/>
                                        <p:tgtEl>
                                          <p:spTgt spid="30">
                                            <p:txEl>
                                              <p:pRg st="2" end="2"/>
                                            </p:txEl>
                                          </p:spTgt>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5" grpId="0"/>
      <p:bldP spid="43" grpId="0"/>
      <p:bldP spid="47" grpId="0"/>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64BB52-2802-86E8-AB56-722628445631}"/>
              </a:ext>
            </a:extLst>
          </p:cNvPr>
          <p:cNvSpPr>
            <a:spLocks noGrp="1"/>
          </p:cNvSpPr>
          <p:nvPr>
            <p:ph type="title"/>
          </p:nvPr>
        </p:nvSpPr>
        <p:spPr>
          <a:xfrm>
            <a:off x="183931" y="136525"/>
            <a:ext cx="11600794" cy="717728"/>
          </a:xfrm>
        </p:spPr>
        <p:txBody>
          <a:bodyPr>
            <a:normAutofit fontScale="90000"/>
          </a:bodyPr>
          <a:lstStyle/>
          <a:p>
            <a:r>
              <a:rPr lang="it-IT" dirty="0"/>
              <a:t>Small </a:t>
            </a:r>
            <a:r>
              <a:rPr lang="it-IT" dirty="0" err="1"/>
              <a:t>amplitude</a:t>
            </a:r>
            <a:r>
              <a:rPr lang="it-IT" dirty="0"/>
              <a:t> energy-</a:t>
            </a:r>
            <a:r>
              <a:rPr lang="it-IT" dirty="0" err="1"/>
              <a:t>phase</a:t>
            </a:r>
            <a:r>
              <a:rPr lang="it-IT" dirty="0"/>
              <a:t> </a:t>
            </a:r>
            <a:r>
              <a:rPr lang="it-IT" dirty="0" err="1"/>
              <a:t>oscillations</a:t>
            </a:r>
            <a:br>
              <a:rPr lang="it-IT" dirty="0"/>
            </a:br>
            <a:r>
              <a:rPr lang="it-IT" sz="2000" dirty="0"/>
              <a:t>Equation </a:t>
            </a:r>
            <a:r>
              <a:rPr lang="it-IT" sz="2000" dirty="0" err="1"/>
              <a:t>derivation</a:t>
            </a:r>
            <a:endParaRPr lang="en-US" sz="2000" dirty="0"/>
          </a:p>
        </p:txBody>
      </p:sp>
      <p:sp>
        <p:nvSpPr>
          <p:cNvPr id="5" name="Footer Placeholder 4">
            <a:extLst>
              <a:ext uri="{FF2B5EF4-FFF2-40B4-BE49-F238E27FC236}">
                <a16:creationId xmlns:a16="http://schemas.microsoft.com/office/drawing/2014/main" id="{D86133C7-8CCD-B25B-05BA-E6BE08D05C9D}"/>
              </a:ext>
            </a:extLst>
          </p:cNvPr>
          <p:cNvSpPr>
            <a:spLocks noGrp="1"/>
          </p:cNvSpPr>
          <p:nvPr>
            <p:ph type="ftr" sz="quarter" idx="11"/>
          </p:nvPr>
        </p:nvSpPr>
        <p:spPr/>
        <p:txBody>
          <a:bodyPr/>
          <a:lstStyle/>
          <a:p>
            <a:r>
              <a:rPr lang="it-IT" dirty="0" err="1"/>
              <a:t>EuPRAXIA</a:t>
            </a:r>
            <a:r>
              <a:rPr lang="it-IT" dirty="0"/>
              <a:t> DN School on Plasma Accelerators</a:t>
            </a:r>
            <a:endParaRPr lang="en-US" dirty="0"/>
          </a:p>
        </p:txBody>
      </p:sp>
      <p:sp>
        <p:nvSpPr>
          <p:cNvPr id="6" name="Slide Number Placeholder 5">
            <a:extLst>
              <a:ext uri="{FF2B5EF4-FFF2-40B4-BE49-F238E27FC236}">
                <a16:creationId xmlns:a16="http://schemas.microsoft.com/office/drawing/2014/main" id="{CE84C5F1-135D-A34E-C879-88B6885C2525}"/>
              </a:ext>
            </a:extLst>
          </p:cNvPr>
          <p:cNvSpPr>
            <a:spLocks noGrp="1"/>
          </p:cNvSpPr>
          <p:nvPr>
            <p:ph type="sldNum" sz="quarter" idx="12"/>
          </p:nvPr>
        </p:nvSpPr>
        <p:spPr/>
        <p:txBody>
          <a:bodyPr/>
          <a:lstStyle/>
          <a:p>
            <a:fld id="{51845F5A-061D-4825-9AE9-D7794091C6CF}" type="slidenum">
              <a:rPr lang="en-US" smtClean="0"/>
              <a:t>31</a:t>
            </a:fld>
            <a:endParaRPr lang="en-US" dirty="0"/>
          </a:p>
        </p:txBody>
      </p:sp>
      <mc:AlternateContent xmlns:mc="http://schemas.openxmlformats.org/markup-compatibility/2006" xmlns:a14="http://schemas.microsoft.com/office/drawing/2010/main">
        <mc:Choice Requires="a14">
          <p:sp>
            <p:nvSpPr>
              <p:cNvPr id="7" name="Oggetto 2">
                <a:extLst>
                  <a:ext uri="{FF2B5EF4-FFF2-40B4-BE49-F238E27FC236}">
                    <a16:creationId xmlns:a16="http://schemas.microsoft.com/office/drawing/2014/main" id="{5CE84504-4B62-B579-ECF3-D8E6B77936C0}"/>
                  </a:ext>
                </a:extLst>
              </p:cNvPr>
              <p:cNvSpPr txBox="1"/>
              <p:nvPr/>
            </p:nvSpPr>
            <p:spPr bwMode="auto">
              <a:xfrm>
                <a:off x="331427" y="854253"/>
                <a:ext cx="11536123" cy="5617490"/>
              </a:xfrm>
              <a:prstGeom prst="rect">
                <a:avLst/>
              </a:prstGeom>
              <a:noFill/>
              <a:ln>
                <a:noFill/>
              </a:ln>
            </p:spPr>
            <p:txBody>
              <a:bodyPr>
                <a:noAutofit/>
              </a:bodyPr>
              <a:lstStyle/>
              <a:p>
                <a:pPr>
                  <a:spcAft>
                    <a:spcPts val="1200"/>
                  </a:spcAft>
                </a:pPr>
                <a14:m>
                  <m:oMathPara xmlns:m="http://schemas.openxmlformats.org/officeDocument/2006/math">
                    <m:oMathParaPr>
                      <m:jc m:val="center"/>
                    </m:oMathParaPr>
                    <m:oMath xmlns:m="http://schemas.openxmlformats.org/officeDocument/2006/math">
                      <m:d>
                        <m:dPr>
                          <m:begChr m:val="{"/>
                          <m:endChr m:val=""/>
                          <m:ctrlPr>
                            <a:rPr lang="en-US" i="1" smtClean="0">
                              <a:solidFill>
                                <a:srgbClr val="000000"/>
                              </a:solidFill>
                              <a:latin typeface="Cambria Math" panose="02040503050406030204" pitchFamily="18" charset="0"/>
                            </a:rPr>
                          </m:ctrlPr>
                        </m:dPr>
                        <m:e>
                          <m:eqArr>
                            <m:eqArrPr>
                              <m:ctrlPr>
                                <a:rPr lang="en-US" i="1" smtClean="0">
                                  <a:solidFill>
                                    <a:srgbClr val="000000"/>
                                  </a:solidFill>
                                  <a:latin typeface="Cambria Math" panose="02040503050406030204" pitchFamily="18" charset="0"/>
                                </a:rPr>
                              </m:ctrlPr>
                            </m:eqArrPr>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𝑑𝑤</m:t>
                                  </m:r>
                                </m:num>
                                <m:den>
                                  <m:r>
                                    <a:rPr lang="en-US" i="1">
                                      <a:solidFill>
                                        <a:srgbClr val="000000"/>
                                      </a:solidFill>
                                      <a:latin typeface="Cambria Math" panose="02040503050406030204" pitchFamily="18" charset="0"/>
                                    </a:rPr>
                                    <m:t>𝑑𝑧</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𝑞</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E</m:t>
                                      </m:r>
                                    </m:e>
                                  </m:acc>
                                </m:e>
                                <m:sub>
                                  <m:r>
                                    <a:rPr lang="en-US" i="1">
                                      <a:solidFill>
                                        <a:srgbClr val="000000"/>
                                      </a:solidFill>
                                      <a:latin typeface="Cambria Math" panose="02040503050406030204" pitchFamily="18" charset="0"/>
                                    </a:rPr>
                                    <m:t>𝑎𝑐𝑐</m:t>
                                  </m:r>
                                </m:sub>
                              </m:sSub>
                              <m:d>
                                <m:dPr>
                                  <m:begChr m:val="["/>
                                  <m:endChr m:val="]"/>
                                  <m:ctrlPr>
                                    <a:rPr lang="en-US" i="1">
                                      <a:solidFill>
                                        <a:srgbClr val="000000"/>
                                      </a:solidFill>
                                      <a:latin typeface="Cambria Math" panose="02040503050406030204" pitchFamily="18" charset="0"/>
                                    </a:rPr>
                                  </m:ctrlPr>
                                </m:dPr>
                                <m:e>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𝜑</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𝜙</m:t>
                                          </m:r>
                                        </m:e>
                                      </m:d>
                                    </m:e>
                                  </m:func>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𝑠</m:t>
                                          </m:r>
                                        </m:sub>
                                      </m:sSub>
                                    </m:e>
                                  </m:func>
                                </m:e>
                              </m:d>
                            </m:e>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ea typeface="Cambria Math" panose="02040503050406030204" pitchFamily="18" charset="0"/>
                                    </a:rPr>
                                    <m:t>𝜑</m:t>
                                  </m:r>
                                </m:num>
                                <m:den>
                                  <m:r>
                                    <a:rPr lang="en-US" i="1">
                                      <a:solidFill>
                                        <a:srgbClr val="000000"/>
                                      </a:solidFill>
                                      <a:latin typeface="Cambria Math" panose="02040503050406030204" pitchFamily="18" charset="0"/>
                                    </a:rPr>
                                    <m:t>𝑑𝑧</m:t>
                                  </m:r>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num>
                                <m:den>
                                  <m:r>
                                    <a:rPr lang="en-US" i="1">
                                      <a:solidFill>
                                        <a:srgbClr val="000000"/>
                                      </a:solidFill>
                                      <a:latin typeface="Cambria Math" panose="02040503050406030204" pitchFamily="18" charset="0"/>
                                    </a:rPr>
                                    <m:t>𝑐</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0</m:t>
                                      </m:r>
                                    </m:sub>
                                  </m:sSub>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𝛽</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3</m:t>
                                      </m:r>
                                    </m:sup>
                                  </m:sSubSup>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𝛾</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3</m:t>
                                      </m:r>
                                    </m:sup>
                                  </m:sSubSup>
                                </m:den>
                              </m:f>
                              <m:r>
                                <a:rPr lang="en-US" i="1">
                                  <a:solidFill>
                                    <a:srgbClr val="000000"/>
                                  </a:solidFill>
                                  <a:latin typeface="Cambria Math" panose="02040503050406030204" pitchFamily="18" charset="0"/>
                                </a:rPr>
                                <m:t>𝑤</m:t>
                              </m:r>
                              <m:r>
                                <a:rPr lang="en-US" i="1">
                                  <a:solidFill>
                                    <a:srgbClr val="000000"/>
                                  </a:solidFill>
                                  <a:latin typeface="Cambria Math" panose="02040503050406030204" pitchFamily="18" charset="0"/>
                                  <a:ea typeface="Cambria Math" panose="02040503050406030204" pitchFamily="18" charset="0"/>
                                </a:rPr>
                                <m:t>→</m:t>
                              </m:r>
                              <m:r>
                                <a:rPr lang="en-US" i="1">
                                  <a:solidFill>
                                    <a:srgbClr val="000000"/>
                                  </a:solidFill>
                                  <a:latin typeface="Cambria Math" panose="02040503050406030204" pitchFamily="18" charset="0"/>
                                </a:rPr>
                                <m:t>𝑐</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0</m:t>
                                  </m:r>
                                </m:sub>
                              </m:sSub>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𝛽</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3</m:t>
                                  </m:r>
                                </m:sup>
                              </m:sSubSup>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𝛾</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3</m:t>
                                  </m:r>
                                </m:sup>
                              </m:sSubSup>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ea typeface="Cambria Math" panose="02040503050406030204" pitchFamily="18" charset="0"/>
                                    </a:rPr>
                                    <m:t>𝜑</m:t>
                                  </m:r>
                                </m:num>
                                <m:den>
                                  <m:r>
                                    <a:rPr lang="en-US" i="1">
                                      <a:solidFill>
                                        <a:srgbClr val="000000"/>
                                      </a:solidFill>
                                      <a:latin typeface="Cambria Math" panose="02040503050406030204" pitchFamily="18" charset="0"/>
                                    </a:rPr>
                                    <m:t>𝑑𝑧</m:t>
                                  </m:r>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r>
                                <a:rPr lang="en-US" i="1">
                                  <a:solidFill>
                                    <a:srgbClr val="000000"/>
                                  </a:solidFill>
                                  <a:latin typeface="Cambria Math" panose="02040503050406030204" pitchFamily="18" charset="0"/>
                                </a:rPr>
                                <m:t>𝑤</m:t>
                              </m:r>
                            </m:e>
                          </m:eqArr>
                        </m:e>
                      </m:d>
                    </m:oMath>
                  </m:oMathPara>
                </a14:m>
                <a:endParaRPr lang="it-IT" b="0" dirty="0">
                  <a:solidFill>
                    <a:srgbClr val="000000"/>
                  </a:solidFill>
                </a:endParaRPr>
              </a:p>
              <a:p>
                <a:pPr marL="285750" indent="-285750">
                  <a:spcAft>
                    <a:spcPts val="1200"/>
                  </a:spcAft>
                  <a:buFont typeface="Arial" panose="020B0604020202020204" pitchFamily="34" charset="0"/>
                  <a:buChar char="•"/>
                </a:pPr>
                <a:r>
                  <a:rPr lang="en-US" sz="1400" dirty="0"/>
                  <a:t>Deriving both terms of the second equation with respect to z:</a:t>
                </a:r>
                <a:br>
                  <a:rPr lang="en-US" sz="1400" dirty="0"/>
                </a:br>
                <a14:m>
                  <m:oMath xmlns:m="http://schemas.openxmlformats.org/officeDocument/2006/math">
                    <m:r>
                      <a:rPr lang="en-US" i="1">
                        <a:solidFill>
                          <a:srgbClr val="000000"/>
                        </a:solidFill>
                        <a:latin typeface="Cambria Math" panose="02040503050406030204" pitchFamily="18" charset="0"/>
                      </a:rPr>
                      <m:t>𝑐</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0</m:t>
                        </m:r>
                      </m:sub>
                    </m:sSub>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𝛽</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3</m:t>
                        </m:r>
                      </m:sup>
                    </m:sSubSup>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𝛾</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3</m:t>
                        </m:r>
                      </m:sup>
                    </m:sSubSup>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𝑑</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ea typeface="Cambria Math" panose="02040503050406030204" pitchFamily="18" charset="0"/>
                          </a:rPr>
                          <m:t>𝜑</m:t>
                        </m:r>
                      </m:num>
                      <m:den>
                        <m:r>
                          <a:rPr lang="en-US" i="1">
                            <a:solidFill>
                              <a:srgbClr val="000000"/>
                            </a:solidFill>
                            <a:latin typeface="Cambria Math" panose="02040503050406030204" pitchFamily="18" charset="0"/>
                          </a:rPr>
                          <m:t>𝑑</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𝑧</m:t>
                            </m:r>
                          </m:e>
                          <m:sup>
                            <m:r>
                              <a:rPr lang="en-US" i="1">
                                <a:solidFill>
                                  <a:srgbClr val="000000"/>
                                </a:solidFill>
                                <a:latin typeface="Cambria Math" panose="02040503050406030204" pitchFamily="18" charset="0"/>
                              </a:rPr>
                              <m:t>2</m:t>
                            </m:r>
                          </m:sup>
                        </m:sSup>
                      </m:den>
                    </m:f>
                    <m:r>
                      <a:rPr lang="it-IT"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0</m:t>
                        </m:r>
                      </m:sub>
                    </m:sSub>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𝛽</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3</m:t>
                            </m:r>
                          </m:sup>
                        </m:sSubSup>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𝛾</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3</m:t>
                            </m:r>
                          </m:sup>
                        </m:sSubSup>
                      </m:num>
                      <m:den>
                        <m:r>
                          <a:rPr lang="en-US" i="1">
                            <a:solidFill>
                              <a:srgbClr val="000000"/>
                            </a:solidFill>
                            <a:latin typeface="Cambria Math" panose="02040503050406030204" pitchFamily="18" charset="0"/>
                          </a:rPr>
                          <m:t>𝑑𝑧</m:t>
                        </m:r>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ea typeface="Cambria Math" panose="02040503050406030204" pitchFamily="18" charset="0"/>
                          </a:rPr>
                          <m:t>𝜑</m:t>
                        </m:r>
                      </m:num>
                      <m:den>
                        <m:r>
                          <a:rPr lang="en-US" i="1">
                            <a:solidFill>
                              <a:srgbClr val="000000"/>
                            </a:solidFill>
                            <a:latin typeface="Cambria Math" panose="02040503050406030204" pitchFamily="18" charset="0"/>
                          </a:rPr>
                          <m:t>𝑑𝑧</m:t>
                        </m:r>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𝑑𝑤</m:t>
                        </m:r>
                      </m:num>
                      <m:den>
                        <m:r>
                          <a:rPr lang="en-US" i="1">
                            <a:solidFill>
                              <a:srgbClr val="000000"/>
                            </a:solidFill>
                            <a:latin typeface="Cambria Math" panose="02040503050406030204" pitchFamily="18" charset="0"/>
                          </a:rPr>
                          <m:t>𝑑𝑧</m:t>
                        </m:r>
                      </m:den>
                    </m:f>
                  </m:oMath>
                </a14:m>
                <a:endParaRPr lang="en-US" dirty="0"/>
              </a:p>
              <a:p>
                <a:pPr marL="285750" indent="-285750">
                  <a:spcAft>
                    <a:spcPts val="1200"/>
                  </a:spcAft>
                  <a:buFont typeface="Arial" panose="020B0604020202020204" pitchFamily="34" charset="0"/>
                  <a:buChar char="•"/>
                </a:pPr>
                <a:r>
                  <a:rPr lang="en-US" sz="1400" dirty="0"/>
                  <a:t>And, </a:t>
                </a:r>
                <a:r>
                  <a:rPr lang="en-US" sz="1400" dirty="0" err="1"/>
                  <a:t>substituing</a:t>
                </a:r>
                <a:r>
                  <a:rPr lang="en-US" sz="1400" dirty="0"/>
                  <a:t> </a:t>
                </a:r>
                <a14:m>
                  <m:oMath xmlns:m="http://schemas.openxmlformats.org/officeDocument/2006/math">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𝑑𝑤</m:t>
                        </m:r>
                      </m:num>
                      <m:den>
                        <m:r>
                          <a:rPr lang="en-US" sz="1400" i="1">
                            <a:solidFill>
                              <a:srgbClr val="000000"/>
                            </a:solidFill>
                            <a:latin typeface="Cambria Math" panose="02040503050406030204" pitchFamily="18" charset="0"/>
                          </a:rPr>
                          <m:t>𝑑𝑧</m:t>
                        </m:r>
                      </m:den>
                    </m:f>
                  </m:oMath>
                </a14:m>
                <a:r>
                  <a:rPr lang="en-US" sz="1400" dirty="0"/>
                  <a:t> defined in the first equation:</a:t>
                </a:r>
                <a:br>
                  <a:rPr lang="it-IT" i="1" dirty="0">
                    <a:solidFill>
                      <a:srgbClr val="000000"/>
                    </a:solidFill>
                    <a:latin typeface="Cambria Math" panose="02040503050406030204" pitchFamily="18" charset="0"/>
                  </a:rPr>
                </a:br>
                <a14:m>
                  <m:oMath xmlns:m="http://schemas.openxmlformats.org/officeDocument/2006/math">
                    <m:r>
                      <a:rPr lang="en-US" i="1">
                        <a:solidFill>
                          <a:srgbClr val="000000"/>
                        </a:solidFill>
                        <a:latin typeface="Cambria Math" panose="02040503050406030204" pitchFamily="18" charset="0"/>
                      </a:rPr>
                      <m:t>𝑐</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0</m:t>
                        </m:r>
                      </m:sub>
                    </m:sSub>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𝛽</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3</m:t>
                        </m:r>
                      </m:sup>
                    </m:sSubSup>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𝛾</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3</m:t>
                        </m:r>
                      </m:sup>
                    </m:sSubSup>
                    <m:f>
                      <m:fPr>
                        <m:ctrlPr>
                          <a:rPr lang="en-US" i="1">
                            <a:solidFill>
                              <a:srgbClr val="000000"/>
                            </a:solidFill>
                            <a:latin typeface="Cambria Math" panose="02040503050406030204" pitchFamily="18" charset="0"/>
                          </a:rPr>
                        </m:ctrlPr>
                      </m:fPr>
                      <m:num>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𝑑</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ea typeface="Cambria Math" panose="02040503050406030204" pitchFamily="18" charset="0"/>
                          </a:rPr>
                          <m:t>𝜑</m:t>
                        </m:r>
                      </m:num>
                      <m:den>
                        <m:r>
                          <a:rPr lang="en-US" i="1">
                            <a:solidFill>
                              <a:srgbClr val="000000"/>
                            </a:solidFill>
                            <a:latin typeface="Cambria Math" panose="02040503050406030204" pitchFamily="18" charset="0"/>
                          </a:rPr>
                          <m:t>𝑑</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𝑧</m:t>
                            </m:r>
                          </m:e>
                          <m:sup>
                            <m:r>
                              <a:rPr lang="en-US" i="1">
                                <a:solidFill>
                                  <a:srgbClr val="000000"/>
                                </a:solidFill>
                                <a:latin typeface="Cambria Math" panose="02040503050406030204" pitchFamily="18" charset="0"/>
                              </a:rPr>
                              <m:t>2</m:t>
                            </m:r>
                          </m:sup>
                        </m:sSup>
                      </m:den>
                    </m:f>
                    <m:r>
                      <a:rPr lang="it-IT"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𝐸</m:t>
                        </m:r>
                      </m:e>
                      <m:sub>
                        <m:r>
                          <a:rPr lang="en-US" i="1">
                            <a:solidFill>
                              <a:srgbClr val="000000"/>
                            </a:solidFill>
                            <a:latin typeface="Cambria Math" panose="02040503050406030204" pitchFamily="18" charset="0"/>
                          </a:rPr>
                          <m:t>0</m:t>
                        </m:r>
                      </m:sub>
                    </m:sSub>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𝛽</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3</m:t>
                                </m:r>
                              </m:sup>
                            </m:sSubSup>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𝛾</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3</m:t>
                                </m:r>
                              </m:sup>
                            </m:sSubSup>
                          </m:num>
                          <m:den>
                            <m:r>
                              <a:rPr lang="en-US" i="1">
                                <a:solidFill>
                                  <a:srgbClr val="000000"/>
                                </a:solidFill>
                                <a:latin typeface="Cambria Math" panose="02040503050406030204" pitchFamily="18" charset="0"/>
                              </a:rPr>
                              <m:t>𝑑𝑧</m:t>
                            </m:r>
                          </m:den>
                        </m:f>
                      </m:e>
                    </m:d>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ea typeface="Cambria Math" panose="02040503050406030204" pitchFamily="18" charset="0"/>
                          </a:rPr>
                          <m:t>𝜑</m:t>
                        </m:r>
                      </m:num>
                      <m:den>
                        <m:r>
                          <a:rPr lang="en-US" i="1">
                            <a:solidFill>
                              <a:srgbClr val="000000"/>
                            </a:solidFill>
                            <a:latin typeface="Cambria Math" panose="02040503050406030204" pitchFamily="18" charset="0"/>
                          </a:rPr>
                          <m:t>𝑑𝑧</m:t>
                        </m:r>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𝑅𝐹</m:t>
                        </m:r>
                      </m:sub>
                    </m:sSub>
                    <m:r>
                      <a:rPr lang="en-US" i="1">
                        <a:solidFill>
                          <a:srgbClr val="000000"/>
                        </a:solidFill>
                        <a:latin typeface="Cambria Math" panose="02040503050406030204" pitchFamily="18" charset="0"/>
                      </a:rPr>
                      <m:t>𝑞</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𝐸</m:t>
                            </m:r>
                          </m:e>
                        </m:acc>
                      </m:e>
                      <m:sub>
                        <m:r>
                          <a:rPr lang="en-US" i="1">
                            <a:solidFill>
                              <a:srgbClr val="000000"/>
                            </a:solidFill>
                            <a:latin typeface="Cambria Math" panose="02040503050406030204" pitchFamily="18" charset="0"/>
                          </a:rPr>
                          <m:t>𝑎𝑐𝑐</m:t>
                        </m:r>
                      </m:sub>
                    </m:sSub>
                    <m:d>
                      <m:dPr>
                        <m:begChr m:val="["/>
                        <m:endChr m:val="]"/>
                        <m:ctrlPr>
                          <a:rPr lang="en-US" i="1">
                            <a:solidFill>
                              <a:srgbClr val="000000"/>
                            </a:solidFill>
                            <a:latin typeface="Cambria Math" panose="02040503050406030204" pitchFamily="18" charset="0"/>
                          </a:rPr>
                        </m:ctrlPr>
                      </m:dPr>
                      <m:e>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𝜑</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𝜙</m:t>
                                </m:r>
                              </m:e>
                            </m:d>
                          </m:e>
                        </m:func>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cos</m:t>
                            </m:r>
                          </m:fName>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𝑠</m:t>
                                </m:r>
                              </m:sub>
                            </m:sSub>
                          </m:e>
                        </m:func>
                      </m:e>
                    </m:d>
                  </m:oMath>
                </a14:m>
                <a:br>
                  <a:rPr lang="it-IT" i="1" dirty="0">
                    <a:solidFill>
                      <a:srgbClr val="000000"/>
                    </a:solidFill>
                    <a:latin typeface="Cambria Math" panose="02040503050406030204" pitchFamily="18" charset="0"/>
                  </a:rPr>
                </a:br>
                <a:r>
                  <a:rPr lang="it-IT" sz="1400" dirty="0" err="1"/>
                  <a:t>that</a:t>
                </a:r>
                <a:r>
                  <a:rPr lang="it-IT" sz="1400" dirty="0"/>
                  <a:t> </a:t>
                </a:r>
                <a:r>
                  <a:rPr lang="it-IT" sz="1400" dirty="0" err="1"/>
                  <a:t>is</a:t>
                </a:r>
                <a:r>
                  <a:rPr lang="it-IT" sz="1400" dirty="0"/>
                  <a:t> a </a:t>
                </a:r>
                <a:r>
                  <a:rPr lang="en-US" sz="1400" dirty="0"/>
                  <a:t>general non linear differential equation that gives the phase evolution.</a:t>
                </a:r>
              </a:p>
              <a:p>
                <a:pPr marL="285750" indent="-285750">
                  <a:spcAft>
                    <a:spcPts val="1200"/>
                  </a:spcAft>
                  <a:buFont typeface="Arial" panose="020B0604020202020204" pitchFamily="34" charset="0"/>
                  <a:buChar char="•"/>
                </a:pPr>
                <a:r>
                  <a:rPr lang="en-US" sz="1400" dirty="0"/>
                  <a:t>Assuming </a:t>
                </a:r>
                <a:r>
                  <a:rPr lang="en-US" sz="1400" b="1" dirty="0"/>
                  <a:t>small oscillations </a:t>
                </a:r>
                <a:r>
                  <a:rPr lang="en-US" sz="1400" dirty="0"/>
                  <a:t>around the synchronous particle </a:t>
                </a:r>
                <a14:m>
                  <m:oMath xmlns:m="http://schemas.openxmlformats.org/officeDocument/2006/math">
                    <m:func>
                      <m:funcPr>
                        <m:ctrlPr>
                          <a:rPr lang="en-US" sz="1400" i="1">
                            <a:solidFill>
                              <a:srgbClr val="000000"/>
                            </a:solidFill>
                            <a:latin typeface="Cambria Math" panose="02040503050406030204" pitchFamily="18" charset="0"/>
                          </a:rPr>
                        </m:ctrlPr>
                      </m:funcPr>
                      <m:fName>
                        <m:r>
                          <m:rPr>
                            <m:sty m:val="p"/>
                          </m:rPr>
                          <a:rPr lang="en-US" sz="1400">
                            <a:solidFill>
                              <a:srgbClr val="000000"/>
                            </a:solidFill>
                            <a:latin typeface="Cambria Math" panose="02040503050406030204" pitchFamily="18" charset="0"/>
                          </a:rPr>
                          <m:t>cos</m:t>
                        </m:r>
                      </m:fName>
                      <m:e>
                        <m:d>
                          <m:dPr>
                            <m:ctrlPr>
                              <a:rPr lang="en-US" sz="1400" i="1">
                                <a:solidFill>
                                  <a:srgbClr val="000000"/>
                                </a:solidFill>
                                <a:latin typeface="Cambria Math" panose="02040503050406030204" pitchFamily="18" charset="0"/>
                              </a:rPr>
                            </m:ctrlPr>
                          </m:dPr>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𝜑</m:t>
                                </m:r>
                              </m:e>
                              <m:sub>
                                <m:r>
                                  <a:rPr lang="en-US" sz="1400" i="1">
                                    <a:solidFill>
                                      <a:srgbClr val="000000"/>
                                    </a:solidFill>
                                    <a:latin typeface="Cambria Math" panose="02040503050406030204" pitchFamily="18" charset="0"/>
                                  </a:rPr>
                                  <m:t>𝑠</m:t>
                                </m:r>
                              </m:sub>
                            </m:sSub>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𝜙</m:t>
                            </m:r>
                          </m:e>
                        </m:d>
                      </m:e>
                    </m:func>
                    <m:r>
                      <a:rPr lang="en-US" sz="1400" i="1">
                        <a:solidFill>
                          <a:srgbClr val="000000"/>
                        </a:solidFill>
                        <a:latin typeface="Cambria Math" panose="02040503050406030204" pitchFamily="18" charset="0"/>
                      </a:rPr>
                      <m:t>−</m:t>
                    </m:r>
                    <m:func>
                      <m:funcPr>
                        <m:ctrlPr>
                          <a:rPr lang="en-US" sz="1400" i="1">
                            <a:solidFill>
                              <a:srgbClr val="000000"/>
                            </a:solidFill>
                            <a:latin typeface="Cambria Math" panose="02040503050406030204" pitchFamily="18" charset="0"/>
                          </a:rPr>
                        </m:ctrlPr>
                      </m:funcPr>
                      <m:fName>
                        <m:r>
                          <m:rPr>
                            <m:sty m:val="p"/>
                          </m:rPr>
                          <a:rPr lang="en-US" sz="1400">
                            <a:solidFill>
                              <a:srgbClr val="000000"/>
                            </a:solidFill>
                            <a:latin typeface="Cambria Math" panose="02040503050406030204" pitchFamily="18" charset="0"/>
                          </a:rPr>
                          <m:t>cos</m:t>
                        </m:r>
                      </m:fName>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𝜑</m:t>
                            </m:r>
                          </m:e>
                          <m:sub>
                            <m:r>
                              <a:rPr lang="en-US" sz="1400" i="1">
                                <a:solidFill>
                                  <a:srgbClr val="000000"/>
                                </a:solidFill>
                                <a:latin typeface="Cambria Math" panose="02040503050406030204" pitchFamily="18" charset="0"/>
                              </a:rPr>
                              <m:t>𝑠</m:t>
                            </m:r>
                          </m:sub>
                        </m:sSub>
                      </m:e>
                    </m:func>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𝜙</m:t>
                    </m:r>
                    <m:func>
                      <m:funcPr>
                        <m:ctrlPr>
                          <a:rPr lang="en-US" sz="1400" i="1">
                            <a:solidFill>
                              <a:srgbClr val="000000"/>
                            </a:solidFill>
                            <a:latin typeface="Cambria Math" panose="02040503050406030204" pitchFamily="18" charset="0"/>
                          </a:rPr>
                        </m:ctrlPr>
                      </m:funcPr>
                      <m:fName>
                        <m:r>
                          <m:rPr>
                            <m:sty m:val="p"/>
                          </m:rPr>
                          <a:rPr lang="en-US" sz="1400">
                            <a:solidFill>
                              <a:srgbClr val="000000"/>
                            </a:solidFill>
                            <a:latin typeface="Cambria Math" panose="02040503050406030204" pitchFamily="18" charset="0"/>
                          </a:rPr>
                          <m:t>sin</m:t>
                        </m:r>
                      </m:fName>
                      <m:e>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𝜑</m:t>
                            </m:r>
                          </m:e>
                          <m:sub>
                            <m:r>
                              <a:rPr lang="en-US" sz="1400" i="1">
                                <a:solidFill>
                                  <a:srgbClr val="000000"/>
                                </a:solidFill>
                                <a:latin typeface="Cambria Math" panose="02040503050406030204" pitchFamily="18" charset="0"/>
                              </a:rPr>
                              <m:t>𝑠</m:t>
                            </m:r>
                          </m:sub>
                        </m:sSub>
                      </m:e>
                    </m:func>
                  </m:oMath>
                </a14:m>
                <a:r>
                  <a:rPr lang="en-US" sz="1400" dirty="0"/>
                  <a:t>, deriving both terms with respect to z and assuming an </a:t>
                </a:r>
                <a:r>
                  <a:rPr lang="en-US" sz="1400" b="1" dirty="0"/>
                  <a:t>adiabatic acceleration </a:t>
                </a:r>
                <a14:m>
                  <m:oMath xmlns:m="http://schemas.openxmlformats.org/officeDocument/2006/math">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𝑑</m:t>
                        </m:r>
                        <m:sSubSup>
                          <m:sSubSupPr>
                            <m:ctrlPr>
                              <a:rPr lang="en-US" sz="1400" i="1">
                                <a:solidFill>
                                  <a:srgbClr val="000000"/>
                                </a:solidFill>
                                <a:latin typeface="Cambria Math" panose="02040503050406030204" pitchFamily="18" charset="0"/>
                              </a:rPr>
                            </m:ctrlPr>
                          </m:sSubSupPr>
                          <m:e>
                            <m:r>
                              <a:rPr lang="en-US" sz="1400" i="1">
                                <a:solidFill>
                                  <a:srgbClr val="000000"/>
                                </a:solidFill>
                                <a:latin typeface="Cambria Math" panose="02040503050406030204" pitchFamily="18" charset="0"/>
                              </a:rPr>
                              <m:t>𝛽</m:t>
                            </m:r>
                          </m:e>
                          <m:sub>
                            <m:r>
                              <a:rPr lang="en-US" sz="1400" i="1">
                                <a:solidFill>
                                  <a:srgbClr val="000000"/>
                                </a:solidFill>
                                <a:latin typeface="Cambria Math" panose="02040503050406030204" pitchFamily="18" charset="0"/>
                              </a:rPr>
                              <m:t>𝑠</m:t>
                            </m:r>
                          </m:sub>
                          <m:sup>
                            <m:r>
                              <a:rPr lang="en-US" sz="1400" i="1">
                                <a:solidFill>
                                  <a:srgbClr val="000000"/>
                                </a:solidFill>
                                <a:latin typeface="Cambria Math" panose="02040503050406030204" pitchFamily="18" charset="0"/>
                              </a:rPr>
                              <m:t>3</m:t>
                            </m:r>
                          </m:sup>
                        </m:sSubSup>
                        <m:sSubSup>
                          <m:sSubSupPr>
                            <m:ctrlPr>
                              <a:rPr lang="en-US" sz="1400" i="1">
                                <a:solidFill>
                                  <a:srgbClr val="000000"/>
                                </a:solidFill>
                                <a:latin typeface="Cambria Math" panose="02040503050406030204" pitchFamily="18" charset="0"/>
                              </a:rPr>
                            </m:ctrlPr>
                          </m:sSubSupPr>
                          <m:e>
                            <m:r>
                              <a:rPr lang="en-US" sz="1400" i="1">
                                <a:solidFill>
                                  <a:srgbClr val="000000"/>
                                </a:solidFill>
                                <a:latin typeface="Cambria Math" panose="02040503050406030204" pitchFamily="18" charset="0"/>
                              </a:rPr>
                              <m:t>𝛾</m:t>
                            </m:r>
                          </m:e>
                          <m:sub>
                            <m:r>
                              <a:rPr lang="en-US" sz="1400" i="1">
                                <a:solidFill>
                                  <a:srgbClr val="000000"/>
                                </a:solidFill>
                                <a:latin typeface="Cambria Math" panose="02040503050406030204" pitchFamily="18" charset="0"/>
                              </a:rPr>
                              <m:t>𝑠</m:t>
                            </m:r>
                          </m:sub>
                          <m:sup>
                            <m:r>
                              <a:rPr lang="en-US" sz="1400" i="1">
                                <a:solidFill>
                                  <a:srgbClr val="000000"/>
                                </a:solidFill>
                                <a:latin typeface="Cambria Math" panose="02040503050406030204" pitchFamily="18" charset="0"/>
                              </a:rPr>
                              <m:t>3</m:t>
                            </m:r>
                          </m:sup>
                        </m:sSubSup>
                      </m:num>
                      <m:den>
                        <m:r>
                          <a:rPr lang="en-US" sz="1400" i="1">
                            <a:solidFill>
                              <a:srgbClr val="000000"/>
                            </a:solidFill>
                            <a:latin typeface="Cambria Math" panose="02040503050406030204" pitchFamily="18" charset="0"/>
                          </a:rPr>
                          <m:t>𝑑𝑧</m:t>
                        </m:r>
                      </m:den>
                    </m:f>
                  </m:oMath>
                </a14:m>
                <a:r>
                  <a:rPr lang="en-US" sz="1400" dirty="0"/>
                  <a:t>&lt;&lt;1:</a:t>
                </a:r>
                <a:br>
                  <a:rPr lang="en-US" sz="1400" dirty="0"/>
                </a:br>
                <a14:m>
                  <m:oMath xmlns:m="http://schemas.openxmlformats.org/officeDocument/2006/math">
                    <m:f>
                      <m:fPr>
                        <m:ctrlPr>
                          <a:rPr lang="en-US" sz="2400" i="1" smtClean="0">
                            <a:solidFill>
                              <a:srgbClr val="C00000"/>
                            </a:solidFill>
                            <a:latin typeface="Cambria Math" panose="02040503050406030204" pitchFamily="18" charset="0"/>
                          </a:rPr>
                        </m:ctrlPr>
                      </m:fPr>
                      <m:num>
                        <m:sSup>
                          <m:sSupPr>
                            <m:ctrlPr>
                              <a:rPr lang="en-US" sz="2400" i="1">
                                <a:solidFill>
                                  <a:srgbClr val="C00000"/>
                                </a:solidFill>
                                <a:latin typeface="Cambria Math" panose="02040503050406030204" pitchFamily="18" charset="0"/>
                              </a:rPr>
                            </m:ctrlPr>
                          </m:sSupPr>
                          <m:e>
                            <m:r>
                              <a:rPr lang="en-US" sz="2400" i="1">
                                <a:solidFill>
                                  <a:srgbClr val="C00000"/>
                                </a:solidFill>
                                <a:latin typeface="Cambria Math" panose="02040503050406030204" pitchFamily="18" charset="0"/>
                              </a:rPr>
                              <m:t>𝑑</m:t>
                            </m:r>
                          </m:e>
                          <m:sup>
                            <m:r>
                              <a:rPr lang="en-US" sz="2400" i="1">
                                <a:solidFill>
                                  <a:srgbClr val="C00000"/>
                                </a:solidFill>
                                <a:latin typeface="Cambria Math" panose="02040503050406030204" pitchFamily="18" charset="0"/>
                              </a:rPr>
                              <m:t>2</m:t>
                            </m:r>
                          </m:sup>
                        </m:sSup>
                        <m:r>
                          <a:rPr lang="en-US" sz="2400" i="1">
                            <a:solidFill>
                              <a:srgbClr val="C00000"/>
                            </a:solidFill>
                            <a:latin typeface="Cambria Math" panose="02040503050406030204" pitchFamily="18" charset="0"/>
                            <a:ea typeface="Cambria Math" panose="02040503050406030204" pitchFamily="18" charset="0"/>
                          </a:rPr>
                          <m:t>𝜑</m:t>
                        </m:r>
                      </m:num>
                      <m:den>
                        <m:r>
                          <a:rPr lang="en-US" sz="2400" i="1">
                            <a:solidFill>
                              <a:srgbClr val="C00000"/>
                            </a:solidFill>
                            <a:latin typeface="Cambria Math" panose="02040503050406030204" pitchFamily="18" charset="0"/>
                          </a:rPr>
                          <m:t>𝑑</m:t>
                        </m:r>
                        <m:sSup>
                          <m:sSupPr>
                            <m:ctrlPr>
                              <a:rPr lang="en-US" sz="2400" i="1">
                                <a:solidFill>
                                  <a:srgbClr val="C00000"/>
                                </a:solidFill>
                                <a:latin typeface="Cambria Math" panose="02040503050406030204" pitchFamily="18" charset="0"/>
                              </a:rPr>
                            </m:ctrlPr>
                          </m:sSupPr>
                          <m:e>
                            <m:r>
                              <a:rPr lang="en-US" sz="2400" i="1">
                                <a:solidFill>
                                  <a:srgbClr val="C00000"/>
                                </a:solidFill>
                                <a:latin typeface="Cambria Math" panose="02040503050406030204" pitchFamily="18" charset="0"/>
                              </a:rPr>
                              <m:t>𝑧</m:t>
                            </m:r>
                          </m:e>
                          <m:sup>
                            <m:r>
                              <a:rPr lang="en-US" sz="2400" i="1">
                                <a:solidFill>
                                  <a:srgbClr val="C00000"/>
                                </a:solidFill>
                                <a:latin typeface="Cambria Math" panose="02040503050406030204" pitchFamily="18" charset="0"/>
                              </a:rPr>
                              <m:t>2</m:t>
                            </m:r>
                          </m:sup>
                        </m:sSup>
                      </m:den>
                    </m:f>
                    <m:r>
                      <a:rPr lang="en-US" sz="2400" i="1">
                        <a:solidFill>
                          <a:srgbClr val="C00000"/>
                        </a:solidFill>
                        <a:latin typeface="Cambria Math" panose="02040503050406030204" pitchFamily="18" charset="0"/>
                      </a:rPr>
                      <m:t>+</m:t>
                    </m:r>
                    <m:limLow>
                      <m:limLowPr>
                        <m:ctrlPr>
                          <a:rPr lang="en-US" sz="2400" i="1">
                            <a:solidFill>
                              <a:srgbClr val="C00000"/>
                            </a:solidFill>
                            <a:latin typeface="Cambria Math" panose="02040503050406030204" pitchFamily="18" charset="0"/>
                          </a:rPr>
                        </m:ctrlPr>
                      </m:limLowPr>
                      <m:e>
                        <m:groupChr>
                          <m:groupChrPr>
                            <m:chr m:val="⏟"/>
                            <m:ctrlPr>
                              <a:rPr lang="en-US" sz="2400" i="1">
                                <a:solidFill>
                                  <a:srgbClr val="C00000"/>
                                </a:solidFill>
                                <a:latin typeface="Cambria Math" panose="02040503050406030204" pitchFamily="18" charset="0"/>
                              </a:rPr>
                            </m:ctrlPr>
                          </m:groupChrPr>
                          <m:e>
                            <m:r>
                              <a:rPr lang="en-US" sz="2400" i="1">
                                <a:solidFill>
                                  <a:srgbClr val="C00000"/>
                                </a:solidFill>
                                <a:latin typeface="Cambria Math" panose="02040503050406030204" pitchFamily="18" charset="0"/>
                              </a:rPr>
                              <m:t>𝑞</m:t>
                            </m:r>
                            <m:f>
                              <m:fPr>
                                <m:ctrlPr>
                                  <a:rPr lang="en-US" sz="2400" i="1">
                                    <a:solidFill>
                                      <a:srgbClr val="C00000"/>
                                    </a:solidFill>
                                    <a:latin typeface="Cambria Math" panose="02040503050406030204" pitchFamily="18" charset="0"/>
                                  </a:rPr>
                                </m:ctrlPr>
                              </m:fPr>
                              <m:num>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𝜔</m:t>
                                    </m:r>
                                  </m:e>
                                  <m:sub>
                                    <m:r>
                                      <a:rPr lang="en-US" sz="2400" i="1">
                                        <a:solidFill>
                                          <a:srgbClr val="C00000"/>
                                        </a:solidFill>
                                        <a:latin typeface="Cambria Math" panose="02040503050406030204" pitchFamily="18" charset="0"/>
                                      </a:rPr>
                                      <m:t>𝑅𝐹</m:t>
                                    </m:r>
                                  </m:sub>
                                </m:sSub>
                                <m:sSub>
                                  <m:sSubPr>
                                    <m:ctrlPr>
                                      <a:rPr lang="en-US" sz="2400" i="1">
                                        <a:solidFill>
                                          <a:srgbClr val="C00000"/>
                                        </a:solidFill>
                                        <a:latin typeface="Cambria Math" panose="02040503050406030204" pitchFamily="18" charset="0"/>
                                      </a:rPr>
                                    </m:ctrlPr>
                                  </m:sSubPr>
                                  <m:e>
                                    <m:acc>
                                      <m:accPr>
                                        <m:chr m:val="̂"/>
                                        <m:ctrlPr>
                                          <a:rPr lang="en-US" sz="2400" i="1">
                                            <a:solidFill>
                                              <a:srgbClr val="C00000"/>
                                            </a:solidFill>
                                            <a:latin typeface="Cambria Math" panose="02040503050406030204" pitchFamily="18" charset="0"/>
                                          </a:rPr>
                                        </m:ctrlPr>
                                      </m:accPr>
                                      <m:e>
                                        <m:r>
                                          <a:rPr lang="en-US" sz="2400" i="1">
                                            <a:solidFill>
                                              <a:srgbClr val="C00000"/>
                                            </a:solidFill>
                                            <a:latin typeface="Cambria Math" panose="02040503050406030204" pitchFamily="18" charset="0"/>
                                          </a:rPr>
                                          <m:t>𝐸</m:t>
                                        </m:r>
                                      </m:e>
                                    </m:acc>
                                  </m:e>
                                  <m:sub>
                                    <m:r>
                                      <a:rPr lang="en-US" sz="2400" i="1">
                                        <a:solidFill>
                                          <a:srgbClr val="C00000"/>
                                        </a:solidFill>
                                        <a:latin typeface="Cambria Math" panose="02040503050406030204" pitchFamily="18" charset="0"/>
                                      </a:rPr>
                                      <m:t>𝑎𝑐𝑐</m:t>
                                    </m:r>
                                  </m:sub>
                                </m:sSub>
                                <m:func>
                                  <m:funcPr>
                                    <m:ctrlPr>
                                      <a:rPr lang="en-US" sz="2400" i="1">
                                        <a:solidFill>
                                          <a:srgbClr val="C00000"/>
                                        </a:solidFill>
                                        <a:latin typeface="Cambria Math" panose="02040503050406030204" pitchFamily="18" charset="0"/>
                                      </a:rPr>
                                    </m:ctrlPr>
                                  </m:funcPr>
                                  <m:fName>
                                    <m:r>
                                      <m:rPr>
                                        <m:sty m:val="p"/>
                                      </m:rPr>
                                      <a:rPr lang="en-US" sz="2400">
                                        <a:solidFill>
                                          <a:srgbClr val="C00000"/>
                                        </a:solidFill>
                                        <a:latin typeface="Cambria Math" panose="02040503050406030204" pitchFamily="18" charset="0"/>
                                      </a:rPr>
                                      <m:t>sin</m:t>
                                    </m:r>
                                  </m:fName>
                                  <m:e>
                                    <m:d>
                                      <m:dPr>
                                        <m:ctrlPr>
                                          <a:rPr lang="en-US" sz="2400" i="1">
                                            <a:solidFill>
                                              <a:srgbClr val="C00000"/>
                                            </a:solidFill>
                                            <a:latin typeface="Cambria Math" panose="02040503050406030204" pitchFamily="18" charset="0"/>
                                          </a:rPr>
                                        </m:ctrlPr>
                                      </m:dPr>
                                      <m:e>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𝜙</m:t>
                                            </m:r>
                                          </m:e>
                                          <m:sub>
                                            <m:r>
                                              <a:rPr lang="en-US" sz="2400" i="1">
                                                <a:solidFill>
                                                  <a:srgbClr val="C00000"/>
                                                </a:solidFill>
                                                <a:latin typeface="Cambria Math" panose="02040503050406030204" pitchFamily="18" charset="0"/>
                                              </a:rPr>
                                              <m:t>𝑠</m:t>
                                            </m:r>
                                          </m:sub>
                                        </m:sSub>
                                      </m:e>
                                    </m:d>
                                  </m:e>
                                </m:func>
                              </m:num>
                              <m:den>
                                <m:r>
                                  <a:rPr lang="en-US" sz="2400" i="1">
                                    <a:solidFill>
                                      <a:srgbClr val="C00000"/>
                                    </a:solidFill>
                                    <a:latin typeface="Cambria Math" panose="02040503050406030204" pitchFamily="18" charset="0"/>
                                  </a:rPr>
                                  <m:t>𝑐</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𝐸</m:t>
                                    </m:r>
                                  </m:e>
                                  <m:sub>
                                    <m:r>
                                      <a:rPr lang="en-US" sz="2400" i="1">
                                        <a:solidFill>
                                          <a:srgbClr val="C00000"/>
                                        </a:solidFill>
                                        <a:latin typeface="Cambria Math" panose="02040503050406030204" pitchFamily="18" charset="0"/>
                                      </a:rPr>
                                      <m:t>0</m:t>
                                    </m:r>
                                  </m:sub>
                                </m:sSub>
                                <m:sSubSup>
                                  <m:sSubSupPr>
                                    <m:ctrlPr>
                                      <a:rPr lang="en-US" sz="2400" i="1">
                                        <a:solidFill>
                                          <a:srgbClr val="C00000"/>
                                        </a:solidFill>
                                        <a:latin typeface="Cambria Math" panose="02040503050406030204" pitchFamily="18" charset="0"/>
                                      </a:rPr>
                                    </m:ctrlPr>
                                  </m:sSubSupPr>
                                  <m:e>
                                    <m:r>
                                      <a:rPr lang="en-US" sz="2400" i="1">
                                        <a:solidFill>
                                          <a:srgbClr val="C00000"/>
                                        </a:solidFill>
                                        <a:latin typeface="Cambria Math" panose="02040503050406030204" pitchFamily="18" charset="0"/>
                                      </a:rPr>
                                      <m:t>𝛽</m:t>
                                    </m:r>
                                  </m:e>
                                  <m:sub>
                                    <m:r>
                                      <a:rPr lang="en-US" sz="2400" i="1">
                                        <a:solidFill>
                                          <a:srgbClr val="C00000"/>
                                        </a:solidFill>
                                        <a:latin typeface="Cambria Math" panose="02040503050406030204" pitchFamily="18" charset="0"/>
                                      </a:rPr>
                                      <m:t>𝑠</m:t>
                                    </m:r>
                                  </m:sub>
                                  <m:sup>
                                    <m:r>
                                      <a:rPr lang="en-US" sz="2400" i="1">
                                        <a:solidFill>
                                          <a:srgbClr val="C00000"/>
                                        </a:solidFill>
                                        <a:latin typeface="Cambria Math" panose="02040503050406030204" pitchFamily="18" charset="0"/>
                                      </a:rPr>
                                      <m:t>3</m:t>
                                    </m:r>
                                  </m:sup>
                                </m:sSubSup>
                                <m:sSubSup>
                                  <m:sSubSupPr>
                                    <m:ctrlPr>
                                      <a:rPr lang="en-US" sz="2400" i="1">
                                        <a:solidFill>
                                          <a:srgbClr val="C00000"/>
                                        </a:solidFill>
                                        <a:latin typeface="Cambria Math" panose="02040503050406030204" pitchFamily="18" charset="0"/>
                                      </a:rPr>
                                    </m:ctrlPr>
                                  </m:sSubSupPr>
                                  <m:e>
                                    <m:r>
                                      <a:rPr lang="en-US" sz="2400" i="1">
                                        <a:solidFill>
                                          <a:srgbClr val="C00000"/>
                                        </a:solidFill>
                                        <a:latin typeface="Cambria Math" panose="02040503050406030204" pitchFamily="18" charset="0"/>
                                      </a:rPr>
                                      <m:t>𝛾</m:t>
                                    </m:r>
                                  </m:e>
                                  <m:sub>
                                    <m:r>
                                      <a:rPr lang="en-US" sz="2400" i="1">
                                        <a:solidFill>
                                          <a:srgbClr val="C00000"/>
                                        </a:solidFill>
                                        <a:latin typeface="Cambria Math" panose="02040503050406030204" pitchFamily="18" charset="0"/>
                                      </a:rPr>
                                      <m:t>𝑠</m:t>
                                    </m:r>
                                  </m:sub>
                                  <m:sup>
                                    <m:r>
                                      <a:rPr lang="en-US" sz="2400" i="1">
                                        <a:solidFill>
                                          <a:srgbClr val="C00000"/>
                                        </a:solidFill>
                                        <a:latin typeface="Cambria Math" panose="02040503050406030204" pitchFamily="18" charset="0"/>
                                      </a:rPr>
                                      <m:t>3</m:t>
                                    </m:r>
                                  </m:sup>
                                </m:sSubSup>
                              </m:den>
                            </m:f>
                          </m:e>
                        </m:groupChr>
                      </m:e>
                      <m:lim>
                        <m:sSubSup>
                          <m:sSubSupPr>
                            <m:ctrlPr>
                              <a:rPr lang="en-US" sz="2400" i="1">
                                <a:solidFill>
                                  <a:srgbClr val="C00000"/>
                                </a:solidFill>
                                <a:latin typeface="Cambria Math" panose="02040503050406030204" pitchFamily="18" charset="0"/>
                              </a:rPr>
                            </m:ctrlPr>
                          </m:sSubSupPr>
                          <m:e>
                            <m:r>
                              <m:rPr>
                                <m:sty m:val="p"/>
                              </m:rPr>
                              <a:rPr lang="en-US" sz="2400" i="1">
                                <a:solidFill>
                                  <a:srgbClr val="C00000"/>
                                </a:solidFill>
                                <a:latin typeface="Cambria Math" panose="02040503050406030204" pitchFamily="18" charset="0"/>
                              </a:rPr>
                              <m:t>Ω</m:t>
                            </m:r>
                          </m:e>
                          <m:sub>
                            <m:r>
                              <a:rPr lang="en-US" sz="2400" i="1">
                                <a:solidFill>
                                  <a:srgbClr val="C00000"/>
                                </a:solidFill>
                                <a:latin typeface="Cambria Math" panose="02040503050406030204" pitchFamily="18" charset="0"/>
                              </a:rPr>
                              <m:t>𝑠</m:t>
                            </m:r>
                          </m:sub>
                          <m:sup>
                            <m:r>
                              <a:rPr lang="en-US" sz="2400" i="1">
                                <a:solidFill>
                                  <a:srgbClr val="C00000"/>
                                </a:solidFill>
                                <a:latin typeface="Cambria Math" panose="02040503050406030204" pitchFamily="18" charset="0"/>
                              </a:rPr>
                              <m:t>2</m:t>
                            </m:r>
                          </m:sup>
                        </m:sSubSup>
                      </m:lim>
                    </m:limLow>
                    <m:r>
                      <a:rPr lang="en-US" sz="2400" i="1">
                        <a:solidFill>
                          <a:srgbClr val="C00000"/>
                        </a:solidFill>
                        <a:latin typeface="Cambria Math" panose="02040503050406030204" pitchFamily="18" charset="0"/>
                        <a:ea typeface="Cambria Math" panose="02040503050406030204" pitchFamily="18" charset="0"/>
                      </a:rPr>
                      <m:t>𝜑</m:t>
                    </m:r>
                    <m:r>
                      <a:rPr lang="en-US" sz="2400" i="1">
                        <a:solidFill>
                          <a:srgbClr val="C00000"/>
                        </a:solidFill>
                        <a:latin typeface="Cambria Math" panose="02040503050406030204" pitchFamily="18" charset="0"/>
                      </a:rPr>
                      <m:t>=0</m:t>
                    </m:r>
                  </m:oMath>
                </a14:m>
                <a:endParaRPr lang="en-US" sz="2400" dirty="0"/>
              </a:p>
            </p:txBody>
          </p:sp>
        </mc:Choice>
        <mc:Fallback xmlns="">
          <p:sp>
            <p:nvSpPr>
              <p:cNvPr id="7" name="Oggetto 2">
                <a:extLst>
                  <a:ext uri="{FF2B5EF4-FFF2-40B4-BE49-F238E27FC236}">
                    <a16:creationId xmlns:a16="http://schemas.microsoft.com/office/drawing/2014/main" id="{5CE84504-4B62-B579-ECF3-D8E6B77936C0}"/>
                  </a:ext>
                </a:extLst>
              </p:cNvPr>
              <p:cNvSpPr txBox="1">
                <a:spLocks noRot="1" noChangeAspect="1" noMove="1" noResize="1" noEditPoints="1" noAdjustHandles="1" noChangeArrowheads="1" noChangeShapeType="1" noTextEdit="1"/>
              </p:cNvSpPr>
              <p:nvPr/>
            </p:nvSpPr>
            <p:spPr bwMode="auto">
              <a:xfrm>
                <a:off x="331427" y="854253"/>
                <a:ext cx="11536123" cy="5617490"/>
              </a:xfrm>
              <a:prstGeom prst="rect">
                <a:avLst/>
              </a:prstGeom>
              <a:blipFill>
                <a:blip r:embed="rId2"/>
                <a:stretch>
                  <a:fillRect l="-53"/>
                </a:stretch>
              </a:blipFill>
              <a:ln>
                <a:noFill/>
              </a:ln>
            </p:spPr>
            <p:txBody>
              <a:bodyPr/>
              <a:lstStyle/>
              <a:p>
                <a:r>
                  <a:rPr lang="en-US">
                    <a:noFill/>
                  </a:rPr>
                  <a:t> </a:t>
                </a:r>
              </a:p>
            </p:txBody>
          </p:sp>
        </mc:Fallback>
      </mc:AlternateContent>
      <p:sp>
        <p:nvSpPr>
          <p:cNvPr id="45" name="Date Placeholder 3">
            <a:extLst>
              <a:ext uri="{FF2B5EF4-FFF2-40B4-BE49-F238E27FC236}">
                <a16:creationId xmlns:a16="http://schemas.microsoft.com/office/drawing/2014/main" id="{39A88CEA-D2CD-DA5B-D85D-4E843A7E0215}"/>
              </a:ext>
            </a:extLst>
          </p:cNvPr>
          <p:cNvSpPr>
            <a:spLocks noGrp="1"/>
          </p:cNvSpPr>
          <p:nvPr>
            <p:ph type="dt" sz="half" idx="10"/>
          </p:nvPr>
        </p:nvSpPr>
        <p:spPr>
          <a:xfrm>
            <a:off x="838200" y="6356350"/>
            <a:ext cx="2743200" cy="365125"/>
          </a:xfrm>
        </p:spPr>
        <p:txBody>
          <a:bodyPr/>
          <a:lstStyle/>
          <a:p>
            <a:fld id="{C0F36AE6-7F1E-48E5-A9A2-3C25A4FE4FDE}" type="datetime1">
              <a:rPr lang="en-US" smtClean="0"/>
              <a:t>19-Apr-24</a:t>
            </a:fld>
            <a:endParaRPr lang="en-US" dirty="0"/>
          </a:p>
        </p:txBody>
      </p:sp>
    </p:spTree>
    <p:extLst>
      <p:ext uri="{BB962C8B-B14F-4D97-AF65-F5344CB8AC3E}">
        <p14:creationId xmlns:p14="http://schemas.microsoft.com/office/powerpoint/2010/main" val="81219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644059-61F4-83A5-A202-07305B4CB005}"/>
              </a:ext>
            </a:extLst>
          </p:cNvPr>
          <p:cNvSpPr>
            <a:spLocks noGrp="1"/>
          </p:cNvSpPr>
          <p:nvPr>
            <p:ph type="title"/>
          </p:nvPr>
        </p:nvSpPr>
        <p:spPr>
          <a:xfrm>
            <a:off x="92483" y="84023"/>
            <a:ext cx="9598539" cy="690562"/>
          </a:xfrm>
        </p:spPr>
        <p:txBody>
          <a:bodyPr>
            <a:normAutofit fontScale="90000"/>
          </a:bodyPr>
          <a:lstStyle/>
          <a:p>
            <a:r>
              <a:rPr lang="it-IT" dirty="0"/>
              <a:t>Small </a:t>
            </a:r>
            <a:r>
              <a:rPr lang="it-IT" dirty="0" err="1"/>
              <a:t>amplitude</a:t>
            </a:r>
            <a:r>
              <a:rPr lang="it-IT" dirty="0"/>
              <a:t> energy-</a:t>
            </a:r>
            <a:r>
              <a:rPr lang="it-IT" dirty="0" err="1"/>
              <a:t>phase</a:t>
            </a:r>
            <a:r>
              <a:rPr lang="it-IT" dirty="0"/>
              <a:t> </a:t>
            </a:r>
            <a:r>
              <a:rPr lang="it-IT" dirty="0" err="1"/>
              <a:t>oscillations</a:t>
            </a:r>
            <a:br>
              <a:rPr lang="it-IT" dirty="0"/>
            </a:br>
            <a:r>
              <a:rPr lang="it-IT" sz="2000" dirty="0" err="1"/>
              <a:t>Longitudinal</a:t>
            </a:r>
            <a:r>
              <a:rPr lang="it-IT" sz="2000" dirty="0"/>
              <a:t> </a:t>
            </a:r>
            <a:r>
              <a:rPr lang="it-IT" sz="2000" dirty="0" err="1"/>
              <a:t>phase</a:t>
            </a:r>
            <a:r>
              <a:rPr lang="it-IT" sz="2000" dirty="0"/>
              <a:t> </a:t>
            </a:r>
            <a:r>
              <a:rPr lang="it-IT" sz="2000" dirty="0" err="1"/>
              <a:t>space</a:t>
            </a:r>
            <a:endParaRPr lang="en-US" sz="2000" dirty="0"/>
          </a:p>
        </p:txBody>
      </p:sp>
      <p:sp>
        <p:nvSpPr>
          <p:cNvPr id="4" name="Date Placeholder 3">
            <a:extLst>
              <a:ext uri="{FF2B5EF4-FFF2-40B4-BE49-F238E27FC236}">
                <a16:creationId xmlns:a16="http://schemas.microsoft.com/office/drawing/2014/main" id="{CAC57465-705B-520B-FC56-5C0C5090AE91}"/>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56164B82-FACC-2C67-F759-78C88522D410}"/>
              </a:ext>
            </a:extLst>
          </p:cNvPr>
          <p:cNvSpPr>
            <a:spLocks noGrp="1"/>
          </p:cNvSpPr>
          <p:nvPr>
            <p:ph type="ftr" sz="quarter" idx="11"/>
          </p:nvPr>
        </p:nvSpPr>
        <p:spPr/>
        <p:txBody>
          <a:bodyPr/>
          <a:lstStyle/>
          <a:p>
            <a:r>
              <a:rPr lang="it-IT" dirty="0" err="1"/>
              <a:t>EuPRAXIA</a:t>
            </a:r>
            <a:r>
              <a:rPr lang="it-IT" dirty="0"/>
              <a:t> DN School on Plasma Accelerators</a:t>
            </a:r>
            <a:endParaRPr lang="en-US" dirty="0"/>
          </a:p>
        </p:txBody>
      </p:sp>
      <p:sp>
        <p:nvSpPr>
          <p:cNvPr id="6" name="Slide Number Placeholder 5">
            <a:extLst>
              <a:ext uri="{FF2B5EF4-FFF2-40B4-BE49-F238E27FC236}">
                <a16:creationId xmlns:a16="http://schemas.microsoft.com/office/drawing/2014/main" id="{A72565FC-0AB6-55D0-1FA4-BB06F0B61295}"/>
              </a:ext>
            </a:extLst>
          </p:cNvPr>
          <p:cNvSpPr>
            <a:spLocks noGrp="1"/>
          </p:cNvSpPr>
          <p:nvPr>
            <p:ph type="sldNum" sz="quarter" idx="12"/>
          </p:nvPr>
        </p:nvSpPr>
        <p:spPr/>
        <p:txBody>
          <a:bodyPr/>
          <a:lstStyle/>
          <a:p>
            <a:fld id="{51845F5A-061D-4825-9AE9-D7794091C6CF}" type="slidenum">
              <a:rPr lang="en-US" smtClean="0"/>
              <a:t>32</a:t>
            </a:fld>
            <a:endParaRPr lang="en-US"/>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93251EDB-6F9E-5C03-49C2-CE94BE2F7CF2}"/>
                  </a:ext>
                </a:extLst>
              </p:cNvPr>
              <p:cNvSpPr txBox="1"/>
              <p:nvPr/>
            </p:nvSpPr>
            <p:spPr>
              <a:xfrm>
                <a:off x="374201" y="1033522"/>
                <a:ext cx="5574442" cy="5363841"/>
              </a:xfrm>
              <a:prstGeom prst="rect">
                <a:avLst/>
              </a:prstGeom>
              <a:noFill/>
            </p:spPr>
            <p:txBody>
              <a:bodyPr wrap="square">
                <a:spAutoFit/>
              </a:bodyPr>
              <a:lstStyle/>
              <a:p>
                <a:pPr>
                  <a:spcAft>
                    <a:spcPts val="600"/>
                  </a:spcAft>
                </a:pPr>
                <a14:m>
                  <m:oMathPara xmlns:m="http://schemas.openxmlformats.org/officeDocument/2006/math">
                    <m:oMathParaPr>
                      <m:jc m:val="left"/>
                    </m:oMathParaPr>
                    <m:oMath xmlns:m="http://schemas.openxmlformats.org/officeDocument/2006/math">
                      <m:f>
                        <m:fPr>
                          <m:ctrlPr>
                            <a:rPr lang="en-US" sz="1800" i="1" smtClean="0">
                              <a:solidFill>
                                <a:schemeClr val="tx1"/>
                              </a:solidFill>
                              <a:latin typeface="Cambria Math" panose="02040503050406030204" pitchFamily="18" charset="0"/>
                            </a:rPr>
                          </m:ctrlPr>
                        </m:fPr>
                        <m:num>
                          <m:sSup>
                            <m:sSupPr>
                              <m:ctrlPr>
                                <a:rPr lang="en-US" sz="1800" i="1">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rPr>
                                <m:t>𝑑</m:t>
                              </m:r>
                            </m:e>
                            <m:sup>
                              <m:r>
                                <a:rPr lang="en-US" sz="1800" i="1">
                                  <a:solidFill>
                                    <a:schemeClr val="tx1"/>
                                  </a:solidFill>
                                  <a:latin typeface="Cambria Math" panose="02040503050406030204" pitchFamily="18" charset="0"/>
                                </a:rPr>
                                <m:t>2</m:t>
                              </m:r>
                            </m:sup>
                          </m:sSup>
                          <m:r>
                            <a:rPr lang="en-US" sz="1800" i="1">
                              <a:solidFill>
                                <a:schemeClr val="tx1"/>
                              </a:solidFill>
                              <a:latin typeface="Cambria Math" panose="02040503050406030204" pitchFamily="18" charset="0"/>
                              <a:ea typeface="Cambria Math" panose="02040503050406030204" pitchFamily="18" charset="0"/>
                            </a:rPr>
                            <m:t>𝜑</m:t>
                          </m:r>
                        </m:num>
                        <m:den>
                          <m:r>
                            <a:rPr lang="en-US" sz="1800" i="1">
                              <a:solidFill>
                                <a:schemeClr val="tx1"/>
                              </a:solidFill>
                              <a:latin typeface="Cambria Math" panose="02040503050406030204" pitchFamily="18" charset="0"/>
                            </a:rPr>
                            <m:t>𝑑</m:t>
                          </m:r>
                          <m:sSup>
                            <m:sSupPr>
                              <m:ctrlPr>
                                <a:rPr lang="en-US" sz="1800" i="1">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rPr>
                                <m:t>𝑧</m:t>
                              </m:r>
                            </m:e>
                            <m:sup>
                              <m:r>
                                <a:rPr lang="en-US" sz="1800" i="1">
                                  <a:solidFill>
                                    <a:schemeClr val="tx1"/>
                                  </a:solidFill>
                                  <a:latin typeface="Cambria Math" panose="02040503050406030204" pitchFamily="18" charset="0"/>
                                </a:rPr>
                                <m:t>2</m:t>
                              </m:r>
                            </m:sup>
                          </m:sSup>
                        </m:den>
                      </m:f>
                      <m:r>
                        <a:rPr lang="en-US" sz="1800" i="1">
                          <a:solidFill>
                            <a:schemeClr val="tx1"/>
                          </a:solidFill>
                          <a:latin typeface="Cambria Math" panose="02040503050406030204" pitchFamily="18" charset="0"/>
                        </a:rPr>
                        <m:t>+</m:t>
                      </m:r>
                      <m:limLow>
                        <m:limLowPr>
                          <m:ctrlPr>
                            <a:rPr lang="en-US" sz="1800" i="1">
                              <a:solidFill>
                                <a:schemeClr val="tx1"/>
                              </a:solidFill>
                              <a:latin typeface="Cambria Math" panose="02040503050406030204" pitchFamily="18" charset="0"/>
                            </a:rPr>
                          </m:ctrlPr>
                        </m:limLowPr>
                        <m:e>
                          <m:groupChr>
                            <m:groupChrPr>
                              <m:chr m:val="⏟"/>
                              <m:ctrlPr>
                                <a:rPr lang="en-US" sz="1800" i="1">
                                  <a:solidFill>
                                    <a:schemeClr val="tx1"/>
                                  </a:solidFill>
                                  <a:latin typeface="Cambria Math" panose="02040503050406030204" pitchFamily="18" charset="0"/>
                                </a:rPr>
                              </m:ctrlPr>
                            </m:groupChrPr>
                            <m:e>
                              <m:r>
                                <a:rPr lang="en-US" sz="1800" i="1">
                                  <a:solidFill>
                                    <a:schemeClr val="tx1"/>
                                  </a:solidFill>
                                  <a:latin typeface="Cambria Math" panose="02040503050406030204" pitchFamily="18" charset="0"/>
                                </a:rPr>
                                <m:t>𝑞</m:t>
                              </m:r>
                              <m:f>
                                <m:fPr>
                                  <m:ctrlPr>
                                    <a:rPr lang="en-US" sz="1800" i="1">
                                      <a:solidFill>
                                        <a:schemeClr val="tx1"/>
                                      </a:solidFill>
                                      <a:latin typeface="Cambria Math" panose="02040503050406030204" pitchFamily="18" charset="0"/>
                                    </a:rPr>
                                  </m:ctrlPr>
                                </m:fPr>
                                <m:num>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𝜔</m:t>
                                      </m:r>
                                    </m:e>
                                    <m:sub>
                                      <m:r>
                                        <a:rPr lang="en-US" sz="1800" i="1">
                                          <a:solidFill>
                                            <a:schemeClr val="tx1"/>
                                          </a:solidFill>
                                          <a:latin typeface="Cambria Math" panose="02040503050406030204" pitchFamily="18" charset="0"/>
                                        </a:rPr>
                                        <m:t>𝑅𝐹</m:t>
                                      </m:r>
                                    </m:sub>
                                  </m:sSub>
                                  <m:sSub>
                                    <m:sSubPr>
                                      <m:ctrlPr>
                                        <a:rPr lang="en-US" sz="1800" i="1">
                                          <a:solidFill>
                                            <a:schemeClr val="tx1"/>
                                          </a:solidFill>
                                          <a:latin typeface="Cambria Math" panose="02040503050406030204" pitchFamily="18" charset="0"/>
                                        </a:rPr>
                                      </m:ctrlPr>
                                    </m:sSubPr>
                                    <m:e>
                                      <m:acc>
                                        <m:accPr>
                                          <m:chr m:val="̂"/>
                                          <m:ctrlPr>
                                            <a:rPr lang="en-US" sz="1800" i="1">
                                              <a:solidFill>
                                                <a:schemeClr val="tx1"/>
                                              </a:solidFill>
                                              <a:latin typeface="Cambria Math" panose="02040503050406030204" pitchFamily="18" charset="0"/>
                                            </a:rPr>
                                          </m:ctrlPr>
                                        </m:accPr>
                                        <m:e>
                                          <m:r>
                                            <m:rPr>
                                              <m:sty m:val="p"/>
                                            </m:rPr>
                                            <a:rPr lang="en-US" sz="1800" i="0">
                                              <a:solidFill>
                                                <a:schemeClr val="tx1"/>
                                              </a:solidFill>
                                              <a:latin typeface="Cambria Math" panose="02040503050406030204" pitchFamily="18" charset="0"/>
                                            </a:rPr>
                                            <m:t>E</m:t>
                                          </m:r>
                                        </m:e>
                                      </m:acc>
                                    </m:e>
                                    <m:sub>
                                      <m:r>
                                        <a:rPr lang="en-US" sz="1800" i="1">
                                          <a:solidFill>
                                            <a:schemeClr val="tx1"/>
                                          </a:solidFill>
                                          <a:latin typeface="Cambria Math" panose="02040503050406030204" pitchFamily="18" charset="0"/>
                                        </a:rPr>
                                        <m:t>𝑎𝑐𝑐</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sin</m:t>
                                      </m:r>
                                    </m:fName>
                                    <m:e>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m:t>
                                          </m:r>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𝜙</m:t>
                                              </m:r>
                                            </m:e>
                                            <m:sub>
                                              <m:r>
                                                <a:rPr lang="en-US" sz="1800" i="1">
                                                  <a:solidFill>
                                                    <a:schemeClr val="tx1"/>
                                                  </a:solidFill>
                                                  <a:latin typeface="Cambria Math" panose="02040503050406030204" pitchFamily="18" charset="0"/>
                                                </a:rPr>
                                                <m:t>𝑠</m:t>
                                              </m:r>
                                            </m:sub>
                                          </m:sSub>
                                        </m:e>
                                      </m:d>
                                    </m:e>
                                  </m:func>
                                </m:num>
                                <m:den>
                                  <m:r>
                                    <a:rPr lang="en-US" sz="1800" i="1">
                                      <a:solidFill>
                                        <a:schemeClr val="tx1"/>
                                      </a:solidFill>
                                      <a:latin typeface="Cambria Math" panose="02040503050406030204" pitchFamily="18" charset="0"/>
                                    </a:rPr>
                                    <m:t>𝑐</m:t>
                                  </m:r>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𝐸</m:t>
                                      </m:r>
                                    </m:e>
                                    <m:sub>
                                      <m:r>
                                        <a:rPr lang="en-US" sz="1800" i="1">
                                          <a:solidFill>
                                            <a:schemeClr val="tx1"/>
                                          </a:solidFill>
                                          <a:latin typeface="Cambria Math" panose="02040503050406030204" pitchFamily="18" charset="0"/>
                                        </a:rPr>
                                        <m:t>0</m:t>
                                      </m:r>
                                    </m:sub>
                                  </m:sSub>
                                  <m:sSubSup>
                                    <m:sSubSupPr>
                                      <m:ctrlPr>
                                        <a:rPr lang="en-US" sz="1800" i="1">
                                          <a:solidFill>
                                            <a:schemeClr val="tx1"/>
                                          </a:solidFill>
                                          <a:latin typeface="Cambria Math" panose="02040503050406030204" pitchFamily="18" charset="0"/>
                                        </a:rPr>
                                      </m:ctrlPr>
                                    </m:sSubSupPr>
                                    <m:e>
                                      <m:r>
                                        <a:rPr lang="en-US" sz="1800" i="1">
                                          <a:solidFill>
                                            <a:schemeClr val="tx1"/>
                                          </a:solidFill>
                                          <a:latin typeface="Cambria Math" panose="02040503050406030204" pitchFamily="18" charset="0"/>
                                        </a:rPr>
                                        <m:t>𝛽</m:t>
                                      </m:r>
                                    </m:e>
                                    <m:sub>
                                      <m:r>
                                        <a:rPr lang="en-US" sz="1800" i="1">
                                          <a:solidFill>
                                            <a:schemeClr val="tx1"/>
                                          </a:solidFill>
                                          <a:latin typeface="Cambria Math" panose="02040503050406030204" pitchFamily="18" charset="0"/>
                                        </a:rPr>
                                        <m:t>𝑠</m:t>
                                      </m:r>
                                    </m:sub>
                                    <m:sup>
                                      <m:r>
                                        <a:rPr lang="en-US" sz="1800" i="1">
                                          <a:solidFill>
                                            <a:schemeClr val="tx1"/>
                                          </a:solidFill>
                                          <a:latin typeface="Cambria Math" panose="02040503050406030204" pitchFamily="18" charset="0"/>
                                        </a:rPr>
                                        <m:t>3</m:t>
                                      </m:r>
                                    </m:sup>
                                  </m:sSubSup>
                                  <m:sSubSup>
                                    <m:sSubSupPr>
                                      <m:ctrlPr>
                                        <a:rPr lang="en-US" sz="1800" i="1">
                                          <a:solidFill>
                                            <a:schemeClr val="tx1"/>
                                          </a:solidFill>
                                          <a:latin typeface="Cambria Math" panose="02040503050406030204" pitchFamily="18" charset="0"/>
                                        </a:rPr>
                                      </m:ctrlPr>
                                    </m:sSubSupPr>
                                    <m:e>
                                      <m:r>
                                        <a:rPr lang="en-US" sz="1800" i="1">
                                          <a:solidFill>
                                            <a:schemeClr val="tx1"/>
                                          </a:solidFill>
                                          <a:latin typeface="Cambria Math" panose="02040503050406030204" pitchFamily="18" charset="0"/>
                                        </a:rPr>
                                        <m:t>𝛾</m:t>
                                      </m:r>
                                    </m:e>
                                    <m:sub>
                                      <m:r>
                                        <a:rPr lang="en-US" sz="1800" i="1">
                                          <a:solidFill>
                                            <a:schemeClr val="tx1"/>
                                          </a:solidFill>
                                          <a:latin typeface="Cambria Math" panose="02040503050406030204" pitchFamily="18" charset="0"/>
                                        </a:rPr>
                                        <m:t>𝑠</m:t>
                                      </m:r>
                                    </m:sub>
                                    <m:sup>
                                      <m:r>
                                        <a:rPr lang="en-US" sz="1800" i="1">
                                          <a:solidFill>
                                            <a:schemeClr val="tx1"/>
                                          </a:solidFill>
                                          <a:latin typeface="Cambria Math" panose="02040503050406030204" pitchFamily="18" charset="0"/>
                                        </a:rPr>
                                        <m:t>3</m:t>
                                      </m:r>
                                    </m:sup>
                                  </m:sSubSup>
                                </m:den>
                              </m:f>
                            </m:e>
                          </m:groupChr>
                        </m:e>
                        <m:lim>
                          <m:sSubSup>
                            <m:sSubSupPr>
                              <m:ctrlPr>
                                <a:rPr lang="en-US" sz="1800" i="1">
                                  <a:solidFill>
                                    <a:schemeClr val="tx1"/>
                                  </a:solidFill>
                                  <a:latin typeface="Cambria Math" panose="02040503050406030204" pitchFamily="18" charset="0"/>
                                </a:rPr>
                              </m:ctrlPr>
                            </m:sSubSupPr>
                            <m:e>
                              <m:r>
                                <m:rPr>
                                  <m:sty m:val="p"/>
                                </m:rPr>
                                <a:rPr lang="en-US" sz="1800" i="1">
                                  <a:solidFill>
                                    <a:schemeClr val="tx1"/>
                                  </a:solidFill>
                                  <a:latin typeface="Cambria Math" panose="02040503050406030204" pitchFamily="18" charset="0"/>
                                </a:rPr>
                                <m:t>Ω</m:t>
                              </m:r>
                            </m:e>
                            <m:sub>
                              <m:r>
                                <a:rPr lang="en-US" sz="1800" i="1">
                                  <a:solidFill>
                                    <a:schemeClr val="tx1"/>
                                  </a:solidFill>
                                  <a:latin typeface="Cambria Math" panose="02040503050406030204" pitchFamily="18" charset="0"/>
                                </a:rPr>
                                <m:t>𝑠</m:t>
                              </m:r>
                            </m:sub>
                            <m:sup>
                              <m:r>
                                <a:rPr lang="en-US" sz="1800" i="1">
                                  <a:solidFill>
                                    <a:schemeClr val="tx1"/>
                                  </a:solidFill>
                                  <a:latin typeface="Cambria Math" panose="02040503050406030204" pitchFamily="18" charset="0"/>
                                </a:rPr>
                                <m:t>2</m:t>
                              </m:r>
                            </m:sup>
                          </m:sSubSup>
                        </m:lim>
                      </m:limLow>
                      <m:r>
                        <a:rPr lang="en-US" sz="1800" i="1">
                          <a:solidFill>
                            <a:schemeClr val="tx1"/>
                          </a:solidFill>
                          <a:latin typeface="Cambria Math" panose="02040503050406030204" pitchFamily="18" charset="0"/>
                          <a:ea typeface="Cambria Math" panose="02040503050406030204" pitchFamily="18" charset="0"/>
                        </a:rPr>
                        <m:t>𝜑</m:t>
                      </m:r>
                      <m:r>
                        <a:rPr lang="en-US" sz="1800" i="1">
                          <a:solidFill>
                            <a:schemeClr val="tx1"/>
                          </a:solidFill>
                          <a:latin typeface="Cambria Math" panose="02040503050406030204" pitchFamily="18" charset="0"/>
                        </a:rPr>
                        <m:t>=0</m:t>
                      </m:r>
                    </m:oMath>
                  </m:oMathPara>
                </a14:m>
                <a:endParaRPr lang="en-US" dirty="0"/>
              </a:p>
              <a:p>
                <a:pPr marL="285750" indent="-285750">
                  <a:spcAft>
                    <a:spcPts val="600"/>
                  </a:spcAft>
                  <a:buFont typeface="Arial" panose="020B0604020202020204" pitchFamily="34" charset="0"/>
                  <a:buChar char="•"/>
                </a:pPr>
                <a:r>
                  <a:rPr lang="en-US" sz="1400" dirty="0"/>
                  <a:t>The condition to have stable longitudinal oscillations and  acceleration at the same time is:</a:t>
                </a:r>
                <a:br>
                  <a:rPr lang="en-US" sz="1800" dirty="0"/>
                </a:br>
                <a14:m>
                  <m:oMath xmlns:m="http://schemas.openxmlformats.org/officeDocument/2006/math">
                    <m:d>
                      <m:dPr>
                        <m:begChr m:val=""/>
                        <m:endChr m:val="}"/>
                        <m:ctrlPr>
                          <a:rPr lang="en-US" i="1" smtClean="0">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sSubSup>
                              <m:sSubSupPr>
                                <m:ctrlPr>
                                  <a:rPr lang="en-US" i="1">
                                    <a:solidFill>
                                      <a:srgbClr val="000000"/>
                                    </a:solidFill>
                                    <a:latin typeface="Cambria Math" panose="02040503050406030204" pitchFamily="18" charset="0"/>
                                  </a:rPr>
                                </m:ctrlPr>
                              </m:sSubSupPr>
                              <m:e>
                                <m:r>
                                  <m:rPr>
                                    <m:sty m:val="p"/>
                                  </m:rPr>
                                  <a:rPr lang="en-US" i="1">
                                    <a:solidFill>
                                      <a:srgbClr val="000000"/>
                                    </a:solidFill>
                                    <a:latin typeface="Cambria Math" panose="02040503050406030204" pitchFamily="18" charset="0"/>
                                  </a:rPr>
                                  <m:t>Ω</m:t>
                                </m:r>
                              </m:e>
                              <m:sub>
                                <m:r>
                                  <a:rPr lang="en-US" i="1">
                                    <a:solidFill>
                                      <a:srgbClr val="000000"/>
                                    </a:solidFill>
                                    <a:latin typeface="Cambria Math" panose="02040503050406030204" pitchFamily="18" charset="0"/>
                                  </a:rPr>
                                  <m:t>𝑠</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&gt;0⇒</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sin</m:t>
                                </m:r>
                              </m:fName>
                              <m:e>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𝑠</m:t>
                                        </m:r>
                                      </m:sub>
                                    </m:sSub>
                                  </m:e>
                                </m:d>
                              </m:e>
                            </m:func>
                            <m:r>
                              <a:rPr lang="en-US" i="1">
                                <a:solidFill>
                                  <a:srgbClr val="000000"/>
                                </a:solidFill>
                                <a:latin typeface="Cambria Math" panose="02040503050406030204" pitchFamily="18" charset="0"/>
                              </a:rPr>
                              <m:t>&gt;0</m:t>
                            </m:r>
                          </m:e>
                          <m:e>
                            <m:r>
                              <a:rPr lang="en-US" i="1">
                                <a:solidFill>
                                  <a:srgbClr val="000000"/>
                                </a:solidFill>
                                <a:latin typeface="Cambria Math" panose="02040503050406030204" pitchFamily="18" charset="0"/>
                              </a:rPr>
                              <m:t>&amp;</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𝑉</m:t>
                                </m:r>
                              </m:e>
                              <m:sub>
                                <m:r>
                                  <a:rPr lang="en-US" i="1">
                                    <a:solidFill>
                                      <a:srgbClr val="000000"/>
                                    </a:solidFill>
                                    <a:latin typeface="Cambria Math" panose="02040503050406030204" pitchFamily="18" charset="0"/>
                                  </a:rPr>
                                  <m:t>𝑎𝑐𝑐</m:t>
                                </m:r>
                              </m:sub>
                            </m:sSub>
                            <m:r>
                              <a:rPr lang="en-US" i="1">
                                <a:solidFill>
                                  <a:srgbClr val="000000"/>
                                </a:solidFill>
                                <a:latin typeface="Cambria Math" panose="02040503050406030204" pitchFamily="18" charset="0"/>
                              </a:rPr>
                              <m:t>&gt;0⇒</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𝑠</m:t>
                                    </m:r>
                                  </m:sub>
                                </m:sSub>
                              </m:e>
                            </m:func>
                            <m:r>
                              <a:rPr lang="en-US" i="1">
                                <a:solidFill>
                                  <a:srgbClr val="000000"/>
                                </a:solidFill>
                                <a:latin typeface="Cambria Math" panose="02040503050406030204" pitchFamily="18" charset="0"/>
                              </a:rPr>
                              <m:t>&gt;0</m:t>
                            </m:r>
                          </m:e>
                        </m:eqArr>
                      </m:e>
                    </m:d>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𝜋</m:t>
                        </m:r>
                      </m:num>
                      <m:den>
                        <m:r>
                          <a:rPr lang="en-US" i="1">
                            <a:solidFill>
                              <a:srgbClr val="000000"/>
                            </a:solidFill>
                            <a:latin typeface="Cambria Math" panose="02040503050406030204" pitchFamily="18" charset="0"/>
                          </a:rPr>
                          <m:t>2</m:t>
                        </m:r>
                      </m:den>
                    </m:f>
                    <m:r>
                      <a:rPr lang="en-US" i="1">
                        <a:solidFill>
                          <a:srgbClr val="000000"/>
                        </a:solidFill>
                        <a:latin typeface="Cambria Math" panose="02040503050406030204" pitchFamily="18" charset="0"/>
                      </a:rPr>
                      <m:t>&lt;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𝜙</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&lt;0</m:t>
                    </m:r>
                  </m:oMath>
                </a14:m>
                <a:endParaRPr lang="en-US" dirty="0"/>
              </a:p>
              <a:p>
                <a:pPr marL="285750" indent="-285750">
                  <a:spcAft>
                    <a:spcPts val="600"/>
                  </a:spcAft>
                  <a:buFont typeface="Arial" panose="020B0604020202020204" pitchFamily="34" charset="0"/>
                  <a:buChar char="•"/>
                </a:pPr>
                <a:r>
                  <a:rPr lang="en-US" altLang="en-US" sz="1400" dirty="0"/>
                  <a:t>If we accelerate on the rising part of the positive RF wave, we have a </a:t>
                </a:r>
                <a:r>
                  <a:rPr lang="en-US" altLang="en-US" sz="1400" b="1" dirty="0"/>
                  <a:t>longitudinal force keeping the beam bunched </a:t>
                </a:r>
                <a:r>
                  <a:rPr lang="en-US" altLang="en-US" sz="1400" dirty="0"/>
                  <a:t>around the synchronous phase</a:t>
                </a:r>
                <a:br>
                  <a:rPr lang="en-US" altLang="en-US" dirty="0"/>
                </a:br>
                <a14:m>
                  <m:oMath xmlns:m="http://schemas.openxmlformats.org/officeDocument/2006/math">
                    <m:d>
                      <m:dPr>
                        <m:begChr m:val="{"/>
                        <m:endChr m:val=""/>
                        <m:ctrlPr>
                          <a:rPr lang="en-US" i="1" smtClean="0">
                            <a:solidFill>
                              <a:srgbClr val="000000"/>
                            </a:solidFill>
                            <a:latin typeface="Cambria Math" panose="02040503050406030204" pitchFamily="18" charset="0"/>
                          </a:rPr>
                        </m:ctrlPr>
                      </m:dPr>
                      <m:e>
                        <m:eqArr>
                          <m:eqArrPr>
                            <m:ctrlPr>
                              <a:rPr lang="en-US" i="1">
                                <a:solidFill>
                                  <a:srgbClr val="000000"/>
                                </a:solidFill>
                                <a:latin typeface="Cambria Math" panose="02040503050406030204" pitchFamily="18" charset="0"/>
                              </a:rPr>
                            </m:ctrlPr>
                          </m:eqArrPr>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ea typeface="Cambria Math" panose="02040503050406030204" pitchFamily="18" charset="0"/>
                              </a:rPr>
                              <m:t>𝜑</m:t>
                            </m:r>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ea typeface="Cambria Math" panose="02040503050406030204" pitchFamily="18" charset="0"/>
                                  </a:rPr>
                                  <m:t>𝜑</m:t>
                                </m:r>
                              </m:e>
                            </m:acc>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m:rPr>
                                            <m:sty m:val="p"/>
                                          </m:rPr>
                                          <a:rPr lang="en-US" i="1">
                                            <a:solidFill>
                                              <a:srgbClr val="000000"/>
                                            </a:solidFill>
                                            <a:latin typeface="Cambria Math" panose="02040503050406030204" pitchFamily="18" charset="0"/>
                                          </a:rPr>
                                          <m:t>Ω</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𝑧</m:t>
                                    </m:r>
                                  </m:e>
                                </m:d>
                              </m:e>
                            </m:func>
                          </m:e>
                          <m:e>
                            <m:r>
                              <a:rPr lang="en-US" i="1">
                                <a:solidFill>
                                  <a:srgbClr val="000000"/>
                                </a:solidFill>
                                <a:latin typeface="Cambria Math" panose="02040503050406030204" pitchFamily="18" charset="0"/>
                              </a:rPr>
                              <m:t>&amp;</m:t>
                            </m:r>
                            <m:r>
                              <a:rPr lang="en-US" i="1">
                                <a:solidFill>
                                  <a:srgbClr val="000000"/>
                                </a:solidFill>
                                <a:latin typeface="Cambria Math" panose="02040503050406030204" pitchFamily="18" charset="0"/>
                              </a:rPr>
                              <m:t>𝑤</m:t>
                            </m:r>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𝑤</m:t>
                                </m:r>
                              </m:e>
                            </m:acc>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sin</m:t>
                                </m:r>
                              </m:fName>
                              <m:e>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m:rPr>
                                            <m:sty m:val="p"/>
                                          </m:rPr>
                                          <a:rPr lang="en-US" i="1">
                                            <a:solidFill>
                                              <a:srgbClr val="000000"/>
                                            </a:solidFill>
                                            <a:latin typeface="Cambria Math" panose="02040503050406030204" pitchFamily="18" charset="0"/>
                                          </a:rPr>
                                          <m:t>Ω</m:t>
                                        </m:r>
                                      </m:e>
                                      <m:sub>
                                        <m:r>
                                          <a:rPr lang="en-US" i="1">
                                            <a:solidFill>
                                              <a:srgbClr val="000000"/>
                                            </a:solidFill>
                                            <a:latin typeface="Cambria Math" panose="02040503050406030204" pitchFamily="18" charset="0"/>
                                          </a:rPr>
                                          <m:t>𝑠</m:t>
                                        </m:r>
                                      </m:sub>
                                    </m:sSub>
                                    <m:r>
                                      <a:rPr lang="en-US" i="1">
                                        <a:solidFill>
                                          <a:srgbClr val="000000"/>
                                        </a:solidFill>
                                        <a:latin typeface="Cambria Math" panose="02040503050406030204" pitchFamily="18" charset="0"/>
                                      </a:rPr>
                                      <m:t>𝑧</m:t>
                                    </m:r>
                                  </m:e>
                                </m:d>
                              </m:e>
                            </m:func>
                          </m:e>
                        </m:eqArr>
                      </m:e>
                    </m:d>
                  </m:oMath>
                </a14:m>
                <a:endParaRPr lang="it-IT" dirty="0">
                  <a:solidFill>
                    <a:srgbClr val="000000"/>
                  </a:solidFill>
                </a:endParaRPr>
              </a:p>
              <a:p>
                <a:pPr marL="285750" indent="-285750">
                  <a:spcAft>
                    <a:spcPts val="600"/>
                  </a:spcAft>
                  <a:buFont typeface="Arial" panose="020B0604020202020204" pitchFamily="34" charset="0"/>
                  <a:buChar char="•"/>
                </a:pPr>
                <a:r>
                  <a:rPr lang="en-US" sz="1400" dirty="0"/>
                  <a:t>The trajectory of a generic particle in the longitudinal phase space is an </a:t>
                </a:r>
                <a:r>
                  <a:rPr lang="en-US" sz="1400" b="1" dirty="0"/>
                  <a:t>ellipse </a:t>
                </a:r>
                <a:r>
                  <a:rPr lang="en-US" sz="1400" dirty="0"/>
                  <a:t>and t</a:t>
                </a:r>
                <a:r>
                  <a:rPr lang="en-US" sz="1400" dirty="0">
                    <a:sym typeface="Symbol"/>
                  </a:rPr>
                  <a:t>he </a:t>
                </a:r>
                <a:r>
                  <a:rPr lang="en-US" sz="1400" b="1" dirty="0">
                    <a:sym typeface="Symbol"/>
                  </a:rPr>
                  <a:t>angular frequency </a:t>
                </a:r>
                <a:r>
                  <a:rPr lang="en-US" sz="1400" dirty="0">
                    <a:sym typeface="Symbol"/>
                  </a:rPr>
                  <a:t>is simply </a:t>
                </a:r>
                <a14:m>
                  <m:oMath xmlns:m="http://schemas.openxmlformats.org/officeDocument/2006/math">
                    <m:sSub>
                      <m:sSubPr>
                        <m:ctrlPr>
                          <a:rPr lang="el-GR" sz="1400" i="1" smtClean="0">
                            <a:latin typeface="Cambria Math" panose="02040503050406030204" pitchFamily="18" charset="0"/>
                            <a:ea typeface="Cambria Math" panose="02040503050406030204" pitchFamily="18" charset="0"/>
                            <a:sym typeface="Symbol"/>
                          </a:rPr>
                        </m:ctrlPr>
                      </m:sSubPr>
                      <m:e>
                        <m:r>
                          <m:rPr>
                            <m:sty m:val="p"/>
                          </m:rPr>
                          <a:rPr lang="el-GR" sz="1400" i="1">
                            <a:latin typeface="Cambria Math" panose="02040503050406030204" pitchFamily="18" charset="0"/>
                            <a:ea typeface="Cambria Math" panose="02040503050406030204" pitchFamily="18" charset="0"/>
                            <a:sym typeface="Symbol"/>
                          </a:rPr>
                          <m:t>Ω</m:t>
                        </m:r>
                      </m:e>
                      <m:sub>
                        <m:r>
                          <a:rPr lang="it-IT" sz="1400" b="0" i="1" smtClean="0">
                            <a:latin typeface="Cambria Math" panose="02040503050406030204" pitchFamily="18" charset="0"/>
                            <a:ea typeface="Cambria Math" panose="02040503050406030204" pitchFamily="18" charset="0"/>
                            <a:sym typeface="Symbol"/>
                          </a:rPr>
                          <m:t>𝑇</m:t>
                        </m:r>
                      </m:sub>
                    </m:sSub>
                    <m:r>
                      <a:rPr lang="it-IT" sz="1400" b="0" i="0" smtClean="0">
                        <a:latin typeface="Cambria Math" panose="02040503050406030204" pitchFamily="18" charset="0"/>
                        <a:ea typeface="Cambria Math" panose="02040503050406030204" pitchFamily="18" charset="0"/>
                        <a:sym typeface="Symbol"/>
                      </a:rPr>
                      <m:t>=</m:t>
                    </m:r>
                    <m:sSub>
                      <m:sSubPr>
                        <m:ctrlPr>
                          <a:rPr lang="el-GR" sz="1400" i="1">
                            <a:latin typeface="Cambria Math" panose="02040503050406030204" pitchFamily="18" charset="0"/>
                            <a:ea typeface="Cambria Math" panose="02040503050406030204" pitchFamily="18" charset="0"/>
                            <a:sym typeface="Symbol"/>
                          </a:rPr>
                        </m:ctrlPr>
                      </m:sSubPr>
                      <m:e>
                        <m:r>
                          <m:rPr>
                            <m:sty m:val="p"/>
                          </m:rPr>
                          <a:rPr lang="el-GR" sz="1400" i="1">
                            <a:latin typeface="Cambria Math" panose="02040503050406030204" pitchFamily="18" charset="0"/>
                            <a:ea typeface="Cambria Math" panose="02040503050406030204" pitchFamily="18" charset="0"/>
                            <a:sym typeface="Symbol"/>
                          </a:rPr>
                          <m:t>Ω</m:t>
                        </m:r>
                      </m:e>
                      <m:sub>
                        <m:r>
                          <a:rPr lang="it-IT" sz="1400" b="0" i="1" smtClean="0">
                            <a:latin typeface="Cambria Math" panose="02040503050406030204" pitchFamily="18" charset="0"/>
                            <a:ea typeface="Cambria Math" panose="02040503050406030204" pitchFamily="18" charset="0"/>
                            <a:sym typeface="Symbol"/>
                          </a:rPr>
                          <m:t>𝑆</m:t>
                        </m:r>
                      </m:sub>
                    </m:sSub>
                    <m:sSub>
                      <m:sSubPr>
                        <m:ctrlPr>
                          <a:rPr lang="it-IT" sz="1400" i="1" smtClean="0">
                            <a:latin typeface="Cambria Math" panose="02040503050406030204" pitchFamily="18" charset="0"/>
                            <a:ea typeface="Cambria Math" panose="02040503050406030204" pitchFamily="18" charset="0"/>
                            <a:sym typeface="Symbol"/>
                          </a:rPr>
                        </m:ctrlPr>
                      </m:sSubPr>
                      <m:e>
                        <m:r>
                          <a:rPr lang="it-IT" sz="1400" i="1" smtClean="0">
                            <a:latin typeface="Cambria Math" panose="02040503050406030204" pitchFamily="18" charset="0"/>
                            <a:ea typeface="Cambria Math" panose="02040503050406030204" pitchFamily="18" charset="0"/>
                            <a:sym typeface="Symbol"/>
                          </a:rPr>
                          <m:t>𝛽</m:t>
                        </m:r>
                      </m:e>
                      <m:sub>
                        <m:r>
                          <a:rPr lang="it-IT" sz="1400" b="0" i="1" smtClean="0">
                            <a:latin typeface="Cambria Math" panose="02040503050406030204" pitchFamily="18" charset="0"/>
                            <a:ea typeface="Cambria Math" panose="02040503050406030204" pitchFamily="18" charset="0"/>
                            <a:sym typeface="Symbol"/>
                          </a:rPr>
                          <m:t>𝑆</m:t>
                        </m:r>
                      </m:sub>
                    </m:sSub>
                    <m:r>
                      <a:rPr lang="it-IT" sz="1400" b="0" i="1" smtClean="0">
                        <a:latin typeface="Cambria Math" panose="02040503050406030204" pitchFamily="18" charset="0"/>
                        <a:ea typeface="Cambria Math" panose="02040503050406030204" pitchFamily="18" charset="0"/>
                        <a:sym typeface="Symbol"/>
                      </a:rPr>
                      <m:t>𝑐</m:t>
                    </m:r>
                  </m:oMath>
                </a14:m>
                <a:r>
                  <a:rPr lang="en-US" sz="1400" dirty="0">
                    <a:sym typeface="Symbol" panose="05050102010706020507" pitchFamily="18" charset="2"/>
                  </a:rPr>
                  <a:t> that </a:t>
                </a:r>
                <a:r>
                  <a:rPr lang="en-US" sz="1400" b="1" dirty="0">
                    <a:sym typeface="Symbol" panose="05050102010706020507" pitchFamily="18" charset="2"/>
                  </a:rPr>
                  <a:t>scale with </a:t>
                </a:r>
                <a14:m>
                  <m:oMath xmlns:m="http://schemas.openxmlformats.org/officeDocument/2006/math">
                    <m:f>
                      <m:fPr>
                        <m:type m:val="lin"/>
                        <m:ctrlPr>
                          <a:rPr lang="en-US" sz="1400" b="1" i="1" smtClean="0">
                            <a:latin typeface="Cambria Math" panose="02040503050406030204" pitchFamily="18" charset="0"/>
                            <a:sym typeface="Symbol" panose="05050102010706020507" pitchFamily="18" charset="2"/>
                          </a:rPr>
                        </m:ctrlPr>
                      </m:fPr>
                      <m:num>
                        <m:r>
                          <a:rPr lang="it-IT" sz="1400" b="1" i="1" smtClean="0">
                            <a:latin typeface="Cambria Math" panose="02040503050406030204" pitchFamily="18" charset="0"/>
                            <a:sym typeface="Symbol" panose="05050102010706020507" pitchFamily="18" charset="2"/>
                          </a:rPr>
                          <m:t>𝟏</m:t>
                        </m:r>
                      </m:num>
                      <m:den>
                        <m:sSup>
                          <m:sSupPr>
                            <m:ctrlPr>
                              <a:rPr lang="en-US" sz="1400" b="1" i="1">
                                <a:latin typeface="Cambria Math" panose="02040503050406030204" pitchFamily="18" charset="0"/>
                                <a:sym typeface="Symbol" panose="05050102010706020507" pitchFamily="18" charset="2"/>
                              </a:rPr>
                            </m:ctrlPr>
                          </m:sSupPr>
                          <m:e>
                            <m:r>
                              <a:rPr lang="en-US" sz="1400" b="1" i="1">
                                <a:latin typeface="Cambria Math" panose="02040503050406030204" pitchFamily="18" charset="0"/>
                                <a:ea typeface="Cambria Math" panose="02040503050406030204" pitchFamily="18" charset="0"/>
                                <a:sym typeface="Symbol" panose="05050102010706020507" pitchFamily="18" charset="2"/>
                              </a:rPr>
                              <m:t>𝜸</m:t>
                            </m:r>
                          </m:e>
                          <m:sup>
                            <m:f>
                              <m:fPr>
                                <m:type m:val="lin"/>
                                <m:ctrlPr>
                                  <a:rPr lang="en-US" sz="1400" b="1" i="1">
                                    <a:latin typeface="Cambria Math" panose="02040503050406030204" pitchFamily="18" charset="0"/>
                                    <a:sym typeface="Symbol" panose="05050102010706020507" pitchFamily="18" charset="2"/>
                                  </a:rPr>
                                </m:ctrlPr>
                              </m:fPr>
                              <m:num>
                                <m:r>
                                  <a:rPr lang="it-IT" sz="1400" b="1" i="1">
                                    <a:latin typeface="Cambria Math" panose="02040503050406030204" pitchFamily="18" charset="0"/>
                                    <a:sym typeface="Symbol" panose="05050102010706020507" pitchFamily="18" charset="2"/>
                                  </a:rPr>
                                  <m:t>𝟑</m:t>
                                </m:r>
                              </m:num>
                              <m:den>
                                <m:r>
                                  <a:rPr lang="it-IT" sz="1400" b="1" i="1">
                                    <a:latin typeface="Cambria Math" panose="02040503050406030204" pitchFamily="18" charset="0"/>
                                    <a:sym typeface="Symbol" panose="05050102010706020507" pitchFamily="18" charset="2"/>
                                  </a:rPr>
                                  <m:t>𝟐</m:t>
                                </m:r>
                              </m:den>
                            </m:f>
                          </m:sup>
                        </m:sSup>
                      </m:den>
                    </m:f>
                  </m:oMath>
                </a14:m>
                <a:r>
                  <a:rPr lang="en-US" sz="1400" b="1" dirty="0">
                    <a:sym typeface="Symbol" panose="05050102010706020507" pitchFamily="18" charset="2"/>
                  </a:rPr>
                  <a:t>, </a:t>
                </a:r>
                <a:r>
                  <a:rPr lang="en-US" sz="1400" dirty="0">
                    <a:sym typeface="Symbol" panose="05050102010706020507" pitchFamily="18" charset="2"/>
                  </a:rPr>
                  <a:t>thus, for ultra relativistic particles, shrinks to 0 (the beam is frozen)</a:t>
                </a:r>
              </a:p>
              <a:p>
                <a:pPr marL="285750" indent="-285750">
                  <a:spcAft>
                    <a:spcPts val="600"/>
                  </a:spcAft>
                  <a:buFont typeface="Arial" panose="020B0604020202020204" pitchFamily="34" charset="0"/>
                  <a:buChar char="•"/>
                </a:pPr>
                <a:r>
                  <a:rPr lang="en-US" sz="1400" dirty="0">
                    <a:sym typeface="Symbol"/>
                  </a:rPr>
                  <a:t>the bunch occupies an area in the longitudinal phase space called </a:t>
                </a:r>
                <a:r>
                  <a:rPr lang="en-US" sz="1400" b="1" dirty="0">
                    <a:sym typeface="Symbol"/>
                  </a:rPr>
                  <a:t>longitudinal emittance </a:t>
                </a:r>
                <a:r>
                  <a:rPr lang="en-US" sz="1400" dirty="0">
                    <a:sym typeface="Symbol"/>
                  </a:rPr>
                  <a:t>and the projections of the bunch in the energy and phase planes give the </a:t>
                </a:r>
                <a:r>
                  <a:rPr lang="en-US" sz="1400" b="1" dirty="0">
                    <a:sym typeface="Symbol"/>
                  </a:rPr>
                  <a:t>energy spread </a:t>
                </a:r>
                <a:r>
                  <a:rPr lang="en-US" sz="1400" dirty="0">
                    <a:sym typeface="Symbol"/>
                  </a:rPr>
                  <a:t>and the </a:t>
                </a:r>
                <a:r>
                  <a:rPr lang="en-US" sz="1400" b="1" dirty="0">
                    <a:sym typeface="Symbol"/>
                  </a:rPr>
                  <a:t>bunch length</a:t>
                </a:r>
                <a:r>
                  <a:rPr lang="en-US" sz="1400" dirty="0">
                    <a:sym typeface="Symbol"/>
                  </a:rPr>
                  <a:t>.</a:t>
                </a:r>
              </a:p>
            </p:txBody>
          </p:sp>
        </mc:Choice>
        <mc:Fallback>
          <p:sp>
            <p:nvSpPr>
              <p:cNvPr id="13" name="TextBox 12">
                <a:extLst>
                  <a:ext uri="{FF2B5EF4-FFF2-40B4-BE49-F238E27FC236}">
                    <a16:creationId xmlns:a16="http://schemas.microsoft.com/office/drawing/2014/main" id="{93251EDB-6F9E-5C03-49C2-CE94BE2F7CF2}"/>
                  </a:ext>
                </a:extLst>
              </p:cNvPr>
              <p:cNvSpPr txBox="1">
                <a:spLocks noRot="1" noChangeAspect="1" noMove="1" noResize="1" noEditPoints="1" noAdjustHandles="1" noChangeArrowheads="1" noChangeShapeType="1" noTextEdit="1"/>
              </p:cNvSpPr>
              <p:nvPr/>
            </p:nvSpPr>
            <p:spPr>
              <a:xfrm>
                <a:off x="374201" y="1033522"/>
                <a:ext cx="5574442" cy="5363841"/>
              </a:xfrm>
              <a:prstGeom prst="rect">
                <a:avLst/>
              </a:prstGeom>
              <a:blipFill>
                <a:blip r:embed="rId2"/>
                <a:stretch>
                  <a:fillRect l="-109" r="-874" b="-228"/>
                </a:stretch>
              </a:blipFill>
            </p:spPr>
            <p:txBody>
              <a:bodyPr/>
              <a:lstStyle/>
              <a:p>
                <a:r>
                  <a:rPr lang="en-US">
                    <a:noFill/>
                  </a:rPr>
                  <a:t> </a:t>
                </a:r>
              </a:p>
            </p:txBody>
          </p:sp>
        </mc:Fallback>
      </mc:AlternateContent>
      <p:cxnSp>
        <p:nvCxnSpPr>
          <p:cNvPr id="14" name="Connettore 2 44">
            <a:extLst>
              <a:ext uri="{FF2B5EF4-FFF2-40B4-BE49-F238E27FC236}">
                <a16:creationId xmlns:a16="http://schemas.microsoft.com/office/drawing/2014/main" id="{9E4B2AA9-3940-CF51-4489-231FFAFDABC9}"/>
              </a:ext>
            </a:extLst>
          </p:cNvPr>
          <p:cNvCxnSpPr/>
          <p:nvPr/>
        </p:nvCxnSpPr>
        <p:spPr>
          <a:xfrm flipH="1" flipV="1">
            <a:off x="5451474" y="784537"/>
            <a:ext cx="6551" cy="12128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45">
            <a:extLst>
              <a:ext uri="{FF2B5EF4-FFF2-40B4-BE49-F238E27FC236}">
                <a16:creationId xmlns:a16="http://schemas.microsoft.com/office/drawing/2014/main" id="{7C60A2C2-1FCD-1D54-AA18-777CB0DD3627}"/>
              </a:ext>
            </a:extLst>
          </p:cNvPr>
          <p:cNvCxnSpPr/>
          <p:nvPr/>
        </p:nvCxnSpPr>
        <p:spPr>
          <a:xfrm>
            <a:off x="4299280" y="1455423"/>
            <a:ext cx="255597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Figura a mano libera 46">
            <a:extLst>
              <a:ext uri="{FF2B5EF4-FFF2-40B4-BE49-F238E27FC236}">
                <a16:creationId xmlns:a16="http://schemas.microsoft.com/office/drawing/2014/main" id="{6B1244C6-F8CD-3E69-FA7F-9C01F5383232}"/>
              </a:ext>
            </a:extLst>
          </p:cNvPr>
          <p:cNvSpPr/>
          <p:nvPr/>
        </p:nvSpPr>
        <p:spPr>
          <a:xfrm>
            <a:off x="4268151" y="995969"/>
            <a:ext cx="2392601" cy="949236"/>
          </a:xfrm>
          <a:custGeom>
            <a:avLst/>
            <a:gdLst>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 name="connsiteX0" fmla="*/ 0 w 2880360"/>
              <a:gd name="connsiteY0" fmla="*/ 3810 h 1451610"/>
              <a:gd name="connsiteX1" fmla="*/ 727710 w 2880360"/>
              <a:gd name="connsiteY1" fmla="*/ 1443990 h 1451610"/>
              <a:gd name="connsiteX2" fmla="*/ 1443990 w 2880360"/>
              <a:gd name="connsiteY2" fmla="*/ 3810 h 1451610"/>
              <a:gd name="connsiteX3" fmla="*/ 2164080 w 2880360"/>
              <a:gd name="connsiteY3" fmla="*/ 1451610 h 1451610"/>
              <a:gd name="connsiteX4" fmla="*/ 2880360 w 2880360"/>
              <a:gd name="connsiteY4" fmla="*/ 0 h 145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1451610">
                <a:moveTo>
                  <a:pt x="0" y="3810"/>
                </a:moveTo>
                <a:cubicBezTo>
                  <a:pt x="296862" y="7620"/>
                  <a:pt x="445135" y="1443990"/>
                  <a:pt x="727710" y="1443990"/>
                </a:cubicBezTo>
                <a:cubicBezTo>
                  <a:pt x="1010285" y="1443990"/>
                  <a:pt x="1170305" y="6350"/>
                  <a:pt x="1443990" y="3810"/>
                </a:cubicBezTo>
                <a:cubicBezTo>
                  <a:pt x="1717675" y="1270"/>
                  <a:pt x="1871345" y="1452245"/>
                  <a:pt x="2164080" y="1451610"/>
                </a:cubicBezTo>
                <a:cubicBezTo>
                  <a:pt x="2456815" y="1450975"/>
                  <a:pt x="2596197" y="1587"/>
                  <a:pt x="2880360" y="0"/>
                </a:cubicBezTo>
              </a:path>
            </a:pathLst>
          </a:cu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Connettore 1 47">
            <a:extLst>
              <a:ext uri="{FF2B5EF4-FFF2-40B4-BE49-F238E27FC236}">
                <a16:creationId xmlns:a16="http://schemas.microsoft.com/office/drawing/2014/main" id="{7540D007-5393-00A2-A33C-FA7EF54616EF}"/>
              </a:ext>
            </a:extLst>
          </p:cNvPr>
          <p:cNvCxnSpPr>
            <a:stCxn id="16" idx="0"/>
          </p:cNvCxnSpPr>
          <p:nvPr/>
        </p:nvCxnSpPr>
        <p:spPr>
          <a:xfrm flipV="1">
            <a:off x="4268150" y="997621"/>
            <a:ext cx="693868" cy="841"/>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ttore 2 49">
            <a:extLst>
              <a:ext uri="{FF2B5EF4-FFF2-40B4-BE49-F238E27FC236}">
                <a16:creationId xmlns:a16="http://schemas.microsoft.com/office/drawing/2014/main" id="{9C5FB150-EE3D-D3A1-5608-EAD69C78B4B9}"/>
              </a:ext>
            </a:extLst>
          </p:cNvPr>
          <p:cNvCxnSpPr/>
          <p:nvPr/>
        </p:nvCxnSpPr>
        <p:spPr>
          <a:xfrm flipH="1">
            <a:off x="4671426" y="995969"/>
            <a:ext cx="15" cy="459454"/>
          </a:xfrm>
          <a:prstGeom prst="straightConnector1">
            <a:avLst/>
          </a:prstGeom>
          <a:ln w="1905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CasellaDiTesto 50">
                <a:extLst>
                  <a:ext uri="{FF2B5EF4-FFF2-40B4-BE49-F238E27FC236}">
                    <a16:creationId xmlns:a16="http://schemas.microsoft.com/office/drawing/2014/main" id="{B650097B-6852-E649-944F-DAFAB1EEE3EC}"/>
                  </a:ext>
                </a:extLst>
              </p:cNvPr>
              <p:cNvSpPr txBox="1"/>
              <p:nvPr/>
            </p:nvSpPr>
            <p:spPr>
              <a:xfrm>
                <a:off x="5345147" y="594798"/>
                <a:ext cx="520135" cy="272767"/>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sym typeface="Symbol"/>
                            </a:rPr>
                          </m:ctrlPr>
                        </m:sSubPr>
                        <m:e>
                          <m:r>
                            <a:rPr lang="it-IT" sz="1200" b="0" i="1" smtClean="0">
                              <a:latin typeface="Cambria Math" panose="02040503050406030204" pitchFamily="18" charset="0"/>
                              <a:sym typeface="Symbol"/>
                            </a:rPr>
                            <m:t>𝑉</m:t>
                          </m:r>
                        </m:e>
                        <m:sub>
                          <m:r>
                            <a:rPr lang="it-IT" sz="1200" b="0" i="1" smtClean="0">
                              <a:latin typeface="Cambria Math" panose="02040503050406030204" pitchFamily="18" charset="0"/>
                              <a:sym typeface="Symbol"/>
                            </a:rPr>
                            <m:t>𝑎𝑐𝑐</m:t>
                          </m:r>
                        </m:sub>
                      </m:sSub>
                    </m:oMath>
                  </m:oMathPara>
                </a14:m>
                <a:endParaRPr lang="en-US" sz="1200" baseline="-25000" dirty="0"/>
              </a:p>
            </p:txBody>
          </p:sp>
        </mc:Choice>
        <mc:Fallback xmlns="">
          <p:sp>
            <p:nvSpPr>
              <p:cNvPr id="19" name="CasellaDiTesto 50">
                <a:extLst>
                  <a:ext uri="{FF2B5EF4-FFF2-40B4-BE49-F238E27FC236}">
                    <a16:creationId xmlns:a16="http://schemas.microsoft.com/office/drawing/2014/main" id="{B650097B-6852-E649-944F-DAFAB1EEE3EC}"/>
                  </a:ext>
                </a:extLst>
              </p:cNvPr>
              <p:cNvSpPr txBox="1">
                <a:spLocks noRot="1" noChangeAspect="1" noMove="1" noResize="1" noEditPoints="1" noAdjustHandles="1" noChangeArrowheads="1" noChangeShapeType="1" noTextEdit="1"/>
              </p:cNvSpPr>
              <p:nvPr/>
            </p:nvSpPr>
            <p:spPr>
              <a:xfrm>
                <a:off x="5345147" y="594798"/>
                <a:ext cx="520135" cy="272767"/>
              </a:xfrm>
              <a:prstGeom prst="rect">
                <a:avLst/>
              </a:prstGeom>
              <a:blipFill>
                <a:blip r:embed="rId3"/>
                <a:stretch>
                  <a:fillRect/>
                </a:stretch>
              </a:blipFill>
              <a:ln w="19050">
                <a:noFill/>
              </a:ln>
            </p:spPr>
            <p:txBody>
              <a:bodyPr/>
              <a:lstStyle/>
              <a:p>
                <a:r>
                  <a:rPr lang="en-US">
                    <a:noFill/>
                  </a:rPr>
                  <a:t> </a:t>
                </a:r>
              </a:p>
            </p:txBody>
          </p:sp>
        </mc:Fallback>
      </mc:AlternateContent>
      <p:sp>
        <p:nvSpPr>
          <p:cNvPr id="20" name="CasellaDiTesto 51">
            <a:extLst>
              <a:ext uri="{FF2B5EF4-FFF2-40B4-BE49-F238E27FC236}">
                <a16:creationId xmlns:a16="http://schemas.microsoft.com/office/drawing/2014/main" id="{649D40EC-478C-E625-30F1-751DD4911E85}"/>
              </a:ext>
            </a:extLst>
          </p:cNvPr>
          <p:cNvSpPr txBox="1"/>
          <p:nvPr/>
        </p:nvSpPr>
        <p:spPr>
          <a:xfrm>
            <a:off x="6706285" y="1471790"/>
            <a:ext cx="261610" cy="369332"/>
          </a:xfrm>
          <a:prstGeom prst="rect">
            <a:avLst/>
          </a:prstGeom>
          <a:noFill/>
          <a:ln w="19050">
            <a:noFill/>
          </a:ln>
        </p:spPr>
        <p:txBody>
          <a:bodyPr wrap="none" rtlCol="0">
            <a:spAutoFit/>
          </a:bodyPr>
          <a:lstStyle/>
          <a:p>
            <a:r>
              <a:rPr lang="en-US"/>
              <a:t>t</a:t>
            </a:r>
          </a:p>
        </p:txBody>
      </p:sp>
      <p:cxnSp>
        <p:nvCxnSpPr>
          <p:cNvPr id="21" name="Connettore 1 52">
            <a:extLst>
              <a:ext uri="{FF2B5EF4-FFF2-40B4-BE49-F238E27FC236}">
                <a16:creationId xmlns:a16="http://schemas.microsoft.com/office/drawing/2014/main" id="{4CF371BE-696B-90C6-59BB-23B2373DA0A0}"/>
              </a:ext>
            </a:extLst>
          </p:cNvPr>
          <p:cNvCxnSpPr/>
          <p:nvPr/>
        </p:nvCxnSpPr>
        <p:spPr>
          <a:xfrm flipV="1">
            <a:off x="5314375" y="1137865"/>
            <a:ext cx="0" cy="317559"/>
          </a:xfrm>
          <a:prstGeom prst="line">
            <a:avLst/>
          </a:prstGeom>
          <a:ln w="190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Connettore 1 53">
            <a:extLst>
              <a:ext uri="{FF2B5EF4-FFF2-40B4-BE49-F238E27FC236}">
                <a16:creationId xmlns:a16="http://schemas.microsoft.com/office/drawing/2014/main" id="{8AD5D69F-E6B6-E357-5CDF-35BC2EC19199}"/>
              </a:ext>
            </a:extLst>
          </p:cNvPr>
          <p:cNvCxnSpPr/>
          <p:nvPr/>
        </p:nvCxnSpPr>
        <p:spPr>
          <a:xfrm flipV="1">
            <a:off x="5314376" y="1136820"/>
            <a:ext cx="768967" cy="23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3" name="CasellaDiTesto 54">
            <a:extLst>
              <a:ext uri="{FF2B5EF4-FFF2-40B4-BE49-F238E27FC236}">
                <a16:creationId xmlns:a16="http://schemas.microsoft.com/office/drawing/2014/main" id="{82121BD7-1DB5-4427-6D81-981CADE48CB5}"/>
              </a:ext>
            </a:extLst>
          </p:cNvPr>
          <p:cNvSpPr txBox="1"/>
          <p:nvPr/>
        </p:nvSpPr>
        <p:spPr>
          <a:xfrm>
            <a:off x="5143555" y="1432808"/>
            <a:ext cx="365806" cy="369332"/>
          </a:xfrm>
          <a:prstGeom prst="rect">
            <a:avLst/>
          </a:prstGeom>
          <a:noFill/>
          <a:ln w="19050">
            <a:noFill/>
          </a:ln>
        </p:spPr>
        <p:txBody>
          <a:bodyPr wrap="none" rtlCol="0">
            <a:spAutoFit/>
          </a:bodyPr>
          <a:lstStyle/>
          <a:p>
            <a:r>
              <a:rPr lang="en-US">
                <a:sym typeface="Symbol"/>
              </a:rPr>
              <a:t></a:t>
            </a:r>
            <a:r>
              <a:rPr lang="en-US" baseline="-25000">
                <a:sym typeface="Symbol"/>
              </a:rPr>
              <a:t>s</a:t>
            </a:r>
            <a:endParaRPr lang="en-US" baseline="-25000"/>
          </a:p>
        </p:txBody>
      </p:sp>
      <p:cxnSp>
        <p:nvCxnSpPr>
          <p:cNvPr id="25" name="Connettore 2 56">
            <a:extLst>
              <a:ext uri="{FF2B5EF4-FFF2-40B4-BE49-F238E27FC236}">
                <a16:creationId xmlns:a16="http://schemas.microsoft.com/office/drawing/2014/main" id="{4AD50E8C-F22A-3519-97AB-9A1A4AD22EDF}"/>
              </a:ext>
            </a:extLst>
          </p:cNvPr>
          <p:cNvCxnSpPr/>
          <p:nvPr/>
        </p:nvCxnSpPr>
        <p:spPr>
          <a:xfrm flipH="1">
            <a:off x="5838973" y="1137865"/>
            <a:ext cx="14" cy="320851"/>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Ovale 57">
            <a:extLst>
              <a:ext uri="{FF2B5EF4-FFF2-40B4-BE49-F238E27FC236}">
                <a16:creationId xmlns:a16="http://schemas.microsoft.com/office/drawing/2014/main" id="{D933EFC2-3AA0-6C47-1AE2-CE4C64C9B4CA}"/>
              </a:ext>
            </a:extLst>
          </p:cNvPr>
          <p:cNvSpPr/>
          <p:nvPr/>
        </p:nvSpPr>
        <p:spPr>
          <a:xfrm>
            <a:off x="5275923" y="1109953"/>
            <a:ext cx="68284" cy="62406"/>
          </a:xfrm>
          <a:prstGeom prst="ellips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Oggetto 36">
                <a:extLst>
                  <a:ext uri="{FF2B5EF4-FFF2-40B4-BE49-F238E27FC236}">
                    <a16:creationId xmlns:a16="http://schemas.microsoft.com/office/drawing/2014/main" id="{E13D2BF1-6A3B-42F5-9356-03141602FD83}"/>
                  </a:ext>
                </a:extLst>
              </p:cNvPr>
              <p:cNvSpPr txBox="1"/>
              <p:nvPr/>
            </p:nvSpPr>
            <p:spPr bwMode="auto">
              <a:xfrm>
                <a:off x="4671426" y="1084805"/>
                <a:ext cx="388937" cy="343461"/>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a:solidFill>
                                <a:srgbClr val="000000"/>
                              </a:solidFill>
                              <a:latin typeface="Cambria Math" panose="02040503050406030204" pitchFamily="18" charset="0"/>
                            </a:rPr>
                          </m:ctrlPr>
                        </m:sSubPr>
                        <m:e>
                          <m:acc>
                            <m:accPr>
                              <m:chr m:val="̂"/>
                              <m:ctrlPr>
                                <a:rPr lang="en-US" sz="1200" i="1">
                                  <a:solidFill>
                                    <a:srgbClr val="000000"/>
                                  </a:solidFill>
                                  <a:latin typeface="Cambria Math" panose="02040503050406030204" pitchFamily="18" charset="0"/>
                                </a:rPr>
                              </m:ctrlPr>
                            </m:accPr>
                            <m:e>
                              <m:r>
                                <a:rPr lang="en-US" sz="1200" i="1">
                                  <a:solidFill>
                                    <a:srgbClr val="000000"/>
                                  </a:solidFill>
                                  <a:latin typeface="Cambria Math" panose="02040503050406030204" pitchFamily="18" charset="0"/>
                                </a:rPr>
                                <m:t>𝑉</m:t>
                              </m:r>
                            </m:e>
                          </m:acc>
                        </m:e>
                        <m:sub>
                          <m:r>
                            <a:rPr lang="en-US" sz="1200" i="1">
                              <a:solidFill>
                                <a:srgbClr val="000000"/>
                              </a:solidFill>
                              <a:latin typeface="Cambria Math" panose="02040503050406030204" pitchFamily="18" charset="0"/>
                            </a:rPr>
                            <m:t>𝑎𝑐𝑐</m:t>
                          </m:r>
                        </m:sub>
                      </m:sSub>
                    </m:oMath>
                  </m:oMathPara>
                </a14:m>
                <a:endParaRPr lang="en-US" sz="1200" dirty="0"/>
              </a:p>
            </p:txBody>
          </p:sp>
        </mc:Choice>
        <mc:Fallback xmlns="">
          <p:sp>
            <p:nvSpPr>
              <p:cNvPr id="27" name="Oggetto 36">
                <a:extLst>
                  <a:ext uri="{FF2B5EF4-FFF2-40B4-BE49-F238E27FC236}">
                    <a16:creationId xmlns:a16="http://schemas.microsoft.com/office/drawing/2014/main" id="{E13D2BF1-6A3B-42F5-9356-03141602FD83}"/>
                  </a:ext>
                </a:extLst>
              </p:cNvPr>
              <p:cNvSpPr txBox="1">
                <a:spLocks noRot="1" noChangeAspect="1" noMove="1" noResize="1" noEditPoints="1" noAdjustHandles="1" noChangeArrowheads="1" noChangeShapeType="1" noTextEdit="1"/>
              </p:cNvSpPr>
              <p:nvPr/>
            </p:nvSpPr>
            <p:spPr bwMode="auto">
              <a:xfrm>
                <a:off x="4671426" y="1084805"/>
                <a:ext cx="388937" cy="343461"/>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CasellaDiTesto 50">
                <a:extLst>
                  <a:ext uri="{FF2B5EF4-FFF2-40B4-BE49-F238E27FC236}">
                    <a16:creationId xmlns:a16="http://schemas.microsoft.com/office/drawing/2014/main" id="{128B6AA9-3925-9862-7AA7-9245E77E2C89}"/>
                  </a:ext>
                </a:extLst>
              </p:cNvPr>
              <p:cNvSpPr txBox="1"/>
              <p:nvPr/>
            </p:nvSpPr>
            <p:spPr>
              <a:xfrm>
                <a:off x="5816100" y="1165987"/>
                <a:ext cx="520135" cy="283219"/>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sym typeface="Symbol"/>
                            </a:rPr>
                          </m:ctrlPr>
                        </m:sSubPr>
                        <m:e>
                          <m:r>
                            <a:rPr lang="it-IT" sz="1200" b="0" i="1" smtClean="0">
                              <a:latin typeface="Cambria Math" panose="02040503050406030204" pitchFamily="18" charset="0"/>
                              <a:sym typeface="Symbol"/>
                            </a:rPr>
                            <m:t>𝑉</m:t>
                          </m:r>
                        </m:e>
                        <m:sub>
                          <m:r>
                            <a:rPr lang="it-IT" sz="1200" b="0" i="1" smtClean="0">
                              <a:latin typeface="Cambria Math" panose="02040503050406030204" pitchFamily="18" charset="0"/>
                              <a:sym typeface="Symbol"/>
                            </a:rPr>
                            <m:t>𝑎𝑐𝑐</m:t>
                          </m:r>
                          <m:r>
                            <a:rPr lang="it-IT" sz="1200" b="0" i="1" smtClean="0">
                              <a:latin typeface="Cambria Math" panose="02040503050406030204" pitchFamily="18" charset="0"/>
                              <a:sym typeface="Symbol"/>
                            </a:rPr>
                            <m:t>_</m:t>
                          </m:r>
                          <m:r>
                            <a:rPr lang="it-IT" sz="1200" b="0" i="1" smtClean="0">
                              <a:latin typeface="Cambria Math" panose="02040503050406030204" pitchFamily="18" charset="0"/>
                              <a:sym typeface="Symbol"/>
                            </a:rPr>
                            <m:t>𝑠</m:t>
                          </m:r>
                        </m:sub>
                      </m:sSub>
                    </m:oMath>
                  </m:oMathPara>
                </a14:m>
                <a:endParaRPr lang="en-US" sz="1200" baseline="-25000" dirty="0"/>
              </a:p>
            </p:txBody>
          </p:sp>
        </mc:Choice>
        <mc:Fallback xmlns="">
          <p:sp>
            <p:nvSpPr>
              <p:cNvPr id="36" name="CasellaDiTesto 50">
                <a:extLst>
                  <a:ext uri="{FF2B5EF4-FFF2-40B4-BE49-F238E27FC236}">
                    <a16:creationId xmlns:a16="http://schemas.microsoft.com/office/drawing/2014/main" id="{128B6AA9-3925-9862-7AA7-9245E77E2C89}"/>
                  </a:ext>
                </a:extLst>
              </p:cNvPr>
              <p:cNvSpPr txBox="1">
                <a:spLocks noRot="1" noChangeAspect="1" noMove="1" noResize="1" noEditPoints="1" noAdjustHandles="1" noChangeArrowheads="1" noChangeShapeType="1" noTextEdit="1"/>
              </p:cNvSpPr>
              <p:nvPr/>
            </p:nvSpPr>
            <p:spPr>
              <a:xfrm>
                <a:off x="5816100" y="1165987"/>
                <a:ext cx="520135" cy="283219"/>
              </a:xfrm>
              <a:prstGeom prst="rect">
                <a:avLst/>
              </a:prstGeom>
              <a:blipFill>
                <a:blip r:embed="rId5"/>
                <a:stretch>
                  <a:fillRect/>
                </a:stretch>
              </a:blipFill>
              <a:ln w="19050">
                <a:noFill/>
              </a:ln>
            </p:spPr>
            <p:txBody>
              <a:bodyPr/>
              <a:lstStyle/>
              <a:p>
                <a:r>
                  <a:rPr lang="en-US">
                    <a:noFill/>
                  </a:rPr>
                  <a:t> </a:t>
                </a:r>
              </a:p>
            </p:txBody>
          </p:sp>
        </mc:Fallback>
      </mc:AlternateContent>
      <p:sp>
        <p:nvSpPr>
          <p:cNvPr id="37" name="Line 26">
            <a:extLst>
              <a:ext uri="{FF2B5EF4-FFF2-40B4-BE49-F238E27FC236}">
                <a16:creationId xmlns:a16="http://schemas.microsoft.com/office/drawing/2014/main" id="{2BF46A14-9A01-90BD-88E5-E2EB52C3A5F8}"/>
              </a:ext>
            </a:extLst>
          </p:cNvPr>
          <p:cNvSpPr>
            <a:spLocks noChangeShapeType="1"/>
          </p:cNvSpPr>
          <p:nvPr/>
        </p:nvSpPr>
        <p:spPr bwMode="auto">
          <a:xfrm flipV="1">
            <a:off x="9395020" y="800733"/>
            <a:ext cx="0" cy="1963386"/>
          </a:xfrm>
          <a:prstGeom prst="line">
            <a:avLst/>
          </a:prstGeom>
          <a:noFill/>
          <a:ln w="28575">
            <a:solidFill>
              <a:schemeClr val="accent1"/>
            </a:solidFill>
            <a:round/>
            <a:headEnd/>
            <a:tailEnd type="triangle" w="med" len="med"/>
          </a:ln>
          <a:effectLst/>
        </p:spPr>
        <p:txBody>
          <a:bodyPr/>
          <a:lstStyle/>
          <a:p>
            <a:endParaRPr lang="en-US"/>
          </a:p>
        </p:txBody>
      </p:sp>
      <p:sp>
        <p:nvSpPr>
          <p:cNvPr id="38" name="Line 27">
            <a:extLst>
              <a:ext uri="{FF2B5EF4-FFF2-40B4-BE49-F238E27FC236}">
                <a16:creationId xmlns:a16="http://schemas.microsoft.com/office/drawing/2014/main" id="{4E0F2A72-B3A6-B171-FFC6-BAE71378928F}"/>
              </a:ext>
            </a:extLst>
          </p:cNvPr>
          <p:cNvSpPr>
            <a:spLocks noChangeShapeType="1"/>
          </p:cNvSpPr>
          <p:nvPr/>
        </p:nvSpPr>
        <p:spPr bwMode="auto">
          <a:xfrm>
            <a:off x="7993038" y="1825681"/>
            <a:ext cx="3305149" cy="0"/>
          </a:xfrm>
          <a:prstGeom prst="line">
            <a:avLst/>
          </a:prstGeom>
          <a:noFill/>
          <a:ln w="28575">
            <a:solidFill>
              <a:schemeClr val="accent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9" name="Text Box 29">
                <a:extLst>
                  <a:ext uri="{FF2B5EF4-FFF2-40B4-BE49-F238E27FC236}">
                    <a16:creationId xmlns:a16="http://schemas.microsoft.com/office/drawing/2014/main" id="{E7AD0552-F0AA-AAFA-068F-7B069903F68C}"/>
                  </a:ext>
                </a:extLst>
              </p:cNvPr>
              <p:cNvSpPr txBox="1">
                <a:spLocks noChangeArrowheads="1"/>
              </p:cNvSpPr>
              <p:nvPr/>
            </p:nvSpPr>
            <p:spPr bwMode="auto">
              <a:xfrm>
                <a:off x="9015573" y="629894"/>
                <a:ext cx="425436" cy="369332"/>
              </a:xfrm>
              <a:prstGeom prst="rect">
                <a:avLst/>
              </a:prstGeom>
              <a:noFill/>
              <a:ln w="9525">
                <a:noFill/>
                <a:miter lim="800000"/>
                <a:headEnd/>
                <a:tailEnd/>
              </a:ln>
              <a:effectLst/>
            </p:spPr>
            <p:txBody>
              <a:bodyPr wrap="none">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𝑤</m:t>
                      </m:r>
                    </m:oMath>
                  </m:oMathPara>
                </a14:m>
                <a:endParaRPr lang="en-US" dirty="0"/>
              </a:p>
            </p:txBody>
          </p:sp>
        </mc:Choice>
        <mc:Fallback xmlns="">
          <p:sp>
            <p:nvSpPr>
              <p:cNvPr id="39" name="Text Box 29">
                <a:extLst>
                  <a:ext uri="{FF2B5EF4-FFF2-40B4-BE49-F238E27FC236}">
                    <a16:creationId xmlns:a16="http://schemas.microsoft.com/office/drawing/2014/main" id="{E7AD0552-F0AA-AAFA-068F-7B069903F68C}"/>
                  </a:ext>
                </a:extLst>
              </p:cNvPr>
              <p:cNvSpPr txBox="1">
                <a:spLocks noRot="1" noChangeAspect="1" noMove="1" noResize="1" noEditPoints="1" noAdjustHandles="1" noChangeArrowheads="1" noChangeShapeType="1" noTextEdit="1"/>
              </p:cNvSpPr>
              <p:nvPr/>
            </p:nvSpPr>
            <p:spPr bwMode="auto">
              <a:xfrm>
                <a:off x="9015573" y="629894"/>
                <a:ext cx="425436" cy="369332"/>
              </a:xfrm>
              <a:prstGeom prst="rect">
                <a:avLst/>
              </a:prstGeom>
              <a:blipFill>
                <a:blip r:embed="rId6"/>
                <a:stretch>
                  <a:fillRect/>
                </a:stretch>
              </a:blipFill>
              <a:ln w="9525">
                <a:noFill/>
                <a:miter lim="800000"/>
                <a:headEnd/>
                <a:tailEnd/>
              </a:ln>
              <a:effectLst/>
            </p:spPr>
            <p:txBody>
              <a:bodyPr/>
              <a:lstStyle/>
              <a:p>
                <a:r>
                  <a:rPr lang="en-US">
                    <a:noFill/>
                  </a:rPr>
                  <a:t> </a:t>
                </a:r>
              </a:p>
            </p:txBody>
          </p:sp>
        </mc:Fallback>
      </mc:AlternateContent>
      <p:sp>
        <p:nvSpPr>
          <p:cNvPr id="40" name="Text Box 30">
            <a:extLst>
              <a:ext uri="{FF2B5EF4-FFF2-40B4-BE49-F238E27FC236}">
                <a16:creationId xmlns:a16="http://schemas.microsoft.com/office/drawing/2014/main" id="{787F2186-D47D-5075-E4FB-1CEC32EAF754}"/>
              </a:ext>
            </a:extLst>
          </p:cNvPr>
          <p:cNvSpPr txBox="1">
            <a:spLocks noChangeArrowheads="1"/>
          </p:cNvSpPr>
          <p:nvPr/>
        </p:nvSpPr>
        <p:spPr bwMode="auto">
          <a:xfrm>
            <a:off x="10964895" y="1767215"/>
            <a:ext cx="324128" cy="369332"/>
          </a:xfrm>
          <a:prstGeom prst="rect">
            <a:avLst/>
          </a:prstGeom>
          <a:noFill/>
          <a:ln w="9525">
            <a:noFill/>
            <a:miter lim="800000"/>
            <a:headEnd/>
            <a:tailEnd/>
          </a:ln>
          <a:effectLst/>
        </p:spPr>
        <p:txBody>
          <a:bodyPr wrap="none">
            <a:spAutoFit/>
          </a:bodyPr>
          <a:lstStyle/>
          <a:p>
            <a:r>
              <a:rPr lang="en-US" dirty="0">
                <a:sym typeface="Symbol" pitchFamily="18" charset="2"/>
              </a:rPr>
              <a:t></a:t>
            </a:r>
          </a:p>
        </p:txBody>
      </p:sp>
      <p:graphicFrame>
        <p:nvGraphicFramePr>
          <p:cNvPr id="42" name="Object 34">
            <a:extLst>
              <a:ext uri="{FF2B5EF4-FFF2-40B4-BE49-F238E27FC236}">
                <a16:creationId xmlns:a16="http://schemas.microsoft.com/office/drawing/2014/main" id="{F2E98726-403D-6445-1342-F889FABC3994}"/>
              </a:ext>
            </a:extLst>
          </p:cNvPr>
          <p:cNvGraphicFramePr>
            <a:graphicFrameLocks noChangeAspect="1"/>
          </p:cNvGraphicFramePr>
          <p:nvPr>
            <p:extLst>
              <p:ext uri="{D42A27DB-BD31-4B8C-83A1-F6EECF244321}">
                <p14:modId xmlns:p14="http://schemas.microsoft.com/office/powerpoint/2010/main" val="3843222644"/>
              </p:ext>
            </p:extLst>
          </p:nvPr>
        </p:nvGraphicFramePr>
        <p:xfrm>
          <a:off x="8328743" y="1098410"/>
          <a:ext cx="302476" cy="300902"/>
        </p:xfrm>
        <a:graphic>
          <a:graphicData uri="http://schemas.openxmlformats.org/presentationml/2006/ole">
            <mc:AlternateContent xmlns:mc="http://schemas.openxmlformats.org/markup-compatibility/2006">
              <mc:Choice xmlns:v="urn:schemas-microsoft-com:vml" Requires="v">
                <p:oleObj name="Equation" r:id="rId7" imgW="152280" imgH="177480" progId="Equation.3">
                  <p:embed/>
                </p:oleObj>
              </mc:Choice>
              <mc:Fallback>
                <p:oleObj name="Equation" r:id="rId7" imgW="152280" imgH="177480" progId="Equation.3">
                  <p:embed/>
                  <p:pic>
                    <p:nvPicPr>
                      <p:cNvPr id="42" name="Object 34">
                        <a:extLst>
                          <a:ext uri="{FF2B5EF4-FFF2-40B4-BE49-F238E27FC236}">
                            <a16:creationId xmlns:a16="http://schemas.microsoft.com/office/drawing/2014/main" id="{F2E98726-403D-6445-1342-F889FABC39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8743" y="1098410"/>
                        <a:ext cx="302476" cy="3009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 name="Line 35">
            <a:extLst>
              <a:ext uri="{FF2B5EF4-FFF2-40B4-BE49-F238E27FC236}">
                <a16:creationId xmlns:a16="http://schemas.microsoft.com/office/drawing/2014/main" id="{0EF26679-30FC-6879-8591-82CAD6F5659F}"/>
              </a:ext>
            </a:extLst>
          </p:cNvPr>
          <p:cNvSpPr>
            <a:spLocks noChangeShapeType="1"/>
          </p:cNvSpPr>
          <p:nvPr/>
        </p:nvSpPr>
        <p:spPr bwMode="auto">
          <a:xfrm>
            <a:off x="10295823" y="1825682"/>
            <a:ext cx="0" cy="598043"/>
          </a:xfrm>
          <a:prstGeom prst="line">
            <a:avLst/>
          </a:prstGeom>
          <a:noFill/>
          <a:ln w="25400">
            <a:solidFill>
              <a:schemeClr val="tx1"/>
            </a:solidFill>
            <a:prstDash val="dash"/>
            <a:round/>
            <a:headEnd/>
            <a:tailEnd/>
          </a:ln>
          <a:effectLst/>
        </p:spPr>
        <p:txBody>
          <a:bodyPr/>
          <a:lstStyle/>
          <a:p>
            <a:endParaRPr lang="en-US"/>
          </a:p>
        </p:txBody>
      </p:sp>
      <p:sp>
        <p:nvSpPr>
          <p:cNvPr id="44" name="Line 36">
            <a:extLst>
              <a:ext uri="{FF2B5EF4-FFF2-40B4-BE49-F238E27FC236}">
                <a16:creationId xmlns:a16="http://schemas.microsoft.com/office/drawing/2014/main" id="{1AA9A9EE-C2C1-230F-3E4D-4FF0F65E1CC5}"/>
              </a:ext>
            </a:extLst>
          </p:cNvPr>
          <p:cNvSpPr>
            <a:spLocks noChangeShapeType="1"/>
          </p:cNvSpPr>
          <p:nvPr/>
        </p:nvSpPr>
        <p:spPr bwMode="auto">
          <a:xfrm>
            <a:off x="8593572" y="1276358"/>
            <a:ext cx="801448" cy="0"/>
          </a:xfrm>
          <a:prstGeom prst="line">
            <a:avLst/>
          </a:prstGeom>
          <a:noFill/>
          <a:ln w="25400">
            <a:solidFill>
              <a:schemeClr val="tx1"/>
            </a:solidFill>
            <a:prstDash val="dash"/>
            <a:round/>
            <a:headEnd/>
            <a:tailEnd/>
          </a:ln>
          <a:effectLst/>
        </p:spPr>
        <p:txBody>
          <a:bodyPr/>
          <a:lstStyle/>
          <a:p>
            <a:endParaRPr lang="en-US"/>
          </a:p>
        </p:txBody>
      </p:sp>
      <p:sp>
        <p:nvSpPr>
          <p:cNvPr id="45" name="Ovale 17">
            <a:extLst>
              <a:ext uri="{FF2B5EF4-FFF2-40B4-BE49-F238E27FC236}">
                <a16:creationId xmlns:a16="http://schemas.microsoft.com/office/drawing/2014/main" id="{1B993B2C-48BD-5011-316D-40985FBAA115}"/>
              </a:ext>
            </a:extLst>
          </p:cNvPr>
          <p:cNvSpPr/>
          <p:nvPr/>
        </p:nvSpPr>
        <p:spPr>
          <a:xfrm>
            <a:off x="9298942" y="1730141"/>
            <a:ext cx="192157" cy="191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co 18">
            <a:extLst>
              <a:ext uri="{FF2B5EF4-FFF2-40B4-BE49-F238E27FC236}">
                <a16:creationId xmlns:a16="http://schemas.microsoft.com/office/drawing/2014/main" id="{24578FF0-1C9A-78C8-3E4C-E7F3A0547FF3}"/>
              </a:ext>
            </a:extLst>
          </p:cNvPr>
          <p:cNvSpPr/>
          <p:nvPr/>
        </p:nvSpPr>
        <p:spPr>
          <a:xfrm>
            <a:off x="8494216" y="1276359"/>
            <a:ext cx="1805631" cy="1068131"/>
          </a:xfrm>
          <a:prstGeom prst="arc">
            <a:avLst>
              <a:gd name="adj1" fmla="val 18364584"/>
              <a:gd name="adj2" fmla="val 18343745"/>
            </a:avLst>
          </a:prstGeom>
          <a:ln w="28575">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e 19">
            <a:extLst>
              <a:ext uri="{FF2B5EF4-FFF2-40B4-BE49-F238E27FC236}">
                <a16:creationId xmlns:a16="http://schemas.microsoft.com/office/drawing/2014/main" id="{8CED5D98-9DF5-1A97-3995-6B0EC5062162}"/>
              </a:ext>
            </a:extLst>
          </p:cNvPr>
          <p:cNvSpPr/>
          <p:nvPr/>
        </p:nvSpPr>
        <p:spPr>
          <a:xfrm>
            <a:off x="10227836" y="1757309"/>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e 20">
            <a:extLst>
              <a:ext uri="{FF2B5EF4-FFF2-40B4-BE49-F238E27FC236}">
                <a16:creationId xmlns:a16="http://schemas.microsoft.com/office/drawing/2014/main" id="{B045BC94-DD2E-D602-74AD-FC09DD5B5612}"/>
              </a:ext>
            </a:extLst>
          </p:cNvPr>
          <p:cNvSpPr/>
          <p:nvPr/>
        </p:nvSpPr>
        <p:spPr>
          <a:xfrm>
            <a:off x="10219040" y="1753671"/>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e 25">
            <a:extLst>
              <a:ext uri="{FF2B5EF4-FFF2-40B4-BE49-F238E27FC236}">
                <a16:creationId xmlns:a16="http://schemas.microsoft.com/office/drawing/2014/main" id="{026DB854-E252-E45D-28B1-9DBF04485440}"/>
              </a:ext>
            </a:extLst>
          </p:cNvPr>
          <p:cNvSpPr/>
          <p:nvPr/>
        </p:nvSpPr>
        <p:spPr>
          <a:xfrm>
            <a:off x="10816626" y="831555"/>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Connettore 2 35">
            <a:extLst>
              <a:ext uri="{FF2B5EF4-FFF2-40B4-BE49-F238E27FC236}">
                <a16:creationId xmlns:a16="http://schemas.microsoft.com/office/drawing/2014/main" id="{9B1F59EF-A4DF-8AD7-2FBF-8AACCB856A84}"/>
              </a:ext>
            </a:extLst>
          </p:cNvPr>
          <p:cNvCxnSpPr/>
          <p:nvPr/>
        </p:nvCxnSpPr>
        <p:spPr>
          <a:xfrm flipV="1">
            <a:off x="10888636" y="405303"/>
            <a:ext cx="0" cy="100814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Connettore 2 37">
            <a:extLst>
              <a:ext uri="{FF2B5EF4-FFF2-40B4-BE49-F238E27FC236}">
                <a16:creationId xmlns:a16="http://schemas.microsoft.com/office/drawing/2014/main" id="{0EFBB549-B6BF-87A1-EBE4-A6F3E4DF20C3}"/>
              </a:ext>
            </a:extLst>
          </p:cNvPr>
          <p:cNvCxnSpPr/>
          <p:nvPr/>
        </p:nvCxnSpPr>
        <p:spPr>
          <a:xfrm flipH="1">
            <a:off x="10373634" y="909373"/>
            <a:ext cx="1057286"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CasellaDiTesto 40">
            <a:extLst>
              <a:ext uri="{FF2B5EF4-FFF2-40B4-BE49-F238E27FC236}">
                <a16:creationId xmlns:a16="http://schemas.microsoft.com/office/drawing/2014/main" id="{98E68E6C-5C4C-75D5-C48E-87140140D9C5}"/>
              </a:ext>
            </a:extLst>
          </p:cNvPr>
          <p:cNvSpPr txBox="1"/>
          <p:nvPr/>
        </p:nvSpPr>
        <p:spPr>
          <a:xfrm>
            <a:off x="10878551" y="256893"/>
            <a:ext cx="660371" cy="415498"/>
          </a:xfrm>
          <a:prstGeom prst="rect">
            <a:avLst/>
          </a:prstGeom>
          <a:noFill/>
        </p:spPr>
        <p:txBody>
          <a:bodyPr wrap="square" rtlCol="0">
            <a:spAutoFit/>
          </a:bodyPr>
          <a:lstStyle/>
          <a:p>
            <a:pPr algn="just"/>
            <a:r>
              <a:rPr lang="en-US" sz="1050" dirty="0"/>
              <a:t>More energy</a:t>
            </a:r>
          </a:p>
        </p:txBody>
      </p:sp>
      <p:sp>
        <p:nvSpPr>
          <p:cNvPr id="53" name="CasellaDiTesto 41">
            <a:extLst>
              <a:ext uri="{FF2B5EF4-FFF2-40B4-BE49-F238E27FC236}">
                <a16:creationId xmlns:a16="http://schemas.microsoft.com/office/drawing/2014/main" id="{688390EE-159B-7EF0-17FA-0E1FDEDCE587}"/>
              </a:ext>
            </a:extLst>
          </p:cNvPr>
          <p:cNvSpPr txBox="1"/>
          <p:nvPr/>
        </p:nvSpPr>
        <p:spPr>
          <a:xfrm>
            <a:off x="10398875" y="1193169"/>
            <a:ext cx="664498" cy="415498"/>
          </a:xfrm>
          <a:prstGeom prst="rect">
            <a:avLst/>
          </a:prstGeom>
          <a:noFill/>
        </p:spPr>
        <p:txBody>
          <a:bodyPr wrap="square" rtlCol="0">
            <a:spAutoFit/>
          </a:bodyPr>
          <a:lstStyle/>
          <a:p>
            <a:r>
              <a:rPr lang="en-US" sz="1050" dirty="0"/>
              <a:t>Less energy</a:t>
            </a:r>
          </a:p>
        </p:txBody>
      </p:sp>
      <p:sp>
        <p:nvSpPr>
          <p:cNvPr id="54" name="CasellaDiTesto 42">
            <a:extLst>
              <a:ext uri="{FF2B5EF4-FFF2-40B4-BE49-F238E27FC236}">
                <a16:creationId xmlns:a16="http://schemas.microsoft.com/office/drawing/2014/main" id="{AC22BCB7-1D65-3974-51A9-3529A1762128}"/>
              </a:ext>
            </a:extLst>
          </p:cNvPr>
          <p:cNvSpPr txBox="1"/>
          <p:nvPr/>
        </p:nvSpPr>
        <p:spPr>
          <a:xfrm>
            <a:off x="11126329" y="886828"/>
            <a:ext cx="664497" cy="415498"/>
          </a:xfrm>
          <a:prstGeom prst="rect">
            <a:avLst/>
          </a:prstGeom>
          <a:noFill/>
        </p:spPr>
        <p:txBody>
          <a:bodyPr wrap="square" rtlCol="0">
            <a:spAutoFit/>
          </a:bodyPr>
          <a:lstStyle/>
          <a:p>
            <a:pPr algn="ctr"/>
            <a:r>
              <a:rPr lang="en-US" sz="1050" dirty="0"/>
              <a:t>Arrive later</a:t>
            </a:r>
            <a:endParaRPr lang="en-US" sz="1050" noProof="1"/>
          </a:p>
        </p:txBody>
      </p:sp>
      <p:sp>
        <p:nvSpPr>
          <p:cNvPr id="55" name="CasellaDiTesto 43">
            <a:extLst>
              <a:ext uri="{FF2B5EF4-FFF2-40B4-BE49-F238E27FC236}">
                <a16:creationId xmlns:a16="http://schemas.microsoft.com/office/drawing/2014/main" id="{4BE56ADA-5CB6-9B35-3581-1DC8BBA00ADF}"/>
              </a:ext>
            </a:extLst>
          </p:cNvPr>
          <p:cNvSpPr txBox="1"/>
          <p:nvPr/>
        </p:nvSpPr>
        <p:spPr>
          <a:xfrm>
            <a:off x="9951844" y="514513"/>
            <a:ext cx="861372" cy="415498"/>
          </a:xfrm>
          <a:prstGeom prst="rect">
            <a:avLst/>
          </a:prstGeom>
          <a:noFill/>
        </p:spPr>
        <p:txBody>
          <a:bodyPr wrap="square" rtlCol="0">
            <a:spAutoFit/>
          </a:bodyPr>
          <a:lstStyle/>
          <a:p>
            <a:pPr algn="ctr"/>
            <a:r>
              <a:rPr lang="en-US" sz="1050" dirty="0"/>
              <a:t>Arrive earlier</a:t>
            </a:r>
            <a:endParaRPr lang="en-US" sz="1050" noProof="1"/>
          </a:p>
        </p:txBody>
      </p:sp>
      <p:cxnSp>
        <p:nvCxnSpPr>
          <p:cNvPr id="56" name="Connettore 2 3">
            <a:extLst>
              <a:ext uri="{FF2B5EF4-FFF2-40B4-BE49-F238E27FC236}">
                <a16:creationId xmlns:a16="http://schemas.microsoft.com/office/drawing/2014/main" id="{E2FF0A7E-EB8F-0BFF-E556-03991AE79A72}"/>
              </a:ext>
            </a:extLst>
          </p:cNvPr>
          <p:cNvCxnSpPr/>
          <p:nvPr/>
        </p:nvCxnSpPr>
        <p:spPr>
          <a:xfrm flipV="1">
            <a:off x="8472265" y="1921222"/>
            <a:ext cx="756026" cy="3362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CasellaDiTesto 8">
            <a:extLst>
              <a:ext uri="{FF2B5EF4-FFF2-40B4-BE49-F238E27FC236}">
                <a16:creationId xmlns:a16="http://schemas.microsoft.com/office/drawing/2014/main" id="{6C6BF290-2585-C5BF-F047-7414A6E48904}"/>
              </a:ext>
            </a:extLst>
          </p:cNvPr>
          <p:cNvSpPr txBox="1"/>
          <p:nvPr/>
        </p:nvSpPr>
        <p:spPr>
          <a:xfrm>
            <a:off x="7868656" y="2215412"/>
            <a:ext cx="1180253" cy="461665"/>
          </a:xfrm>
          <a:prstGeom prst="rect">
            <a:avLst/>
          </a:prstGeom>
          <a:noFill/>
        </p:spPr>
        <p:txBody>
          <a:bodyPr wrap="square" rtlCol="0">
            <a:spAutoFit/>
          </a:bodyPr>
          <a:lstStyle/>
          <a:p>
            <a:r>
              <a:rPr lang="en-US" sz="1200" dirty="0"/>
              <a:t>Synchronous particle</a:t>
            </a:r>
          </a:p>
        </p:txBody>
      </p:sp>
      <p:sp>
        <p:nvSpPr>
          <p:cNvPr id="58" name="Slide Number Placeholder 5">
            <a:extLst>
              <a:ext uri="{FF2B5EF4-FFF2-40B4-BE49-F238E27FC236}">
                <a16:creationId xmlns:a16="http://schemas.microsoft.com/office/drawing/2014/main" id="{C579E12D-B2D5-FABE-5F79-76E1810C7A3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845F5A-061D-4825-9AE9-D7794091C6CF}" type="slidenum">
              <a:rPr lang="en-US" smtClean="0"/>
              <a:pPr/>
              <a:t>32</a:t>
            </a:fld>
            <a:endParaRPr lang="en-US"/>
          </a:p>
        </p:txBody>
      </p:sp>
      <p:graphicFrame>
        <p:nvGraphicFramePr>
          <p:cNvPr id="59" name="Object 33">
            <a:extLst>
              <a:ext uri="{FF2B5EF4-FFF2-40B4-BE49-F238E27FC236}">
                <a16:creationId xmlns:a16="http://schemas.microsoft.com/office/drawing/2014/main" id="{166AE814-23D1-3174-ACE3-6AD849E4E235}"/>
              </a:ext>
            </a:extLst>
          </p:cNvPr>
          <p:cNvGraphicFramePr>
            <a:graphicFrameLocks noChangeAspect="1"/>
          </p:cNvGraphicFramePr>
          <p:nvPr>
            <p:extLst>
              <p:ext uri="{D42A27DB-BD31-4B8C-83A1-F6EECF244321}">
                <p14:modId xmlns:p14="http://schemas.microsoft.com/office/powerpoint/2010/main" val="4022974997"/>
              </p:ext>
            </p:extLst>
          </p:nvPr>
        </p:nvGraphicFramePr>
        <p:xfrm>
          <a:off x="10214886" y="2371685"/>
          <a:ext cx="275980" cy="364844"/>
        </p:xfrm>
        <a:graphic>
          <a:graphicData uri="http://schemas.openxmlformats.org/presentationml/2006/ole">
            <mc:AlternateContent xmlns:mc="http://schemas.openxmlformats.org/markup-compatibility/2006">
              <mc:Choice xmlns:v="urn:schemas-microsoft-com:vml" Requires="v">
                <p:oleObj name="Equation" r:id="rId9" imgW="139680" imgH="215640" progId="Equation.3">
                  <p:embed/>
                </p:oleObj>
              </mc:Choice>
              <mc:Fallback>
                <p:oleObj name="Equation" r:id="rId9" imgW="139680" imgH="215640" progId="Equation.3">
                  <p:embed/>
                  <p:pic>
                    <p:nvPicPr>
                      <p:cNvPr id="59" name="Object 33">
                        <a:extLst>
                          <a:ext uri="{FF2B5EF4-FFF2-40B4-BE49-F238E27FC236}">
                            <a16:creationId xmlns:a16="http://schemas.microsoft.com/office/drawing/2014/main" id="{166AE814-23D1-3174-ACE3-6AD849E4E2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14886" y="2371685"/>
                        <a:ext cx="275980" cy="3648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 name="Line 26">
            <a:extLst>
              <a:ext uri="{FF2B5EF4-FFF2-40B4-BE49-F238E27FC236}">
                <a16:creationId xmlns:a16="http://schemas.microsoft.com/office/drawing/2014/main" id="{B2D2FE44-EF6F-A40E-74D0-2795A932CD3D}"/>
              </a:ext>
            </a:extLst>
          </p:cNvPr>
          <p:cNvSpPr>
            <a:spLocks noChangeShapeType="1"/>
          </p:cNvSpPr>
          <p:nvPr/>
        </p:nvSpPr>
        <p:spPr bwMode="auto">
          <a:xfrm flipV="1">
            <a:off x="9403880" y="3022351"/>
            <a:ext cx="0" cy="1963386"/>
          </a:xfrm>
          <a:prstGeom prst="line">
            <a:avLst/>
          </a:prstGeom>
          <a:noFill/>
          <a:ln w="28575">
            <a:solidFill>
              <a:schemeClr val="accent1"/>
            </a:solidFill>
            <a:round/>
            <a:headEnd/>
            <a:tailEnd type="triangle" w="med" len="med"/>
          </a:ln>
          <a:effectLst/>
        </p:spPr>
        <p:txBody>
          <a:bodyPr/>
          <a:lstStyle/>
          <a:p>
            <a:endParaRPr lang="en-US"/>
          </a:p>
        </p:txBody>
      </p:sp>
      <p:sp>
        <p:nvSpPr>
          <p:cNvPr id="61" name="Line 27">
            <a:extLst>
              <a:ext uri="{FF2B5EF4-FFF2-40B4-BE49-F238E27FC236}">
                <a16:creationId xmlns:a16="http://schemas.microsoft.com/office/drawing/2014/main" id="{157B13B6-828E-CA02-6727-DF55EF44078B}"/>
              </a:ext>
            </a:extLst>
          </p:cNvPr>
          <p:cNvSpPr>
            <a:spLocks noChangeShapeType="1"/>
          </p:cNvSpPr>
          <p:nvPr/>
        </p:nvSpPr>
        <p:spPr bwMode="auto">
          <a:xfrm flipV="1">
            <a:off x="8297948" y="4047299"/>
            <a:ext cx="3009099" cy="14727"/>
          </a:xfrm>
          <a:prstGeom prst="line">
            <a:avLst/>
          </a:prstGeom>
          <a:noFill/>
          <a:ln w="28575">
            <a:solidFill>
              <a:schemeClr val="accent1"/>
            </a:solidFill>
            <a:round/>
            <a:headEnd/>
            <a:tailEnd type="triangle" w="med" len="med"/>
          </a:ln>
          <a:effectLst/>
        </p:spPr>
        <p:txBody>
          <a:bodyPr/>
          <a:lstStyle/>
          <a:p>
            <a:endParaRPr lang="en-US"/>
          </a:p>
        </p:txBody>
      </p:sp>
      <p:sp>
        <p:nvSpPr>
          <p:cNvPr id="62" name="Text Box 29">
            <a:extLst>
              <a:ext uri="{FF2B5EF4-FFF2-40B4-BE49-F238E27FC236}">
                <a16:creationId xmlns:a16="http://schemas.microsoft.com/office/drawing/2014/main" id="{CAFA8AF8-A446-1EB9-D018-A80BB86C4B06}"/>
              </a:ext>
            </a:extLst>
          </p:cNvPr>
          <p:cNvSpPr txBox="1">
            <a:spLocks noChangeArrowheads="1"/>
          </p:cNvSpPr>
          <p:nvPr/>
        </p:nvSpPr>
        <p:spPr bwMode="auto">
          <a:xfrm>
            <a:off x="9096734" y="2913675"/>
            <a:ext cx="349776" cy="369332"/>
          </a:xfrm>
          <a:prstGeom prst="rect">
            <a:avLst/>
          </a:prstGeom>
          <a:noFill/>
          <a:ln w="9525">
            <a:noFill/>
            <a:miter lim="800000"/>
            <a:headEnd/>
            <a:tailEnd/>
          </a:ln>
          <a:effectLst/>
        </p:spPr>
        <p:txBody>
          <a:bodyPr wrap="none">
            <a:spAutoFit/>
          </a:bodyPr>
          <a:lstStyle/>
          <a:p>
            <a:r>
              <a:rPr lang="en-US"/>
              <a:t>w</a:t>
            </a:r>
          </a:p>
        </p:txBody>
      </p:sp>
      <p:sp>
        <p:nvSpPr>
          <p:cNvPr id="63" name="Text Box 30">
            <a:extLst>
              <a:ext uri="{FF2B5EF4-FFF2-40B4-BE49-F238E27FC236}">
                <a16:creationId xmlns:a16="http://schemas.microsoft.com/office/drawing/2014/main" id="{CCDC534E-536F-8943-B165-CDF01ADC944C}"/>
              </a:ext>
            </a:extLst>
          </p:cNvPr>
          <p:cNvSpPr txBox="1">
            <a:spLocks noChangeArrowheads="1"/>
          </p:cNvSpPr>
          <p:nvPr/>
        </p:nvSpPr>
        <p:spPr bwMode="auto">
          <a:xfrm>
            <a:off x="10973755" y="3988833"/>
            <a:ext cx="324128" cy="369332"/>
          </a:xfrm>
          <a:prstGeom prst="rect">
            <a:avLst/>
          </a:prstGeom>
          <a:noFill/>
          <a:ln w="9525">
            <a:noFill/>
            <a:miter lim="800000"/>
            <a:headEnd/>
            <a:tailEnd/>
          </a:ln>
          <a:effectLst/>
        </p:spPr>
        <p:txBody>
          <a:bodyPr wrap="none">
            <a:spAutoFit/>
          </a:bodyPr>
          <a:lstStyle/>
          <a:p>
            <a:r>
              <a:rPr lang="en-US">
                <a:sym typeface="Symbol" pitchFamily="18" charset="2"/>
              </a:rPr>
              <a:t></a:t>
            </a:r>
          </a:p>
        </p:txBody>
      </p:sp>
      <p:sp>
        <p:nvSpPr>
          <p:cNvPr id="64" name="Ovale 51">
            <a:extLst>
              <a:ext uri="{FF2B5EF4-FFF2-40B4-BE49-F238E27FC236}">
                <a16:creationId xmlns:a16="http://schemas.microsoft.com/office/drawing/2014/main" id="{AB0D809F-43F3-B73A-4885-63297861E82F}"/>
              </a:ext>
            </a:extLst>
          </p:cNvPr>
          <p:cNvSpPr/>
          <p:nvPr/>
        </p:nvSpPr>
        <p:spPr>
          <a:xfrm>
            <a:off x="9510451" y="3689557"/>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e 52">
            <a:extLst>
              <a:ext uri="{FF2B5EF4-FFF2-40B4-BE49-F238E27FC236}">
                <a16:creationId xmlns:a16="http://schemas.microsoft.com/office/drawing/2014/main" id="{A213349D-E18F-5030-DF3F-351BEF4AAD58}"/>
              </a:ext>
            </a:extLst>
          </p:cNvPr>
          <p:cNvSpPr/>
          <p:nvPr/>
        </p:nvSpPr>
        <p:spPr>
          <a:xfrm>
            <a:off x="9467182" y="3900257"/>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e 53">
            <a:extLst>
              <a:ext uri="{FF2B5EF4-FFF2-40B4-BE49-F238E27FC236}">
                <a16:creationId xmlns:a16="http://schemas.microsoft.com/office/drawing/2014/main" id="{018BAA10-BFE4-D716-F135-084680B5EAAE}"/>
              </a:ext>
            </a:extLst>
          </p:cNvPr>
          <p:cNvSpPr/>
          <p:nvPr/>
        </p:nvSpPr>
        <p:spPr>
          <a:xfrm>
            <a:off x="9497948" y="4083215"/>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e 54">
            <a:extLst>
              <a:ext uri="{FF2B5EF4-FFF2-40B4-BE49-F238E27FC236}">
                <a16:creationId xmlns:a16="http://schemas.microsoft.com/office/drawing/2014/main" id="{3539E25F-7292-516E-F1BE-BD0676BBB7EE}"/>
              </a:ext>
            </a:extLst>
          </p:cNvPr>
          <p:cNvSpPr/>
          <p:nvPr/>
        </p:nvSpPr>
        <p:spPr>
          <a:xfrm>
            <a:off x="9681264" y="3860024"/>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e 55">
            <a:extLst>
              <a:ext uri="{FF2B5EF4-FFF2-40B4-BE49-F238E27FC236}">
                <a16:creationId xmlns:a16="http://schemas.microsoft.com/office/drawing/2014/main" id="{C5514B67-41B8-E814-D8BC-CC95E60D080F}"/>
              </a:ext>
            </a:extLst>
          </p:cNvPr>
          <p:cNvSpPr/>
          <p:nvPr/>
        </p:nvSpPr>
        <p:spPr>
          <a:xfrm>
            <a:off x="9691022" y="4083215"/>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e 56">
            <a:extLst>
              <a:ext uri="{FF2B5EF4-FFF2-40B4-BE49-F238E27FC236}">
                <a16:creationId xmlns:a16="http://schemas.microsoft.com/office/drawing/2014/main" id="{FE0D68F5-817A-D7B1-2553-C751B1D8713A}"/>
              </a:ext>
            </a:extLst>
          </p:cNvPr>
          <p:cNvSpPr/>
          <p:nvPr/>
        </p:nvSpPr>
        <p:spPr>
          <a:xfrm>
            <a:off x="9163131" y="3833577"/>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e 57">
            <a:extLst>
              <a:ext uri="{FF2B5EF4-FFF2-40B4-BE49-F238E27FC236}">
                <a16:creationId xmlns:a16="http://schemas.microsoft.com/office/drawing/2014/main" id="{3FED8DC1-E0A5-478D-2BDA-614DCC0ACE68}"/>
              </a:ext>
            </a:extLst>
          </p:cNvPr>
          <p:cNvSpPr/>
          <p:nvPr/>
        </p:nvSpPr>
        <p:spPr>
          <a:xfrm>
            <a:off x="8991279" y="3973851"/>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e 58">
            <a:extLst>
              <a:ext uri="{FF2B5EF4-FFF2-40B4-BE49-F238E27FC236}">
                <a16:creationId xmlns:a16="http://schemas.microsoft.com/office/drawing/2014/main" id="{F740AE1A-5905-FD05-5A74-68D7132C87B1}"/>
              </a:ext>
            </a:extLst>
          </p:cNvPr>
          <p:cNvSpPr/>
          <p:nvPr/>
        </p:nvSpPr>
        <p:spPr>
          <a:xfrm>
            <a:off x="8948010" y="4184551"/>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e 59">
            <a:extLst>
              <a:ext uri="{FF2B5EF4-FFF2-40B4-BE49-F238E27FC236}">
                <a16:creationId xmlns:a16="http://schemas.microsoft.com/office/drawing/2014/main" id="{C6B3B18C-06AE-1F59-544D-7BC02277D6E9}"/>
              </a:ext>
            </a:extLst>
          </p:cNvPr>
          <p:cNvSpPr/>
          <p:nvPr/>
        </p:nvSpPr>
        <p:spPr>
          <a:xfrm>
            <a:off x="9000026" y="4355713"/>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e 60">
            <a:extLst>
              <a:ext uri="{FF2B5EF4-FFF2-40B4-BE49-F238E27FC236}">
                <a16:creationId xmlns:a16="http://schemas.microsoft.com/office/drawing/2014/main" id="{CB7DD57D-2A2D-F7F6-DF9F-9B938833C8FA}"/>
              </a:ext>
            </a:extLst>
          </p:cNvPr>
          <p:cNvSpPr/>
          <p:nvPr/>
        </p:nvSpPr>
        <p:spPr>
          <a:xfrm>
            <a:off x="9177673" y="4112541"/>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e 61">
            <a:extLst>
              <a:ext uri="{FF2B5EF4-FFF2-40B4-BE49-F238E27FC236}">
                <a16:creationId xmlns:a16="http://schemas.microsoft.com/office/drawing/2014/main" id="{280A1F18-9B79-0668-7ED7-4E31089B0B8E}"/>
              </a:ext>
            </a:extLst>
          </p:cNvPr>
          <p:cNvSpPr/>
          <p:nvPr/>
        </p:nvSpPr>
        <p:spPr>
          <a:xfrm>
            <a:off x="9200595" y="4331102"/>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e 62">
            <a:extLst>
              <a:ext uri="{FF2B5EF4-FFF2-40B4-BE49-F238E27FC236}">
                <a16:creationId xmlns:a16="http://schemas.microsoft.com/office/drawing/2014/main" id="{043F7527-FA7E-B1AF-2AB9-8CFBC883B024}"/>
              </a:ext>
            </a:extLst>
          </p:cNvPr>
          <p:cNvSpPr/>
          <p:nvPr/>
        </p:nvSpPr>
        <p:spPr>
          <a:xfrm>
            <a:off x="8668519" y="4062026"/>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e 63">
            <a:extLst>
              <a:ext uri="{FF2B5EF4-FFF2-40B4-BE49-F238E27FC236}">
                <a16:creationId xmlns:a16="http://schemas.microsoft.com/office/drawing/2014/main" id="{0F6AABCC-CBC2-F20C-5ECE-4B6DCCE46C3A}"/>
              </a:ext>
            </a:extLst>
          </p:cNvPr>
          <p:cNvSpPr/>
          <p:nvPr/>
        </p:nvSpPr>
        <p:spPr>
          <a:xfrm>
            <a:off x="8785116" y="3589707"/>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e 64">
            <a:extLst>
              <a:ext uri="{FF2B5EF4-FFF2-40B4-BE49-F238E27FC236}">
                <a16:creationId xmlns:a16="http://schemas.microsoft.com/office/drawing/2014/main" id="{22FF292B-2261-CFC9-14FF-8BAEDEA389E9}"/>
              </a:ext>
            </a:extLst>
          </p:cNvPr>
          <p:cNvSpPr/>
          <p:nvPr/>
        </p:nvSpPr>
        <p:spPr>
          <a:xfrm>
            <a:off x="9002887" y="3471451"/>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e 65">
            <a:extLst>
              <a:ext uri="{FF2B5EF4-FFF2-40B4-BE49-F238E27FC236}">
                <a16:creationId xmlns:a16="http://schemas.microsoft.com/office/drawing/2014/main" id="{0917A535-EB6A-551F-16D0-1C22F41E86CE}"/>
              </a:ext>
            </a:extLst>
          </p:cNvPr>
          <p:cNvSpPr/>
          <p:nvPr/>
        </p:nvSpPr>
        <p:spPr>
          <a:xfrm>
            <a:off x="9033653" y="3654409"/>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e 66">
            <a:extLst>
              <a:ext uri="{FF2B5EF4-FFF2-40B4-BE49-F238E27FC236}">
                <a16:creationId xmlns:a16="http://schemas.microsoft.com/office/drawing/2014/main" id="{C8D42532-4548-E898-018A-99E0A763D694}"/>
              </a:ext>
            </a:extLst>
          </p:cNvPr>
          <p:cNvSpPr/>
          <p:nvPr/>
        </p:nvSpPr>
        <p:spPr>
          <a:xfrm>
            <a:off x="9216969" y="3431218"/>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e 67">
            <a:extLst>
              <a:ext uri="{FF2B5EF4-FFF2-40B4-BE49-F238E27FC236}">
                <a16:creationId xmlns:a16="http://schemas.microsoft.com/office/drawing/2014/main" id="{EE554890-620C-EEE7-4884-545B0BF992A8}"/>
              </a:ext>
            </a:extLst>
          </p:cNvPr>
          <p:cNvSpPr/>
          <p:nvPr/>
        </p:nvSpPr>
        <p:spPr>
          <a:xfrm>
            <a:off x="9226727" y="3654409"/>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e 68">
            <a:extLst>
              <a:ext uri="{FF2B5EF4-FFF2-40B4-BE49-F238E27FC236}">
                <a16:creationId xmlns:a16="http://schemas.microsoft.com/office/drawing/2014/main" id="{ECC231FF-3BC9-5847-C816-E258E3F34203}"/>
              </a:ext>
            </a:extLst>
          </p:cNvPr>
          <p:cNvSpPr/>
          <p:nvPr/>
        </p:nvSpPr>
        <p:spPr>
          <a:xfrm>
            <a:off x="8857126" y="3798429"/>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e 69">
            <a:extLst>
              <a:ext uri="{FF2B5EF4-FFF2-40B4-BE49-F238E27FC236}">
                <a16:creationId xmlns:a16="http://schemas.microsoft.com/office/drawing/2014/main" id="{FF8057CF-9E7C-E02D-F935-4EE8E4CCE16C}"/>
              </a:ext>
            </a:extLst>
          </p:cNvPr>
          <p:cNvSpPr/>
          <p:nvPr/>
        </p:nvSpPr>
        <p:spPr>
          <a:xfrm>
            <a:off x="9712030" y="3399441"/>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e 70">
            <a:extLst>
              <a:ext uri="{FF2B5EF4-FFF2-40B4-BE49-F238E27FC236}">
                <a16:creationId xmlns:a16="http://schemas.microsoft.com/office/drawing/2014/main" id="{A278E545-02BE-C644-C156-B4BB22D67880}"/>
              </a:ext>
            </a:extLst>
          </p:cNvPr>
          <p:cNvSpPr/>
          <p:nvPr/>
        </p:nvSpPr>
        <p:spPr>
          <a:xfrm>
            <a:off x="9825284" y="3559500"/>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e 71">
            <a:extLst>
              <a:ext uri="{FF2B5EF4-FFF2-40B4-BE49-F238E27FC236}">
                <a16:creationId xmlns:a16="http://schemas.microsoft.com/office/drawing/2014/main" id="{CA8AE11E-9144-7E33-2B6C-362BFB99F9C1}"/>
              </a:ext>
            </a:extLst>
          </p:cNvPr>
          <p:cNvSpPr/>
          <p:nvPr/>
        </p:nvSpPr>
        <p:spPr>
          <a:xfrm>
            <a:off x="9856050" y="3742458"/>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e 72">
            <a:extLst>
              <a:ext uri="{FF2B5EF4-FFF2-40B4-BE49-F238E27FC236}">
                <a16:creationId xmlns:a16="http://schemas.microsoft.com/office/drawing/2014/main" id="{F7B747C2-4600-30E5-A0E4-248064132F81}"/>
              </a:ext>
            </a:extLst>
          </p:cNvPr>
          <p:cNvSpPr/>
          <p:nvPr/>
        </p:nvSpPr>
        <p:spPr>
          <a:xfrm>
            <a:off x="9547002" y="4331102"/>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e 73">
            <a:extLst>
              <a:ext uri="{FF2B5EF4-FFF2-40B4-BE49-F238E27FC236}">
                <a16:creationId xmlns:a16="http://schemas.microsoft.com/office/drawing/2014/main" id="{07DE1670-44D6-521B-5278-F52A2639CAA0}"/>
              </a:ext>
            </a:extLst>
          </p:cNvPr>
          <p:cNvSpPr/>
          <p:nvPr/>
        </p:nvSpPr>
        <p:spPr>
          <a:xfrm>
            <a:off x="9928060" y="4081283"/>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e 74">
            <a:extLst>
              <a:ext uri="{FF2B5EF4-FFF2-40B4-BE49-F238E27FC236}">
                <a16:creationId xmlns:a16="http://schemas.microsoft.com/office/drawing/2014/main" id="{DA268CEA-55D6-3612-9429-3AF5C0659C38}"/>
              </a:ext>
            </a:extLst>
          </p:cNvPr>
          <p:cNvSpPr/>
          <p:nvPr/>
        </p:nvSpPr>
        <p:spPr>
          <a:xfrm>
            <a:off x="9521233" y="3492820"/>
            <a:ext cx="144020" cy="144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11" descr="5%">
            <a:extLst>
              <a:ext uri="{FF2B5EF4-FFF2-40B4-BE49-F238E27FC236}">
                <a16:creationId xmlns:a16="http://schemas.microsoft.com/office/drawing/2014/main" id="{CD233061-A9B9-64B3-9B8C-87D52DBE328F}"/>
              </a:ext>
            </a:extLst>
          </p:cNvPr>
          <p:cNvSpPr>
            <a:spLocks/>
          </p:cNvSpPr>
          <p:nvPr/>
        </p:nvSpPr>
        <p:spPr bwMode="auto">
          <a:xfrm>
            <a:off x="8262079" y="5554099"/>
            <a:ext cx="2471737" cy="781050"/>
          </a:xfrm>
          <a:custGeom>
            <a:avLst/>
            <a:gdLst>
              <a:gd name="T0" fmla="*/ 0 w 1557"/>
              <a:gd name="T1" fmla="*/ 924 h 924"/>
              <a:gd name="T2" fmla="*/ 101 w 1557"/>
              <a:gd name="T3" fmla="*/ 892 h 924"/>
              <a:gd name="T4" fmla="*/ 176 w 1557"/>
              <a:gd name="T5" fmla="*/ 844 h 924"/>
              <a:gd name="T6" fmla="*/ 240 w 1557"/>
              <a:gd name="T7" fmla="*/ 774 h 924"/>
              <a:gd name="T8" fmla="*/ 288 w 1557"/>
              <a:gd name="T9" fmla="*/ 673 h 924"/>
              <a:gd name="T10" fmla="*/ 331 w 1557"/>
              <a:gd name="T11" fmla="*/ 572 h 924"/>
              <a:gd name="T12" fmla="*/ 352 w 1557"/>
              <a:gd name="T13" fmla="*/ 454 h 924"/>
              <a:gd name="T14" fmla="*/ 405 w 1557"/>
              <a:gd name="T15" fmla="*/ 337 h 924"/>
              <a:gd name="T16" fmla="*/ 448 w 1557"/>
              <a:gd name="T17" fmla="*/ 246 h 924"/>
              <a:gd name="T18" fmla="*/ 517 w 1557"/>
              <a:gd name="T19" fmla="*/ 161 h 924"/>
              <a:gd name="T20" fmla="*/ 581 w 1557"/>
              <a:gd name="T21" fmla="*/ 102 h 924"/>
              <a:gd name="T22" fmla="*/ 688 w 1557"/>
              <a:gd name="T23" fmla="*/ 38 h 924"/>
              <a:gd name="T24" fmla="*/ 757 w 1557"/>
              <a:gd name="T25" fmla="*/ 12 h 924"/>
              <a:gd name="T26" fmla="*/ 832 w 1557"/>
              <a:gd name="T27" fmla="*/ 12 h 924"/>
              <a:gd name="T28" fmla="*/ 896 w 1557"/>
              <a:gd name="T29" fmla="*/ 12 h 924"/>
              <a:gd name="T30" fmla="*/ 992 w 1557"/>
              <a:gd name="T31" fmla="*/ 86 h 924"/>
              <a:gd name="T32" fmla="*/ 1019 w 1557"/>
              <a:gd name="T33" fmla="*/ 140 h 924"/>
              <a:gd name="T34" fmla="*/ 1072 w 1557"/>
              <a:gd name="T35" fmla="*/ 257 h 924"/>
              <a:gd name="T36" fmla="*/ 1109 w 1557"/>
              <a:gd name="T37" fmla="*/ 380 h 924"/>
              <a:gd name="T38" fmla="*/ 1152 w 1557"/>
              <a:gd name="T39" fmla="*/ 470 h 924"/>
              <a:gd name="T40" fmla="*/ 1184 w 1557"/>
              <a:gd name="T41" fmla="*/ 598 h 924"/>
              <a:gd name="T42" fmla="*/ 1205 w 1557"/>
              <a:gd name="T43" fmla="*/ 673 h 924"/>
              <a:gd name="T44" fmla="*/ 1253 w 1557"/>
              <a:gd name="T45" fmla="*/ 764 h 924"/>
              <a:gd name="T46" fmla="*/ 1323 w 1557"/>
              <a:gd name="T47" fmla="*/ 828 h 924"/>
              <a:gd name="T48" fmla="*/ 1413 w 1557"/>
              <a:gd name="T49" fmla="*/ 860 h 924"/>
              <a:gd name="T50" fmla="*/ 1557 w 1557"/>
              <a:gd name="T51" fmla="*/ 913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57" h="924">
                <a:moveTo>
                  <a:pt x="0" y="924"/>
                </a:moveTo>
                <a:cubicBezTo>
                  <a:pt x="36" y="914"/>
                  <a:pt x="72" y="905"/>
                  <a:pt x="101" y="892"/>
                </a:cubicBezTo>
                <a:cubicBezTo>
                  <a:pt x="130" y="879"/>
                  <a:pt x="153" y="864"/>
                  <a:pt x="176" y="844"/>
                </a:cubicBezTo>
                <a:cubicBezTo>
                  <a:pt x="199" y="824"/>
                  <a:pt x="221" y="803"/>
                  <a:pt x="240" y="774"/>
                </a:cubicBezTo>
                <a:cubicBezTo>
                  <a:pt x="259" y="745"/>
                  <a:pt x="273" y="707"/>
                  <a:pt x="288" y="673"/>
                </a:cubicBezTo>
                <a:cubicBezTo>
                  <a:pt x="303" y="639"/>
                  <a:pt x="320" y="608"/>
                  <a:pt x="331" y="572"/>
                </a:cubicBezTo>
                <a:cubicBezTo>
                  <a:pt x="342" y="536"/>
                  <a:pt x="340" y="493"/>
                  <a:pt x="352" y="454"/>
                </a:cubicBezTo>
                <a:cubicBezTo>
                  <a:pt x="364" y="415"/>
                  <a:pt x="389" y="372"/>
                  <a:pt x="405" y="337"/>
                </a:cubicBezTo>
                <a:cubicBezTo>
                  <a:pt x="421" y="302"/>
                  <a:pt x="429" y="275"/>
                  <a:pt x="448" y="246"/>
                </a:cubicBezTo>
                <a:cubicBezTo>
                  <a:pt x="467" y="217"/>
                  <a:pt x="495" y="185"/>
                  <a:pt x="517" y="161"/>
                </a:cubicBezTo>
                <a:cubicBezTo>
                  <a:pt x="539" y="137"/>
                  <a:pt x="553" y="122"/>
                  <a:pt x="581" y="102"/>
                </a:cubicBezTo>
                <a:cubicBezTo>
                  <a:pt x="609" y="82"/>
                  <a:pt x="659" y="53"/>
                  <a:pt x="688" y="38"/>
                </a:cubicBezTo>
                <a:cubicBezTo>
                  <a:pt x="717" y="23"/>
                  <a:pt x="733" y="16"/>
                  <a:pt x="757" y="12"/>
                </a:cubicBezTo>
                <a:cubicBezTo>
                  <a:pt x="781" y="8"/>
                  <a:pt x="809" y="12"/>
                  <a:pt x="832" y="12"/>
                </a:cubicBezTo>
                <a:cubicBezTo>
                  <a:pt x="855" y="12"/>
                  <a:pt x="869" y="0"/>
                  <a:pt x="896" y="12"/>
                </a:cubicBezTo>
                <a:cubicBezTo>
                  <a:pt x="923" y="24"/>
                  <a:pt x="972" y="65"/>
                  <a:pt x="992" y="86"/>
                </a:cubicBezTo>
                <a:cubicBezTo>
                  <a:pt x="1012" y="107"/>
                  <a:pt x="1006" y="112"/>
                  <a:pt x="1019" y="140"/>
                </a:cubicBezTo>
                <a:cubicBezTo>
                  <a:pt x="1032" y="168"/>
                  <a:pt x="1057" y="217"/>
                  <a:pt x="1072" y="257"/>
                </a:cubicBezTo>
                <a:cubicBezTo>
                  <a:pt x="1087" y="297"/>
                  <a:pt x="1096" y="345"/>
                  <a:pt x="1109" y="380"/>
                </a:cubicBezTo>
                <a:cubicBezTo>
                  <a:pt x="1122" y="415"/>
                  <a:pt x="1140" y="434"/>
                  <a:pt x="1152" y="470"/>
                </a:cubicBezTo>
                <a:cubicBezTo>
                  <a:pt x="1164" y="506"/>
                  <a:pt x="1175" y="564"/>
                  <a:pt x="1184" y="598"/>
                </a:cubicBezTo>
                <a:cubicBezTo>
                  <a:pt x="1193" y="632"/>
                  <a:pt x="1194" y="645"/>
                  <a:pt x="1205" y="673"/>
                </a:cubicBezTo>
                <a:cubicBezTo>
                  <a:pt x="1216" y="701"/>
                  <a:pt x="1233" y="738"/>
                  <a:pt x="1253" y="764"/>
                </a:cubicBezTo>
                <a:cubicBezTo>
                  <a:pt x="1273" y="790"/>
                  <a:pt x="1297" y="812"/>
                  <a:pt x="1323" y="828"/>
                </a:cubicBezTo>
                <a:cubicBezTo>
                  <a:pt x="1349" y="844"/>
                  <a:pt x="1374" y="846"/>
                  <a:pt x="1413" y="860"/>
                </a:cubicBezTo>
                <a:cubicBezTo>
                  <a:pt x="1452" y="874"/>
                  <a:pt x="1504" y="893"/>
                  <a:pt x="1557" y="913"/>
                </a:cubicBezTo>
              </a:path>
            </a:pathLst>
          </a:custGeom>
          <a:pattFill prst="pct5">
            <a:fgClr>
              <a:srgbClr val="0000FF"/>
            </a:fgClr>
            <a:bgClr>
              <a:srgbClr val="FFFFFF"/>
            </a:bgClr>
          </a:pattFill>
          <a:ln w="38100">
            <a:solidFill>
              <a:schemeClr val="accent3">
                <a:lumMod val="7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Line 8">
            <a:extLst>
              <a:ext uri="{FF2B5EF4-FFF2-40B4-BE49-F238E27FC236}">
                <a16:creationId xmlns:a16="http://schemas.microsoft.com/office/drawing/2014/main" id="{5E8CE091-0EA3-7834-B259-5D443713F8EC}"/>
              </a:ext>
            </a:extLst>
          </p:cNvPr>
          <p:cNvSpPr>
            <a:spLocks noChangeShapeType="1"/>
          </p:cNvSpPr>
          <p:nvPr/>
        </p:nvSpPr>
        <p:spPr bwMode="auto">
          <a:xfrm flipH="1" flipV="1">
            <a:off x="9411908" y="5269957"/>
            <a:ext cx="20156" cy="1076301"/>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Line 54">
            <a:extLst>
              <a:ext uri="{FF2B5EF4-FFF2-40B4-BE49-F238E27FC236}">
                <a16:creationId xmlns:a16="http://schemas.microsoft.com/office/drawing/2014/main" id="{46323CC7-5939-C970-875D-AEDC03CF4BE6}"/>
              </a:ext>
            </a:extLst>
          </p:cNvPr>
          <p:cNvSpPr>
            <a:spLocks noChangeShapeType="1"/>
          </p:cNvSpPr>
          <p:nvPr/>
        </p:nvSpPr>
        <p:spPr bwMode="auto">
          <a:xfrm flipV="1">
            <a:off x="7935054" y="6330387"/>
            <a:ext cx="3235325" cy="4763"/>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Line 56">
            <a:extLst>
              <a:ext uri="{FF2B5EF4-FFF2-40B4-BE49-F238E27FC236}">
                <a16:creationId xmlns:a16="http://schemas.microsoft.com/office/drawing/2014/main" id="{E1AA8103-4081-7FF4-1787-EDE83E3D5C14}"/>
              </a:ext>
            </a:extLst>
          </p:cNvPr>
          <p:cNvSpPr>
            <a:spLocks noChangeShapeType="1"/>
          </p:cNvSpPr>
          <p:nvPr/>
        </p:nvSpPr>
        <p:spPr bwMode="auto">
          <a:xfrm flipV="1">
            <a:off x="6931757" y="3026538"/>
            <a:ext cx="2381" cy="223244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Freeform 60" descr="5%">
            <a:extLst>
              <a:ext uri="{FF2B5EF4-FFF2-40B4-BE49-F238E27FC236}">
                <a16:creationId xmlns:a16="http://schemas.microsoft.com/office/drawing/2014/main" id="{343CC13A-1DD1-2451-1746-E8D166106195}"/>
              </a:ext>
            </a:extLst>
          </p:cNvPr>
          <p:cNvSpPr>
            <a:spLocks/>
          </p:cNvSpPr>
          <p:nvPr/>
        </p:nvSpPr>
        <p:spPr bwMode="auto">
          <a:xfrm rot="5400000">
            <a:off x="6698394" y="3487978"/>
            <a:ext cx="1463675" cy="1001712"/>
          </a:xfrm>
          <a:custGeom>
            <a:avLst/>
            <a:gdLst>
              <a:gd name="T0" fmla="*/ 0 w 1557"/>
              <a:gd name="T1" fmla="*/ 924 h 924"/>
              <a:gd name="T2" fmla="*/ 101 w 1557"/>
              <a:gd name="T3" fmla="*/ 892 h 924"/>
              <a:gd name="T4" fmla="*/ 176 w 1557"/>
              <a:gd name="T5" fmla="*/ 844 h 924"/>
              <a:gd name="T6" fmla="*/ 240 w 1557"/>
              <a:gd name="T7" fmla="*/ 774 h 924"/>
              <a:gd name="T8" fmla="*/ 288 w 1557"/>
              <a:gd name="T9" fmla="*/ 673 h 924"/>
              <a:gd name="T10" fmla="*/ 331 w 1557"/>
              <a:gd name="T11" fmla="*/ 572 h 924"/>
              <a:gd name="T12" fmla="*/ 352 w 1557"/>
              <a:gd name="T13" fmla="*/ 454 h 924"/>
              <a:gd name="T14" fmla="*/ 405 w 1557"/>
              <a:gd name="T15" fmla="*/ 337 h 924"/>
              <a:gd name="T16" fmla="*/ 448 w 1557"/>
              <a:gd name="T17" fmla="*/ 246 h 924"/>
              <a:gd name="T18" fmla="*/ 517 w 1557"/>
              <a:gd name="T19" fmla="*/ 161 h 924"/>
              <a:gd name="T20" fmla="*/ 581 w 1557"/>
              <a:gd name="T21" fmla="*/ 102 h 924"/>
              <a:gd name="T22" fmla="*/ 688 w 1557"/>
              <a:gd name="T23" fmla="*/ 38 h 924"/>
              <a:gd name="T24" fmla="*/ 757 w 1557"/>
              <a:gd name="T25" fmla="*/ 12 h 924"/>
              <a:gd name="T26" fmla="*/ 832 w 1557"/>
              <a:gd name="T27" fmla="*/ 12 h 924"/>
              <a:gd name="T28" fmla="*/ 896 w 1557"/>
              <a:gd name="T29" fmla="*/ 12 h 924"/>
              <a:gd name="T30" fmla="*/ 992 w 1557"/>
              <a:gd name="T31" fmla="*/ 86 h 924"/>
              <a:gd name="T32" fmla="*/ 1019 w 1557"/>
              <a:gd name="T33" fmla="*/ 140 h 924"/>
              <a:gd name="T34" fmla="*/ 1072 w 1557"/>
              <a:gd name="T35" fmla="*/ 257 h 924"/>
              <a:gd name="T36" fmla="*/ 1109 w 1557"/>
              <a:gd name="T37" fmla="*/ 380 h 924"/>
              <a:gd name="T38" fmla="*/ 1152 w 1557"/>
              <a:gd name="T39" fmla="*/ 470 h 924"/>
              <a:gd name="T40" fmla="*/ 1184 w 1557"/>
              <a:gd name="T41" fmla="*/ 598 h 924"/>
              <a:gd name="T42" fmla="*/ 1205 w 1557"/>
              <a:gd name="T43" fmla="*/ 673 h 924"/>
              <a:gd name="T44" fmla="*/ 1253 w 1557"/>
              <a:gd name="T45" fmla="*/ 764 h 924"/>
              <a:gd name="T46" fmla="*/ 1323 w 1557"/>
              <a:gd name="T47" fmla="*/ 828 h 924"/>
              <a:gd name="T48" fmla="*/ 1413 w 1557"/>
              <a:gd name="T49" fmla="*/ 860 h 924"/>
              <a:gd name="T50" fmla="*/ 1557 w 1557"/>
              <a:gd name="T51" fmla="*/ 913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57" h="924">
                <a:moveTo>
                  <a:pt x="0" y="924"/>
                </a:moveTo>
                <a:cubicBezTo>
                  <a:pt x="36" y="914"/>
                  <a:pt x="72" y="905"/>
                  <a:pt x="101" y="892"/>
                </a:cubicBezTo>
                <a:cubicBezTo>
                  <a:pt x="130" y="879"/>
                  <a:pt x="153" y="864"/>
                  <a:pt x="176" y="844"/>
                </a:cubicBezTo>
                <a:cubicBezTo>
                  <a:pt x="199" y="824"/>
                  <a:pt x="221" y="803"/>
                  <a:pt x="240" y="774"/>
                </a:cubicBezTo>
                <a:cubicBezTo>
                  <a:pt x="259" y="745"/>
                  <a:pt x="273" y="707"/>
                  <a:pt x="288" y="673"/>
                </a:cubicBezTo>
                <a:cubicBezTo>
                  <a:pt x="303" y="639"/>
                  <a:pt x="320" y="608"/>
                  <a:pt x="331" y="572"/>
                </a:cubicBezTo>
                <a:cubicBezTo>
                  <a:pt x="342" y="536"/>
                  <a:pt x="340" y="493"/>
                  <a:pt x="352" y="454"/>
                </a:cubicBezTo>
                <a:cubicBezTo>
                  <a:pt x="364" y="415"/>
                  <a:pt x="389" y="372"/>
                  <a:pt x="405" y="337"/>
                </a:cubicBezTo>
                <a:cubicBezTo>
                  <a:pt x="421" y="302"/>
                  <a:pt x="429" y="275"/>
                  <a:pt x="448" y="246"/>
                </a:cubicBezTo>
                <a:cubicBezTo>
                  <a:pt x="467" y="217"/>
                  <a:pt x="495" y="185"/>
                  <a:pt x="517" y="161"/>
                </a:cubicBezTo>
                <a:cubicBezTo>
                  <a:pt x="539" y="137"/>
                  <a:pt x="553" y="122"/>
                  <a:pt x="581" y="102"/>
                </a:cubicBezTo>
                <a:cubicBezTo>
                  <a:pt x="609" y="82"/>
                  <a:pt x="659" y="53"/>
                  <a:pt x="688" y="38"/>
                </a:cubicBezTo>
                <a:cubicBezTo>
                  <a:pt x="717" y="23"/>
                  <a:pt x="733" y="16"/>
                  <a:pt x="757" y="12"/>
                </a:cubicBezTo>
                <a:cubicBezTo>
                  <a:pt x="781" y="8"/>
                  <a:pt x="809" y="12"/>
                  <a:pt x="832" y="12"/>
                </a:cubicBezTo>
                <a:cubicBezTo>
                  <a:pt x="855" y="12"/>
                  <a:pt x="869" y="0"/>
                  <a:pt x="896" y="12"/>
                </a:cubicBezTo>
                <a:cubicBezTo>
                  <a:pt x="923" y="24"/>
                  <a:pt x="972" y="65"/>
                  <a:pt x="992" y="86"/>
                </a:cubicBezTo>
                <a:cubicBezTo>
                  <a:pt x="1012" y="107"/>
                  <a:pt x="1006" y="112"/>
                  <a:pt x="1019" y="140"/>
                </a:cubicBezTo>
                <a:cubicBezTo>
                  <a:pt x="1032" y="168"/>
                  <a:pt x="1057" y="217"/>
                  <a:pt x="1072" y="257"/>
                </a:cubicBezTo>
                <a:cubicBezTo>
                  <a:pt x="1087" y="297"/>
                  <a:pt x="1096" y="345"/>
                  <a:pt x="1109" y="380"/>
                </a:cubicBezTo>
                <a:cubicBezTo>
                  <a:pt x="1122" y="415"/>
                  <a:pt x="1140" y="434"/>
                  <a:pt x="1152" y="470"/>
                </a:cubicBezTo>
                <a:cubicBezTo>
                  <a:pt x="1164" y="506"/>
                  <a:pt x="1175" y="564"/>
                  <a:pt x="1184" y="598"/>
                </a:cubicBezTo>
                <a:cubicBezTo>
                  <a:pt x="1193" y="632"/>
                  <a:pt x="1194" y="645"/>
                  <a:pt x="1205" y="673"/>
                </a:cubicBezTo>
                <a:cubicBezTo>
                  <a:pt x="1216" y="701"/>
                  <a:pt x="1233" y="738"/>
                  <a:pt x="1253" y="764"/>
                </a:cubicBezTo>
                <a:cubicBezTo>
                  <a:pt x="1273" y="790"/>
                  <a:pt x="1297" y="812"/>
                  <a:pt x="1323" y="828"/>
                </a:cubicBezTo>
                <a:cubicBezTo>
                  <a:pt x="1349" y="844"/>
                  <a:pt x="1374" y="846"/>
                  <a:pt x="1413" y="860"/>
                </a:cubicBezTo>
                <a:cubicBezTo>
                  <a:pt x="1452" y="874"/>
                  <a:pt x="1504" y="893"/>
                  <a:pt x="1557" y="913"/>
                </a:cubicBezTo>
              </a:path>
            </a:pathLst>
          </a:custGeom>
          <a:pattFill prst="pct5">
            <a:fgClr>
              <a:schemeClr val="accent1"/>
            </a:fgClr>
            <a:bgClr>
              <a:schemeClr val="bg1"/>
            </a:bgClr>
          </a:pattFill>
          <a:ln w="38100">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Line 61">
            <a:extLst>
              <a:ext uri="{FF2B5EF4-FFF2-40B4-BE49-F238E27FC236}">
                <a16:creationId xmlns:a16="http://schemas.microsoft.com/office/drawing/2014/main" id="{951C0509-56C5-6337-FEB0-333E597BCDB6}"/>
              </a:ext>
            </a:extLst>
          </p:cNvPr>
          <p:cNvSpPr>
            <a:spLocks noChangeShapeType="1"/>
          </p:cNvSpPr>
          <p:nvPr/>
        </p:nvSpPr>
        <p:spPr bwMode="auto">
          <a:xfrm>
            <a:off x="6945251" y="4044394"/>
            <a:ext cx="1352696" cy="2904"/>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Text Box 62">
            <a:extLst>
              <a:ext uri="{FF2B5EF4-FFF2-40B4-BE49-F238E27FC236}">
                <a16:creationId xmlns:a16="http://schemas.microsoft.com/office/drawing/2014/main" id="{F23A56A5-23F5-8357-D767-9DC4CD7571F0}"/>
              </a:ext>
            </a:extLst>
          </p:cNvPr>
          <p:cNvSpPr txBox="1">
            <a:spLocks noChangeArrowheads="1"/>
          </p:cNvSpPr>
          <p:nvPr/>
        </p:nvSpPr>
        <p:spPr bwMode="auto">
          <a:xfrm>
            <a:off x="9429706" y="5208533"/>
            <a:ext cx="115218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100" dirty="0"/>
              <a:t>N. of particles</a:t>
            </a:r>
          </a:p>
        </p:txBody>
      </p:sp>
      <p:sp>
        <p:nvSpPr>
          <p:cNvPr id="95" name="Line 65">
            <a:extLst>
              <a:ext uri="{FF2B5EF4-FFF2-40B4-BE49-F238E27FC236}">
                <a16:creationId xmlns:a16="http://schemas.microsoft.com/office/drawing/2014/main" id="{4A06C7B9-CC33-DEB8-26C8-03F05300C2C8}"/>
              </a:ext>
            </a:extLst>
          </p:cNvPr>
          <p:cNvSpPr>
            <a:spLocks noChangeShapeType="1"/>
          </p:cNvSpPr>
          <p:nvPr/>
        </p:nvSpPr>
        <p:spPr bwMode="auto">
          <a:xfrm>
            <a:off x="8265019" y="5944624"/>
            <a:ext cx="550863" cy="0"/>
          </a:xfrm>
          <a:prstGeom prst="line">
            <a:avLst/>
          </a:prstGeom>
          <a:noFill/>
          <a:ln w="88900">
            <a:solidFill>
              <a:schemeClr val="accent3">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 name="Line 66">
            <a:extLst>
              <a:ext uri="{FF2B5EF4-FFF2-40B4-BE49-F238E27FC236}">
                <a16:creationId xmlns:a16="http://schemas.microsoft.com/office/drawing/2014/main" id="{08734446-8D34-942A-F81D-663D7E04F2C1}"/>
              </a:ext>
            </a:extLst>
          </p:cNvPr>
          <p:cNvSpPr>
            <a:spLocks noChangeShapeType="1"/>
          </p:cNvSpPr>
          <p:nvPr/>
        </p:nvSpPr>
        <p:spPr bwMode="auto">
          <a:xfrm flipH="1">
            <a:off x="10102845" y="5968879"/>
            <a:ext cx="500062" cy="0"/>
          </a:xfrm>
          <a:prstGeom prst="line">
            <a:avLst/>
          </a:prstGeom>
          <a:noFill/>
          <a:ln w="88900">
            <a:solidFill>
              <a:schemeClr val="accent3">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 name="Text Box 67">
            <a:extLst>
              <a:ext uri="{FF2B5EF4-FFF2-40B4-BE49-F238E27FC236}">
                <a16:creationId xmlns:a16="http://schemas.microsoft.com/office/drawing/2014/main" id="{C3C088D4-CEC7-4757-28F3-543DD5F3145C}"/>
              </a:ext>
            </a:extLst>
          </p:cNvPr>
          <p:cNvSpPr txBox="1">
            <a:spLocks noChangeArrowheads="1"/>
          </p:cNvSpPr>
          <p:nvPr/>
        </p:nvSpPr>
        <p:spPr bwMode="auto">
          <a:xfrm>
            <a:off x="10574431" y="5757946"/>
            <a:ext cx="13414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dirty="0">
                <a:solidFill>
                  <a:schemeClr val="accent3">
                    <a:lumMod val="75000"/>
                  </a:schemeClr>
                </a:solidFill>
              </a:rPr>
              <a:t>Bunch length</a:t>
            </a:r>
          </a:p>
        </p:txBody>
      </p:sp>
      <p:sp>
        <p:nvSpPr>
          <p:cNvPr id="98" name="Line 68">
            <a:extLst>
              <a:ext uri="{FF2B5EF4-FFF2-40B4-BE49-F238E27FC236}">
                <a16:creationId xmlns:a16="http://schemas.microsoft.com/office/drawing/2014/main" id="{5F016B6A-BB65-B334-E8A7-4A8DD93AA48B}"/>
              </a:ext>
            </a:extLst>
          </p:cNvPr>
          <p:cNvSpPr>
            <a:spLocks noChangeShapeType="1"/>
          </p:cNvSpPr>
          <p:nvPr/>
        </p:nvSpPr>
        <p:spPr bwMode="auto">
          <a:xfrm flipV="1">
            <a:off x="7448584" y="4346020"/>
            <a:ext cx="0" cy="533400"/>
          </a:xfrm>
          <a:prstGeom prst="line">
            <a:avLst/>
          </a:prstGeom>
          <a:noFill/>
          <a:ln w="889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 name="Line 69">
            <a:extLst>
              <a:ext uri="{FF2B5EF4-FFF2-40B4-BE49-F238E27FC236}">
                <a16:creationId xmlns:a16="http://schemas.microsoft.com/office/drawing/2014/main" id="{BE5FEFA2-2EE2-420C-67D9-61D26994C118}"/>
              </a:ext>
            </a:extLst>
          </p:cNvPr>
          <p:cNvSpPr>
            <a:spLocks noChangeShapeType="1"/>
          </p:cNvSpPr>
          <p:nvPr/>
        </p:nvSpPr>
        <p:spPr bwMode="auto">
          <a:xfrm flipH="1">
            <a:off x="7448584" y="3056671"/>
            <a:ext cx="0" cy="558800"/>
          </a:xfrm>
          <a:prstGeom prst="line">
            <a:avLst/>
          </a:prstGeom>
          <a:noFill/>
          <a:ln w="889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 name="Text Box 71">
            <a:extLst>
              <a:ext uri="{FF2B5EF4-FFF2-40B4-BE49-F238E27FC236}">
                <a16:creationId xmlns:a16="http://schemas.microsoft.com/office/drawing/2014/main" id="{6B25E7AD-0AAD-68B5-5F52-8AF211ACDFC3}"/>
              </a:ext>
            </a:extLst>
          </p:cNvPr>
          <p:cNvSpPr txBox="1">
            <a:spLocks noChangeArrowheads="1"/>
          </p:cNvSpPr>
          <p:nvPr/>
        </p:nvSpPr>
        <p:spPr bwMode="auto">
          <a:xfrm>
            <a:off x="7098472" y="4887985"/>
            <a:ext cx="9059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b="1" dirty="0">
                <a:solidFill>
                  <a:srgbClr val="C00000"/>
                </a:solidFill>
              </a:rPr>
              <a:t>Energy</a:t>
            </a:r>
            <a:br>
              <a:rPr lang="en-US" sz="1400" b="1" dirty="0">
                <a:solidFill>
                  <a:srgbClr val="C00000"/>
                </a:solidFill>
              </a:rPr>
            </a:br>
            <a:r>
              <a:rPr lang="en-US" sz="1400" b="1" dirty="0">
                <a:solidFill>
                  <a:srgbClr val="C00000"/>
                </a:solidFill>
              </a:rPr>
              <a:t>spread</a:t>
            </a:r>
          </a:p>
        </p:txBody>
      </p:sp>
      <p:sp>
        <p:nvSpPr>
          <p:cNvPr id="101" name="Text Box 77">
            <a:extLst>
              <a:ext uri="{FF2B5EF4-FFF2-40B4-BE49-F238E27FC236}">
                <a16:creationId xmlns:a16="http://schemas.microsoft.com/office/drawing/2014/main" id="{79A03720-D2E5-C25F-5950-560E3368255B}"/>
              </a:ext>
            </a:extLst>
          </p:cNvPr>
          <p:cNvSpPr txBox="1">
            <a:spLocks noChangeArrowheads="1"/>
          </p:cNvSpPr>
          <p:nvPr/>
        </p:nvSpPr>
        <p:spPr bwMode="auto">
          <a:xfrm>
            <a:off x="6669358" y="3847522"/>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0</a:t>
            </a:r>
          </a:p>
        </p:txBody>
      </p:sp>
      <p:sp>
        <p:nvSpPr>
          <p:cNvPr id="102" name="Rettangolo 94">
            <a:extLst>
              <a:ext uri="{FF2B5EF4-FFF2-40B4-BE49-F238E27FC236}">
                <a16:creationId xmlns:a16="http://schemas.microsoft.com/office/drawing/2014/main" id="{B17B77B6-F390-3E9F-24E8-21A4CF866DB4}"/>
              </a:ext>
            </a:extLst>
          </p:cNvPr>
          <p:cNvSpPr/>
          <p:nvPr/>
        </p:nvSpPr>
        <p:spPr>
          <a:xfrm>
            <a:off x="10227488" y="2953781"/>
            <a:ext cx="1929633" cy="677108"/>
          </a:xfrm>
          <a:prstGeom prst="rect">
            <a:avLst/>
          </a:prstGeom>
        </p:spPr>
        <p:txBody>
          <a:bodyPr wrap="square">
            <a:spAutoFit/>
          </a:bodyPr>
          <a:lstStyle/>
          <a:p>
            <a:pPr algn="just">
              <a:tabLst>
                <a:tab pos="1139825" algn="l"/>
              </a:tabLst>
            </a:pPr>
            <a:r>
              <a:rPr lang="en-US" sz="1400" b="1" dirty="0">
                <a:latin typeface="Calibri" pitchFamily="34" charset="0"/>
              </a:rPr>
              <a:t>Longitudinal emittance</a:t>
            </a:r>
            <a:br>
              <a:rPr lang="en-US" sz="1400" b="1" dirty="0">
                <a:latin typeface="Calibri" pitchFamily="34" charset="0"/>
              </a:rPr>
            </a:br>
            <a:r>
              <a:rPr lang="en-US" sz="1200" dirty="0">
                <a:latin typeface="Calibri" pitchFamily="34" charset="0"/>
              </a:rPr>
              <a:t>is the phase space area including all the particles </a:t>
            </a:r>
            <a:endParaRPr lang="en-US" sz="1200" noProof="1">
              <a:latin typeface="Calibri" pitchFamily="34" charset="0"/>
            </a:endParaRPr>
          </a:p>
        </p:txBody>
      </p:sp>
      <p:sp>
        <p:nvSpPr>
          <p:cNvPr id="103" name="Ovale 95">
            <a:extLst>
              <a:ext uri="{FF2B5EF4-FFF2-40B4-BE49-F238E27FC236}">
                <a16:creationId xmlns:a16="http://schemas.microsoft.com/office/drawing/2014/main" id="{C4C641DA-5474-CEE2-8BBA-93A5F6076CCC}"/>
              </a:ext>
            </a:extLst>
          </p:cNvPr>
          <p:cNvSpPr/>
          <p:nvPr/>
        </p:nvSpPr>
        <p:spPr>
          <a:xfrm>
            <a:off x="8600422" y="3310202"/>
            <a:ext cx="1625468" cy="129632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Connettore 2 97">
            <a:extLst>
              <a:ext uri="{FF2B5EF4-FFF2-40B4-BE49-F238E27FC236}">
                <a16:creationId xmlns:a16="http://schemas.microsoft.com/office/drawing/2014/main" id="{A522F31F-AA03-6D99-BBE9-4ECC8E6AD334}"/>
              </a:ext>
            </a:extLst>
          </p:cNvPr>
          <p:cNvCxnSpPr>
            <a:cxnSpLocks/>
            <a:stCxn id="103" idx="7"/>
            <a:endCxn id="102" idx="1"/>
          </p:cNvCxnSpPr>
          <p:nvPr/>
        </p:nvCxnSpPr>
        <p:spPr>
          <a:xfrm flipV="1">
            <a:off x="9987846" y="3292335"/>
            <a:ext cx="239642" cy="207709"/>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5" name="Text Box 30">
            <a:extLst>
              <a:ext uri="{FF2B5EF4-FFF2-40B4-BE49-F238E27FC236}">
                <a16:creationId xmlns:a16="http://schemas.microsoft.com/office/drawing/2014/main" id="{53B5C1DC-19D6-3B21-B6AE-2B67F82183A9}"/>
              </a:ext>
            </a:extLst>
          </p:cNvPr>
          <p:cNvSpPr txBox="1">
            <a:spLocks noChangeArrowheads="1"/>
          </p:cNvSpPr>
          <p:nvPr/>
        </p:nvSpPr>
        <p:spPr bwMode="auto">
          <a:xfrm>
            <a:off x="11106666" y="6065722"/>
            <a:ext cx="324128" cy="369332"/>
          </a:xfrm>
          <a:prstGeom prst="rect">
            <a:avLst/>
          </a:prstGeom>
          <a:noFill/>
          <a:ln w="9525">
            <a:noFill/>
            <a:miter lim="800000"/>
            <a:headEnd/>
            <a:tailEnd/>
          </a:ln>
          <a:effectLst/>
        </p:spPr>
        <p:txBody>
          <a:bodyPr wrap="none">
            <a:spAutoFit/>
          </a:bodyPr>
          <a:lstStyle/>
          <a:p>
            <a:r>
              <a:rPr lang="en-US">
                <a:sym typeface="Symbol" pitchFamily="18" charset="2"/>
              </a:rPr>
              <a:t></a:t>
            </a:r>
          </a:p>
        </p:txBody>
      </p:sp>
      <p:sp>
        <p:nvSpPr>
          <p:cNvPr id="106" name="Text Box 29">
            <a:extLst>
              <a:ext uri="{FF2B5EF4-FFF2-40B4-BE49-F238E27FC236}">
                <a16:creationId xmlns:a16="http://schemas.microsoft.com/office/drawing/2014/main" id="{8544CBDD-58D2-AA9A-41ED-C82097B240A9}"/>
              </a:ext>
            </a:extLst>
          </p:cNvPr>
          <p:cNvSpPr txBox="1">
            <a:spLocks noChangeArrowheads="1"/>
          </p:cNvSpPr>
          <p:nvPr/>
        </p:nvSpPr>
        <p:spPr bwMode="auto">
          <a:xfrm>
            <a:off x="6945291" y="2631647"/>
            <a:ext cx="349776" cy="369332"/>
          </a:xfrm>
          <a:prstGeom prst="rect">
            <a:avLst/>
          </a:prstGeom>
          <a:noFill/>
          <a:ln w="9525">
            <a:noFill/>
            <a:miter lim="800000"/>
            <a:headEnd/>
            <a:tailEnd/>
          </a:ln>
          <a:effectLst/>
        </p:spPr>
        <p:txBody>
          <a:bodyPr wrap="none">
            <a:spAutoFit/>
          </a:bodyPr>
          <a:lstStyle/>
          <a:p>
            <a:r>
              <a:rPr lang="en-US"/>
              <a:t>w</a:t>
            </a:r>
          </a:p>
        </p:txBody>
      </p:sp>
      <p:sp>
        <p:nvSpPr>
          <p:cNvPr id="109" name="Text Box 62">
            <a:extLst>
              <a:ext uri="{FF2B5EF4-FFF2-40B4-BE49-F238E27FC236}">
                <a16:creationId xmlns:a16="http://schemas.microsoft.com/office/drawing/2014/main" id="{1D1E8A2A-9E44-50F6-9A39-A06268844237}"/>
              </a:ext>
            </a:extLst>
          </p:cNvPr>
          <p:cNvSpPr txBox="1">
            <a:spLocks noChangeArrowheads="1"/>
          </p:cNvSpPr>
          <p:nvPr/>
        </p:nvSpPr>
        <p:spPr bwMode="auto">
          <a:xfrm rot="5400000">
            <a:off x="7568726" y="4526494"/>
            <a:ext cx="115218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100" dirty="0"/>
              <a:t>N. of particles</a:t>
            </a:r>
          </a:p>
        </p:txBody>
      </p:sp>
    </p:spTree>
    <p:extLst>
      <p:ext uri="{BB962C8B-B14F-4D97-AF65-F5344CB8AC3E}">
        <p14:creationId xmlns:p14="http://schemas.microsoft.com/office/powerpoint/2010/main" val="348039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500"/>
                                        <p:tgtEl>
                                          <p:spTgt spid="50"/>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500"/>
                                        <p:tgtEl>
                                          <p:spTgt spid="5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500"/>
                                        <p:tgtEl>
                                          <p:spTgt spid="3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fade">
                                      <p:cBhvr>
                                        <p:cTn id="96" dur="500"/>
                                        <p:tgtEl>
                                          <p:spTgt spid="57"/>
                                        </p:tgtEl>
                                      </p:cBhvr>
                                    </p:animEffect>
                                  </p:childTnLst>
                                </p:cTn>
                              </p:par>
                              <p:par>
                                <p:cTn id="97" presetID="10" presetClass="entr" presetSubtype="0"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fade">
                                      <p:cBhvr>
                                        <p:cTn id="99" dur="500"/>
                                        <p:tgtEl>
                                          <p:spTgt spid="5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fade">
                                      <p:cBhvr>
                                        <p:cTn id="102" dur="500"/>
                                        <p:tgtEl>
                                          <p:spTgt spid="3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500"/>
                                        <p:tgtEl>
                                          <p:spTgt spid="40"/>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9"/>
                                        </p:tgtEl>
                                        <p:attrNameLst>
                                          <p:attrName>style.visibility</p:attrName>
                                        </p:attrNameLst>
                                      </p:cBhvr>
                                      <p:to>
                                        <p:strVal val="visible"/>
                                      </p:to>
                                    </p:set>
                                    <p:animEffect transition="in" filter="fade">
                                      <p:cBhvr>
                                        <p:cTn id="110" dur="500"/>
                                        <p:tgtEl>
                                          <p:spTgt spid="49"/>
                                        </p:tgtEl>
                                      </p:cBhvr>
                                    </p:animEffect>
                                  </p:childTnLst>
                                </p:cTn>
                              </p:par>
                              <p:par>
                                <p:cTn id="111" presetID="10" presetClass="entr" presetSubtype="0" fill="hold" grpId="1" nodeType="with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fade">
                                      <p:cBhvr>
                                        <p:cTn id="113" dur="500"/>
                                        <p:tgtEl>
                                          <p:spTgt spid="47"/>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path" presetSubtype="0" accel="50000" decel="50000" fill="hold" grpId="0" nodeType="clickEffect">
                                  <p:stCondLst>
                                    <p:cond delay="0"/>
                                  </p:stCondLst>
                                  <p:childTnLst>
                                    <p:animMotion origin="layout" path="M 0.00013 -0.00255 C 0.00013 -0.04514 -0.03268 -0.07894 -0.07383 -0.07894 C -0.11458 -0.07894 -0.14791 -0.04514 -0.14791 -0.00255 C -0.14791 0.03981 -0.11458 0.07477 -0.07383 0.07477 C -0.03268 0.07477 0.00013 0.03981 0.00013 -0.00255 Z " pathEditMode="relative" rAng="5400000" ptsTypes="AAAAA">
                                      <p:cBhvr>
                                        <p:cTn id="117" dur="2000" fill="hold"/>
                                        <p:tgtEl>
                                          <p:spTgt spid="47"/>
                                        </p:tgtEl>
                                        <p:attrNameLst>
                                          <p:attrName>ppt_x</p:attrName>
                                          <p:attrName>ppt_y</p:attrName>
                                        </p:attrNameLst>
                                      </p:cBhvr>
                                      <p:rCtr x="-7396" y="46"/>
                                    </p:animMotion>
                                  </p:childTnLst>
                                </p:cTn>
                              </p:par>
                            </p:childTnLst>
                          </p:cTn>
                        </p:par>
                        <p:par>
                          <p:cTn id="118" fill="hold">
                            <p:stCondLst>
                              <p:cond delay="2000"/>
                            </p:stCondLst>
                            <p:childTnLst>
                              <p:par>
                                <p:cTn id="119" presetID="1" presetClass="exit" presetSubtype="0" fill="hold" grpId="2" nodeType="afterEffect">
                                  <p:stCondLst>
                                    <p:cond delay="0"/>
                                  </p:stCondLst>
                                  <p:childTnLst>
                                    <p:set>
                                      <p:cBhvr>
                                        <p:cTn id="120" dur="1" fill="hold">
                                          <p:stCondLst>
                                            <p:cond delay="0"/>
                                          </p:stCondLst>
                                        </p:cTn>
                                        <p:tgtEl>
                                          <p:spTgt spid="47"/>
                                        </p:tgtEl>
                                        <p:attrNameLst>
                                          <p:attrName>style.visibility</p:attrName>
                                        </p:attrNameLst>
                                      </p:cBhvr>
                                      <p:to>
                                        <p:strVal val="hidden"/>
                                      </p:to>
                                    </p:set>
                                  </p:childTnLst>
                                </p:cTn>
                              </p:par>
                              <p:par>
                                <p:cTn id="121" presetID="1" presetClass="entr" presetSubtype="0" fill="hold" grpId="1" nodeType="with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childTnLst>
                          </p:cTn>
                        </p:par>
                        <p:par>
                          <p:cTn id="123" fill="hold">
                            <p:stCondLst>
                              <p:cond delay="2000"/>
                            </p:stCondLst>
                            <p:childTnLst>
                              <p:par>
                                <p:cTn id="124" presetID="1" presetClass="path" presetSubtype="0" accel="50000" decel="50000" fill="hold" grpId="0" nodeType="afterEffect">
                                  <p:stCondLst>
                                    <p:cond delay="0"/>
                                  </p:stCondLst>
                                  <p:childTnLst>
                                    <p:animMotion origin="layout" path="M -1.04167E-6 -4.44444E-6 C -1.04167E-6 -0.04305 -0.03268 -0.07731 -0.07357 -0.07731 C -0.11419 -0.07731 -0.14739 -0.04305 -0.14739 -4.44444E-6 C -0.14739 0.04306 -0.11419 0.07871 -0.07357 0.07871 C -0.03268 0.07871 -1.04167E-6 0.04306 -1.04167E-6 -4.44444E-6 Z " pathEditMode="relative" rAng="5400000" ptsTypes="AAAAA">
                                      <p:cBhvr>
                                        <p:cTn id="125" dur="2000" fill="hold"/>
                                        <p:tgtEl>
                                          <p:spTgt spid="48"/>
                                        </p:tgtEl>
                                        <p:attrNameLst>
                                          <p:attrName>ppt_x</p:attrName>
                                          <p:attrName>ppt_y</p:attrName>
                                        </p:attrNameLst>
                                      </p:cBhvr>
                                      <p:rCtr x="-7370" y="69"/>
                                    </p:animMotion>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46"/>
                                        </p:tgtEl>
                                        <p:attrNameLst>
                                          <p:attrName>style.visibility</p:attrName>
                                        </p:attrNameLst>
                                      </p:cBhvr>
                                      <p:to>
                                        <p:strVal val="visible"/>
                                      </p:to>
                                    </p:set>
                                    <p:animEffect transition="in" filter="fade">
                                      <p:cBhvr>
                                        <p:cTn id="130" dur="500"/>
                                        <p:tgtEl>
                                          <p:spTgt spid="46"/>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fade">
                                      <p:cBhvr>
                                        <p:cTn id="135" dur="500"/>
                                        <p:tgtEl>
                                          <p:spTgt spid="42"/>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44"/>
                                        </p:tgtEl>
                                        <p:attrNameLst>
                                          <p:attrName>style.visibility</p:attrName>
                                        </p:attrNameLst>
                                      </p:cBhvr>
                                      <p:to>
                                        <p:strVal val="visible"/>
                                      </p:to>
                                    </p:set>
                                    <p:animEffect transition="in" filter="fade">
                                      <p:cBhvr>
                                        <p:cTn id="138" dur="500"/>
                                        <p:tgtEl>
                                          <p:spTgt spid="44"/>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fade">
                                      <p:cBhvr>
                                        <p:cTn id="141" dur="500"/>
                                        <p:tgtEl>
                                          <p:spTgt spid="43"/>
                                        </p:tgtEl>
                                      </p:cBhvr>
                                    </p:animEffect>
                                  </p:childTnLst>
                                </p:cTn>
                              </p:par>
                              <p:par>
                                <p:cTn id="142" presetID="10" presetClass="entr" presetSubtype="0" fill="hold" nodeType="withEffect">
                                  <p:stCondLst>
                                    <p:cond delay="0"/>
                                  </p:stCondLst>
                                  <p:childTnLst>
                                    <p:set>
                                      <p:cBhvr>
                                        <p:cTn id="143" dur="1" fill="hold">
                                          <p:stCondLst>
                                            <p:cond delay="0"/>
                                          </p:stCondLst>
                                        </p:cTn>
                                        <p:tgtEl>
                                          <p:spTgt spid="59"/>
                                        </p:tgtEl>
                                        <p:attrNameLst>
                                          <p:attrName>style.visibility</p:attrName>
                                        </p:attrNameLst>
                                      </p:cBhvr>
                                      <p:to>
                                        <p:strVal val="visible"/>
                                      </p:to>
                                    </p:set>
                                    <p:animEffect transition="in" filter="fade">
                                      <p:cBhvr>
                                        <p:cTn id="144" dur="500"/>
                                        <p:tgtEl>
                                          <p:spTgt spid="59"/>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61"/>
                                        </p:tgtEl>
                                        <p:attrNameLst>
                                          <p:attrName>style.visibility</p:attrName>
                                        </p:attrNameLst>
                                      </p:cBhvr>
                                      <p:to>
                                        <p:strVal val="visible"/>
                                      </p:to>
                                    </p:set>
                                    <p:animEffect transition="in" filter="fade">
                                      <p:cBhvr>
                                        <p:cTn id="149" dur="500"/>
                                        <p:tgtEl>
                                          <p:spTgt spid="61"/>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63"/>
                                        </p:tgtEl>
                                        <p:attrNameLst>
                                          <p:attrName>style.visibility</p:attrName>
                                        </p:attrNameLst>
                                      </p:cBhvr>
                                      <p:to>
                                        <p:strVal val="visible"/>
                                      </p:to>
                                    </p:set>
                                    <p:animEffect transition="in" filter="fade">
                                      <p:cBhvr>
                                        <p:cTn id="152" dur="500"/>
                                        <p:tgtEl>
                                          <p:spTgt spid="63"/>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62"/>
                                        </p:tgtEl>
                                        <p:attrNameLst>
                                          <p:attrName>style.visibility</p:attrName>
                                        </p:attrNameLst>
                                      </p:cBhvr>
                                      <p:to>
                                        <p:strVal val="visible"/>
                                      </p:to>
                                    </p:set>
                                    <p:animEffect transition="in" filter="fade">
                                      <p:cBhvr>
                                        <p:cTn id="155" dur="500"/>
                                        <p:tgtEl>
                                          <p:spTgt spid="62"/>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60"/>
                                        </p:tgtEl>
                                        <p:attrNameLst>
                                          <p:attrName>style.visibility</p:attrName>
                                        </p:attrNameLst>
                                      </p:cBhvr>
                                      <p:to>
                                        <p:strVal val="visible"/>
                                      </p:to>
                                    </p:set>
                                    <p:animEffect transition="in" filter="fade">
                                      <p:cBhvr>
                                        <p:cTn id="158" dur="500"/>
                                        <p:tgtEl>
                                          <p:spTgt spid="60"/>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64"/>
                                        </p:tgtEl>
                                        <p:attrNameLst>
                                          <p:attrName>style.visibility</p:attrName>
                                        </p:attrNameLst>
                                      </p:cBhvr>
                                      <p:to>
                                        <p:strVal val="visible"/>
                                      </p:to>
                                    </p:set>
                                    <p:animEffect transition="in" filter="fade">
                                      <p:cBhvr>
                                        <p:cTn id="163" dur="500"/>
                                        <p:tgtEl>
                                          <p:spTgt spid="64"/>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65"/>
                                        </p:tgtEl>
                                        <p:attrNameLst>
                                          <p:attrName>style.visibility</p:attrName>
                                        </p:attrNameLst>
                                      </p:cBhvr>
                                      <p:to>
                                        <p:strVal val="visible"/>
                                      </p:to>
                                    </p:set>
                                    <p:animEffect transition="in" filter="fade">
                                      <p:cBhvr>
                                        <p:cTn id="166" dur="500"/>
                                        <p:tgtEl>
                                          <p:spTgt spid="65"/>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66"/>
                                        </p:tgtEl>
                                        <p:attrNameLst>
                                          <p:attrName>style.visibility</p:attrName>
                                        </p:attrNameLst>
                                      </p:cBhvr>
                                      <p:to>
                                        <p:strVal val="visible"/>
                                      </p:to>
                                    </p:set>
                                    <p:animEffect transition="in" filter="fade">
                                      <p:cBhvr>
                                        <p:cTn id="169" dur="500"/>
                                        <p:tgtEl>
                                          <p:spTgt spid="66"/>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67"/>
                                        </p:tgtEl>
                                        <p:attrNameLst>
                                          <p:attrName>style.visibility</p:attrName>
                                        </p:attrNameLst>
                                      </p:cBhvr>
                                      <p:to>
                                        <p:strVal val="visible"/>
                                      </p:to>
                                    </p:set>
                                    <p:animEffect transition="in" filter="fade">
                                      <p:cBhvr>
                                        <p:cTn id="172" dur="500"/>
                                        <p:tgtEl>
                                          <p:spTgt spid="6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68"/>
                                        </p:tgtEl>
                                        <p:attrNameLst>
                                          <p:attrName>style.visibility</p:attrName>
                                        </p:attrNameLst>
                                      </p:cBhvr>
                                      <p:to>
                                        <p:strVal val="visible"/>
                                      </p:to>
                                    </p:set>
                                    <p:animEffect transition="in" filter="fade">
                                      <p:cBhvr>
                                        <p:cTn id="175" dur="500"/>
                                        <p:tgtEl>
                                          <p:spTgt spid="68"/>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69"/>
                                        </p:tgtEl>
                                        <p:attrNameLst>
                                          <p:attrName>style.visibility</p:attrName>
                                        </p:attrNameLst>
                                      </p:cBhvr>
                                      <p:to>
                                        <p:strVal val="visible"/>
                                      </p:to>
                                    </p:set>
                                    <p:animEffect transition="in" filter="fade">
                                      <p:cBhvr>
                                        <p:cTn id="178" dur="500"/>
                                        <p:tgtEl>
                                          <p:spTgt spid="69"/>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70"/>
                                        </p:tgtEl>
                                        <p:attrNameLst>
                                          <p:attrName>style.visibility</p:attrName>
                                        </p:attrNameLst>
                                      </p:cBhvr>
                                      <p:to>
                                        <p:strVal val="visible"/>
                                      </p:to>
                                    </p:set>
                                    <p:animEffect transition="in" filter="fade">
                                      <p:cBhvr>
                                        <p:cTn id="181" dur="500"/>
                                        <p:tgtEl>
                                          <p:spTgt spid="70"/>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71"/>
                                        </p:tgtEl>
                                        <p:attrNameLst>
                                          <p:attrName>style.visibility</p:attrName>
                                        </p:attrNameLst>
                                      </p:cBhvr>
                                      <p:to>
                                        <p:strVal val="visible"/>
                                      </p:to>
                                    </p:set>
                                    <p:animEffect transition="in" filter="fade">
                                      <p:cBhvr>
                                        <p:cTn id="184" dur="500"/>
                                        <p:tgtEl>
                                          <p:spTgt spid="71"/>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72"/>
                                        </p:tgtEl>
                                        <p:attrNameLst>
                                          <p:attrName>style.visibility</p:attrName>
                                        </p:attrNameLst>
                                      </p:cBhvr>
                                      <p:to>
                                        <p:strVal val="visible"/>
                                      </p:to>
                                    </p:set>
                                    <p:animEffect transition="in" filter="fade">
                                      <p:cBhvr>
                                        <p:cTn id="187" dur="500"/>
                                        <p:tgtEl>
                                          <p:spTgt spid="72"/>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73"/>
                                        </p:tgtEl>
                                        <p:attrNameLst>
                                          <p:attrName>style.visibility</p:attrName>
                                        </p:attrNameLst>
                                      </p:cBhvr>
                                      <p:to>
                                        <p:strVal val="visible"/>
                                      </p:to>
                                    </p:set>
                                    <p:animEffect transition="in" filter="fade">
                                      <p:cBhvr>
                                        <p:cTn id="190" dur="500"/>
                                        <p:tgtEl>
                                          <p:spTgt spid="73"/>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74"/>
                                        </p:tgtEl>
                                        <p:attrNameLst>
                                          <p:attrName>style.visibility</p:attrName>
                                        </p:attrNameLst>
                                      </p:cBhvr>
                                      <p:to>
                                        <p:strVal val="visible"/>
                                      </p:to>
                                    </p:set>
                                    <p:animEffect transition="in" filter="fade">
                                      <p:cBhvr>
                                        <p:cTn id="193" dur="500"/>
                                        <p:tgtEl>
                                          <p:spTgt spid="74"/>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75"/>
                                        </p:tgtEl>
                                        <p:attrNameLst>
                                          <p:attrName>style.visibility</p:attrName>
                                        </p:attrNameLst>
                                      </p:cBhvr>
                                      <p:to>
                                        <p:strVal val="visible"/>
                                      </p:to>
                                    </p:set>
                                    <p:animEffect transition="in" filter="fade">
                                      <p:cBhvr>
                                        <p:cTn id="196" dur="500"/>
                                        <p:tgtEl>
                                          <p:spTgt spid="75"/>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76"/>
                                        </p:tgtEl>
                                        <p:attrNameLst>
                                          <p:attrName>style.visibility</p:attrName>
                                        </p:attrNameLst>
                                      </p:cBhvr>
                                      <p:to>
                                        <p:strVal val="visible"/>
                                      </p:to>
                                    </p:set>
                                    <p:animEffect transition="in" filter="fade">
                                      <p:cBhvr>
                                        <p:cTn id="199" dur="500"/>
                                        <p:tgtEl>
                                          <p:spTgt spid="76"/>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77"/>
                                        </p:tgtEl>
                                        <p:attrNameLst>
                                          <p:attrName>style.visibility</p:attrName>
                                        </p:attrNameLst>
                                      </p:cBhvr>
                                      <p:to>
                                        <p:strVal val="visible"/>
                                      </p:to>
                                    </p:set>
                                    <p:animEffect transition="in" filter="fade">
                                      <p:cBhvr>
                                        <p:cTn id="202" dur="500"/>
                                        <p:tgtEl>
                                          <p:spTgt spid="77"/>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78"/>
                                        </p:tgtEl>
                                        <p:attrNameLst>
                                          <p:attrName>style.visibility</p:attrName>
                                        </p:attrNameLst>
                                      </p:cBhvr>
                                      <p:to>
                                        <p:strVal val="visible"/>
                                      </p:to>
                                    </p:set>
                                    <p:animEffect transition="in" filter="fade">
                                      <p:cBhvr>
                                        <p:cTn id="205" dur="500"/>
                                        <p:tgtEl>
                                          <p:spTgt spid="78"/>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79"/>
                                        </p:tgtEl>
                                        <p:attrNameLst>
                                          <p:attrName>style.visibility</p:attrName>
                                        </p:attrNameLst>
                                      </p:cBhvr>
                                      <p:to>
                                        <p:strVal val="visible"/>
                                      </p:to>
                                    </p:set>
                                    <p:animEffect transition="in" filter="fade">
                                      <p:cBhvr>
                                        <p:cTn id="208" dur="500"/>
                                        <p:tgtEl>
                                          <p:spTgt spid="79"/>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80"/>
                                        </p:tgtEl>
                                        <p:attrNameLst>
                                          <p:attrName>style.visibility</p:attrName>
                                        </p:attrNameLst>
                                      </p:cBhvr>
                                      <p:to>
                                        <p:strVal val="visible"/>
                                      </p:to>
                                    </p:set>
                                    <p:animEffect transition="in" filter="fade">
                                      <p:cBhvr>
                                        <p:cTn id="211" dur="500"/>
                                        <p:tgtEl>
                                          <p:spTgt spid="80"/>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81"/>
                                        </p:tgtEl>
                                        <p:attrNameLst>
                                          <p:attrName>style.visibility</p:attrName>
                                        </p:attrNameLst>
                                      </p:cBhvr>
                                      <p:to>
                                        <p:strVal val="visible"/>
                                      </p:to>
                                    </p:set>
                                    <p:animEffect transition="in" filter="fade">
                                      <p:cBhvr>
                                        <p:cTn id="214" dur="500"/>
                                        <p:tgtEl>
                                          <p:spTgt spid="81"/>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82"/>
                                        </p:tgtEl>
                                        <p:attrNameLst>
                                          <p:attrName>style.visibility</p:attrName>
                                        </p:attrNameLst>
                                      </p:cBhvr>
                                      <p:to>
                                        <p:strVal val="visible"/>
                                      </p:to>
                                    </p:set>
                                    <p:animEffect transition="in" filter="fade">
                                      <p:cBhvr>
                                        <p:cTn id="217" dur="500"/>
                                        <p:tgtEl>
                                          <p:spTgt spid="82"/>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83"/>
                                        </p:tgtEl>
                                        <p:attrNameLst>
                                          <p:attrName>style.visibility</p:attrName>
                                        </p:attrNameLst>
                                      </p:cBhvr>
                                      <p:to>
                                        <p:strVal val="visible"/>
                                      </p:to>
                                    </p:set>
                                    <p:animEffect transition="in" filter="fade">
                                      <p:cBhvr>
                                        <p:cTn id="220" dur="500"/>
                                        <p:tgtEl>
                                          <p:spTgt spid="83"/>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84"/>
                                        </p:tgtEl>
                                        <p:attrNameLst>
                                          <p:attrName>style.visibility</p:attrName>
                                        </p:attrNameLst>
                                      </p:cBhvr>
                                      <p:to>
                                        <p:strVal val="visible"/>
                                      </p:to>
                                    </p:set>
                                    <p:animEffect transition="in" filter="fade">
                                      <p:cBhvr>
                                        <p:cTn id="223" dur="500"/>
                                        <p:tgtEl>
                                          <p:spTgt spid="84"/>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85"/>
                                        </p:tgtEl>
                                        <p:attrNameLst>
                                          <p:attrName>style.visibility</p:attrName>
                                        </p:attrNameLst>
                                      </p:cBhvr>
                                      <p:to>
                                        <p:strVal val="visible"/>
                                      </p:to>
                                    </p:set>
                                    <p:animEffect transition="in" filter="fade">
                                      <p:cBhvr>
                                        <p:cTn id="226" dur="500"/>
                                        <p:tgtEl>
                                          <p:spTgt spid="85"/>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86"/>
                                        </p:tgtEl>
                                        <p:attrNameLst>
                                          <p:attrName>style.visibility</p:attrName>
                                        </p:attrNameLst>
                                      </p:cBhvr>
                                      <p:to>
                                        <p:strVal val="visible"/>
                                      </p:to>
                                    </p:set>
                                    <p:animEffect transition="in" filter="fade">
                                      <p:cBhvr>
                                        <p:cTn id="229" dur="500"/>
                                        <p:tgtEl>
                                          <p:spTgt spid="86"/>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87"/>
                                        </p:tgtEl>
                                        <p:attrNameLst>
                                          <p:attrName>style.visibility</p:attrName>
                                        </p:attrNameLst>
                                      </p:cBhvr>
                                      <p:to>
                                        <p:strVal val="visible"/>
                                      </p:to>
                                    </p:set>
                                    <p:animEffect transition="in" filter="fade">
                                      <p:cBhvr>
                                        <p:cTn id="232" dur="500"/>
                                        <p:tgtEl>
                                          <p:spTgt spid="87"/>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103"/>
                                        </p:tgtEl>
                                        <p:attrNameLst>
                                          <p:attrName>style.visibility</p:attrName>
                                        </p:attrNameLst>
                                      </p:cBhvr>
                                      <p:to>
                                        <p:strVal val="visible"/>
                                      </p:to>
                                    </p:set>
                                    <p:animEffect transition="in" filter="fade">
                                      <p:cBhvr>
                                        <p:cTn id="237" dur="500"/>
                                        <p:tgtEl>
                                          <p:spTgt spid="103"/>
                                        </p:tgtEl>
                                      </p:cBhvr>
                                    </p:animEffect>
                                  </p:childTnLst>
                                </p:cTn>
                              </p:par>
                              <p:par>
                                <p:cTn id="238" presetID="10" presetClass="entr" presetSubtype="0" fill="hold" nodeType="withEffect">
                                  <p:stCondLst>
                                    <p:cond delay="0"/>
                                  </p:stCondLst>
                                  <p:childTnLst>
                                    <p:set>
                                      <p:cBhvr>
                                        <p:cTn id="239" dur="1" fill="hold">
                                          <p:stCondLst>
                                            <p:cond delay="0"/>
                                          </p:stCondLst>
                                        </p:cTn>
                                        <p:tgtEl>
                                          <p:spTgt spid="104"/>
                                        </p:tgtEl>
                                        <p:attrNameLst>
                                          <p:attrName>style.visibility</p:attrName>
                                        </p:attrNameLst>
                                      </p:cBhvr>
                                      <p:to>
                                        <p:strVal val="visible"/>
                                      </p:to>
                                    </p:set>
                                    <p:animEffect transition="in" filter="fade">
                                      <p:cBhvr>
                                        <p:cTn id="240" dur="500"/>
                                        <p:tgtEl>
                                          <p:spTgt spid="104"/>
                                        </p:tgtEl>
                                      </p:cBhvr>
                                    </p:animEffect>
                                  </p:childTnLst>
                                </p:cTn>
                              </p:par>
                              <p:par>
                                <p:cTn id="241" presetID="10" presetClass="entr" presetSubtype="0" fill="hold" grpId="0" nodeType="withEffect">
                                  <p:stCondLst>
                                    <p:cond delay="0"/>
                                  </p:stCondLst>
                                  <p:childTnLst>
                                    <p:set>
                                      <p:cBhvr>
                                        <p:cTn id="242" dur="1" fill="hold">
                                          <p:stCondLst>
                                            <p:cond delay="0"/>
                                          </p:stCondLst>
                                        </p:cTn>
                                        <p:tgtEl>
                                          <p:spTgt spid="102"/>
                                        </p:tgtEl>
                                        <p:attrNameLst>
                                          <p:attrName>style.visibility</p:attrName>
                                        </p:attrNameLst>
                                      </p:cBhvr>
                                      <p:to>
                                        <p:strVal val="visible"/>
                                      </p:to>
                                    </p:set>
                                    <p:animEffect transition="in" filter="fade">
                                      <p:cBhvr>
                                        <p:cTn id="243" dur="500"/>
                                        <p:tgtEl>
                                          <p:spTgt spid="102"/>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13">
                                            <p:txEl>
                                              <p:pRg st="4" end="4"/>
                                            </p:txEl>
                                          </p:spTgt>
                                        </p:tgtEl>
                                        <p:attrNameLst>
                                          <p:attrName>style.visibility</p:attrName>
                                        </p:attrNameLst>
                                      </p:cBhvr>
                                      <p:to>
                                        <p:strVal val="visible"/>
                                      </p:to>
                                    </p:set>
                                    <p:animEffect transition="in" filter="fade">
                                      <p:cBhvr>
                                        <p:cTn id="246" dur="500"/>
                                        <p:tgtEl>
                                          <p:spTgt spid="13">
                                            <p:txEl>
                                              <p:pRg st="4" end="4"/>
                                            </p:txEl>
                                          </p:spTgt>
                                        </p:tgtEl>
                                      </p:cBhvr>
                                    </p:animEffect>
                                  </p:childTnLst>
                                </p:cTn>
                              </p:par>
                            </p:childTnLst>
                          </p:cTn>
                        </p:par>
                      </p:childTnLst>
                    </p:cTn>
                  </p:par>
                  <p:par>
                    <p:cTn id="247" fill="hold">
                      <p:stCondLst>
                        <p:cond delay="indefinite"/>
                      </p:stCondLst>
                      <p:childTnLst>
                        <p:par>
                          <p:cTn id="248" fill="hold">
                            <p:stCondLst>
                              <p:cond delay="0"/>
                            </p:stCondLst>
                            <p:childTnLst>
                              <p:par>
                                <p:cTn id="249" presetID="3" presetClass="entr" presetSubtype="10" fill="hold" grpId="0" nodeType="clickEffect">
                                  <p:stCondLst>
                                    <p:cond delay="0"/>
                                  </p:stCondLst>
                                  <p:childTnLst>
                                    <p:set>
                                      <p:cBhvr>
                                        <p:cTn id="250" dur="1" fill="hold">
                                          <p:stCondLst>
                                            <p:cond delay="0"/>
                                          </p:stCondLst>
                                        </p:cTn>
                                        <p:tgtEl>
                                          <p:spTgt spid="90"/>
                                        </p:tgtEl>
                                        <p:attrNameLst>
                                          <p:attrName>style.visibility</p:attrName>
                                        </p:attrNameLst>
                                      </p:cBhvr>
                                      <p:to>
                                        <p:strVal val="visible"/>
                                      </p:to>
                                    </p:set>
                                    <p:animEffect transition="in" filter="blinds(horizontal)">
                                      <p:cBhvr>
                                        <p:cTn id="251" dur="500"/>
                                        <p:tgtEl>
                                          <p:spTgt spid="90"/>
                                        </p:tgtEl>
                                      </p:cBhvr>
                                    </p:animEffect>
                                  </p:childTnLst>
                                </p:cTn>
                              </p:par>
                              <p:par>
                                <p:cTn id="252" presetID="3" presetClass="entr" presetSubtype="10" fill="hold" grpId="0" nodeType="withEffect">
                                  <p:stCondLst>
                                    <p:cond delay="0"/>
                                  </p:stCondLst>
                                  <p:childTnLst>
                                    <p:set>
                                      <p:cBhvr>
                                        <p:cTn id="253" dur="1" fill="hold">
                                          <p:stCondLst>
                                            <p:cond delay="0"/>
                                          </p:stCondLst>
                                        </p:cTn>
                                        <p:tgtEl>
                                          <p:spTgt spid="94"/>
                                        </p:tgtEl>
                                        <p:attrNameLst>
                                          <p:attrName>style.visibility</p:attrName>
                                        </p:attrNameLst>
                                      </p:cBhvr>
                                      <p:to>
                                        <p:strVal val="visible"/>
                                      </p:to>
                                    </p:set>
                                    <p:animEffect transition="in" filter="blinds(horizontal)">
                                      <p:cBhvr>
                                        <p:cTn id="254" dur="500"/>
                                        <p:tgtEl>
                                          <p:spTgt spid="94"/>
                                        </p:tgtEl>
                                      </p:cBhvr>
                                    </p:animEffect>
                                  </p:childTnLst>
                                </p:cTn>
                              </p:par>
                              <p:par>
                                <p:cTn id="255" presetID="3" presetClass="entr" presetSubtype="10" fill="hold" grpId="0" nodeType="withEffect">
                                  <p:stCondLst>
                                    <p:cond delay="0"/>
                                  </p:stCondLst>
                                  <p:childTnLst>
                                    <p:set>
                                      <p:cBhvr>
                                        <p:cTn id="256" dur="1" fill="hold">
                                          <p:stCondLst>
                                            <p:cond delay="0"/>
                                          </p:stCondLst>
                                        </p:cTn>
                                        <p:tgtEl>
                                          <p:spTgt spid="89"/>
                                        </p:tgtEl>
                                        <p:attrNameLst>
                                          <p:attrName>style.visibility</p:attrName>
                                        </p:attrNameLst>
                                      </p:cBhvr>
                                      <p:to>
                                        <p:strVal val="visible"/>
                                      </p:to>
                                    </p:set>
                                    <p:animEffect transition="in" filter="blinds(horizontal)">
                                      <p:cBhvr>
                                        <p:cTn id="257" dur="500"/>
                                        <p:tgtEl>
                                          <p:spTgt spid="89"/>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105"/>
                                        </p:tgtEl>
                                        <p:attrNameLst>
                                          <p:attrName>style.visibility</p:attrName>
                                        </p:attrNameLst>
                                      </p:cBhvr>
                                      <p:to>
                                        <p:strVal val="visible"/>
                                      </p:to>
                                    </p:set>
                                    <p:animEffect transition="in" filter="fade">
                                      <p:cBhvr>
                                        <p:cTn id="260" dur="500"/>
                                        <p:tgtEl>
                                          <p:spTgt spid="105"/>
                                        </p:tgtEl>
                                      </p:cBhvr>
                                    </p:animEffect>
                                  </p:childTnLst>
                                </p:cTn>
                              </p:par>
                            </p:childTnLst>
                          </p:cTn>
                        </p:par>
                      </p:childTnLst>
                    </p:cTn>
                  </p:par>
                  <p:par>
                    <p:cTn id="261" fill="hold">
                      <p:stCondLst>
                        <p:cond delay="indefinite"/>
                      </p:stCondLst>
                      <p:childTnLst>
                        <p:par>
                          <p:cTn id="262" fill="hold">
                            <p:stCondLst>
                              <p:cond delay="0"/>
                            </p:stCondLst>
                            <p:childTnLst>
                              <p:par>
                                <p:cTn id="263" presetID="3" presetClass="entr" presetSubtype="10" fill="hold" grpId="0" nodeType="clickEffect">
                                  <p:stCondLst>
                                    <p:cond delay="0"/>
                                  </p:stCondLst>
                                  <p:childTnLst>
                                    <p:set>
                                      <p:cBhvr>
                                        <p:cTn id="264" dur="1" fill="hold">
                                          <p:stCondLst>
                                            <p:cond delay="0"/>
                                          </p:stCondLst>
                                        </p:cTn>
                                        <p:tgtEl>
                                          <p:spTgt spid="88"/>
                                        </p:tgtEl>
                                        <p:attrNameLst>
                                          <p:attrName>style.visibility</p:attrName>
                                        </p:attrNameLst>
                                      </p:cBhvr>
                                      <p:to>
                                        <p:strVal val="visible"/>
                                      </p:to>
                                    </p:set>
                                    <p:animEffect transition="in" filter="blinds(horizontal)">
                                      <p:cBhvr>
                                        <p:cTn id="265" dur="500"/>
                                        <p:tgtEl>
                                          <p:spTgt spid="88"/>
                                        </p:tgtEl>
                                      </p:cBhvr>
                                    </p:animEffect>
                                  </p:childTnLst>
                                </p:cTn>
                              </p:par>
                            </p:childTnLst>
                          </p:cTn>
                        </p:par>
                      </p:childTnLst>
                    </p:cTn>
                  </p:par>
                  <p:par>
                    <p:cTn id="266" fill="hold">
                      <p:stCondLst>
                        <p:cond delay="indefinite"/>
                      </p:stCondLst>
                      <p:childTnLst>
                        <p:par>
                          <p:cTn id="267" fill="hold">
                            <p:stCondLst>
                              <p:cond delay="0"/>
                            </p:stCondLst>
                            <p:childTnLst>
                              <p:par>
                                <p:cTn id="268" presetID="4" presetClass="entr" presetSubtype="16" fill="hold" grpId="0" nodeType="clickEffect">
                                  <p:stCondLst>
                                    <p:cond delay="0"/>
                                  </p:stCondLst>
                                  <p:childTnLst>
                                    <p:set>
                                      <p:cBhvr>
                                        <p:cTn id="269" dur="1" fill="hold">
                                          <p:stCondLst>
                                            <p:cond delay="0"/>
                                          </p:stCondLst>
                                        </p:cTn>
                                        <p:tgtEl>
                                          <p:spTgt spid="95"/>
                                        </p:tgtEl>
                                        <p:attrNameLst>
                                          <p:attrName>style.visibility</p:attrName>
                                        </p:attrNameLst>
                                      </p:cBhvr>
                                      <p:to>
                                        <p:strVal val="visible"/>
                                      </p:to>
                                    </p:set>
                                    <p:animEffect transition="in" filter="box(in)">
                                      <p:cBhvr>
                                        <p:cTn id="270" dur="500"/>
                                        <p:tgtEl>
                                          <p:spTgt spid="95"/>
                                        </p:tgtEl>
                                      </p:cBhvr>
                                    </p:animEffect>
                                  </p:childTnLst>
                                </p:cTn>
                              </p:par>
                              <p:par>
                                <p:cTn id="271" presetID="4" presetClass="entr" presetSubtype="16" fill="hold" grpId="0" nodeType="withEffect">
                                  <p:stCondLst>
                                    <p:cond delay="0"/>
                                  </p:stCondLst>
                                  <p:childTnLst>
                                    <p:set>
                                      <p:cBhvr>
                                        <p:cTn id="272" dur="1" fill="hold">
                                          <p:stCondLst>
                                            <p:cond delay="0"/>
                                          </p:stCondLst>
                                        </p:cTn>
                                        <p:tgtEl>
                                          <p:spTgt spid="96"/>
                                        </p:tgtEl>
                                        <p:attrNameLst>
                                          <p:attrName>style.visibility</p:attrName>
                                        </p:attrNameLst>
                                      </p:cBhvr>
                                      <p:to>
                                        <p:strVal val="visible"/>
                                      </p:to>
                                    </p:set>
                                    <p:animEffect transition="in" filter="box(in)">
                                      <p:cBhvr>
                                        <p:cTn id="273" dur="500"/>
                                        <p:tgtEl>
                                          <p:spTgt spid="96"/>
                                        </p:tgtEl>
                                      </p:cBhvr>
                                    </p:animEffect>
                                  </p:childTnLst>
                                </p:cTn>
                              </p:par>
                              <p:par>
                                <p:cTn id="274" presetID="4" presetClass="entr" presetSubtype="16" fill="hold" grpId="0" nodeType="withEffect">
                                  <p:stCondLst>
                                    <p:cond delay="0"/>
                                  </p:stCondLst>
                                  <p:childTnLst>
                                    <p:set>
                                      <p:cBhvr>
                                        <p:cTn id="275" dur="1" fill="hold">
                                          <p:stCondLst>
                                            <p:cond delay="0"/>
                                          </p:stCondLst>
                                        </p:cTn>
                                        <p:tgtEl>
                                          <p:spTgt spid="97"/>
                                        </p:tgtEl>
                                        <p:attrNameLst>
                                          <p:attrName>style.visibility</p:attrName>
                                        </p:attrNameLst>
                                      </p:cBhvr>
                                      <p:to>
                                        <p:strVal val="visible"/>
                                      </p:to>
                                    </p:set>
                                    <p:animEffect transition="in" filter="box(in)">
                                      <p:cBhvr>
                                        <p:cTn id="276" dur="500"/>
                                        <p:tgtEl>
                                          <p:spTgt spid="97"/>
                                        </p:tgtEl>
                                      </p:cBhvr>
                                    </p:animEffect>
                                  </p:childTnLst>
                                </p:cTn>
                              </p:par>
                            </p:childTnLst>
                          </p:cTn>
                        </p:par>
                      </p:childTnLst>
                    </p:cTn>
                  </p:par>
                  <p:par>
                    <p:cTn id="277" fill="hold">
                      <p:stCondLst>
                        <p:cond delay="indefinite"/>
                      </p:stCondLst>
                      <p:childTnLst>
                        <p:par>
                          <p:cTn id="278" fill="hold">
                            <p:stCondLst>
                              <p:cond delay="0"/>
                            </p:stCondLst>
                            <p:childTnLst>
                              <p:par>
                                <p:cTn id="279" presetID="3" presetClass="entr" presetSubtype="10" fill="hold" grpId="0" nodeType="clickEffect">
                                  <p:stCondLst>
                                    <p:cond delay="0"/>
                                  </p:stCondLst>
                                  <p:childTnLst>
                                    <p:set>
                                      <p:cBhvr>
                                        <p:cTn id="280" dur="1" fill="hold">
                                          <p:stCondLst>
                                            <p:cond delay="0"/>
                                          </p:stCondLst>
                                        </p:cTn>
                                        <p:tgtEl>
                                          <p:spTgt spid="91"/>
                                        </p:tgtEl>
                                        <p:attrNameLst>
                                          <p:attrName>style.visibility</p:attrName>
                                        </p:attrNameLst>
                                      </p:cBhvr>
                                      <p:to>
                                        <p:strVal val="visible"/>
                                      </p:to>
                                    </p:set>
                                    <p:animEffect transition="in" filter="blinds(horizontal)">
                                      <p:cBhvr>
                                        <p:cTn id="281" dur="500"/>
                                        <p:tgtEl>
                                          <p:spTgt spid="91"/>
                                        </p:tgtEl>
                                      </p:cBhvr>
                                    </p:animEffect>
                                  </p:childTnLst>
                                </p:cTn>
                              </p:par>
                              <p:par>
                                <p:cTn id="282" presetID="3" presetClass="entr" presetSubtype="10" fill="hold" grpId="0" nodeType="withEffect">
                                  <p:stCondLst>
                                    <p:cond delay="0"/>
                                  </p:stCondLst>
                                  <p:childTnLst>
                                    <p:set>
                                      <p:cBhvr>
                                        <p:cTn id="283" dur="1" fill="hold">
                                          <p:stCondLst>
                                            <p:cond delay="0"/>
                                          </p:stCondLst>
                                        </p:cTn>
                                        <p:tgtEl>
                                          <p:spTgt spid="92"/>
                                        </p:tgtEl>
                                        <p:attrNameLst>
                                          <p:attrName>style.visibility</p:attrName>
                                        </p:attrNameLst>
                                      </p:cBhvr>
                                      <p:to>
                                        <p:strVal val="visible"/>
                                      </p:to>
                                    </p:set>
                                    <p:animEffect transition="in" filter="blinds(horizontal)">
                                      <p:cBhvr>
                                        <p:cTn id="284" dur="500"/>
                                        <p:tgtEl>
                                          <p:spTgt spid="92"/>
                                        </p:tgtEl>
                                      </p:cBhvr>
                                    </p:animEffect>
                                  </p:childTnLst>
                                </p:cTn>
                              </p:par>
                              <p:par>
                                <p:cTn id="285" presetID="3" presetClass="entr" presetSubtype="10" fill="hold" grpId="0" nodeType="withEffect">
                                  <p:stCondLst>
                                    <p:cond delay="0"/>
                                  </p:stCondLst>
                                  <p:childTnLst>
                                    <p:set>
                                      <p:cBhvr>
                                        <p:cTn id="286" dur="1" fill="hold">
                                          <p:stCondLst>
                                            <p:cond delay="0"/>
                                          </p:stCondLst>
                                        </p:cTn>
                                        <p:tgtEl>
                                          <p:spTgt spid="93"/>
                                        </p:tgtEl>
                                        <p:attrNameLst>
                                          <p:attrName>style.visibility</p:attrName>
                                        </p:attrNameLst>
                                      </p:cBhvr>
                                      <p:to>
                                        <p:strVal val="visible"/>
                                      </p:to>
                                    </p:set>
                                    <p:animEffect transition="in" filter="blinds(horizontal)">
                                      <p:cBhvr>
                                        <p:cTn id="287" dur="500"/>
                                        <p:tgtEl>
                                          <p:spTgt spid="93"/>
                                        </p:tgtEl>
                                      </p:cBhvr>
                                    </p:animEffect>
                                  </p:childTnLst>
                                </p:cTn>
                              </p:par>
                              <p:par>
                                <p:cTn id="288" presetID="3" presetClass="entr" presetSubtype="10" fill="hold" grpId="0" nodeType="withEffect">
                                  <p:stCondLst>
                                    <p:cond delay="0"/>
                                  </p:stCondLst>
                                  <p:childTnLst>
                                    <p:set>
                                      <p:cBhvr>
                                        <p:cTn id="289" dur="1" fill="hold">
                                          <p:stCondLst>
                                            <p:cond delay="0"/>
                                          </p:stCondLst>
                                        </p:cTn>
                                        <p:tgtEl>
                                          <p:spTgt spid="101"/>
                                        </p:tgtEl>
                                        <p:attrNameLst>
                                          <p:attrName>style.visibility</p:attrName>
                                        </p:attrNameLst>
                                      </p:cBhvr>
                                      <p:to>
                                        <p:strVal val="visible"/>
                                      </p:to>
                                    </p:set>
                                    <p:animEffect transition="in" filter="blinds(horizontal)">
                                      <p:cBhvr>
                                        <p:cTn id="290" dur="500"/>
                                        <p:tgtEl>
                                          <p:spTgt spid="101"/>
                                        </p:tgtEl>
                                      </p:cBhvr>
                                    </p:animEffect>
                                  </p:childTnLst>
                                </p:cTn>
                              </p:par>
                            </p:childTnLst>
                          </p:cTn>
                        </p:par>
                      </p:childTnLst>
                    </p:cTn>
                  </p:par>
                  <p:par>
                    <p:cTn id="291" fill="hold">
                      <p:stCondLst>
                        <p:cond delay="indefinite"/>
                      </p:stCondLst>
                      <p:childTnLst>
                        <p:par>
                          <p:cTn id="292" fill="hold">
                            <p:stCondLst>
                              <p:cond delay="0"/>
                            </p:stCondLst>
                            <p:childTnLst>
                              <p:par>
                                <p:cTn id="293" presetID="4" presetClass="entr" presetSubtype="16" fill="hold" grpId="0" nodeType="clickEffect">
                                  <p:stCondLst>
                                    <p:cond delay="0"/>
                                  </p:stCondLst>
                                  <p:childTnLst>
                                    <p:set>
                                      <p:cBhvr>
                                        <p:cTn id="294" dur="1" fill="hold">
                                          <p:stCondLst>
                                            <p:cond delay="0"/>
                                          </p:stCondLst>
                                        </p:cTn>
                                        <p:tgtEl>
                                          <p:spTgt spid="99"/>
                                        </p:tgtEl>
                                        <p:attrNameLst>
                                          <p:attrName>style.visibility</p:attrName>
                                        </p:attrNameLst>
                                      </p:cBhvr>
                                      <p:to>
                                        <p:strVal val="visible"/>
                                      </p:to>
                                    </p:set>
                                    <p:animEffect transition="in" filter="box(in)">
                                      <p:cBhvr>
                                        <p:cTn id="295" dur="500"/>
                                        <p:tgtEl>
                                          <p:spTgt spid="99"/>
                                        </p:tgtEl>
                                      </p:cBhvr>
                                    </p:animEffect>
                                  </p:childTnLst>
                                </p:cTn>
                              </p:par>
                              <p:par>
                                <p:cTn id="296" presetID="4" presetClass="entr" presetSubtype="16" fill="hold" grpId="0" nodeType="withEffect">
                                  <p:stCondLst>
                                    <p:cond delay="0"/>
                                  </p:stCondLst>
                                  <p:childTnLst>
                                    <p:set>
                                      <p:cBhvr>
                                        <p:cTn id="297" dur="1" fill="hold">
                                          <p:stCondLst>
                                            <p:cond delay="0"/>
                                          </p:stCondLst>
                                        </p:cTn>
                                        <p:tgtEl>
                                          <p:spTgt spid="98"/>
                                        </p:tgtEl>
                                        <p:attrNameLst>
                                          <p:attrName>style.visibility</p:attrName>
                                        </p:attrNameLst>
                                      </p:cBhvr>
                                      <p:to>
                                        <p:strVal val="visible"/>
                                      </p:to>
                                    </p:set>
                                    <p:animEffect transition="in" filter="box(in)">
                                      <p:cBhvr>
                                        <p:cTn id="298" dur="500"/>
                                        <p:tgtEl>
                                          <p:spTgt spid="98"/>
                                        </p:tgtEl>
                                      </p:cBhvr>
                                    </p:animEffect>
                                  </p:childTnLst>
                                </p:cTn>
                              </p:par>
                              <p:par>
                                <p:cTn id="299" presetID="4" presetClass="entr" presetSubtype="16" fill="hold" grpId="0" nodeType="withEffect">
                                  <p:stCondLst>
                                    <p:cond delay="0"/>
                                  </p:stCondLst>
                                  <p:childTnLst>
                                    <p:set>
                                      <p:cBhvr>
                                        <p:cTn id="300" dur="1" fill="hold">
                                          <p:stCondLst>
                                            <p:cond delay="0"/>
                                          </p:stCondLst>
                                        </p:cTn>
                                        <p:tgtEl>
                                          <p:spTgt spid="100"/>
                                        </p:tgtEl>
                                        <p:attrNameLst>
                                          <p:attrName>style.visibility</p:attrName>
                                        </p:attrNameLst>
                                      </p:cBhvr>
                                      <p:to>
                                        <p:strVal val="visible"/>
                                      </p:to>
                                    </p:set>
                                    <p:animEffect transition="in" filter="box(in)">
                                      <p:cBhvr>
                                        <p:cTn id="301" dur="500"/>
                                        <p:tgtEl>
                                          <p:spTgt spid="100"/>
                                        </p:tgtEl>
                                      </p:cBhvr>
                                    </p:animEffect>
                                  </p:childTnLst>
                                </p:cTn>
                              </p:par>
                              <p:par>
                                <p:cTn id="302" presetID="10" presetClass="entr" presetSubtype="0" fill="hold" grpId="0" nodeType="withEffect">
                                  <p:stCondLst>
                                    <p:cond delay="0"/>
                                  </p:stCondLst>
                                  <p:childTnLst>
                                    <p:set>
                                      <p:cBhvr>
                                        <p:cTn id="303" dur="1" fill="hold">
                                          <p:stCondLst>
                                            <p:cond delay="0"/>
                                          </p:stCondLst>
                                        </p:cTn>
                                        <p:tgtEl>
                                          <p:spTgt spid="106"/>
                                        </p:tgtEl>
                                        <p:attrNameLst>
                                          <p:attrName>style.visibility</p:attrName>
                                        </p:attrNameLst>
                                      </p:cBhvr>
                                      <p:to>
                                        <p:strVal val="visible"/>
                                      </p:to>
                                    </p:set>
                                    <p:animEffect transition="in" filter="fade">
                                      <p:cBhvr>
                                        <p:cTn id="304" dur="500"/>
                                        <p:tgtEl>
                                          <p:spTgt spid="106"/>
                                        </p:tgtEl>
                                      </p:cBhvr>
                                    </p:animEffect>
                                  </p:childTnLst>
                                </p:cTn>
                              </p:par>
                              <p:par>
                                <p:cTn id="305" presetID="3" presetClass="entr" presetSubtype="10" fill="hold" grpId="0" nodeType="withEffect">
                                  <p:stCondLst>
                                    <p:cond delay="0"/>
                                  </p:stCondLst>
                                  <p:childTnLst>
                                    <p:set>
                                      <p:cBhvr>
                                        <p:cTn id="306" dur="1" fill="hold">
                                          <p:stCondLst>
                                            <p:cond delay="0"/>
                                          </p:stCondLst>
                                        </p:cTn>
                                        <p:tgtEl>
                                          <p:spTgt spid="109"/>
                                        </p:tgtEl>
                                        <p:attrNameLst>
                                          <p:attrName>style.visibility</p:attrName>
                                        </p:attrNameLst>
                                      </p:cBhvr>
                                      <p:to>
                                        <p:strVal val="visible"/>
                                      </p:to>
                                    </p:set>
                                    <p:animEffect transition="in" filter="blinds(horizontal)">
                                      <p:cBhvr>
                                        <p:cTn id="30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6" grpId="0" animBg="1"/>
      <p:bldP spid="19" grpId="0"/>
      <p:bldP spid="20" grpId="0"/>
      <p:bldP spid="23" grpId="0"/>
      <p:bldP spid="26" grpId="0" animBg="1"/>
      <p:bldP spid="27" grpId="0"/>
      <p:bldP spid="36" grpId="0"/>
      <p:bldP spid="37" grpId="0" animBg="1"/>
      <p:bldP spid="38" grpId="0" animBg="1"/>
      <p:bldP spid="39" grpId="0"/>
      <p:bldP spid="40" grpId="0"/>
      <p:bldP spid="43" grpId="0" animBg="1"/>
      <p:bldP spid="44" grpId="0" animBg="1"/>
      <p:bldP spid="45" grpId="0" animBg="1"/>
      <p:bldP spid="46" grpId="0" animBg="1"/>
      <p:bldP spid="47" grpId="0" animBg="1"/>
      <p:bldP spid="47" grpId="1" animBg="1"/>
      <p:bldP spid="47" grpId="2" animBg="1"/>
      <p:bldP spid="48" grpId="0" animBg="1"/>
      <p:bldP spid="48" grpId="1" animBg="1"/>
      <p:bldP spid="49" grpId="0" animBg="1"/>
      <p:bldP spid="52" grpId="0"/>
      <p:bldP spid="53" grpId="0"/>
      <p:bldP spid="54" grpId="0"/>
      <p:bldP spid="55" grpId="0"/>
      <p:bldP spid="57" grpId="0"/>
      <p:bldP spid="60" grpId="0" animBg="1"/>
      <p:bldP spid="61" grpId="0" animBg="1"/>
      <p:bldP spid="62" grpId="0"/>
      <p:bldP spid="63" grpId="0"/>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p:bldP spid="95" grpId="0" animBg="1"/>
      <p:bldP spid="96" grpId="0" animBg="1"/>
      <p:bldP spid="97" grpId="0"/>
      <p:bldP spid="98" grpId="0" animBg="1"/>
      <p:bldP spid="99" grpId="0" animBg="1"/>
      <p:bldP spid="100" grpId="0"/>
      <p:bldP spid="101" grpId="0"/>
      <p:bldP spid="102" grpId="0"/>
      <p:bldP spid="103" grpId="0" animBg="1"/>
      <p:bldP spid="105" grpId="0"/>
      <p:bldP spid="106" grpId="0"/>
      <p:bldP spid="10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ED1CC8-CAF5-B1D7-333C-23D2CF5971F6}"/>
              </a:ext>
            </a:extLst>
          </p:cNvPr>
          <p:cNvSpPr>
            <a:spLocks noGrp="1"/>
          </p:cNvSpPr>
          <p:nvPr>
            <p:ph type="title"/>
          </p:nvPr>
        </p:nvSpPr>
        <p:spPr>
          <a:xfrm>
            <a:off x="154619" y="136525"/>
            <a:ext cx="5941381" cy="873125"/>
          </a:xfrm>
        </p:spPr>
        <p:txBody>
          <a:bodyPr>
            <a:normAutofit fontScale="90000"/>
          </a:bodyPr>
          <a:lstStyle/>
          <a:p>
            <a:r>
              <a:rPr lang="it-IT" dirty="0"/>
              <a:t>Real </a:t>
            </a:r>
            <a:r>
              <a:rPr lang="it-IT" dirty="0" err="1"/>
              <a:t>beam</a:t>
            </a:r>
            <a:r>
              <a:rPr lang="it-IT" dirty="0"/>
              <a:t> </a:t>
            </a:r>
            <a:r>
              <a:rPr lang="it-IT" dirty="0" err="1"/>
              <a:t>example</a:t>
            </a:r>
            <a:br>
              <a:rPr lang="it-IT" dirty="0"/>
            </a:br>
            <a:r>
              <a:rPr lang="it-IT" sz="2000" dirty="0"/>
              <a:t>SPARC_LAB </a:t>
            </a:r>
            <a:r>
              <a:rPr lang="it-IT" sz="2000" dirty="0" err="1"/>
              <a:t>beam</a:t>
            </a:r>
            <a:r>
              <a:rPr lang="it-IT" sz="2000" dirty="0"/>
              <a:t> ready for a SASE </a:t>
            </a:r>
            <a:r>
              <a:rPr lang="it-IT" sz="2000" dirty="0" err="1"/>
              <a:t>experiment</a:t>
            </a:r>
            <a:endParaRPr lang="en-US" sz="2000" dirty="0"/>
          </a:p>
        </p:txBody>
      </p:sp>
      <p:sp>
        <p:nvSpPr>
          <p:cNvPr id="4" name="Date Placeholder 3">
            <a:extLst>
              <a:ext uri="{FF2B5EF4-FFF2-40B4-BE49-F238E27FC236}">
                <a16:creationId xmlns:a16="http://schemas.microsoft.com/office/drawing/2014/main" id="{3A7125F4-1736-0B5F-553A-1786AC2C162F}"/>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B8AA9437-67A2-F668-A737-3C62E79E5829}"/>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1330569D-21BB-CC5C-3EB9-7626E328790E}"/>
              </a:ext>
            </a:extLst>
          </p:cNvPr>
          <p:cNvSpPr>
            <a:spLocks noGrp="1"/>
          </p:cNvSpPr>
          <p:nvPr>
            <p:ph type="sldNum" sz="quarter" idx="12"/>
          </p:nvPr>
        </p:nvSpPr>
        <p:spPr/>
        <p:txBody>
          <a:bodyPr/>
          <a:lstStyle/>
          <a:p>
            <a:fld id="{51845F5A-061D-4825-9AE9-D7794091C6CF}" type="slidenum">
              <a:rPr lang="en-US" smtClean="0"/>
              <a:t>33</a:t>
            </a:fld>
            <a:endParaRPr lang="en-US"/>
          </a:p>
        </p:txBody>
      </p:sp>
      <p:pic>
        <p:nvPicPr>
          <p:cNvPr id="8" name="Picture 7" descr="A diagram of a wave&#10;&#10;Description automatically generated with medium confidence">
            <a:extLst>
              <a:ext uri="{FF2B5EF4-FFF2-40B4-BE49-F238E27FC236}">
                <a16:creationId xmlns:a16="http://schemas.microsoft.com/office/drawing/2014/main" id="{13C69AB7-E6F3-C9DA-6098-D25BF8DEE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644" y="1356272"/>
            <a:ext cx="8090031" cy="3415054"/>
          </a:xfrm>
          <a:prstGeom prst="rect">
            <a:avLst/>
          </a:prstGeom>
          <a:ln>
            <a:solidFill>
              <a:schemeClr val="accent3">
                <a:lumMod val="75000"/>
              </a:schemeClr>
            </a:solidFill>
          </a:ln>
        </p:spPr>
      </p:pic>
      <p:graphicFrame>
        <p:nvGraphicFramePr>
          <p:cNvPr id="9" name="Table 8">
            <a:extLst>
              <a:ext uri="{FF2B5EF4-FFF2-40B4-BE49-F238E27FC236}">
                <a16:creationId xmlns:a16="http://schemas.microsoft.com/office/drawing/2014/main" id="{02421E0A-9ED0-B3ED-A2B6-93F6F30F3A7C}"/>
              </a:ext>
            </a:extLst>
          </p:cNvPr>
          <p:cNvGraphicFramePr>
            <a:graphicFrameLocks noGrp="1"/>
          </p:cNvGraphicFramePr>
          <p:nvPr>
            <p:extLst>
              <p:ext uri="{D42A27DB-BD31-4B8C-83A1-F6EECF244321}">
                <p14:modId xmlns:p14="http://schemas.microsoft.com/office/powerpoint/2010/main" val="1040520651"/>
              </p:ext>
            </p:extLst>
          </p:nvPr>
        </p:nvGraphicFramePr>
        <p:xfrm>
          <a:off x="319596" y="1265020"/>
          <a:ext cx="3000653" cy="4814176"/>
        </p:xfrm>
        <a:graphic>
          <a:graphicData uri="http://schemas.openxmlformats.org/drawingml/2006/table">
            <a:tbl>
              <a:tblPr>
                <a:tableStyleId>{BC89EF96-8CEA-46FF-86C4-4CE0E7609802}</a:tableStyleId>
              </a:tblPr>
              <a:tblGrid>
                <a:gridCol w="1960427">
                  <a:extLst>
                    <a:ext uri="{9D8B030D-6E8A-4147-A177-3AD203B41FA5}">
                      <a16:colId xmlns:a16="http://schemas.microsoft.com/office/drawing/2014/main" val="611010882"/>
                    </a:ext>
                  </a:extLst>
                </a:gridCol>
                <a:gridCol w="1040226">
                  <a:extLst>
                    <a:ext uri="{9D8B030D-6E8A-4147-A177-3AD203B41FA5}">
                      <a16:colId xmlns:a16="http://schemas.microsoft.com/office/drawing/2014/main" val="969394110"/>
                    </a:ext>
                  </a:extLst>
                </a:gridCol>
              </a:tblGrid>
              <a:tr h="461506">
                <a:tc>
                  <a:txBody>
                    <a:bodyPr/>
                    <a:lstStyle/>
                    <a:p>
                      <a:r>
                        <a:rPr lang="it-IT" sz="1600" b="1" dirty="0" err="1"/>
                        <a:t>Beam</a:t>
                      </a:r>
                      <a:r>
                        <a:rPr lang="it-IT" sz="1600" b="1" dirty="0"/>
                        <a:t> </a:t>
                      </a:r>
                      <a:r>
                        <a:rPr lang="it-IT" sz="1600" b="1" dirty="0" err="1"/>
                        <a:t>parameters</a:t>
                      </a:r>
                      <a:endParaRPr lang="en-US" sz="1600" b="1" dirty="0"/>
                    </a:p>
                  </a:txBody>
                  <a:tcPr marL="65929" marR="65929" marT="32965" marB="32965" anchor="ctr"/>
                </a:tc>
                <a:tc>
                  <a:txBody>
                    <a:bodyPr/>
                    <a:lstStyle/>
                    <a:p>
                      <a:endParaRPr lang="en-US" sz="1300" dirty="0"/>
                    </a:p>
                  </a:txBody>
                  <a:tcPr marL="65929" marR="65929" marT="32965" marB="32965" anchor="ctr"/>
                </a:tc>
                <a:extLst>
                  <a:ext uri="{0D108BD9-81ED-4DB2-BD59-A6C34878D82A}">
                    <a16:rowId xmlns:a16="http://schemas.microsoft.com/office/drawing/2014/main" val="2153508100"/>
                  </a:ext>
                </a:extLst>
              </a:tr>
              <a:tr h="461506">
                <a:tc>
                  <a:txBody>
                    <a:bodyPr/>
                    <a:lstStyle/>
                    <a:p>
                      <a:r>
                        <a:rPr lang="en-US" sz="1300" dirty="0"/>
                        <a:t>Beam energy</a:t>
                      </a:r>
                    </a:p>
                  </a:txBody>
                  <a:tcPr marL="65929" marR="65929" marT="32965" marB="32965" anchor="ctr"/>
                </a:tc>
                <a:tc>
                  <a:txBody>
                    <a:bodyPr/>
                    <a:lstStyle/>
                    <a:p>
                      <a:r>
                        <a:rPr lang="en-US" sz="1300"/>
                        <a:t>150 MeV</a:t>
                      </a:r>
                    </a:p>
                  </a:txBody>
                  <a:tcPr marL="65929" marR="65929" marT="32965" marB="32965" anchor="ctr"/>
                </a:tc>
                <a:extLst>
                  <a:ext uri="{0D108BD9-81ED-4DB2-BD59-A6C34878D82A}">
                    <a16:rowId xmlns:a16="http://schemas.microsoft.com/office/drawing/2014/main" val="2831242570"/>
                  </a:ext>
                </a:extLst>
              </a:tr>
              <a:tr h="659294">
                <a:tc>
                  <a:txBody>
                    <a:bodyPr/>
                    <a:lstStyle/>
                    <a:p>
                      <a:r>
                        <a:rPr lang="en-US" sz="1300"/>
                        <a:t>Relative energy spread (rms)</a:t>
                      </a:r>
                    </a:p>
                  </a:txBody>
                  <a:tcPr marL="65929" marR="65929" marT="32965" marB="32965" anchor="ctr"/>
                </a:tc>
                <a:tc>
                  <a:txBody>
                    <a:bodyPr/>
                    <a:lstStyle/>
                    <a:p>
                      <a:r>
                        <a:rPr lang="en-US" sz="1300" dirty="0"/>
                        <a:t>9 x 10</a:t>
                      </a:r>
                      <a:r>
                        <a:rPr lang="en-US" sz="1300" baseline="30000" dirty="0"/>
                        <a:t>-4</a:t>
                      </a:r>
                      <a:endParaRPr lang="en-US" sz="1300" dirty="0"/>
                    </a:p>
                  </a:txBody>
                  <a:tcPr marL="65929" marR="65929" marT="32965" marB="32965" anchor="ctr"/>
                </a:tc>
                <a:extLst>
                  <a:ext uri="{0D108BD9-81ED-4DB2-BD59-A6C34878D82A}">
                    <a16:rowId xmlns:a16="http://schemas.microsoft.com/office/drawing/2014/main" val="508887446"/>
                  </a:ext>
                </a:extLst>
              </a:tr>
              <a:tr h="461506">
                <a:tc>
                  <a:txBody>
                    <a:bodyPr/>
                    <a:lstStyle/>
                    <a:p>
                      <a:r>
                        <a:rPr lang="en-US" sz="1300"/>
                        <a:t>Slice energy spread (rms)</a:t>
                      </a:r>
                    </a:p>
                  </a:txBody>
                  <a:tcPr marL="65929" marR="65929" marT="32965" marB="32965" anchor="ctr"/>
                </a:tc>
                <a:tc>
                  <a:txBody>
                    <a:bodyPr/>
                    <a:lstStyle/>
                    <a:p>
                      <a:r>
                        <a:rPr lang="en-US" sz="1300"/>
                        <a:t>2 x 10-4</a:t>
                      </a:r>
                    </a:p>
                  </a:txBody>
                  <a:tcPr marL="65929" marR="65929" marT="32965" marB="32965" anchor="ctr"/>
                </a:tc>
                <a:extLst>
                  <a:ext uri="{0D108BD9-81ED-4DB2-BD59-A6C34878D82A}">
                    <a16:rowId xmlns:a16="http://schemas.microsoft.com/office/drawing/2014/main" val="3280362306"/>
                  </a:ext>
                </a:extLst>
              </a:tr>
              <a:tr h="461506">
                <a:tc>
                  <a:txBody>
                    <a:bodyPr/>
                    <a:lstStyle/>
                    <a:p>
                      <a:r>
                        <a:rPr lang="en-US" sz="1300"/>
                        <a:t>Bunch length (rms)</a:t>
                      </a:r>
                    </a:p>
                  </a:txBody>
                  <a:tcPr marL="65929" marR="65929" marT="32965" marB="32965" anchor="ctr"/>
                </a:tc>
                <a:tc>
                  <a:txBody>
                    <a:bodyPr/>
                    <a:lstStyle/>
                    <a:p>
                      <a:r>
                        <a:rPr lang="en-US" sz="1300" dirty="0"/>
                        <a:t>2.6 </a:t>
                      </a:r>
                      <a:r>
                        <a:rPr lang="en-US" sz="1300" dirty="0" err="1"/>
                        <a:t>ps</a:t>
                      </a:r>
                      <a:endParaRPr lang="en-US" sz="1300" dirty="0"/>
                    </a:p>
                  </a:txBody>
                  <a:tcPr marL="65929" marR="65929" marT="32965" marB="32965" anchor="ctr"/>
                </a:tc>
                <a:extLst>
                  <a:ext uri="{0D108BD9-81ED-4DB2-BD59-A6C34878D82A}">
                    <a16:rowId xmlns:a16="http://schemas.microsoft.com/office/drawing/2014/main" val="258501109"/>
                  </a:ext>
                </a:extLst>
              </a:tr>
              <a:tr h="461506">
                <a:tc>
                  <a:txBody>
                    <a:bodyPr/>
                    <a:lstStyle/>
                    <a:p>
                      <a:r>
                        <a:rPr lang="en-US" sz="1300"/>
                        <a:t>Electron charge</a:t>
                      </a:r>
                    </a:p>
                  </a:txBody>
                  <a:tcPr marL="65929" marR="65929" marT="32965" marB="32965" anchor="ctr"/>
                </a:tc>
                <a:tc>
                  <a:txBody>
                    <a:bodyPr/>
                    <a:lstStyle/>
                    <a:p>
                      <a:r>
                        <a:rPr lang="en-US" sz="1300" dirty="0"/>
                        <a:t>400 </a:t>
                      </a:r>
                      <a:r>
                        <a:rPr lang="en-US" sz="1300" dirty="0" err="1"/>
                        <a:t>pC</a:t>
                      </a:r>
                      <a:endParaRPr lang="en-US" sz="1300" dirty="0"/>
                    </a:p>
                  </a:txBody>
                  <a:tcPr marL="65929" marR="65929" marT="32965" marB="32965" anchor="ctr"/>
                </a:tc>
                <a:extLst>
                  <a:ext uri="{0D108BD9-81ED-4DB2-BD59-A6C34878D82A}">
                    <a16:rowId xmlns:a16="http://schemas.microsoft.com/office/drawing/2014/main" val="1700919137"/>
                  </a:ext>
                </a:extLst>
              </a:tr>
              <a:tr h="263717">
                <a:tc>
                  <a:txBody>
                    <a:bodyPr/>
                    <a:lstStyle/>
                    <a:p>
                      <a:r>
                        <a:rPr lang="en-US" sz="1300"/>
                        <a:t>Beam current</a:t>
                      </a:r>
                    </a:p>
                  </a:txBody>
                  <a:tcPr marL="65929" marR="65929" marT="32965" marB="32965" anchor="ctr"/>
                </a:tc>
                <a:tc>
                  <a:txBody>
                    <a:bodyPr/>
                    <a:lstStyle/>
                    <a:p>
                      <a:r>
                        <a:rPr lang="en-US" sz="1300"/>
                        <a:t>53 A</a:t>
                      </a:r>
                    </a:p>
                  </a:txBody>
                  <a:tcPr marL="65929" marR="65929" marT="32965" marB="32965" anchor="ctr"/>
                </a:tc>
                <a:extLst>
                  <a:ext uri="{0D108BD9-81ED-4DB2-BD59-A6C34878D82A}">
                    <a16:rowId xmlns:a16="http://schemas.microsoft.com/office/drawing/2014/main" val="959689410"/>
                  </a:ext>
                </a:extLst>
              </a:tr>
              <a:tr h="263717">
                <a:tc>
                  <a:txBody>
                    <a:bodyPr/>
                    <a:lstStyle/>
                    <a:p>
                      <a:r>
                        <a:rPr lang="en-US" sz="1300"/>
                        <a:t>Repetition rate</a:t>
                      </a:r>
                    </a:p>
                  </a:txBody>
                  <a:tcPr marL="65929" marR="65929" marT="32965" marB="32965" anchor="ctr"/>
                </a:tc>
                <a:tc>
                  <a:txBody>
                    <a:bodyPr/>
                    <a:lstStyle/>
                    <a:p>
                      <a:r>
                        <a:rPr lang="en-US" sz="1300"/>
                        <a:t>10 Hz</a:t>
                      </a:r>
                    </a:p>
                  </a:txBody>
                  <a:tcPr marL="65929" marR="65929" marT="32965" marB="32965" anchor="ctr"/>
                </a:tc>
                <a:extLst>
                  <a:ext uri="{0D108BD9-81ED-4DB2-BD59-A6C34878D82A}">
                    <a16:rowId xmlns:a16="http://schemas.microsoft.com/office/drawing/2014/main" val="1484938199"/>
                  </a:ext>
                </a:extLst>
              </a:tr>
              <a:tr h="659294">
                <a:tc>
                  <a:txBody>
                    <a:bodyPr/>
                    <a:lstStyle/>
                    <a:p>
                      <a:r>
                        <a:rPr lang="en-US" sz="1300"/>
                        <a:t>Vertical emittance</a:t>
                      </a:r>
                    </a:p>
                  </a:txBody>
                  <a:tcPr marL="65929" marR="65929" marT="32965" marB="32965" anchor="ctr"/>
                </a:tc>
                <a:tc>
                  <a:txBody>
                    <a:bodyPr/>
                    <a:lstStyle/>
                    <a:p>
                      <a:r>
                        <a:rPr lang="en-US" sz="1300" dirty="0"/>
                        <a:t>2.9 mm </a:t>
                      </a:r>
                      <a:r>
                        <a:rPr lang="en-US" sz="1300" dirty="0" err="1"/>
                        <a:t>mrad</a:t>
                      </a:r>
                      <a:endParaRPr lang="en-US" sz="1300" dirty="0"/>
                    </a:p>
                  </a:txBody>
                  <a:tcPr marL="65929" marR="65929" marT="32965" marB="32965" anchor="ctr"/>
                </a:tc>
                <a:extLst>
                  <a:ext uri="{0D108BD9-81ED-4DB2-BD59-A6C34878D82A}">
                    <a16:rowId xmlns:a16="http://schemas.microsoft.com/office/drawing/2014/main" val="3447063649"/>
                  </a:ext>
                </a:extLst>
              </a:tr>
              <a:tr h="659294">
                <a:tc>
                  <a:txBody>
                    <a:bodyPr/>
                    <a:lstStyle/>
                    <a:p>
                      <a:r>
                        <a:rPr lang="en-US" sz="1300"/>
                        <a:t>Horizontal emittance</a:t>
                      </a:r>
                    </a:p>
                  </a:txBody>
                  <a:tcPr marL="65929" marR="65929" marT="32965" marB="32965" anchor="ctr"/>
                </a:tc>
                <a:tc>
                  <a:txBody>
                    <a:bodyPr/>
                    <a:lstStyle/>
                    <a:p>
                      <a:r>
                        <a:rPr lang="en-US" sz="1300" dirty="0"/>
                        <a:t>2.5 mm </a:t>
                      </a:r>
                      <a:r>
                        <a:rPr lang="en-US" sz="1300" dirty="0" err="1"/>
                        <a:t>mrad</a:t>
                      </a:r>
                      <a:endParaRPr lang="en-US" sz="1300" dirty="0"/>
                    </a:p>
                  </a:txBody>
                  <a:tcPr marL="65929" marR="65929" marT="32965" marB="32965" anchor="ctr"/>
                </a:tc>
                <a:extLst>
                  <a:ext uri="{0D108BD9-81ED-4DB2-BD59-A6C34878D82A}">
                    <a16:rowId xmlns:a16="http://schemas.microsoft.com/office/drawing/2014/main" val="2435681727"/>
                  </a:ext>
                </a:extLst>
              </a:tr>
            </a:tbl>
          </a:graphicData>
        </a:graphic>
      </p:graphicFrame>
      <p:sp>
        <p:nvSpPr>
          <p:cNvPr id="12" name="TextBox 11">
            <a:extLst>
              <a:ext uri="{FF2B5EF4-FFF2-40B4-BE49-F238E27FC236}">
                <a16:creationId xmlns:a16="http://schemas.microsoft.com/office/drawing/2014/main" id="{B9DABA5C-E125-385D-C4DB-EEEB8170A9F6}"/>
              </a:ext>
            </a:extLst>
          </p:cNvPr>
          <p:cNvSpPr txBox="1"/>
          <p:nvPr/>
        </p:nvSpPr>
        <p:spPr>
          <a:xfrm>
            <a:off x="3563644" y="4874017"/>
            <a:ext cx="8090031" cy="1200329"/>
          </a:xfrm>
          <a:prstGeom prst="rect">
            <a:avLst/>
          </a:prstGeom>
          <a:noFill/>
          <a:ln>
            <a:solidFill>
              <a:schemeClr val="accent3">
                <a:lumMod val="75000"/>
              </a:schemeClr>
            </a:solidFill>
          </a:ln>
        </p:spPr>
        <p:txBody>
          <a:bodyPr wrap="square">
            <a:spAutoFit/>
          </a:bodyPr>
          <a:lstStyle/>
          <a:p>
            <a:r>
              <a:rPr lang="en-US" dirty="0"/>
              <a:t>(a) Phase space of the e-beam measured with time/energy dispersion induced by rf-deflector (in time) and a spectrometer dipole (in energy), (b) beam slice energy spread (A) and energy (B) and (c) beam current as a function of time along the bunch.</a:t>
            </a:r>
          </a:p>
        </p:txBody>
      </p:sp>
    </p:spTree>
    <p:extLst>
      <p:ext uri="{BB962C8B-B14F-4D97-AF65-F5344CB8AC3E}">
        <p14:creationId xmlns:p14="http://schemas.microsoft.com/office/powerpoint/2010/main" val="1769735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93B58-F6BA-2392-18FE-5B09DCE63979}"/>
              </a:ext>
            </a:extLst>
          </p:cNvPr>
          <p:cNvSpPr>
            <a:spLocks noGrp="1"/>
          </p:cNvSpPr>
          <p:nvPr>
            <p:ph type="title"/>
          </p:nvPr>
        </p:nvSpPr>
        <p:spPr/>
        <p:txBody>
          <a:bodyPr/>
          <a:lstStyle/>
          <a:p>
            <a:r>
              <a:rPr lang="it-IT" dirty="0"/>
              <a:t>Part 4</a:t>
            </a:r>
            <a:br>
              <a:rPr lang="it-IT" dirty="0"/>
            </a:br>
            <a:r>
              <a:rPr lang="it-IT" dirty="0" err="1"/>
              <a:t>Linac</a:t>
            </a:r>
            <a:r>
              <a:rPr lang="it-IT" dirty="0"/>
              <a:t> </a:t>
            </a:r>
            <a:r>
              <a:rPr lang="it-IT" dirty="0" err="1"/>
              <a:t>technology</a:t>
            </a:r>
            <a:endParaRPr lang="en-US" dirty="0"/>
          </a:p>
        </p:txBody>
      </p:sp>
      <p:sp>
        <p:nvSpPr>
          <p:cNvPr id="4" name="Date Placeholder 3">
            <a:extLst>
              <a:ext uri="{FF2B5EF4-FFF2-40B4-BE49-F238E27FC236}">
                <a16:creationId xmlns:a16="http://schemas.microsoft.com/office/drawing/2014/main" id="{B03363F1-ED02-D63A-28B8-C08F7CB401F5}"/>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C701DD7C-724F-2F24-1444-00BC46C5A0D6}"/>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93AFF63F-8B78-8EA3-0E10-7789EF387159}"/>
              </a:ext>
            </a:extLst>
          </p:cNvPr>
          <p:cNvSpPr>
            <a:spLocks noGrp="1"/>
          </p:cNvSpPr>
          <p:nvPr>
            <p:ph type="sldNum" sz="quarter" idx="12"/>
          </p:nvPr>
        </p:nvSpPr>
        <p:spPr/>
        <p:txBody>
          <a:bodyPr/>
          <a:lstStyle/>
          <a:p>
            <a:fld id="{51845F5A-061D-4825-9AE9-D7794091C6CF}" type="slidenum">
              <a:rPr lang="en-US" smtClean="0"/>
              <a:t>34</a:t>
            </a:fld>
            <a:endParaRPr lang="en-US"/>
          </a:p>
        </p:txBody>
      </p:sp>
    </p:spTree>
    <p:extLst>
      <p:ext uri="{BB962C8B-B14F-4D97-AF65-F5344CB8AC3E}">
        <p14:creationId xmlns:p14="http://schemas.microsoft.com/office/powerpoint/2010/main" val="1000565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E1E6250-F2A5-19E0-5D82-59C3C9CD1F5D}"/>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B05359EE-55FB-8838-C26D-0DFE7B8B4266}"/>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17AF366A-FCD2-A29A-BA68-FBEC55960AD7}"/>
              </a:ext>
            </a:extLst>
          </p:cNvPr>
          <p:cNvSpPr>
            <a:spLocks noGrp="1"/>
          </p:cNvSpPr>
          <p:nvPr>
            <p:ph type="sldNum" sz="quarter" idx="12"/>
          </p:nvPr>
        </p:nvSpPr>
        <p:spPr/>
        <p:txBody>
          <a:bodyPr/>
          <a:lstStyle/>
          <a:p>
            <a:fld id="{51845F5A-061D-4825-9AE9-D7794091C6CF}" type="slidenum">
              <a:rPr lang="en-US" smtClean="0"/>
              <a:t>35</a:t>
            </a:fld>
            <a:endParaRPr lang="en-US"/>
          </a:p>
        </p:txBody>
      </p:sp>
      <p:sp>
        <p:nvSpPr>
          <p:cNvPr id="8" name="CasellaDiTesto 3">
            <a:extLst>
              <a:ext uri="{FF2B5EF4-FFF2-40B4-BE49-F238E27FC236}">
                <a16:creationId xmlns:a16="http://schemas.microsoft.com/office/drawing/2014/main" id="{0DB0AB7F-FB98-CBF5-63A0-0CE812F85C07}"/>
              </a:ext>
            </a:extLst>
          </p:cNvPr>
          <p:cNvSpPr txBox="1"/>
          <p:nvPr/>
        </p:nvSpPr>
        <p:spPr>
          <a:xfrm>
            <a:off x="2394271" y="53820"/>
            <a:ext cx="5334069" cy="707886"/>
          </a:xfrm>
          <a:prstGeom prst="rect">
            <a:avLst/>
          </a:prstGeom>
          <a:noFill/>
        </p:spPr>
        <p:txBody>
          <a:bodyPr wrap="square" rtlCol="0">
            <a:spAutoFit/>
          </a:bodyPr>
          <a:lstStyle/>
          <a:p>
            <a:pPr algn="ctr"/>
            <a:r>
              <a:rPr lang="en-US" sz="4000" dirty="0"/>
              <a:t>Typical </a:t>
            </a:r>
            <a:r>
              <a:rPr lang="en-US" sz="4000" dirty="0" err="1"/>
              <a:t>linac</a:t>
            </a:r>
            <a:r>
              <a:rPr lang="en-US" sz="4000" dirty="0"/>
              <a:t> layout</a:t>
            </a:r>
          </a:p>
        </p:txBody>
      </p:sp>
      <p:sp>
        <p:nvSpPr>
          <p:cNvPr id="9" name="Rettangolo 4">
            <a:extLst>
              <a:ext uri="{FF2B5EF4-FFF2-40B4-BE49-F238E27FC236}">
                <a16:creationId xmlns:a16="http://schemas.microsoft.com/office/drawing/2014/main" id="{14310FF1-97D6-BD31-1B07-30F68C90E1F3}"/>
              </a:ext>
            </a:extLst>
          </p:cNvPr>
          <p:cNvSpPr/>
          <p:nvPr/>
        </p:nvSpPr>
        <p:spPr>
          <a:xfrm>
            <a:off x="7780142" y="239531"/>
            <a:ext cx="4261293" cy="2185214"/>
          </a:xfrm>
          <a:prstGeom prst="rect">
            <a:avLst/>
          </a:prstGeom>
        </p:spPr>
        <p:txBody>
          <a:bodyPr wrap="square">
            <a:spAutoFit/>
          </a:bodyPr>
          <a:lstStyle/>
          <a:p>
            <a:pPr algn="just"/>
            <a:r>
              <a:rPr lang="en-US" sz="1600" i="1">
                <a:solidFill>
                  <a:schemeClr val="accent1">
                    <a:lumMod val="50000"/>
                  </a:schemeClr>
                </a:solidFill>
              </a:rPr>
              <a:t>The overall LINAC has to be designed to obtain the </a:t>
            </a:r>
            <a:r>
              <a:rPr lang="en-US" sz="1600" b="1" i="1">
                <a:solidFill>
                  <a:schemeClr val="accent1">
                    <a:lumMod val="50000"/>
                  </a:schemeClr>
                </a:solidFill>
              </a:rPr>
              <a:t>desired beam parameters</a:t>
            </a:r>
            <a:r>
              <a:rPr lang="en-US" sz="1600" i="1">
                <a:solidFill>
                  <a:schemeClr val="accent1">
                    <a:lumMod val="50000"/>
                  </a:schemeClr>
                </a:solidFill>
              </a:rPr>
              <a:t> in term of:</a:t>
            </a:r>
          </a:p>
          <a:p>
            <a:pPr algn="just"/>
            <a:endParaRPr lang="en-US" sz="600" i="1">
              <a:solidFill>
                <a:schemeClr val="accent1">
                  <a:lumMod val="50000"/>
                </a:schemeClr>
              </a:solidFill>
            </a:endParaRPr>
          </a:p>
          <a:p>
            <a:pPr algn="just"/>
            <a:r>
              <a:rPr lang="en-US" sz="1600" i="1">
                <a:solidFill>
                  <a:schemeClr val="accent1">
                    <a:lumMod val="50000"/>
                  </a:schemeClr>
                </a:solidFill>
              </a:rPr>
              <a:t>-</a:t>
            </a:r>
            <a:r>
              <a:rPr lang="en-US" sz="1600" b="1" i="1">
                <a:solidFill>
                  <a:schemeClr val="accent1">
                    <a:lumMod val="50000"/>
                  </a:schemeClr>
                </a:solidFill>
              </a:rPr>
              <a:t>output energy/energy spread</a:t>
            </a:r>
          </a:p>
          <a:p>
            <a:pPr algn="just"/>
            <a:endParaRPr lang="en-US" sz="600" b="1" i="1">
              <a:solidFill>
                <a:schemeClr val="accent1">
                  <a:lumMod val="50000"/>
                </a:schemeClr>
              </a:solidFill>
            </a:endParaRPr>
          </a:p>
          <a:p>
            <a:pPr algn="just"/>
            <a:r>
              <a:rPr lang="en-US" sz="1600" i="1">
                <a:solidFill>
                  <a:schemeClr val="accent1">
                    <a:lumMod val="50000"/>
                  </a:schemeClr>
                </a:solidFill>
              </a:rPr>
              <a:t>-</a:t>
            </a:r>
            <a:r>
              <a:rPr lang="en-US" sz="1600" b="1" i="1">
                <a:solidFill>
                  <a:schemeClr val="accent1">
                    <a:lumMod val="50000"/>
                  </a:schemeClr>
                </a:solidFill>
              </a:rPr>
              <a:t>beam current (charge)</a:t>
            </a:r>
          </a:p>
          <a:p>
            <a:pPr algn="just"/>
            <a:endParaRPr lang="en-US" sz="600" b="1" i="1">
              <a:solidFill>
                <a:schemeClr val="accent1">
                  <a:lumMod val="50000"/>
                </a:schemeClr>
              </a:solidFill>
            </a:endParaRPr>
          </a:p>
          <a:p>
            <a:pPr algn="just"/>
            <a:r>
              <a:rPr lang="en-US" sz="1600" i="1">
                <a:solidFill>
                  <a:schemeClr val="accent1">
                    <a:lumMod val="50000"/>
                  </a:schemeClr>
                </a:solidFill>
              </a:rPr>
              <a:t>-</a:t>
            </a:r>
            <a:r>
              <a:rPr lang="en-US" sz="1600" b="1" i="1">
                <a:solidFill>
                  <a:schemeClr val="accent1">
                    <a:lumMod val="50000"/>
                  </a:schemeClr>
                </a:solidFill>
              </a:rPr>
              <a:t>long. and transverse beam dimensions/divergence (emittance)</a:t>
            </a:r>
          </a:p>
          <a:p>
            <a:pPr algn="just"/>
            <a:endParaRPr lang="en-US" sz="600" b="1" i="1">
              <a:solidFill>
                <a:schemeClr val="accent1">
                  <a:lumMod val="75000"/>
                </a:schemeClr>
              </a:solidFill>
            </a:endParaRPr>
          </a:p>
        </p:txBody>
      </p:sp>
      <p:sp>
        <p:nvSpPr>
          <p:cNvPr id="10" name="Rettangolo 5">
            <a:extLst>
              <a:ext uri="{FF2B5EF4-FFF2-40B4-BE49-F238E27FC236}">
                <a16:creationId xmlns:a16="http://schemas.microsoft.com/office/drawing/2014/main" id="{CF7F24BE-EEC7-F728-70B0-EBCD76F7D01B}"/>
              </a:ext>
            </a:extLst>
          </p:cNvPr>
          <p:cNvSpPr/>
          <p:nvPr/>
        </p:nvSpPr>
        <p:spPr>
          <a:xfrm>
            <a:off x="8566473" y="4463256"/>
            <a:ext cx="3595748" cy="2062103"/>
          </a:xfrm>
          <a:prstGeom prst="rect">
            <a:avLst/>
          </a:prstGeom>
        </p:spPr>
        <p:txBody>
          <a:bodyPr wrap="square">
            <a:spAutoFit/>
          </a:bodyPr>
          <a:lstStyle/>
          <a:p>
            <a:r>
              <a:rPr lang="en-US" sz="1600" i="1">
                <a:solidFill>
                  <a:srgbClr val="C00000"/>
                </a:solidFill>
              </a:rPr>
              <a:t>Having, in general, </a:t>
            </a:r>
            <a:r>
              <a:rPr lang="en-US" sz="1600" b="1" i="1">
                <a:solidFill>
                  <a:srgbClr val="C00000"/>
                </a:solidFill>
              </a:rPr>
              <a:t>constraints </a:t>
            </a:r>
            <a:r>
              <a:rPr lang="en-US" sz="1600" i="1">
                <a:solidFill>
                  <a:srgbClr val="C00000"/>
                </a:solidFill>
              </a:rPr>
              <a:t>in term of:</a:t>
            </a:r>
          </a:p>
          <a:p>
            <a:endParaRPr lang="en-US" sz="1600" i="1">
              <a:solidFill>
                <a:srgbClr val="C00000"/>
              </a:solidFill>
            </a:endParaRPr>
          </a:p>
          <a:p>
            <a:r>
              <a:rPr lang="en-US" sz="1600" b="1" i="1">
                <a:solidFill>
                  <a:srgbClr val="C00000"/>
                </a:solidFill>
              </a:rPr>
              <a:t>-space</a:t>
            </a:r>
          </a:p>
          <a:p>
            <a:r>
              <a:rPr lang="en-US" sz="1600" b="1" i="1">
                <a:solidFill>
                  <a:srgbClr val="C00000"/>
                </a:solidFill>
              </a:rPr>
              <a:t>-cost</a:t>
            </a:r>
          </a:p>
          <a:p>
            <a:r>
              <a:rPr lang="en-US" sz="1600" b="1" i="1">
                <a:solidFill>
                  <a:srgbClr val="C00000"/>
                </a:solidFill>
              </a:rPr>
              <a:t>-power consumption</a:t>
            </a:r>
          </a:p>
          <a:p>
            <a:r>
              <a:rPr lang="en-US" sz="1600" b="1" i="1">
                <a:solidFill>
                  <a:srgbClr val="C00000"/>
                </a:solidFill>
              </a:rPr>
              <a:t>-available power sources</a:t>
            </a:r>
          </a:p>
          <a:p>
            <a:r>
              <a:rPr lang="en-US" sz="1600" b="1" i="1">
                <a:solidFill>
                  <a:srgbClr val="C00000"/>
                </a:solidFill>
              </a:rPr>
              <a:t>…</a:t>
            </a:r>
          </a:p>
        </p:txBody>
      </p:sp>
      <p:sp>
        <p:nvSpPr>
          <p:cNvPr id="11" name="Freccia in giù 6">
            <a:extLst>
              <a:ext uri="{FF2B5EF4-FFF2-40B4-BE49-F238E27FC236}">
                <a16:creationId xmlns:a16="http://schemas.microsoft.com/office/drawing/2014/main" id="{245034C9-ED31-FCB5-4B3A-5D7ACD8737DA}"/>
              </a:ext>
            </a:extLst>
          </p:cNvPr>
          <p:cNvSpPr/>
          <p:nvPr/>
        </p:nvSpPr>
        <p:spPr>
          <a:xfrm>
            <a:off x="10221366" y="2443407"/>
            <a:ext cx="664302" cy="18750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2" descr="A diagram of a machine&#10;&#10;Description automatically generated">
            <a:extLst>
              <a:ext uri="{FF2B5EF4-FFF2-40B4-BE49-F238E27FC236}">
                <a16:creationId xmlns:a16="http://schemas.microsoft.com/office/drawing/2014/main" id="{D823F9B3-97C8-2535-6D35-BF2EE24E2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46" y="752855"/>
            <a:ext cx="8948992" cy="5607800"/>
          </a:xfrm>
          <a:prstGeom prst="rect">
            <a:avLst/>
          </a:prstGeom>
        </p:spPr>
      </p:pic>
      <p:sp>
        <p:nvSpPr>
          <p:cNvPr id="12" name="TextBox 11">
            <a:extLst>
              <a:ext uri="{FF2B5EF4-FFF2-40B4-BE49-F238E27FC236}">
                <a16:creationId xmlns:a16="http://schemas.microsoft.com/office/drawing/2014/main" id="{38F6EA86-84B0-36F1-3D62-5904212C068A}"/>
              </a:ext>
            </a:extLst>
          </p:cNvPr>
          <p:cNvSpPr txBox="1"/>
          <p:nvPr/>
        </p:nvSpPr>
        <p:spPr>
          <a:xfrm>
            <a:off x="4686300" y="1229908"/>
            <a:ext cx="875817" cy="461665"/>
          </a:xfrm>
          <a:prstGeom prst="rect">
            <a:avLst/>
          </a:prstGeom>
          <a:noFill/>
        </p:spPr>
        <p:txBody>
          <a:bodyPr wrap="none" rtlCol="0">
            <a:spAutoFit/>
          </a:bodyPr>
          <a:lstStyle/>
          <a:p>
            <a:r>
              <a:rPr lang="it-IT" sz="1200" dirty="0" err="1">
                <a:latin typeface="Calibri" panose="020F0502020204030204" pitchFamily="34" charset="0"/>
                <a:cs typeface="Calibri" panose="020F0502020204030204" pitchFamily="34" charset="0"/>
              </a:rPr>
              <a:t>Waveguide</a:t>
            </a:r>
            <a:br>
              <a:rPr lang="it-IT" sz="1200" dirty="0">
                <a:latin typeface="Calibri" panose="020F0502020204030204" pitchFamily="34" charset="0"/>
                <a:cs typeface="Calibri" panose="020F0502020204030204" pitchFamily="34" charset="0"/>
              </a:rPr>
            </a:br>
            <a:r>
              <a:rPr lang="it-IT" sz="1200" dirty="0">
                <a:latin typeface="Calibri" panose="020F0502020204030204" pitchFamily="34" charset="0"/>
                <a:cs typeface="Calibri" panose="020F0502020204030204" pitchFamily="34" charset="0"/>
              </a:rPr>
              <a:t>network</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4512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0B4499-C1ED-A0AC-CBEB-682BE8264F18}"/>
              </a:ext>
            </a:extLst>
          </p:cNvPr>
          <p:cNvPicPr>
            <a:picLocks noChangeAspect="1"/>
          </p:cNvPicPr>
          <p:nvPr/>
        </p:nvPicPr>
        <p:blipFill rotWithShape="1">
          <a:blip r:embed="rId2"/>
          <a:srcRect t="906"/>
          <a:stretch/>
        </p:blipFill>
        <p:spPr>
          <a:xfrm>
            <a:off x="4038600" y="95936"/>
            <a:ext cx="2465249" cy="3695015"/>
          </a:xfrm>
          <a:prstGeom prst="rect">
            <a:avLst/>
          </a:prstGeom>
          <a:ln>
            <a:solidFill>
              <a:schemeClr val="accent1"/>
            </a:solidFill>
          </a:ln>
        </p:spPr>
      </p:pic>
      <p:sp>
        <p:nvSpPr>
          <p:cNvPr id="3" name="Title 2">
            <a:extLst>
              <a:ext uri="{FF2B5EF4-FFF2-40B4-BE49-F238E27FC236}">
                <a16:creationId xmlns:a16="http://schemas.microsoft.com/office/drawing/2014/main" id="{D335D130-2F18-E9E2-1DB1-56C22CC42E2D}"/>
              </a:ext>
            </a:extLst>
          </p:cNvPr>
          <p:cNvSpPr>
            <a:spLocks noGrp="1"/>
          </p:cNvSpPr>
          <p:nvPr>
            <p:ph type="title"/>
          </p:nvPr>
        </p:nvSpPr>
        <p:spPr>
          <a:xfrm>
            <a:off x="93001" y="95936"/>
            <a:ext cx="3884324" cy="927165"/>
          </a:xfrm>
        </p:spPr>
        <p:txBody>
          <a:bodyPr>
            <a:normAutofit/>
          </a:bodyPr>
          <a:lstStyle/>
          <a:p>
            <a:r>
              <a:rPr lang="it-IT" dirty="0" err="1"/>
              <a:t>Linac</a:t>
            </a:r>
            <a:r>
              <a:rPr lang="it-IT" dirty="0"/>
              <a:t> </a:t>
            </a:r>
            <a:r>
              <a:rPr lang="it-IT" dirty="0" err="1"/>
              <a:t>example</a:t>
            </a:r>
            <a:br>
              <a:rPr lang="it-IT" dirty="0"/>
            </a:br>
            <a:r>
              <a:rPr lang="it-IT" sz="1800" dirty="0"/>
              <a:t>SPARC_LAB </a:t>
            </a:r>
            <a:r>
              <a:rPr lang="it-IT" sz="1800" dirty="0" err="1"/>
              <a:t>photoinjector</a:t>
            </a:r>
            <a:r>
              <a:rPr lang="it-IT" sz="1800" dirty="0"/>
              <a:t> @LNF</a:t>
            </a:r>
            <a:endParaRPr lang="en-US" sz="1800" dirty="0"/>
          </a:p>
        </p:txBody>
      </p:sp>
      <p:sp>
        <p:nvSpPr>
          <p:cNvPr id="4" name="Date Placeholder 3">
            <a:extLst>
              <a:ext uri="{FF2B5EF4-FFF2-40B4-BE49-F238E27FC236}">
                <a16:creationId xmlns:a16="http://schemas.microsoft.com/office/drawing/2014/main" id="{7E2E1041-69BF-D1F9-4C92-81279D441158}"/>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6EE4DBD7-596B-2641-EC3C-6C659928ADAA}"/>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D5D85624-D6C9-F52D-5D0F-4A28BE4282DF}"/>
              </a:ext>
            </a:extLst>
          </p:cNvPr>
          <p:cNvSpPr>
            <a:spLocks noGrp="1"/>
          </p:cNvSpPr>
          <p:nvPr>
            <p:ph type="sldNum" sz="quarter" idx="12"/>
          </p:nvPr>
        </p:nvSpPr>
        <p:spPr/>
        <p:txBody>
          <a:bodyPr/>
          <a:lstStyle/>
          <a:p>
            <a:fld id="{51845F5A-061D-4825-9AE9-D7794091C6CF}" type="slidenum">
              <a:rPr lang="en-US" smtClean="0"/>
              <a:t>36</a:t>
            </a:fld>
            <a:endParaRPr lang="en-US"/>
          </a:p>
        </p:txBody>
      </p:sp>
      <p:pic>
        <p:nvPicPr>
          <p:cNvPr id="13" name="Picture 12">
            <a:extLst>
              <a:ext uri="{FF2B5EF4-FFF2-40B4-BE49-F238E27FC236}">
                <a16:creationId xmlns:a16="http://schemas.microsoft.com/office/drawing/2014/main" id="{38D61495-7044-2D0C-B9C7-1461D44EA073}"/>
              </a:ext>
            </a:extLst>
          </p:cNvPr>
          <p:cNvPicPr>
            <a:picLocks noChangeAspect="1"/>
          </p:cNvPicPr>
          <p:nvPr/>
        </p:nvPicPr>
        <p:blipFill>
          <a:blip r:embed="rId3"/>
          <a:stretch>
            <a:fillRect/>
          </a:stretch>
        </p:blipFill>
        <p:spPr>
          <a:xfrm>
            <a:off x="6565125" y="95937"/>
            <a:ext cx="5533875" cy="3695014"/>
          </a:xfrm>
          <a:prstGeom prst="rect">
            <a:avLst/>
          </a:prstGeom>
          <a:ln>
            <a:solidFill>
              <a:schemeClr val="accent1"/>
            </a:solidFill>
          </a:ln>
        </p:spPr>
      </p:pic>
      <p:sp>
        <p:nvSpPr>
          <p:cNvPr id="7" name="TextBox 6">
            <a:extLst>
              <a:ext uri="{FF2B5EF4-FFF2-40B4-BE49-F238E27FC236}">
                <a16:creationId xmlns:a16="http://schemas.microsoft.com/office/drawing/2014/main" id="{576DFEB2-4A62-86A8-71FE-2E2F23462FC1}"/>
              </a:ext>
            </a:extLst>
          </p:cNvPr>
          <p:cNvSpPr txBox="1"/>
          <p:nvPr/>
        </p:nvSpPr>
        <p:spPr>
          <a:xfrm>
            <a:off x="69589" y="1050908"/>
            <a:ext cx="3898499" cy="3416320"/>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it-IT" sz="1200" dirty="0"/>
              <a:t>In </a:t>
            </a:r>
            <a:r>
              <a:rPr lang="it-IT" sz="1200" dirty="0" err="1"/>
              <a:t>operation</a:t>
            </a:r>
            <a:r>
              <a:rPr lang="it-IT" sz="1200" dirty="0"/>
              <a:t> </a:t>
            </a:r>
            <a:r>
              <a:rPr lang="it-IT" sz="1200" b="1" dirty="0" err="1"/>
              <a:t>since</a:t>
            </a:r>
            <a:r>
              <a:rPr lang="it-IT" sz="1200" b="1" dirty="0"/>
              <a:t> 2006</a:t>
            </a:r>
            <a:r>
              <a:rPr lang="it-IT" sz="1200" dirty="0"/>
              <a:t>, </a:t>
            </a:r>
            <a:r>
              <a:rPr lang="it-IT" sz="1200" dirty="0" err="1"/>
              <a:t>originally</a:t>
            </a:r>
            <a:r>
              <a:rPr lang="it-IT" sz="1200" dirty="0"/>
              <a:t> </a:t>
            </a:r>
            <a:r>
              <a:rPr lang="it-IT" sz="1200" dirty="0" err="1"/>
              <a:t>as</a:t>
            </a:r>
            <a:r>
              <a:rPr lang="it-IT" sz="1200" dirty="0"/>
              <a:t> </a:t>
            </a:r>
            <a:r>
              <a:rPr lang="it-IT" sz="1200" dirty="0" err="1"/>
              <a:t>injector</a:t>
            </a:r>
            <a:r>
              <a:rPr lang="it-IT" sz="1200" dirty="0"/>
              <a:t> for FEL </a:t>
            </a:r>
            <a:r>
              <a:rPr lang="it-IT" sz="1200" dirty="0" err="1"/>
              <a:t>experient</a:t>
            </a:r>
            <a:r>
              <a:rPr lang="it-IT" sz="1200" dirty="0"/>
              <a:t>, </a:t>
            </a:r>
            <a:r>
              <a:rPr lang="it-IT" sz="1200" dirty="0" err="1"/>
              <a:t>it</a:t>
            </a:r>
            <a:r>
              <a:rPr lang="it-IT" sz="1200" dirty="0"/>
              <a:t> </a:t>
            </a:r>
            <a:r>
              <a:rPr lang="it-IT" sz="1200" dirty="0" err="1"/>
              <a:t>has</a:t>
            </a:r>
            <a:r>
              <a:rPr lang="it-IT" sz="1200" dirty="0"/>
              <a:t> </a:t>
            </a:r>
            <a:r>
              <a:rPr lang="it-IT" sz="1200" dirty="0" err="1"/>
              <a:t>undergone</a:t>
            </a:r>
            <a:r>
              <a:rPr lang="it-IT" sz="1200" dirty="0"/>
              <a:t> </a:t>
            </a:r>
            <a:r>
              <a:rPr lang="it-IT" sz="1200" dirty="0" err="1"/>
              <a:t>several</a:t>
            </a:r>
            <a:r>
              <a:rPr lang="it-IT" sz="1200" dirty="0"/>
              <a:t> upgrades</a:t>
            </a:r>
          </a:p>
          <a:p>
            <a:pPr marL="285750" indent="-285750">
              <a:buFont typeface="Arial" panose="020B0604020202020204" pitchFamily="34" charset="0"/>
              <a:buChar char="•"/>
            </a:pPr>
            <a:r>
              <a:rPr lang="en-US" sz="1200" dirty="0"/>
              <a:t>In its last configuration the photoinjector is made by:</a:t>
            </a:r>
          </a:p>
          <a:p>
            <a:pPr marL="742950" lvl="1" indent="-285750">
              <a:buFont typeface="Arial" panose="020B0604020202020204" pitchFamily="34" charset="0"/>
              <a:buChar char="•"/>
            </a:pPr>
            <a:r>
              <a:rPr lang="en-US" sz="1200" dirty="0"/>
              <a:t>a 1.6 cell S- band RF gun used as 5.6 MeV electron source</a:t>
            </a:r>
          </a:p>
          <a:p>
            <a:pPr marL="742950" lvl="1" indent="-285750">
              <a:buFont typeface="Arial" panose="020B0604020202020204" pitchFamily="34" charset="0"/>
              <a:buChar char="•"/>
            </a:pPr>
            <a:r>
              <a:rPr lang="en-US" sz="1200" dirty="0"/>
              <a:t>Two S-band TW structures at 2856 MHz used ass capturing section and booster</a:t>
            </a:r>
          </a:p>
          <a:p>
            <a:pPr marL="742950" lvl="1" indent="-285750">
              <a:buFont typeface="Arial" panose="020B0604020202020204" pitchFamily="34" charset="0"/>
              <a:buChar char="•"/>
            </a:pPr>
            <a:r>
              <a:rPr lang="en-US" sz="1200" dirty="0"/>
              <a:t>C-band at 5712 MHz used as capturing section and energy booster</a:t>
            </a:r>
          </a:p>
          <a:p>
            <a:pPr marL="285750" indent="-285750">
              <a:buFont typeface="Arial" panose="020B0604020202020204" pitchFamily="34" charset="0"/>
              <a:buChar char="•"/>
            </a:pPr>
            <a:r>
              <a:rPr lang="en-US" sz="1200" dirty="0"/>
              <a:t>The R&amp;D program has been carried out performing many experiments, such as: (</a:t>
            </a:r>
            <a:r>
              <a:rPr lang="en-US" sz="1200" dirty="0" err="1"/>
              <a:t>i</a:t>
            </a:r>
            <a:r>
              <a:rPr lang="en-US" sz="1200" dirty="0"/>
              <a:t>) conventional SASE and seeded FEL; (ii) Thomson back-scattering; (iii) THz generation; (iv) plasma beam focusing and acceleration (PWFA) with FEL generation; (v) laser interaction with matter.</a:t>
            </a:r>
          </a:p>
        </p:txBody>
      </p:sp>
      <p:pic>
        <p:nvPicPr>
          <p:cNvPr id="8" name="Picture 7" descr="A computer screen shot of a computer&#10;&#10;Description automatically generated">
            <a:extLst>
              <a:ext uri="{FF2B5EF4-FFF2-40B4-BE49-F238E27FC236}">
                <a16:creationId xmlns:a16="http://schemas.microsoft.com/office/drawing/2014/main" id="{885E3489-015D-5088-18AA-18146165BF2F}"/>
              </a:ext>
            </a:extLst>
          </p:cNvPr>
          <p:cNvPicPr>
            <a:picLocks noChangeAspect="1"/>
          </p:cNvPicPr>
          <p:nvPr/>
        </p:nvPicPr>
        <p:blipFill rotWithShape="1">
          <a:blip r:embed="rId4">
            <a:extLst>
              <a:ext uri="{28A0092B-C50C-407E-A947-70E740481C1C}">
                <a14:useLocalDpi xmlns:a14="http://schemas.microsoft.com/office/drawing/2010/main" val="0"/>
              </a:ext>
            </a:extLst>
          </a:blip>
          <a:srcRect t="9013"/>
          <a:stretch/>
        </p:blipFill>
        <p:spPr>
          <a:xfrm>
            <a:off x="2510728" y="4347195"/>
            <a:ext cx="9514382" cy="2019300"/>
          </a:xfrm>
          <a:prstGeom prst="rect">
            <a:avLst/>
          </a:prstGeom>
          <a:solidFill>
            <a:schemeClr val="bg1"/>
          </a:solidFill>
          <a:ln>
            <a:solidFill>
              <a:schemeClr val="accent1"/>
            </a:solidFill>
          </a:ln>
        </p:spPr>
      </p:pic>
    </p:spTree>
    <p:extLst>
      <p:ext uri="{BB962C8B-B14F-4D97-AF65-F5344CB8AC3E}">
        <p14:creationId xmlns:p14="http://schemas.microsoft.com/office/powerpoint/2010/main" val="4288787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ED894347-C9A9-4BFD-8A6D-05A2B0CDD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84ED281-4082-46F9-86EE-D78901367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
            <a:ext cx="9379192" cy="4251280"/>
          </a:xfrm>
          <a:custGeom>
            <a:avLst/>
            <a:gdLst>
              <a:gd name="connsiteX0" fmla="*/ 9379192 w 9379192"/>
              <a:gd name="connsiteY0" fmla="*/ 3752527 h 3752527"/>
              <a:gd name="connsiteX1" fmla="*/ 3293459 w 9379192"/>
              <a:gd name="connsiteY1" fmla="*/ 3752527 h 3752527"/>
              <a:gd name="connsiteX2" fmla="*/ 3297156 w 9379192"/>
              <a:gd name="connsiteY2" fmla="*/ 3752055 h 3752527"/>
              <a:gd name="connsiteX3" fmla="*/ 3642095 w 9379192"/>
              <a:gd name="connsiteY3" fmla="*/ 3690141 h 3752527"/>
              <a:gd name="connsiteX4" fmla="*/ 2307659 w 9379192"/>
              <a:gd name="connsiteY4" fmla="*/ 3500267 h 3752527"/>
              <a:gd name="connsiteX5" fmla="*/ 2383194 w 9379192"/>
              <a:gd name="connsiteY5" fmla="*/ 3475501 h 3752527"/>
              <a:gd name="connsiteX6" fmla="*/ 2237161 w 9379192"/>
              <a:gd name="connsiteY6" fmla="*/ 3376437 h 3752527"/>
              <a:gd name="connsiteX7" fmla="*/ 1637924 w 9379192"/>
              <a:gd name="connsiteY7" fmla="*/ 3219585 h 3752527"/>
              <a:gd name="connsiteX8" fmla="*/ 2383194 w 9379192"/>
              <a:gd name="connsiteY8" fmla="*/ 2955415 h 3752527"/>
              <a:gd name="connsiteX9" fmla="*/ 1542249 w 9379192"/>
              <a:gd name="connsiteY9" fmla="*/ 2596307 h 3752527"/>
              <a:gd name="connsiteX10" fmla="*/ 1114221 w 9379192"/>
              <a:gd name="connsiteY10" fmla="*/ 2509625 h 3752527"/>
              <a:gd name="connsiteX11" fmla="*/ 2524191 w 9379192"/>
              <a:gd name="connsiteY11" fmla="*/ 2059708 h 3752527"/>
              <a:gd name="connsiteX12" fmla="*/ 238027 w 9379192"/>
              <a:gd name="connsiteY12" fmla="*/ 1836815 h 3752527"/>
              <a:gd name="connsiteX13" fmla="*/ 424343 w 9379192"/>
              <a:gd name="connsiteY13" fmla="*/ 1746006 h 3752527"/>
              <a:gd name="connsiteX14" fmla="*/ 1844384 w 9379192"/>
              <a:gd name="connsiteY14" fmla="*/ 1770772 h 3752527"/>
              <a:gd name="connsiteX15" fmla="*/ 2081058 w 9379192"/>
              <a:gd name="connsiteY15" fmla="*/ 1700602 h 3752527"/>
              <a:gd name="connsiteX16" fmla="*/ 1844384 w 9379192"/>
              <a:gd name="connsiteY16" fmla="*/ 1589154 h 3752527"/>
              <a:gd name="connsiteX17" fmla="*/ 922869 w 9379192"/>
              <a:gd name="connsiteY17" fmla="*/ 1506601 h 3752527"/>
              <a:gd name="connsiteX18" fmla="*/ 681160 w 9379192"/>
              <a:gd name="connsiteY18" fmla="*/ 1320855 h 3752527"/>
              <a:gd name="connsiteX19" fmla="*/ 273276 w 9379192"/>
              <a:gd name="connsiteY19" fmla="*/ 1106216 h 3752527"/>
              <a:gd name="connsiteX20" fmla="*/ 555269 w 9379192"/>
              <a:gd name="connsiteY20" fmla="*/ 928727 h 3752527"/>
              <a:gd name="connsiteX21" fmla="*/ 97029 w 9379192"/>
              <a:gd name="connsiteY21" fmla="*/ 664555 h 3752527"/>
              <a:gd name="connsiteX22" fmla="*/ 227955 w 9379192"/>
              <a:gd name="connsiteY22" fmla="*/ 317831 h 3752527"/>
              <a:gd name="connsiteX23" fmla="*/ 998402 w 9379192"/>
              <a:gd name="connsiteY23" fmla="*/ 235277 h 3752527"/>
              <a:gd name="connsiteX24" fmla="*/ 2030701 w 9379192"/>
              <a:gd name="connsiteY24" fmla="*/ 115575 h 3752527"/>
              <a:gd name="connsiteX25" fmla="*/ 3068036 w 9379192"/>
              <a:gd name="connsiteY25" fmla="*/ 12383 h 3752527"/>
              <a:gd name="connsiteX26" fmla="*/ 4105370 w 9379192"/>
              <a:gd name="connsiteY26" fmla="*/ 12383 h 3752527"/>
              <a:gd name="connsiteX27" fmla="*/ 4402472 w 9379192"/>
              <a:gd name="connsiteY27" fmla="*/ 20638 h 3752527"/>
              <a:gd name="connsiteX28" fmla="*/ 4407507 w 9379192"/>
              <a:gd name="connsiteY28" fmla="*/ 20638 h 3752527"/>
              <a:gd name="connsiteX29" fmla="*/ 5696622 w 9379192"/>
              <a:gd name="connsiteY29" fmla="*/ 57788 h 3752527"/>
              <a:gd name="connsiteX30" fmla="*/ 6175004 w 9379192"/>
              <a:gd name="connsiteY30" fmla="*/ 61915 h 3752527"/>
              <a:gd name="connsiteX31" fmla="*/ 7212339 w 9379192"/>
              <a:gd name="connsiteY31" fmla="*/ 66042 h 3752527"/>
              <a:gd name="connsiteX32" fmla="*/ 8244638 w 9379192"/>
              <a:gd name="connsiteY32" fmla="*/ 49532 h 3752527"/>
              <a:gd name="connsiteX33" fmla="*/ 9292044 w 9379192"/>
              <a:gd name="connsiteY33" fmla="*/ 0 h 3752527"/>
              <a:gd name="connsiteX34" fmla="*/ 9379192 w 9379192"/>
              <a:gd name="connsiteY34" fmla="*/ 2762 h 375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79192" h="3752527">
                <a:moveTo>
                  <a:pt x="9379192" y="3752527"/>
                </a:moveTo>
                <a:lnTo>
                  <a:pt x="3293459" y="3752527"/>
                </a:lnTo>
                <a:lnTo>
                  <a:pt x="3297156" y="3752055"/>
                </a:lnTo>
                <a:cubicBezTo>
                  <a:pt x="3412975" y="3736577"/>
                  <a:pt x="3551454" y="3714906"/>
                  <a:pt x="3642095" y="3690141"/>
                </a:cubicBezTo>
                <a:cubicBezTo>
                  <a:pt x="3380244" y="3686012"/>
                  <a:pt x="2347945" y="3529162"/>
                  <a:pt x="2307659" y="3500267"/>
                </a:cubicBezTo>
                <a:cubicBezTo>
                  <a:pt x="2327803" y="3492012"/>
                  <a:pt x="2358017" y="3483757"/>
                  <a:pt x="2383194" y="3475501"/>
                </a:cubicBezTo>
                <a:cubicBezTo>
                  <a:pt x="2327803" y="3450736"/>
                  <a:pt x="2282482" y="3421842"/>
                  <a:pt x="2237161" y="3376437"/>
                </a:cubicBezTo>
                <a:cubicBezTo>
                  <a:pt x="2091129" y="3223714"/>
                  <a:pt x="1844384" y="3277374"/>
                  <a:pt x="1637924" y="3219585"/>
                </a:cubicBezTo>
                <a:cubicBezTo>
                  <a:pt x="1768850" y="2897627"/>
                  <a:pt x="2116307" y="3017329"/>
                  <a:pt x="2383194" y="2955415"/>
                </a:cubicBezTo>
                <a:cubicBezTo>
                  <a:pt x="1683245" y="2765541"/>
                  <a:pt x="1819207" y="2666477"/>
                  <a:pt x="1542249" y="2596307"/>
                </a:cubicBezTo>
                <a:cubicBezTo>
                  <a:pt x="1194791" y="2509625"/>
                  <a:pt x="1114221" y="2509625"/>
                  <a:pt x="1114221" y="2509625"/>
                </a:cubicBezTo>
                <a:cubicBezTo>
                  <a:pt x="1522105" y="2245455"/>
                  <a:pt x="2010559" y="2530264"/>
                  <a:pt x="2524191" y="2059708"/>
                </a:cubicBezTo>
                <a:cubicBezTo>
                  <a:pt x="2030701" y="1993667"/>
                  <a:pt x="555269" y="1960645"/>
                  <a:pt x="238027" y="1836815"/>
                </a:cubicBezTo>
                <a:cubicBezTo>
                  <a:pt x="358880" y="1882219"/>
                  <a:pt x="368952" y="1746006"/>
                  <a:pt x="424343" y="1746006"/>
                </a:cubicBezTo>
                <a:cubicBezTo>
                  <a:pt x="892655" y="1741879"/>
                  <a:pt x="1371037" y="1820305"/>
                  <a:pt x="1844384" y="1770772"/>
                </a:cubicBezTo>
                <a:cubicBezTo>
                  <a:pt x="1929989" y="1766645"/>
                  <a:pt x="2065951" y="1803793"/>
                  <a:pt x="2081058" y="1700602"/>
                </a:cubicBezTo>
                <a:cubicBezTo>
                  <a:pt x="2096164" y="1572644"/>
                  <a:pt x="1919919" y="1601537"/>
                  <a:pt x="1844384" y="1589154"/>
                </a:cubicBezTo>
                <a:cubicBezTo>
                  <a:pt x="1537212" y="1547877"/>
                  <a:pt x="1235076" y="1531367"/>
                  <a:pt x="922869" y="1506601"/>
                </a:cubicBezTo>
                <a:cubicBezTo>
                  <a:pt x="791943" y="1494218"/>
                  <a:pt x="630804" y="1518984"/>
                  <a:pt x="681160" y="1320855"/>
                </a:cubicBezTo>
                <a:cubicBezTo>
                  <a:pt x="640874" y="1130983"/>
                  <a:pt x="399166" y="1197025"/>
                  <a:pt x="273276" y="1106216"/>
                </a:cubicBezTo>
                <a:cubicBezTo>
                  <a:pt x="333703" y="998897"/>
                  <a:pt x="504913" y="1073196"/>
                  <a:pt x="555269" y="928727"/>
                </a:cubicBezTo>
                <a:cubicBezTo>
                  <a:pt x="313560" y="974131"/>
                  <a:pt x="338738" y="660428"/>
                  <a:pt x="97029" y="664555"/>
                </a:cubicBezTo>
                <a:cubicBezTo>
                  <a:pt x="-104395" y="478810"/>
                  <a:pt x="41638" y="388001"/>
                  <a:pt x="227955" y="317831"/>
                </a:cubicBezTo>
                <a:cubicBezTo>
                  <a:pt x="469664" y="231150"/>
                  <a:pt x="736551" y="251788"/>
                  <a:pt x="998402" y="235277"/>
                </a:cubicBezTo>
                <a:cubicBezTo>
                  <a:pt x="1345860" y="198128"/>
                  <a:pt x="1678209" y="111447"/>
                  <a:pt x="2030701" y="115575"/>
                </a:cubicBezTo>
                <a:cubicBezTo>
                  <a:pt x="2363052" y="28893"/>
                  <a:pt x="2730650" y="123829"/>
                  <a:pt x="3068036" y="12383"/>
                </a:cubicBezTo>
                <a:cubicBezTo>
                  <a:pt x="3410457" y="12383"/>
                  <a:pt x="3757914" y="12383"/>
                  <a:pt x="4105370" y="12383"/>
                </a:cubicBezTo>
                <a:cubicBezTo>
                  <a:pt x="4206084" y="16510"/>
                  <a:pt x="4301759" y="16510"/>
                  <a:pt x="4402472" y="20638"/>
                </a:cubicBezTo>
                <a:cubicBezTo>
                  <a:pt x="4402472" y="20638"/>
                  <a:pt x="4407507" y="20638"/>
                  <a:pt x="4407507" y="20638"/>
                </a:cubicBezTo>
                <a:cubicBezTo>
                  <a:pt x="4840570" y="33022"/>
                  <a:pt x="5268596" y="41276"/>
                  <a:pt x="5696622" y="57788"/>
                </a:cubicBezTo>
                <a:cubicBezTo>
                  <a:pt x="5857761" y="57788"/>
                  <a:pt x="6013864" y="61915"/>
                  <a:pt x="6175004" y="61915"/>
                </a:cubicBezTo>
                <a:cubicBezTo>
                  <a:pt x="6517425" y="82553"/>
                  <a:pt x="6864883" y="94936"/>
                  <a:pt x="7212339" y="66042"/>
                </a:cubicBezTo>
                <a:cubicBezTo>
                  <a:pt x="7559796" y="90809"/>
                  <a:pt x="7897182" y="74298"/>
                  <a:pt x="8244638" y="49532"/>
                </a:cubicBezTo>
                <a:cubicBezTo>
                  <a:pt x="8597130" y="78426"/>
                  <a:pt x="8944587" y="37149"/>
                  <a:pt x="9292044" y="0"/>
                </a:cubicBezTo>
                <a:lnTo>
                  <a:pt x="9379192" y="2762"/>
                </a:lnTo>
                <a:close/>
              </a:path>
            </a:pathLst>
          </a:custGeom>
          <a:solidFill>
            <a:srgbClr val="3B9EB1">
              <a:alpha val="20000"/>
            </a:srgbClr>
          </a:solidFill>
          <a:ln w="32707"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5531D9B7-48AB-4407-A9E8-13391FCB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9902" flipV="1">
            <a:off x="5210629" y="4242714"/>
            <a:ext cx="7104297" cy="3137347"/>
          </a:xfrm>
          <a:custGeom>
            <a:avLst/>
            <a:gdLst>
              <a:gd name="connsiteX0" fmla="*/ 6772629 w 7104297"/>
              <a:gd name="connsiteY0" fmla="*/ 3137347 h 3137347"/>
              <a:gd name="connsiteX1" fmla="*/ 7104297 w 7104297"/>
              <a:gd name="connsiteY1" fmla="*/ 1081624 h 3137347"/>
              <a:gd name="connsiteX2" fmla="*/ 400225 w 7104297"/>
              <a:gd name="connsiteY2" fmla="*/ 0 h 3137347"/>
              <a:gd name="connsiteX3" fmla="*/ 277738 w 7104297"/>
              <a:gd name="connsiteY3" fmla="*/ 5048 h 3137347"/>
              <a:gd name="connsiteX4" fmla="*/ 0 w 7104297"/>
              <a:gd name="connsiteY4" fmla="*/ 23585 h 3137347"/>
              <a:gd name="connsiteX5" fmla="*/ 296410 w 7104297"/>
              <a:gd name="connsiteY5" fmla="*/ 136472 h 3137347"/>
              <a:gd name="connsiteX6" fmla="*/ 396403 w 7104297"/>
              <a:gd name="connsiteY6" fmla="*/ 445861 h 3137347"/>
              <a:gd name="connsiteX7" fmla="*/ 760665 w 7104297"/>
              <a:gd name="connsiteY7" fmla="*/ 621461 h 3137347"/>
              <a:gd name="connsiteX8" fmla="*/ 996368 w 7104297"/>
              <a:gd name="connsiteY8" fmla="*/ 684176 h 3137347"/>
              <a:gd name="connsiteX9" fmla="*/ 1535617 w 7104297"/>
              <a:gd name="connsiteY9" fmla="*/ 776157 h 3137347"/>
              <a:gd name="connsiteX10" fmla="*/ 1614185 w 7104297"/>
              <a:gd name="connsiteY10" fmla="*/ 926671 h 3137347"/>
              <a:gd name="connsiteX11" fmla="*/ 1682037 w 7104297"/>
              <a:gd name="connsiteY11" fmla="*/ 1093909 h 3137347"/>
              <a:gd name="connsiteX12" fmla="*/ 1824886 w 7104297"/>
              <a:gd name="connsiteY12" fmla="*/ 1202614 h 3137347"/>
              <a:gd name="connsiteX13" fmla="*/ 714243 w 7104297"/>
              <a:gd name="connsiteY13" fmla="*/ 1185890 h 3137347"/>
              <a:gd name="connsiteX14" fmla="*/ 1967733 w 7104297"/>
              <a:gd name="connsiteY14" fmla="*/ 1537090 h 3137347"/>
              <a:gd name="connsiteX15" fmla="*/ 1857026 w 7104297"/>
              <a:gd name="connsiteY15" fmla="*/ 1675062 h 3137347"/>
              <a:gd name="connsiteX16" fmla="*/ 2542697 w 7104297"/>
              <a:gd name="connsiteY16" fmla="*/ 1863205 h 3137347"/>
              <a:gd name="connsiteX17" fmla="*/ 2174863 w 7104297"/>
              <a:gd name="connsiteY17" fmla="*/ 1884109 h 3137347"/>
              <a:gd name="connsiteX18" fmla="*/ 4314015 w 7104297"/>
              <a:gd name="connsiteY18" fmla="*/ 2670128 h 3137347"/>
              <a:gd name="connsiteX19" fmla="*/ 5430784 w 7104297"/>
              <a:gd name="connsiteY19" fmla="*/ 2889725 h 3137347"/>
              <a:gd name="connsiteX20" fmla="*/ 6613344 w 7104297"/>
              <a:gd name="connsiteY20" fmla="*/ 3108822 h 3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4297" h="3137347">
                <a:moveTo>
                  <a:pt x="6772629" y="3137347"/>
                </a:moveTo>
                <a:lnTo>
                  <a:pt x="7104297" y="1081624"/>
                </a:lnTo>
                <a:lnTo>
                  <a:pt x="400225" y="0"/>
                </a:lnTo>
                <a:lnTo>
                  <a:pt x="277738" y="5048"/>
                </a:lnTo>
                <a:cubicBezTo>
                  <a:pt x="185423" y="9801"/>
                  <a:pt x="92851" y="15745"/>
                  <a:pt x="0" y="23585"/>
                </a:cubicBezTo>
                <a:cubicBezTo>
                  <a:pt x="96424" y="149013"/>
                  <a:pt x="221416" y="44490"/>
                  <a:pt x="296410" y="136472"/>
                </a:cubicBezTo>
                <a:cubicBezTo>
                  <a:pt x="224986" y="328795"/>
                  <a:pt x="253557" y="433318"/>
                  <a:pt x="396403" y="445861"/>
                </a:cubicBezTo>
                <a:cubicBezTo>
                  <a:pt x="535682" y="458403"/>
                  <a:pt x="685672" y="391507"/>
                  <a:pt x="760665" y="621461"/>
                </a:cubicBezTo>
                <a:cubicBezTo>
                  <a:pt x="782093" y="692537"/>
                  <a:pt x="914229" y="671633"/>
                  <a:pt x="996368" y="684176"/>
                </a:cubicBezTo>
                <a:cubicBezTo>
                  <a:pt x="1174926" y="713442"/>
                  <a:pt x="1364202" y="684176"/>
                  <a:pt x="1535617" y="776157"/>
                </a:cubicBezTo>
                <a:cubicBezTo>
                  <a:pt x="1603471" y="809604"/>
                  <a:pt x="1649896" y="834690"/>
                  <a:pt x="1614185" y="926671"/>
                </a:cubicBezTo>
                <a:cubicBezTo>
                  <a:pt x="1578472" y="1022833"/>
                  <a:pt x="1624898" y="1056279"/>
                  <a:pt x="1682037" y="1093909"/>
                </a:cubicBezTo>
                <a:cubicBezTo>
                  <a:pt x="1724892" y="1123175"/>
                  <a:pt x="1789173" y="1114814"/>
                  <a:pt x="1824886" y="1202614"/>
                </a:cubicBezTo>
                <a:cubicBezTo>
                  <a:pt x="1449909" y="1190070"/>
                  <a:pt x="1085647" y="1118994"/>
                  <a:pt x="714243" y="1185890"/>
                </a:cubicBezTo>
                <a:cubicBezTo>
                  <a:pt x="1121358" y="1353128"/>
                  <a:pt x="1567759" y="1344765"/>
                  <a:pt x="1967733" y="1537090"/>
                </a:cubicBezTo>
                <a:cubicBezTo>
                  <a:pt x="1953448" y="1603986"/>
                  <a:pt x="1860597" y="1574718"/>
                  <a:pt x="1857026" y="1675062"/>
                </a:cubicBezTo>
                <a:cubicBezTo>
                  <a:pt x="2067727" y="1779586"/>
                  <a:pt x="2321284" y="1708508"/>
                  <a:pt x="2542697" y="1863205"/>
                </a:cubicBezTo>
                <a:cubicBezTo>
                  <a:pt x="2414134" y="1934281"/>
                  <a:pt x="2296285" y="1817213"/>
                  <a:pt x="2174863" y="1884109"/>
                </a:cubicBezTo>
                <a:cubicBezTo>
                  <a:pt x="2214147" y="1984452"/>
                  <a:pt x="3992607" y="2603233"/>
                  <a:pt x="4314015" y="2670128"/>
                </a:cubicBezTo>
                <a:cubicBezTo>
                  <a:pt x="4559090" y="2721868"/>
                  <a:pt x="4976921" y="2803592"/>
                  <a:pt x="5430784" y="2889725"/>
                </a:cubicBezTo>
                <a:cubicBezTo>
                  <a:pt x="5827914" y="2965093"/>
                  <a:pt x="6252633" y="3043836"/>
                  <a:pt x="6613344" y="3108822"/>
                </a:cubicBezTo>
                <a:close/>
              </a:path>
            </a:pathLst>
          </a:custGeom>
          <a:solidFill>
            <a:srgbClr val="3B9EB1">
              <a:alpha val="20000"/>
            </a:srgbClr>
          </a:solidFill>
          <a:ln w="32707" cap="flat">
            <a:noFill/>
            <a:prstDash val="solid"/>
            <a:miter/>
          </a:ln>
        </p:spPr>
        <p:txBody>
          <a:bodyPr wrap="square" rtlCol="0" anchor="ctr">
            <a:noAutofit/>
          </a:bodyPr>
          <a:lstStyle/>
          <a:p>
            <a:endParaRPr lang="en-US"/>
          </a:p>
        </p:txBody>
      </p:sp>
      <p:sp>
        <p:nvSpPr>
          <p:cNvPr id="7" name="Title 6">
            <a:extLst>
              <a:ext uri="{FF2B5EF4-FFF2-40B4-BE49-F238E27FC236}">
                <a16:creationId xmlns:a16="http://schemas.microsoft.com/office/drawing/2014/main" id="{6FFE5624-D4BE-39A4-BB23-418C0BC92C54}"/>
              </a:ext>
            </a:extLst>
          </p:cNvPr>
          <p:cNvSpPr>
            <a:spLocks noGrp="1"/>
          </p:cNvSpPr>
          <p:nvPr>
            <p:ph type="title"/>
          </p:nvPr>
        </p:nvSpPr>
        <p:spPr>
          <a:xfrm>
            <a:off x="733023" y="813077"/>
            <a:ext cx="6015227" cy="2070805"/>
          </a:xfrm>
        </p:spPr>
        <p:txBody>
          <a:bodyPr vert="horz" lIns="91440" tIns="45720" rIns="91440" bIns="45720" rtlCol="0" anchor="b">
            <a:normAutofit/>
          </a:bodyPr>
          <a:lstStyle/>
          <a:p>
            <a:pPr algn="l"/>
            <a:r>
              <a:rPr lang="en-US" sz="6000" i="1" dirty="0"/>
              <a:t>Thank you for your attention</a:t>
            </a:r>
          </a:p>
        </p:txBody>
      </p:sp>
      <p:sp>
        <p:nvSpPr>
          <p:cNvPr id="4" name="Date Placeholder 3">
            <a:extLst>
              <a:ext uri="{FF2B5EF4-FFF2-40B4-BE49-F238E27FC236}">
                <a16:creationId xmlns:a16="http://schemas.microsoft.com/office/drawing/2014/main" id="{9DDD0C8E-BCC7-3E91-F3F9-64DD53C474F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C0F36AE6-7F1E-48E5-A9A2-3C25A4FE4FDE}" type="datetime1">
              <a:rPr lang="en-US" smtClean="0"/>
              <a:pPr>
                <a:spcAft>
                  <a:spcPts val="600"/>
                </a:spcAft>
              </a:pPr>
              <a:t>19-Apr-24</a:t>
            </a:fld>
            <a:endParaRPr lang="en-US"/>
          </a:p>
        </p:txBody>
      </p:sp>
      <p:sp>
        <p:nvSpPr>
          <p:cNvPr id="5" name="Footer Placeholder 4">
            <a:extLst>
              <a:ext uri="{FF2B5EF4-FFF2-40B4-BE49-F238E27FC236}">
                <a16:creationId xmlns:a16="http://schemas.microsoft.com/office/drawing/2014/main" id="{DE6AE2D8-7C30-8EC4-6577-7FFEEF5D0BB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EuPRAXIA DN School on Plasma Accelerators</a:t>
            </a:r>
          </a:p>
        </p:txBody>
      </p:sp>
      <p:sp>
        <p:nvSpPr>
          <p:cNvPr id="6" name="Slide Number Placeholder 5">
            <a:extLst>
              <a:ext uri="{FF2B5EF4-FFF2-40B4-BE49-F238E27FC236}">
                <a16:creationId xmlns:a16="http://schemas.microsoft.com/office/drawing/2014/main" id="{D1454509-64B6-23DF-0A15-651BDDB45D5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1845F5A-061D-4825-9AE9-D7794091C6CF}" type="slidenum">
              <a:rPr lang="en-US" smtClean="0"/>
              <a:pPr>
                <a:spcAft>
                  <a:spcPts val="600"/>
                </a:spcAft>
              </a:pPr>
              <a:t>37</a:t>
            </a:fld>
            <a:endParaRPr lang="en-US"/>
          </a:p>
        </p:txBody>
      </p:sp>
    </p:spTree>
    <p:extLst>
      <p:ext uri="{BB962C8B-B14F-4D97-AF65-F5344CB8AC3E}">
        <p14:creationId xmlns:p14="http://schemas.microsoft.com/office/powerpoint/2010/main" val="3489129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7BCFAD-76FD-3946-9B0F-6387E46694F3}"/>
              </a:ext>
            </a:extLst>
          </p:cNvPr>
          <p:cNvSpPr>
            <a:spLocks noGrp="1"/>
          </p:cNvSpPr>
          <p:nvPr>
            <p:ph type="title"/>
          </p:nvPr>
        </p:nvSpPr>
        <p:spPr>
          <a:xfrm>
            <a:off x="684306" y="147596"/>
            <a:ext cx="10515600" cy="762482"/>
          </a:xfrm>
        </p:spPr>
        <p:txBody>
          <a:bodyPr/>
          <a:lstStyle/>
          <a:p>
            <a:r>
              <a:rPr lang="it-IT" err="1"/>
              <a:t>Linac</a:t>
            </a:r>
            <a:r>
              <a:rPr lang="it-IT"/>
              <a:t> </a:t>
            </a:r>
            <a:r>
              <a:rPr lang="it-IT" err="1"/>
              <a:t>main</a:t>
            </a:r>
            <a:r>
              <a:rPr lang="it-IT"/>
              <a:t> </a:t>
            </a:r>
            <a:r>
              <a:rPr lang="it-IT" err="1"/>
              <a:t>components</a:t>
            </a:r>
            <a:r>
              <a:rPr lang="it-IT"/>
              <a:t> and </a:t>
            </a:r>
            <a:r>
              <a:rPr lang="it-IT" err="1"/>
              <a:t>definitions</a:t>
            </a:r>
            <a:endParaRPr lang="en-US"/>
          </a:p>
        </p:txBody>
      </p:sp>
      <p:sp>
        <p:nvSpPr>
          <p:cNvPr id="4" name="Date Placeholder 3">
            <a:extLst>
              <a:ext uri="{FF2B5EF4-FFF2-40B4-BE49-F238E27FC236}">
                <a16:creationId xmlns:a16="http://schemas.microsoft.com/office/drawing/2014/main" id="{58E20526-6001-309F-79C1-82876BF7BB61}"/>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CB79743B-8875-5E53-1C85-DE4CDEAECC39}"/>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2580CC0F-DA16-BF73-F42B-EF1201489460}"/>
              </a:ext>
            </a:extLst>
          </p:cNvPr>
          <p:cNvSpPr>
            <a:spLocks noGrp="1"/>
          </p:cNvSpPr>
          <p:nvPr>
            <p:ph type="sldNum" sz="quarter" idx="12"/>
          </p:nvPr>
        </p:nvSpPr>
        <p:spPr/>
        <p:txBody>
          <a:bodyPr/>
          <a:lstStyle/>
          <a:p>
            <a:fld id="{51845F5A-061D-4825-9AE9-D7794091C6CF}" type="slidenum">
              <a:rPr lang="en-US" smtClean="0"/>
              <a:t>4</a:t>
            </a:fld>
            <a:endParaRPr lang="en-US"/>
          </a:p>
        </p:txBody>
      </p:sp>
      <p:sp>
        <p:nvSpPr>
          <p:cNvPr id="7" name="Rettangolo 24">
            <a:extLst>
              <a:ext uri="{FF2B5EF4-FFF2-40B4-BE49-F238E27FC236}">
                <a16:creationId xmlns:a16="http://schemas.microsoft.com/office/drawing/2014/main" id="{F39C3EFD-E8D0-97FB-D958-7EC30C1C28FC}"/>
              </a:ext>
            </a:extLst>
          </p:cNvPr>
          <p:cNvSpPr/>
          <p:nvPr/>
        </p:nvSpPr>
        <p:spPr>
          <a:xfrm>
            <a:off x="2967651" y="2843929"/>
            <a:ext cx="6486197" cy="16619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itchFamily="34" charset="0"/>
              <a:buChar char="•"/>
            </a:pPr>
            <a:endParaRPr lang="en-US" altLang="en-US">
              <a:solidFill>
                <a:schemeClr val="tx1"/>
              </a:solidFill>
              <a:latin typeface="Arial" pitchFamily="34" charset="0"/>
            </a:endParaRPr>
          </a:p>
        </p:txBody>
      </p:sp>
      <p:sp>
        <p:nvSpPr>
          <p:cNvPr id="8" name="Rettangolo 37">
            <a:extLst>
              <a:ext uri="{FF2B5EF4-FFF2-40B4-BE49-F238E27FC236}">
                <a16:creationId xmlns:a16="http://schemas.microsoft.com/office/drawing/2014/main" id="{F8FEF9A3-412D-3C1C-3996-6B7D04549D25}"/>
              </a:ext>
            </a:extLst>
          </p:cNvPr>
          <p:cNvSpPr/>
          <p:nvPr/>
        </p:nvSpPr>
        <p:spPr>
          <a:xfrm>
            <a:off x="684306" y="3259019"/>
            <a:ext cx="1373167" cy="7390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a:solidFill>
                  <a:srgbClr val="C00000"/>
                </a:solidFill>
              </a:rPr>
              <a:t>Particle source</a:t>
            </a:r>
          </a:p>
        </p:txBody>
      </p:sp>
      <p:cxnSp>
        <p:nvCxnSpPr>
          <p:cNvPr id="9" name="Connettore 2 39">
            <a:extLst>
              <a:ext uri="{FF2B5EF4-FFF2-40B4-BE49-F238E27FC236}">
                <a16:creationId xmlns:a16="http://schemas.microsoft.com/office/drawing/2014/main" id="{D2D5E0E9-7EA5-D154-0C27-3D54C93F65B2}"/>
              </a:ext>
            </a:extLst>
          </p:cNvPr>
          <p:cNvCxnSpPr/>
          <p:nvPr/>
        </p:nvCxnSpPr>
        <p:spPr>
          <a:xfrm>
            <a:off x="2057473" y="3673227"/>
            <a:ext cx="910178"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Connettore 2 41">
            <a:extLst>
              <a:ext uri="{FF2B5EF4-FFF2-40B4-BE49-F238E27FC236}">
                <a16:creationId xmlns:a16="http://schemas.microsoft.com/office/drawing/2014/main" id="{03D76986-0572-D59E-9C07-3E2D20C2F271}"/>
              </a:ext>
            </a:extLst>
          </p:cNvPr>
          <p:cNvCxnSpPr/>
          <p:nvPr/>
        </p:nvCxnSpPr>
        <p:spPr>
          <a:xfrm flipV="1">
            <a:off x="2967652" y="3674889"/>
            <a:ext cx="7210249" cy="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1" name="CasellaDiTesto 42">
            <a:extLst>
              <a:ext uri="{FF2B5EF4-FFF2-40B4-BE49-F238E27FC236}">
                <a16:creationId xmlns:a16="http://schemas.microsoft.com/office/drawing/2014/main" id="{6F704842-B3B2-DED6-08AA-0B19EC55AE40}"/>
              </a:ext>
            </a:extLst>
          </p:cNvPr>
          <p:cNvSpPr txBox="1"/>
          <p:nvPr/>
        </p:nvSpPr>
        <p:spPr>
          <a:xfrm>
            <a:off x="10140327" y="3351725"/>
            <a:ext cx="2051673" cy="584775"/>
          </a:xfrm>
          <a:prstGeom prst="rect">
            <a:avLst/>
          </a:prstGeom>
          <a:noFill/>
        </p:spPr>
        <p:txBody>
          <a:bodyPr wrap="square" rtlCol="0">
            <a:spAutoFit/>
          </a:bodyPr>
          <a:lstStyle/>
          <a:p>
            <a:r>
              <a:rPr lang="en-US" sz="1600"/>
              <a:t>Accelerated beam </a:t>
            </a:r>
          </a:p>
        </p:txBody>
      </p:sp>
      <p:sp>
        <p:nvSpPr>
          <p:cNvPr id="12" name="CasellaDiTesto 1">
            <a:extLst>
              <a:ext uri="{FF2B5EF4-FFF2-40B4-BE49-F238E27FC236}">
                <a16:creationId xmlns:a16="http://schemas.microsoft.com/office/drawing/2014/main" id="{A5F4E3C3-6D4A-6DDA-AF49-319D625C6DC3}"/>
              </a:ext>
            </a:extLst>
          </p:cNvPr>
          <p:cNvSpPr txBox="1"/>
          <p:nvPr/>
        </p:nvSpPr>
        <p:spPr>
          <a:xfrm>
            <a:off x="3463539" y="4645512"/>
            <a:ext cx="2632461" cy="338554"/>
          </a:xfrm>
          <a:prstGeom prst="rect">
            <a:avLst/>
          </a:prstGeom>
          <a:noFill/>
        </p:spPr>
        <p:txBody>
          <a:bodyPr wrap="square" rtlCol="0">
            <a:spAutoFit/>
          </a:bodyPr>
          <a:lstStyle/>
          <a:p>
            <a:r>
              <a:rPr lang="en-US" sz="1600" b="1"/>
              <a:t>Accelerating structures</a:t>
            </a:r>
          </a:p>
        </p:txBody>
      </p:sp>
      <p:sp>
        <p:nvSpPr>
          <p:cNvPr id="13" name="CasellaDiTesto 25">
            <a:extLst>
              <a:ext uri="{FF2B5EF4-FFF2-40B4-BE49-F238E27FC236}">
                <a16:creationId xmlns:a16="http://schemas.microsoft.com/office/drawing/2014/main" id="{3A226DEE-6C14-A8C7-13B2-0BDD60DAE258}"/>
              </a:ext>
            </a:extLst>
          </p:cNvPr>
          <p:cNvSpPr txBox="1"/>
          <p:nvPr/>
        </p:nvSpPr>
        <p:spPr>
          <a:xfrm>
            <a:off x="8712198" y="4678624"/>
            <a:ext cx="2124343" cy="338554"/>
          </a:xfrm>
          <a:prstGeom prst="rect">
            <a:avLst/>
          </a:prstGeom>
          <a:noFill/>
        </p:spPr>
        <p:txBody>
          <a:bodyPr wrap="square" rtlCol="0">
            <a:spAutoFit/>
          </a:bodyPr>
          <a:lstStyle/>
          <a:p>
            <a:r>
              <a:rPr lang="en-US" sz="1600" b="1"/>
              <a:t>Focusing elements</a:t>
            </a:r>
          </a:p>
        </p:txBody>
      </p:sp>
      <p:cxnSp>
        <p:nvCxnSpPr>
          <p:cNvPr id="14" name="Connettore 2 4">
            <a:extLst>
              <a:ext uri="{FF2B5EF4-FFF2-40B4-BE49-F238E27FC236}">
                <a16:creationId xmlns:a16="http://schemas.microsoft.com/office/drawing/2014/main" id="{51F68CAB-4A51-BF7A-3FFD-23738E480E48}"/>
              </a:ext>
            </a:extLst>
          </p:cNvPr>
          <p:cNvCxnSpPr>
            <a:cxnSpLocks/>
            <a:endCxn id="12" idx="0"/>
          </p:cNvCxnSpPr>
          <p:nvPr/>
        </p:nvCxnSpPr>
        <p:spPr>
          <a:xfrm>
            <a:off x="3370117" y="3673227"/>
            <a:ext cx="1409653" cy="97228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Connettore 2 6">
            <a:extLst>
              <a:ext uri="{FF2B5EF4-FFF2-40B4-BE49-F238E27FC236}">
                <a16:creationId xmlns:a16="http://schemas.microsoft.com/office/drawing/2014/main" id="{A312A2E5-960A-A0C9-3047-BA19FFBDFA63}"/>
              </a:ext>
            </a:extLst>
          </p:cNvPr>
          <p:cNvCxnSpPr>
            <a:cxnSpLocks/>
            <a:stCxn id="17" idx="4"/>
            <a:endCxn id="13" idx="1"/>
          </p:cNvCxnSpPr>
          <p:nvPr/>
        </p:nvCxnSpPr>
        <p:spPr>
          <a:xfrm>
            <a:off x="7076909" y="3872754"/>
            <a:ext cx="1635289" cy="97514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Connettore 2 31">
            <a:extLst>
              <a:ext uri="{FF2B5EF4-FFF2-40B4-BE49-F238E27FC236}">
                <a16:creationId xmlns:a16="http://schemas.microsoft.com/office/drawing/2014/main" id="{3B9D2400-43C6-D31C-1297-E8C5710338E5}"/>
              </a:ext>
            </a:extLst>
          </p:cNvPr>
          <p:cNvCxnSpPr>
            <a:stCxn id="8" idx="2"/>
            <a:endCxn id="22" idx="0"/>
          </p:cNvCxnSpPr>
          <p:nvPr/>
        </p:nvCxnSpPr>
        <p:spPr>
          <a:xfrm flipH="1">
            <a:off x="1327806" y="3998055"/>
            <a:ext cx="43084" cy="103280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Figura a mano libera 9">
            <a:extLst>
              <a:ext uri="{FF2B5EF4-FFF2-40B4-BE49-F238E27FC236}">
                <a16:creationId xmlns:a16="http://schemas.microsoft.com/office/drawing/2014/main" id="{0B278950-D0E4-3842-2A4E-43B60AB5267C}"/>
              </a:ext>
            </a:extLst>
          </p:cNvPr>
          <p:cNvSpPr/>
          <p:nvPr/>
        </p:nvSpPr>
        <p:spPr>
          <a:xfrm>
            <a:off x="2942393" y="3366064"/>
            <a:ext cx="6396014" cy="507387"/>
          </a:xfrm>
          <a:custGeom>
            <a:avLst/>
            <a:gdLst>
              <a:gd name="connsiteX0" fmla="*/ 0 w 4959275"/>
              <a:gd name="connsiteY0" fmla="*/ 291537 h 507387"/>
              <a:gd name="connsiteX1" fmla="*/ 355002 w 4959275"/>
              <a:gd name="connsiteY1" fmla="*/ 87142 h 507387"/>
              <a:gd name="connsiteX2" fmla="*/ 1280160 w 4959275"/>
              <a:gd name="connsiteY2" fmla="*/ 495932 h 507387"/>
              <a:gd name="connsiteX3" fmla="*/ 2205317 w 4959275"/>
              <a:gd name="connsiteY3" fmla="*/ 119415 h 507387"/>
              <a:gd name="connsiteX4" fmla="*/ 3205778 w 4959275"/>
              <a:gd name="connsiteY4" fmla="*/ 506690 h 507387"/>
              <a:gd name="connsiteX5" fmla="*/ 4313816 w 4959275"/>
              <a:gd name="connsiteY5" fmla="*/ 1081 h 507387"/>
              <a:gd name="connsiteX6" fmla="*/ 4959275 w 4959275"/>
              <a:gd name="connsiteY6" fmla="*/ 399113 h 50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275" h="507387">
                <a:moveTo>
                  <a:pt x="0" y="291537"/>
                </a:moveTo>
                <a:cubicBezTo>
                  <a:pt x="70821" y="172306"/>
                  <a:pt x="141642" y="53076"/>
                  <a:pt x="355002" y="87142"/>
                </a:cubicBezTo>
                <a:cubicBezTo>
                  <a:pt x="568362" y="121208"/>
                  <a:pt x="971774" y="490553"/>
                  <a:pt x="1280160" y="495932"/>
                </a:cubicBezTo>
                <a:cubicBezTo>
                  <a:pt x="1588546" y="501311"/>
                  <a:pt x="1884381" y="117622"/>
                  <a:pt x="2205317" y="119415"/>
                </a:cubicBezTo>
                <a:cubicBezTo>
                  <a:pt x="2526253" y="121208"/>
                  <a:pt x="2854362" y="526412"/>
                  <a:pt x="3205778" y="506690"/>
                </a:cubicBezTo>
                <a:cubicBezTo>
                  <a:pt x="3557195" y="486968"/>
                  <a:pt x="4021567" y="19010"/>
                  <a:pt x="4313816" y="1081"/>
                </a:cubicBezTo>
                <a:cubicBezTo>
                  <a:pt x="4606065" y="-16848"/>
                  <a:pt x="4782670" y="191132"/>
                  <a:pt x="4959275" y="39911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CasellaDiTesto 10">
            <a:extLst>
              <a:ext uri="{FF2B5EF4-FFF2-40B4-BE49-F238E27FC236}">
                <a16:creationId xmlns:a16="http://schemas.microsoft.com/office/drawing/2014/main" id="{1C985ABD-062F-0234-77A8-F99C8CBBB6DA}"/>
              </a:ext>
            </a:extLst>
          </p:cNvPr>
          <p:cNvSpPr txBox="1"/>
          <p:nvPr/>
        </p:nvSpPr>
        <p:spPr>
          <a:xfrm>
            <a:off x="7816473" y="1167236"/>
            <a:ext cx="1483313" cy="1077218"/>
          </a:xfrm>
          <a:prstGeom prst="rect">
            <a:avLst/>
          </a:prstGeom>
          <a:noFill/>
        </p:spPr>
        <p:txBody>
          <a:bodyPr wrap="square" rtlCol="0">
            <a:spAutoFit/>
          </a:bodyPr>
          <a:lstStyle/>
          <a:p>
            <a:r>
              <a:rPr lang="en-US" sz="1600" b="1"/>
              <a:t>Transverse dynamics of accelerated particles</a:t>
            </a:r>
          </a:p>
        </p:txBody>
      </p:sp>
      <p:cxnSp>
        <p:nvCxnSpPr>
          <p:cNvPr id="19" name="Connettore 2 38">
            <a:extLst>
              <a:ext uri="{FF2B5EF4-FFF2-40B4-BE49-F238E27FC236}">
                <a16:creationId xmlns:a16="http://schemas.microsoft.com/office/drawing/2014/main" id="{7FB732D4-5AED-9F47-142F-CC5FDBEB9681}"/>
              </a:ext>
            </a:extLst>
          </p:cNvPr>
          <p:cNvCxnSpPr>
            <a:cxnSpLocks/>
            <a:stCxn id="17" idx="5"/>
            <a:endCxn id="18" idx="2"/>
          </p:cNvCxnSpPr>
          <p:nvPr/>
        </p:nvCxnSpPr>
        <p:spPr>
          <a:xfrm flipV="1">
            <a:off x="8505954" y="2244454"/>
            <a:ext cx="52176" cy="112269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CasellaDiTesto 44">
            <a:extLst>
              <a:ext uri="{FF2B5EF4-FFF2-40B4-BE49-F238E27FC236}">
                <a16:creationId xmlns:a16="http://schemas.microsoft.com/office/drawing/2014/main" id="{8C151058-3AA4-A4E2-A822-E55688D1085E}"/>
              </a:ext>
            </a:extLst>
          </p:cNvPr>
          <p:cNvSpPr txBox="1"/>
          <p:nvPr/>
        </p:nvSpPr>
        <p:spPr>
          <a:xfrm>
            <a:off x="3650266" y="1340949"/>
            <a:ext cx="1440556" cy="1077218"/>
          </a:xfrm>
          <a:prstGeom prst="rect">
            <a:avLst/>
          </a:prstGeom>
          <a:noFill/>
        </p:spPr>
        <p:txBody>
          <a:bodyPr wrap="square" rtlCol="0">
            <a:spAutoFit/>
          </a:bodyPr>
          <a:lstStyle/>
          <a:p>
            <a:r>
              <a:rPr lang="en-US" sz="1600" b="1"/>
              <a:t>Longitudinal dynamics of accelerated particles</a:t>
            </a:r>
          </a:p>
        </p:txBody>
      </p:sp>
      <p:cxnSp>
        <p:nvCxnSpPr>
          <p:cNvPr id="21" name="Connettore 2 49">
            <a:extLst>
              <a:ext uri="{FF2B5EF4-FFF2-40B4-BE49-F238E27FC236}">
                <a16:creationId xmlns:a16="http://schemas.microsoft.com/office/drawing/2014/main" id="{EB4D0169-D9EF-A7B1-C9B0-BECEDAC995EC}"/>
              </a:ext>
            </a:extLst>
          </p:cNvPr>
          <p:cNvCxnSpPr>
            <a:cxnSpLocks/>
            <a:endCxn id="20" idx="2"/>
          </p:cNvCxnSpPr>
          <p:nvPr/>
        </p:nvCxnSpPr>
        <p:spPr>
          <a:xfrm flipH="1" flipV="1">
            <a:off x="4370544" y="2418167"/>
            <a:ext cx="245045" cy="12867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2" name="Picture 9">
            <a:extLst>
              <a:ext uri="{FF2B5EF4-FFF2-40B4-BE49-F238E27FC236}">
                <a16:creationId xmlns:a16="http://schemas.microsoft.com/office/drawing/2014/main" id="{E5055783-A571-EEFE-85BC-AB956F55F84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25" r="45957" b="58722"/>
          <a:stretch/>
        </p:blipFill>
        <p:spPr bwMode="auto">
          <a:xfrm>
            <a:off x="506366" y="5030858"/>
            <a:ext cx="1642879" cy="122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7" descr="C:\Users\David\Desktop\MASTER LEZIONI\CAS_2016\3d9c2213f8.jpg">
            <a:extLst>
              <a:ext uri="{FF2B5EF4-FFF2-40B4-BE49-F238E27FC236}">
                <a16:creationId xmlns:a16="http://schemas.microsoft.com/office/drawing/2014/main" id="{DA59E470-9738-C5FD-A000-2CF493FFE0F6}"/>
              </a:ext>
            </a:extLst>
          </p:cNvPr>
          <p:cNvPicPr>
            <a:picLocks noChangeArrowheads="1"/>
          </p:cNvPicPr>
          <p:nvPr/>
        </p:nvPicPr>
        <p:blipFill rotWithShape="1">
          <a:blip r:embed="rId3">
            <a:extLst>
              <a:ext uri="{28A0092B-C50C-407E-A947-70E740481C1C}">
                <a14:useLocalDpi xmlns:a14="http://schemas.microsoft.com/office/drawing/2010/main" val="0"/>
              </a:ext>
            </a:extLst>
          </a:blip>
          <a:srcRect t="7143" b="11380"/>
          <a:stretch/>
        </p:blipFill>
        <p:spPr bwMode="auto">
          <a:xfrm>
            <a:off x="2977539" y="5206057"/>
            <a:ext cx="2168687" cy="10106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C:\Users\David\Desktop\MASTER LEZIONI\CAS_2016\2016(Feb)1-4-6.png">
            <a:extLst>
              <a:ext uri="{FF2B5EF4-FFF2-40B4-BE49-F238E27FC236}">
                <a16:creationId xmlns:a16="http://schemas.microsoft.com/office/drawing/2014/main" id="{F9DDFF01-DEA2-0A6E-9913-F436D481E7D5}"/>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t="24484" r="46733"/>
          <a:stretch/>
        </p:blipFill>
        <p:spPr bwMode="auto">
          <a:xfrm>
            <a:off x="5178849" y="5027985"/>
            <a:ext cx="1964513" cy="1289535"/>
          </a:xfrm>
          <a:prstGeom prst="rect">
            <a:avLst/>
          </a:prstGeom>
          <a:noFill/>
          <a:extLst>
            <a:ext uri="{909E8E84-426E-40DD-AFC4-6F175D3DCCD1}">
              <a14:hiddenFill xmlns:a14="http://schemas.microsoft.com/office/drawing/2010/main">
                <a:solidFill>
                  <a:srgbClr val="FFFFFF"/>
                </a:solidFill>
              </a14:hiddenFill>
            </a:ext>
          </a:extLst>
        </p:spPr>
      </p:pic>
      <p:pic>
        <p:nvPicPr>
          <p:cNvPr id="25" name="Immagine 12">
            <a:extLst>
              <a:ext uri="{FF2B5EF4-FFF2-40B4-BE49-F238E27FC236}">
                <a16:creationId xmlns:a16="http://schemas.microsoft.com/office/drawing/2014/main" id="{D1A8EF9D-216F-AC8E-873B-61DC56CD10B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8189521" y="5156086"/>
            <a:ext cx="1721892" cy="1314729"/>
          </a:xfrm>
          <a:prstGeom prst="rect">
            <a:avLst/>
          </a:prstGeom>
        </p:spPr>
      </p:pic>
      <p:pic>
        <p:nvPicPr>
          <p:cNvPr id="26" name="Immagine 13">
            <a:extLst>
              <a:ext uri="{FF2B5EF4-FFF2-40B4-BE49-F238E27FC236}">
                <a16:creationId xmlns:a16="http://schemas.microsoft.com/office/drawing/2014/main" id="{3F79A2ED-CB02-6BF5-5095-EC9966CBB9AC}"/>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0099925" y="5165098"/>
            <a:ext cx="1726215" cy="1256616"/>
          </a:xfrm>
          <a:prstGeom prst="rect">
            <a:avLst/>
          </a:prstGeom>
        </p:spPr>
      </p:pic>
      <p:pic>
        <p:nvPicPr>
          <p:cNvPr id="27" name="Immagine 33">
            <a:extLst>
              <a:ext uri="{FF2B5EF4-FFF2-40B4-BE49-F238E27FC236}">
                <a16:creationId xmlns:a16="http://schemas.microsoft.com/office/drawing/2014/main" id="{3C3B4F10-BB8C-E3C9-734A-71D0B0BCFB60}"/>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072562" y="1253630"/>
            <a:ext cx="2070800" cy="1321447"/>
          </a:xfrm>
          <a:prstGeom prst="rect">
            <a:avLst/>
          </a:prstGeom>
        </p:spPr>
      </p:pic>
      <p:pic>
        <p:nvPicPr>
          <p:cNvPr id="28" name="Immagine 34">
            <a:extLst>
              <a:ext uri="{FF2B5EF4-FFF2-40B4-BE49-F238E27FC236}">
                <a16:creationId xmlns:a16="http://schemas.microsoft.com/office/drawing/2014/main" id="{558006DF-41EE-064F-3E1F-CD6457154B25}"/>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9265920" y="1144331"/>
            <a:ext cx="2087880" cy="1402080"/>
          </a:xfrm>
          <a:prstGeom prst="rect">
            <a:avLst/>
          </a:prstGeom>
        </p:spPr>
      </p:pic>
      <p:cxnSp>
        <p:nvCxnSpPr>
          <p:cNvPr id="49" name="Connettore 2 49">
            <a:extLst>
              <a:ext uri="{FF2B5EF4-FFF2-40B4-BE49-F238E27FC236}">
                <a16:creationId xmlns:a16="http://schemas.microsoft.com/office/drawing/2014/main" id="{EFB65042-A3FC-CF0F-0D42-88AD384D4BBB}"/>
              </a:ext>
            </a:extLst>
          </p:cNvPr>
          <p:cNvCxnSpPr>
            <a:cxnSpLocks/>
            <a:stCxn id="8" idx="0"/>
            <a:endCxn id="52" idx="2"/>
          </p:cNvCxnSpPr>
          <p:nvPr/>
        </p:nvCxnSpPr>
        <p:spPr>
          <a:xfrm flipV="1">
            <a:off x="1370890" y="2511380"/>
            <a:ext cx="119468" cy="74763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2" name="CasellaDiTesto 44">
            <a:extLst>
              <a:ext uri="{FF2B5EF4-FFF2-40B4-BE49-F238E27FC236}">
                <a16:creationId xmlns:a16="http://schemas.microsoft.com/office/drawing/2014/main" id="{D60FD298-E276-78FD-A8F0-0F0FE2F7C553}"/>
              </a:ext>
            </a:extLst>
          </p:cNvPr>
          <p:cNvSpPr txBox="1"/>
          <p:nvPr/>
        </p:nvSpPr>
        <p:spPr>
          <a:xfrm>
            <a:off x="110726" y="941720"/>
            <a:ext cx="2759263" cy="1569660"/>
          </a:xfrm>
          <a:prstGeom prst="rect">
            <a:avLst/>
          </a:prstGeom>
          <a:noFill/>
        </p:spPr>
        <p:txBody>
          <a:bodyPr wrap="square" rtlCol="0">
            <a:spAutoFit/>
          </a:bodyPr>
          <a:lstStyle/>
          <a:p>
            <a:pPr marL="285750" indent="-285750">
              <a:buFont typeface="Arial" panose="020B0604020202020204" pitchFamily="34" charset="0"/>
              <a:buChar char="•"/>
            </a:pPr>
            <a:r>
              <a:rPr lang="en-US" sz="1600" b="1"/>
              <a:t>Thermionic effect</a:t>
            </a:r>
          </a:p>
          <a:p>
            <a:pPr marL="285750" indent="-285750">
              <a:buFont typeface="Arial" panose="020B0604020202020204" pitchFamily="34" charset="0"/>
              <a:buChar char="•"/>
            </a:pPr>
            <a:r>
              <a:rPr lang="en-US" sz="1600" b="1"/>
              <a:t>Photoelectric effect</a:t>
            </a:r>
          </a:p>
          <a:p>
            <a:pPr marL="285750" indent="-285750">
              <a:buFont typeface="Arial" panose="020B0604020202020204" pitchFamily="34" charset="0"/>
              <a:buChar char="•"/>
            </a:pPr>
            <a:r>
              <a:rPr lang="en-US" sz="1600" b="1"/>
              <a:t>Filed emission</a:t>
            </a:r>
          </a:p>
          <a:p>
            <a:pPr marL="285750" indent="-285750">
              <a:buFont typeface="Arial" panose="020B0604020202020204" pitchFamily="34" charset="0"/>
              <a:buChar char="•"/>
            </a:pPr>
            <a:r>
              <a:rPr lang="en-US" sz="1600" b="1"/>
              <a:t>Plasma sources</a:t>
            </a:r>
          </a:p>
          <a:p>
            <a:pPr marL="285750" indent="-285750">
              <a:buFont typeface="Arial" panose="020B0604020202020204" pitchFamily="34" charset="0"/>
              <a:buChar char="•"/>
            </a:pPr>
            <a:r>
              <a:rPr lang="en-US" sz="1600" b="1"/>
              <a:t>Radiation sources</a:t>
            </a:r>
          </a:p>
          <a:p>
            <a:pPr marL="285750" indent="-285750">
              <a:buFont typeface="Arial" panose="020B0604020202020204" pitchFamily="34" charset="0"/>
              <a:buChar char="•"/>
            </a:pPr>
            <a:r>
              <a:rPr lang="en-US" sz="1600" b="1"/>
              <a:t>Secondary emission</a:t>
            </a:r>
          </a:p>
        </p:txBody>
      </p:sp>
      <p:sp>
        <p:nvSpPr>
          <p:cNvPr id="79" name="CasellaDiTesto 1">
            <a:extLst>
              <a:ext uri="{FF2B5EF4-FFF2-40B4-BE49-F238E27FC236}">
                <a16:creationId xmlns:a16="http://schemas.microsoft.com/office/drawing/2014/main" id="{5A835E1C-5839-D3FA-4A66-3B5078D56A62}"/>
              </a:ext>
            </a:extLst>
          </p:cNvPr>
          <p:cNvSpPr txBox="1"/>
          <p:nvPr/>
        </p:nvSpPr>
        <p:spPr>
          <a:xfrm>
            <a:off x="4702557" y="2871157"/>
            <a:ext cx="3427620" cy="338554"/>
          </a:xfrm>
          <a:prstGeom prst="rect">
            <a:avLst/>
          </a:prstGeom>
          <a:noFill/>
        </p:spPr>
        <p:txBody>
          <a:bodyPr wrap="square" rtlCol="0">
            <a:spAutoFit/>
          </a:bodyPr>
          <a:lstStyle/>
          <a:p>
            <a:r>
              <a:rPr lang="en-US" sz="1600" b="1">
                <a:solidFill>
                  <a:srgbClr val="C00000"/>
                </a:solidFill>
              </a:rPr>
              <a:t>Accelerating and focusing fields</a:t>
            </a:r>
          </a:p>
        </p:txBody>
      </p:sp>
    </p:spTree>
    <p:extLst>
      <p:ext uri="{BB962C8B-B14F-4D97-AF65-F5344CB8AC3E}">
        <p14:creationId xmlns:p14="http://schemas.microsoft.com/office/powerpoint/2010/main" val="2662632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E55004-370B-24DB-10CD-123874021014}"/>
              </a:ext>
            </a:extLst>
          </p:cNvPr>
          <p:cNvSpPr>
            <a:spLocks noGrp="1"/>
          </p:cNvSpPr>
          <p:nvPr>
            <p:ph type="dt" sz="half" idx="10"/>
          </p:nvPr>
        </p:nvSpPr>
        <p:spPr/>
        <p:txBody>
          <a:bodyPr/>
          <a:lstStyle/>
          <a:p>
            <a:fld id="{A04AB48D-88B8-4885-B6BC-4FF1639902F6}" type="datetime1">
              <a:rPr lang="en-US" smtClean="0"/>
              <a:t>19-Apr-24</a:t>
            </a:fld>
            <a:endParaRPr lang="en-US"/>
          </a:p>
        </p:txBody>
      </p:sp>
      <p:sp>
        <p:nvSpPr>
          <p:cNvPr id="5" name="Footer Placeholder 4">
            <a:extLst>
              <a:ext uri="{FF2B5EF4-FFF2-40B4-BE49-F238E27FC236}">
                <a16:creationId xmlns:a16="http://schemas.microsoft.com/office/drawing/2014/main" id="{E2EEDC88-A5A0-7916-B012-4C4562AC173F}"/>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75BAE094-D358-81A9-1909-2944BA7C5655}"/>
              </a:ext>
            </a:extLst>
          </p:cNvPr>
          <p:cNvSpPr>
            <a:spLocks noGrp="1"/>
          </p:cNvSpPr>
          <p:nvPr>
            <p:ph type="sldNum" sz="quarter" idx="12"/>
          </p:nvPr>
        </p:nvSpPr>
        <p:spPr>
          <a:xfrm>
            <a:off x="8611898" y="6360749"/>
            <a:ext cx="2743200" cy="365125"/>
          </a:xfrm>
        </p:spPr>
        <p:txBody>
          <a:bodyPr/>
          <a:lstStyle/>
          <a:p>
            <a:fld id="{51845F5A-061D-4825-9AE9-D7794091C6CF}" type="slidenum">
              <a:rPr lang="en-US" smtClean="0"/>
              <a:t>5</a:t>
            </a:fld>
            <a:endParaRPr lang="en-US" dirty="0"/>
          </a:p>
        </p:txBody>
      </p:sp>
      <p:sp>
        <p:nvSpPr>
          <p:cNvPr id="7" name="CasellaDiTesto 1">
            <a:extLst>
              <a:ext uri="{FF2B5EF4-FFF2-40B4-BE49-F238E27FC236}">
                <a16:creationId xmlns:a16="http://schemas.microsoft.com/office/drawing/2014/main" id="{76130409-CC95-9889-FFDD-A8FF64312528}"/>
              </a:ext>
            </a:extLst>
          </p:cNvPr>
          <p:cNvSpPr txBox="1"/>
          <p:nvPr/>
        </p:nvSpPr>
        <p:spPr>
          <a:xfrm>
            <a:off x="86644" y="94738"/>
            <a:ext cx="4786468" cy="707886"/>
          </a:xfrm>
          <a:prstGeom prst="rect">
            <a:avLst/>
          </a:prstGeom>
          <a:noFill/>
        </p:spPr>
        <p:txBody>
          <a:bodyPr wrap="square" rtlCol="0">
            <a:spAutoFit/>
          </a:bodyPr>
          <a:lstStyle/>
          <a:p>
            <a:r>
              <a:rPr lang="en-US" sz="4000" dirty="0" err="1"/>
              <a:t>Linac</a:t>
            </a:r>
            <a:r>
              <a:rPr lang="en-US" sz="4000" dirty="0"/>
              <a:t> applications</a:t>
            </a:r>
          </a:p>
        </p:txBody>
      </p:sp>
      <p:sp>
        <p:nvSpPr>
          <p:cNvPr id="9" name="CasellaDiTesto 4">
            <a:extLst>
              <a:ext uri="{FF2B5EF4-FFF2-40B4-BE49-F238E27FC236}">
                <a16:creationId xmlns:a16="http://schemas.microsoft.com/office/drawing/2014/main" id="{B8377256-C889-110A-1525-209B2DAA1A28}"/>
              </a:ext>
            </a:extLst>
          </p:cNvPr>
          <p:cNvSpPr txBox="1"/>
          <p:nvPr/>
        </p:nvSpPr>
        <p:spPr>
          <a:xfrm>
            <a:off x="1330985" y="924242"/>
            <a:ext cx="3195546" cy="369332"/>
          </a:xfrm>
          <a:prstGeom prst="rect">
            <a:avLst/>
          </a:prstGeom>
          <a:noFill/>
          <a:ln>
            <a:solidFill>
              <a:srgbClr val="FFC000"/>
            </a:solidFill>
          </a:ln>
        </p:spPr>
        <p:txBody>
          <a:bodyPr wrap="none" rtlCol="0">
            <a:spAutoFit/>
          </a:bodyPr>
          <a:lstStyle/>
          <a:p>
            <a:r>
              <a:rPr lang="en-US" b="1" dirty="0">
                <a:solidFill>
                  <a:schemeClr val="dk1"/>
                </a:solidFill>
              </a:rPr>
              <a:t>Injectors for synchrotrons</a:t>
            </a:r>
            <a:endParaRPr lang="it-IT" b="1" dirty="0"/>
          </a:p>
        </p:txBody>
      </p:sp>
      <p:pic>
        <p:nvPicPr>
          <p:cNvPr id="10" name="Picture 2" descr="Risultati immagini per radiotherapy">
            <a:extLst>
              <a:ext uri="{FF2B5EF4-FFF2-40B4-BE49-F238E27FC236}">
                <a16:creationId xmlns:a16="http://schemas.microsoft.com/office/drawing/2014/main" id="{278A0BEC-B72C-8949-78F0-2DF3B0B4B2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391" y="3337560"/>
            <a:ext cx="1906339" cy="1170753"/>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2" name="CasellaDiTesto 10">
            <a:extLst>
              <a:ext uri="{FF2B5EF4-FFF2-40B4-BE49-F238E27FC236}">
                <a16:creationId xmlns:a16="http://schemas.microsoft.com/office/drawing/2014/main" id="{8D5F9704-C0E0-C0E0-16DA-F348D03E7F86}"/>
              </a:ext>
            </a:extLst>
          </p:cNvPr>
          <p:cNvSpPr txBox="1"/>
          <p:nvPr/>
        </p:nvSpPr>
        <p:spPr>
          <a:xfrm>
            <a:off x="234744" y="2682431"/>
            <a:ext cx="2591686" cy="646331"/>
          </a:xfrm>
          <a:prstGeom prst="rect">
            <a:avLst/>
          </a:prstGeom>
          <a:noFill/>
          <a:ln>
            <a:solidFill>
              <a:srgbClr val="00B050"/>
            </a:solidFill>
          </a:ln>
        </p:spPr>
        <p:txBody>
          <a:bodyPr wrap="square" rtlCol="0">
            <a:spAutoFit/>
          </a:bodyPr>
          <a:lstStyle/>
          <a:p>
            <a:pPr algn="ctr"/>
            <a:r>
              <a:rPr lang="en-US" b="1" dirty="0">
                <a:solidFill>
                  <a:schemeClr val="dk1"/>
                </a:solidFill>
              </a:rPr>
              <a:t>Medical applications: radiotherapy</a:t>
            </a:r>
            <a:endParaRPr lang="it-IT" b="1" dirty="0"/>
          </a:p>
        </p:txBody>
      </p:sp>
      <p:sp>
        <p:nvSpPr>
          <p:cNvPr id="14" name="CasellaDiTesto 19">
            <a:extLst>
              <a:ext uri="{FF2B5EF4-FFF2-40B4-BE49-F238E27FC236}">
                <a16:creationId xmlns:a16="http://schemas.microsoft.com/office/drawing/2014/main" id="{58E7AF9B-0D9D-4DE3-D3BE-CA03A628177E}"/>
              </a:ext>
            </a:extLst>
          </p:cNvPr>
          <p:cNvSpPr txBox="1"/>
          <p:nvPr/>
        </p:nvSpPr>
        <p:spPr>
          <a:xfrm>
            <a:off x="3919886" y="4002131"/>
            <a:ext cx="1825688" cy="646331"/>
          </a:xfrm>
          <a:prstGeom prst="rect">
            <a:avLst/>
          </a:prstGeom>
          <a:noFill/>
          <a:ln>
            <a:solidFill>
              <a:srgbClr val="FF0000"/>
            </a:solidFill>
          </a:ln>
        </p:spPr>
        <p:txBody>
          <a:bodyPr wrap="square" rtlCol="0">
            <a:spAutoFit/>
          </a:bodyPr>
          <a:lstStyle/>
          <a:p>
            <a:pPr algn="ctr"/>
            <a:r>
              <a:rPr lang="en-US" b="1" dirty="0">
                <a:solidFill>
                  <a:schemeClr val="dk1"/>
                </a:solidFill>
              </a:rPr>
              <a:t>Industrial applications</a:t>
            </a:r>
            <a:endParaRPr lang="it-IT" b="1" dirty="0"/>
          </a:p>
        </p:txBody>
      </p:sp>
      <p:pic>
        <p:nvPicPr>
          <p:cNvPr id="15" name="Picture 2">
            <a:extLst>
              <a:ext uri="{FF2B5EF4-FFF2-40B4-BE49-F238E27FC236}">
                <a16:creationId xmlns:a16="http://schemas.microsoft.com/office/drawing/2014/main" id="{973FFB24-86E7-2C96-BD73-33B0E1B6457E}"/>
              </a:ext>
            </a:extLst>
          </p:cNvPr>
          <p:cNvPicPr>
            <a:picLocks noChangeAspect="1"/>
          </p:cNvPicPr>
          <p:nvPr/>
        </p:nvPicPr>
        <p:blipFill>
          <a:blip r:embed="rId3"/>
          <a:stretch>
            <a:fillRect/>
          </a:stretch>
        </p:blipFill>
        <p:spPr>
          <a:xfrm>
            <a:off x="1118906" y="5306795"/>
            <a:ext cx="1685925" cy="874395"/>
          </a:xfrm>
          <a:prstGeom prst="rect">
            <a:avLst/>
          </a:prstGeom>
          <a:ln>
            <a:solidFill>
              <a:srgbClr val="FF0000"/>
            </a:solidFill>
          </a:ln>
        </p:spPr>
      </p:pic>
      <p:pic>
        <p:nvPicPr>
          <p:cNvPr id="16" name="Picture 2">
            <a:extLst>
              <a:ext uri="{FF2B5EF4-FFF2-40B4-BE49-F238E27FC236}">
                <a16:creationId xmlns:a16="http://schemas.microsoft.com/office/drawing/2014/main" id="{0E3DBA53-87F4-A2C8-B1DF-F79EA8CB21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9212" y="5591693"/>
            <a:ext cx="1149753" cy="6110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53C2B176-2ABF-7EB1-5206-078456D180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90" t="15990"/>
          <a:stretch/>
        </p:blipFill>
        <p:spPr bwMode="auto">
          <a:xfrm>
            <a:off x="5059791" y="5531536"/>
            <a:ext cx="1282163" cy="6327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5" descr="Risultati immagini per food irradiation">
            <a:extLst>
              <a:ext uri="{FF2B5EF4-FFF2-40B4-BE49-F238E27FC236}">
                <a16:creationId xmlns:a16="http://schemas.microsoft.com/office/drawing/2014/main" id="{94DFD284-15F0-BB85-2BD0-D1EB4B38ED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8945" y="4675474"/>
            <a:ext cx="818930" cy="61331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0" name="CasellaDiTesto 27">
            <a:extLst>
              <a:ext uri="{FF2B5EF4-FFF2-40B4-BE49-F238E27FC236}">
                <a16:creationId xmlns:a16="http://schemas.microsoft.com/office/drawing/2014/main" id="{BE0DB5F3-6B5F-B81A-73BB-1D952331CA25}"/>
              </a:ext>
            </a:extLst>
          </p:cNvPr>
          <p:cNvSpPr txBox="1"/>
          <p:nvPr/>
        </p:nvSpPr>
        <p:spPr>
          <a:xfrm>
            <a:off x="3299121" y="4934139"/>
            <a:ext cx="1400696" cy="646331"/>
          </a:xfrm>
          <a:prstGeom prst="rect">
            <a:avLst/>
          </a:prstGeom>
          <a:noFill/>
          <a:ln>
            <a:solidFill>
              <a:srgbClr val="FF0000"/>
            </a:solidFill>
          </a:ln>
        </p:spPr>
        <p:txBody>
          <a:bodyPr wrap="square" rtlCol="0">
            <a:spAutoFit/>
          </a:bodyPr>
          <a:lstStyle/>
          <a:p>
            <a:pPr algn="ctr"/>
            <a:r>
              <a:rPr lang="en-US">
                <a:solidFill>
                  <a:schemeClr val="dk1"/>
                </a:solidFill>
              </a:rPr>
              <a:t>Material treatment</a:t>
            </a:r>
            <a:endParaRPr lang="it-IT"/>
          </a:p>
        </p:txBody>
      </p:sp>
      <p:sp>
        <p:nvSpPr>
          <p:cNvPr id="22" name="CasellaDiTesto 29">
            <a:extLst>
              <a:ext uri="{FF2B5EF4-FFF2-40B4-BE49-F238E27FC236}">
                <a16:creationId xmlns:a16="http://schemas.microsoft.com/office/drawing/2014/main" id="{67B778F5-AA93-0E86-E0A9-4258D8321F6D}"/>
              </a:ext>
            </a:extLst>
          </p:cNvPr>
          <p:cNvSpPr txBox="1"/>
          <p:nvPr/>
        </p:nvSpPr>
        <p:spPr>
          <a:xfrm>
            <a:off x="6320282" y="4013948"/>
            <a:ext cx="1817052" cy="646331"/>
          </a:xfrm>
          <a:prstGeom prst="rect">
            <a:avLst/>
          </a:prstGeom>
          <a:noFill/>
          <a:ln>
            <a:solidFill>
              <a:srgbClr val="FF0000"/>
            </a:solidFill>
          </a:ln>
        </p:spPr>
        <p:txBody>
          <a:bodyPr wrap="square" rtlCol="0">
            <a:spAutoFit/>
          </a:bodyPr>
          <a:lstStyle/>
          <a:p>
            <a:pPr algn="ctr"/>
            <a:r>
              <a:rPr lang="en-US" dirty="0">
                <a:solidFill>
                  <a:schemeClr val="dk1"/>
                </a:solidFill>
              </a:rPr>
              <a:t>Material/food sterilization</a:t>
            </a:r>
            <a:endParaRPr lang="it-IT" dirty="0"/>
          </a:p>
        </p:txBody>
      </p:sp>
      <p:pic>
        <p:nvPicPr>
          <p:cNvPr id="23" name="Picture 12" descr="Risultati immagini per synchrotron">
            <a:extLst>
              <a:ext uri="{FF2B5EF4-FFF2-40B4-BE49-F238E27FC236}">
                <a16:creationId xmlns:a16="http://schemas.microsoft.com/office/drawing/2014/main" id="{F6C28C62-3DD0-AFE7-4650-4312D2C804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5500" y="1283139"/>
            <a:ext cx="1855484" cy="1158628"/>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24" name="Picture 4" descr="Risultati immagini per undulator">
            <a:extLst>
              <a:ext uri="{FF2B5EF4-FFF2-40B4-BE49-F238E27FC236}">
                <a16:creationId xmlns:a16="http://schemas.microsoft.com/office/drawing/2014/main" id="{BC868556-2CE8-15B5-C97C-1E6FEE70F6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52821" y="686701"/>
            <a:ext cx="1960526" cy="1003353"/>
          </a:xfrm>
          <a:prstGeom prst="rect">
            <a:avLst/>
          </a:prstGeom>
          <a:noFill/>
          <a:ln>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26" name="CasellaDiTesto 33">
            <a:extLst>
              <a:ext uri="{FF2B5EF4-FFF2-40B4-BE49-F238E27FC236}">
                <a16:creationId xmlns:a16="http://schemas.microsoft.com/office/drawing/2014/main" id="{217DF516-3F62-8D5A-3D35-3AB199FE324C}"/>
              </a:ext>
            </a:extLst>
          </p:cNvPr>
          <p:cNvSpPr txBox="1"/>
          <p:nvPr/>
        </p:nvSpPr>
        <p:spPr>
          <a:xfrm>
            <a:off x="8880293" y="307747"/>
            <a:ext cx="2735228" cy="369332"/>
          </a:xfrm>
          <a:prstGeom prst="rect">
            <a:avLst/>
          </a:prstGeom>
          <a:noFill/>
          <a:ln>
            <a:solidFill>
              <a:schemeClr val="accent4">
                <a:lumMod val="75000"/>
              </a:schemeClr>
            </a:solidFill>
          </a:ln>
        </p:spPr>
        <p:txBody>
          <a:bodyPr wrap="none" rtlCol="0">
            <a:spAutoFit/>
          </a:bodyPr>
          <a:lstStyle/>
          <a:p>
            <a:r>
              <a:rPr lang="en-US" b="1">
                <a:solidFill>
                  <a:schemeClr val="dk1"/>
                </a:solidFill>
              </a:rPr>
              <a:t>Free Electron Lasers</a:t>
            </a:r>
            <a:endParaRPr lang="it-IT" b="1"/>
          </a:p>
        </p:txBody>
      </p:sp>
      <p:pic>
        <p:nvPicPr>
          <p:cNvPr id="27" name="Immagine 36">
            <a:extLst>
              <a:ext uri="{FF2B5EF4-FFF2-40B4-BE49-F238E27FC236}">
                <a16:creationId xmlns:a16="http://schemas.microsoft.com/office/drawing/2014/main" id="{BA070416-55B2-1BC7-8873-FCED52DDAA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7026" y="1287610"/>
            <a:ext cx="937950" cy="678760"/>
          </a:xfrm>
          <a:prstGeom prst="rect">
            <a:avLst/>
          </a:prstGeom>
          <a:ln>
            <a:solidFill>
              <a:srgbClr val="FFC000"/>
            </a:solidFill>
          </a:ln>
        </p:spPr>
      </p:pic>
      <p:pic>
        <p:nvPicPr>
          <p:cNvPr id="28" name="Picture 6">
            <a:extLst>
              <a:ext uri="{FF2B5EF4-FFF2-40B4-BE49-F238E27FC236}">
                <a16:creationId xmlns:a16="http://schemas.microsoft.com/office/drawing/2014/main" id="{54B24B4F-B24D-70E6-242D-A0AFD7EE7F2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76691" y="687012"/>
            <a:ext cx="1662174" cy="11113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asellaDiTesto 39">
            <a:extLst>
              <a:ext uri="{FF2B5EF4-FFF2-40B4-BE49-F238E27FC236}">
                <a16:creationId xmlns:a16="http://schemas.microsoft.com/office/drawing/2014/main" id="{F4B17F1D-FA01-A926-9B30-0C6141961DF9}"/>
              </a:ext>
            </a:extLst>
          </p:cNvPr>
          <p:cNvSpPr txBox="1"/>
          <p:nvPr/>
        </p:nvSpPr>
        <p:spPr>
          <a:xfrm>
            <a:off x="9036336" y="2019238"/>
            <a:ext cx="2591959" cy="646331"/>
          </a:xfrm>
          <a:prstGeom prst="rect">
            <a:avLst/>
          </a:prstGeom>
          <a:noFill/>
          <a:ln>
            <a:solidFill>
              <a:schemeClr val="accent3">
                <a:lumMod val="75000"/>
              </a:schemeClr>
            </a:solidFill>
          </a:ln>
        </p:spPr>
        <p:txBody>
          <a:bodyPr wrap="square" rtlCol="0">
            <a:spAutoFit/>
          </a:bodyPr>
          <a:lstStyle/>
          <a:p>
            <a:r>
              <a:rPr lang="en-US" b="1" dirty="0">
                <a:solidFill>
                  <a:schemeClr val="dk1"/>
                </a:solidFill>
              </a:rPr>
              <a:t>Spallation sources for neutron production</a:t>
            </a:r>
            <a:endParaRPr lang="it-IT" b="1" dirty="0"/>
          </a:p>
        </p:txBody>
      </p:sp>
      <p:pic>
        <p:nvPicPr>
          <p:cNvPr id="31" name="Picture 13" descr="Risultati immagini per sns linac">
            <a:extLst>
              <a:ext uri="{FF2B5EF4-FFF2-40B4-BE49-F238E27FC236}">
                <a16:creationId xmlns:a16="http://schemas.microsoft.com/office/drawing/2014/main" id="{01156877-AD97-ECF0-F1FD-F90923BD31A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31399" y="2673282"/>
            <a:ext cx="1545503" cy="1052059"/>
          </a:xfrm>
          <a:prstGeom prst="rect">
            <a:avLst/>
          </a:prstGeom>
          <a:noFill/>
          <a:ln>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33" name="Picture 2" descr="https://upload.wikimedia.org/wikipedia/commons/thumb/c/c6/10_large_subunit.gif/200px-10_large_subunit.gif">
            <a:extLst>
              <a:ext uri="{FF2B5EF4-FFF2-40B4-BE49-F238E27FC236}">
                <a16:creationId xmlns:a16="http://schemas.microsoft.com/office/drawing/2014/main" id="{C8AA03A3-6982-8089-6886-53FF293C12EB}"/>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68804" y="2015085"/>
            <a:ext cx="874008" cy="664902"/>
          </a:xfrm>
          <a:prstGeom prst="rect">
            <a:avLst/>
          </a:prstGeom>
          <a:solidFill>
            <a:schemeClr val="bg1"/>
          </a:solidFill>
          <a:ln>
            <a:solidFill>
              <a:srgbClr val="FFC000"/>
            </a:solidFill>
          </a:ln>
        </p:spPr>
      </p:pic>
      <p:sp>
        <p:nvSpPr>
          <p:cNvPr id="35" name="CasellaDiTesto 47">
            <a:extLst>
              <a:ext uri="{FF2B5EF4-FFF2-40B4-BE49-F238E27FC236}">
                <a16:creationId xmlns:a16="http://schemas.microsoft.com/office/drawing/2014/main" id="{2B0A7E91-F647-54B6-9CD1-891412221C4A}"/>
              </a:ext>
            </a:extLst>
          </p:cNvPr>
          <p:cNvSpPr txBox="1"/>
          <p:nvPr/>
        </p:nvSpPr>
        <p:spPr>
          <a:xfrm>
            <a:off x="8452997" y="4354751"/>
            <a:ext cx="3226568" cy="646331"/>
          </a:xfrm>
          <a:prstGeom prst="rect">
            <a:avLst/>
          </a:prstGeom>
          <a:noFill/>
          <a:ln>
            <a:solidFill>
              <a:srgbClr val="FFC000"/>
            </a:solidFill>
          </a:ln>
        </p:spPr>
        <p:txBody>
          <a:bodyPr wrap="square" rtlCol="0">
            <a:spAutoFit/>
          </a:bodyPr>
          <a:lstStyle/>
          <a:p>
            <a:pPr algn="ctr"/>
            <a:r>
              <a:rPr lang="en-US" b="1">
                <a:solidFill>
                  <a:schemeClr val="dk1"/>
                </a:solidFill>
              </a:rPr>
              <a:t>Material testing for fusion nuclear reactors</a:t>
            </a:r>
            <a:endParaRPr lang="it-IT" b="1"/>
          </a:p>
        </p:txBody>
      </p:sp>
      <p:pic>
        <p:nvPicPr>
          <p:cNvPr id="36" name="Picture 8" descr="Risultati immagini per accelerator driven subcritical reactor">
            <a:extLst>
              <a:ext uri="{FF2B5EF4-FFF2-40B4-BE49-F238E27FC236}">
                <a16:creationId xmlns:a16="http://schemas.microsoft.com/office/drawing/2014/main" id="{A7382D7B-4EA3-12EF-9C31-03AFBEEE5A6A}"/>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3141"/>
          <a:stretch/>
        </p:blipFill>
        <p:spPr bwMode="auto">
          <a:xfrm>
            <a:off x="5032373" y="1162627"/>
            <a:ext cx="3146895" cy="158718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38" name="CasellaDiTesto 54">
            <a:extLst>
              <a:ext uri="{FF2B5EF4-FFF2-40B4-BE49-F238E27FC236}">
                <a16:creationId xmlns:a16="http://schemas.microsoft.com/office/drawing/2014/main" id="{EC6C3204-A3BA-0B3A-9F4B-C7FDFEFF6110}"/>
              </a:ext>
            </a:extLst>
          </p:cNvPr>
          <p:cNvSpPr txBox="1"/>
          <p:nvPr/>
        </p:nvSpPr>
        <p:spPr>
          <a:xfrm>
            <a:off x="5032373" y="222682"/>
            <a:ext cx="3145248" cy="923330"/>
          </a:xfrm>
          <a:prstGeom prst="rect">
            <a:avLst/>
          </a:prstGeom>
          <a:noFill/>
          <a:ln>
            <a:solidFill>
              <a:srgbClr val="00B050"/>
            </a:solidFill>
          </a:ln>
        </p:spPr>
        <p:txBody>
          <a:bodyPr wrap="square" rtlCol="0">
            <a:spAutoFit/>
          </a:bodyPr>
          <a:lstStyle/>
          <a:p>
            <a:pPr algn="ctr"/>
            <a:r>
              <a:rPr lang="en-US" b="1">
                <a:solidFill>
                  <a:schemeClr val="dk1"/>
                </a:solidFill>
              </a:rPr>
              <a:t>Nuclear waste treatment and controlled fission for energy production (ADS)</a:t>
            </a:r>
            <a:endParaRPr lang="it-IT" b="1"/>
          </a:p>
        </p:txBody>
      </p:sp>
      <p:cxnSp>
        <p:nvCxnSpPr>
          <p:cNvPr id="41" name="Connettore 2 75">
            <a:extLst>
              <a:ext uri="{FF2B5EF4-FFF2-40B4-BE49-F238E27FC236}">
                <a16:creationId xmlns:a16="http://schemas.microsoft.com/office/drawing/2014/main" id="{183CC0F9-5940-DC82-C83B-F35BB1A0AE36}"/>
              </a:ext>
            </a:extLst>
          </p:cNvPr>
          <p:cNvCxnSpPr>
            <a:stCxn id="14" idx="2"/>
            <a:endCxn id="20" idx="0"/>
          </p:cNvCxnSpPr>
          <p:nvPr/>
        </p:nvCxnSpPr>
        <p:spPr>
          <a:xfrm flipH="1">
            <a:off x="3999469" y="4648462"/>
            <a:ext cx="833261" cy="2856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Connettore 2 81">
            <a:extLst>
              <a:ext uri="{FF2B5EF4-FFF2-40B4-BE49-F238E27FC236}">
                <a16:creationId xmlns:a16="http://schemas.microsoft.com/office/drawing/2014/main" id="{23E776D6-D804-3269-DBB0-8F8176659A3E}"/>
              </a:ext>
            </a:extLst>
          </p:cNvPr>
          <p:cNvCxnSpPr>
            <a:cxnSpLocks/>
            <a:stCxn id="14" idx="3"/>
            <a:endCxn id="22" idx="1"/>
          </p:cNvCxnSpPr>
          <p:nvPr/>
        </p:nvCxnSpPr>
        <p:spPr>
          <a:xfrm>
            <a:off x="5745574" y="4325297"/>
            <a:ext cx="574708" cy="118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5" name="CasellaDiTesto 98">
            <a:extLst>
              <a:ext uri="{FF2B5EF4-FFF2-40B4-BE49-F238E27FC236}">
                <a16:creationId xmlns:a16="http://schemas.microsoft.com/office/drawing/2014/main" id="{AA374288-FCBC-520B-5E99-31A39D9F2521}"/>
              </a:ext>
            </a:extLst>
          </p:cNvPr>
          <p:cNvSpPr txBox="1"/>
          <p:nvPr/>
        </p:nvSpPr>
        <p:spPr>
          <a:xfrm>
            <a:off x="4267993" y="2947200"/>
            <a:ext cx="3529870" cy="830997"/>
          </a:xfrm>
          <a:prstGeom prst="rect">
            <a:avLst/>
          </a:prstGeom>
          <a:noFill/>
          <a:ln w="38100">
            <a:solidFill>
              <a:schemeClr val="accent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2400" b="1" dirty="0">
                <a:solidFill>
                  <a:schemeClr val="accent3">
                    <a:lumMod val="75000"/>
                  </a:schemeClr>
                </a:solidFill>
                <a:sym typeface="Symbol" panose="05050102010706020507" pitchFamily="18" charset="2"/>
              </a:rPr>
              <a:t>10</a:t>
            </a:r>
            <a:r>
              <a:rPr lang="it-IT" sz="2400" b="1" baseline="30000" dirty="0">
                <a:solidFill>
                  <a:schemeClr val="accent3">
                    <a:lumMod val="75000"/>
                  </a:schemeClr>
                </a:solidFill>
                <a:sym typeface="Symbol" panose="05050102010706020507" pitchFamily="18" charset="2"/>
              </a:rPr>
              <a:t>4</a:t>
            </a:r>
            <a:r>
              <a:rPr lang="it-IT" sz="2400" b="1" dirty="0">
                <a:solidFill>
                  <a:schemeClr val="accent3">
                    <a:lumMod val="75000"/>
                  </a:schemeClr>
                </a:solidFill>
                <a:sym typeface="Symbol" panose="05050102010706020507" pitchFamily="18" charset="2"/>
              </a:rPr>
              <a:t> </a:t>
            </a:r>
            <a:r>
              <a:rPr lang="it-IT" sz="2400" b="1" dirty="0" err="1">
                <a:solidFill>
                  <a:schemeClr val="accent3">
                    <a:lumMod val="75000"/>
                  </a:schemeClr>
                </a:solidFill>
                <a:sym typeface="Symbol" panose="05050102010706020507" pitchFamily="18" charset="2"/>
              </a:rPr>
              <a:t>LINACs</a:t>
            </a:r>
            <a:r>
              <a:rPr lang="it-IT" sz="2400" b="1" dirty="0">
                <a:solidFill>
                  <a:schemeClr val="accent3">
                    <a:lumMod val="75000"/>
                  </a:schemeClr>
                </a:solidFill>
                <a:sym typeface="Symbol" panose="05050102010706020507" pitchFamily="18" charset="2"/>
              </a:rPr>
              <a:t> </a:t>
            </a:r>
            <a:r>
              <a:rPr lang="it-IT" sz="2400" b="1" dirty="0" err="1">
                <a:solidFill>
                  <a:schemeClr val="accent3">
                    <a:lumMod val="75000"/>
                  </a:schemeClr>
                </a:solidFill>
                <a:sym typeface="Symbol" panose="05050102010706020507" pitchFamily="18" charset="2"/>
              </a:rPr>
              <a:t>operating</a:t>
            </a:r>
            <a:r>
              <a:rPr lang="it-IT" sz="2400" b="1" dirty="0">
                <a:solidFill>
                  <a:schemeClr val="accent3">
                    <a:lumMod val="75000"/>
                  </a:schemeClr>
                </a:solidFill>
                <a:sym typeface="Symbol" panose="05050102010706020507" pitchFamily="18" charset="2"/>
              </a:rPr>
              <a:t> </a:t>
            </a:r>
            <a:r>
              <a:rPr lang="it-IT" sz="2400" b="1" dirty="0" err="1">
                <a:solidFill>
                  <a:schemeClr val="accent3">
                    <a:lumMod val="75000"/>
                  </a:schemeClr>
                </a:solidFill>
                <a:sym typeface="Symbol" panose="05050102010706020507" pitchFamily="18" charset="2"/>
              </a:rPr>
              <a:t>around</a:t>
            </a:r>
            <a:r>
              <a:rPr lang="it-IT" sz="2400" b="1" dirty="0">
                <a:solidFill>
                  <a:schemeClr val="accent3">
                    <a:lumMod val="75000"/>
                  </a:schemeClr>
                </a:solidFill>
                <a:sym typeface="Symbol" panose="05050102010706020507" pitchFamily="18" charset="2"/>
              </a:rPr>
              <a:t> the world</a:t>
            </a:r>
            <a:endParaRPr lang="it-IT" sz="2400" b="1" dirty="0">
              <a:solidFill>
                <a:schemeClr val="accent3">
                  <a:lumMod val="75000"/>
                </a:schemeClr>
              </a:solidFill>
            </a:endParaRPr>
          </a:p>
        </p:txBody>
      </p:sp>
      <p:sp>
        <p:nvSpPr>
          <p:cNvPr id="21" name="CasellaDiTesto 28">
            <a:extLst>
              <a:ext uri="{FF2B5EF4-FFF2-40B4-BE49-F238E27FC236}">
                <a16:creationId xmlns:a16="http://schemas.microsoft.com/office/drawing/2014/main" id="{894D92F6-D074-4117-292B-F507B094D7D8}"/>
              </a:ext>
            </a:extLst>
          </p:cNvPr>
          <p:cNvSpPr txBox="1"/>
          <p:nvPr/>
        </p:nvSpPr>
        <p:spPr>
          <a:xfrm>
            <a:off x="4873112" y="4882820"/>
            <a:ext cx="1669298" cy="646331"/>
          </a:xfrm>
          <a:prstGeom prst="rect">
            <a:avLst/>
          </a:prstGeom>
          <a:solidFill>
            <a:schemeClr val="bg1"/>
          </a:solidFill>
          <a:ln>
            <a:solidFill>
              <a:srgbClr val="FF0000"/>
            </a:solidFill>
          </a:ln>
        </p:spPr>
        <p:txBody>
          <a:bodyPr wrap="square" rtlCol="0">
            <a:spAutoFit/>
          </a:bodyPr>
          <a:lstStyle/>
          <a:p>
            <a:pPr algn="ctr"/>
            <a:r>
              <a:rPr lang="en-US" dirty="0">
                <a:solidFill>
                  <a:schemeClr val="dk1"/>
                </a:solidFill>
              </a:rPr>
              <a:t>Ion implantation</a:t>
            </a:r>
            <a:endParaRPr lang="it-IT" dirty="0"/>
          </a:p>
        </p:txBody>
      </p:sp>
      <p:sp>
        <p:nvSpPr>
          <p:cNvPr id="19" name="CasellaDiTesto 26">
            <a:extLst>
              <a:ext uri="{FF2B5EF4-FFF2-40B4-BE49-F238E27FC236}">
                <a16:creationId xmlns:a16="http://schemas.microsoft.com/office/drawing/2014/main" id="{042B5CAD-4495-53A5-9421-47B5E5910FE0}"/>
              </a:ext>
            </a:extLst>
          </p:cNvPr>
          <p:cNvSpPr txBox="1"/>
          <p:nvPr/>
        </p:nvSpPr>
        <p:spPr>
          <a:xfrm>
            <a:off x="689248" y="4909911"/>
            <a:ext cx="2477091" cy="369332"/>
          </a:xfrm>
          <a:prstGeom prst="rect">
            <a:avLst/>
          </a:prstGeom>
          <a:solidFill>
            <a:schemeClr val="bg1"/>
          </a:solidFill>
          <a:ln>
            <a:solidFill>
              <a:srgbClr val="FF0000"/>
            </a:solidFill>
          </a:ln>
        </p:spPr>
        <p:txBody>
          <a:bodyPr wrap="square" rtlCol="0">
            <a:spAutoFit/>
          </a:bodyPr>
          <a:lstStyle/>
          <a:p>
            <a:pPr algn="ctr"/>
            <a:r>
              <a:rPr lang="en-US">
                <a:solidFill>
                  <a:schemeClr val="dk1"/>
                </a:solidFill>
              </a:rPr>
              <a:t>National security</a:t>
            </a:r>
            <a:endParaRPr lang="it-IT" dirty="0"/>
          </a:p>
        </p:txBody>
      </p:sp>
      <p:pic>
        <p:nvPicPr>
          <p:cNvPr id="30" name="Picture 2" descr="http://www.lbl.gov/Science-Articles/Archive/images2/neutron-spallate.gif">
            <a:extLst>
              <a:ext uri="{FF2B5EF4-FFF2-40B4-BE49-F238E27FC236}">
                <a16:creationId xmlns:a16="http://schemas.microsoft.com/office/drawing/2014/main" id="{BDD69CC9-CAF8-8FA4-64AC-394EAFD1914A}"/>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0576902" y="2621584"/>
            <a:ext cx="1204913" cy="1566386"/>
          </a:xfrm>
          <a:prstGeom prst="rect">
            <a:avLst/>
          </a:prstGeom>
          <a:solidFill>
            <a:schemeClr val="bg1"/>
          </a:solidFill>
          <a:ln>
            <a:solidFill>
              <a:schemeClr val="accent3">
                <a:lumMod val="75000"/>
              </a:schemeClr>
            </a:solidFill>
          </a:ln>
        </p:spPr>
      </p:pic>
      <p:cxnSp>
        <p:nvCxnSpPr>
          <p:cNvPr id="40" name="Connettore 2 72">
            <a:extLst>
              <a:ext uri="{FF2B5EF4-FFF2-40B4-BE49-F238E27FC236}">
                <a16:creationId xmlns:a16="http://schemas.microsoft.com/office/drawing/2014/main" id="{5E911433-BBD5-68F9-471C-FF83CBDB4B17}"/>
              </a:ext>
            </a:extLst>
          </p:cNvPr>
          <p:cNvCxnSpPr>
            <a:cxnSpLocks/>
            <a:stCxn id="14" idx="1"/>
            <a:endCxn id="19" idx="0"/>
          </p:cNvCxnSpPr>
          <p:nvPr/>
        </p:nvCxnSpPr>
        <p:spPr>
          <a:xfrm flipH="1">
            <a:off x="1927794" y="4325297"/>
            <a:ext cx="1992092" cy="5846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78">
            <a:extLst>
              <a:ext uri="{FF2B5EF4-FFF2-40B4-BE49-F238E27FC236}">
                <a16:creationId xmlns:a16="http://schemas.microsoft.com/office/drawing/2014/main" id="{44ABED5A-9686-816E-F029-AC12D0675063}"/>
              </a:ext>
            </a:extLst>
          </p:cNvPr>
          <p:cNvCxnSpPr>
            <a:stCxn id="14" idx="2"/>
            <a:endCxn id="21" idx="0"/>
          </p:cNvCxnSpPr>
          <p:nvPr/>
        </p:nvCxnSpPr>
        <p:spPr>
          <a:xfrm>
            <a:off x="4832730" y="4648462"/>
            <a:ext cx="875031" cy="2343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4" name="Picture 4" descr="Risultati immagini per ifmif">
            <a:extLst>
              <a:ext uri="{FF2B5EF4-FFF2-40B4-BE49-F238E27FC236}">
                <a16:creationId xmlns:a16="http://schemas.microsoft.com/office/drawing/2014/main" id="{EC8E5ABB-9D13-A6EC-659F-FE3743CB0046}"/>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4365"/>
          <a:stretch/>
        </p:blipFill>
        <p:spPr bwMode="auto">
          <a:xfrm>
            <a:off x="8028272" y="4978111"/>
            <a:ext cx="4107623" cy="1302213"/>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102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8462F5-60A0-876D-B9F9-03D0E70568CD}"/>
              </a:ext>
            </a:extLst>
          </p:cNvPr>
          <p:cNvSpPr>
            <a:spLocks noGrp="1"/>
          </p:cNvSpPr>
          <p:nvPr>
            <p:ph idx="1"/>
          </p:nvPr>
        </p:nvSpPr>
        <p:spPr>
          <a:xfrm>
            <a:off x="727842" y="1064138"/>
            <a:ext cx="10879667" cy="5250181"/>
          </a:xfrm>
        </p:spPr>
        <p:txBody>
          <a:bodyPr>
            <a:normAutofit/>
          </a:bodyPr>
          <a:lstStyle/>
          <a:p>
            <a:r>
              <a:rPr lang="it-IT" b="1" dirty="0" err="1"/>
              <a:t>Electrons</a:t>
            </a:r>
            <a:r>
              <a:rPr lang="it-IT" b="1" dirty="0"/>
              <a:t> sources:</a:t>
            </a:r>
          </a:p>
          <a:p>
            <a:pPr lvl="1"/>
            <a:r>
              <a:rPr lang="it-IT" dirty="0" err="1"/>
              <a:t>Thermionic</a:t>
            </a:r>
            <a:r>
              <a:rPr lang="it-IT" dirty="0"/>
              <a:t> </a:t>
            </a:r>
            <a:r>
              <a:rPr lang="it-IT" dirty="0" err="1"/>
              <a:t>effect</a:t>
            </a:r>
            <a:r>
              <a:rPr lang="it-IT" dirty="0"/>
              <a:t> (high temperature </a:t>
            </a:r>
            <a:r>
              <a:rPr lang="it-IT" dirty="0" err="1"/>
              <a:t>filaments</a:t>
            </a:r>
            <a:r>
              <a:rPr lang="it-IT" dirty="0"/>
              <a:t>)</a:t>
            </a:r>
          </a:p>
          <a:p>
            <a:pPr lvl="1"/>
            <a:r>
              <a:rPr lang="it-IT" dirty="0"/>
              <a:t>Photo-</a:t>
            </a:r>
            <a:r>
              <a:rPr lang="it-IT" dirty="0" err="1"/>
              <a:t>electric</a:t>
            </a:r>
            <a:r>
              <a:rPr lang="it-IT" dirty="0"/>
              <a:t> </a:t>
            </a:r>
            <a:r>
              <a:rPr lang="it-IT" dirty="0" err="1"/>
              <a:t>effect</a:t>
            </a:r>
            <a:r>
              <a:rPr lang="it-IT" dirty="0"/>
              <a:t> (photo-</a:t>
            </a:r>
            <a:r>
              <a:rPr lang="it-IT" dirty="0" err="1"/>
              <a:t>cathodes</a:t>
            </a:r>
            <a:r>
              <a:rPr lang="it-IT" dirty="0"/>
              <a:t> and RF guns)</a:t>
            </a:r>
          </a:p>
          <a:p>
            <a:pPr lvl="1"/>
            <a:r>
              <a:rPr lang="it-IT" dirty="0" err="1"/>
              <a:t>Filed</a:t>
            </a:r>
            <a:r>
              <a:rPr lang="it-IT" dirty="0"/>
              <a:t> </a:t>
            </a:r>
            <a:r>
              <a:rPr lang="it-IT" dirty="0" err="1"/>
              <a:t>effect</a:t>
            </a:r>
            <a:r>
              <a:rPr lang="it-IT" dirty="0"/>
              <a:t> (quantum tunneling,  FEM, </a:t>
            </a:r>
            <a:r>
              <a:rPr lang="it-IT" dirty="0" err="1"/>
              <a:t>nanotubes</a:t>
            </a:r>
            <a:r>
              <a:rPr lang="it-IT" dirty="0"/>
              <a:t>)</a:t>
            </a:r>
          </a:p>
          <a:p>
            <a:pPr lvl="1"/>
            <a:r>
              <a:rPr lang="it-IT" dirty="0" err="1"/>
              <a:t>Secondary</a:t>
            </a:r>
            <a:r>
              <a:rPr lang="it-IT" dirty="0"/>
              <a:t> sources (targets of emissive </a:t>
            </a:r>
            <a:r>
              <a:rPr lang="it-IT" dirty="0" err="1"/>
              <a:t>material</a:t>
            </a:r>
            <a:r>
              <a:rPr lang="it-IT" dirty="0"/>
              <a:t>)</a:t>
            </a:r>
          </a:p>
          <a:p>
            <a:r>
              <a:rPr lang="it-IT" b="1" dirty="0"/>
              <a:t>Proton and </a:t>
            </a:r>
            <a:r>
              <a:rPr lang="it-IT" b="1" dirty="0" err="1"/>
              <a:t>ions</a:t>
            </a:r>
            <a:r>
              <a:rPr lang="it-IT" b="1" dirty="0"/>
              <a:t> sources</a:t>
            </a:r>
          </a:p>
          <a:p>
            <a:pPr lvl="1"/>
            <a:r>
              <a:rPr lang="it-IT" dirty="0"/>
              <a:t>Plasma sources (</a:t>
            </a:r>
            <a:r>
              <a:rPr lang="it-IT" dirty="0" err="1"/>
              <a:t>thermal</a:t>
            </a:r>
            <a:r>
              <a:rPr lang="it-IT" dirty="0"/>
              <a:t>, </a:t>
            </a:r>
            <a:r>
              <a:rPr lang="it-IT" dirty="0" err="1"/>
              <a:t>electrical</a:t>
            </a:r>
            <a:r>
              <a:rPr lang="it-IT" dirty="0"/>
              <a:t> or </a:t>
            </a:r>
            <a:r>
              <a:rPr lang="it-IT" dirty="0" err="1"/>
              <a:t>electromagnetic</a:t>
            </a:r>
            <a:r>
              <a:rPr lang="it-IT" dirty="0"/>
              <a:t> </a:t>
            </a:r>
            <a:r>
              <a:rPr lang="it-IT" dirty="0" err="1"/>
              <a:t>heating</a:t>
            </a:r>
            <a:r>
              <a:rPr lang="it-IT" dirty="0"/>
              <a:t>)</a:t>
            </a:r>
          </a:p>
          <a:p>
            <a:pPr lvl="1"/>
            <a:r>
              <a:rPr lang="it-IT" dirty="0" err="1"/>
              <a:t>Secondary</a:t>
            </a:r>
            <a:r>
              <a:rPr lang="it-IT" dirty="0"/>
              <a:t> sources (targets of emissive </a:t>
            </a:r>
            <a:r>
              <a:rPr lang="it-IT" dirty="0" err="1"/>
              <a:t>material</a:t>
            </a:r>
            <a:r>
              <a:rPr lang="it-IT" dirty="0"/>
              <a:t>)</a:t>
            </a:r>
          </a:p>
          <a:p>
            <a:r>
              <a:rPr lang="it-IT" b="1" dirty="0"/>
              <a:t>Anti-</a:t>
            </a:r>
            <a:r>
              <a:rPr lang="it-IT" b="1" dirty="0" err="1"/>
              <a:t>matter</a:t>
            </a:r>
            <a:r>
              <a:rPr lang="it-IT" b="1" dirty="0"/>
              <a:t> and </a:t>
            </a:r>
            <a:r>
              <a:rPr lang="it-IT" b="1" dirty="0" err="1"/>
              <a:t>other</a:t>
            </a:r>
            <a:r>
              <a:rPr lang="it-IT" b="1" dirty="0"/>
              <a:t> sources</a:t>
            </a:r>
          </a:p>
          <a:p>
            <a:pPr lvl="1"/>
            <a:r>
              <a:rPr lang="it-IT" dirty="0" err="1"/>
              <a:t>Secondary</a:t>
            </a:r>
            <a:r>
              <a:rPr lang="it-IT" dirty="0"/>
              <a:t> sources (targets of emissive </a:t>
            </a:r>
            <a:r>
              <a:rPr lang="it-IT" dirty="0" err="1"/>
              <a:t>material</a:t>
            </a:r>
            <a:r>
              <a:rPr lang="it-IT" dirty="0"/>
              <a:t>)</a:t>
            </a:r>
          </a:p>
          <a:p>
            <a:pPr lvl="1"/>
            <a:r>
              <a:rPr lang="it-IT" dirty="0" err="1"/>
              <a:t>Radiation</a:t>
            </a:r>
            <a:r>
              <a:rPr lang="it-IT" dirty="0"/>
              <a:t> sources (</a:t>
            </a:r>
            <a:r>
              <a:rPr lang="it-IT" dirty="0" err="1"/>
              <a:t>radioactive</a:t>
            </a:r>
            <a:r>
              <a:rPr lang="it-IT" dirty="0"/>
              <a:t> </a:t>
            </a:r>
            <a:r>
              <a:rPr lang="it-IT" dirty="0" err="1"/>
              <a:t>elements</a:t>
            </a:r>
            <a:r>
              <a:rPr lang="it-IT" dirty="0"/>
              <a:t>, </a:t>
            </a:r>
            <a:r>
              <a:rPr lang="it-IT" dirty="0" err="1"/>
              <a:t>cosmic</a:t>
            </a:r>
            <a:r>
              <a:rPr lang="it-IT" dirty="0"/>
              <a:t> </a:t>
            </a:r>
            <a:r>
              <a:rPr lang="it-IT" dirty="0" err="1"/>
              <a:t>radiation</a:t>
            </a:r>
            <a:r>
              <a:rPr lang="it-IT" dirty="0"/>
              <a:t>)</a:t>
            </a:r>
          </a:p>
        </p:txBody>
      </p:sp>
      <p:sp>
        <p:nvSpPr>
          <p:cNvPr id="3" name="Title 2">
            <a:extLst>
              <a:ext uri="{FF2B5EF4-FFF2-40B4-BE49-F238E27FC236}">
                <a16:creationId xmlns:a16="http://schemas.microsoft.com/office/drawing/2014/main" id="{640EBF36-67EE-7F1E-9A0C-202D701C95B3}"/>
              </a:ext>
            </a:extLst>
          </p:cNvPr>
          <p:cNvSpPr>
            <a:spLocks noGrp="1"/>
          </p:cNvSpPr>
          <p:nvPr>
            <p:ph type="title"/>
          </p:nvPr>
        </p:nvSpPr>
        <p:spPr>
          <a:xfrm>
            <a:off x="838200" y="136444"/>
            <a:ext cx="10515600" cy="837142"/>
          </a:xfrm>
        </p:spPr>
        <p:txBody>
          <a:bodyPr/>
          <a:lstStyle/>
          <a:p>
            <a:r>
              <a:rPr lang="it-IT" dirty="0" err="1"/>
              <a:t>Particle</a:t>
            </a:r>
            <a:r>
              <a:rPr lang="it-IT" dirty="0"/>
              <a:t> sources notes</a:t>
            </a:r>
            <a:endParaRPr lang="en-US" dirty="0"/>
          </a:p>
        </p:txBody>
      </p:sp>
      <p:sp>
        <p:nvSpPr>
          <p:cNvPr id="4" name="Date Placeholder 3">
            <a:extLst>
              <a:ext uri="{FF2B5EF4-FFF2-40B4-BE49-F238E27FC236}">
                <a16:creationId xmlns:a16="http://schemas.microsoft.com/office/drawing/2014/main" id="{E2F16128-ED9A-C059-7492-FC22C5FDD316}"/>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0ABA0C8A-4055-AD81-D04B-937900818F68}"/>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3D2FC821-D1DD-8845-361F-C9791ECFD07D}"/>
              </a:ext>
            </a:extLst>
          </p:cNvPr>
          <p:cNvSpPr>
            <a:spLocks noGrp="1"/>
          </p:cNvSpPr>
          <p:nvPr>
            <p:ph type="sldNum" sz="quarter" idx="12"/>
          </p:nvPr>
        </p:nvSpPr>
        <p:spPr/>
        <p:txBody>
          <a:bodyPr/>
          <a:lstStyle/>
          <a:p>
            <a:fld id="{51845F5A-061D-4825-9AE9-D7794091C6CF}" type="slidenum">
              <a:rPr lang="en-US" smtClean="0"/>
              <a:t>6</a:t>
            </a:fld>
            <a:endParaRPr lang="en-US"/>
          </a:p>
        </p:txBody>
      </p:sp>
    </p:spTree>
    <p:extLst>
      <p:ext uri="{BB962C8B-B14F-4D97-AF65-F5344CB8AC3E}">
        <p14:creationId xmlns:p14="http://schemas.microsoft.com/office/powerpoint/2010/main" val="2797727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4DE72D-6CEB-5908-26E8-66862ACC964D}"/>
              </a:ext>
            </a:extLst>
          </p:cNvPr>
          <p:cNvSpPr>
            <a:spLocks noGrp="1"/>
          </p:cNvSpPr>
          <p:nvPr>
            <p:ph type="title"/>
          </p:nvPr>
        </p:nvSpPr>
        <p:spPr>
          <a:xfrm>
            <a:off x="314528" y="52120"/>
            <a:ext cx="8058253" cy="862313"/>
          </a:xfrm>
        </p:spPr>
        <p:txBody>
          <a:bodyPr>
            <a:normAutofit fontScale="90000"/>
          </a:bodyPr>
          <a:lstStyle/>
          <a:p>
            <a:r>
              <a:rPr lang="it-IT" err="1"/>
              <a:t>Example</a:t>
            </a:r>
            <a:r>
              <a:rPr lang="it-IT"/>
              <a:t>: The SPARC_LAB RF gun</a:t>
            </a:r>
            <a:endParaRPr lang="en-US"/>
          </a:p>
        </p:txBody>
      </p:sp>
      <p:sp>
        <p:nvSpPr>
          <p:cNvPr id="4" name="Date Placeholder 3">
            <a:extLst>
              <a:ext uri="{FF2B5EF4-FFF2-40B4-BE49-F238E27FC236}">
                <a16:creationId xmlns:a16="http://schemas.microsoft.com/office/drawing/2014/main" id="{7A968A5E-0BF6-EFD1-F1A6-27BFC9BF0862}"/>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E763D933-53FC-FC06-8AF0-5C0DF0C0EC40}"/>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1E98FCCB-6CAE-ED9C-1DA6-60100B7767A3}"/>
              </a:ext>
            </a:extLst>
          </p:cNvPr>
          <p:cNvSpPr>
            <a:spLocks noGrp="1"/>
          </p:cNvSpPr>
          <p:nvPr>
            <p:ph type="sldNum" sz="quarter" idx="12"/>
          </p:nvPr>
        </p:nvSpPr>
        <p:spPr/>
        <p:txBody>
          <a:bodyPr/>
          <a:lstStyle/>
          <a:p>
            <a:fld id="{51845F5A-061D-4825-9AE9-D7794091C6CF}" type="slidenum">
              <a:rPr lang="en-US" smtClean="0"/>
              <a:t>7</a:t>
            </a:fld>
            <a:endParaRPr lang="en-US"/>
          </a:p>
        </p:txBody>
      </p:sp>
      <p:sp>
        <p:nvSpPr>
          <p:cNvPr id="9" name="TextBox 8">
            <a:extLst>
              <a:ext uri="{FF2B5EF4-FFF2-40B4-BE49-F238E27FC236}">
                <a16:creationId xmlns:a16="http://schemas.microsoft.com/office/drawing/2014/main" id="{37BD8963-F385-4D9C-580F-1BD6507205E2}"/>
              </a:ext>
            </a:extLst>
          </p:cNvPr>
          <p:cNvSpPr txBox="1"/>
          <p:nvPr/>
        </p:nvSpPr>
        <p:spPr>
          <a:xfrm>
            <a:off x="152316" y="802118"/>
            <a:ext cx="4230498" cy="5078313"/>
          </a:xfrm>
          <a:prstGeom prst="rect">
            <a:avLst/>
          </a:prstGeom>
          <a:noFill/>
        </p:spPr>
        <p:txBody>
          <a:bodyPr wrap="square">
            <a:spAutoFit/>
          </a:bodyPr>
          <a:lstStyle/>
          <a:p>
            <a:pPr>
              <a:spcAft>
                <a:spcPts val="600"/>
              </a:spcAft>
            </a:pPr>
            <a:r>
              <a:rPr lang="en-US" b="1" dirty="0"/>
              <a:t>Photocathode system parameters</a:t>
            </a:r>
            <a:endParaRPr lang="en-US" dirty="0"/>
          </a:p>
          <a:p>
            <a:pPr>
              <a:spcAft>
                <a:spcPts val="600"/>
              </a:spcAft>
            </a:pPr>
            <a:r>
              <a:rPr lang="en-US" sz="1600" dirty="0"/>
              <a:t>Max peak field on</a:t>
            </a:r>
            <a:br>
              <a:rPr lang="en-US" sz="1600" dirty="0"/>
            </a:br>
            <a:r>
              <a:rPr lang="en-US" sz="1600" dirty="0"/>
              <a:t>the cathode		120 MV/m</a:t>
            </a:r>
          </a:p>
          <a:p>
            <a:pPr>
              <a:spcAft>
                <a:spcPts val="600"/>
              </a:spcAft>
            </a:pPr>
            <a:r>
              <a:rPr lang="en-US" sz="1600" dirty="0"/>
              <a:t>Repetition rate 		10 Hz</a:t>
            </a:r>
          </a:p>
          <a:p>
            <a:pPr>
              <a:spcAft>
                <a:spcPts val="600"/>
              </a:spcAft>
            </a:pPr>
            <a:r>
              <a:rPr lang="en-US" sz="1600" dirty="0"/>
              <a:t>Operating</a:t>
            </a:r>
            <a:br>
              <a:rPr lang="en-US" sz="1600" dirty="0"/>
            </a:br>
            <a:r>
              <a:rPr lang="en-US" sz="1600" dirty="0"/>
              <a:t>vacuum 			10</a:t>
            </a:r>
            <a:r>
              <a:rPr lang="en-US" sz="1600" baseline="30000" dirty="0"/>
              <a:t>-9</a:t>
            </a:r>
            <a:r>
              <a:rPr lang="en-US" sz="1600" dirty="0"/>
              <a:t> Torr</a:t>
            </a:r>
          </a:p>
          <a:p>
            <a:pPr>
              <a:spcAft>
                <a:spcPts val="600"/>
              </a:spcAft>
            </a:pPr>
            <a:r>
              <a:rPr lang="en-US" sz="1600" dirty="0"/>
              <a:t>Quantum efficiency</a:t>
            </a:r>
            <a:br>
              <a:rPr lang="en-US" sz="1600" dirty="0"/>
            </a:br>
            <a:r>
              <a:rPr lang="en-US" sz="1600" dirty="0"/>
              <a:t>max (typical)		&gt;5x10</a:t>
            </a:r>
            <a:r>
              <a:rPr lang="en-US" sz="1600" baseline="30000" dirty="0"/>
              <a:t>-6</a:t>
            </a:r>
          </a:p>
          <a:p>
            <a:pPr>
              <a:spcAft>
                <a:spcPts val="600"/>
              </a:spcAft>
            </a:pPr>
            <a:r>
              <a:rPr lang="en-US" sz="1600" dirty="0"/>
              <a:t>Maximum gun</a:t>
            </a:r>
            <a:br>
              <a:rPr lang="en-US" sz="1600" dirty="0"/>
            </a:br>
            <a:r>
              <a:rPr lang="en-US" sz="1600" dirty="0"/>
              <a:t>solenoid field		0.3 T</a:t>
            </a:r>
          </a:p>
          <a:p>
            <a:pPr>
              <a:spcAft>
                <a:spcPts val="600"/>
              </a:spcAft>
            </a:pPr>
            <a:r>
              <a:rPr lang="en-US" sz="1600" dirty="0"/>
              <a:t>Laser central</a:t>
            </a:r>
            <a:br>
              <a:rPr lang="en-US" sz="1600" dirty="0"/>
            </a:br>
            <a:r>
              <a:rPr lang="en-US" sz="1600" dirty="0"/>
              <a:t>wavelength	 	263 nm</a:t>
            </a:r>
          </a:p>
          <a:p>
            <a:pPr>
              <a:spcAft>
                <a:spcPts val="600"/>
              </a:spcAft>
            </a:pPr>
            <a:r>
              <a:rPr lang="en-US" sz="1600" dirty="0"/>
              <a:t>RF frequency 		2.856 GHz</a:t>
            </a:r>
          </a:p>
          <a:p>
            <a:pPr>
              <a:spcAft>
                <a:spcPts val="600"/>
              </a:spcAft>
            </a:pPr>
            <a:r>
              <a:rPr lang="en-US" sz="1600" dirty="0"/>
              <a:t>RMS intrinsic</a:t>
            </a:r>
            <a:br>
              <a:rPr lang="en-US" sz="1600" dirty="0"/>
            </a:br>
            <a:r>
              <a:rPr lang="en-US" sz="1600" dirty="0"/>
              <a:t>emittance	0.7 mm </a:t>
            </a:r>
            <a:r>
              <a:rPr lang="en-US" sz="1600" dirty="0" err="1"/>
              <a:t>mrad</a:t>
            </a:r>
            <a:r>
              <a:rPr lang="en-US" sz="1600" dirty="0"/>
              <a:t>/mm</a:t>
            </a:r>
          </a:p>
          <a:p>
            <a:pPr>
              <a:spcAft>
                <a:spcPts val="600"/>
              </a:spcAft>
            </a:pPr>
            <a:r>
              <a:rPr lang="en-US" sz="1600" dirty="0"/>
              <a:t>Beam charge		10-1000 </a:t>
            </a:r>
            <a:r>
              <a:rPr lang="en-US" sz="1600" dirty="0" err="1"/>
              <a:t>pC</a:t>
            </a:r>
            <a:endParaRPr lang="en-US" sz="1600" dirty="0"/>
          </a:p>
          <a:p>
            <a:pPr>
              <a:spcAft>
                <a:spcPts val="600"/>
              </a:spcAft>
            </a:pPr>
            <a:r>
              <a:rPr lang="en-US" sz="1600" dirty="0"/>
              <a:t>Number of cells 		1.6</a:t>
            </a:r>
          </a:p>
        </p:txBody>
      </p:sp>
      <p:pic>
        <p:nvPicPr>
          <p:cNvPr id="11" name="Picture 10">
            <a:extLst>
              <a:ext uri="{FF2B5EF4-FFF2-40B4-BE49-F238E27FC236}">
                <a16:creationId xmlns:a16="http://schemas.microsoft.com/office/drawing/2014/main" id="{A1D5E27C-2D2D-A8B9-CFE2-CFE77A6903C6}"/>
              </a:ext>
            </a:extLst>
          </p:cNvPr>
          <p:cNvPicPr>
            <a:picLocks noChangeAspect="1"/>
          </p:cNvPicPr>
          <p:nvPr/>
        </p:nvPicPr>
        <p:blipFill rotWithShape="1">
          <a:blip r:embed="rId2"/>
          <a:srcRect t="4052" b="6430"/>
          <a:stretch/>
        </p:blipFill>
        <p:spPr>
          <a:xfrm>
            <a:off x="8549053" y="110035"/>
            <a:ext cx="3216112" cy="3234791"/>
          </a:xfrm>
          <a:prstGeom prst="rect">
            <a:avLst/>
          </a:prstGeom>
        </p:spPr>
      </p:pic>
      <p:pic>
        <p:nvPicPr>
          <p:cNvPr id="15" name="Picture 14">
            <a:extLst>
              <a:ext uri="{FF2B5EF4-FFF2-40B4-BE49-F238E27FC236}">
                <a16:creationId xmlns:a16="http://schemas.microsoft.com/office/drawing/2014/main" id="{46F9B378-020C-E6F9-8CE1-84F544C79AD7}"/>
              </a:ext>
            </a:extLst>
          </p:cNvPr>
          <p:cNvPicPr>
            <a:picLocks noChangeAspect="1"/>
          </p:cNvPicPr>
          <p:nvPr/>
        </p:nvPicPr>
        <p:blipFill rotWithShape="1">
          <a:blip r:embed="rId3"/>
          <a:srcRect t="2430" b="1351"/>
          <a:stretch/>
        </p:blipFill>
        <p:spPr>
          <a:xfrm>
            <a:off x="4844378" y="3366860"/>
            <a:ext cx="7321182" cy="3015237"/>
          </a:xfrm>
          <a:prstGeom prst="rect">
            <a:avLst/>
          </a:prstGeom>
        </p:spPr>
      </p:pic>
      <p:pic>
        <p:nvPicPr>
          <p:cNvPr id="12" name="Picture 11">
            <a:extLst>
              <a:ext uri="{FF2B5EF4-FFF2-40B4-BE49-F238E27FC236}">
                <a16:creationId xmlns:a16="http://schemas.microsoft.com/office/drawing/2014/main" id="{77A09DB5-4583-0BD5-B366-6AE92E500F66}"/>
              </a:ext>
            </a:extLst>
          </p:cNvPr>
          <p:cNvPicPr>
            <a:picLocks noChangeAspect="1"/>
          </p:cNvPicPr>
          <p:nvPr/>
        </p:nvPicPr>
        <p:blipFill rotWithShape="1">
          <a:blip r:embed="rId4"/>
          <a:srcRect l="2961" t="19144" r="31526" b="18741"/>
          <a:stretch/>
        </p:blipFill>
        <p:spPr>
          <a:xfrm>
            <a:off x="4554992" y="1002569"/>
            <a:ext cx="3796713" cy="2024913"/>
          </a:xfrm>
          <a:prstGeom prst="rect">
            <a:avLst/>
          </a:prstGeom>
        </p:spPr>
      </p:pic>
    </p:spTree>
    <p:extLst>
      <p:ext uri="{BB962C8B-B14F-4D97-AF65-F5344CB8AC3E}">
        <p14:creationId xmlns:p14="http://schemas.microsoft.com/office/powerpoint/2010/main" val="1832785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EFACD8-6EEA-55C3-28F2-E3A13570CCA8}"/>
              </a:ext>
            </a:extLst>
          </p:cNvPr>
          <p:cNvSpPr>
            <a:spLocks noGrp="1"/>
          </p:cNvSpPr>
          <p:nvPr>
            <p:ph type="title"/>
          </p:nvPr>
        </p:nvSpPr>
        <p:spPr>
          <a:xfrm>
            <a:off x="838200" y="45634"/>
            <a:ext cx="10515600" cy="802663"/>
          </a:xfrm>
        </p:spPr>
        <p:txBody>
          <a:bodyPr/>
          <a:lstStyle/>
          <a:p>
            <a:r>
              <a:rPr lang="en-US"/>
              <a:t>Lorentz force: acceleration and focusing</a:t>
            </a:r>
          </a:p>
        </p:txBody>
      </p:sp>
      <p:sp>
        <p:nvSpPr>
          <p:cNvPr id="4" name="Date Placeholder 3">
            <a:extLst>
              <a:ext uri="{FF2B5EF4-FFF2-40B4-BE49-F238E27FC236}">
                <a16:creationId xmlns:a16="http://schemas.microsoft.com/office/drawing/2014/main" id="{E2563F33-CFB2-8B1A-0BEE-EC1B27FBC292}"/>
              </a:ext>
            </a:extLst>
          </p:cNvPr>
          <p:cNvSpPr>
            <a:spLocks noGrp="1"/>
          </p:cNvSpPr>
          <p:nvPr>
            <p:ph type="dt" sz="half" idx="10"/>
          </p:nvPr>
        </p:nvSpPr>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E35E65F8-0B89-7A72-69C0-F4E0F9EC6A36}"/>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4140417F-C732-9F5C-04CC-B7095A2983CC}"/>
              </a:ext>
            </a:extLst>
          </p:cNvPr>
          <p:cNvSpPr>
            <a:spLocks noGrp="1"/>
          </p:cNvSpPr>
          <p:nvPr>
            <p:ph type="sldNum" sz="quarter" idx="12"/>
          </p:nvPr>
        </p:nvSpPr>
        <p:spPr/>
        <p:txBody>
          <a:bodyPr/>
          <a:lstStyle/>
          <a:p>
            <a:fld id="{51845F5A-061D-4825-9AE9-D7794091C6CF}" type="slidenum">
              <a:rPr lang="en-US" smtClean="0"/>
              <a:t>8</a:t>
            </a:fld>
            <a:endParaRPr lang="en-US"/>
          </a:p>
        </p:txBody>
      </p:sp>
      <mc:AlternateContent xmlns:mc="http://schemas.openxmlformats.org/markup-compatibility/2006" xmlns:a14="http://schemas.microsoft.com/office/drawing/2010/main">
        <mc:Choice Requires="a14">
          <p:sp>
            <p:nvSpPr>
              <p:cNvPr id="7" name="Object 7">
                <a:extLst>
                  <a:ext uri="{FF2B5EF4-FFF2-40B4-BE49-F238E27FC236}">
                    <a16:creationId xmlns:a16="http://schemas.microsoft.com/office/drawing/2014/main" id="{1EFC5D62-C0EC-985A-2097-2647A4412C86}"/>
                  </a:ext>
                </a:extLst>
              </p:cNvPr>
              <p:cNvSpPr txBox="1"/>
              <p:nvPr/>
            </p:nvSpPr>
            <p:spPr bwMode="auto">
              <a:xfrm>
                <a:off x="5900283" y="1046471"/>
                <a:ext cx="3464258" cy="1040594"/>
              </a:xfrm>
              <a:prstGeom prst="rect">
                <a:avLst/>
              </a:prstGeom>
              <a:noFill/>
              <a:ln w="28575">
                <a:no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f>
                        <m:fPr>
                          <m:ctrlPr>
                            <a:rPr lang="en-US" sz="2800" i="1">
                              <a:solidFill>
                                <a:srgbClr val="000000"/>
                              </a:solidFill>
                              <a:latin typeface="Cambria Math" panose="02040503050406030204" pitchFamily="18" charset="0"/>
                            </a:rPr>
                          </m:ctrlPr>
                        </m:fPr>
                        <m:num>
                          <m:r>
                            <a:rPr lang="en-US" sz="2800" i="1">
                              <a:solidFill>
                                <a:srgbClr val="000000"/>
                              </a:solidFill>
                              <a:latin typeface="Cambria Math" panose="02040503050406030204" pitchFamily="18" charset="0"/>
                            </a:rPr>
                            <m:t>𝑑</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𝑝</m:t>
                              </m:r>
                            </m:e>
                          </m:acc>
                        </m:num>
                        <m:den>
                          <m:r>
                            <a:rPr lang="en-US" sz="2800" i="1">
                              <a:solidFill>
                                <a:srgbClr val="000000"/>
                              </a:solidFill>
                              <a:latin typeface="Cambria Math" panose="02040503050406030204" pitchFamily="18" charset="0"/>
                            </a:rPr>
                            <m:t>𝑑𝑡</m:t>
                          </m:r>
                        </m:den>
                      </m:f>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𝑞</m:t>
                      </m:r>
                      <m:r>
                        <a:rPr lang="en-US" sz="2800" i="1">
                          <a:solidFill>
                            <a:srgbClr val="000000"/>
                          </a:solidFill>
                          <a:latin typeface="Cambria Math" panose="02040503050406030204" pitchFamily="18" charset="0"/>
                        </a:rPr>
                        <m:t> </m:t>
                      </m:r>
                      <m:d>
                        <m:dPr>
                          <m:ctrlPr>
                            <a:rPr lang="en-US" sz="2800" i="1">
                              <a:solidFill>
                                <a:srgbClr val="000000"/>
                              </a:solidFill>
                              <a:latin typeface="Cambria Math" panose="02040503050406030204" pitchFamily="18" charset="0"/>
                            </a:rPr>
                          </m:ctrlPr>
                        </m:dPr>
                        <m:e>
                          <m:acc>
                            <m:accPr>
                              <m:chr m:val="⃗"/>
                              <m:ctrlPr>
                                <a:rPr lang="en-US" sz="2800" b="1" i="1" smtClean="0">
                                  <a:solidFill>
                                    <a:schemeClr val="accent3">
                                      <a:lumMod val="75000"/>
                                    </a:schemeClr>
                                  </a:solidFill>
                                  <a:latin typeface="Cambria Math" panose="02040503050406030204" pitchFamily="18" charset="0"/>
                                </a:rPr>
                              </m:ctrlPr>
                            </m:accPr>
                            <m:e>
                              <m:r>
                                <a:rPr lang="en-US" sz="2800" b="1" i="0">
                                  <a:solidFill>
                                    <a:schemeClr val="accent3">
                                      <a:lumMod val="75000"/>
                                    </a:schemeClr>
                                  </a:solidFill>
                                  <a:latin typeface="Cambria Math" panose="02040503050406030204" pitchFamily="18" charset="0"/>
                                </a:rPr>
                                <m:t>𝐄</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𝑣</m:t>
                              </m:r>
                            </m:e>
                          </m:acc>
                          <m:r>
                            <a:rPr lang="en-US" sz="2800" i="1">
                              <a:solidFill>
                                <a:srgbClr val="000000"/>
                              </a:solidFill>
                              <a:latin typeface="Cambria Math" panose="02040503050406030204" pitchFamily="18" charset="0"/>
                            </a:rPr>
                            <m:t>×</m:t>
                          </m:r>
                          <m:acc>
                            <m:accPr>
                              <m:chr m:val="⃗"/>
                              <m:ctrlPr>
                                <a:rPr lang="en-US" sz="2800" b="1" i="1" smtClean="0">
                                  <a:solidFill>
                                    <a:schemeClr val="accent4">
                                      <a:lumMod val="75000"/>
                                    </a:schemeClr>
                                  </a:solidFill>
                                  <a:latin typeface="Cambria Math" panose="02040503050406030204" pitchFamily="18" charset="0"/>
                                </a:rPr>
                              </m:ctrlPr>
                            </m:accPr>
                            <m:e>
                              <m:r>
                                <a:rPr lang="en-US" sz="2800" b="1" i="0">
                                  <a:solidFill>
                                    <a:schemeClr val="accent4">
                                      <a:lumMod val="75000"/>
                                    </a:schemeClr>
                                  </a:solidFill>
                                  <a:latin typeface="Cambria Math" panose="02040503050406030204" pitchFamily="18" charset="0"/>
                                </a:rPr>
                                <m:t>𝐁</m:t>
                              </m:r>
                            </m:e>
                          </m:acc>
                        </m:e>
                      </m:d>
                    </m:oMath>
                  </m:oMathPara>
                </a14:m>
                <a:endParaRPr lang="en-US" sz="2800" dirty="0"/>
              </a:p>
            </p:txBody>
          </p:sp>
        </mc:Choice>
        <mc:Fallback xmlns="">
          <p:sp>
            <p:nvSpPr>
              <p:cNvPr id="7" name="Object 7">
                <a:extLst>
                  <a:ext uri="{FF2B5EF4-FFF2-40B4-BE49-F238E27FC236}">
                    <a16:creationId xmlns:a16="http://schemas.microsoft.com/office/drawing/2014/main" id="{1EFC5D62-C0EC-985A-2097-2647A4412C86}"/>
                  </a:ext>
                </a:extLst>
              </p:cNvPr>
              <p:cNvSpPr txBox="1">
                <a:spLocks noRot="1" noChangeAspect="1" noMove="1" noResize="1" noEditPoints="1" noAdjustHandles="1" noChangeArrowheads="1" noChangeShapeType="1" noTextEdit="1"/>
              </p:cNvSpPr>
              <p:nvPr/>
            </p:nvSpPr>
            <p:spPr bwMode="auto">
              <a:xfrm>
                <a:off x="5900283" y="1046471"/>
                <a:ext cx="3464258" cy="1040594"/>
              </a:xfrm>
              <a:prstGeom prst="rect">
                <a:avLst/>
              </a:prstGeom>
              <a:blipFill>
                <a:blip r:embed="rId2"/>
                <a:stretch>
                  <a:fillRect/>
                </a:stretch>
              </a:blipFill>
              <a:ln w="28575">
                <a:noFill/>
                <a:miter lim="800000"/>
                <a:headEnd/>
                <a:tailEnd/>
              </a:ln>
            </p:spPr>
            <p:txBody>
              <a:bodyPr/>
              <a:lstStyle/>
              <a:p>
                <a:r>
                  <a:rPr lang="en-US">
                    <a:noFill/>
                  </a:rPr>
                  <a:t> </a:t>
                </a:r>
              </a:p>
            </p:txBody>
          </p:sp>
        </mc:Fallback>
      </mc:AlternateContent>
      <p:graphicFrame>
        <p:nvGraphicFramePr>
          <p:cNvPr id="8" name="Object 8">
            <a:extLst>
              <a:ext uri="{FF2B5EF4-FFF2-40B4-BE49-F238E27FC236}">
                <a16:creationId xmlns:a16="http://schemas.microsoft.com/office/drawing/2014/main" id="{03BB07E7-C24B-ED1D-62A3-9278BE9B99E8}"/>
              </a:ext>
            </a:extLst>
          </p:cNvPr>
          <p:cNvGraphicFramePr>
            <a:graphicFrameLocks noChangeAspect="1"/>
          </p:cNvGraphicFramePr>
          <p:nvPr>
            <p:extLst>
              <p:ext uri="{D42A27DB-BD31-4B8C-83A1-F6EECF244321}">
                <p14:modId xmlns:p14="http://schemas.microsoft.com/office/powerpoint/2010/main" val="3413081481"/>
              </p:ext>
            </p:extLst>
          </p:nvPr>
        </p:nvGraphicFramePr>
        <p:xfrm>
          <a:off x="10296698" y="947292"/>
          <a:ext cx="1667693" cy="1147762"/>
        </p:xfrm>
        <a:graphic>
          <a:graphicData uri="http://schemas.openxmlformats.org/presentationml/2006/ole">
            <mc:AlternateContent xmlns:mc="http://schemas.openxmlformats.org/markup-compatibility/2006">
              <mc:Choice xmlns:v="urn:schemas-microsoft-com:vml" Requires="v">
                <p:oleObj name="Equazione" r:id="rId3" imgW="977760" imgH="888840" progId="Equation.3">
                  <p:embed/>
                </p:oleObj>
              </mc:Choice>
              <mc:Fallback>
                <p:oleObj name="Equazione" r:id="rId3" imgW="977760" imgH="888840" progId="Equation.3">
                  <p:embed/>
                  <p:pic>
                    <p:nvPicPr>
                      <p:cNvPr id="8" name="Object 8">
                        <a:extLst>
                          <a:ext uri="{FF2B5EF4-FFF2-40B4-BE49-F238E27FC236}">
                            <a16:creationId xmlns:a16="http://schemas.microsoft.com/office/drawing/2014/main" id="{03BB07E7-C24B-ED1D-62A3-9278BE9B99E8}"/>
                          </a:ext>
                        </a:extLst>
                      </p:cNvPr>
                      <p:cNvPicPr>
                        <a:picLocks noChangeAspect="1" noChangeArrowheads="1"/>
                      </p:cNvPicPr>
                      <p:nvPr/>
                    </p:nvPicPr>
                    <p:blipFill>
                      <a:blip r:embed="rId4"/>
                      <a:srcRect/>
                      <a:stretch>
                        <a:fillRect/>
                      </a:stretch>
                    </p:blipFill>
                    <p:spPr bwMode="auto">
                      <a:xfrm>
                        <a:off x="10296698" y="947292"/>
                        <a:ext cx="1667693" cy="1147762"/>
                      </a:xfrm>
                      <a:prstGeom prst="rect">
                        <a:avLst/>
                      </a:prstGeom>
                      <a:noFill/>
                      <a:ln w="28575">
                        <a:noFill/>
                        <a:miter lim="800000"/>
                        <a:headEnd/>
                        <a:tailEnd/>
                      </a:ln>
                    </p:spPr>
                  </p:pic>
                </p:oleObj>
              </mc:Fallback>
            </mc:AlternateContent>
          </a:graphicData>
        </a:graphic>
      </p:graphicFrame>
      <p:sp>
        <p:nvSpPr>
          <p:cNvPr id="9" name="Text Box 13">
            <a:extLst>
              <a:ext uri="{FF2B5EF4-FFF2-40B4-BE49-F238E27FC236}">
                <a16:creationId xmlns:a16="http://schemas.microsoft.com/office/drawing/2014/main" id="{A569F2F0-BD6C-FE7C-E5E0-C01BE29CBC4A}"/>
              </a:ext>
            </a:extLst>
          </p:cNvPr>
          <p:cNvSpPr txBox="1">
            <a:spLocks noChangeArrowheads="1"/>
          </p:cNvSpPr>
          <p:nvPr/>
        </p:nvSpPr>
        <p:spPr bwMode="auto">
          <a:xfrm>
            <a:off x="2002176" y="2641603"/>
            <a:ext cx="2356302" cy="400110"/>
          </a:xfrm>
          <a:prstGeom prst="rect">
            <a:avLst/>
          </a:prstGeom>
          <a:noFill/>
          <a:ln w="9525">
            <a:noFill/>
            <a:miter lim="800000"/>
            <a:headEnd/>
            <a:tailEnd/>
          </a:ln>
          <a:effectLst/>
        </p:spPr>
        <p:txBody>
          <a:bodyPr wrap="none">
            <a:spAutoFit/>
          </a:bodyPr>
          <a:lstStyle/>
          <a:p>
            <a:pPr eaLnBrk="1" hangingPunct="1"/>
            <a:r>
              <a:rPr lang="en-US" sz="2000" b="1"/>
              <a:t>ACCELERATION</a:t>
            </a:r>
          </a:p>
        </p:txBody>
      </p:sp>
      <p:sp>
        <p:nvSpPr>
          <p:cNvPr id="10" name="Text Box 15">
            <a:extLst>
              <a:ext uri="{FF2B5EF4-FFF2-40B4-BE49-F238E27FC236}">
                <a16:creationId xmlns:a16="http://schemas.microsoft.com/office/drawing/2014/main" id="{05CE1064-90EB-2D21-06B1-CA555B69B93F}"/>
              </a:ext>
            </a:extLst>
          </p:cNvPr>
          <p:cNvSpPr txBox="1">
            <a:spLocks noChangeArrowheads="1"/>
          </p:cNvSpPr>
          <p:nvPr/>
        </p:nvSpPr>
        <p:spPr bwMode="auto">
          <a:xfrm>
            <a:off x="7413348" y="2644657"/>
            <a:ext cx="3854784" cy="400110"/>
          </a:xfrm>
          <a:prstGeom prst="rect">
            <a:avLst/>
          </a:prstGeom>
          <a:noFill/>
          <a:ln w="9525">
            <a:noFill/>
            <a:miter lim="800000"/>
            <a:headEnd/>
            <a:tailEnd/>
          </a:ln>
          <a:effectLst/>
        </p:spPr>
        <p:txBody>
          <a:bodyPr wrap="square">
            <a:spAutoFit/>
          </a:bodyPr>
          <a:lstStyle/>
          <a:p>
            <a:pPr eaLnBrk="1" hangingPunct="1"/>
            <a:r>
              <a:rPr lang="en-US" sz="2000" b="1"/>
              <a:t>BENDING AND FOCUSING</a:t>
            </a:r>
          </a:p>
        </p:txBody>
      </p:sp>
      <p:sp>
        <p:nvSpPr>
          <p:cNvPr id="13" name="Rettangolo 51">
            <a:extLst>
              <a:ext uri="{FF2B5EF4-FFF2-40B4-BE49-F238E27FC236}">
                <a16:creationId xmlns:a16="http://schemas.microsoft.com/office/drawing/2014/main" id="{0C6CB824-65CC-C55A-01D1-77123D55D1BF}"/>
              </a:ext>
            </a:extLst>
          </p:cNvPr>
          <p:cNvSpPr/>
          <p:nvPr/>
        </p:nvSpPr>
        <p:spPr>
          <a:xfrm>
            <a:off x="132202" y="869650"/>
            <a:ext cx="5001658" cy="1477328"/>
          </a:xfrm>
          <a:prstGeom prst="rect">
            <a:avLst/>
          </a:prstGeom>
        </p:spPr>
        <p:txBody>
          <a:bodyPr wrap="square">
            <a:spAutoFit/>
          </a:bodyPr>
          <a:lstStyle/>
          <a:p>
            <a:pPr algn="just">
              <a:spcBef>
                <a:spcPct val="0"/>
              </a:spcBef>
              <a:tabLst>
                <a:tab pos="533400" algn="l"/>
              </a:tabLst>
            </a:pPr>
            <a:r>
              <a:rPr lang="en-US">
                <a:latin typeface="Calibri" pitchFamily="34" charset="0"/>
              </a:rPr>
              <a:t>The basic equation that describes the acceleration/bending/focusing processes is the </a:t>
            </a:r>
            <a:r>
              <a:rPr lang="en-US" b="1">
                <a:latin typeface="Calibri" pitchFamily="34" charset="0"/>
              </a:rPr>
              <a:t>Lorentz Force</a:t>
            </a:r>
            <a:r>
              <a:rPr lang="en-US">
                <a:latin typeface="Calibri" pitchFamily="34" charset="0"/>
              </a:rPr>
              <a:t>.</a:t>
            </a:r>
            <a:endParaRPr lang="en-US" b="1">
              <a:latin typeface="Calibri" pitchFamily="34" charset="0"/>
            </a:endParaRPr>
          </a:p>
          <a:p>
            <a:pPr algn="just">
              <a:spcBef>
                <a:spcPct val="0"/>
              </a:spcBef>
              <a:tabLst>
                <a:tab pos="533400" algn="l"/>
              </a:tabLst>
            </a:pPr>
            <a:r>
              <a:rPr lang="en-US">
                <a:latin typeface="Calibri" pitchFamily="34" charset="0"/>
              </a:rPr>
              <a:t>Particles are </a:t>
            </a:r>
            <a:r>
              <a:rPr lang="en-US" b="1">
                <a:solidFill>
                  <a:schemeClr val="accent3">
                    <a:lumMod val="75000"/>
                  </a:schemeClr>
                </a:solidFill>
                <a:latin typeface="Calibri" pitchFamily="34" charset="0"/>
              </a:rPr>
              <a:t>accelerated through electric </a:t>
            </a:r>
            <a:r>
              <a:rPr lang="en-US">
                <a:latin typeface="Calibri" pitchFamily="34" charset="0"/>
              </a:rPr>
              <a:t>fields and are </a:t>
            </a:r>
            <a:r>
              <a:rPr lang="en-US" b="1">
                <a:solidFill>
                  <a:schemeClr val="accent4">
                    <a:lumMod val="75000"/>
                  </a:schemeClr>
                </a:solidFill>
                <a:latin typeface="Calibri" pitchFamily="34" charset="0"/>
              </a:rPr>
              <a:t>bended and focused through magnetic </a:t>
            </a:r>
            <a:r>
              <a:rPr lang="en-US">
                <a:latin typeface="Calibri" pitchFamily="34" charset="0"/>
              </a:rPr>
              <a:t>fields. </a:t>
            </a:r>
          </a:p>
        </p:txBody>
      </p:sp>
      <p:pic>
        <p:nvPicPr>
          <p:cNvPr id="14" name="Immagine 3">
            <a:extLst>
              <a:ext uri="{FF2B5EF4-FFF2-40B4-BE49-F238E27FC236}">
                <a16:creationId xmlns:a16="http://schemas.microsoft.com/office/drawing/2014/main" id="{422E684C-574D-D35A-FEE1-BA383369C054}"/>
              </a:ext>
            </a:extLst>
          </p:cNvPr>
          <p:cNvPicPr>
            <a:picLocks noChangeAspect="1"/>
          </p:cNvPicPr>
          <p:nvPr/>
        </p:nvPicPr>
        <p:blipFill rotWithShape="1">
          <a:blip r:embed="rId5">
            <a:extLst>
              <a:ext uri="{28A0092B-C50C-407E-A947-70E740481C1C}">
                <a14:useLocalDpi xmlns:a14="http://schemas.microsoft.com/office/drawing/2010/main" val="0"/>
              </a:ext>
            </a:extLst>
          </a:blip>
          <a:srcRect l="53020" t="32409" r="4714" b="23480"/>
          <a:stretch/>
        </p:blipFill>
        <p:spPr>
          <a:xfrm>
            <a:off x="7112497" y="3482397"/>
            <a:ext cx="2308634" cy="1370669"/>
          </a:xfrm>
          <a:prstGeom prst="rect">
            <a:avLst/>
          </a:prstGeom>
        </p:spPr>
      </p:pic>
      <p:pic>
        <p:nvPicPr>
          <p:cNvPr id="15" name="Immagine 4">
            <a:extLst>
              <a:ext uri="{FF2B5EF4-FFF2-40B4-BE49-F238E27FC236}">
                <a16:creationId xmlns:a16="http://schemas.microsoft.com/office/drawing/2014/main" id="{1A7371E9-E74E-334D-9DB0-331AF5E44F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013" r="53523" b="11134"/>
          <a:stretch/>
        </p:blipFill>
        <p:spPr>
          <a:xfrm>
            <a:off x="1759325" y="3594314"/>
            <a:ext cx="2725870" cy="1684080"/>
          </a:xfrm>
          <a:prstGeom prst="rect">
            <a:avLst/>
          </a:prstGeom>
        </p:spPr>
      </p:pic>
      <p:sp>
        <p:nvSpPr>
          <p:cNvPr id="16" name="Rettangolo 2">
            <a:extLst>
              <a:ext uri="{FF2B5EF4-FFF2-40B4-BE49-F238E27FC236}">
                <a16:creationId xmlns:a16="http://schemas.microsoft.com/office/drawing/2014/main" id="{6AA211D5-D7F3-2E1D-A487-543A7606280F}"/>
              </a:ext>
            </a:extLst>
          </p:cNvPr>
          <p:cNvSpPr/>
          <p:nvPr/>
        </p:nvSpPr>
        <p:spPr>
          <a:xfrm>
            <a:off x="854028" y="2572460"/>
            <a:ext cx="4527637" cy="372779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magine 6">
            <a:extLst>
              <a:ext uri="{FF2B5EF4-FFF2-40B4-BE49-F238E27FC236}">
                <a16:creationId xmlns:a16="http://schemas.microsoft.com/office/drawing/2014/main" id="{2B7F3AC2-AF92-CD46-5617-2129710B1C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6684" y="3473909"/>
            <a:ext cx="1831093" cy="1359713"/>
          </a:xfrm>
          <a:prstGeom prst="rect">
            <a:avLst/>
          </a:prstGeom>
        </p:spPr>
      </p:pic>
      <p:pic>
        <p:nvPicPr>
          <p:cNvPr id="20" name="Immagine 7">
            <a:extLst>
              <a:ext uri="{FF2B5EF4-FFF2-40B4-BE49-F238E27FC236}">
                <a16:creationId xmlns:a16="http://schemas.microsoft.com/office/drawing/2014/main" id="{691626F4-6A36-40D0-2361-62580CDFEF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240" t="86" r="3965" b="3935"/>
          <a:stretch/>
        </p:blipFill>
        <p:spPr>
          <a:xfrm>
            <a:off x="9773694" y="4928006"/>
            <a:ext cx="1415721" cy="1228579"/>
          </a:xfrm>
          <a:prstGeom prst="rect">
            <a:avLst/>
          </a:prstGeom>
        </p:spPr>
      </p:pic>
      <p:pic>
        <p:nvPicPr>
          <p:cNvPr id="21" name="Immagine 8">
            <a:extLst>
              <a:ext uri="{FF2B5EF4-FFF2-40B4-BE49-F238E27FC236}">
                <a16:creationId xmlns:a16="http://schemas.microsoft.com/office/drawing/2014/main" id="{63BBFFFD-2875-654E-5F3C-41D37636E1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5587" y="4941021"/>
            <a:ext cx="2310759" cy="1248987"/>
          </a:xfrm>
          <a:prstGeom prst="rect">
            <a:avLst/>
          </a:prstGeom>
        </p:spPr>
      </p:pic>
      <p:pic>
        <p:nvPicPr>
          <p:cNvPr id="22" name="Picture 8" descr="C:\Users\David\Desktop\MASTER LEZIONI\CAS_2016\images44.jpg">
            <a:extLst>
              <a:ext uri="{FF2B5EF4-FFF2-40B4-BE49-F238E27FC236}">
                <a16:creationId xmlns:a16="http://schemas.microsoft.com/office/drawing/2014/main" id="{320E6E6F-24E9-DA84-5ED5-367A40528E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7374" y="5278395"/>
            <a:ext cx="2273546" cy="8778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C:\Users\David\Desktop\MASTER LEZIONI\CAS_2016\20080501_dc_1.jpg">
            <a:extLst>
              <a:ext uri="{FF2B5EF4-FFF2-40B4-BE49-F238E27FC236}">
                <a16:creationId xmlns:a16="http://schemas.microsoft.com/office/drawing/2014/main" id="{4CD7667C-8155-029A-9A63-E3D2B8D64FB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9014" y="5278395"/>
            <a:ext cx="1751324" cy="885399"/>
          </a:xfrm>
          <a:prstGeom prst="rect">
            <a:avLst/>
          </a:prstGeom>
          <a:noFill/>
          <a:extLst>
            <a:ext uri="{909E8E84-426E-40DD-AFC4-6F175D3DCCD1}">
              <a14:hiddenFill xmlns:a14="http://schemas.microsoft.com/office/drawing/2010/main">
                <a:solidFill>
                  <a:srgbClr val="FFFFFF"/>
                </a:solidFill>
              </a14:hiddenFill>
            </a:ext>
          </a:extLst>
        </p:spPr>
      </p:pic>
      <p:sp>
        <p:nvSpPr>
          <p:cNvPr id="26" name="Rettangolo 1">
            <a:extLst>
              <a:ext uri="{FF2B5EF4-FFF2-40B4-BE49-F238E27FC236}">
                <a16:creationId xmlns:a16="http://schemas.microsoft.com/office/drawing/2014/main" id="{DB6E0B9A-06A7-6177-F807-6915474CFE0C}"/>
              </a:ext>
            </a:extLst>
          </p:cNvPr>
          <p:cNvSpPr/>
          <p:nvPr/>
        </p:nvSpPr>
        <p:spPr>
          <a:xfrm>
            <a:off x="962052" y="2976357"/>
            <a:ext cx="4318868" cy="523220"/>
          </a:xfrm>
          <a:prstGeom prst="rect">
            <a:avLst/>
          </a:prstGeom>
        </p:spPr>
        <p:txBody>
          <a:bodyPr wrap="square">
            <a:spAutoFit/>
          </a:bodyPr>
          <a:lstStyle/>
          <a:p>
            <a:pPr algn="just"/>
            <a:r>
              <a:rPr lang="en-GB" sz="1400"/>
              <a:t>To accelerate, we need a force in the direction of motion</a:t>
            </a:r>
            <a:endParaRPr lang="en-US" sz="1400"/>
          </a:p>
        </p:txBody>
      </p:sp>
      <p:sp>
        <p:nvSpPr>
          <p:cNvPr id="27" name="Rettangolo 16">
            <a:extLst>
              <a:ext uri="{FF2B5EF4-FFF2-40B4-BE49-F238E27FC236}">
                <a16:creationId xmlns:a16="http://schemas.microsoft.com/office/drawing/2014/main" id="{6DED2C74-9252-DDA1-17D8-6DE656F551DC}"/>
              </a:ext>
            </a:extLst>
          </p:cNvPr>
          <p:cNvSpPr/>
          <p:nvPr/>
        </p:nvSpPr>
        <p:spPr>
          <a:xfrm>
            <a:off x="6923474" y="3019925"/>
            <a:ext cx="4264303" cy="523220"/>
          </a:xfrm>
          <a:prstGeom prst="rect">
            <a:avLst/>
          </a:prstGeom>
        </p:spPr>
        <p:txBody>
          <a:bodyPr wrap="square">
            <a:spAutoFit/>
          </a:bodyPr>
          <a:lstStyle/>
          <a:p>
            <a:r>
              <a:rPr lang="en-GB" sz="1400"/>
              <a:t>2</a:t>
            </a:r>
            <a:r>
              <a:rPr lang="en-GB" sz="1400" baseline="30000"/>
              <a:t>nd</a:t>
            </a:r>
            <a:r>
              <a:rPr lang="en-GB" sz="1400"/>
              <a:t> term always perpendicular to motion =&gt; no energy gain</a:t>
            </a:r>
          </a:p>
        </p:txBody>
      </p:sp>
      <p:sp>
        <p:nvSpPr>
          <p:cNvPr id="34" name="Rettangolo 2">
            <a:extLst>
              <a:ext uri="{FF2B5EF4-FFF2-40B4-BE49-F238E27FC236}">
                <a16:creationId xmlns:a16="http://schemas.microsoft.com/office/drawing/2014/main" id="{BCBA21A9-1DF5-7BB4-B070-731454E1A315}"/>
              </a:ext>
            </a:extLst>
          </p:cNvPr>
          <p:cNvSpPr/>
          <p:nvPr/>
        </p:nvSpPr>
        <p:spPr>
          <a:xfrm>
            <a:off x="6740495" y="2572460"/>
            <a:ext cx="4527637" cy="3727791"/>
          </a:xfrm>
          <a:prstGeom prst="rect">
            <a:avLst/>
          </a:prstGeom>
          <a:no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136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25CE32-67EF-CE5E-96AA-8752C6A38B8F}"/>
              </a:ext>
            </a:extLst>
          </p:cNvPr>
          <p:cNvSpPr>
            <a:spLocks noGrp="1"/>
          </p:cNvSpPr>
          <p:nvPr>
            <p:ph type="title"/>
          </p:nvPr>
        </p:nvSpPr>
        <p:spPr>
          <a:xfrm>
            <a:off x="838201" y="28487"/>
            <a:ext cx="5336674" cy="748245"/>
          </a:xfrm>
        </p:spPr>
        <p:txBody>
          <a:bodyPr/>
          <a:lstStyle/>
          <a:p>
            <a:r>
              <a:rPr lang="en-US" dirty="0"/>
              <a:t>Acceleration basics</a:t>
            </a:r>
          </a:p>
        </p:txBody>
      </p:sp>
      <p:sp>
        <p:nvSpPr>
          <p:cNvPr id="4" name="Date Placeholder 3">
            <a:extLst>
              <a:ext uri="{FF2B5EF4-FFF2-40B4-BE49-F238E27FC236}">
                <a16:creationId xmlns:a16="http://schemas.microsoft.com/office/drawing/2014/main" id="{EE33CDA5-12C5-2649-0DF8-FB930A32B8DE}"/>
              </a:ext>
            </a:extLst>
          </p:cNvPr>
          <p:cNvSpPr>
            <a:spLocks noGrp="1"/>
          </p:cNvSpPr>
          <p:nvPr>
            <p:ph type="dt" sz="half" idx="10"/>
          </p:nvPr>
        </p:nvSpPr>
        <p:spPr>
          <a:xfrm>
            <a:off x="511116" y="6356349"/>
            <a:ext cx="2743200" cy="365125"/>
          </a:xfrm>
        </p:spPr>
        <p:txBody>
          <a:bodyPr/>
          <a:lstStyle/>
          <a:p>
            <a:fld id="{C0F36AE6-7F1E-48E5-A9A2-3C25A4FE4FDE}" type="datetime1">
              <a:rPr lang="en-US" smtClean="0"/>
              <a:t>19-Apr-24</a:t>
            </a:fld>
            <a:endParaRPr lang="en-US"/>
          </a:p>
        </p:txBody>
      </p:sp>
      <p:sp>
        <p:nvSpPr>
          <p:cNvPr id="5" name="Footer Placeholder 4">
            <a:extLst>
              <a:ext uri="{FF2B5EF4-FFF2-40B4-BE49-F238E27FC236}">
                <a16:creationId xmlns:a16="http://schemas.microsoft.com/office/drawing/2014/main" id="{73EB9231-90FC-AA34-9D50-21B33671B7A8}"/>
              </a:ext>
            </a:extLst>
          </p:cNvPr>
          <p:cNvSpPr>
            <a:spLocks noGrp="1"/>
          </p:cNvSpPr>
          <p:nvPr>
            <p:ph type="ftr" sz="quarter" idx="11"/>
          </p:nvPr>
        </p:nvSpPr>
        <p:spPr/>
        <p:txBody>
          <a:bodyPr/>
          <a:lstStyle/>
          <a:p>
            <a:r>
              <a:rPr lang="it-IT"/>
              <a:t>EuPRAXIA DN School on Plasma Accelerators</a:t>
            </a:r>
            <a:endParaRPr lang="en-US"/>
          </a:p>
        </p:txBody>
      </p:sp>
      <p:sp>
        <p:nvSpPr>
          <p:cNvPr id="6" name="Slide Number Placeholder 5">
            <a:extLst>
              <a:ext uri="{FF2B5EF4-FFF2-40B4-BE49-F238E27FC236}">
                <a16:creationId xmlns:a16="http://schemas.microsoft.com/office/drawing/2014/main" id="{9F307F0D-2B87-7C51-A138-8D2290E02423}"/>
              </a:ext>
            </a:extLst>
          </p:cNvPr>
          <p:cNvSpPr>
            <a:spLocks noGrp="1"/>
          </p:cNvSpPr>
          <p:nvPr>
            <p:ph type="sldNum" sz="quarter" idx="12"/>
          </p:nvPr>
        </p:nvSpPr>
        <p:spPr/>
        <p:txBody>
          <a:bodyPr/>
          <a:lstStyle/>
          <a:p>
            <a:fld id="{51845F5A-061D-4825-9AE9-D7794091C6CF}" type="slidenum">
              <a:rPr lang="en-US" smtClean="0"/>
              <a:t>9</a:t>
            </a:fld>
            <a:endParaRPr lang="en-US"/>
          </a:p>
        </p:txBody>
      </p:sp>
      <p:pic>
        <p:nvPicPr>
          <p:cNvPr id="7" name="Picture 2" descr="Risultati immagini per campi elettrici">
            <a:extLst>
              <a:ext uri="{FF2B5EF4-FFF2-40B4-BE49-F238E27FC236}">
                <a16:creationId xmlns:a16="http://schemas.microsoft.com/office/drawing/2014/main" id="{B006DAD3-E0CF-5C6D-370B-CD70DBA11E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172"/>
          <a:stretch/>
        </p:blipFill>
        <p:spPr bwMode="auto">
          <a:xfrm>
            <a:off x="1832116" y="811059"/>
            <a:ext cx="2072541" cy="12586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isultati immagini per capelli dritti gabbia di faraday">
            <a:extLst>
              <a:ext uri="{FF2B5EF4-FFF2-40B4-BE49-F238E27FC236}">
                <a16:creationId xmlns:a16="http://schemas.microsoft.com/office/drawing/2014/main" id="{87BD94C5-DA3E-2A6F-0433-DF8105B6A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594" y="2358544"/>
            <a:ext cx="1883457" cy="1410776"/>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7">
            <a:extLst>
              <a:ext uri="{FF2B5EF4-FFF2-40B4-BE49-F238E27FC236}">
                <a16:creationId xmlns:a16="http://schemas.microsoft.com/office/drawing/2014/main" id="{9A513920-F788-16AC-6CBD-E520CF0262B5}"/>
              </a:ext>
            </a:extLst>
          </p:cNvPr>
          <p:cNvSpPr txBox="1"/>
          <p:nvPr/>
        </p:nvSpPr>
        <p:spPr>
          <a:xfrm>
            <a:off x="1846594" y="2358544"/>
            <a:ext cx="1269438" cy="369332"/>
          </a:xfrm>
          <a:prstGeom prst="rect">
            <a:avLst/>
          </a:prstGeom>
          <a:noFill/>
        </p:spPr>
        <p:txBody>
          <a:bodyPr wrap="square" rtlCol="0">
            <a:spAutoFit/>
          </a:bodyPr>
          <a:lstStyle/>
          <a:p>
            <a:r>
              <a:rPr lang="en-US" dirty="0">
                <a:solidFill>
                  <a:schemeClr val="bg1"/>
                </a:solidFill>
              </a:rPr>
              <a:t>10</a:t>
            </a:r>
            <a:r>
              <a:rPr lang="en-US" baseline="30000" dirty="0">
                <a:solidFill>
                  <a:schemeClr val="bg1"/>
                </a:solidFill>
              </a:rPr>
              <a:t>9</a:t>
            </a:r>
            <a:r>
              <a:rPr lang="en-US" dirty="0">
                <a:solidFill>
                  <a:schemeClr val="bg1"/>
                </a:solidFill>
              </a:rPr>
              <a:t>-10</a:t>
            </a:r>
            <a:r>
              <a:rPr lang="en-US" baseline="30000" dirty="0">
                <a:solidFill>
                  <a:schemeClr val="bg1"/>
                </a:solidFill>
              </a:rPr>
              <a:t>10</a:t>
            </a:r>
            <a:r>
              <a:rPr lang="en-US" dirty="0">
                <a:solidFill>
                  <a:schemeClr val="bg1"/>
                </a:solidFill>
              </a:rPr>
              <a:t>V</a:t>
            </a:r>
          </a:p>
        </p:txBody>
      </p:sp>
      <p:sp>
        <p:nvSpPr>
          <p:cNvPr id="15" name="CasellaDiTesto 18">
            <a:extLst>
              <a:ext uri="{FF2B5EF4-FFF2-40B4-BE49-F238E27FC236}">
                <a16:creationId xmlns:a16="http://schemas.microsoft.com/office/drawing/2014/main" id="{AEAD95DD-9B33-A736-2A9E-E25E057ACBC7}"/>
              </a:ext>
            </a:extLst>
          </p:cNvPr>
          <p:cNvSpPr txBox="1"/>
          <p:nvPr/>
        </p:nvSpPr>
        <p:spPr>
          <a:xfrm>
            <a:off x="412427" y="2851765"/>
            <a:ext cx="1141659" cy="369332"/>
          </a:xfrm>
          <a:prstGeom prst="rect">
            <a:avLst/>
          </a:prstGeom>
          <a:noFill/>
        </p:spPr>
        <p:txBody>
          <a:bodyPr wrap="none" rtlCol="0">
            <a:spAutoFit/>
          </a:bodyPr>
          <a:lstStyle/>
          <a:p>
            <a:r>
              <a:rPr lang="en-US" dirty="0"/>
              <a:t>100-200 V</a:t>
            </a:r>
          </a:p>
        </p:txBody>
      </p:sp>
      <p:pic>
        <p:nvPicPr>
          <p:cNvPr id="38" name="Picture 2" descr="Risultati immagini per presa elettrica casa">
            <a:extLst>
              <a:ext uri="{FF2B5EF4-FFF2-40B4-BE49-F238E27FC236}">
                <a16:creationId xmlns:a16="http://schemas.microsoft.com/office/drawing/2014/main" id="{37546957-F4CA-AEC9-9F47-E77CB87DB7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231" y="3214396"/>
            <a:ext cx="1026108" cy="509634"/>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2B597233-8AC4-7F91-6DC2-7A1E0B88B140}"/>
              </a:ext>
            </a:extLst>
          </p:cNvPr>
          <p:cNvSpPr txBox="1"/>
          <p:nvPr/>
        </p:nvSpPr>
        <p:spPr>
          <a:xfrm>
            <a:off x="1832116" y="815992"/>
            <a:ext cx="681597" cy="369332"/>
          </a:xfrm>
          <a:prstGeom prst="rect">
            <a:avLst/>
          </a:prstGeom>
          <a:noFill/>
        </p:spPr>
        <p:txBody>
          <a:bodyPr wrap="none" rtlCol="0">
            <a:spAutoFit/>
          </a:bodyPr>
          <a:lstStyle/>
          <a:p>
            <a:r>
              <a:rPr lang="en-US" dirty="0"/>
              <a:t>10</a:t>
            </a:r>
            <a:r>
              <a:rPr lang="en-US" baseline="30000" dirty="0"/>
              <a:t>5</a:t>
            </a:r>
            <a:r>
              <a:rPr lang="en-US" dirty="0"/>
              <a:t> V</a:t>
            </a:r>
          </a:p>
        </p:txBody>
      </p:sp>
      <mc:AlternateContent xmlns:mc="http://schemas.openxmlformats.org/markup-compatibility/2006" xmlns:a14="http://schemas.microsoft.com/office/drawing/2010/main">
        <mc:Choice Requires="a14">
          <p:sp>
            <p:nvSpPr>
              <p:cNvPr id="40" name="Object 32">
                <a:extLst>
                  <a:ext uri="{FF2B5EF4-FFF2-40B4-BE49-F238E27FC236}">
                    <a16:creationId xmlns:a16="http://schemas.microsoft.com/office/drawing/2014/main" id="{5030AD2D-97F7-C882-6093-F94BCAF34DF0}"/>
                  </a:ext>
                </a:extLst>
              </p:cNvPr>
              <p:cNvSpPr txBox="1"/>
              <p:nvPr/>
            </p:nvSpPr>
            <p:spPr bwMode="auto">
              <a:xfrm>
                <a:off x="4408427" y="812535"/>
                <a:ext cx="3623503" cy="917612"/>
              </a:xfrm>
              <a:prstGeom prst="rect">
                <a:avLst/>
              </a:prstGeom>
              <a:noFill/>
              <a:ln w="12700">
                <a:solidFill>
                  <a:schemeClr val="accent3">
                    <a:lumMod val="75000"/>
                  </a:schemeClr>
                </a:solid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𝑑</m:t>
                          </m:r>
                          <m:acc>
                            <m:accPr>
                              <m:chr m:val="⃗"/>
                              <m:ctrlPr>
                                <a:rPr lang="en-US" sz="2400" i="1">
                                  <a:solidFill>
                                    <a:srgbClr val="000000"/>
                                  </a:solidFill>
                                  <a:latin typeface="Cambria Math" panose="02040503050406030204" pitchFamily="18" charset="0"/>
                                </a:rPr>
                              </m:ctrlPr>
                            </m:accPr>
                            <m:e>
                              <m:r>
                                <a:rPr lang="en-US" sz="2400" i="1">
                                  <a:solidFill>
                                    <a:srgbClr val="000000"/>
                                  </a:solidFill>
                                  <a:latin typeface="Cambria Math" panose="02040503050406030204" pitchFamily="18" charset="0"/>
                                </a:rPr>
                                <m:t>𝑝</m:t>
                              </m:r>
                            </m:e>
                          </m:acc>
                        </m:num>
                        <m:den>
                          <m:r>
                            <a:rPr lang="en-US" sz="2400" i="1">
                              <a:solidFill>
                                <a:srgbClr val="000000"/>
                              </a:solidFill>
                              <a:latin typeface="Cambria Math" panose="02040503050406030204" pitchFamily="18" charset="0"/>
                            </a:rPr>
                            <m:t>𝑑𝑡</m:t>
                          </m:r>
                        </m:den>
                      </m:f>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𝑞</m:t>
                      </m:r>
                      <m:r>
                        <a:rPr lang="en-US" sz="2400" i="1">
                          <a:solidFill>
                            <a:srgbClr val="000000"/>
                          </a:solidFill>
                          <a:latin typeface="Cambria Math" panose="02040503050406030204" pitchFamily="18" charset="0"/>
                        </a:rPr>
                        <m:t> </m:t>
                      </m:r>
                      <m:acc>
                        <m:accPr>
                          <m:chr m:val="⃗"/>
                          <m:ctrlPr>
                            <a:rPr lang="en-US" sz="2400" i="1">
                              <a:solidFill>
                                <a:srgbClr val="000000"/>
                              </a:solidFill>
                              <a:latin typeface="Cambria Math" panose="02040503050406030204" pitchFamily="18" charset="0"/>
                            </a:rPr>
                          </m:ctrlPr>
                        </m:accPr>
                        <m:e>
                          <m:r>
                            <m:rPr>
                              <m:sty m:val="p"/>
                            </m:rPr>
                            <a:rPr lang="en-US" sz="2400" i="0">
                              <a:solidFill>
                                <a:srgbClr val="000000"/>
                              </a:solidFill>
                              <a:latin typeface="Cambria Math" panose="02040503050406030204" pitchFamily="18" charset="0"/>
                            </a:rPr>
                            <m:t>E</m:t>
                          </m:r>
                        </m:e>
                      </m:acc>
                      <m:r>
                        <m:rPr>
                          <m:nor/>
                        </m:rPr>
                        <a:rPr lang="en-US" sz="2400">
                          <a:solidFill>
                            <a:srgbClr val="000000"/>
                          </a:solidFill>
                          <a:latin typeface="Cambria Math" panose="02040503050406030204" pitchFamily="18" charset="0"/>
                        </a:rPr>
                        <m:t>   </m:t>
                      </m:r>
                      <m:r>
                        <a:rPr lang="en-US" sz="2400" i="1">
                          <a:solidFill>
                            <a:srgbClr val="000000"/>
                          </a:solidFill>
                          <a:latin typeface="Cambria Math" panose="02040503050406030204" pitchFamily="18" charset="0"/>
                        </a:rPr>
                        <m:t>⇒</m:t>
                      </m:r>
                      <m:r>
                        <m:rPr>
                          <m:nor/>
                        </m:rPr>
                        <a:rPr lang="en-US" sz="2400" i="0">
                          <a:solidFill>
                            <a:srgbClr val="000000"/>
                          </a:solidFill>
                          <a:latin typeface="Cambria Math" panose="02040503050406030204" pitchFamily="18" charset="0"/>
                        </a:rPr>
                        <m:t>   </m:t>
                      </m:r>
                      <m:r>
                        <m:rPr>
                          <m:sty m:val="p"/>
                        </m:rPr>
                        <a:rPr lang="en-US" sz="2400" i="1">
                          <a:solidFill>
                            <a:srgbClr val="000000"/>
                          </a:solidFill>
                          <a:latin typeface="Cambria Math" panose="02040503050406030204" pitchFamily="18" charset="0"/>
                        </a:rPr>
                        <m:t>Δ</m:t>
                      </m:r>
                      <m:r>
                        <a:rPr lang="en-US" sz="2400" i="1">
                          <a:solidFill>
                            <a:srgbClr val="000000"/>
                          </a:solidFill>
                          <a:latin typeface="Cambria Math" panose="02040503050406030204" pitchFamily="18" charset="0"/>
                        </a:rPr>
                        <m:t>𝐸</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𝑞</m:t>
                      </m:r>
                      <m:r>
                        <m:rPr>
                          <m:sty m:val="p"/>
                        </m:rPr>
                        <a:rPr lang="en-US" sz="2400" i="1">
                          <a:solidFill>
                            <a:srgbClr val="000000"/>
                          </a:solidFill>
                          <a:latin typeface="Cambria Math" panose="02040503050406030204" pitchFamily="18" charset="0"/>
                        </a:rPr>
                        <m:t>Δ</m:t>
                      </m:r>
                      <m:r>
                        <a:rPr lang="en-US" sz="2400" i="1">
                          <a:solidFill>
                            <a:srgbClr val="000000"/>
                          </a:solidFill>
                          <a:latin typeface="Cambria Math" panose="02040503050406030204" pitchFamily="18" charset="0"/>
                        </a:rPr>
                        <m:t>𝑉</m:t>
                      </m:r>
                    </m:oMath>
                  </m:oMathPara>
                </a14:m>
                <a:endParaRPr lang="en-US" sz="2400" dirty="0"/>
              </a:p>
            </p:txBody>
          </p:sp>
        </mc:Choice>
        <mc:Fallback xmlns="">
          <p:sp>
            <p:nvSpPr>
              <p:cNvPr id="40" name="Object 32">
                <a:extLst>
                  <a:ext uri="{FF2B5EF4-FFF2-40B4-BE49-F238E27FC236}">
                    <a16:creationId xmlns:a16="http://schemas.microsoft.com/office/drawing/2014/main" id="{5030AD2D-97F7-C882-6093-F94BCAF34DF0}"/>
                  </a:ext>
                </a:extLst>
              </p:cNvPr>
              <p:cNvSpPr txBox="1">
                <a:spLocks noRot="1" noChangeAspect="1" noMove="1" noResize="1" noEditPoints="1" noAdjustHandles="1" noChangeArrowheads="1" noChangeShapeType="1" noTextEdit="1"/>
              </p:cNvSpPr>
              <p:nvPr/>
            </p:nvSpPr>
            <p:spPr bwMode="auto">
              <a:xfrm>
                <a:off x="4408427" y="812535"/>
                <a:ext cx="3623503" cy="917612"/>
              </a:xfrm>
              <a:prstGeom prst="rect">
                <a:avLst/>
              </a:prstGeom>
              <a:blipFill>
                <a:blip r:embed="rId5"/>
                <a:stretch>
                  <a:fillRect/>
                </a:stretch>
              </a:blipFill>
              <a:ln w="12700">
                <a:solidFill>
                  <a:schemeClr val="accent3">
                    <a:lumMod val="75000"/>
                  </a:schemeClr>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ggetto 3">
                <a:extLst>
                  <a:ext uri="{FF2B5EF4-FFF2-40B4-BE49-F238E27FC236}">
                    <a16:creationId xmlns:a16="http://schemas.microsoft.com/office/drawing/2014/main" id="{0E3F1336-724A-E0FA-C773-C7970B16BAFE}"/>
                  </a:ext>
                </a:extLst>
              </p:cNvPr>
              <p:cNvSpPr txBox="1"/>
              <p:nvPr/>
            </p:nvSpPr>
            <p:spPr bwMode="auto">
              <a:xfrm>
                <a:off x="4408427" y="1729612"/>
                <a:ext cx="3623502" cy="509627"/>
              </a:xfrm>
              <a:prstGeom prst="rect">
                <a:avLst/>
              </a:prstGeom>
              <a:noFill/>
              <a:ln w="12700">
                <a:solidFill>
                  <a:schemeClr val="accent3">
                    <a:lumMod val="75000"/>
                  </a:schemeClr>
                </a:solid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1200" b="1" i="1" smtClean="0">
                              <a:solidFill>
                                <a:srgbClr val="000000"/>
                              </a:solidFill>
                              <a:latin typeface="Cambria Math" panose="02040503050406030204" pitchFamily="18" charset="0"/>
                            </a:rPr>
                          </m:ctrlPr>
                        </m:accPr>
                        <m:e>
                          <m:r>
                            <a:rPr lang="en-US" sz="1200" b="1" i="1">
                              <a:solidFill>
                                <a:srgbClr val="000000"/>
                              </a:solidFill>
                              <a:latin typeface="Cambria Math" panose="02040503050406030204" pitchFamily="18" charset="0"/>
                            </a:rPr>
                            <m:t>𝒑</m:t>
                          </m:r>
                        </m:e>
                      </m:acc>
                      <m:r>
                        <a:rPr lang="en-US" sz="1200" i="1">
                          <a:solidFill>
                            <a:srgbClr val="000000"/>
                          </a:solidFill>
                          <a:latin typeface="Cambria Math" panose="02040503050406030204" pitchFamily="18" charset="0"/>
                        </a:rPr>
                        <m:t>=</m:t>
                      </m:r>
                      <m:r>
                        <a:rPr lang="en-US" sz="1200" i="1">
                          <a:solidFill>
                            <a:srgbClr val="000000"/>
                          </a:solidFill>
                          <a:latin typeface="Cambria Math" panose="02040503050406030204" pitchFamily="18" charset="0"/>
                        </a:rPr>
                        <m:t>𝑚𝑜𝑚𝑒𝑛𝑡𝑢𝑚</m:t>
                      </m:r>
                      <m:r>
                        <a:rPr lang="it-IT" sz="1200" b="0" i="1" smtClean="0">
                          <a:solidFill>
                            <a:srgbClr val="000000"/>
                          </a:solidFill>
                          <a:latin typeface="Cambria Math" panose="02040503050406030204" pitchFamily="18" charset="0"/>
                        </a:rPr>
                        <m:t>,                    </m:t>
                      </m:r>
                      <m:r>
                        <a:rPr lang="en-US" sz="1200" b="1" i="1">
                          <a:solidFill>
                            <a:srgbClr val="000000"/>
                          </a:solidFill>
                          <a:latin typeface="Cambria Math" panose="02040503050406030204" pitchFamily="18" charset="0"/>
                        </a:rPr>
                        <m:t>𝒒</m:t>
                      </m:r>
                      <m:r>
                        <a:rPr lang="en-US" sz="1200" i="1">
                          <a:solidFill>
                            <a:srgbClr val="000000"/>
                          </a:solidFill>
                          <a:latin typeface="Cambria Math" panose="02040503050406030204" pitchFamily="18" charset="0"/>
                        </a:rPr>
                        <m:t>=</m:t>
                      </m:r>
                      <m:r>
                        <a:rPr lang="en-US" sz="1200" i="1">
                          <a:solidFill>
                            <a:srgbClr val="000000"/>
                          </a:solidFill>
                          <a:latin typeface="Cambria Math" panose="02040503050406030204" pitchFamily="18" charset="0"/>
                        </a:rPr>
                        <m:t>𝑐h𝑎𝑟𝑔𝑒</m:t>
                      </m:r>
                    </m:oMath>
                  </m:oMathPara>
                </a14:m>
                <a:endParaRPr lang="it-IT" sz="1200" i="1" dirty="0">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acc>
                        <m:accPr>
                          <m:chr m:val="⃗"/>
                          <m:ctrlPr>
                            <a:rPr lang="en-US" sz="1200" b="1" i="1" smtClean="0">
                              <a:solidFill>
                                <a:srgbClr val="000000"/>
                              </a:solidFill>
                              <a:latin typeface="Cambria Math" panose="02040503050406030204" pitchFamily="18" charset="0"/>
                            </a:rPr>
                          </m:ctrlPr>
                        </m:accPr>
                        <m:e>
                          <m:r>
                            <a:rPr lang="en-US" sz="1200" b="1" i="0" smtClean="0">
                              <a:solidFill>
                                <a:srgbClr val="000000"/>
                              </a:solidFill>
                              <a:latin typeface="Cambria Math" panose="02040503050406030204" pitchFamily="18" charset="0"/>
                            </a:rPr>
                            <m:t>𝐄</m:t>
                          </m:r>
                        </m:e>
                      </m:acc>
                      <m:r>
                        <a:rPr lang="en-US" sz="1200" i="1">
                          <a:solidFill>
                            <a:srgbClr val="000000"/>
                          </a:solidFill>
                          <a:latin typeface="Cambria Math" panose="02040503050406030204" pitchFamily="18" charset="0"/>
                        </a:rPr>
                        <m:t>=</m:t>
                      </m:r>
                      <m:r>
                        <a:rPr lang="en-US" sz="1200" b="0" i="1" smtClean="0">
                          <a:solidFill>
                            <a:srgbClr val="000000"/>
                          </a:solidFill>
                          <a:latin typeface="Cambria Math" panose="02040503050406030204" pitchFamily="18" charset="0"/>
                        </a:rPr>
                        <m:t>𝑒𝑙𝑒𝑐𝑡𝑟𝑖𝑐</m:t>
                      </m:r>
                      <m:r>
                        <a:rPr lang="en-US" sz="1200" b="0" i="1" smtClean="0">
                          <a:solidFill>
                            <a:srgbClr val="000000"/>
                          </a:solidFill>
                          <a:latin typeface="Cambria Math" panose="02040503050406030204" pitchFamily="18" charset="0"/>
                        </a:rPr>
                        <m:t> </m:t>
                      </m:r>
                      <m:r>
                        <a:rPr lang="en-US" sz="1200" b="0" i="1" smtClean="0">
                          <a:solidFill>
                            <a:srgbClr val="000000"/>
                          </a:solidFill>
                          <a:latin typeface="Cambria Math" panose="02040503050406030204" pitchFamily="18" charset="0"/>
                        </a:rPr>
                        <m:t>𝑓𝑖𝑒𝑙𝑑</m:t>
                      </m:r>
                      <m:r>
                        <a:rPr lang="it-IT" sz="1200" b="0" i="1" smtClean="0">
                          <a:solidFill>
                            <a:srgbClr val="000000"/>
                          </a:solidFill>
                          <a:latin typeface="Cambria Math" panose="02040503050406030204" pitchFamily="18" charset="0"/>
                        </a:rPr>
                        <m:t>,                </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𝑬</m:t>
                      </m:r>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𝑒𝑛𝑒𝑟𝑔𝑦</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𝑔𝑎𝑖𝑛</m:t>
                      </m:r>
                    </m:oMath>
                  </m:oMathPara>
                </a14:m>
                <a:endParaRPr lang="en-US" sz="1200" dirty="0"/>
              </a:p>
              <a:p>
                <a:endParaRPr lang="en-US" sz="1400" dirty="0"/>
              </a:p>
            </p:txBody>
          </p:sp>
        </mc:Choice>
        <mc:Fallback xmlns="">
          <p:sp>
            <p:nvSpPr>
              <p:cNvPr id="41" name="Oggetto 3">
                <a:extLst>
                  <a:ext uri="{FF2B5EF4-FFF2-40B4-BE49-F238E27FC236}">
                    <a16:creationId xmlns:a16="http://schemas.microsoft.com/office/drawing/2014/main" id="{0E3F1336-724A-E0FA-C773-C7970B16BAFE}"/>
                  </a:ext>
                </a:extLst>
              </p:cNvPr>
              <p:cNvSpPr txBox="1">
                <a:spLocks noRot="1" noChangeAspect="1" noMove="1" noResize="1" noEditPoints="1" noAdjustHandles="1" noChangeArrowheads="1" noChangeShapeType="1" noTextEdit="1"/>
              </p:cNvSpPr>
              <p:nvPr/>
            </p:nvSpPr>
            <p:spPr bwMode="auto">
              <a:xfrm>
                <a:off x="4408427" y="1729612"/>
                <a:ext cx="3623502" cy="509627"/>
              </a:xfrm>
              <a:prstGeom prst="rect">
                <a:avLst/>
              </a:prstGeom>
              <a:blipFill>
                <a:blip r:embed="rId6"/>
                <a:stretch>
                  <a:fillRect/>
                </a:stretch>
              </a:blipFill>
              <a:ln w="12700">
                <a:solidFill>
                  <a:schemeClr val="accent3">
                    <a:lumMod val="75000"/>
                  </a:schemeClr>
                </a:solidFill>
                <a:miter lim="800000"/>
                <a:headEnd/>
                <a:tailEnd/>
              </a:ln>
            </p:spPr>
            <p:txBody>
              <a:bodyPr/>
              <a:lstStyle/>
              <a:p>
                <a:r>
                  <a:rPr lang="en-US">
                    <a:noFill/>
                  </a:rPr>
                  <a:t> </a:t>
                </a:r>
              </a:p>
            </p:txBody>
          </p:sp>
        </mc:Fallback>
      </mc:AlternateContent>
      <p:pic>
        <p:nvPicPr>
          <p:cNvPr id="2" name="Picture 1">
            <a:extLst>
              <a:ext uri="{FF2B5EF4-FFF2-40B4-BE49-F238E27FC236}">
                <a16:creationId xmlns:a16="http://schemas.microsoft.com/office/drawing/2014/main" id="{46D90384-1D2D-9AA2-A4A1-119B5B3C30AC}"/>
              </a:ext>
            </a:extLst>
          </p:cNvPr>
          <p:cNvPicPr>
            <a:picLocks noChangeAspect="1"/>
          </p:cNvPicPr>
          <p:nvPr/>
        </p:nvPicPr>
        <p:blipFill>
          <a:blip r:embed="rId7"/>
          <a:stretch>
            <a:fillRect/>
          </a:stretch>
        </p:blipFill>
        <p:spPr>
          <a:xfrm>
            <a:off x="266976" y="769697"/>
            <a:ext cx="1246929" cy="1810923"/>
          </a:xfrm>
          <a:prstGeom prst="rect">
            <a:avLst/>
          </a:prstGeom>
        </p:spPr>
      </p:pic>
      <p:sp>
        <p:nvSpPr>
          <p:cNvPr id="8" name="Text Box 30">
            <a:extLst>
              <a:ext uri="{FF2B5EF4-FFF2-40B4-BE49-F238E27FC236}">
                <a16:creationId xmlns:a16="http://schemas.microsoft.com/office/drawing/2014/main" id="{6D374162-2F19-76C8-F52F-5759C8BF41D7}"/>
              </a:ext>
            </a:extLst>
          </p:cNvPr>
          <p:cNvSpPr txBox="1">
            <a:spLocks noChangeArrowheads="1"/>
          </p:cNvSpPr>
          <p:nvPr/>
        </p:nvSpPr>
        <p:spPr bwMode="auto">
          <a:xfrm>
            <a:off x="4408427" y="2239239"/>
            <a:ext cx="3635176" cy="1569660"/>
          </a:xfrm>
          <a:prstGeom prst="rect">
            <a:avLst/>
          </a:prstGeom>
          <a:noFill/>
          <a:ln w="12700">
            <a:solidFill>
              <a:schemeClr val="accent3">
                <a:lumMod val="75000"/>
              </a:schemeClr>
            </a:solidFill>
            <a:miter lim="800000"/>
            <a:headEnd/>
            <a:tailEnd/>
          </a:ln>
          <a:effectLst/>
        </p:spPr>
        <p:txBody>
          <a:bodyPr wrap="square">
            <a:spAutoFit/>
          </a:bodyPr>
          <a:lstStyle/>
          <a:p>
            <a:pPr algn="just"/>
            <a:r>
              <a:rPr lang="en-US" sz="1600" dirty="0"/>
              <a:t>The </a:t>
            </a:r>
            <a:r>
              <a:rPr lang="en-US" sz="1600" b="1" dirty="0">
                <a:solidFill>
                  <a:schemeClr val="accent3">
                    <a:lumMod val="75000"/>
                  </a:schemeClr>
                </a:solidFill>
              </a:rPr>
              <a:t>energy gained </a:t>
            </a:r>
            <a:r>
              <a:rPr lang="en-US" sz="1600" dirty="0"/>
              <a:t>by the electrons travelling from the cathode to the anode is equal to their charge multiplied the DC voltage between the two electrodes.</a:t>
            </a:r>
          </a:p>
        </p:txBody>
      </p:sp>
      <p:sp>
        <p:nvSpPr>
          <p:cNvPr id="37" name="Rectangle 14">
            <a:extLst>
              <a:ext uri="{FF2B5EF4-FFF2-40B4-BE49-F238E27FC236}">
                <a16:creationId xmlns:a16="http://schemas.microsoft.com/office/drawing/2014/main" id="{5D5A5D3B-8936-4F80-1679-10E59589E398}"/>
              </a:ext>
            </a:extLst>
          </p:cNvPr>
          <p:cNvSpPr>
            <a:spLocks noChangeArrowheads="1"/>
          </p:cNvSpPr>
          <p:nvPr/>
        </p:nvSpPr>
        <p:spPr bwMode="auto">
          <a:xfrm>
            <a:off x="8610600" y="1184823"/>
            <a:ext cx="3043842" cy="1815882"/>
          </a:xfrm>
          <a:prstGeom prst="rect">
            <a:avLst/>
          </a:prstGeom>
          <a:noFill/>
          <a:ln w="12700">
            <a:solidFill>
              <a:schemeClr val="accent4">
                <a:lumMod val="75000"/>
              </a:schemeClr>
            </a:solidFill>
            <a:miter lim="800000"/>
            <a:headEnd/>
            <a:tailEnd/>
          </a:ln>
          <a:effectLst/>
        </p:spPr>
        <p:txBody>
          <a:bodyPr wrap="square">
            <a:spAutoFit/>
          </a:bodyPr>
          <a:lstStyle/>
          <a:p>
            <a:pPr algn="just" eaLnBrk="1" hangingPunct="1"/>
            <a:r>
              <a:rPr lang="en-US" altLang="en-US" sz="1600" dirty="0"/>
              <a:t>Particle energies are typically expressed in</a:t>
            </a:r>
            <a:r>
              <a:rPr lang="en-US" altLang="en-US" sz="1600" b="1" dirty="0"/>
              <a:t> </a:t>
            </a:r>
            <a:r>
              <a:rPr lang="en-US" altLang="en-US" sz="1600" b="1" dirty="0">
                <a:solidFill>
                  <a:schemeClr val="accent4">
                    <a:lumMod val="75000"/>
                  </a:schemeClr>
                </a:solidFill>
              </a:rPr>
              <a:t>electron-volt [eV]</a:t>
            </a:r>
            <a:r>
              <a:rPr lang="en-US" altLang="en-US" sz="1600" dirty="0"/>
              <a:t>, equal to the energy gained by  1 electron accelerated through an electrostatic potential  of 1 volt.</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7755A6D7-D99D-5224-71ED-9F0BB63190AF}"/>
                  </a:ext>
                </a:extLst>
              </p:cNvPr>
              <p:cNvSpPr txBox="1"/>
              <p:nvPr/>
            </p:nvSpPr>
            <p:spPr>
              <a:xfrm>
                <a:off x="8610600" y="812535"/>
                <a:ext cx="3043842" cy="369332"/>
              </a:xfrm>
              <a:prstGeom prst="rect">
                <a:avLst/>
              </a:prstGeom>
              <a:noFill/>
              <a:ln w="19050">
                <a:solidFill>
                  <a:schemeClr val="accent4">
                    <a:lumMod val="75000"/>
                  </a:schemeClr>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1</m:t>
                      </m:r>
                      <m:r>
                        <a:rPr lang="it-IT" sz="2400" b="0" i="1" smtClean="0">
                          <a:latin typeface="Cambria Math" panose="02040503050406030204" pitchFamily="18" charset="0"/>
                        </a:rPr>
                        <m:t>𝑒𝑉</m:t>
                      </m:r>
                      <m:r>
                        <a:rPr lang="it-IT" sz="2400" b="0" i="1" smtClean="0">
                          <a:latin typeface="Cambria Math" panose="02040503050406030204" pitchFamily="18" charset="0"/>
                        </a:rPr>
                        <m:t>=1.6×</m:t>
                      </m:r>
                      <m:sSup>
                        <m:sSupPr>
                          <m:ctrlPr>
                            <a:rPr lang="it-IT" sz="2400" b="0" i="1" smtClean="0">
                              <a:latin typeface="Cambria Math" panose="02040503050406030204" pitchFamily="18" charset="0"/>
                              <a:ea typeface="Cambria Math" panose="02040503050406030204" pitchFamily="18" charset="0"/>
                            </a:rPr>
                          </m:ctrlPr>
                        </m:sSupPr>
                        <m:e>
                          <m:r>
                            <a:rPr lang="it-IT" sz="2400" b="0" i="1" smtClean="0">
                              <a:latin typeface="Cambria Math" panose="02040503050406030204" pitchFamily="18" charset="0"/>
                              <a:ea typeface="Cambria Math" panose="02040503050406030204" pitchFamily="18" charset="0"/>
                            </a:rPr>
                            <m:t>10</m:t>
                          </m:r>
                        </m:e>
                        <m:sup>
                          <m:r>
                            <a:rPr lang="it-IT" sz="2400" b="0" i="1" smtClean="0">
                              <a:latin typeface="Cambria Math" panose="02040503050406030204" pitchFamily="18" charset="0"/>
                              <a:ea typeface="Cambria Math" panose="02040503050406030204" pitchFamily="18" charset="0"/>
                            </a:rPr>
                            <m:t>−19</m:t>
                          </m:r>
                        </m:sup>
                      </m:sSup>
                      <m:r>
                        <m:rPr>
                          <m:sty m:val="p"/>
                        </m:rPr>
                        <a:rPr lang="it-IT" sz="2400" b="0" i="0" smtClean="0">
                          <a:latin typeface="Cambria Math" panose="02040503050406030204" pitchFamily="18" charset="0"/>
                          <a:ea typeface="Cambria Math" panose="02040503050406030204" pitchFamily="18" charset="0"/>
                        </a:rPr>
                        <m:t>J</m:t>
                      </m:r>
                    </m:oMath>
                  </m:oMathPara>
                </a14:m>
                <a:endParaRPr lang="en-US" sz="2400" dirty="0"/>
              </a:p>
            </p:txBody>
          </p:sp>
        </mc:Choice>
        <mc:Fallback xmlns="">
          <p:sp>
            <p:nvSpPr>
              <p:cNvPr id="46" name="TextBox 45">
                <a:extLst>
                  <a:ext uri="{FF2B5EF4-FFF2-40B4-BE49-F238E27FC236}">
                    <a16:creationId xmlns:a16="http://schemas.microsoft.com/office/drawing/2014/main" id="{7755A6D7-D99D-5224-71ED-9F0BB63190AF}"/>
                  </a:ext>
                </a:extLst>
              </p:cNvPr>
              <p:cNvSpPr txBox="1">
                <a:spLocks noRot="1" noChangeAspect="1" noMove="1" noResize="1" noEditPoints="1" noAdjustHandles="1" noChangeArrowheads="1" noChangeShapeType="1" noTextEdit="1"/>
              </p:cNvSpPr>
              <p:nvPr/>
            </p:nvSpPr>
            <p:spPr>
              <a:xfrm>
                <a:off x="8610600" y="812535"/>
                <a:ext cx="3043842" cy="369332"/>
              </a:xfrm>
              <a:prstGeom prst="rect">
                <a:avLst/>
              </a:prstGeom>
              <a:blipFill>
                <a:blip r:embed="rId8"/>
                <a:stretch>
                  <a:fillRect b="-29688"/>
                </a:stretch>
              </a:blipFill>
              <a:ln w="19050">
                <a:solidFill>
                  <a:schemeClr val="accent4">
                    <a:lumMod val="75000"/>
                  </a:schemeClr>
                </a:solidFill>
              </a:ln>
            </p:spPr>
            <p:txBody>
              <a:bodyPr/>
              <a:lstStyle/>
              <a:p>
                <a:r>
                  <a:rPr lang="en-US">
                    <a:noFill/>
                  </a:rPr>
                  <a:t> </a:t>
                </a:r>
              </a:p>
            </p:txBody>
          </p:sp>
        </mc:Fallback>
      </mc:AlternateContent>
      <p:pic>
        <p:nvPicPr>
          <p:cNvPr id="47" name="Immagine 1">
            <a:extLst>
              <a:ext uri="{FF2B5EF4-FFF2-40B4-BE49-F238E27FC236}">
                <a16:creationId xmlns:a16="http://schemas.microsoft.com/office/drawing/2014/main" id="{E5F4D52F-AB67-4772-C647-2D77BEBD5A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45837" y="3447312"/>
            <a:ext cx="3729151" cy="1767303"/>
          </a:xfrm>
          <a:prstGeom prst="rect">
            <a:avLst/>
          </a:prstGeom>
          <a:ln w="12700">
            <a:solidFill>
              <a:srgbClr val="FFC000"/>
            </a:solidFill>
          </a:ln>
        </p:spPr>
      </p:pic>
      <p:pic>
        <p:nvPicPr>
          <p:cNvPr id="35" name="Picture 10" descr="Risultati immagini per tubi catodici">
            <a:extLst>
              <a:ext uri="{FF2B5EF4-FFF2-40B4-BE49-F238E27FC236}">
                <a16:creationId xmlns:a16="http://schemas.microsoft.com/office/drawing/2014/main" id="{0C1BE559-0626-97B5-80A6-C1234F12D04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72734" y="5120211"/>
            <a:ext cx="1204091" cy="1181102"/>
          </a:xfrm>
          <a:prstGeom prst="rect">
            <a:avLst/>
          </a:prstGeom>
          <a:noFill/>
          <a:ln w="12700">
            <a:solidFill>
              <a:srgbClr val="FFC000"/>
            </a:solidFill>
          </a:ln>
          <a:extLst>
            <a:ext uri="{909E8E84-426E-40DD-AFC4-6F175D3DCCD1}">
              <a14:hiddenFill xmlns:a14="http://schemas.microsoft.com/office/drawing/2010/main">
                <a:solidFill>
                  <a:srgbClr val="FFFFFF"/>
                </a:solidFill>
              </a14:hiddenFill>
            </a:ext>
          </a:extLst>
        </p:spPr>
      </p:pic>
      <p:sp>
        <p:nvSpPr>
          <p:cNvPr id="50" name="Rectangle 9">
            <a:extLst>
              <a:ext uri="{FF2B5EF4-FFF2-40B4-BE49-F238E27FC236}">
                <a16:creationId xmlns:a16="http://schemas.microsoft.com/office/drawing/2014/main" id="{53192B13-98C3-4418-3CBC-40FFD0F7071E}"/>
              </a:ext>
            </a:extLst>
          </p:cNvPr>
          <p:cNvSpPr>
            <a:spLocks noChangeArrowheads="1"/>
          </p:cNvSpPr>
          <p:nvPr/>
        </p:nvSpPr>
        <p:spPr bwMode="auto">
          <a:xfrm>
            <a:off x="290904" y="3964425"/>
            <a:ext cx="7166186" cy="1169551"/>
          </a:xfrm>
          <a:prstGeom prst="rect">
            <a:avLst/>
          </a:prstGeom>
          <a:noFill/>
          <a:ln w="12700">
            <a:solidFill>
              <a:srgbClr val="00B050"/>
            </a:solidFill>
            <a:miter lim="800000"/>
            <a:headEnd/>
            <a:tailEnd/>
          </a:ln>
          <a:effectLst/>
        </p:spPr>
        <p:txBody>
          <a:bodyPr wrap="square">
            <a:spAutoFit/>
          </a:bodyPr>
          <a:lstStyle/>
          <a:p>
            <a:pPr algn="just" eaLnBrk="1" hangingPunct="1"/>
            <a:r>
              <a:rPr lang="en-US" altLang="en-US" sz="1400" dirty="0"/>
              <a:t>The </a:t>
            </a:r>
            <a:r>
              <a:rPr lang="en-US" altLang="en-US" sz="1400" b="1" dirty="0"/>
              <a:t>first historical linear particle accelerator </a:t>
            </a:r>
            <a:r>
              <a:rPr lang="en-US" altLang="en-US" sz="1400" dirty="0"/>
              <a:t>was built by the Nobel prize Wilhelm Conrad </a:t>
            </a:r>
            <a:r>
              <a:rPr lang="en-US" altLang="en-US" sz="1400" dirty="0" err="1"/>
              <a:t>Röntgen</a:t>
            </a:r>
            <a:r>
              <a:rPr lang="en-US" altLang="en-US" sz="1400" dirty="0"/>
              <a:t> (1900). </a:t>
            </a:r>
            <a:r>
              <a:rPr lang="en-US" altLang="en-US" sz="1400" b="1" dirty="0"/>
              <a:t>Electrons emitted by the heated cathode</a:t>
            </a:r>
            <a:r>
              <a:rPr lang="en-US" altLang="en-US" sz="1400" dirty="0"/>
              <a:t> were accelerated while flowing to another electrode connected to the positive generator pole (anode). Collisions between the electron beam (originally called </a:t>
            </a:r>
            <a:r>
              <a:rPr lang="en-US" altLang="en-US" sz="1400" i="1" dirty="0"/>
              <a:t>cathode ray</a:t>
            </a:r>
            <a:r>
              <a:rPr lang="en-US" altLang="en-US" sz="1400" dirty="0"/>
              <a:t>) and the anode produced </a:t>
            </a:r>
            <a:r>
              <a:rPr lang="en-US" altLang="en-US" sz="1400" b="1" dirty="0"/>
              <a:t>X-rays</a:t>
            </a:r>
            <a:r>
              <a:rPr lang="en-US" altLang="en-US" sz="1400" dirty="0"/>
              <a:t>. </a:t>
            </a:r>
          </a:p>
        </p:txBody>
      </p:sp>
      <p:pic>
        <p:nvPicPr>
          <p:cNvPr id="51" name="Picture 37">
            <a:extLst>
              <a:ext uri="{FF2B5EF4-FFF2-40B4-BE49-F238E27FC236}">
                <a16:creationId xmlns:a16="http://schemas.microsoft.com/office/drawing/2014/main" id="{AD39A89B-FBE2-2B44-90B5-E4F647951EC5}"/>
              </a:ext>
            </a:extLst>
          </p:cNvPr>
          <p:cNvPicPr>
            <a:picLocks noChangeAspect="1" noChangeArrowheads="1"/>
          </p:cNvPicPr>
          <p:nvPr/>
        </p:nvPicPr>
        <p:blipFill>
          <a:blip r:embed="rId11" cstate="print"/>
          <a:srcRect/>
          <a:stretch>
            <a:fillRect/>
          </a:stretch>
        </p:blipFill>
        <p:spPr bwMode="auto">
          <a:xfrm>
            <a:off x="6270986" y="4981699"/>
            <a:ext cx="947606" cy="1328709"/>
          </a:xfrm>
          <a:prstGeom prst="rect">
            <a:avLst/>
          </a:prstGeom>
          <a:noFill/>
          <a:ln w="12700">
            <a:solidFill>
              <a:srgbClr val="00B050"/>
            </a:solidFill>
            <a:miter lim="800000"/>
            <a:headEnd/>
            <a:tailEnd/>
          </a:ln>
          <a:effectLst/>
        </p:spPr>
      </p:pic>
      <p:pic>
        <p:nvPicPr>
          <p:cNvPr id="52" name="Picture 38">
            <a:extLst>
              <a:ext uri="{FF2B5EF4-FFF2-40B4-BE49-F238E27FC236}">
                <a16:creationId xmlns:a16="http://schemas.microsoft.com/office/drawing/2014/main" id="{549E91E0-AF44-ADCA-4A40-F133D84D7302}"/>
              </a:ext>
            </a:extLst>
          </p:cNvPr>
          <p:cNvPicPr>
            <a:picLocks noChangeAspect="1" noChangeArrowheads="1"/>
          </p:cNvPicPr>
          <p:nvPr/>
        </p:nvPicPr>
        <p:blipFill>
          <a:blip r:embed="rId12" cstate="print"/>
          <a:srcRect/>
          <a:stretch>
            <a:fillRect/>
          </a:stretch>
        </p:blipFill>
        <p:spPr bwMode="auto">
          <a:xfrm>
            <a:off x="4964339" y="5393780"/>
            <a:ext cx="1282700" cy="539750"/>
          </a:xfrm>
          <a:prstGeom prst="rect">
            <a:avLst/>
          </a:prstGeom>
          <a:noFill/>
          <a:ln w="9525">
            <a:noFill/>
            <a:miter lim="800000"/>
            <a:headEnd/>
            <a:tailEnd/>
          </a:ln>
          <a:effectLst/>
        </p:spPr>
      </p:pic>
      <p:sp>
        <p:nvSpPr>
          <p:cNvPr id="53" name="Rectangle 4">
            <a:extLst>
              <a:ext uri="{FF2B5EF4-FFF2-40B4-BE49-F238E27FC236}">
                <a16:creationId xmlns:a16="http://schemas.microsoft.com/office/drawing/2014/main" id="{6D1ABB08-1293-97F2-ADBA-BACDC66CF797}"/>
              </a:ext>
            </a:extLst>
          </p:cNvPr>
          <p:cNvSpPr>
            <a:spLocks noChangeArrowheads="1"/>
          </p:cNvSpPr>
          <p:nvPr/>
        </p:nvSpPr>
        <p:spPr bwMode="auto">
          <a:xfrm>
            <a:off x="1529962" y="5411115"/>
            <a:ext cx="122196" cy="3713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Text Box 5">
            <a:extLst>
              <a:ext uri="{FF2B5EF4-FFF2-40B4-BE49-F238E27FC236}">
                <a16:creationId xmlns:a16="http://schemas.microsoft.com/office/drawing/2014/main" id="{D729807A-57E9-7919-6562-D5C7DE38687B}"/>
              </a:ext>
            </a:extLst>
          </p:cNvPr>
          <p:cNvSpPr txBox="1">
            <a:spLocks noChangeArrowheads="1"/>
          </p:cNvSpPr>
          <p:nvPr/>
        </p:nvSpPr>
        <p:spPr bwMode="auto">
          <a:xfrm>
            <a:off x="1433057" y="5120577"/>
            <a:ext cx="2430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t>
            </a:r>
          </a:p>
        </p:txBody>
      </p:sp>
      <p:sp>
        <p:nvSpPr>
          <p:cNvPr id="55" name="Text Box 6">
            <a:extLst>
              <a:ext uri="{FF2B5EF4-FFF2-40B4-BE49-F238E27FC236}">
                <a16:creationId xmlns:a16="http://schemas.microsoft.com/office/drawing/2014/main" id="{BFAC3884-69E0-100F-0452-D3143A6B03EA}"/>
              </a:ext>
            </a:extLst>
          </p:cNvPr>
          <p:cNvSpPr txBox="1">
            <a:spLocks noChangeArrowheads="1"/>
          </p:cNvSpPr>
          <p:nvPr/>
        </p:nvSpPr>
        <p:spPr bwMode="auto">
          <a:xfrm>
            <a:off x="1863277" y="5304328"/>
            <a:ext cx="11349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200" dirty="0"/>
              <a:t>Electric field</a:t>
            </a:r>
          </a:p>
        </p:txBody>
      </p:sp>
      <p:sp>
        <p:nvSpPr>
          <p:cNvPr id="56" name="Line 7">
            <a:extLst>
              <a:ext uri="{FF2B5EF4-FFF2-40B4-BE49-F238E27FC236}">
                <a16:creationId xmlns:a16="http://schemas.microsoft.com/office/drawing/2014/main" id="{9C5AC5D0-D7ED-F577-EE0B-59A0DFB35BA0}"/>
              </a:ext>
            </a:extLst>
          </p:cNvPr>
          <p:cNvSpPr>
            <a:spLocks noChangeShapeType="1"/>
          </p:cNvSpPr>
          <p:nvPr/>
        </p:nvSpPr>
        <p:spPr bwMode="auto">
          <a:xfrm>
            <a:off x="1652158" y="5596789"/>
            <a:ext cx="1462316" cy="0"/>
          </a:xfrm>
          <a:prstGeom prst="line">
            <a:avLst/>
          </a:prstGeom>
          <a:noFill/>
          <a:ln w="508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Oval 13">
            <a:extLst>
              <a:ext uri="{FF2B5EF4-FFF2-40B4-BE49-F238E27FC236}">
                <a16:creationId xmlns:a16="http://schemas.microsoft.com/office/drawing/2014/main" id="{58C590C2-E4F1-34D5-6D60-AE7979C34C66}"/>
              </a:ext>
            </a:extLst>
          </p:cNvPr>
          <p:cNvSpPr>
            <a:spLocks noChangeArrowheads="1"/>
          </p:cNvSpPr>
          <p:nvPr/>
        </p:nvSpPr>
        <p:spPr bwMode="auto">
          <a:xfrm>
            <a:off x="1658872" y="5528527"/>
            <a:ext cx="135624" cy="13789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Line 16">
            <a:extLst>
              <a:ext uri="{FF2B5EF4-FFF2-40B4-BE49-F238E27FC236}">
                <a16:creationId xmlns:a16="http://schemas.microsoft.com/office/drawing/2014/main" id="{73ABC08C-38A2-B8E4-7FB8-6999865A4563}"/>
              </a:ext>
            </a:extLst>
          </p:cNvPr>
          <p:cNvSpPr>
            <a:spLocks noChangeShapeType="1"/>
          </p:cNvSpPr>
          <p:nvPr/>
        </p:nvSpPr>
        <p:spPr bwMode="auto">
          <a:xfrm>
            <a:off x="1578303" y="5782463"/>
            <a:ext cx="0" cy="19659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Line 18">
            <a:extLst>
              <a:ext uri="{FF2B5EF4-FFF2-40B4-BE49-F238E27FC236}">
                <a16:creationId xmlns:a16="http://schemas.microsoft.com/office/drawing/2014/main" id="{B8646D7F-868B-7823-6B87-C8EF501ACF24}"/>
              </a:ext>
            </a:extLst>
          </p:cNvPr>
          <p:cNvSpPr>
            <a:spLocks noChangeShapeType="1"/>
          </p:cNvSpPr>
          <p:nvPr/>
        </p:nvSpPr>
        <p:spPr bwMode="auto">
          <a:xfrm>
            <a:off x="2396073" y="5970868"/>
            <a:ext cx="102321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Line 19">
            <a:extLst>
              <a:ext uri="{FF2B5EF4-FFF2-40B4-BE49-F238E27FC236}">
                <a16:creationId xmlns:a16="http://schemas.microsoft.com/office/drawing/2014/main" id="{C0259BE0-9DB8-ED53-8C3D-961054ADF6E2}"/>
              </a:ext>
            </a:extLst>
          </p:cNvPr>
          <p:cNvSpPr>
            <a:spLocks noChangeShapeType="1"/>
          </p:cNvSpPr>
          <p:nvPr/>
        </p:nvSpPr>
        <p:spPr bwMode="auto">
          <a:xfrm flipH="1" flipV="1">
            <a:off x="3411234" y="5706009"/>
            <a:ext cx="2686" cy="2730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Rectangle 20">
            <a:extLst>
              <a:ext uri="{FF2B5EF4-FFF2-40B4-BE49-F238E27FC236}">
                <a16:creationId xmlns:a16="http://schemas.microsoft.com/office/drawing/2014/main" id="{C51BAF9B-DCAC-F9B9-DFE5-7B2414235ED4}"/>
              </a:ext>
            </a:extLst>
          </p:cNvPr>
          <p:cNvSpPr>
            <a:spLocks noChangeArrowheads="1"/>
          </p:cNvSpPr>
          <p:nvPr/>
        </p:nvSpPr>
        <p:spPr bwMode="auto">
          <a:xfrm>
            <a:off x="3131932" y="5443881"/>
            <a:ext cx="601577" cy="25939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21">
            <a:extLst>
              <a:ext uri="{FF2B5EF4-FFF2-40B4-BE49-F238E27FC236}">
                <a16:creationId xmlns:a16="http://schemas.microsoft.com/office/drawing/2014/main" id="{5ABAF6A0-3F92-983C-54AA-6CA2627C45BB}"/>
              </a:ext>
            </a:extLst>
          </p:cNvPr>
          <p:cNvSpPr>
            <a:spLocks noChangeShapeType="1"/>
          </p:cNvSpPr>
          <p:nvPr/>
        </p:nvSpPr>
        <p:spPr bwMode="auto">
          <a:xfrm>
            <a:off x="2190623" y="5808403"/>
            <a:ext cx="0" cy="35496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Rectangle 22">
            <a:extLst>
              <a:ext uri="{FF2B5EF4-FFF2-40B4-BE49-F238E27FC236}">
                <a16:creationId xmlns:a16="http://schemas.microsoft.com/office/drawing/2014/main" id="{1EFD957F-88EC-EF4D-A5E7-2818B2B68422}"/>
              </a:ext>
            </a:extLst>
          </p:cNvPr>
          <p:cNvSpPr>
            <a:spLocks noChangeArrowheads="1"/>
          </p:cNvSpPr>
          <p:nvPr/>
        </p:nvSpPr>
        <p:spPr bwMode="auto">
          <a:xfrm>
            <a:off x="2355790" y="5898509"/>
            <a:ext cx="75197" cy="14608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Text Box 27">
            <a:extLst>
              <a:ext uri="{FF2B5EF4-FFF2-40B4-BE49-F238E27FC236}">
                <a16:creationId xmlns:a16="http://schemas.microsoft.com/office/drawing/2014/main" id="{7385C7C4-A747-D36F-8AB6-2D673FCBBED0}"/>
              </a:ext>
            </a:extLst>
          </p:cNvPr>
          <p:cNvSpPr txBox="1">
            <a:spLocks noChangeArrowheads="1"/>
          </p:cNvSpPr>
          <p:nvPr/>
        </p:nvSpPr>
        <p:spPr bwMode="auto">
          <a:xfrm>
            <a:off x="1785768" y="6166177"/>
            <a:ext cx="10232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200" dirty="0"/>
              <a:t>Voltage </a:t>
            </a:r>
            <a:r>
              <a:rPr lang="en-US" sz="1200" dirty="0">
                <a:sym typeface="Symbol"/>
              </a:rPr>
              <a:t></a:t>
            </a:r>
            <a:r>
              <a:rPr lang="en-US" sz="1200" dirty="0"/>
              <a:t>V</a:t>
            </a:r>
          </a:p>
        </p:txBody>
      </p:sp>
      <p:sp>
        <p:nvSpPr>
          <p:cNvPr id="66" name="Figura a mano libera 48">
            <a:extLst>
              <a:ext uri="{FF2B5EF4-FFF2-40B4-BE49-F238E27FC236}">
                <a16:creationId xmlns:a16="http://schemas.microsoft.com/office/drawing/2014/main" id="{B7C19958-0CC7-D77F-5B99-FE304187D848}"/>
              </a:ext>
            </a:extLst>
          </p:cNvPr>
          <p:cNvSpPr/>
          <p:nvPr/>
        </p:nvSpPr>
        <p:spPr>
          <a:xfrm>
            <a:off x="3181788" y="5449216"/>
            <a:ext cx="399612" cy="254063"/>
          </a:xfrm>
          <a:custGeom>
            <a:avLst/>
            <a:gdLst>
              <a:gd name="connsiteX0" fmla="*/ 0 w 823866"/>
              <a:gd name="connsiteY0" fmla="*/ 129167 h 237816"/>
              <a:gd name="connsiteX1" fmla="*/ 81482 w 823866"/>
              <a:gd name="connsiteY1" fmla="*/ 2419 h 237816"/>
              <a:gd name="connsiteX2" fmla="*/ 162963 w 823866"/>
              <a:gd name="connsiteY2" fmla="*/ 228755 h 237816"/>
              <a:gd name="connsiteX3" fmla="*/ 289711 w 823866"/>
              <a:gd name="connsiteY3" fmla="*/ 2419 h 237816"/>
              <a:gd name="connsiteX4" fmla="*/ 362139 w 823866"/>
              <a:gd name="connsiteY4" fmla="*/ 237809 h 237816"/>
              <a:gd name="connsiteX5" fmla="*/ 470781 w 823866"/>
              <a:gd name="connsiteY5" fmla="*/ 11472 h 237816"/>
              <a:gd name="connsiteX6" fmla="*/ 552262 w 823866"/>
              <a:gd name="connsiteY6" fmla="*/ 237809 h 237816"/>
              <a:gd name="connsiteX7" fmla="*/ 651850 w 823866"/>
              <a:gd name="connsiteY7" fmla="*/ 2419 h 237816"/>
              <a:gd name="connsiteX8" fmla="*/ 715224 w 823866"/>
              <a:gd name="connsiteY8" fmla="*/ 147274 h 237816"/>
              <a:gd name="connsiteX9" fmla="*/ 823866 w 823866"/>
              <a:gd name="connsiteY9" fmla="*/ 156327 h 2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866" h="237816">
                <a:moveTo>
                  <a:pt x="0" y="129167"/>
                </a:moveTo>
                <a:cubicBezTo>
                  <a:pt x="27161" y="57494"/>
                  <a:pt x="54322" y="-14179"/>
                  <a:pt x="81482" y="2419"/>
                </a:cubicBezTo>
                <a:cubicBezTo>
                  <a:pt x="108643" y="19017"/>
                  <a:pt x="128258" y="228755"/>
                  <a:pt x="162963" y="228755"/>
                </a:cubicBezTo>
                <a:cubicBezTo>
                  <a:pt x="197668" y="228755"/>
                  <a:pt x="256515" y="910"/>
                  <a:pt x="289711" y="2419"/>
                </a:cubicBezTo>
                <a:cubicBezTo>
                  <a:pt x="322907" y="3928"/>
                  <a:pt x="331961" y="236300"/>
                  <a:pt x="362139" y="237809"/>
                </a:cubicBezTo>
                <a:cubicBezTo>
                  <a:pt x="392317" y="239318"/>
                  <a:pt x="439094" y="11472"/>
                  <a:pt x="470781" y="11472"/>
                </a:cubicBezTo>
                <a:cubicBezTo>
                  <a:pt x="502468" y="11472"/>
                  <a:pt x="522084" y="239318"/>
                  <a:pt x="552262" y="237809"/>
                </a:cubicBezTo>
                <a:cubicBezTo>
                  <a:pt x="582440" y="236300"/>
                  <a:pt x="624690" y="17508"/>
                  <a:pt x="651850" y="2419"/>
                </a:cubicBezTo>
                <a:cubicBezTo>
                  <a:pt x="679010" y="-12670"/>
                  <a:pt x="686555" y="121623"/>
                  <a:pt x="715224" y="147274"/>
                </a:cubicBezTo>
                <a:cubicBezTo>
                  <a:pt x="743893" y="172925"/>
                  <a:pt x="783879" y="164626"/>
                  <a:pt x="823866" y="156327"/>
                </a:cubicBezTo>
              </a:path>
            </a:pathLst>
          </a:cu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Line 18">
            <a:extLst>
              <a:ext uri="{FF2B5EF4-FFF2-40B4-BE49-F238E27FC236}">
                <a16:creationId xmlns:a16="http://schemas.microsoft.com/office/drawing/2014/main" id="{CB253838-AE83-62C2-98DE-93551FD23DE6}"/>
              </a:ext>
            </a:extLst>
          </p:cNvPr>
          <p:cNvSpPr>
            <a:spLocks noChangeShapeType="1"/>
          </p:cNvSpPr>
          <p:nvPr/>
        </p:nvSpPr>
        <p:spPr bwMode="auto">
          <a:xfrm>
            <a:off x="1573611" y="5978508"/>
            <a:ext cx="61701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Text Box 27">
            <a:extLst>
              <a:ext uri="{FF2B5EF4-FFF2-40B4-BE49-F238E27FC236}">
                <a16:creationId xmlns:a16="http://schemas.microsoft.com/office/drawing/2014/main" id="{C52C3A81-CBFF-5C8A-7176-F6722D0EF149}"/>
              </a:ext>
            </a:extLst>
          </p:cNvPr>
          <p:cNvSpPr txBox="1">
            <a:spLocks noChangeArrowheads="1"/>
          </p:cNvSpPr>
          <p:nvPr/>
        </p:nvSpPr>
        <p:spPr bwMode="auto">
          <a:xfrm>
            <a:off x="627664" y="5445800"/>
            <a:ext cx="94594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200" dirty="0"/>
              <a:t>Cathode</a:t>
            </a:r>
          </a:p>
        </p:txBody>
      </p:sp>
      <p:sp>
        <p:nvSpPr>
          <p:cNvPr id="69" name="Text Box 27">
            <a:extLst>
              <a:ext uri="{FF2B5EF4-FFF2-40B4-BE49-F238E27FC236}">
                <a16:creationId xmlns:a16="http://schemas.microsoft.com/office/drawing/2014/main" id="{42152486-4CE7-8E7C-34C6-BB654358067B}"/>
              </a:ext>
            </a:extLst>
          </p:cNvPr>
          <p:cNvSpPr txBox="1">
            <a:spLocks noChangeArrowheads="1"/>
          </p:cNvSpPr>
          <p:nvPr/>
        </p:nvSpPr>
        <p:spPr bwMode="auto">
          <a:xfrm>
            <a:off x="3775136" y="5443881"/>
            <a:ext cx="7184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200" dirty="0"/>
              <a:t>Anode</a:t>
            </a:r>
          </a:p>
        </p:txBody>
      </p:sp>
      <p:sp>
        <p:nvSpPr>
          <p:cNvPr id="70" name="Text Box 5">
            <a:extLst>
              <a:ext uri="{FF2B5EF4-FFF2-40B4-BE49-F238E27FC236}">
                <a16:creationId xmlns:a16="http://schemas.microsoft.com/office/drawing/2014/main" id="{1D1D0105-6932-218A-B283-BD0DA79DA92E}"/>
              </a:ext>
            </a:extLst>
          </p:cNvPr>
          <p:cNvSpPr txBox="1">
            <a:spLocks noChangeArrowheads="1"/>
          </p:cNvSpPr>
          <p:nvPr/>
        </p:nvSpPr>
        <p:spPr bwMode="auto">
          <a:xfrm>
            <a:off x="3283894" y="5149638"/>
            <a:ext cx="2430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a:t>
            </a:r>
          </a:p>
        </p:txBody>
      </p:sp>
      <p:sp>
        <p:nvSpPr>
          <p:cNvPr id="71" name="Rectangle 14">
            <a:extLst>
              <a:ext uri="{FF2B5EF4-FFF2-40B4-BE49-F238E27FC236}">
                <a16:creationId xmlns:a16="http://schemas.microsoft.com/office/drawing/2014/main" id="{4ADB34E8-DBF4-96D7-FAB7-3AA3A12673BB}"/>
              </a:ext>
            </a:extLst>
          </p:cNvPr>
          <p:cNvSpPr>
            <a:spLocks noChangeArrowheads="1"/>
          </p:cNvSpPr>
          <p:nvPr/>
        </p:nvSpPr>
        <p:spPr bwMode="auto">
          <a:xfrm>
            <a:off x="8244467" y="5224095"/>
            <a:ext cx="2425790" cy="1077218"/>
          </a:xfrm>
          <a:prstGeom prst="rect">
            <a:avLst/>
          </a:prstGeom>
          <a:noFill/>
          <a:ln w="12700">
            <a:solidFill>
              <a:srgbClr val="FFC000"/>
            </a:solidFill>
            <a:miter lim="800000"/>
            <a:headEnd/>
            <a:tailEnd/>
          </a:ln>
          <a:effectLst/>
        </p:spPr>
        <p:txBody>
          <a:bodyPr wrap="square">
            <a:spAutoFit/>
          </a:bodyPr>
          <a:lstStyle/>
          <a:p>
            <a:pPr algn="just" eaLnBrk="1" hangingPunct="1"/>
            <a:r>
              <a:rPr lang="en-US" altLang="en-US" sz="1600" dirty="0"/>
              <a:t>Another accelerator application is the </a:t>
            </a:r>
            <a:r>
              <a:rPr lang="en-US" altLang="en-US" sz="1600" b="1" dirty="0"/>
              <a:t>cathode-ray-tube television </a:t>
            </a:r>
            <a:r>
              <a:rPr lang="en-US" altLang="en-US" sz="1600" dirty="0"/>
              <a:t>(CRT TV)</a:t>
            </a:r>
          </a:p>
        </p:txBody>
      </p:sp>
    </p:spTree>
    <p:extLst>
      <p:ext uri="{BB962C8B-B14F-4D97-AF65-F5344CB8AC3E}">
        <p14:creationId xmlns:p14="http://schemas.microsoft.com/office/powerpoint/2010/main" val="284527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3.7037E-6 L 0.15573 -0.00162 " pathEditMode="relative" rAng="0" ptsTypes="AA">
                                      <p:cBhvr>
                                        <p:cTn id="6" dur="2000" fill="hold"/>
                                        <p:tgtEl>
                                          <p:spTgt spid="58"/>
                                        </p:tgtEl>
                                        <p:attrNameLst>
                                          <p:attrName>ppt_x</p:attrName>
                                          <p:attrName>ppt_y</p:attrName>
                                        </p:attrNameLst>
                                      </p:cBhvr>
                                      <p:rCtr x="7786" y="-93"/>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6"/>
                                        </p:tgtEl>
                                        <p:attrNameLst>
                                          <p:attrName>style.visibility</p:attrName>
                                        </p:attrNameLst>
                                      </p:cBhvr>
                                      <p:to>
                                        <p:strVal val="visible"/>
                                      </p:to>
                                    </p:set>
                                  </p:childTnLst>
                                </p:cTn>
                              </p:par>
                            </p:childTnLst>
                          </p:cTn>
                        </p:par>
                        <p:par>
                          <p:cTn id="10" fill="hold">
                            <p:stCondLst>
                              <p:cond delay="2000"/>
                            </p:stCondLst>
                            <p:childTnLst>
                              <p:par>
                                <p:cTn id="11" presetID="42" presetClass="path" presetSubtype="0" accel="50000" decel="50000" fill="hold" grpId="1" nodeType="afterEffect">
                                  <p:stCondLst>
                                    <p:cond delay="0"/>
                                  </p:stCondLst>
                                  <p:childTnLst>
                                    <p:animMotion origin="layout" path="M -3.75E-6 -4.44444E-6 L 0.0849 0.00139 " pathEditMode="relative" rAng="0" ptsTypes="AA">
                                      <p:cBhvr>
                                        <p:cTn id="12" dur="2000" fill="hold"/>
                                        <p:tgtEl>
                                          <p:spTgt spid="66"/>
                                        </p:tgtEl>
                                        <p:attrNameLst>
                                          <p:attrName>ppt_x</p:attrName>
                                          <p:attrName>ppt_y</p:attrName>
                                        </p:attrNameLst>
                                      </p:cBhvr>
                                      <p:rCtr x="4245" y="69"/>
                                    </p:animMotion>
                                  </p:childTnLst>
                                </p:cTn>
                              </p:par>
                            </p:childTnLst>
                          </p:cTn>
                        </p:par>
                        <p:par>
                          <p:cTn id="13" fill="hold">
                            <p:stCondLst>
                              <p:cond delay="4000"/>
                            </p:stCondLst>
                            <p:childTnLst>
                              <p:par>
                                <p:cTn id="14" presetID="10" presetClass="entr" presetSubtype="0"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6" grpId="0" animBg="1"/>
      <p:bldP spid="66" grpId="1" animBg="1"/>
    </p:bldLst>
  </p:timing>
</p:sld>
</file>

<file path=ppt/theme/theme1.xml><?xml version="1.0" encoding="utf-8"?>
<a:theme xmlns:a="http://schemas.openxmlformats.org/drawingml/2006/main" name="Brush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809</TotalTime>
  <Words>4689</Words>
  <Application>Microsoft Office PowerPoint</Application>
  <PresentationFormat>Widescreen</PresentationFormat>
  <Paragraphs>570</Paragraphs>
  <Slides>37</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8" baseType="lpstr">
      <vt:lpstr>Aptos</vt:lpstr>
      <vt:lpstr>Arial</vt:lpstr>
      <vt:lpstr>Calibri</vt:lpstr>
      <vt:lpstr>Cambria Math</vt:lpstr>
      <vt:lpstr>Century Gothic</vt:lpstr>
      <vt:lpstr>Comic Sans MS</vt:lpstr>
      <vt:lpstr>Symbol</vt:lpstr>
      <vt:lpstr>Times New Roman</vt:lpstr>
      <vt:lpstr>BrushVTI</vt:lpstr>
      <vt:lpstr>Equazione</vt:lpstr>
      <vt:lpstr>Equation</vt:lpstr>
      <vt:lpstr>School on Plasma Accelerators April 22–26th, 2024 Orto Botanico di Roma  Introduction to linear accelerators (linacs)</vt:lpstr>
      <vt:lpstr>Lecture outline</vt:lpstr>
      <vt:lpstr>Part 1 Basic concepts</vt:lpstr>
      <vt:lpstr>Linac main components and definitions</vt:lpstr>
      <vt:lpstr>PowerPoint Presentation</vt:lpstr>
      <vt:lpstr>Particle sources notes</vt:lpstr>
      <vt:lpstr>Example: The SPARC_LAB RF gun</vt:lpstr>
      <vt:lpstr>Lorentz force: acceleration and focusing</vt:lpstr>
      <vt:lpstr>Acceleration basics</vt:lpstr>
      <vt:lpstr>Single Particle Velocity VS Energy</vt:lpstr>
      <vt:lpstr>Part 2 From DC to RF accelerators</vt:lpstr>
      <vt:lpstr>Electrostatic accelerators</vt:lpstr>
      <vt:lpstr>RF accelerators: Wideroe «Drift Tube Linac»</vt:lpstr>
      <vt:lpstr>DC acceleration between two electrodes</vt:lpstr>
      <vt:lpstr>RF acceleration Bunched beam</vt:lpstr>
      <vt:lpstr>RF acceleration Transit time factor</vt:lpstr>
      <vt:lpstr>DTL synchronization Low energy particles</vt:lpstr>
      <vt:lpstr>Alvarez structures Proton and ions acceleration</vt:lpstr>
      <vt:lpstr>Alvarez structures Examples</vt:lpstr>
      <vt:lpstr>High frequency accelerating fields</vt:lpstr>
      <vt:lpstr>Accelerating structures: standing wave</vt:lpstr>
      <vt:lpstr>SW structures notes</vt:lpstr>
      <vt:lpstr>Accelerating structures: travelling wave</vt:lpstr>
      <vt:lpstr>TW structures notes</vt:lpstr>
      <vt:lpstr>Part 3 Longitudinal Dynamics</vt:lpstr>
      <vt:lpstr>Synchronous particle</vt:lpstr>
      <vt:lpstr>Phase Conventions</vt:lpstr>
      <vt:lpstr>Principle of phase stability</vt:lpstr>
      <vt:lpstr>Energy/phase equations (1/2)</vt:lpstr>
      <vt:lpstr>Energy/phase equations (2/2)</vt:lpstr>
      <vt:lpstr>Small amplitude energy-phase oscillations Equation derivation</vt:lpstr>
      <vt:lpstr>Small amplitude energy-phase oscillations Longitudinal phase space</vt:lpstr>
      <vt:lpstr>Real beam example SPARC_LAB beam ready for a SASE experiment</vt:lpstr>
      <vt:lpstr>Part 4 Linac technology</vt:lpstr>
      <vt:lpstr>PowerPoint Presentation</vt:lpstr>
      <vt:lpstr>Linac example SPARC_LAB photoinjector @LNF</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on Plasma Accelerators 22–26 apr 2024 Orto Botanico di Roma  Introduction to linacs</dc:title>
  <dc:creator>Marco Bellaveglia</dc:creator>
  <cp:lastModifiedBy>Marco Bellaveglia</cp:lastModifiedBy>
  <cp:revision>2</cp:revision>
  <dcterms:created xsi:type="dcterms:W3CDTF">2024-04-15T08:15:27Z</dcterms:created>
  <dcterms:modified xsi:type="dcterms:W3CDTF">2024-04-19T13:46:19Z</dcterms:modified>
</cp:coreProperties>
</file>