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>
  <p:sldMasterIdLst>
    <p:sldMasterId id="2147483651" r:id="rId1"/>
  </p:sldMasterIdLst>
  <p:notesMasterIdLst>
    <p:notesMasterId r:id="rId9"/>
  </p:notesMasterIdLst>
  <p:handoutMasterIdLst>
    <p:handoutMasterId r:id="rId10"/>
  </p:handout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33FF"/>
    <a:srgbClr val="782B35"/>
    <a:srgbClr val="00CE00"/>
    <a:srgbClr val="235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26"/>
    <p:restoredTop sz="96327"/>
  </p:normalViewPr>
  <p:slideViewPr>
    <p:cSldViewPr snapToGrid="0" snapToObjects="1">
      <p:cViewPr>
        <p:scale>
          <a:sx n="49" d="100"/>
          <a:sy n="49" d="100"/>
        </p:scale>
        <p:origin x="89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344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45C391-A2FF-F04B-B149-3F74BE125E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D752FA-3B10-9440-95FF-5F2D5BA298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C2275-F6BD-4D49-847E-4245515485A9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474BC-DE20-D34D-9010-9D0C3A535C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E6AD2-FFA3-F045-9053-FE85B4101B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9027B-6B79-A548-8E44-6ED8C5BED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613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9B0F9-CD68-FF49-8408-353AE765A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4134" y="5113866"/>
            <a:ext cx="18288000" cy="1770592"/>
          </a:xfrm>
        </p:spPr>
        <p:txBody>
          <a:bodyPr anchor="b">
            <a:normAutofit/>
          </a:bodyPr>
          <a:lstStyle>
            <a:lvl1pPr algn="ctr">
              <a:defRPr sz="10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3EF3E-C19E-814B-A0CC-BD4922942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068608"/>
            <a:ext cx="18288000" cy="1127125"/>
          </a:xfrm>
        </p:spPr>
        <p:txBody>
          <a:bodyPr>
            <a:normAutofit/>
          </a:bodyPr>
          <a:lstStyle>
            <a:lvl1pPr marL="0" indent="0" algn="ctr">
              <a:buNone/>
              <a:defRPr sz="5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02FB3E38-643D-984F-8CF8-658D98AC16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412" y="377958"/>
            <a:ext cx="5325439" cy="2587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87A8C033-D224-F641-8F88-5BDBA1DD08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74886" y="877342"/>
            <a:ext cx="4965701" cy="163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C023F92A-982A-2E4E-82F2-553051CFA5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87807" y="985852"/>
            <a:ext cx="2765025" cy="13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id="{E0A32FC6-D68F-144C-B8F6-39DB936CBEE5}"/>
              </a:ext>
            </a:extLst>
          </p:cNvPr>
          <p:cNvSpPr/>
          <p:nvPr userDrawn="1"/>
        </p:nvSpPr>
        <p:spPr>
          <a:xfrm>
            <a:off x="547992" y="856992"/>
            <a:ext cx="13607396" cy="1661567"/>
          </a:xfrm>
          <a:prstGeom prst="rect">
            <a:avLst/>
          </a:prstGeom>
          <a:noFill/>
          <a:ln w="63500">
            <a:solidFill>
              <a:srgbClr val="782B35"/>
            </a:solidFill>
            <a:miter lim="400000"/>
          </a:ln>
          <a:effectLst>
            <a:outerShdw blurRad="63500" dist="25400" dir="36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017E7BCF-D170-0145-857D-CEF4DFE509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245969" y="11601096"/>
            <a:ext cx="4724374" cy="160121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5AFBDB2-5BF8-F742-9105-9E3DD32AEC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7863" y="9855730"/>
            <a:ext cx="13208000" cy="1049337"/>
          </a:xfrm>
        </p:spPr>
        <p:txBody>
          <a:bodyPr/>
          <a:lstStyle>
            <a:lvl1pPr marL="0" indent="0" algn="ctr">
              <a:buNone/>
              <a:defRPr sz="5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83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C6CA-9F0D-4E43-AA99-64C09D7B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67" y="0"/>
            <a:ext cx="15527866" cy="1957393"/>
          </a:xfrm>
        </p:spPr>
        <p:txBody>
          <a:bodyPr>
            <a:normAutofit/>
          </a:bodyPr>
          <a:lstStyle>
            <a:lvl1pPr algn="ctr">
              <a:defRPr sz="7600">
                <a:solidFill>
                  <a:srgbClr val="23576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E4BDE-4576-9C47-96A3-BECCCDACD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0" y="2702983"/>
            <a:ext cx="21031200" cy="87026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67CB2-3E8B-E24B-8978-F48D32262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6265" y="12815999"/>
            <a:ext cx="4995335" cy="666000"/>
          </a:xfrm>
        </p:spPr>
        <p:txBody>
          <a:bodyPr/>
          <a:lstStyle>
            <a:lvl1pPr algn="ctr">
              <a:defRPr b="1"/>
            </a:lvl1pPr>
          </a:lstStyle>
          <a:p>
            <a:fld id="{D13B48D3-1B90-C148-8BDC-DF5CCFCBC72B}" type="datetime1">
              <a:rPr lang="it-IT" smtClean="0"/>
              <a:t>05/12/23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4C630-4F52-4142-9B12-4A9BD7D66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63322" y="12814300"/>
            <a:ext cx="13057356" cy="664633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FOOT general meeting - Pavia 29,30 November 2021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3F0FA2F9-65E2-6347-A064-303A6E496893}"/>
              </a:ext>
            </a:extLst>
          </p:cNvPr>
          <p:cNvSpPr/>
          <p:nvPr userDrawn="1"/>
        </p:nvSpPr>
        <p:spPr>
          <a:xfrm>
            <a:off x="229932" y="1741663"/>
            <a:ext cx="23827301" cy="187276"/>
          </a:xfrm>
          <a:prstGeom prst="rect">
            <a:avLst/>
          </a:prstGeom>
          <a:solidFill>
            <a:srgbClr val="2357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8C71FAFA-39AF-134A-AE0F-D74E12D028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2086" y="12395199"/>
            <a:ext cx="3397390" cy="115146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ED4458D-EAB5-FF48-B1C1-5A5A50E9715A}"/>
              </a:ext>
            </a:extLst>
          </p:cNvPr>
          <p:cNvSpPr txBox="1">
            <a:spLocks/>
          </p:cNvSpPr>
          <p:nvPr userDrawn="1"/>
        </p:nvSpPr>
        <p:spPr>
          <a:xfrm>
            <a:off x="23125991" y="12816000"/>
            <a:ext cx="831272" cy="666000"/>
          </a:xfrm>
          <a:prstGeom prst="rect">
            <a:avLst/>
          </a:prstGeom>
          <a:ln w="47625">
            <a:solidFill>
              <a:srgbClr val="782B35"/>
            </a:solidFill>
          </a:ln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/>
            <a:fld id="{30D9E30B-C36D-3240-8ECF-8B74A298D985}" type="slidenum">
              <a:rPr lang="en-GB" b="1" smtClean="0">
                <a:solidFill>
                  <a:srgbClr val="782B35"/>
                </a:solidFill>
              </a:rPr>
              <a:pPr algn="ctr"/>
              <a:t>‹#›</a:t>
            </a:fld>
            <a:endParaRPr lang="en-GB" b="1" dirty="0">
              <a:solidFill>
                <a:srgbClr val="782B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0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249305-AE67-C34B-9E80-A98435B3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844BE-A543-4647-BD94-29FDBA8D4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A16F4-790A-9045-9639-A165DE031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A23EC-4E94-D646-903A-F2E998DC20A8}" type="datetime1">
              <a:rPr lang="it-IT" smtClean="0"/>
              <a:t>05/12/23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02FAF-60A9-2740-B298-42FF88A2C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FOOT general meeting - Pavia 29,30 November 2021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DA7A0-24DD-E74C-8DB4-6D61557CA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6D393-D62A-1649-AB9A-41A875FAF9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79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50000"/>
            <a:lumOff val="50000"/>
          </a:schemeClr>
        </a:buClr>
        <a:buSzPct val="120000"/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17E31-0EE4-454B-9F82-34B1B29787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 update2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480CE-7229-8A44-8829-794BCCD0E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gtraini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98EA2-2F7C-C142-848A-E0DE5B2B31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79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074F-D7FD-7C4D-A56F-23FDB76BE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lot of </a:t>
            </a:r>
            <a:r>
              <a:rPr lang="it-IT" dirty="0" err="1"/>
              <a:t>inconsistencies</a:t>
            </a:r>
            <a:r>
              <a:rPr lang="it-IT" dirty="0"/>
              <a:t>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3D1DA-0A3F-4A4E-972D-5CD304CA9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922" y="2206027"/>
            <a:ext cx="6038574" cy="8702675"/>
          </a:xfrm>
        </p:spPr>
        <p:txBody>
          <a:bodyPr/>
          <a:lstStyle/>
          <a:p>
            <a:r>
              <a:rPr lang="en-GB" dirty="0"/>
              <a:t>Clock </a:t>
            </a:r>
            <a:r>
              <a:rPr lang="en-GB" dirty="0" err="1"/>
              <a:t>syncronisation</a:t>
            </a:r>
            <a:r>
              <a:rPr lang="en-GB" dirty="0"/>
              <a:t> ,</a:t>
            </a:r>
            <a:r>
              <a:rPr lang="en-GB" dirty="0" err="1"/>
              <a:t>WaveDAQ</a:t>
            </a:r>
            <a:r>
              <a:rPr lang="en-GB" dirty="0"/>
              <a:t> load, noise, signal shape and amplitude, </a:t>
            </a:r>
            <a:r>
              <a:rPr lang="en-GB" dirty="0" err="1"/>
              <a:t>wavedream</a:t>
            </a:r>
            <a:r>
              <a:rPr lang="en-GB" dirty="0"/>
              <a:t> type…</a:t>
            </a:r>
            <a:br>
              <a:rPr lang="en-GB" dirty="0"/>
            </a:br>
            <a:endParaRPr lang="en-GB" dirty="0"/>
          </a:p>
          <a:p>
            <a:r>
              <a:rPr lang="en-GB" dirty="0"/>
              <a:t>I started from the most straightforward and manageable issue: </a:t>
            </a:r>
            <a:r>
              <a:rPr lang="en-GB" b="1" u="sng" dirty="0"/>
              <a:t>noise</a:t>
            </a:r>
            <a:r>
              <a:rPr lang="en-GB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EAA90-1379-3E44-9849-EE895B1A7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48D3-1B90-C148-8BDC-DF5CCFCBC72B}" type="datetime1">
              <a:rPr lang="it-IT" smtClean="0"/>
              <a:t>05/12/23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AA944-08FC-8E43-AC7F-0851BE5B1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general meeting - Pavia 29,30 November 2021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E45574-18E8-3C4B-B5E7-8FD491690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267" y="2481434"/>
            <a:ext cx="10920896" cy="9603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DAE5FC-432A-D34E-8975-82944AD54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9047" y="3454023"/>
            <a:ext cx="35560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5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FE4AA-6899-6640-8F5E-05CE1B42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 signal (sum)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8B56F-2DB2-AA4A-A767-1A2F6119A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48D3-1B90-C148-8BDC-DF5CCFCBC72B}" type="datetime1">
              <a:rPr lang="it-IT" smtClean="0"/>
              <a:t>05/12/23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CBC5B-E1BC-274A-8545-FE62F0FF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general meeting - Pavia 29,30 November 2021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915F09-E9B7-3344-B2D6-B93D200F9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261" y="2493607"/>
            <a:ext cx="10160000" cy="94921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1B9EB2-45DD-4B4E-B2A9-30DEF3825DD7}"/>
              </a:ext>
            </a:extLst>
          </p:cNvPr>
          <p:cNvSpPr txBox="1"/>
          <p:nvPr/>
        </p:nvSpPr>
        <p:spPr>
          <a:xfrm>
            <a:off x="20593879" y="11668539"/>
            <a:ext cx="26019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/>
              <a:t>Time [ns]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C5A79C-C03A-984B-96F4-9F8AA3A88C91}"/>
              </a:ext>
            </a:extLst>
          </p:cNvPr>
          <p:cNvSpPr txBox="1"/>
          <p:nvPr/>
        </p:nvSpPr>
        <p:spPr>
          <a:xfrm rot="16200000">
            <a:off x="9753601" y="4267200"/>
            <a:ext cx="38090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/>
              <a:t>Amplitude [V]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FEE6DF-0ECF-EF40-9EC0-4A09359564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5" t="8543" r="70383" b="73601"/>
          <a:stretch/>
        </p:blipFill>
        <p:spPr>
          <a:xfrm>
            <a:off x="5218769" y="6825784"/>
            <a:ext cx="5642517" cy="5366381"/>
          </a:xfrm>
          <a:prstGeom prst="rect">
            <a:avLst/>
          </a:prstGeom>
          <a:ln w="34925">
            <a:solidFill>
              <a:schemeClr val="accent1">
                <a:alpha val="80000"/>
              </a:schemeClr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8E9F10-63F8-5B4A-95C1-51E264D75C3A}"/>
              </a:ext>
            </a:extLst>
          </p:cNvPr>
          <p:cNvSpPr/>
          <p:nvPr/>
        </p:nvSpPr>
        <p:spPr>
          <a:xfrm>
            <a:off x="13381463" y="3456878"/>
            <a:ext cx="1717288" cy="14942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8A666D-30DD-6641-9AAC-9CEDD7FFAAB9}"/>
              </a:ext>
            </a:extLst>
          </p:cNvPr>
          <p:cNvCxnSpPr/>
          <p:nvPr/>
        </p:nvCxnSpPr>
        <p:spPr>
          <a:xfrm flipV="1">
            <a:off x="5307980" y="3479180"/>
            <a:ext cx="8028879" cy="3278459"/>
          </a:xfrm>
          <a:prstGeom prst="line">
            <a:avLst/>
          </a:prstGeom>
          <a:ln>
            <a:solidFill>
              <a:schemeClr val="accent1"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65F00A-7E59-F84C-95DC-C2EC1E4632BC}"/>
              </a:ext>
            </a:extLst>
          </p:cNvPr>
          <p:cNvCxnSpPr/>
          <p:nvPr/>
        </p:nvCxnSpPr>
        <p:spPr>
          <a:xfrm flipV="1">
            <a:off x="10861288" y="4973444"/>
            <a:ext cx="4215161" cy="7203688"/>
          </a:xfrm>
          <a:prstGeom prst="line">
            <a:avLst/>
          </a:prstGeom>
          <a:ln>
            <a:solidFill>
              <a:schemeClr val="accent1"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43C6E-96F8-3D4E-8E74-671278927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0" y="2702983"/>
            <a:ext cx="9457635" cy="8702675"/>
          </a:xfrm>
        </p:spPr>
        <p:txBody>
          <a:bodyPr/>
          <a:lstStyle/>
          <a:p>
            <a:r>
              <a:rPr lang="en-GB" dirty="0"/>
              <a:t>Noise seems to have at least one component @ ~ 200 MHz</a:t>
            </a:r>
          </a:p>
          <a:p>
            <a:endParaRPr lang="en-GB" dirty="0"/>
          </a:p>
          <a:p>
            <a:r>
              <a:rPr lang="en-GB" b="1" u="sng" dirty="0"/>
              <a:t>Goal</a:t>
            </a:r>
            <a:r>
              <a:rPr lang="en-GB" dirty="0"/>
              <a:t>: </a:t>
            </a:r>
            <a:r>
              <a:rPr lang="en-GB" dirty="0" err="1">
                <a:solidFill>
                  <a:srgbClr val="FF0000"/>
                </a:solidFill>
              </a:rPr>
              <a:t>fourier</a:t>
            </a:r>
            <a:r>
              <a:rPr lang="en-GB" dirty="0">
                <a:solidFill>
                  <a:srgbClr val="FF0000"/>
                </a:solidFill>
              </a:rPr>
              <a:t> analysis </a:t>
            </a:r>
            <a:r>
              <a:rPr lang="en-GB" dirty="0"/>
              <a:t>and </a:t>
            </a:r>
            <a:r>
              <a:rPr lang="en-GB" dirty="0">
                <a:solidFill>
                  <a:schemeClr val="accent1"/>
                </a:solidFill>
              </a:rPr>
              <a:t>filtering attempt</a:t>
            </a:r>
            <a:r>
              <a:rPr lang="en-GB" dirty="0"/>
              <a:t>…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12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7FDC9-D5D6-C945-97EE-EBB87DEC3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82ACA-2B8D-DE4E-A2E8-B6C255194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0" y="2702983"/>
            <a:ext cx="8282878" cy="8702675"/>
          </a:xfrm>
        </p:spPr>
        <p:txBody>
          <a:bodyPr/>
          <a:lstStyle/>
          <a:p>
            <a:r>
              <a:rPr lang="en-GB" dirty="0"/>
              <a:t>FFT implemented in shoe (ROOT libraries), still to be pushed</a:t>
            </a:r>
          </a:p>
          <a:p>
            <a:endParaRPr lang="en-GB" dirty="0"/>
          </a:p>
          <a:p>
            <a:r>
              <a:rPr lang="en-GB" dirty="0"/>
              <a:t>Clear peaks due to noise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13D6D-1B86-E649-AD28-38F17EB37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48D3-1B90-C148-8BDC-DF5CCFCBC72B}" type="datetime1">
              <a:rPr lang="it-IT" smtClean="0"/>
              <a:t>05/12/23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C9C6A-4E02-454F-BAEB-F81384100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general meeting - Pavia 29,30 November 2021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AB70EF-AB46-FE48-975A-0D6C8212F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428" y="1975469"/>
            <a:ext cx="11543992" cy="1006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99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E5553-62BF-4840-82C7-15DC97BF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23AD6-1572-A445-A34D-A5EB8AC35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778" y="2465301"/>
            <a:ext cx="7830827" cy="10780435"/>
          </a:xfrm>
        </p:spPr>
        <p:txBody>
          <a:bodyPr>
            <a:normAutofit lnSpcReduction="10000"/>
          </a:bodyPr>
          <a:lstStyle/>
          <a:p>
            <a:r>
              <a:rPr lang="en-GB" sz="4600" dirty="0"/>
              <a:t>A lot of quick attempts (smoothing, high-pass, peak finder to look for noise peak…)</a:t>
            </a:r>
          </a:p>
          <a:p>
            <a:endParaRPr lang="en-GB" sz="4600" dirty="0"/>
          </a:p>
          <a:p>
            <a:r>
              <a:rPr lang="en-GB" sz="4600" dirty="0"/>
              <a:t>I show you just the best  (at present) option: rough cut on single frequencies “by hand”</a:t>
            </a:r>
            <a:br>
              <a:rPr lang="en-GB" sz="4600" dirty="0"/>
            </a:br>
            <a:br>
              <a:rPr lang="en-GB" sz="4600" dirty="0"/>
            </a:br>
            <a:endParaRPr lang="en-GB" sz="4600" dirty="0"/>
          </a:p>
          <a:p>
            <a:pPr marL="0" indent="0">
              <a:buNone/>
            </a:pPr>
            <a:br>
              <a:rPr lang="en-GB" sz="4600" dirty="0"/>
            </a:br>
            <a:br>
              <a:rPr lang="en-GB" sz="4600" dirty="0"/>
            </a:br>
            <a:br>
              <a:rPr lang="en-GB" sz="4600" dirty="0"/>
            </a:br>
            <a:endParaRPr lang="en-GB" sz="4600" dirty="0"/>
          </a:p>
          <a:p>
            <a:r>
              <a:rPr lang="en-GB" sz="4600" dirty="0"/>
              <a:t>Process: FFT -&gt; filter -&gt; inverse FFT</a:t>
            </a:r>
          </a:p>
          <a:p>
            <a:pPr marL="0" indent="0">
              <a:buNone/>
            </a:pPr>
            <a:endParaRPr lang="en-GB" sz="4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BA8F0-6204-F148-B9C3-16D6080B1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48D3-1B90-C148-8BDC-DF5CCFCBC72B}" type="datetime1">
              <a:rPr lang="it-IT" smtClean="0"/>
              <a:t>05/12/23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A1EF2-E431-B24F-8E18-969C1B1B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FOOT general meeting - Pavia 29,30 November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A6C354-B7A3-A048-B5B9-9FA8DEE0B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865" y="2454266"/>
            <a:ext cx="10684263" cy="95225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26B33B-72A9-3248-AC0C-93538D0FB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9437" y="2356339"/>
            <a:ext cx="6313942" cy="59527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677E2A-3B64-154E-AB44-E1DB22B5E140}"/>
              </a:ext>
            </a:extLst>
          </p:cNvPr>
          <p:cNvSpPr txBox="1"/>
          <p:nvPr/>
        </p:nvSpPr>
        <p:spPr>
          <a:xfrm>
            <a:off x="21177504" y="4443984"/>
            <a:ext cx="203773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/>
              <a:t>Orig.</a:t>
            </a:r>
          </a:p>
          <a:p>
            <a:pPr algn="l"/>
            <a:endParaRPr lang="en-GB" sz="5000" dirty="0"/>
          </a:p>
          <a:p>
            <a:pPr algn="l"/>
            <a:r>
              <a:rPr lang="en-GB" sz="5000" dirty="0" err="1">
                <a:solidFill>
                  <a:srgbClr val="9C33FF"/>
                </a:solidFill>
              </a:rPr>
              <a:t>Inv.FFT</a:t>
            </a:r>
            <a:endParaRPr lang="en-GB" sz="5000" dirty="0">
              <a:solidFill>
                <a:srgbClr val="9C33FF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B1D0940-7E05-2045-88DE-B244FC4C9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17" y="7498081"/>
            <a:ext cx="5613366" cy="31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31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4A596-855F-744C-855D-BA7D9335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 on </a:t>
            </a:r>
            <a:r>
              <a:rPr lang="en-GB" dirty="0" err="1"/>
              <a:t>th</a:t>
            </a:r>
            <a:r>
              <a:rPr lang="en-GB" dirty="0"/>
              <a:t> 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44EF8-4FAC-9D4D-84C2-175FB8A8E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48D3-1B90-C148-8BDC-DF5CCFCBC72B}" type="datetime1">
              <a:rPr lang="it-IT" smtClean="0"/>
              <a:t>05/12/23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862FB-5E44-1F41-8E3C-05671735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general meeting - Pavia 29,30 November 2021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304237-E2BB-4741-89B5-B0FD22364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98" y="4247065"/>
            <a:ext cx="8208080" cy="7260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AF305C-7102-494F-8B9E-6AFF988DE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094" y="4329853"/>
            <a:ext cx="7957478" cy="729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F7B93F-8FAB-4048-9B4B-8B17F60B43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87"/>
          <a:stretch/>
        </p:blipFill>
        <p:spPr>
          <a:xfrm>
            <a:off x="15975982" y="4359421"/>
            <a:ext cx="8408018" cy="7442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3F1149-42DD-4F40-BFE2-59857A68A66C}"/>
              </a:ext>
            </a:extLst>
          </p:cNvPr>
          <p:cNvSpPr txBox="1"/>
          <p:nvPr/>
        </p:nvSpPr>
        <p:spPr>
          <a:xfrm>
            <a:off x="9344722" y="3166946"/>
            <a:ext cx="63418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/>
              <a:t>Rise time enhancement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5A922-11F1-5B48-B88B-3E748CA7A9FD}"/>
              </a:ext>
            </a:extLst>
          </p:cNvPr>
          <p:cNvSpPr txBox="1"/>
          <p:nvPr/>
        </p:nvSpPr>
        <p:spPr>
          <a:xfrm>
            <a:off x="2271132" y="3230137"/>
            <a:ext cx="432041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/>
              <a:t>Noise reduction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EBD5C8-9E68-2540-92BD-0F0E25796BB3}"/>
              </a:ext>
            </a:extLst>
          </p:cNvPr>
          <p:cNvSpPr txBox="1"/>
          <p:nvPr/>
        </p:nvSpPr>
        <p:spPr>
          <a:xfrm>
            <a:off x="17570605" y="3118624"/>
            <a:ext cx="532229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/>
              <a:t>Amplitude lowering</a:t>
            </a:r>
          </a:p>
        </p:txBody>
      </p:sp>
    </p:spTree>
    <p:extLst>
      <p:ext uri="{BB962C8B-B14F-4D97-AF65-F5344CB8AC3E}">
        <p14:creationId xmlns:p14="http://schemas.microsoft.com/office/powerpoint/2010/main" val="214665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E5553-62BF-4840-82C7-15DC97BF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of flight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23AD6-1572-A445-A34D-A5EB8AC35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9349" y="2689601"/>
            <a:ext cx="9202377" cy="76823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4200" dirty="0"/>
          </a:p>
          <a:p>
            <a:r>
              <a:rPr lang="en-GB" sz="4200" dirty="0"/>
              <a:t>From 86ps to 71 </a:t>
            </a:r>
            <a:r>
              <a:rPr lang="en-GB" sz="4200" dirty="0" err="1"/>
              <a:t>ps</a:t>
            </a:r>
            <a:r>
              <a:rPr lang="en-GB" sz="4200" dirty="0"/>
              <a:t> </a:t>
            </a:r>
            <a:r>
              <a:rPr lang="en-GB" sz="4200" dirty="0" err="1"/>
              <a:t>tof</a:t>
            </a:r>
            <a:r>
              <a:rPr lang="en-GB" sz="4200" dirty="0"/>
              <a:t> resolution</a:t>
            </a:r>
          </a:p>
          <a:p>
            <a:endParaRPr lang="en-GB" sz="4200" dirty="0"/>
          </a:p>
          <a:p>
            <a:r>
              <a:rPr lang="en-GB" sz="4200" dirty="0"/>
              <a:t>Good improvement, we are closing to CNAO2021</a:t>
            </a:r>
          </a:p>
          <a:p>
            <a:endParaRPr lang="en-GB" sz="4200" dirty="0"/>
          </a:p>
          <a:p>
            <a:endParaRPr lang="en-GB" sz="4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BA8F0-6204-F148-B9C3-16D6080B1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48D3-1B90-C148-8BDC-DF5CCFCBC72B}" type="datetime1">
              <a:rPr lang="it-IT" smtClean="0"/>
              <a:t>05/12/23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A1EF2-E431-B24F-8E18-969C1B1B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FOOT general meeting - Pavia 29,30 November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D61995-06F6-5349-B51A-05C4874636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14"/>
          <a:stretch/>
        </p:blipFill>
        <p:spPr>
          <a:xfrm>
            <a:off x="1123405" y="3265714"/>
            <a:ext cx="10164236" cy="88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9703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5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SBAI" id="{298EBFCB-3C91-C547-BF0D-D6BCA4226630}" vid="{19344E28-3506-4C48-A205-6524F0A52FEC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381</TotalTime>
  <Words>203</Words>
  <Application>Microsoft Macintosh PowerPoint</Application>
  <PresentationFormat>Custom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Helvetica Neue</vt:lpstr>
      <vt:lpstr>Helvetica Neue Medium</vt:lpstr>
      <vt:lpstr>Wingdings</vt:lpstr>
      <vt:lpstr>Custom Design</vt:lpstr>
      <vt:lpstr>ST update2</vt:lpstr>
      <vt:lpstr>A lot of inconsistencies…</vt:lpstr>
      <vt:lpstr>ST signal (sum)</vt:lpstr>
      <vt:lpstr>FFT</vt:lpstr>
      <vt:lpstr>Filter</vt:lpstr>
      <vt:lpstr>Effect on th ST</vt:lpstr>
      <vt:lpstr>Time of flight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update2</dc:title>
  <dc:creator>Giacomo Traini</dc:creator>
  <cp:lastModifiedBy>Giacomo Traini</cp:lastModifiedBy>
  <cp:revision>14</cp:revision>
  <cp:lastPrinted>2021-11-29T08:15:29Z</cp:lastPrinted>
  <dcterms:created xsi:type="dcterms:W3CDTF">2023-12-05T10:14:58Z</dcterms:created>
  <dcterms:modified xsi:type="dcterms:W3CDTF">2023-12-05T16:36:46Z</dcterms:modified>
</cp:coreProperties>
</file>