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70" r:id="rId13"/>
  </p:sldIdLst>
  <p:sldSz cx="9144000" cy="6858000" type="screen4x3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6" autoAdjust="0"/>
    <p:restoredTop sz="90929"/>
  </p:normalViewPr>
  <p:slideViewPr>
    <p:cSldViewPr>
      <p:cViewPr varScale="1">
        <p:scale>
          <a:sx n="88" d="100"/>
          <a:sy n="8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1B2FA-6343-4DCC-A0BB-3042328383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D380C-9531-4E71-8274-0FBC9D9CB62E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5625"/>
            <a:ext cx="5486400" cy="413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C796-C01D-48AD-84A4-6089B8CF0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C796-C01D-48AD-84A4-6089B8CF05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0B6DA-B09E-49F6-8E76-BC784CDD9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19B-F602-4534-8CA3-C06B86AC8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D18-F788-434F-A810-C9892FE12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ACE312-C7CB-4254-AD18-283B55AD4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BED0-A7E1-4230-8EEE-74C3AE748E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78E7-B82A-4F80-A85C-E78D0DC2D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DB83C0-C901-41ED-B5E1-157617C91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A8CC-BD92-4528-A0FA-AD5D21103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932E-943D-44AB-9067-AED68A3A5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6AF-C909-4A53-B068-37E21E44D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E033-0695-4CA0-BB59-9D20D2008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890D2B-80CE-4155-830C-307F4B1097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OTI Logo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2852738" cy="3108325"/>
          </a:xfrm>
          <a:prstGeom prst="rect">
            <a:avLst/>
          </a:prstGeom>
          <a:noFill/>
        </p:spPr>
      </p:pic>
      <p:pic>
        <p:nvPicPr>
          <p:cNvPr id="2054" name="Picture 6" descr="D:\DOTI Nam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7796213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1219200"/>
          </a:xfrm>
        </p:spPr>
        <p:txBody>
          <a:bodyPr/>
          <a:lstStyle/>
          <a:p>
            <a:r>
              <a:rPr lang="en-US" dirty="0" smtClean="0"/>
              <a:t>PERMA® Lightweight </a:t>
            </a:r>
            <a:r>
              <a:rPr lang="en-US" dirty="0" err="1" smtClean="0"/>
              <a:t>rigidized</a:t>
            </a:r>
            <a:r>
              <a:rPr lang="en-US" dirty="0" smtClean="0"/>
              <a:t> mirror system</a:t>
            </a:r>
            <a:endParaRPr lang="en-US" dirty="0"/>
          </a:p>
        </p:txBody>
      </p:sp>
      <p:pic>
        <p:nvPicPr>
          <p:cNvPr id="5" name="Content Placeholder 4" descr="DOTI PERMA Backer photos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smtClean="0"/>
              <a:t>Lightweight Simulation Mirrors</a:t>
            </a:r>
            <a:endParaRPr lang="en-US" dirty="0"/>
          </a:p>
        </p:txBody>
      </p:sp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54163"/>
            <a:ext cx="57605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Lightweight Mirror Technologies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Massive Mirror Capability and Much Experience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Experienced Staff and </a:t>
            </a:r>
            <a:r>
              <a:rPr lang="en-US" dirty="0" smtClean="0"/>
              <a:t>Suppliers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Ability to ramp up for large manufacturing cycles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Ability to innovate to create lightweight, more </a:t>
            </a:r>
            <a:r>
              <a:rPr lang="en-US" smtClean="0"/>
              <a:t>accurate structures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540752" cy="841248"/>
          </a:xfrm>
        </p:spPr>
        <p:txBody>
          <a:bodyPr/>
          <a:lstStyle/>
          <a:p>
            <a:r>
              <a:rPr lang="en-US" dirty="0" smtClean="0"/>
              <a:t>Over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Custom Optics Manufacturer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Prototype to Production Quantity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Slumping, Annealing, Grinding and Polishing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Extremely Lightweight and Massive Optics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Custom Machining and Mounting processes.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ExPRES</a:t>
            </a:r>
            <a:r>
              <a:rPr lang="en-US" dirty="0" smtClean="0"/>
              <a:t>-PERMA lightweight mirrors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Excellent History in Gamma </a:t>
            </a:r>
            <a:r>
              <a:rPr lang="en-US" smtClean="0"/>
              <a:t>Ray Reflectors</a:t>
            </a:r>
            <a:endParaRPr lang="en-US" dirty="0"/>
          </a:p>
        </p:txBody>
      </p:sp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smtClean="0"/>
              <a:t>Major Markets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Solar Energy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Massive mirrors for Flight Simulation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Extremely lightweight “fold” mirrors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Test and Measurement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Laser Scanning and reflection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Display System Reflectors</a:t>
            </a:r>
            <a:endParaRPr lang="en-US" dirty="0"/>
          </a:p>
        </p:txBody>
      </p:sp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Gamma Ray </a:t>
            </a:r>
            <a:r>
              <a:rPr lang="en-US" dirty="0" err="1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TREX INDUSTRIES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PHILLIPS INDUSTRIES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UCR- Solar II - Luz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VERITAS- WHIPPLE OBSERVATORY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HESS II- PROTOTYPES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UNIVERSITY OF UTAH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NASA-GREENBELT, MD</a:t>
            </a:r>
          </a:p>
          <a:p>
            <a:endParaRPr lang="en-US" dirty="0"/>
          </a:p>
        </p:txBody>
      </p:sp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VERITAS - WHIPPLE </a:t>
            </a:r>
            <a:r>
              <a:rPr lang="en-US" dirty="0" err="1" smtClean="0"/>
              <a:t>oBSERVATORY</a:t>
            </a:r>
            <a:endParaRPr lang="en-US" dirty="0"/>
          </a:p>
        </p:txBody>
      </p:sp>
      <p:pic>
        <p:nvPicPr>
          <p:cNvPr id="5" name="Content Placeholder 4" descr="Array_from_li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68246"/>
            <a:ext cx="8686800" cy="3097795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Luz- Solar ii Concept</a:t>
            </a:r>
            <a:endParaRPr lang="en-US" dirty="0"/>
          </a:p>
        </p:txBody>
      </p:sp>
      <p:pic>
        <p:nvPicPr>
          <p:cNvPr id="5" name="Content Placeholder 4" descr="Solar II secondary mirror ske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193366" cy="4343400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smtClean="0"/>
              <a:t>Luz-solar ii actual mirrors</a:t>
            </a:r>
            <a:endParaRPr lang="en-US" dirty="0"/>
          </a:p>
        </p:txBody>
      </p:sp>
      <p:pic>
        <p:nvPicPr>
          <p:cNvPr id="5" name="Content Placeholder 4" descr="Solar II (UCR) Gamma Ray secondary mirror ar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6172200" cy="4343400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err="1" smtClean="0"/>
              <a:t>Veritas</a:t>
            </a:r>
            <a:r>
              <a:rPr lang="en-US" dirty="0" smtClean="0"/>
              <a:t> @</a:t>
            </a:r>
            <a:r>
              <a:rPr lang="en-US" dirty="0" err="1" smtClean="0"/>
              <a:t>whipple</a:t>
            </a:r>
            <a:r>
              <a:rPr lang="en-US" dirty="0" smtClean="0"/>
              <a:t> observatory</a:t>
            </a:r>
            <a:endParaRPr lang="en-US" dirty="0"/>
          </a:p>
        </p:txBody>
      </p:sp>
      <p:pic>
        <p:nvPicPr>
          <p:cNvPr id="5" name="Content Placeholder 4" descr="larger_T2-ultra-wide-sj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581400" cy="4525962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  <p:pic>
        <p:nvPicPr>
          <p:cNvPr id="6" name="Picture 5" descr="Purdue - Telescope partial populat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402074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838200"/>
          </a:xfrm>
        </p:spPr>
        <p:txBody>
          <a:bodyPr/>
          <a:lstStyle/>
          <a:p>
            <a:r>
              <a:rPr lang="en-US" dirty="0" smtClean="0"/>
              <a:t>Massive optics</a:t>
            </a:r>
            <a:endParaRPr lang="en-US" dirty="0"/>
          </a:p>
        </p:txBody>
      </p:sp>
      <p:pic>
        <p:nvPicPr>
          <p:cNvPr id="5" name="Content Placeholder 4" descr="IMG_0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276600" cy="4525962"/>
          </a:xfrm>
        </p:spPr>
      </p:pic>
      <p:pic>
        <p:nvPicPr>
          <p:cNvPr id="7170" name="Picture 2" descr="C:\Users\mmagill.DOTI.000\AppData\Local\Microsoft\Windows\Temporary Internet Files\Content.IE5\79KQMQ4D\DOTI LOGO B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012501" cy="1143000"/>
          </a:xfrm>
          <a:prstGeom prst="rect">
            <a:avLst/>
          </a:prstGeom>
          <a:noFill/>
        </p:spPr>
      </p:pic>
      <p:pic>
        <p:nvPicPr>
          <p:cNvPr id="6" name="Picture 5" descr="36ROC 62 diame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752600"/>
            <a:ext cx="3810000" cy="4419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146</Words>
  <Application>Microsoft Office PowerPoint</Application>
  <PresentationFormat>On-screen Show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Over View</vt:lpstr>
      <vt:lpstr>Major Markets Served</vt:lpstr>
      <vt:lpstr>Gamma Ray pROJECTS</vt:lpstr>
      <vt:lpstr>VERITAS - WHIPPLE oBSERVATORY</vt:lpstr>
      <vt:lpstr>Luz- Solar ii Concept</vt:lpstr>
      <vt:lpstr>Luz-solar ii actual mirrors</vt:lpstr>
      <vt:lpstr>Veritas @whipple observatory</vt:lpstr>
      <vt:lpstr>Massive optics</vt:lpstr>
      <vt:lpstr>PERMA® Lightweight rigidized mirror system</vt:lpstr>
      <vt:lpstr>Lightweight Simulation Mirrors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monty</dc:creator>
  <cp:lastModifiedBy>Monty Ma Gill</cp:lastModifiedBy>
  <cp:revision>22</cp:revision>
  <dcterms:created xsi:type="dcterms:W3CDTF">2003-09-22T20:12:02Z</dcterms:created>
  <dcterms:modified xsi:type="dcterms:W3CDTF">2011-10-20T04:06:00Z</dcterms:modified>
</cp:coreProperties>
</file>