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D24F-5E01-57F8-5DED-566CA02D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52E93-56C8-B287-8456-DF9541A9D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218D-7996-A276-2DEA-5A276079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60FE-6EB4-B773-3E25-B50E22A9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5FD1D-D5F5-1011-7370-E0C67B01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4416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CBFF-EF9B-C661-E1CE-CB5A2C83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688C8-C7F8-4D87-D9A5-FEA81A018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385E3-CAD3-A9F9-0163-7DC96A84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74943-3B19-E0A9-4F94-A37EC978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299F-B195-01FF-76B5-A159A26A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1900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58B17-0DE7-3DC7-803A-5D2E423E8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74A4F-8963-F482-9D55-C7833B6F3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18DE-B9AF-0AAB-C517-E64CD2E1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461F-57EB-CFEA-4F4E-79AAB97F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5C87-C685-283F-56D4-10D369E0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66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CD8B-C584-FCB8-04F6-766621CE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46A2-8339-6179-9173-8AF7B946E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2701-E531-6607-468B-9753114F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55D43-EE3E-D0D0-E16A-9B507E77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A58C-40E3-0543-1889-C2C69AEF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213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D391-1E17-B56B-A4D7-91B720A6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5B1E4-4694-5A80-92A7-75F7196A4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5D44-0833-D1E5-FA2A-601EFAF2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6204-7C7F-4119-63F7-08C2C365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B15A-7EA2-5D54-85A9-4A001AE2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6709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EA5-313B-948F-D1DC-7D6602EA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F298-0A33-F2A5-30B9-BF9E07B9A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4C17-3DC4-8742-9382-7CD427C7A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BBEC0-7369-7C1C-6204-3F0EFBB9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18978-1BD3-3DF6-46FD-B80219B7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A4D1-5DC1-2392-C64A-2F92E5E5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919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4DB3-B7A0-171D-2E7E-A1F11A0B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E2D9C-7D5F-89C6-281D-9684EF460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443CC-5AEE-8FCC-4B5C-B9663E57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37232-E482-E79F-B4E6-1CE66AAE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69B0E-B382-524F-B44B-69829CED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5F035-7DED-0C80-79B3-9A332FE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63E8A-D2F7-59AF-4A9C-6F027182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109A8-0FAD-7418-AD25-6B4A2E62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777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1341-23E2-C15C-5063-D3DF6AFD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C349F-FD53-6147-4A70-3528844E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7C310-6B93-08C7-989D-5C21CEF4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C5577-0CCF-2503-B7FF-DDD08C01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986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F52C5-7286-779F-98F1-862A91EE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58B06-0C57-EB64-B09C-9C902E5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3F10A-D780-BEB7-E95B-E2110146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3551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E875-FF80-020C-DAEE-3655B597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9927-0FBD-7E8F-17D3-B3679850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EB6C6-E709-F084-F625-2551693E4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C27FD-1495-054A-4868-38FD111B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AB4D1-3EFF-5C17-6439-0854AC81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FAE4-2758-10FA-6D73-474EF35F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965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17C9-9301-3DF6-511D-3CE113BA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282D4-B632-0254-D15C-1499CAF20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D9750-4AF9-843D-1379-E237605D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4FB89-0D08-29CC-C16B-C0E19B3C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06B56-4BF0-CA87-6185-73BD8AC3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5A093-6A06-DFC4-E2D0-B5585AB6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030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3A8F-BF8C-4717-769A-0F1B9A46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966EB-B920-F6DE-6706-829823F4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57E7-9F00-4AA5-2058-EA8A0D2B1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9DEA-1C42-8A4D-9520-8C93D86E1E72}" type="datetimeFigureOut">
              <a:rPr lang="en-IT" smtClean="0"/>
              <a:t>06/12/23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809A-8E45-BFF0-FF64-96A5F9DD3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A285-43C6-CEFE-D2A5-4A4930E8A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B7D5-FE46-8640-8BC3-D07C5124748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27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itting in blue chairs&#10;&#10;Description automatically generated">
            <a:extLst>
              <a:ext uri="{FF2B5EF4-FFF2-40B4-BE49-F238E27FC236}">
                <a16:creationId xmlns:a16="http://schemas.microsoft.com/office/drawing/2014/main" id="{9F489CCB-D9AC-557C-3708-62C93B81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70" y="477520"/>
            <a:ext cx="7772400" cy="56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2F055-BD6B-6BD7-0F15-915FC16E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14" y="3012"/>
            <a:ext cx="4876799" cy="68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22F59-1C73-7A95-E7F6-E90E3F5E7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2" y="-1211675"/>
            <a:ext cx="5771167" cy="8157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B5CA9-3FED-138F-1DD7-C2FB3660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2" y="-1200245"/>
            <a:ext cx="5771167" cy="81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F40EE-1430-180C-89E6-DE85A0DDC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3" y="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9F136-40E3-D357-DA4B-08992E46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-1453606"/>
            <a:ext cx="6415314" cy="90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1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1B9D6-5CBA-7C22-E2E9-0E547D3D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2" y="0"/>
            <a:ext cx="5285301" cy="74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5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CD21A-3673-C9C3-1090-F66F7C08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3" y="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9CF7D-F54C-BDD7-ECC8-DF9DB08E1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86" y="-1761332"/>
            <a:ext cx="7590971" cy="107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4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99926-D89F-EFF9-62E1-72FAEE9E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02" y="-589271"/>
            <a:ext cx="5685781" cy="80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Ricci</dc:creator>
  <cp:lastModifiedBy>Marco Ricci</cp:lastModifiedBy>
  <cp:revision>18</cp:revision>
  <dcterms:created xsi:type="dcterms:W3CDTF">2023-12-06T19:02:53Z</dcterms:created>
  <dcterms:modified xsi:type="dcterms:W3CDTF">2023-12-06T21:13:26Z</dcterms:modified>
</cp:coreProperties>
</file>