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15B87-D75D-9A9B-F777-BB99D7485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DD24AF-D1C8-7456-1391-77C55E62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83012-085A-9291-285C-3F3ABC73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EB040-7ED7-EF58-E647-1F4CF83D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60C778-F616-4C6A-2658-FFF1EC92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5D802-F081-D4A0-B49D-134937B1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630FA9-8906-801B-FD76-A1DD7C7EE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451A3-1241-1950-9525-8A17C485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68F395-E746-FD09-02FD-8DAE2E32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43D0C-A4A8-5201-B307-9A2B5DE7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4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C374A6-E334-A227-1DB1-911BD123C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980B5E-3540-FF6F-4962-F87BF252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4501BC-ADC5-3C56-151F-6525F005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FF4278-8970-61B5-0FA9-7E2C0047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33DBF-ADB2-FFDC-95FD-BBB06B54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02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A219F-7BAB-D509-A3ED-9FB8E97B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8AD4-C6CB-0FA4-9467-8AA13860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EB19C2-98D1-FFCF-C40A-8E306F4A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33977-2115-B3A4-1676-99B56411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29F88-6006-8CBA-1140-5C7B839A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14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3782E-69E2-6D3A-1428-B64C16C9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460AFF-875F-938F-E9A3-018C69F1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43D65B-1573-A47F-81C7-C2E20F02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D6D143-35F3-4526-F732-4C8EA998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EFDEAB-264E-2B1E-AE7D-66EAB3AA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70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B45FF-CC28-1546-F54A-4B53A934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C90F3-9F80-871A-FDA2-1B669FB4E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875335-E505-537D-96AF-C362A168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72F98A-1A34-932C-4A8C-B83CD1C5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8174A4-58CD-6A3F-E641-7B80C7F5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326DA9-C3E3-78EF-79B8-D75163E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20F6B-F0D4-CD11-49B0-8AC3A3FA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AE77F2-444D-1101-76B4-14610FC61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23F5D5-842B-4491-3FE7-0E48D988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571A3A-D432-95F0-175A-271C6AF14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70FA35-358B-9450-38C4-F8176817C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A81B3E-CD07-DB56-390D-5C7D8A25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8616EF-9ED9-75FD-0413-6803F1E8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6D3AB-1A1B-6FB8-813C-2BEE051F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5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E07E8-4E3A-F9E6-7AC5-D3AE2193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5D654F-3C6F-2AF6-92A5-703E7AB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5E0994-1CD6-45AE-8AF7-C4458609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C89D68-EE08-F311-F48F-7B397DBC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29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EEEFDD-B6EF-EAAC-A1D7-6053636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473A9F-CA7A-0430-10C1-6E9A404D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5172F8-561D-2C91-C3C4-45A0FA54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5ADF6-0632-970D-E386-CF2E52E8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B778E9-7E71-8D3B-DC88-FB976DF19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DEC996-116D-9226-0B50-CA78672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DB5079-C785-AF66-1948-1F3AE5C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D38C64-8765-6785-7810-09C0EFCA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CB0408-FCF7-D12C-8BAD-4AF6B91C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D9B24-3709-83FB-8D1A-7F9D8612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06899E-41A4-80DF-6141-6722D931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E71B53-71E7-71CF-1C76-FEBA4E1C7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EF4038-96C4-2599-3D75-86395A7A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8047C8-3D2A-6FF1-1522-E9E2316B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4CA151-1258-E414-23D3-258B3F5C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62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A10790-E3CF-9797-5435-B428529A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59590-3337-9684-C7A0-34AA901B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C2E0EE-E144-58F2-1E8B-D9DC5E706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516-CF94-4043-8EA5-1602A5D51638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D7EEC-15C1-6247-29FA-C6B069C5A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A1007-1A51-CFF8-5164-5D537365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A742-26CC-4E6B-BA9D-A32841E24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11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mappa, grafica&#10;&#10;Descrizione generata automaticamente">
            <a:extLst>
              <a:ext uri="{FF2B5EF4-FFF2-40B4-BE49-F238E27FC236}">
                <a16:creationId xmlns:a16="http://schemas.microsoft.com/office/drawing/2014/main" id="{CDE4E486-21C2-A504-3CA5-1DBEE0333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t="21787" r="21117" b="19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Keppel</dc:creator>
  <cp:lastModifiedBy>Andrea Gozzelino</cp:lastModifiedBy>
  <cp:revision>3</cp:revision>
  <dcterms:created xsi:type="dcterms:W3CDTF">2023-12-07T10:58:32Z</dcterms:created>
  <dcterms:modified xsi:type="dcterms:W3CDTF">2023-12-07T12:33:21Z</dcterms:modified>
</cp:coreProperties>
</file>