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63" r:id="rId10"/>
    <p:sldId id="264" r:id="rId11"/>
    <p:sldId id="265" r:id="rId12"/>
    <p:sldId id="266" r:id="rId13"/>
    <p:sldId id="267" r:id="rId14"/>
    <p:sldId id="268" r:id="rId15"/>
    <p:sldId id="284" r:id="rId16"/>
    <p:sldId id="279" r:id="rId17"/>
    <p:sldId id="270" r:id="rId18"/>
    <p:sldId id="271" r:id="rId19"/>
    <p:sldId id="272" r:id="rId20"/>
    <p:sldId id="273" r:id="rId21"/>
    <p:sldId id="276" r:id="rId22"/>
    <p:sldId id="285" r:id="rId23"/>
    <p:sldId id="275" r:id="rId24"/>
    <p:sldId id="277" r:id="rId25"/>
    <p:sldId id="280" r:id="rId26"/>
    <p:sldId id="278" r:id="rId27"/>
    <p:sldId id="330" r:id="rId28"/>
    <p:sldId id="329" r:id="rId29"/>
    <p:sldId id="327" r:id="rId30"/>
    <p:sldId id="326" r:id="rId31"/>
    <p:sldId id="281" r:id="rId32"/>
    <p:sldId id="286" r:id="rId33"/>
    <p:sldId id="289" r:id="rId34"/>
    <p:sldId id="290" r:id="rId35"/>
    <p:sldId id="291" r:id="rId36"/>
    <p:sldId id="307" r:id="rId37"/>
    <p:sldId id="293" r:id="rId38"/>
    <p:sldId id="317" r:id="rId39"/>
    <p:sldId id="324" r:id="rId40"/>
    <p:sldId id="323" r:id="rId41"/>
    <p:sldId id="325" r:id="rId42"/>
    <p:sldId id="322" r:id="rId43"/>
    <p:sldId id="269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62B5B2-7D97-D359-686A-814D459C84DC}" name="federico virzi" initials="fv" userId="90b9f512d86b823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34FA8-28CB-4B35-AE81-190E8BE139AE}" v="33" dt="2024-02-26T09:04:57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rico virzi" userId="90b9f512d86b823e" providerId="LiveId" clId="{258AE1FB-F0A3-4ADC-8F5B-5C421D6B1B44}"/>
    <pc:docChg chg="undo custSel addSld delSld modSld sldOrd">
      <pc:chgData name="federico virzi" userId="90b9f512d86b823e" providerId="LiveId" clId="{258AE1FB-F0A3-4ADC-8F5B-5C421D6B1B44}" dt="2024-02-25T16:21:05.623" v="1123" actId="20577"/>
      <pc:docMkLst>
        <pc:docMk/>
      </pc:docMkLst>
      <pc:sldChg chg="addSp delSp modSp mod">
        <pc:chgData name="federico virzi" userId="90b9f512d86b823e" providerId="LiveId" clId="{258AE1FB-F0A3-4ADC-8F5B-5C421D6B1B44}" dt="2024-02-23T09:36:04.662" v="11" actId="20577"/>
        <pc:sldMkLst>
          <pc:docMk/>
          <pc:sldMk cId="749166628" sldId="257"/>
        </pc:sldMkLst>
        <pc:spChg chg="mod ord">
          <ac:chgData name="federico virzi" userId="90b9f512d86b823e" providerId="LiveId" clId="{258AE1FB-F0A3-4ADC-8F5B-5C421D6B1B44}" dt="2024-02-23T09:35:46.138" v="6" actId="1076"/>
          <ac:spMkLst>
            <pc:docMk/>
            <pc:sldMk cId="749166628" sldId="257"/>
            <ac:spMk id="2" creationId="{69F44E53-59D4-BA99-41EB-D49F7DC96EA5}"/>
          </ac:spMkLst>
        </pc:spChg>
        <pc:spChg chg="mod">
          <ac:chgData name="federico virzi" userId="90b9f512d86b823e" providerId="LiveId" clId="{258AE1FB-F0A3-4ADC-8F5B-5C421D6B1B44}" dt="2024-02-23T09:36:04.662" v="11" actId="20577"/>
          <ac:spMkLst>
            <pc:docMk/>
            <pc:sldMk cId="749166628" sldId="257"/>
            <ac:spMk id="6" creationId="{4B49BCD8-45CB-1A33-816F-8E039F0B1099}"/>
          </ac:spMkLst>
        </pc:spChg>
        <pc:spChg chg="del">
          <ac:chgData name="federico virzi" userId="90b9f512d86b823e" providerId="LiveId" clId="{258AE1FB-F0A3-4ADC-8F5B-5C421D6B1B44}" dt="2024-02-23T09:35:13.967" v="0" actId="478"/>
          <ac:spMkLst>
            <pc:docMk/>
            <pc:sldMk cId="749166628" sldId="257"/>
            <ac:spMk id="7" creationId="{049DA72F-3ABF-2AC2-C3A6-3912C3617A4B}"/>
          </ac:spMkLst>
        </pc:spChg>
        <pc:picChg chg="add mod">
          <ac:chgData name="federico virzi" userId="90b9f512d86b823e" providerId="LiveId" clId="{258AE1FB-F0A3-4ADC-8F5B-5C421D6B1B44}" dt="2024-02-23T09:35:23.562" v="2" actId="1076"/>
          <ac:picMkLst>
            <pc:docMk/>
            <pc:sldMk cId="749166628" sldId="257"/>
            <ac:picMk id="3" creationId="{F44D13C2-5E26-9C73-5F60-0C5667FFBB53}"/>
          </ac:picMkLst>
        </pc:picChg>
      </pc:sldChg>
      <pc:sldChg chg="modSp mod">
        <pc:chgData name="federico virzi" userId="90b9f512d86b823e" providerId="LiveId" clId="{258AE1FB-F0A3-4ADC-8F5B-5C421D6B1B44}" dt="2024-02-25T11:05:59.606" v="1099" actId="14100"/>
        <pc:sldMkLst>
          <pc:docMk/>
          <pc:sldMk cId="3921359377" sldId="258"/>
        </pc:sldMkLst>
        <pc:spChg chg="mod">
          <ac:chgData name="federico virzi" userId="90b9f512d86b823e" providerId="LiveId" clId="{258AE1FB-F0A3-4ADC-8F5B-5C421D6B1B44}" dt="2024-02-24T16:14:41.792" v="860" actId="20577"/>
          <ac:spMkLst>
            <pc:docMk/>
            <pc:sldMk cId="3921359377" sldId="258"/>
            <ac:spMk id="25" creationId="{E7DB0D81-93D8-1785-D9BE-53BFE333EF87}"/>
          </ac:spMkLst>
        </pc:spChg>
        <pc:spChg chg="mod">
          <ac:chgData name="federico virzi" userId="90b9f512d86b823e" providerId="LiveId" clId="{258AE1FB-F0A3-4ADC-8F5B-5C421D6B1B44}" dt="2024-02-25T11:05:59.606" v="1099" actId="14100"/>
          <ac:spMkLst>
            <pc:docMk/>
            <pc:sldMk cId="3921359377" sldId="258"/>
            <ac:spMk id="26" creationId="{7EB69207-A2E2-9B01-EC29-63DD8E95ED31}"/>
          </ac:spMkLst>
        </pc:spChg>
        <pc:cxnChg chg="mod">
          <ac:chgData name="federico virzi" userId="90b9f512d86b823e" providerId="LiveId" clId="{258AE1FB-F0A3-4ADC-8F5B-5C421D6B1B44}" dt="2024-02-24T16:13:26.436" v="852" actId="1076"/>
          <ac:cxnSpMkLst>
            <pc:docMk/>
            <pc:sldMk cId="3921359377" sldId="258"/>
            <ac:cxnSpMk id="52" creationId="{11ECB9C9-C375-FA3C-6DAA-E6AAA046E659}"/>
          </ac:cxnSpMkLst>
        </pc:cxnChg>
        <pc:cxnChg chg="mod">
          <ac:chgData name="federico virzi" userId="90b9f512d86b823e" providerId="LiveId" clId="{258AE1FB-F0A3-4ADC-8F5B-5C421D6B1B44}" dt="2024-02-25T11:05:59.606" v="1099" actId="14100"/>
          <ac:cxnSpMkLst>
            <pc:docMk/>
            <pc:sldMk cId="3921359377" sldId="258"/>
            <ac:cxnSpMk id="58" creationId="{A8CB838D-48B5-F970-F66C-B57836EBE78D}"/>
          </ac:cxnSpMkLst>
        </pc:cxnChg>
        <pc:cxnChg chg="mod">
          <ac:chgData name="federico virzi" userId="90b9f512d86b823e" providerId="LiveId" clId="{258AE1FB-F0A3-4ADC-8F5B-5C421D6B1B44}" dt="2024-02-25T11:05:59.606" v="1099" actId="14100"/>
          <ac:cxnSpMkLst>
            <pc:docMk/>
            <pc:sldMk cId="3921359377" sldId="258"/>
            <ac:cxnSpMk id="60" creationId="{08D47108-BFC0-2941-DB26-AA8E64856EF7}"/>
          </ac:cxnSpMkLst>
        </pc:cxnChg>
      </pc:sldChg>
      <pc:sldChg chg="addSp modSp mod">
        <pc:chgData name="federico virzi" userId="90b9f512d86b823e" providerId="LiveId" clId="{258AE1FB-F0A3-4ADC-8F5B-5C421D6B1B44}" dt="2024-02-25T11:06:44.222" v="1104" actId="693"/>
        <pc:sldMkLst>
          <pc:docMk/>
          <pc:sldMk cId="3652237050" sldId="259"/>
        </pc:sldMkLst>
        <pc:spChg chg="add mod">
          <ac:chgData name="federico virzi" userId="90b9f512d86b823e" providerId="LiveId" clId="{258AE1FB-F0A3-4ADC-8F5B-5C421D6B1B44}" dt="2024-02-25T11:06:44.222" v="1104" actId="693"/>
          <ac:spMkLst>
            <pc:docMk/>
            <pc:sldMk cId="3652237050" sldId="259"/>
            <ac:spMk id="6" creationId="{12FB5930-4348-08F8-B676-6F41B8CE1534}"/>
          </ac:spMkLst>
        </pc:spChg>
      </pc:sldChg>
      <pc:sldChg chg="modSp mod">
        <pc:chgData name="federico virzi" userId="90b9f512d86b823e" providerId="LiveId" clId="{258AE1FB-F0A3-4ADC-8F5B-5C421D6B1B44}" dt="2024-02-25T11:12:35.216" v="1108" actId="20577"/>
        <pc:sldMkLst>
          <pc:docMk/>
          <pc:sldMk cId="3941017616" sldId="260"/>
        </pc:sldMkLst>
        <pc:spChg chg="mod">
          <ac:chgData name="federico virzi" userId="90b9f512d86b823e" providerId="LiveId" clId="{258AE1FB-F0A3-4ADC-8F5B-5C421D6B1B44}" dt="2024-02-23T14:02:49.796" v="799" actId="20577"/>
          <ac:spMkLst>
            <pc:docMk/>
            <pc:sldMk cId="3941017616" sldId="260"/>
            <ac:spMk id="2" creationId="{69F44E53-59D4-BA99-41EB-D49F7DC96EA5}"/>
          </ac:spMkLst>
        </pc:spChg>
        <pc:spChg chg="mod">
          <ac:chgData name="federico virzi" userId="90b9f512d86b823e" providerId="LiveId" clId="{258AE1FB-F0A3-4ADC-8F5B-5C421D6B1B44}" dt="2024-02-23T09:37:14.269" v="23" actId="1076"/>
          <ac:spMkLst>
            <pc:docMk/>
            <pc:sldMk cId="3941017616" sldId="260"/>
            <ac:spMk id="3" creationId="{402EDA27-298F-03A6-F5F5-8862F609F4D9}"/>
          </ac:spMkLst>
        </pc:spChg>
        <pc:spChg chg="mod">
          <ac:chgData name="federico virzi" userId="90b9f512d86b823e" providerId="LiveId" clId="{258AE1FB-F0A3-4ADC-8F5B-5C421D6B1B44}" dt="2024-02-23T09:37:00.023" v="19" actId="1076"/>
          <ac:spMkLst>
            <pc:docMk/>
            <pc:sldMk cId="3941017616" sldId="260"/>
            <ac:spMk id="13" creationId="{486AAB23-3B44-FD3A-5665-19D70728D964}"/>
          </ac:spMkLst>
        </pc:spChg>
        <pc:spChg chg="mod">
          <ac:chgData name="federico virzi" userId="90b9f512d86b823e" providerId="LiveId" clId="{258AE1FB-F0A3-4ADC-8F5B-5C421D6B1B44}" dt="2024-02-23T19:10:31.199" v="806" actId="20577"/>
          <ac:spMkLst>
            <pc:docMk/>
            <pc:sldMk cId="3941017616" sldId="260"/>
            <ac:spMk id="14" creationId="{EF48D6CE-24F8-A304-CA03-611DF93E18B4}"/>
          </ac:spMkLst>
        </pc:spChg>
        <pc:spChg chg="mod">
          <ac:chgData name="federico virzi" userId="90b9f512d86b823e" providerId="LiveId" clId="{258AE1FB-F0A3-4ADC-8F5B-5C421D6B1B44}" dt="2024-02-25T11:12:35.216" v="1108" actId="20577"/>
          <ac:spMkLst>
            <pc:docMk/>
            <pc:sldMk cId="3941017616" sldId="260"/>
            <ac:spMk id="15" creationId="{F161B460-14EF-F2A0-22E4-B867E2E3D951}"/>
          </ac:spMkLst>
        </pc:spChg>
        <pc:spChg chg="mod">
          <ac:chgData name="federico virzi" userId="90b9f512d86b823e" providerId="LiveId" clId="{258AE1FB-F0A3-4ADC-8F5B-5C421D6B1B44}" dt="2024-02-23T09:37:11.272" v="22" actId="1076"/>
          <ac:spMkLst>
            <pc:docMk/>
            <pc:sldMk cId="3941017616" sldId="260"/>
            <ac:spMk id="18" creationId="{5CC292C8-695D-7B70-D412-D9F5CE888145}"/>
          </ac:spMkLst>
        </pc:spChg>
        <pc:cxnChg chg="mod">
          <ac:chgData name="federico virzi" userId="90b9f512d86b823e" providerId="LiveId" clId="{258AE1FB-F0A3-4ADC-8F5B-5C421D6B1B44}" dt="2024-02-23T09:37:01.663" v="20" actId="1076"/>
          <ac:cxnSpMkLst>
            <pc:docMk/>
            <pc:sldMk cId="3941017616" sldId="260"/>
            <ac:cxnSpMk id="21" creationId="{3254F437-E9A5-C26B-EBD2-772DD22B444C}"/>
          </ac:cxnSpMkLst>
        </pc:cxnChg>
        <pc:cxnChg chg="mod">
          <ac:chgData name="federico virzi" userId="90b9f512d86b823e" providerId="LiveId" clId="{258AE1FB-F0A3-4ADC-8F5B-5C421D6B1B44}" dt="2024-02-23T09:36:55.618" v="16" actId="14100"/>
          <ac:cxnSpMkLst>
            <pc:docMk/>
            <pc:sldMk cId="3941017616" sldId="260"/>
            <ac:cxnSpMk id="23" creationId="{0261DC82-783F-61DF-91A9-8EABED529B43}"/>
          </ac:cxnSpMkLst>
        </pc:cxnChg>
        <pc:cxnChg chg="mod">
          <ac:chgData name="federico virzi" userId="90b9f512d86b823e" providerId="LiveId" clId="{258AE1FB-F0A3-4ADC-8F5B-5C421D6B1B44}" dt="2024-02-25T11:12:35.216" v="1108" actId="20577"/>
          <ac:cxnSpMkLst>
            <pc:docMk/>
            <pc:sldMk cId="3941017616" sldId="260"/>
            <ac:cxnSpMk id="27" creationId="{382560B3-B71A-167D-2327-E1D698BA93E8}"/>
          </ac:cxnSpMkLst>
        </pc:cxnChg>
      </pc:sldChg>
      <pc:sldChg chg="addSp modSp mod">
        <pc:chgData name="federico virzi" userId="90b9f512d86b823e" providerId="LiveId" clId="{258AE1FB-F0A3-4ADC-8F5B-5C421D6B1B44}" dt="2024-02-25T09:47:36.234" v="1089" actId="1076"/>
        <pc:sldMkLst>
          <pc:docMk/>
          <pc:sldMk cId="2094688122" sldId="261"/>
        </pc:sldMkLst>
        <pc:spChg chg="add mod">
          <ac:chgData name="federico virzi" userId="90b9f512d86b823e" providerId="LiveId" clId="{258AE1FB-F0A3-4ADC-8F5B-5C421D6B1B44}" dt="2024-02-25T09:47:36.234" v="1089" actId="1076"/>
          <ac:spMkLst>
            <pc:docMk/>
            <pc:sldMk cId="2094688122" sldId="261"/>
            <ac:spMk id="14" creationId="{BF298E58-3F6C-6ECE-DCCC-3B8A1C09B041}"/>
          </ac:spMkLst>
        </pc:spChg>
      </pc:sldChg>
      <pc:sldChg chg="modSp mod">
        <pc:chgData name="federico virzi" userId="90b9f512d86b823e" providerId="LiveId" clId="{258AE1FB-F0A3-4ADC-8F5B-5C421D6B1B44}" dt="2024-02-23T13:56:20.836" v="784" actId="1582"/>
        <pc:sldMkLst>
          <pc:docMk/>
          <pc:sldMk cId="458296257" sldId="262"/>
        </pc:sldMkLst>
        <pc:cxnChg chg="mod">
          <ac:chgData name="federico virzi" userId="90b9f512d86b823e" providerId="LiveId" clId="{258AE1FB-F0A3-4ADC-8F5B-5C421D6B1B44}" dt="2024-02-23T13:56:20.836" v="784" actId="1582"/>
          <ac:cxnSpMkLst>
            <pc:docMk/>
            <pc:sldMk cId="458296257" sldId="262"/>
            <ac:cxnSpMk id="7" creationId="{E21075B1-E47E-AD43-2BDF-84C9DFAE643E}"/>
          </ac:cxnSpMkLst>
        </pc:cxnChg>
      </pc:sldChg>
      <pc:sldChg chg="modSp mod">
        <pc:chgData name="federico virzi" userId="90b9f512d86b823e" providerId="LiveId" clId="{258AE1FB-F0A3-4ADC-8F5B-5C421D6B1B44}" dt="2024-02-23T13:37:33.407" v="662" actId="20577"/>
        <pc:sldMkLst>
          <pc:docMk/>
          <pc:sldMk cId="3671069613" sldId="263"/>
        </pc:sldMkLst>
        <pc:spChg chg="mod">
          <ac:chgData name="federico virzi" userId="90b9f512d86b823e" providerId="LiveId" clId="{258AE1FB-F0A3-4ADC-8F5B-5C421D6B1B44}" dt="2024-02-23T13:37:33.407" v="662" actId="20577"/>
          <ac:spMkLst>
            <pc:docMk/>
            <pc:sldMk cId="3671069613" sldId="263"/>
            <ac:spMk id="26" creationId="{EEA55819-2AC1-F8D0-43F5-F0D5BA0B5F6A}"/>
          </ac:spMkLst>
        </pc:spChg>
      </pc:sldChg>
      <pc:sldChg chg="addSp delSp modSp mod">
        <pc:chgData name="federico virzi" userId="90b9f512d86b823e" providerId="LiveId" clId="{258AE1FB-F0A3-4ADC-8F5B-5C421D6B1B44}" dt="2024-02-23T14:02:08.091" v="788" actId="20577"/>
        <pc:sldMkLst>
          <pc:docMk/>
          <pc:sldMk cId="1838179069" sldId="266"/>
        </pc:sldMkLst>
        <pc:spChg chg="mod">
          <ac:chgData name="federico virzi" userId="90b9f512d86b823e" providerId="LiveId" clId="{258AE1FB-F0A3-4ADC-8F5B-5C421D6B1B44}" dt="2024-02-23T14:02:08.091" v="788" actId="20577"/>
          <ac:spMkLst>
            <pc:docMk/>
            <pc:sldMk cId="1838179069" sldId="266"/>
            <ac:spMk id="2" creationId="{69F44E53-59D4-BA99-41EB-D49F7DC96EA5}"/>
          </ac:spMkLst>
        </pc:spChg>
        <pc:spChg chg="mod">
          <ac:chgData name="federico virzi" userId="90b9f512d86b823e" providerId="LiveId" clId="{258AE1FB-F0A3-4ADC-8F5B-5C421D6B1B44}" dt="2024-02-23T09:40:52.495" v="51" actId="1076"/>
          <ac:spMkLst>
            <pc:docMk/>
            <pc:sldMk cId="1838179069" sldId="266"/>
            <ac:spMk id="3" creationId="{A21C0E41-9DAA-1065-DD5B-921F2214C724}"/>
          </ac:spMkLst>
        </pc:spChg>
        <pc:spChg chg="del">
          <ac:chgData name="federico virzi" userId="90b9f512d86b823e" providerId="LiveId" clId="{258AE1FB-F0A3-4ADC-8F5B-5C421D6B1B44}" dt="2024-02-23T09:38:10.243" v="24" actId="478"/>
          <ac:spMkLst>
            <pc:docMk/>
            <pc:sldMk cId="1838179069" sldId="266"/>
            <ac:spMk id="9" creationId="{9D698858-16E4-20B8-16EF-D1D168EB4F32}"/>
          </ac:spMkLst>
        </pc:spChg>
        <pc:picChg chg="add mod ord">
          <ac:chgData name="federico virzi" userId="90b9f512d86b823e" providerId="LiveId" clId="{258AE1FB-F0A3-4ADC-8F5B-5C421D6B1B44}" dt="2024-02-23T09:40:36.734" v="48" actId="14100"/>
          <ac:picMkLst>
            <pc:docMk/>
            <pc:sldMk cId="1838179069" sldId="266"/>
            <ac:picMk id="7" creationId="{335963C0-099B-846B-B17C-D6D12175AFAB}"/>
          </ac:picMkLst>
        </pc:picChg>
        <pc:picChg chg="mod">
          <ac:chgData name="federico virzi" userId="90b9f512d86b823e" providerId="LiveId" clId="{258AE1FB-F0A3-4ADC-8F5B-5C421D6B1B44}" dt="2024-02-23T09:40:45.586" v="50" actId="1076"/>
          <ac:picMkLst>
            <pc:docMk/>
            <pc:sldMk cId="1838179069" sldId="266"/>
            <ac:picMk id="8" creationId="{BCE3694B-9F2E-921F-B11F-DD7351683B0D}"/>
          </ac:picMkLst>
        </pc:picChg>
      </pc:sldChg>
      <pc:sldChg chg="modSp mod">
        <pc:chgData name="federico virzi" userId="90b9f512d86b823e" providerId="LiveId" clId="{258AE1FB-F0A3-4ADC-8F5B-5C421D6B1B44}" dt="2024-02-23T14:02:12.396" v="790" actId="20577"/>
        <pc:sldMkLst>
          <pc:docMk/>
          <pc:sldMk cId="172495879" sldId="267"/>
        </pc:sldMkLst>
        <pc:spChg chg="mod">
          <ac:chgData name="federico virzi" userId="90b9f512d86b823e" providerId="LiveId" clId="{258AE1FB-F0A3-4ADC-8F5B-5C421D6B1B44}" dt="2024-02-23T14:02:12.396" v="790" actId="20577"/>
          <ac:spMkLst>
            <pc:docMk/>
            <pc:sldMk cId="172495879" sldId="267"/>
            <ac:spMk id="2" creationId="{69F44E53-59D4-BA99-41EB-D49F7DC96EA5}"/>
          </ac:spMkLst>
        </pc:spChg>
      </pc:sldChg>
      <pc:sldChg chg="addSp modSp mod">
        <pc:chgData name="federico virzi" userId="90b9f512d86b823e" providerId="LiveId" clId="{258AE1FB-F0A3-4ADC-8F5B-5C421D6B1B44}" dt="2024-02-25T12:25:07.550" v="1121" actId="1076"/>
        <pc:sldMkLst>
          <pc:docMk/>
          <pc:sldMk cId="3678307057" sldId="268"/>
        </pc:sldMkLst>
        <pc:spChg chg="mod">
          <ac:chgData name="federico virzi" userId="90b9f512d86b823e" providerId="LiveId" clId="{258AE1FB-F0A3-4ADC-8F5B-5C421D6B1B44}" dt="2024-02-23T14:02:20.696" v="793" actId="14100"/>
          <ac:spMkLst>
            <pc:docMk/>
            <pc:sldMk cId="3678307057" sldId="268"/>
            <ac:spMk id="2" creationId="{69F44E53-59D4-BA99-41EB-D49F7DC96EA5}"/>
          </ac:spMkLst>
        </pc:spChg>
        <pc:spChg chg="mod">
          <ac:chgData name="federico virzi" userId="90b9f512d86b823e" providerId="LiveId" clId="{258AE1FB-F0A3-4ADC-8F5B-5C421D6B1B44}" dt="2024-02-25T12:24:26.803" v="1110" actId="164"/>
          <ac:spMkLst>
            <pc:docMk/>
            <pc:sldMk cId="3678307057" sldId="268"/>
            <ac:spMk id="22" creationId="{0F5928FF-7FFF-F5E9-A044-DAB23E1AD72C}"/>
          </ac:spMkLst>
        </pc:spChg>
        <pc:spChg chg="mod">
          <ac:chgData name="federico virzi" userId="90b9f512d86b823e" providerId="LiveId" clId="{258AE1FB-F0A3-4ADC-8F5B-5C421D6B1B44}" dt="2024-02-25T12:24:19.419" v="1109" actId="164"/>
          <ac:spMkLst>
            <pc:docMk/>
            <pc:sldMk cId="3678307057" sldId="268"/>
            <ac:spMk id="24" creationId="{BAE883DA-A5D6-5365-1E77-E2B1E194CDCD}"/>
          </ac:spMkLst>
        </pc:spChg>
        <pc:spChg chg="mod">
          <ac:chgData name="federico virzi" userId="90b9f512d86b823e" providerId="LiveId" clId="{258AE1FB-F0A3-4ADC-8F5B-5C421D6B1B44}" dt="2024-02-25T12:24:19.419" v="1109" actId="164"/>
          <ac:spMkLst>
            <pc:docMk/>
            <pc:sldMk cId="3678307057" sldId="268"/>
            <ac:spMk id="26" creationId="{2A612A86-3E62-8CAF-4221-4EF9F1DFCB82}"/>
          </ac:spMkLst>
        </pc:spChg>
        <pc:spChg chg="mod">
          <ac:chgData name="federico virzi" userId="90b9f512d86b823e" providerId="LiveId" clId="{258AE1FB-F0A3-4ADC-8F5B-5C421D6B1B44}" dt="2024-02-25T12:24:19.419" v="1109" actId="164"/>
          <ac:spMkLst>
            <pc:docMk/>
            <pc:sldMk cId="3678307057" sldId="268"/>
            <ac:spMk id="32" creationId="{82436B16-9B46-34B8-F23F-C5517E01D458}"/>
          </ac:spMkLst>
        </pc:spChg>
        <pc:spChg chg="mod">
          <ac:chgData name="federico virzi" userId="90b9f512d86b823e" providerId="LiveId" clId="{258AE1FB-F0A3-4ADC-8F5B-5C421D6B1B44}" dt="2024-02-25T12:24:44.748" v="1115" actId="164"/>
          <ac:spMkLst>
            <pc:docMk/>
            <pc:sldMk cId="3678307057" sldId="268"/>
            <ac:spMk id="42" creationId="{2390C37D-B923-0E54-10A7-411539149A4C}"/>
          </ac:spMkLst>
        </pc:spChg>
        <pc:spChg chg="mod">
          <ac:chgData name="federico virzi" userId="90b9f512d86b823e" providerId="LiveId" clId="{258AE1FB-F0A3-4ADC-8F5B-5C421D6B1B44}" dt="2024-02-25T12:24:19.419" v="1109" actId="164"/>
          <ac:spMkLst>
            <pc:docMk/>
            <pc:sldMk cId="3678307057" sldId="268"/>
            <ac:spMk id="49" creationId="{76A5992F-9C71-75C3-A4F4-5F7B1A8D6C48}"/>
          </ac:spMkLst>
        </pc:spChg>
        <pc:spChg chg="mod">
          <ac:chgData name="federico virzi" userId="90b9f512d86b823e" providerId="LiveId" clId="{258AE1FB-F0A3-4ADC-8F5B-5C421D6B1B44}" dt="2024-02-25T12:24:44.748" v="1115" actId="164"/>
          <ac:spMkLst>
            <pc:docMk/>
            <pc:sldMk cId="3678307057" sldId="268"/>
            <ac:spMk id="51" creationId="{67B44D4F-AE41-A5F4-FDD7-182CFD95876D}"/>
          </ac:spMkLst>
        </pc:spChg>
        <pc:spChg chg="mod">
          <ac:chgData name="federico virzi" userId="90b9f512d86b823e" providerId="LiveId" clId="{258AE1FB-F0A3-4ADC-8F5B-5C421D6B1B44}" dt="2024-02-25T12:24:19.419" v="1109" actId="164"/>
          <ac:spMkLst>
            <pc:docMk/>
            <pc:sldMk cId="3678307057" sldId="268"/>
            <ac:spMk id="52" creationId="{2EFFCFD5-2C3B-C88D-7DF6-66F1D1D22FFE}"/>
          </ac:spMkLst>
        </pc:spChg>
        <pc:spChg chg="mod">
          <ac:chgData name="federico virzi" userId="90b9f512d86b823e" providerId="LiveId" clId="{258AE1FB-F0A3-4ADC-8F5B-5C421D6B1B44}" dt="2024-02-25T12:24:19.419" v="1109" actId="164"/>
          <ac:spMkLst>
            <pc:docMk/>
            <pc:sldMk cId="3678307057" sldId="268"/>
            <ac:spMk id="56" creationId="{33EFB2EB-FFAB-DD65-0CC0-83D3DE197A23}"/>
          </ac:spMkLst>
        </pc:spChg>
        <pc:grpChg chg="mod">
          <ac:chgData name="federico virzi" userId="90b9f512d86b823e" providerId="LiveId" clId="{258AE1FB-F0A3-4ADC-8F5B-5C421D6B1B44}" dt="2024-02-25T12:24:26.803" v="1110" actId="164"/>
          <ac:grpSpMkLst>
            <pc:docMk/>
            <pc:sldMk cId="3678307057" sldId="268"/>
            <ac:grpSpMk id="3" creationId="{260ED6CA-1612-D566-9735-1048DCD9D8FD}"/>
          </ac:grpSpMkLst>
        </pc:grpChg>
        <pc:grpChg chg="add mod">
          <ac:chgData name="federico virzi" userId="90b9f512d86b823e" providerId="LiveId" clId="{258AE1FB-F0A3-4ADC-8F5B-5C421D6B1B44}" dt="2024-02-25T12:24:44.748" v="1115" actId="164"/>
          <ac:grpSpMkLst>
            <pc:docMk/>
            <pc:sldMk cId="3678307057" sldId="268"/>
            <ac:grpSpMk id="20" creationId="{07062670-B260-4F03-E7E3-C6AB78418956}"/>
          </ac:grpSpMkLst>
        </pc:grpChg>
        <pc:grpChg chg="add mod">
          <ac:chgData name="federico virzi" userId="90b9f512d86b823e" providerId="LiveId" clId="{258AE1FB-F0A3-4ADC-8F5B-5C421D6B1B44}" dt="2024-02-25T12:25:01.853" v="1120" actId="1076"/>
          <ac:grpSpMkLst>
            <pc:docMk/>
            <pc:sldMk cId="3678307057" sldId="268"/>
            <ac:grpSpMk id="23" creationId="{1386E7F7-0D67-A4DE-8EC2-60BECD716201}"/>
          </ac:grpSpMkLst>
        </pc:grpChg>
        <pc:grpChg chg="add mod">
          <ac:chgData name="federico virzi" userId="90b9f512d86b823e" providerId="LiveId" clId="{258AE1FB-F0A3-4ADC-8F5B-5C421D6B1B44}" dt="2024-02-25T12:25:07.550" v="1121" actId="1076"/>
          <ac:grpSpMkLst>
            <pc:docMk/>
            <pc:sldMk cId="3678307057" sldId="268"/>
            <ac:grpSpMk id="25" creationId="{B80213B5-1F3C-74C7-643F-3FB3D3F98D31}"/>
          </ac:grpSpMkLst>
        </pc:grpChg>
        <pc:cxnChg chg="add 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10" creationId="{94AE3C2E-F095-AC96-66EA-14F342113207}"/>
          </ac:cxnSpMkLst>
        </pc:cxnChg>
        <pc:cxnChg chg="mod">
          <ac:chgData name="federico virzi" userId="90b9f512d86b823e" providerId="LiveId" clId="{258AE1FB-F0A3-4ADC-8F5B-5C421D6B1B44}" dt="2024-02-25T12:24:26.803" v="1110" actId="164"/>
          <ac:cxnSpMkLst>
            <pc:docMk/>
            <pc:sldMk cId="3678307057" sldId="268"/>
            <ac:cxnSpMk id="21" creationId="{778BA493-B722-0493-0FC2-8685DA876D40}"/>
          </ac:cxnSpMkLst>
        </pc:cxnChg>
        <pc:cxnChg chg="add 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27" creationId="{90FC94C2-6DC3-493A-76F0-83D0AF87552D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28" creationId="{98543377-4715-6949-5EB8-C3548638F914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29" creationId="{61A340B4-D6CA-AD64-58CD-9304B58339B1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41" creationId="{2EE767C5-BCDF-E19A-BD6C-3CB27EFE2331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47" creationId="{AC7E8D4F-9D16-3306-6EA5-281DF64FCB0E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48" creationId="{3B75EF69-6A58-1D77-11BA-BEF1C80B59E5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50" creationId="{02C5B930-A402-23AF-CB11-D6709572D172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58" creationId="{C240BB13-94C2-279B-DDE9-960BBBB89FC2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63" creationId="{5333A211-B4CA-64D9-F14F-503DFA7A0D90}"/>
          </ac:cxnSpMkLst>
        </pc:cxnChg>
        <pc:cxnChg chg="mod">
          <ac:chgData name="federico virzi" userId="90b9f512d86b823e" providerId="LiveId" clId="{258AE1FB-F0A3-4ADC-8F5B-5C421D6B1B44}" dt="2024-02-25T12:24:19.419" v="1109" actId="164"/>
          <ac:cxnSpMkLst>
            <pc:docMk/>
            <pc:sldMk cId="3678307057" sldId="268"/>
            <ac:cxnSpMk id="65" creationId="{A314B0A6-BF68-B2C1-23DE-E223B66B8B28}"/>
          </ac:cxnSpMkLst>
        </pc:cxnChg>
      </pc:sldChg>
      <pc:sldChg chg="ord">
        <pc:chgData name="federico virzi" userId="90b9f512d86b823e" providerId="LiveId" clId="{258AE1FB-F0A3-4ADC-8F5B-5C421D6B1B44}" dt="2024-02-23T13:46:31.536" v="725"/>
        <pc:sldMkLst>
          <pc:docMk/>
          <pc:sldMk cId="2335798190" sldId="269"/>
        </pc:sldMkLst>
      </pc:sldChg>
      <pc:sldChg chg="modSp mod">
        <pc:chgData name="federico virzi" userId="90b9f512d86b823e" providerId="LiveId" clId="{258AE1FB-F0A3-4ADC-8F5B-5C421D6B1B44}" dt="2024-02-25T16:21:05.623" v="1123" actId="20577"/>
        <pc:sldMkLst>
          <pc:docMk/>
          <pc:sldMk cId="4129760488" sldId="270"/>
        </pc:sldMkLst>
        <pc:spChg chg="mod">
          <ac:chgData name="federico virzi" userId="90b9f512d86b823e" providerId="LiveId" clId="{258AE1FB-F0A3-4ADC-8F5B-5C421D6B1B44}" dt="2024-02-25T16:21:05.623" v="1123" actId="20577"/>
          <ac:spMkLst>
            <pc:docMk/>
            <pc:sldMk cId="4129760488" sldId="270"/>
            <ac:spMk id="5" creationId="{E064BD83-41CA-0E84-D149-D07762E14834}"/>
          </ac:spMkLst>
        </pc:spChg>
      </pc:sldChg>
      <pc:sldChg chg="addSp modSp mod">
        <pc:chgData name="federico virzi" userId="90b9f512d86b823e" providerId="LiveId" clId="{258AE1FB-F0A3-4ADC-8F5B-5C421D6B1B44}" dt="2024-02-23T10:06:39.470" v="391" actId="1076"/>
        <pc:sldMkLst>
          <pc:docMk/>
          <pc:sldMk cId="2047547192" sldId="271"/>
        </pc:sldMkLst>
        <pc:spChg chg="add mod">
          <ac:chgData name="federico virzi" userId="90b9f512d86b823e" providerId="LiveId" clId="{258AE1FB-F0A3-4ADC-8F5B-5C421D6B1B44}" dt="2024-02-23T10:06:12.599" v="372" actId="1076"/>
          <ac:spMkLst>
            <pc:docMk/>
            <pc:sldMk cId="2047547192" sldId="271"/>
            <ac:spMk id="12" creationId="{B24AFE5E-654F-781B-C368-AA1C32A7C5A5}"/>
          </ac:spMkLst>
        </pc:spChg>
        <pc:spChg chg="add mod">
          <ac:chgData name="federico virzi" userId="90b9f512d86b823e" providerId="LiveId" clId="{258AE1FB-F0A3-4ADC-8F5B-5C421D6B1B44}" dt="2024-02-23T10:06:39.470" v="391" actId="1076"/>
          <ac:spMkLst>
            <pc:docMk/>
            <pc:sldMk cId="2047547192" sldId="271"/>
            <ac:spMk id="20" creationId="{9F081AA9-25B2-046F-0D58-B23880302B3E}"/>
          </ac:spMkLst>
        </pc:spChg>
        <pc:cxnChg chg="add mod">
          <ac:chgData name="federico virzi" userId="90b9f512d86b823e" providerId="LiveId" clId="{258AE1FB-F0A3-4ADC-8F5B-5C421D6B1B44}" dt="2024-02-23T10:06:09.086" v="371" actId="14100"/>
          <ac:cxnSpMkLst>
            <pc:docMk/>
            <pc:sldMk cId="2047547192" sldId="271"/>
            <ac:cxnSpMk id="17" creationId="{93313EAA-A959-720D-01EF-FF4B0A92B206}"/>
          </ac:cxnSpMkLst>
        </pc:cxnChg>
      </pc:sldChg>
      <pc:sldChg chg="modSp mod">
        <pc:chgData name="federico virzi" userId="90b9f512d86b823e" providerId="LiveId" clId="{258AE1FB-F0A3-4ADC-8F5B-5C421D6B1B44}" dt="2024-02-23T13:57:26.503" v="786" actId="947"/>
        <pc:sldMkLst>
          <pc:docMk/>
          <pc:sldMk cId="848725572" sldId="273"/>
        </pc:sldMkLst>
        <pc:spChg chg="mod">
          <ac:chgData name="federico virzi" userId="90b9f512d86b823e" providerId="LiveId" clId="{258AE1FB-F0A3-4ADC-8F5B-5C421D6B1B44}" dt="2024-02-23T13:57:26.503" v="786" actId="947"/>
          <ac:spMkLst>
            <pc:docMk/>
            <pc:sldMk cId="848725572" sldId="273"/>
            <ac:spMk id="5" creationId="{3423976E-543D-A65E-67FE-35579454792D}"/>
          </ac:spMkLst>
        </pc:spChg>
        <pc:spChg chg="mod">
          <ac:chgData name="federico virzi" userId="90b9f512d86b823e" providerId="LiveId" clId="{258AE1FB-F0A3-4ADC-8F5B-5C421D6B1B44}" dt="2024-02-23T13:57:20.687" v="785" actId="947"/>
          <ac:spMkLst>
            <pc:docMk/>
            <pc:sldMk cId="848725572" sldId="273"/>
            <ac:spMk id="8" creationId="{758D8E6F-C221-8E0B-C8B2-4BD3D7BE9F4A}"/>
          </ac:spMkLst>
        </pc:spChg>
      </pc:sldChg>
      <pc:sldChg chg="addSp modSp mod">
        <pc:chgData name="federico virzi" userId="90b9f512d86b823e" providerId="LiveId" clId="{258AE1FB-F0A3-4ADC-8F5B-5C421D6B1B44}" dt="2024-02-23T19:16:24.677" v="844" actId="20577"/>
        <pc:sldMkLst>
          <pc:docMk/>
          <pc:sldMk cId="26559967" sldId="276"/>
        </pc:sldMkLst>
        <pc:spChg chg="add mod">
          <ac:chgData name="federico virzi" userId="90b9f512d86b823e" providerId="LiveId" clId="{258AE1FB-F0A3-4ADC-8F5B-5C421D6B1B44}" dt="2024-02-23T19:16:05.962" v="826" actId="14100"/>
          <ac:spMkLst>
            <pc:docMk/>
            <pc:sldMk cId="26559967" sldId="276"/>
            <ac:spMk id="11" creationId="{8AA01669-B89D-E32F-AD6E-0A15E1FEA304}"/>
          </ac:spMkLst>
        </pc:spChg>
        <pc:spChg chg="add mod">
          <ac:chgData name="federico virzi" userId="90b9f512d86b823e" providerId="LiveId" clId="{258AE1FB-F0A3-4ADC-8F5B-5C421D6B1B44}" dt="2024-02-23T19:16:24.677" v="844" actId="20577"/>
          <ac:spMkLst>
            <pc:docMk/>
            <pc:sldMk cId="26559967" sldId="276"/>
            <ac:spMk id="12" creationId="{21F66791-090D-B5BE-10DD-C926409D1FEE}"/>
          </ac:spMkLst>
        </pc:spChg>
        <pc:cxnChg chg="add mod">
          <ac:chgData name="federico virzi" userId="90b9f512d86b823e" providerId="LiveId" clId="{258AE1FB-F0A3-4ADC-8F5B-5C421D6B1B44}" dt="2024-02-23T19:15:26.861" v="814" actId="1076"/>
          <ac:cxnSpMkLst>
            <pc:docMk/>
            <pc:sldMk cId="26559967" sldId="276"/>
            <ac:cxnSpMk id="7" creationId="{63D4B04A-E884-B3E6-E340-7880BCED4AFC}"/>
          </ac:cxnSpMkLst>
        </pc:cxnChg>
        <pc:cxnChg chg="add mod">
          <ac:chgData name="federico virzi" userId="90b9f512d86b823e" providerId="LiveId" clId="{258AE1FB-F0A3-4ADC-8F5B-5C421D6B1B44}" dt="2024-02-23T19:15:22.149" v="812" actId="1076"/>
          <ac:cxnSpMkLst>
            <pc:docMk/>
            <pc:sldMk cId="26559967" sldId="276"/>
            <ac:cxnSpMk id="8" creationId="{C9D4AF9A-B747-0E9A-C85D-F2B1F8398E45}"/>
          </ac:cxnSpMkLst>
        </pc:cxnChg>
      </pc:sldChg>
      <pc:sldChg chg="addSp delSp modSp mod">
        <pc:chgData name="federico virzi" userId="90b9f512d86b823e" providerId="LiveId" clId="{258AE1FB-F0A3-4ADC-8F5B-5C421D6B1B44}" dt="2024-02-23T14:02:36.061" v="797" actId="20577"/>
        <pc:sldMkLst>
          <pc:docMk/>
          <pc:sldMk cId="2898156402" sldId="277"/>
        </pc:sldMkLst>
        <pc:spChg chg="mod">
          <ac:chgData name="federico virzi" userId="90b9f512d86b823e" providerId="LiveId" clId="{258AE1FB-F0A3-4ADC-8F5B-5C421D6B1B44}" dt="2024-02-23T14:02:36.061" v="797" actId="20577"/>
          <ac:spMkLst>
            <pc:docMk/>
            <pc:sldMk cId="2898156402" sldId="277"/>
            <ac:spMk id="2" creationId="{69F44E53-59D4-BA99-41EB-D49F7DC96EA5}"/>
          </ac:spMkLst>
        </pc:spChg>
        <pc:spChg chg="mod">
          <ac:chgData name="federico virzi" userId="90b9f512d86b823e" providerId="LiveId" clId="{258AE1FB-F0A3-4ADC-8F5B-5C421D6B1B44}" dt="2024-02-23T09:39:20.534" v="35" actId="14100"/>
          <ac:spMkLst>
            <pc:docMk/>
            <pc:sldMk cId="2898156402" sldId="277"/>
            <ac:spMk id="7" creationId="{6E001F8A-D52A-F327-C85C-AD9A4B9954FF}"/>
          </ac:spMkLst>
        </pc:spChg>
        <pc:spChg chg="del mod">
          <ac:chgData name="federico virzi" userId="90b9f512d86b823e" providerId="LiveId" clId="{258AE1FB-F0A3-4ADC-8F5B-5C421D6B1B44}" dt="2024-02-23T09:39:03.540" v="30" actId="478"/>
          <ac:spMkLst>
            <pc:docMk/>
            <pc:sldMk cId="2898156402" sldId="277"/>
            <ac:spMk id="13" creationId="{8F6E1897-30A5-5929-65F7-A81511B443C4}"/>
          </ac:spMkLst>
        </pc:spChg>
        <pc:spChg chg="mod">
          <ac:chgData name="federico virzi" userId="90b9f512d86b823e" providerId="LiveId" clId="{258AE1FB-F0A3-4ADC-8F5B-5C421D6B1B44}" dt="2024-02-23T09:39:27.231" v="36" actId="20577"/>
          <ac:spMkLst>
            <pc:docMk/>
            <pc:sldMk cId="2898156402" sldId="277"/>
            <ac:spMk id="16" creationId="{129B9595-028A-4618-6487-D0CF89B1D4C5}"/>
          </ac:spMkLst>
        </pc:spChg>
        <pc:spChg chg="del mod">
          <ac:chgData name="federico virzi" userId="90b9f512d86b823e" providerId="LiveId" clId="{258AE1FB-F0A3-4ADC-8F5B-5C421D6B1B44}" dt="2024-02-23T09:39:05.935" v="31" actId="478"/>
          <ac:spMkLst>
            <pc:docMk/>
            <pc:sldMk cId="2898156402" sldId="277"/>
            <ac:spMk id="18" creationId="{3BCF28FC-93CA-CDCF-0AF8-9D6BDDAA6E73}"/>
          </ac:spMkLst>
        </pc:spChg>
        <pc:spChg chg="mod">
          <ac:chgData name="federico virzi" userId="90b9f512d86b823e" providerId="LiveId" clId="{258AE1FB-F0A3-4ADC-8F5B-5C421D6B1B44}" dt="2024-02-23T09:39:10.742" v="33" actId="14100"/>
          <ac:spMkLst>
            <pc:docMk/>
            <pc:sldMk cId="2898156402" sldId="277"/>
            <ac:spMk id="19" creationId="{FB85B11B-CEA5-57EE-DB42-922B304BB38B}"/>
          </ac:spMkLst>
        </pc:spChg>
        <pc:grpChg chg="add mod">
          <ac:chgData name="federico virzi" userId="90b9f512d86b823e" providerId="LiveId" clId="{258AE1FB-F0A3-4ADC-8F5B-5C421D6B1B44}" dt="2024-02-23T09:38:57.712" v="29" actId="1076"/>
          <ac:grpSpMkLst>
            <pc:docMk/>
            <pc:sldMk cId="2898156402" sldId="277"/>
            <ac:grpSpMk id="5" creationId="{9903D340-BDED-997A-2B8C-EAD8781430C9}"/>
          </ac:grpSpMkLst>
        </pc:grpChg>
        <pc:picChg chg="mod">
          <ac:chgData name="federico virzi" userId="90b9f512d86b823e" providerId="LiveId" clId="{258AE1FB-F0A3-4ADC-8F5B-5C421D6B1B44}" dt="2024-02-23T09:38:45.851" v="25"/>
          <ac:picMkLst>
            <pc:docMk/>
            <pc:sldMk cId="2898156402" sldId="277"/>
            <ac:picMk id="9" creationId="{97B4B821-A0EF-6C0A-4FE9-405CDFB14A81}"/>
          </ac:picMkLst>
        </pc:picChg>
        <pc:cxnChg chg="add mod">
          <ac:chgData name="federico virzi" userId="90b9f512d86b823e" providerId="LiveId" clId="{258AE1FB-F0A3-4ADC-8F5B-5C421D6B1B44}" dt="2024-02-23T09:39:43.668" v="39" actId="14100"/>
          <ac:cxnSpMkLst>
            <pc:docMk/>
            <pc:sldMk cId="2898156402" sldId="277"/>
            <ac:cxnSpMk id="22" creationId="{98D94715-12DD-7F90-08B2-5C1381CC0790}"/>
          </ac:cxnSpMkLst>
        </pc:cxnChg>
      </pc:sldChg>
      <pc:sldChg chg="addSp modSp mod">
        <pc:chgData name="federico virzi" userId="90b9f512d86b823e" providerId="LiveId" clId="{258AE1FB-F0A3-4ADC-8F5B-5C421D6B1B44}" dt="2024-02-23T10:03:32.704" v="359" actId="1076"/>
        <pc:sldMkLst>
          <pc:docMk/>
          <pc:sldMk cId="340661217" sldId="280"/>
        </pc:sldMkLst>
        <pc:spChg chg="add mod">
          <ac:chgData name="federico virzi" userId="90b9f512d86b823e" providerId="LiveId" clId="{258AE1FB-F0A3-4ADC-8F5B-5C421D6B1B44}" dt="2024-02-23T10:03:32.704" v="359" actId="1076"/>
          <ac:spMkLst>
            <pc:docMk/>
            <pc:sldMk cId="340661217" sldId="280"/>
            <ac:spMk id="3" creationId="{54DD2052-ED15-B04D-7703-FFF9E40EED87}"/>
          </ac:spMkLst>
        </pc:spChg>
        <pc:picChg chg="add mod">
          <ac:chgData name="federico virzi" userId="90b9f512d86b823e" providerId="LiveId" clId="{258AE1FB-F0A3-4ADC-8F5B-5C421D6B1B44}" dt="2024-02-23T10:01:50.578" v="344" actId="1076"/>
          <ac:picMkLst>
            <pc:docMk/>
            <pc:sldMk cId="340661217" sldId="280"/>
            <ac:picMk id="6" creationId="{13E25F77-110B-A42C-9044-4A1AE98A882A}"/>
          </ac:picMkLst>
        </pc:picChg>
        <pc:picChg chg="add mod ord">
          <ac:chgData name="federico virzi" userId="90b9f512d86b823e" providerId="LiveId" clId="{258AE1FB-F0A3-4ADC-8F5B-5C421D6B1B44}" dt="2024-02-23T10:02:07.225" v="351" actId="167"/>
          <ac:picMkLst>
            <pc:docMk/>
            <pc:sldMk cId="340661217" sldId="280"/>
            <ac:picMk id="8" creationId="{1E5BA91F-9170-BE38-F9E8-9E7F6FDE36C0}"/>
          </ac:picMkLst>
        </pc:picChg>
        <pc:picChg chg="add mod modCrop">
          <ac:chgData name="federico virzi" userId="90b9f512d86b823e" providerId="LiveId" clId="{258AE1FB-F0A3-4ADC-8F5B-5C421D6B1B44}" dt="2024-02-23T10:03:25.876" v="358" actId="1076"/>
          <ac:picMkLst>
            <pc:docMk/>
            <pc:sldMk cId="340661217" sldId="280"/>
            <ac:picMk id="10" creationId="{019ACB0A-0CBA-4F8A-11E6-5F876FE47E21}"/>
          </ac:picMkLst>
        </pc:picChg>
      </pc:sldChg>
      <pc:sldChg chg="addSp modSp mod ord">
        <pc:chgData name="federico virzi" userId="90b9f512d86b823e" providerId="LiveId" clId="{258AE1FB-F0A3-4ADC-8F5B-5C421D6B1B44}" dt="2024-02-24T21:37:39.280" v="1054" actId="14100"/>
        <pc:sldMkLst>
          <pc:docMk/>
          <pc:sldMk cId="3580534278" sldId="281"/>
        </pc:sldMkLst>
        <pc:spChg chg="mod">
          <ac:chgData name="federico virzi" userId="90b9f512d86b823e" providerId="LiveId" clId="{258AE1FB-F0A3-4ADC-8F5B-5C421D6B1B44}" dt="2024-02-23T13:46:16.082" v="722" actId="14100"/>
          <ac:spMkLst>
            <pc:docMk/>
            <pc:sldMk cId="3580534278" sldId="281"/>
            <ac:spMk id="2" creationId="{69F44E53-59D4-BA99-41EB-D49F7DC96EA5}"/>
          </ac:spMkLst>
        </pc:spChg>
        <pc:spChg chg="add mod">
          <ac:chgData name="federico virzi" userId="90b9f512d86b823e" providerId="LiveId" clId="{258AE1FB-F0A3-4ADC-8F5B-5C421D6B1B44}" dt="2024-02-24T21:22:09.149" v="1023" actId="947"/>
          <ac:spMkLst>
            <pc:docMk/>
            <pc:sldMk cId="3580534278" sldId="281"/>
            <ac:spMk id="10" creationId="{B0368A28-040D-D747-9CE3-44B7E9F31FB6}"/>
          </ac:spMkLst>
        </pc:spChg>
        <pc:picChg chg="add mod modCrop">
          <ac:chgData name="federico virzi" userId="90b9f512d86b823e" providerId="LiveId" clId="{258AE1FB-F0A3-4ADC-8F5B-5C421D6B1B44}" dt="2024-02-23T13:52:49.662" v="741" actId="1076"/>
          <ac:picMkLst>
            <pc:docMk/>
            <pc:sldMk cId="3580534278" sldId="281"/>
            <ac:picMk id="5" creationId="{75DFE5FF-F400-2D49-DAFC-8BBB07944FAF}"/>
          </ac:picMkLst>
        </pc:picChg>
        <pc:picChg chg="add mod modCrop">
          <ac:chgData name="federico virzi" userId="90b9f512d86b823e" providerId="LiveId" clId="{258AE1FB-F0A3-4ADC-8F5B-5C421D6B1B44}" dt="2024-02-23T13:52:44.804" v="739" actId="1076"/>
          <ac:picMkLst>
            <pc:docMk/>
            <pc:sldMk cId="3580534278" sldId="281"/>
            <ac:picMk id="7" creationId="{66863938-61C3-F70D-EC87-EEC29D87AFD1}"/>
          </ac:picMkLst>
        </pc:picChg>
        <pc:picChg chg="add mod modCrop">
          <ac:chgData name="federico virzi" userId="90b9f512d86b823e" providerId="LiveId" clId="{258AE1FB-F0A3-4ADC-8F5B-5C421D6B1B44}" dt="2024-02-24T21:37:39.280" v="1054" actId="14100"/>
          <ac:picMkLst>
            <pc:docMk/>
            <pc:sldMk cId="3580534278" sldId="281"/>
            <ac:picMk id="9" creationId="{891F34C9-C76B-7269-07DC-420E1606EEEE}"/>
          </ac:picMkLst>
        </pc:picChg>
      </pc:sldChg>
      <pc:sldChg chg="modSp mod">
        <pc:chgData name="federico virzi" userId="90b9f512d86b823e" providerId="LiveId" clId="{258AE1FB-F0A3-4ADC-8F5B-5C421D6B1B44}" dt="2024-02-23T19:18:18.235" v="848" actId="947"/>
        <pc:sldMkLst>
          <pc:docMk/>
          <pc:sldMk cId="1670917468" sldId="283"/>
        </pc:sldMkLst>
        <pc:spChg chg="mod">
          <ac:chgData name="federico virzi" userId="90b9f512d86b823e" providerId="LiveId" clId="{258AE1FB-F0A3-4ADC-8F5B-5C421D6B1B44}" dt="2024-02-23T19:18:06.018" v="845" actId="1582"/>
          <ac:spMkLst>
            <pc:docMk/>
            <pc:sldMk cId="1670917468" sldId="283"/>
            <ac:spMk id="18" creationId="{56A4AF1D-4C46-1458-F61B-7409FEC289AA}"/>
          </ac:spMkLst>
        </pc:spChg>
        <pc:spChg chg="mod">
          <ac:chgData name="federico virzi" userId="90b9f512d86b823e" providerId="LiveId" clId="{258AE1FB-F0A3-4ADC-8F5B-5C421D6B1B44}" dt="2024-02-23T19:18:18.235" v="848" actId="947"/>
          <ac:spMkLst>
            <pc:docMk/>
            <pc:sldMk cId="1670917468" sldId="283"/>
            <ac:spMk id="21" creationId="{D58C3129-CA8C-A309-E5C4-F4BE6BB5091F}"/>
          </ac:spMkLst>
        </pc:spChg>
      </pc:sldChg>
      <pc:sldChg chg="addSp modSp mod">
        <pc:chgData name="federico virzi" userId="90b9f512d86b823e" providerId="LiveId" clId="{258AE1FB-F0A3-4ADC-8F5B-5C421D6B1B44}" dt="2024-02-23T14:02:25.284" v="795" actId="20577"/>
        <pc:sldMkLst>
          <pc:docMk/>
          <pc:sldMk cId="3224549336" sldId="284"/>
        </pc:sldMkLst>
        <pc:spChg chg="mod">
          <ac:chgData name="federico virzi" userId="90b9f512d86b823e" providerId="LiveId" clId="{258AE1FB-F0A3-4ADC-8F5B-5C421D6B1B44}" dt="2024-02-23T14:02:25.284" v="795" actId="20577"/>
          <ac:spMkLst>
            <pc:docMk/>
            <pc:sldMk cId="3224549336" sldId="284"/>
            <ac:spMk id="2" creationId="{69F44E53-59D4-BA99-41EB-D49F7DC96EA5}"/>
          </ac:spMkLst>
        </pc:spChg>
        <pc:cxnChg chg="add mod">
          <ac:chgData name="federico virzi" userId="90b9f512d86b823e" providerId="LiveId" clId="{258AE1FB-F0A3-4ADC-8F5B-5C421D6B1B44}" dt="2024-02-23T09:41:49.704" v="56"/>
          <ac:cxnSpMkLst>
            <pc:docMk/>
            <pc:sldMk cId="3224549336" sldId="284"/>
            <ac:cxnSpMk id="4" creationId="{3F103C28-DEC1-AE82-00A6-B070A70F5AF1}"/>
          </ac:cxnSpMkLst>
        </pc:cxnChg>
        <pc:cxnChg chg="add mod">
          <ac:chgData name="federico virzi" userId="90b9f512d86b823e" providerId="LiveId" clId="{258AE1FB-F0A3-4ADC-8F5B-5C421D6B1B44}" dt="2024-02-23T09:42:57.316" v="63" actId="208"/>
          <ac:cxnSpMkLst>
            <pc:docMk/>
            <pc:sldMk cId="3224549336" sldId="284"/>
            <ac:cxnSpMk id="10" creationId="{9A4141F7-0BCE-A3AD-7969-D216FAB34E4C}"/>
          </ac:cxnSpMkLst>
        </pc:cxnChg>
        <pc:cxnChg chg="mod">
          <ac:chgData name="federico virzi" userId="90b9f512d86b823e" providerId="LiveId" clId="{258AE1FB-F0A3-4ADC-8F5B-5C421D6B1B44}" dt="2024-02-23T09:42:34.831" v="58" actId="693"/>
          <ac:cxnSpMkLst>
            <pc:docMk/>
            <pc:sldMk cId="3224549336" sldId="284"/>
            <ac:cxnSpMk id="27" creationId="{D902B1AA-D7E0-4FE1-0E3B-71B71476ECF7}"/>
          </ac:cxnSpMkLst>
        </pc:cxnChg>
      </pc:sldChg>
      <pc:sldChg chg="modSp add mod delCm">
        <pc:chgData name="federico virzi" userId="90b9f512d86b823e" providerId="LiveId" clId="{258AE1FB-F0A3-4ADC-8F5B-5C421D6B1B44}" dt="2024-02-23T11:15:17.084" v="432" actId="1076"/>
        <pc:sldMkLst>
          <pc:docMk/>
          <pc:sldMk cId="3176223396" sldId="286"/>
        </pc:sldMkLst>
        <pc:spChg chg="mod">
          <ac:chgData name="federico virzi" userId="90b9f512d86b823e" providerId="LiveId" clId="{258AE1FB-F0A3-4ADC-8F5B-5C421D6B1B44}" dt="2024-02-23T11:15:12.184" v="431" actId="14100"/>
          <ac:spMkLst>
            <pc:docMk/>
            <pc:sldMk cId="3176223396" sldId="286"/>
            <ac:spMk id="2" creationId="{A9351EAF-4C47-61E0-98C2-C71BB42F0C96}"/>
          </ac:spMkLst>
        </pc:spChg>
        <pc:spChg chg="mod">
          <ac:chgData name="federico virzi" userId="90b9f512d86b823e" providerId="LiveId" clId="{258AE1FB-F0A3-4ADC-8F5B-5C421D6B1B44}" dt="2024-02-23T11:15:17.084" v="432" actId="1076"/>
          <ac:spMkLst>
            <pc:docMk/>
            <pc:sldMk cId="3176223396" sldId="286"/>
            <ac:spMk id="3" creationId="{03D5FB63-71C7-6876-541D-FD097ECD00F4}"/>
          </ac:spMkLst>
        </pc:spChg>
        <pc:picChg chg="mod">
          <ac:chgData name="federico virzi" userId="90b9f512d86b823e" providerId="LiveId" clId="{258AE1FB-F0A3-4ADC-8F5B-5C421D6B1B44}" dt="2024-02-23T11:15:04.888" v="429" actId="14100"/>
          <ac:picMkLst>
            <pc:docMk/>
            <pc:sldMk cId="3176223396" sldId="286"/>
            <ac:picMk id="5" creationId="{0039B290-5A4C-EE4C-802B-32FC7D882AA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federico virzi" userId="90b9f512d86b823e" providerId="LiveId" clId="{258AE1FB-F0A3-4ADC-8F5B-5C421D6B1B44}" dt="2024-02-23T11:13:11.455" v="393"/>
              <pc2:cmMkLst xmlns:pc2="http://schemas.microsoft.com/office/powerpoint/2019/9/main/command">
                <pc:docMk/>
                <pc:sldMk cId="3176223396" sldId="286"/>
                <pc2:cmMk id="{70C83515-B8AE-43E9-8075-3D6C035568B6}"/>
              </pc2:cmMkLst>
            </pc226:cmChg>
          </p:ext>
        </pc:extLst>
      </pc:sldChg>
      <pc:sldChg chg="modSp add mod">
        <pc:chgData name="federico virzi" userId="90b9f512d86b823e" providerId="LiveId" clId="{258AE1FB-F0A3-4ADC-8F5B-5C421D6B1B44}" dt="2024-02-23T11:14:26.900" v="410" actId="20577"/>
        <pc:sldMkLst>
          <pc:docMk/>
          <pc:sldMk cId="849535041" sldId="289"/>
        </pc:sldMkLst>
        <pc:spChg chg="mod">
          <ac:chgData name="federico virzi" userId="90b9f512d86b823e" providerId="LiveId" clId="{258AE1FB-F0A3-4ADC-8F5B-5C421D6B1B44}" dt="2024-02-23T11:14:00.311" v="408" actId="20577"/>
          <ac:spMkLst>
            <pc:docMk/>
            <pc:sldMk cId="849535041" sldId="289"/>
            <ac:spMk id="2" creationId="{2BC2024B-FE9D-CFE5-82E6-19D656E3CCC8}"/>
          </ac:spMkLst>
        </pc:spChg>
        <pc:spChg chg="mod">
          <ac:chgData name="federico virzi" userId="90b9f512d86b823e" providerId="LiveId" clId="{258AE1FB-F0A3-4ADC-8F5B-5C421D6B1B44}" dt="2024-02-23T11:14:15.053" v="409" actId="20577"/>
          <ac:spMkLst>
            <pc:docMk/>
            <pc:sldMk cId="849535041" sldId="289"/>
            <ac:spMk id="12" creationId="{BA065915-374B-1B3C-5217-90B187F78A73}"/>
          </ac:spMkLst>
        </pc:spChg>
        <pc:spChg chg="mod">
          <ac:chgData name="federico virzi" userId="90b9f512d86b823e" providerId="LiveId" clId="{258AE1FB-F0A3-4ADC-8F5B-5C421D6B1B44}" dt="2024-02-23T11:14:26.900" v="410" actId="20577"/>
          <ac:spMkLst>
            <pc:docMk/>
            <pc:sldMk cId="849535041" sldId="289"/>
            <ac:spMk id="13" creationId="{D127F9E4-AB8F-AFA3-DF69-BF49D77243D0}"/>
          </ac:spMkLst>
        </pc:spChg>
      </pc:sldChg>
      <pc:sldChg chg="modSp add mod">
        <pc:chgData name="federico virzi" userId="90b9f512d86b823e" providerId="LiveId" clId="{258AE1FB-F0A3-4ADC-8F5B-5C421D6B1B44}" dt="2024-02-23T11:15:32.603" v="451" actId="27636"/>
        <pc:sldMkLst>
          <pc:docMk/>
          <pc:sldMk cId="2397700987" sldId="290"/>
        </pc:sldMkLst>
        <pc:spChg chg="mod">
          <ac:chgData name="federico virzi" userId="90b9f512d86b823e" providerId="LiveId" clId="{258AE1FB-F0A3-4ADC-8F5B-5C421D6B1B44}" dt="2024-02-23T11:15:32.603" v="451" actId="27636"/>
          <ac:spMkLst>
            <pc:docMk/>
            <pc:sldMk cId="2397700987" sldId="290"/>
            <ac:spMk id="2" creationId="{E6894E48-3F0D-F5AC-DB38-A65E22B272BA}"/>
          </ac:spMkLst>
        </pc:spChg>
        <pc:spChg chg="mod">
          <ac:chgData name="federico virzi" userId="90b9f512d86b823e" providerId="LiveId" clId="{258AE1FB-F0A3-4ADC-8F5B-5C421D6B1B44}" dt="2024-02-23T11:14:45.774" v="411" actId="255"/>
          <ac:spMkLst>
            <pc:docMk/>
            <pc:sldMk cId="2397700987" sldId="290"/>
            <ac:spMk id="9" creationId="{4207C428-06D3-8895-1F52-AD7CD83CB5DB}"/>
          </ac:spMkLst>
        </pc:spChg>
      </pc:sldChg>
      <pc:sldChg chg="modSp add mod">
        <pc:chgData name="federico virzi" userId="90b9f512d86b823e" providerId="LiveId" clId="{258AE1FB-F0A3-4ADC-8F5B-5C421D6B1B44}" dt="2024-02-23T11:18:39.359" v="470" actId="947"/>
        <pc:sldMkLst>
          <pc:docMk/>
          <pc:sldMk cId="208611831" sldId="291"/>
        </pc:sldMkLst>
        <pc:spChg chg="mod">
          <ac:chgData name="federico virzi" userId="90b9f512d86b823e" providerId="LiveId" clId="{258AE1FB-F0A3-4ADC-8F5B-5C421D6B1B44}" dt="2024-02-23T11:18:28.054" v="467" actId="14100"/>
          <ac:spMkLst>
            <pc:docMk/>
            <pc:sldMk cId="208611831" sldId="291"/>
            <ac:spMk id="2" creationId="{639BAD80-35D9-1B06-3A48-C0C991BB7EB7}"/>
          </ac:spMkLst>
        </pc:spChg>
        <pc:spChg chg="mod">
          <ac:chgData name="federico virzi" userId="90b9f512d86b823e" providerId="LiveId" clId="{258AE1FB-F0A3-4ADC-8F5B-5C421D6B1B44}" dt="2024-02-23T11:18:39.359" v="470" actId="947"/>
          <ac:spMkLst>
            <pc:docMk/>
            <pc:sldMk cId="208611831" sldId="291"/>
            <ac:spMk id="3" creationId="{64862EA6-F345-6DDE-D3A1-FE006085729A}"/>
          </ac:spMkLst>
        </pc:spChg>
      </pc:sldChg>
      <pc:sldChg chg="add del">
        <pc:chgData name="federico virzi" userId="90b9f512d86b823e" providerId="LiveId" clId="{258AE1FB-F0A3-4ADC-8F5B-5C421D6B1B44}" dt="2024-02-23T11:19:15.492" v="471" actId="47"/>
        <pc:sldMkLst>
          <pc:docMk/>
          <pc:sldMk cId="2399367513" sldId="292"/>
        </pc:sldMkLst>
      </pc:sldChg>
      <pc:sldChg chg="addSp delSp modSp add mod">
        <pc:chgData name="federico virzi" userId="90b9f512d86b823e" providerId="LiveId" clId="{258AE1FB-F0A3-4ADC-8F5B-5C421D6B1B44}" dt="2024-02-23T11:20:54.565" v="516" actId="14100"/>
        <pc:sldMkLst>
          <pc:docMk/>
          <pc:sldMk cId="4063548833" sldId="293"/>
        </pc:sldMkLst>
        <pc:spChg chg="add mod">
          <ac:chgData name="federico virzi" userId="90b9f512d86b823e" providerId="LiveId" clId="{258AE1FB-F0A3-4ADC-8F5B-5C421D6B1B44}" dt="2024-02-23T11:20:13.702" v="510" actId="947"/>
          <ac:spMkLst>
            <pc:docMk/>
            <pc:sldMk cId="4063548833" sldId="293"/>
            <ac:spMk id="4" creationId="{7A452506-887D-D1A2-958A-504595F164AD}"/>
          </ac:spMkLst>
        </pc:spChg>
        <pc:spChg chg="mod">
          <ac:chgData name="federico virzi" userId="90b9f512d86b823e" providerId="LiveId" clId="{258AE1FB-F0A3-4ADC-8F5B-5C421D6B1B44}" dt="2024-02-23T11:19:52.539" v="500" actId="14100"/>
          <ac:spMkLst>
            <pc:docMk/>
            <pc:sldMk cId="4063548833" sldId="293"/>
            <ac:spMk id="13" creationId="{8A10A305-0D14-26A4-5AFC-5B827DCEF1D9}"/>
          </ac:spMkLst>
        </pc:spChg>
        <pc:spChg chg="mod">
          <ac:chgData name="federico virzi" userId="90b9f512d86b823e" providerId="LiveId" clId="{258AE1FB-F0A3-4ADC-8F5B-5C421D6B1B44}" dt="2024-02-23T11:20:39.051" v="515" actId="947"/>
          <ac:spMkLst>
            <pc:docMk/>
            <pc:sldMk cId="4063548833" sldId="293"/>
            <ac:spMk id="14" creationId="{EBE4FE09-A168-6850-7582-838B31F79AC4}"/>
          </ac:spMkLst>
        </pc:spChg>
        <pc:spChg chg="del">
          <ac:chgData name="federico virzi" userId="90b9f512d86b823e" providerId="LiveId" clId="{258AE1FB-F0A3-4ADC-8F5B-5C421D6B1B44}" dt="2024-02-23T11:19:56.634" v="501" actId="478"/>
          <ac:spMkLst>
            <pc:docMk/>
            <pc:sldMk cId="4063548833" sldId="293"/>
            <ac:spMk id="15" creationId="{1F0DF022-0E65-C897-6B31-466D742542F0}"/>
          </ac:spMkLst>
        </pc:spChg>
        <pc:spChg chg="del">
          <ac:chgData name="federico virzi" userId="90b9f512d86b823e" providerId="LiveId" clId="{258AE1FB-F0A3-4ADC-8F5B-5C421D6B1B44}" dt="2024-02-23T11:20:20.473" v="511" actId="478"/>
          <ac:spMkLst>
            <pc:docMk/>
            <pc:sldMk cId="4063548833" sldId="293"/>
            <ac:spMk id="16" creationId="{A0CD1FAB-16FF-0524-64EB-B79ADEF838B2}"/>
          </ac:spMkLst>
        </pc:spChg>
        <pc:spChg chg="add mod">
          <ac:chgData name="federico virzi" userId="90b9f512d86b823e" providerId="LiveId" clId="{258AE1FB-F0A3-4ADC-8F5B-5C421D6B1B44}" dt="2024-02-23T11:20:23.255" v="513" actId="1076"/>
          <ac:spMkLst>
            <pc:docMk/>
            <pc:sldMk cId="4063548833" sldId="293"/>
            <ac:spMk id="17" creationId="{8D910CFE-7F6C-CA60-2872-8A42C4E62110}"/>
          </ac:spMkLst>
        </pc:spChg>
        <pc:spChg chg="mod">
          <ac:chgData name="federico virzi" userId="90b9f512d86b823e" providerId="LiveId" clId="{258AE1FB-F0A3-4ADC-8F5B-5C421D6B1B44}" dt="2024-02-23T11:20:54.565" v="516" actId="14100"/>
          <ac:spMkLst>
            <pc:docMk/>
            <pc:sldMk cId="4063548833" sldId="293"/>
            <ac:spMk id="28" creationId="{F3F940F4-C466-A2E6-1F0F-527A21862302}"/>
          </ac:spMkLst>
        </pc:spChg>
        <pc:spChg chg="mod">
          <ac:chgData name="federico virzi" userId="90b9f512d86b823e" providerId="LiveId" clId="{258AE1FB-F0A3-4ADC-8F5B-5C421D6B1B44}" dt="2024-02-23T11:19:31.231" v="498" actId="20577"/>
          <ac:spMkLst>
            <pc:docMk/>
            <pc:sldMk cId="4063548833" sldId="293"/>
            <ac:spMk id="29" creationId="{692C5143-1563-EA28-D8AF-679F4BCDFD49}"/>
          </ac:spMkLst>
        </pc:spChg>
      </pc:sldChg>
      <pc:sldChg chg="modSp add mod">
        <pc:chgData name="federico virzi" userId="90b9f512d86b823e" providerId="LiveId" clId="{258AE1FB-F0A3-4ADC-8F5B-5C421D6B1B44}" dt="2024-02-23T13:47:55.769" v="728" actId="20577"/>
        <pc:sldMkLst>
          <pc:docMk/>
          <pc:sldMk cId="1454849141" sldId="307"/>
        </pc:sldMkLst>
        <pc:spChg chg="mod">
          <ac:chgData name="federico virzi" userId="90b9f512d86b823e" providerId="LiveId" clId="{258AE1FB-F0A3-4ADC-8F5B-5C421D6B1B44}" dt="2024-02-23T13:47:55.769" v="728" actId="20577"/>
          <ac:spMkLst>
            <pc:docMk/>
            <pc:sldMk cId="1454849141" sldId="307"/>
            <ac:spMk id="6" creationId="{0DF742A9-C631-925D-0A00-967BADAEC8C6}"/>
          </ac:spMkLst>
        </pc:spChg>
        <pc:spChg chg="mod">
          <ac:chgData name="federico virzi" userId="90b9f512d86b823e" providerId="LiveId" clId="{258AE1FB-F0A3-4ADC-8F5B-5C421D6B1B44}" dt="2024-02-23T13:47:28" v="727" actId="1076"/>
          <ac:spMkLst>
            <pc:docMk/>
            <pc:sldMk cId="1454849141" sldId="307"/>
            <ac:spMk id="23" creationId="{1254B9CD-95DE-D74F-50DB-8C02ACC36321}"/>
          </ac:spMkLst>
        </pc:spChg>
      </pc:sldChg>
      <pc:sldChg chg="addSp modSp add mod">
        <pc:chgData name="federico virzi" userId="90b9f512d86b823e" providerId="LiveId" clId="{258AE1FB-F0A3-4ADC-8F5B-5C421D6B1B44}" dt="2024-02-23T13:32:19.441" v="646" actId="1076"/>
        <pc:sldMkLst>
          <pc:docMk/>
          <pc:sldMk cId="578995776" sldId="317"/>
        </pc:sldMkLst>
        <pc:spChg chg="mod">
          <ac:chgData name="federico virzi" userId="90b9f512d86b823e" providerId="LiveId" clId="{258AE1FB-F0A3-4ADC-8F5B-5C421D6B1B44}" dt="2024-02-23T11:21:31.038" v="545" actId="947"/>
          <ac:spMkLst>
            <pc:docMk/>
            <pc:sldMk cId="578995776" sldId="317"/>
            <ac:spMk id="2" creationId="{E6C029B9-3FEC-0191-686C-E376626846DF}"/>
          </ac:spMkLst>
        </pc:spChg>
        <pc:spChg chg="mod">
          <ac:chgData name="federico virzi" userId="90b9f512d86b823e" providerId="LiveId" clId="{258AE1FB-F0A3-4ADC-8F5B-5C421D6B1B44}" dt="2024-02-23T11:24:33.755" v="568" actId="947"/>
          <ac:spMkLst>
            <pc:docMk/>
            <pc:sldMk cId="578995776" sldId="317"/>
            <ac:spMk id="3" creationId="{A85276E5-DC17-96EB-45F9-B456B30BB9D0}"/>
          </ac:spMkLst>
        </pc:spChg>
        <pc:spChg chg="add mod">
          <ac:chgData name="federico virzi" userId="90b9f512d86b823e" providerId="LiveId" clId="{258AE1FB-F0A3-4ADC-8F5B-5C421D6B1B44}" dt="2024-02-23T13:32:19.441" v="646" actId="1076"/>
          <ac:spMkLst>
            <pc:docMk/>
            <pc:sldMk cId="578995776" sldId="317"/>
            <ac:spMk id="7" creationId="{D1B0A97F-9FD6-1638-E61B-2797565B36B7}"/>
          </ac:spMkLst>
        </pc:spChg>
      </pc:sldChg>
      <pc:sldChg chg="modSp add mod">
        <pc:chgData name="federico virzi" userId="90b9f512d86b823e" providerId="LiveId" clId="{258AE1FB-F0A3-4ADC-8F5B-5C421D6B1B44}" dt="2024-02-23T13:48:04.607" v="729" actId="1076"/>
        <pc:sldMkLst>
          <pc:docMk/>
          <pc:sldMk cId="670173763" sldId="322"/>
        </pc:sldMkLst>
        <pc:spChg chg="mod">
          <ac:chgData name="federico virzi" userId="90b9f512d86b823e" providerId="LiveId" clId="{258AE1FB-F0A3-4ADC-8F5B-5C421D6B1B44}" dt="2024-02-23T13:37:13.134" v="660" actId="947"/>
          <ac:spMkLst>
            <pc:docMk/>
            <pc:sldMk cId="670173763" sldId="322"/>
            <ac:spMk id="2" creationId="{5C30D5A4-F978-D62E-F233-1D656DB48000}"/>
          </ac:spMkLst>
        </pc:spChg>
        <pc:spChg chg="mod">
          <ac:chgData name="federico virzi" userId="90b9f512d86b823e" providerId="LiveId" clId="{258AE1FB-F0A3-4ADC-8F5B-5C421D6B1B44}" dt="2024-02-23T13:48:04.607" v="729" actId="1076"/>
          <ac:spMkLst>
            <pc:docMk/>
            <pc:sldMk cId="670173763" sldId="322"/>
            <ac:spMk id="3" creationId="{781A749D-8D67-D0D3-6B7E-0484DE5A3707}"/>
          </ac:spMkLst>
        </pc:spChg>
        <pc:spChg chg="mod">
          <ac:chgData name="federico virzi" userId="90b9f512d86b823e" providerId="LiveId" clId="{258AE1FB-F0A3-4ADC-8F5B-5C421D6B1B44}" dt="2024-02-23T13:39:24.459" v="684" actId="20577"/>
          <ac:spMkLst>
            <pc:docMk/>
            <pc:sldMk cId="670173763" sldId="322"/>
            <ac:spMk id="6" creationId="{18CAEE35-CC2B-B2FA-3335-F34F9DDBF9B5}"/>
          </ac:spMkLst>
        </pc:spChg>
      </pc:sldChg>
      <pc:sldChg chg="modSp add mod">
        <pc:chgData name="federico virzi" userId="90b9f512d86b823e" providerId="LiveId" clId="{258AE1FB-F0A3-4ADC-8F5B-5C421D6B1B44}" dt="2024-02-23T13:30:04.750" v="584" actId="20577"/>
        <pc:sldMkLst>
          <pc:docMk/>
          <pc:sldMk cId="3376083590" sldId="323"/>
        </pc:sldMkLst>
        <pc:spChg chg="mod">
          <ac:chgData name="federico virzi" userId="90b9f512d86b823e" providerId="LiveId" clId="{258AE1FB-F0A3-4ADC-8F5B-5C421D6B1B44}" dt="2024-02-23T13:29:22.436" v="573" actId="947"/>
          <ac:spMkLst>
            <pc:docMk/>
            <pc:sldMk cId="3376083590" sldId="323"/>
            <ac:spMk id="2" creationId="{5F6924A2-1DCB-DD3D-D898-D3D2CF6DC80A}"/>
          </ac:spMkLst>
        </pc:spChg>
        <pc:spChg chg="mod">
          <ac:chgData name="federico virzi" userId="90b9f512d86b823e" providerId="LiveId" clId="{258AE1FB-F0A3-4ADC-8F5B-5C421D6B1B44}" dt="2024-02-23T13:30:04.750" v="584" actId="20577"/>
          <ac:spMkLst>
            <pc:docMk/>
            <pc:sldMk cId="3376083590" sldId="323"/>
            <ac:spMk id="3" creationId="{E5FA8DDE-43CC-B954-DDF1-13C108890EDF}"/>
          </ac:spMkLst>
        </pc:spChg>
        <pc:spChg chg="mod">
          <ac:chgData name="federico virzi" userId="90b9f512d86b823e" providerId="LiveId" clId="{258AE1FB-F0A3-4ADC-8F5B-5C421D6B1B44}" dt="2024-02-23T13:29:30.195" v="575" actId="947"/>
          <ac:spMkLst>
            <pc:docMk/>
            <pc:sldMk cId="3376083590" sldId="323"/>
            <ac:spMk id="20" creationId="{661A3373-A1C1-DD60-5185-0BAFE3EC20E7}"/>
          </ac:spMkLst>
        </pc:spChg>
        <pc:spChg chg="mod">
          <ac:chgData name="federico virzi" userId="90b9f512d86b823e" providerId="LiveId" clId="{258AE1FB-F0A3-4ADC-8F5B-5C421D6B1B44}" dt="2024-02-23T13:29:35.515" v="577" actId="947"/>
          <ac:spMkLst>
            <pc:docMk/>
            <pc:sldMk cId="3376083590" sldId="323"/>
            <ac:spMk id="30" creationId="{7BAC336E-0853-5C42-5C7E-77CD4DC1A1E0}"/>
          </ac:spMkLst>
        </pc:spChg>
      </pc:sldChg>
      <pc:sldChg chg="modSp add mod">
        <pc:chgData name="federico virzi" userId="90b9f512d86b823e" providerId="LiveId" clId="{258AE1FB-F0A3-4ADC-8F5B-5C421D6B1B44}" dt="2024-02-23T11:31:52.683" v="570" actId="20577"/>
        <pc:sldMkLst>
          <pc:docMk/>
          <pc:sldMk cId="2492015966" sldId="324"/>
        </pc:sldMkLst>
        <pc:spChg chg="mod">
          <ac:chgData name="federico virzi" userId="90b9f512d86b823e" providerId="LiveId" clId="{258AE1FB-F0A3-4ADC-8F5B-5C421D6B1B44}" dt="2024-02-23T11:31:52.683" v="570" actId="20577"/>
          <ac:spMkLst>
            <pc:docMk/>
            <pc:sldMk cId="2492015966" sldId="324"/>
            <ac:spMk id="2" creationId="{E40BB482-A907-4603-D69E-521C3B43BFE8}"/>
          </ac:spMkLst>
        </pc:spChg>
      </pc:sldChg>
      <pc:sldChg chg="delSp modSp add mod">
        <pc:chgData name="federico virzi" userId="90b9f512d86b823e" providerId="LiveId" clId="{258AE1FB-F0A3-4ADC-8F5B-5C421D6B1B44}" dt="2024-02-23T13:36:56.318" v="657" actId="1076"/>
        <pc:sldMkLst>
          <pc:docMk/>
          <pc:sldMk cId="4018996497" sldId="325"/>
        </pc:sldMkLst>
        <pc:spChg chg="mod">
          <ac:chgData name="federico virzi" userId="90b9f512d86b823e" providerId="LiveId" clId="{258AE1FB-F0A3-4ADC-8F5B-5C421D6B1B44}" dt="2024-02-23T13:36:49.764" v="654" actId="20577"/>
          <ac:spMkLst>
            <pc:docMk/>
            <pc:sldMk cId="4018996497" sldId="325"/>
            <ac:spMk id="2" creationId="{44B77203-4373-6A35-C01A-969453E6CD00}"/>
          </ac:spMkLst>
        </pc:spChg>
        <pc:spChg chg="mod">
          <ac:chgData name="federico virzi" userId="90b9f512d86b823e" providerId="LiveId" clId="{258AE1FB-F0A3-4ADC-8F5B-5C421D6B1B44}" dt="2024-02-23T13:31:25.745" v="608" actId="27636"/>
          <ac:spMkLst>
            <pc:docMk/>
            <pc:sldMk cId="4018996497" sldId="325"/>
            <ac:spMk id="3" creationId="{10DE7717-DB84-94A4-A419-542CCB7DFC53}"/>
          </ac:spMkLst>
        </pc:spChg>
        <pc:spChg chg="del">
          <ac:chgData name="federico virzi" userId="90b9f512d86b823e" providerId="LiveId" clId="{258AE1FB-F0A3-4ADC-8F5B-5C421D6B1B44}" dt="2024-02-23T13:30:29.296" v="586" actId="478"/>
          <ac:spMkLst>
            <pc:docMk/>
            <pc:sldMk cId="4018996497" sldId="325"/>
            <ac:spMk id="10" creationId="{45536EAF-AC54-3370-6F2B-798BB0360D2A}"/>
          </ac:spMkLst>
        </pc:spChg>
        <pc:picChg chg="mod">
          <ac:chgData name="federico virzi" userId="90b9f512d86b823e" providerId="LiveId" clId="{258AE1FB-F0A3-4ADC-8F5B-5C421D6B1B44}" dt="2024-02-23T13:36:56.318" v="657" actId="1076"/>
          <ac:picMkLst>
            <pc:docMk/>
            <pc:sldMk cId="4018996497" sldId="325"/>
            <ac:picMk id="15" creationId="{C9271762-BBBD-0A1A-A902-C2D26E5EC7A7}"/>
          </ac:picMkLst>
        </pc:picChg>
      </pc:sldChg>
      <pc:sldChg chg="addSp delSp modSp new mod ord">
        <pc:chgData name="federico virzi" userId="90b9f512d86b823e" providerId="LiveId" clId="{258AE1FB-F0A3-4ADC-8F5B-5C421D6B1B44}" dt="2024-02-24T21:22:42.194" v="1025"/>
        <pc:sldMkLst>
          <pc:docMk/>
          <pc:sldMk cId="1834849293" sldId="326"/>
        </pc:sldMkLst>
        <pc:spChg chg="mod">
          <ac:chgData name="federico virzi" userId="90b9f512d86b823e" providerId="LiveId" clId="{258AE1FB-F0A3-4ADC-8F5B-5C421D6B1B44}" dt="2024-02-24T21:17:02.005" v="992" actId="20577"/>
          <ac:spMkLst>
            <pc:docMk/>
            <pc:sldMk cId="1834849293" sldId="326"/>
            <ac:spMk id="2" creationId="{5612BD3E-AA19-436A-0419-39DA25B769FB}"/>
          </ac:spMkLst>
        </pc:spChg>
        <pc:spChg chg="del">
          <ac:chgData name="federico virzi" userId="90b9f512d86b823e" providerId="LiveId" clId="{258AE1FB-F0A3-4ADC-8F5B-5C421D6B1B44}" dt="2024-02-23T13:54:00.729" v="771" actId="478"/>
          <ac:spMkLst>
            <pc:docMk/>
            <pc:sldMk cId="1834849293" sldId="326"/>
            <ac:spMk id="3" creationId="{2B0D804E-BE65-BCC9-7560-59F1E66786ED}"/>
          </ac:spMkLst>
        </pc:spChg>
        <pc:picChg chg="add mod">
          <ac:chgData name="federico virzi" userId="90b9f512d86b823e" providerId="LiveId" clId="{258AE1FB-F0A3-4ADC-8F5B-5C421D6B1B44}" dt="2024-02-23T19:19:44.193" v="850" actId="1076"/>
          <ac:picMkLst>
            <pc:docMk/>
            <pc:sldMk cId="1834849293" sldId="326"/>
            <ac:picMk id="4" creationId="{450A4FD6-AE00-7CEA-33C1-BDD467AC8E1F}"/>
          </ac:picMkLst>
        </pc:picChg>
        <pc:picChg chg="add mod">
          <ac:chgData name="federico virzi" userId="90b9f512d86b823e" providerId="LiveId" clId="{258AE1FB-F0A3-4ADC-8F5B-5C421D6B1B44}" dt="2024-02-23T13:54:17.423" v="776" actId="1076"/>
          <ac:picMkLst>
            <pc:docMk/>
            <pc:sldMk cId="1834849293" sldId="326"/>
            <ac:picMk id="5" creationId="{43BBE03F-0543-681A-628E-72F8FFA39F0D}"/>
          </ac:picMkLst>
        </pc:picChg>
        <pc:picChg chg="add mod">
          <ac:chgData name="federico virzi" userId="90b9f512d86b823e" providerId="LiveId" clId="{258AE1FB-F0A3-4ADC-8F5B-5C421D6B1B44}" dt="2024-02-23T13:54:45.138" v="780" actId="1582"/>
          <ac:picMkLst>
            <pc:docMk/>
            <pc:sldMk cId="1834849293" sldId="326"/>
            <ac:picMk id="6" creationId="{9185E591-61EF-037A-E942-910171A1395E}"/>
          </ac:picMkLst>
        </pc:picChg>
        <pc:cxnChg chg="add mod">
          <ac:chgData name="federico virzi" userId="90b9f512d86b823e" providerId="LiveId" clId="{258AE1FB-F0A3-4ADC-8F5B-5C421D6B1B44}" dt="2024-02-23T19:19:52.623" v="851" actId="14100"/>
          <ac:cxnSpMkLst>
            <pc:docMk/>
            <pc:sldMk cId="1834849293" sldId="326"/>
            <ac:cxnSpMk id="8" creationId="{ABF205FA-44CE-0A52-2A2E-095298C4BDBB}"/>
          </ac:cxnSpMkLst>
        </pc:cxnChg>
      </pc:sldChg>
      <pc:sldChg chg="addSp delSp modSp add mod">
        <pc:chgData name="federico virzi" userId="90b9f512d86b823e" providerId="LiveId" clId="{258AE1FB-F0A3-4ADC-8F5B-5C421D6B1B44}" dt="2024-02-24T21:19:09.486" v="994" actId="1076"/>
        <pc:sldMkLst>
          <pc:docMk/>
          <pc:sldMk cId="3965714554" sldId="327"/>
        </pc:sldMkLst>
        <pc:spChg chg="mod ord">
          <ac:chgData name="federico virzi" userId="90b9f512d86b823e" providerId="LiveId" clId="{258AE1FB-F0A3-4ADC-8F5B-5C421D6B1B44}" dt="2024-02-24T21:11:09.856" v="917" actId="166"/>
          <ac:spMkLst>
            <pc:docMk/>
            <pc:sldMk cId="3965714554" sldId="327"/>
            <ac:spMk id="2" creationId="{4D14BE7E-A63E-3062-8ED6-F350C641A5CB}"/>
          </ac:spMkLst>
        </pc:spChg>
        <pc:spChg chg="add mod">
          <ac:chgData name="federico virzi" userId="90b9f512d86b823e" providerId="LiveId" clId="{258AE1FB-F0A3-4ADC-8F5B-5C421D6B1B44}" dt="2024-02-24T21:19:09.486" v="994" actId="1076"/>
          <ac:spMkLst>
            <pc:docMk/>
            <pc:sldMk cId="3965714554" sldId="327"/>
            <ac:spMk id="13" creationId="{091CB27E-7E21-3375-30D1-B9D64758B450}"/>
          </ac:spMkLst>
        </pc:spChg>
        <pc:picChg chg="del">
          <ac:chgData name="federico virzi" userId="90b9f512d86b823e" providerId="LiveId" clId="{258AE1FB-F0A3-4ADC-8F5B-5C421D6B1B44}" dt="2024-02-24T21:09:04.991" v="877" actId="478"/>
          <ac:picMkLst>
            <pc:docMk/>
            <pc:sldMk cId="3965714554" sldId="327"/>
            <ac:picMk id="4" creationId="{7FF3A460-FFEE-690A-62C1-4B02DED0B780}"/>
          </ac:picMkLst>
        </pc:picChg>
        <pc:picChg chg="del">
          <ac:chgData name="federico virzi" userId="90b9f512d86b823e" providerId="LiveId" clId="{258AE1FB-F0A3-4ADC-8F5B-5C421D6B1B44}" dt="2024-02-24T21:09:04.301" v="876" actId="478"/>
          <ac:picMkLst>
            <pc:docMk/>
            <pc:sldMk cId="3965714554" sldId="327"/>
            <ac:picMk id="5" creationId="{F0C1C2DA-3D26-7B24-41AB-7C4B3E1E49F6}"/>
          </ac:picMkLst>
        </pc:picChg>
        <pc:picChg chg="del">
          <ac:chgData name="federico virzi" userId="90b9f512d86b823e" providerId="LiveId" clId="{258AE1FB-F0A3-4ADC-8F5B-5C421D6B1B44}" dt="2024-02-24T21:09:00.945" v="874" actId="478"/>
          <ac:picMkLst>
            <pc:docMk/>
            <pc:sldMk cId="3965714554" sldId="327"/>
            <ac:picMk id="6" creationId="{7A1F8461-63DD-8C61-3318-2B9244CD7102}"/>
          </ac:picMkLst>
        </pc:picChg>
        <pc:picChg chg="add mod modCrop">
          <ac:chgData name="federico virzi" userId="90b9f512d86b823e" providerId="LiveId" clId="{258AE1FB-F0A3-4ADC-8F5B-5C421D6B1B44}" dt="2024-02-24T21:10:15.825" v="908" actId="1076"/>
          <ac:picMkLst>
            <pc:docMk/>
            <pc:sldMk cId="3965714554" sldId="327"/>
            <ac:picMk id="7" creationId="{EA7C7DA5-3AE3-CCCC-6CA1-E3AB7C8B4125}"/>
          </ac:picMkLst>
        </pc:picChg>
        <pc:picChg chg="add mod modCrop">
          <ac:chgData name="federico virzi" userId="90b9f512d86b823e" providerId="LiveId" clId="{258AE1FB-F0A3-4ADC-8F5B-5C421D6B1B44}" dt="2024-02-24T21:10:25.331" v="910" actId="732"/>
          <ac:picMkLst>
            <pc:docMk/>
            <pc:sldMk cId="3965714554" sldId="327"/>
            <ac:picMk id="10" creationId="{788000F3-0AE6-C7AE-42DE-91E02F9A57F5}"/>
          </ac:picMkLst>
        </pc:picChg>
        <pc:picChg chg="add mod">
          <ac:chgData name="federico virzi" userId="90b9f512d86b823e" providerId="LiveId" clId="{258AE1FB-F0A3-4ADC-8F5B-5C421D6B1B44}" dt="2024-02-24T21:10:43.241" v="916" actId="14100"/>
          <ac:picMkLst>
            <pc:docMk/>
            <pc:sldMk cId="3965714554" sldId="327"/>
            <ac:picMk id="12" creationId="{EF690A4F-4F89-9011-2B53-9946F4768A08}"/>
          </ac:picMkLst>
        </pc:picChg>
        <pc:cxnChg chg="del mod">
          <ac:chgData name="federico virzi" userId="90b9f512d86b823e" providerId="LiveId" clId="{258AE1FB-F0A3-4ADC-8F5B-5C421D6B1B44}" dt="2024-02-24T21:09:01.966" v="875" actId="478"/>
          <ac:cxnSpMkLst>
            <pc:docMk/>
            <pc:sldMk cId="3965714554" sldId="327"/>
            <ac:cxnSpMk id="8" creationId="{2F53E1F6-2843-62D2-A417-A0E215BFB333}"/>
          </ac:cxnSpMkLst>
        </pc:cxnChg>
      </pc:sldChg>
      <pc:sldChg chg="addSp delSp modSp add del mod">
        <pc:chgData name="federico virzi" userId="90b9f512d86b823e" providerId="LiveId" clId="{258AE1FB-F0A3-4ADC-8F5B-5C421D6B1B44}" dt="2024-02-24T21:14:47.016" v="940" actId="47"/>
        <pc:sldMkLst>
          <pc:docMk/>
          <pc:sldMk cId="3372225858" sldId="328"/>
        </pc:sldMkLst>
        <pc:picChg chg="del">
          <ac:chgData name="federico virzi" userId="90b9f512d86b823e" providerId="LiveId" clId="{258AE1FB-F0A3-4ADC-8F5B-5C421D6B1B44}" dt="2024-02-24T21:11:27.215" v="920" actId="478"/>
          <ac:picMkLst>
            <pc:docMk/>
            <pc:sldMk cId="3372225858" sldId="328"/>
            <ac:picMk id="4" creationId="{F447C139-DF03-A3F4-95FB-6701ED842CBC}"/>
          </ac:picMkLst>
        </pc:picChg>
        <pc:picChg chg="del">
          <ac:chgData name="federico virzi" userId="90b9f512d86b823e" providerId="LiveId" clId="{258AE1FB-F0A3-4ADC-8F5B-5C421D6B1B44}" dt="2024-02-24T21:11:26.484" v="919" actId="478"/>
          <ac:picMkLst>
            <pc:docMk/>
            <pc:sldMk cId="3372225858" sldId="328"/>
            <ac:picMk id="5" creationId="{E2E8EE20-4F69-3259-B0D0-C497F9DA6845}"/>
          </ac:picMkLst>
        </pc:picChg>
        <pc:picChg chg="del">
          <ac:chgData name="federico virzi" userId="90b9f512d86b823e" providerId="LiveId" clId="{258AE1FB-F0A3-4ADC-8F5B-5C421D6B1B44}" dt="2024-02-24T21:11:28.606" v="922" actId="478"/>
          <ac:picMkLst>
            <pc:docMk/>
            <pc:sldMk cId="3372225858" sldId="328"/>
            <ac:picMk id="6" creationId="{8F7C19DA-26F6-BB9D-B722-8194ACFCC826}"/>
          </ac:picMkLst>
        </pc:picChg>
        <pc:picChg chg="add del mod modCrop">
          <ac:chgData name="federico virzi" userId="90b9f512d86b823e" providerId="LiveId" clId="{258AE1FB-F0A3-4ADC-8F5B-5C421D6B1B44}" dt="2024-02-24T21:14:45.647" v="939" actId="21"/>
          <ac:picMkLst>
            <pc:docMk/>
            <pc:sldMk cId="3372225858" sldId="328"/>
            <ac:picMk id="7" creationId="{7F86E2B3-7301-7776-5626-6CDB8DBDB014}"/>
          </ac:picMkLst>
        </pc:picChg>
        <pc:picChg chg="add mod">
          <ac:chgData name="federico virzi" userId="90b9f512d86b823e" providerId="LiveId" clId="{258AE1FB-F0A3-4ADC-8F5B-5C421D6B1B44}" dt="2024-02-24T21:14:10.762" v="937" actId="14100"/>
          <ac:picMkLst>
            <pc:docMk/>
            <pc:sldMk cId="3372225858" sldId="328"/>
            <ac:picMk id="10" creationId="{779971DD-46B1-9E04-C41C-697E9CCD801F}"/>
          </ac:picMkLst>
        </pc:picChg>
        <pc:cxnChg chg="del mod">
          <ac:chgData name="federico virzi" userId="90b9f512d86b823e" providerId="LiveId" clId="{258AE1FB-F0A3-4ADC-8F5B-5C421D6B1B44}" dt="2024-02-24T21:11:28.181" v="921" actId="478"/>
          <ac:cxnSpMkLst>
            <pc:docMk/>
            <pc:sldMk cId="3372225858" sldId="328"/>
            <ac:cxnSpMk id="8" creationId="{25922143-C768-A56D-1579-1135D6E745FA}"/>
          </ac:cxnSpMkLst>
        </pc:cxnChg>
      </pc:sldChg>
      <pc:sldChg chg="addSp modSp add mod setBg">
        <pc:chgData name="federico virzi" userId="90b9f512d86b823e" providerId="LiveId" clId="{258AE1FB-F0A3-4ADC-8F5B-5C421D6B1B44}" dt="2024-02-24T21:49:34.436" v="1073" actId="20577"/>
        <pc:sldMkLst>
          <pc:docMk/>
          <pc:sldMk cId="909756501" sldId="329"/>
        </pc:sldMkLst>
        <pc:spChg chg="mod">
          <ac:chgData name="federico virzi" userId="90b9f512d86b823e" providerId="LiveId" clId="{258AE1FB-F0A3-4ADC-8F5B-5C421D6B1B44}" dt="2024-02-24T21:27:05.455" v="1032" actId="20577"/>
          <ac:spMkLst>
            <pc:docMk/>
            <pc:sldMk cId="909756501" sldId="329"/>
            <ac:spMk id="2" creationId="{EBB33D51-5613-B5B8-452D-899C173ACF25}"/>
          </ac:spMkLst>
        </pc:spChg>
        <pc:spChg chg="mod">
          <ac:chgData name="federico virzi" userId="90b9f512d86b823e" providerId="LiveId" clId="{258AE1FB-F0A3-4ADC-8F5B-5C421D6B1B44}" dt="2024-02-24T21:15:39.197" v="986" actId="20577"/>
          <ac:spMkLst>
            <pc:docMk/>
            <pc:sldMk cId="909756501" sldId="329"/>
            <ac:spMk id="8" creationId="{FBFBE5FA-FBFE-5983-58B6-8488431BC17A}"/>
          </ac:spMkLst>
        </pc:spChg>
        <pc:spChg chg="mod">
          <ac:chgData name="federico virzi" userId="90b9f512d86b823e" providerId="LiveId" clId="{258AE1FB-F0A3-4ADC-8F5B-5C421D6B1B44}" dt="2024-02-24T21:49:34.436" v="1073" actId="20577"/>
          <ac:spMkLst>
            <pc:docMk/>
            <pc:sldMk cId="909756501" sldId="329"/>
            <ac:spMk id="11" creationId="{1A29114C-53E0-D421-48DD-6FBE78637CAD}"/>
          </ac:spMkLst>
        </pc:spChg>
        <pc:spChg chg="mod">
          <ac:chgData name="federico virzi" userId="90b9f512d86b823e" providerId="LiveId" clId="{258AE1FB-F0A3-4ADC-8F5B-5C421D6B1B44}" dt="2024-02-24T21:20:45.214" v="1021" actId="20577"/>
          <ac:spMkLst>
            <pc:docMk/>
            <pc:sldMk cId="909756501" sldId="329"/>
            <ac:spMk id="12" creationId="{006D605C-0D31-267C-BBC6-63FA2557FBE6}"/>
          </ac:spMkLst>
        </pc:spChg>
        <pc:spChg chg="mod">
          <ac:chgData name="federico virzi" userId="90b9f512d86b823e" providerId="LiveId" clId="{258AE1FB-F0A3-4ADC-8F5B-5C421D6B1B44}" dt="2024-02-24T21:36:04.958" v="1043" actId="1076"/>
          <ac:spMkLst>
            <pc:docMk/>
            <pc:sldMk cId="909756501" sldId="329"/>
            <ac:spMk id="15" creationId="{2147C8CF-95E5-239F-AD48-038442C44186}"/>
          </ac:spMkLst>
        </pc:spChg>
        <pc:spChg chg="mod">
          <ac:chgData name="federico virzi" userId="90b9f512d86b823e" providerId="LiveId" clId="{258AE1FB-F0A3-4ADC-8F5B-5C421D6B1B44}" dt="2024-02-24T21:35:42.632" v="1038" actId="20577"/>
          <ac:spMkLst>
            <pc:docMk/>
            <pc:sldMk cId="909756501" sldId="329"/>
            <ac:spMk id="16" creationId="{B35C0140-887E-9E05-8F01-7939B4C00984}"/>
          </ac:spMkLst>
        </pc:spChg>
        <pc:spChg chg="add mod">
          <ac:chgData name="federico virzi" userId="90b9f512d86b823e" providerId="LiveId" clId="{258AE1FB-F0A3-4ADC-8F5B-5C421D6B1B44}" dt="2024-02-24T21:36:09.326" v="1046" actId="20577"/>
          <ac:spMkLst>
            <pc:docMk/>
            <pc:sldMk cId="909756501" sldId="329"/>
            <ac:spMk id="20" creationId="{BB734DD1-F004-4109-AF9E-E622177F2DD1}"/>
          </ac:spMkLst>
        </pc:spChg>
        <pc:spChg chg="add mod">
          <ac:chgData name="federico virzi" userId="90b9f512d86b823e" providerId="LiveId" clId="{258AE1FB-F0A3-4ADC-8F5B-5C421D6B1B44}" dt="2024-02-24T21:37:05.262" v="1051" actId="1076"/>
          <ac:spMkLst>
            <pc:docMk/>
            <pc:sldMk cId="909756501" sldId="329"/>
            <ac:spMk id="21" creationId="{CD70DBB0-C29E-6580-A235-871EEC577798}"/>
          </ac:spMkLst>
        </pc:spChg>
        <pc:grpChg chg="add mod">
          <ac:chgData name="federico virzi" userId="90b9f512d86b823e" providerId="LiveId" clId="{258AE1FB-F0A3-4ADC-8F5B-5C421D6B1B44}" dt="2024-02-24T21:35:30.035" v="1035" actId="1076"/>
          <ac:grpSpMkLst>
            <pc:docMk/>
            <pc:sldMk cId="909756501" sldId="329"/>
            <ac:grpSpMk id="10" creationId="{2C9D2B36-4401-C877-CF24-417F7F852BDD}"/>
          </ac:grpSpMkLst>
        </pc:grpChg>
        <pc:picChg chg="add mod">
          <ac:chgData name="federico virzi" userId="90b9f512d86b823e" providerId="LiveId" clId="{258AE1FB-F0A3-4ADC-8F5B-5C421D6B1B44}" dt="2024-02-24T21:15:00.516" v="946" actId="14100"/>
          <ac:picMkLst>
            <pc:docMk/>
            <pc:sldMk cId="909756501" sldId="329"/>
            <ac:picMk id="3" creationId="{7F86E2B3-7301-7776-5626-6CDB8DBDB014}"/>
          </ac:picMkLst>
        </pc:picChg>
        <pc:picChg chg="add mod modCrop">
          <ac:chgData name="federico virzi" userId="90b9f512d86b823e" providerId="LiveId" clId="{258AE1FB-F0A3-4ADC-8F5B-5C421D6B1B44}" dt="2024-02-24T21:35:25.209" v="1034" actId="1076"/>
          <ac:picMkLst>
            <pc:docMk/>
            <pc:sldMk cId="909756501" sldId="329"/>
            <ac:picMk id="9" creationId="{A959BEAE-3460-475B-C7C7-23A145523A67}"/>
          </ac:picMkLst>
        </pc:picChg>
        <pc:cxnChg chg="mod">
          <ac:chgData name="federico virzi" userId="90b9f512d86b823e" providerId="LiveId" clId="{258AE1FB-F0A3-4ADC-8F5B-5C421D6B1B44}" dt="2024-02-24T21:35:21.849" v="1033"/>
          <ac:cxnSpMkLst>
            <pc:docMk/>
            <pc:sldMk cId="909756501" sldId="329"/>
            <ac:cxnSpMk id="13" creationId="{48FA0C1D-8C08-E49A-E030-54DBC1D15ED1}"/>
          </ac:cxnSpMkLst>
        </pc:cxnChg>
        <pc:cxnChg chg="mod">
          <ac:chgData name="federico virzi" userId="90b9f512d86b823e" providerId="LiveId" clId="{258AE1FB-F0A3-4ADC-8F5B-5C421D6B1B44}" dt="2024-02-24T21:35:21.849" v="1033"/>
          <ac:cxnSpMkLst>
            <pc:docMk/>
            <pc:sldMk cId="909756501" sldId="329"/>
            <ac:cxnSpMk id="14" creationId="{55FBABF6-D794-D7E4-42DC-129E2D5D4819}"/>
          </ac:cxnSpMkLst>
        </pc:cxnChg>
        <pc:cxnChg chg="add mod">
          <ac:chgData name="federico virzi" userId="90b9f512d86b823e" providerId="LiveId" clId="{258AE1FB-F0A3-4ADC-8F5B-5C421D6B1B44}" dt="2024-02-24T21:36:01.339" v="1042" actId="1076"/>
          <ac:cxnSpMkLst>
            <pc:docMk/>
            <pc:sldMk cId="909756501" sldId="329"/>
            <ac:cxnSpMk id="18" creationId="{326AF5D7-0968-4BD8-7378-F095AE05A049}"/>
          </ac:cxnSpMkLst>
        </pc:cxnChg>
      </pc:sldChg>
      <pc:sldChg chg="delSp modSp add mod">
        <pc:chgData name="federico virzi" userId="90b9f512d86b823e" providerId="LiveId" clId="{258AE1FB-F0A3-4ADC-8F5B-5C421D6B1B44}" dt="2024-02-24T21:48:25.101" v="1067" actId="1076"/>
        <pc:sldMkLst>
          <pc:docMk/>
          <pc:sldMk cId="1980630989" sldId="330"/>
        </pc:sldMkLst>
        <pc:spChg chg="del">
          <ac:chgData name="federico virzi" userId="90b9f512d86b823e" providerId="LiveId" clId="{258AE1FB-F0A3-4ADC-8F5B-5C421D6B1B44}" dt="2024-02-24T21:48:13.616" v="1063" actId="478"/>
          <ac:spMkLst>
            <pc:docMk/>
            <pc:sldMk cId="1980630989" sldId="330"/>
            <ac:spMk id="3" creationId="{B0B8641C-C847-4527-AD59-097795FD14EF}"/>
          </ac:spMkLst>
        </pc:spChg>
        <pc:spChg chg="mod">
          <ac:chgData name="federico virzi" userId="90b9f512d86b823e" providerId="LiveId" clId="{258AE1FB-F0A3-4ADC-8F5B-5C421D6B1B44}" dt="2024-02-24T21:48:25.101" v="1067" actId="1076"/>
          <ac:spMkLst>
            <pc:docMk/>
            <pc:sldMk cId="1980630989" sldId="330"/>
            <ac:spMk id="6" creationId="{E982175E-AB21-ADF9-A904-7A60C765B4E9}"/>
          </ac:spMkLst>
        </pc:spChg>
        <pc:spChg chg="mod">
          <ac:chgData name="federico virzi" userId="90b9f512d86b823e" providerId="LiveId" clId="{258AE1FB-F0A3-4ADC-8F5B-5C421D6B1B44}" dt="2024-02-24T21:48:25.101" v="1067" actId="1076"/>
          <ac:spMkLst>
            <pc:docMk/>
            <pc:sldMk cId="1980630989" sldId="330"/>
            <ac:spMk id="7" creationId="{6BFBFCF3-ED4D-7301-33B9-24BD4ABC7BDF}"/>
          </ac:spMkLst>
        </pc:spChg>
        <pc:spChg chg="mod">
          <ac:chgData name="federico virzi" userId="90b9f512d86b823e" providerId="LiveId" clId="{258AE1FB-F0A3-4ADC-8F5B-5C421D6B1B44}" dt="2024-02-24T21:48:25.101" v="1067" actId="1076"/>
          <ac:spMkLst>
            <pc:docMk/>
            <pc:sldMk cId="1980630989" sldId="330"/>
            <ac:spMk id="8" creationId="{BC21EC96-EB9D-6C57-D8C5-A2E647F18537}"/>
          </ac:spMkLst>
        </pc:spChg>
        <pc:spChg chg="mod">
          <ac:chgData name="federico virzi" userId="90b9f512d86b823e" providerId="LiveId" clId="{258AE1FB-F0A3-4ADC-8F5B-5C421D6B1B44}" dt="2024-02-24T21:48:25.101" v="1067" actId="1076"/>
          <ac:spMkLst>
            <pc:docMk/>
            <pc:sldMk cId="1980630989" sldId="330"/>
            <ac:spMk id="9" creationId="{52BB3506-870A-124D-73D4-A4B3FE787258}"/>
          </ac:spMkLst>
        </pc:spChg>
        <pc:spChg chg="mod">
          <ac:chgData name="federico virzi" userId="90b9f512d86b823e" providerId="LiveId" clId="{258AE1FB-F0A3-4ADC-8F5B-5C421D6B1B44}" dt="2024-02-24T21:48:25.101" v="1067" actId="1076"/>
          <ac:spMkLst>
            <pc:docMk/>
            <pc:sldMk cId="1980630989" sldId="330"/>
            <ac:spMk id="10" creationId="{FD426267-94F1-E64E-F4FC-364649435234}"/>
          </ac:spMkLst>
        </pc:spChg>
        <pc:spChg chg="del">
          <ac:chgData name="federico virzi" userId="90b9f512d86b823e" providerId="LiveId" clId="{258AE1FB-F0A3-4ADC-8F5B-5C421D6B1B44}" dt="2024-02-24T21:48:17.352" v="1065" actId="478"/>
          <ac:spMkLst>
            <pc:docMk/>
            <pc:sldMk cId="1980630989" sldId="330"/>
            <ac:spMk id="11" creationId="{585126D8-600F-1F65-0690-D6F74FC8A653}"/>
          </ac:spMkLst>
        </pc:spChg>
        <pc:spChg chg="del">
          <ac:chgData name="federico virzi" userId="90b9f512d86b823e" providerId="LiveId" clId="{258AE1FB-F0A3-4ADC-8F5B-5C421D6B1B44}" dt="2024-02-24T21:47:55.072" v="1060" actId="478"/>
          <ac:spMkLst>
            <pc:docMk/>
            <pc:sldMk cId="1980630989" sldId="330"/>
            <ac:spMk id="16" creationId="{FCD744C8-29D6-FF43-C9DE-64D877E23C12}"/>
          </ac:spMkLst>
        </pc:spChg>
        <pc:spChg chg="del">
          <ac:chgData name="federico virzi" userId="90b9f512d86b823e" providerId="LiveId" clId="{258AE1FB-F0A3-4ADC-8F5B-5C421D6B1B44}" dt="2024-02-24T21:47:52.812" v="1058" actId="478"/>
          <ac:spMkLst>
            <pc:docMk/>
            <pc:sldMk cId="1980630989" sldId="330"/>
            <ac:spMk id="17" creationId="{76A90279-B827-11C4-6A49-3DC61D56EE9B}"/>
          </ac:spMkLst>
        </pc:spChg>
        <pc:spChg chg="del">
          <ac:chgData name="federico virzi" userId="90b9f512d86b823e" providerId="LiveId" clId="{258AE1FB-F0A3-4ADC-8F5B-5C421D6B1B44}" dt="2024-02-24T21:47:50.805" v="1056" actId="478"/>
          <ac:spMkLst>
            <pc:docMk/>
            <pc:sldMk cId="1980630989" sldId="330"/>
            <ac:spMk id="19" creationId="{338D19BB-CF5B-FAF0-3179-E88597055257}"/>
          </ac:spMkLst>
        </pc:spChg>
        <pc:spChg chg="del">
          <ac:chgData name="federico virzi" userId="90b9f512d86b823e" providerId="LiveId" clId="{258AE1FB-F0A3-4ADC-8F5B-5C421D6B1B44}" dt="2024-02-24T21:47:53.951" v="1059" actId="478"/>
          <ac:spMkLst>
            <pc:docMk/>
            <pc:sldMk cId="1980630989" sldId="330"/>
            <ac:spMk id="22" creationId="{70423527-EC41-B6E1-5749-D754836095A6}"/>
          </ac:spMkLst>
        </pc:spChg>
        <pc:cxnChg chg="del">
          <ac:chgData name="federico virzi" userId="90b9f512d86b823e" providerId="LiveId" clId="{258AE1FB-F0A3-4ADC-8F5B-5C421D6B1B44}" dt="2024-02-24T21:48:14.420" v="1064" actId="478"/>
          <ac:cxnSpMkLst>
            <pc:docMk/>
            <pc:sldMk cId="1980630989" sldId="330"/>
            <ac:cxnSpMk id="12" creationId="{2B534B59-F4A4-1799-40BC-60D572B5E319}"/>
          </ac:cxnSpMkLst>
        </pc:cxnChg>
        <pc:cxnChg chg="del mod">
          <ac:chgData name="federico virzi" userId="90b9f512d86b823e" providerId="LiveId" clId="{258AE1FB-F0A3-4ADC-8F5B-5C421D6B1B44}" dt="2024-02-24T21:48:18.318" v="1066" actId="478"/>
          <ac:cxnSpMkLst>
            <pc:docMk/>
            <pc:sldMk cId="1980630989" sldId="330"/>
            <ac:cxnSpMk id="13" creationId="{AAC0F756-6CC9-2524-71D6-387B525111EB}"/>
          </ac:cxnSpMkLst>
        </pc:cxnChg>
        <pc:cxnChg chg="del">
          <ac:chgData name="federico virzi" userId="90b9f512d86b823e" providerId="LiveId" clId="{258AE1FB-F0A3-4ADC-8F5B-5C421D6B1B44}" dt="2024-02-24T21:47:56.676" v="1061" actId="478"/>
          <ac:cxnSpMkLst>
            <pc:docMk/>
            <pc:sldMk cId="1980630989" sldId="330"/>
            <ac:cxnSpMk id="15" creationId="{A3F0CEAC-5AF4-563A-CBC7-F161A713F214}"/>
          </ac:cxnSpMkLst>
        </pc:cxnChg>
        <pc:cxnChg chg="del mod">
          <ac:chgData name="federico virzi" userId="90b9f512d86b823e" providerId="LiveId" clId="{258AE1FB-F0A3-4ADC-8F5B-5C421D6B1B44}" dt="2024-02-24T21:47:51.803" v="1057" actId="478"/>
          <ac:cxnSpMkLst>
            <pc:docMk/>
            <pc:sldMk cId="1980630989" sldId="330"/>
            <ac:cxnSpMk id="21" creationId="{BD218070-910E-CE09-8FA4-51AD5F4C7984}"/>
          </ac:cxnSpMkLst>
        </pc:cxnChg>
      </pc:sldChg>
    </pc:docChg>
  </pc:docChgLst>
  <pc:docChgLst>
    <pc:chgData name="federico virzi" userId="90b9f512d86b823e" providerId="LiveId" clId="{65A34FA8-28CB-4B35-AE81-190E8BE139AE}"/>
    <pc:docChg chg="undo custSel addSld delSld modSld sldOrd modMainMaster">
      <pc:chgData name="federico virzi" userId="90b9f512d86b823e" providerId="LiveId" clId="{65A34FA8-28CB-4B35-AE81-190E8BE139AE}" dt="2024-02-27T21:24:02.047" v="7557" actId="14100"/>
      <pc:docMkLst>
        <pc:docMk/>
      </pc:docMkLst>
      <pc:sldChg chg="addSp delSp modSp new mod setBg">
        <pc:chgData name="federico virzi" userId="90b9f512d86b823e" providerId="LiveId" clId="{65A34FA8-28CB-4B35-AE81-190E8BE139AE}" dt="2024-02-21T13:27:08.343" v="211"/>
        <pc:sldMkLst>
          <pc:docMk/>
          <pc:sldMk cId="244394646" sldId="256"/>
        </pc:sldMkLst>
        <pc:spChg chg="del">
          <ac:chgData name="federico virzi" userId="90b9f512d86b823e" providerId="LiveId" clId="{65A34FA8-28CB-4B35-AE81-190E8BE139AE}" dt="2024-02-21T12:23:43.890" v="1" actId="478"/>
          <ac:spMkLst>
            <pc:docMk/>
            <pc:sldMk cId="244394646" sldId="256"/>
            <ac:spMk id="2" creationId="{6F20D3FA-6CDA-4746-1EE5-B03BC5A43F7D}"/>
          </ac:spMkLst>
        </pc:spChg>
        <pc:spChg chg="del">
          <ac:chgData name="federico virzi" userId="90b9f512d86b823e" providerId="LiveId" clId="{65A34FA8-28CB-4B35-AE81-190E8BE139AE}" dt="2024-02-21T12:23:45.491" v="2" actId="478"/>
          <ac:spMkLst>
            <pc:docMk/>
            <pc:sldMk cId="244394646" sldId="256"/>
            <ac:spMk id="3" creationId="{2BECB168-534B-58A7-E3B4-4920B0917F09}"/>
          </ac:spMkLst>
        </pc:spChg>
        <pc:spChg chg="add mod">
          <ac:chgData name="federico virzi" userId="90b9f512d86b823e" providerId="LiveId" clId="{65A34FA8-28CB-4B35-AE81-190E8BE139AE}" dt="2024-02-21T12:24:16.508" v="3"/>
          <ac:spMkLst>
            <pc:docMk/>
            <pc:sldMk cId="244394646" sldId="256"/>
            <ac:spMk id="4" creationId="{5F6A2064-1DE3-E0A3-E80C-EBC5C30C7D61}"/>
          </ac:spMkLst>
        </pc:spChg>
        <pc:spChg chg="add mod">
          <ac:chgData name="federico virzi" userId="90b9f512d86b823e" providerId="LiveId" clId="{65A34FA8-28CB-4B35-AE81-190E8BE139AE}" dt="2024-02-21T12:29:57.003" v="21" actId="1076"/>
          <ac:spMkLst>
            <pc:docMk/>
            <pc:sldMk cId="244394646" sldId="256"/>
            <ac:spMk id="5" creationId="{66A2C1BB-532A-E774-E8A8-ACA408B87D05}"/>
          </ac:spMkLst>
        </pc:spChg>
        <pc:spChg chg="add mod">
          <ac:chgData name="federico virzi" userId="90b9f512d86b823e" providerId="LiveId" clId="{65A34FA8-28CB-4B35-AE81-190E8BE139AE}" dt="2024-02-21T12:29:57.003" v="21" actId="1076"/>
          <ac:spMkLst>
            <pc:docMk/>
            <pc:sldMk cId="244394646" sldId="256"/>
            <ac:spMk id="6" creationId="{A88519BD-4238-4416-7C25-A2CEFF8700AB}"/>
          </ac:spMkLst>
        </pc:spChg>
        <pc:spChg chg="add mod">
          <ac:chgData name="federico virzi" userId="90b9f512d86b823e" providerId="LiveId" clId="{65A34FA8-28CB-4B35-AE81-190E8BE139AE}" dt="2024-02-21T12:29:57.003" v="21" actId="1076"/>
          <ac:spMkLst>
            <pc:docMk/>
            <pc:sldMk cId="244394646" sldId="256"/>
            <ac:spMk id="7" creationId="{3B78D036-6D96-32D6-8D3D-24E97B90BAF3}"/>
          </ac:spMkLst>
        </pc:spChg>
        <pc:picChg chg="add del mod">
          <ac:chgData name="federico virzi" userId="90b9f512d86b823e" providerId="LiveId" clId="{65A34FA8-28CB-4B35-AE81-190E8BE139AE}" dt="2024-02-21T12:24:44.431" v="10" actId="478"/>
          <ac:picMkLst>
            <pc:docMk/>
            <pc:sldMk cId="244394646" sldId="256"/>
            <ac:picMk id="8" creationId="{7509A30E-69AC-E970-FC6E-9E91198E6524}"/>
          </ac:picMkLst>
        </pc:picChg>
        <pc:picChg chg="add del mod">
          <ac:chgData name="federico virzi" userId="90b9f512d86b823e" providerId="LiveId" clId="{65A34FA8-28CB-4B35-AE81-190E8BE139AE}" dt="2024-02-21T12:24:41.079" v="8" actId="478"/>
          <ac:picMkLst>
            <pc:docMk/>
            <pc:sldMk cId="244394646" sldId="256"/>
            <ac:picMk id="9" creationId="{83F7AA42-56F6-C025-0A8D-132C4C33AF49}"/>
          </ac:picMkLst>
        </pc:picChg>
        <pc:picChg chg="add del mod">
          <ac:chgData name="federico virzi" userId="90b9f512d86b823e" providerId="LiveId" clId="{65A34FA8-28CB-4B35-AE81-190E8BE139AE}" dt="2024-02-21T12:24:42.820" v="9" actId="478"/>
          <ac:picMkLst>
            <pc:docMk/>
            <pc:sldMk cId="244394646" sldId="256"/>
            <ac:picMk id="10" creationId="{9A1AB36C-4171-6FFE-26E0-407097FA92FC}"/>
          </ac:picMkLst>
        </pc:picChg>
        <pc:picChg chg="add mod">
          <ac:chgData name="federico virzi" userId="90b9f512d86b823e" providerId="LiveId" clId="{65A34FA8-28CB-4B35-AE81-190E8BE139AE}" dt="2024-02-21T12:29:40.163" v="14" actId="1076"/>
          <ac:picMkLst>
            <pc:docMk/>
            <pc:sldMk cId="244394646" sldId="256"/>
            <ac:picMk id="12" creationId="{FF84D161-4767-7ADE-1B23-71A58B3DEC68}"/>
          </ac:picMkLst>
        </pc:picChg>
        <pc:picChg chg="add mod">
          <ac:chgData name="federico virzi" userId="90b9f512d86b823e" providerId="LiveId" clId="{65A34FA8-28CB-4B35-AE81-190E8BE139AE}" dt="2024-02-21T12:30:56.892" v="30" actId="1076"/>
          <ac:picMkLst>
            <pc:docMk/>
            <pc:sldMk cId="244394646" sldId="256"/>
            <ac:picMk id="14" creationId="{253D42B6-7902-12DB-49C0-FCFE82E463A0}"/>
          </ac:picMkLst>
        </pc:picChg>
        <pc:picChg chg="add mod">
          <ac:chgData name="federico virzi" userId="90b9f512d86b823e" providerId="LiveId" clId="{65A34FA8-28CB-4B35-AE81-190E8BE139AE}" dt="2024-02-21T12:30:53.074" v="28" actId="1076"/>
          <ac:picMkLst>
            <pc:docMk/>
            <pc:sldMk cId="244394646" sldId="256"/>
            <ac:picMk id="16" creationId="{D62ACBCD-84F0-9E77-6A30-869AF2642046}"/>
          </ac:picMkLst>
        </pc:picChg>
      </pc:sldChg>
      <pc:sldChg chg="addSp delSp modSp new mod setBg">
        <pc:chgData name="federico virzi" userId="90b9f512d86b823e" providerId="LiveId" clId="{65A34FA8-28CB-4B35-AE81-190E8BE139AE}" dt="2024-02-22T15:42:44.404" v="7460" actId="20577"/>
        <pc:sldMkLst>
          <pc:docMk/>
          <pc:sldMk cId="749166628" sldId="257"/>
        </pc:sldMkLst>
        <pc:spChg chg="mod">
          <ac:chgData name="federico virzi" userId="90b9f512d86b823e" providerId="LiveId" clId="{65A34FA8-28CB-4B35-AE81-190E8BE139AE}" dt="2024-02-21T13:29:49.252" v="288" actId="1076"/>
          <ac:spMkLst>
            <pc:docMk/>
            <pc:sldMk cId="749166628" sldId="257"/>
            <ac:spMk id="2" creationId="{69F44E53-59D4-BA99-41EB-D49F7DC96EA5}"/>
          </ac:spMkLst>
        </pc:spChg>
        <pc:spChg chg="del mod">
          <ac:chgData name="federico virzi" userId="90b9f512d86b823e" providerId="LiveId" clId="{65A34FA8-28CB-4B35-AE81-190E8BE139AE}" dt="2024-02-21T13:24:26.605" v="45" actId="478"/>
          <ac:spMkLst>
            <pc:docMk/>
            <pc:sldMk cId="749166628" sldId="257"/>
            <ac:spMk id="3" creationId="{53D9D2E1-9C79-F285-0D87-1168C0CACB78}"/>
          </ac:spMkLst>
        </pc:spChg>
        <pc:spChg chg="del mod">
          <ac:chgData name="federico virzi" userId="90b9f512d86b823e" providerId="LiveId" clId="{65A34FA8-28CB-4B35-AE81-190E8BE139AE}" dt="2024-02-21T19:53:16.188" v="3587" actId="478"/>
          <ac:spMkLst>
            <pc:docMk/>
            <pc:sldMk cId="749166628" sldId="257"/>
            <ac:spMk id="4" creationId="{F746C5EB-BF23-DB05-32FC-57D102576E66}"/>
          </ac:spMkLst>
        </pc:spChg>
        <pc:spChg chg="add mod">
          <ac:chgData name="federico virzi" userId="90b9f512d86b823e" providerId="LiveId" clId="{65A34FA8-28CB-4B35-AE81-190E8BE139AE}" dt="2024-02-22T15:42:44.404" v="7460" actId="20577"/>
          <ac:spMkLst>
            <pc:docMk/>
            <pc:sldMk cId="749166628" sldId="257"/>
            <ac:spMk id="6" creationId="{4B49BCD8-45CB-1A33-816F-8E039F0B1099}"/>
          </ac:spMkLst>
        </pc:spChg>
        <pc:spChg chg="add mod">
          <ac:chgData name="federico virzi" userId="90b9f512d86b823e" providerId="LiveId" clId="{65A34FA8-28CB-4B35-AE81-190E8BE139AE}" dt="2024-02-21T22:14:34.237" v="6312" actId="20577"/>
          <ac:spMkLst>
            <pc:docMk/>
            <pc:sldMk cId="749166628" sldId="257"/>
            <ac:spMk id="7" creationId="{049DA72F-3ABF-2AC2-C3A6-3912C3617A4B}"/>
          </ac:spMkLst>
        </pc:spChg>
      </pc:sldChg>
      <pc:sldChg chg="add del setBg">
        <pc:chgData name="federico virzi" userId="90b9f512d86b823e" providerId="LiveId" clId="{65A34FA8-28CB-4B35-AE81-190E8BE139AE}" dt="2024-02-21T13:26:25.527" v="155" actId="47"/>
        <pc:sldMkLst>
          <pc:docMk/>
          <pc:sldMk cId="364745063" sldId="258"/>
        </pc:sldMkLst>
      </pc:sldChg>
      <pc:sldChg chg="addSp delSp modSp add mod">
        <pc:chgData name="federico virzi" userId="90b9f512d86b823e" providerId="LiveId" clId="{65A34FA8-28CB-4B35-AE81-190E8BE139AE}" dt="2024-02-27T17:15:52.917" v="7543" actId="1076"/>
        <pc:sldMkLst>
          <pc:docMk/>
          <pc:sldMk cId="3921359377" sldId="258"/>
        </pc:sldMkLst>
        <pc:spChg chg="mod">
          <ac:chgData name="federico virzi" userId="90b9f512d86b823e" providerId="LiveId" clId="{65A34FA8-28CB-4B35-AE81-190E8BE139AE}" dt="2024-02-21T13:41:27.829" v="371" actId="1076"/>
          <ac:spMkLst>
            <pc:docMk/>
            <pc:sldMk cId="3921359377" sldId="258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2:54:00.215" v="6774" actId="20577"/>
          <ac:spMkLst>
            <pc:docMk/>
            <pc:sldMk cId="3921359377" sldId="258"/>
            <ac:spMk id="5" creationId="{A75EBF1F-7B20-8379-6858-1E60ACA107B4}"/>
          </ac:spMkLst>
        </pc:spChg>
        <pc:spChg chg="add mod">
          <ac:chgData name="federico virzi" userId="90b9f512d86b823e" providerId="LiveId" clId="{65A34FA8-28CB-4B35-AE81-190E8BE139AE}" dt="2024-02-21T20:24:58.855" v="4322" actId="1076"/>
          <ac:spMkLst>
            <pc:docMk/>
            <pc:sldMk cId="3921359377" sldId="258"/>
            <ac:spMk id="6" creationId="{FDD769BF-A391-AA0A-E8A1-38677B8A1895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8" creationId="{940DBEE6-119E-0DF1-B98D-319A6A14E242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9" creationId="{97DE3A9F-9642-7AC9-87DE-BCC691F29119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0" creationId="{3F314308-9C1C-0C16-7599-E957A4A59E31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1" creationId="{10BD74E3-BD66-7361-A9A4-417C5344E967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2" creationId="{F7794049-2563-8B27-5279-4AABFE18E1A2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3" creationId="{400B49FD-9FDE-35B6-30BC-4BA4CB5F9794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4" creationId="{688906C1-7299-7A3C-1AD2-49BFDFB7D752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5" creationId="{A878A93A-5938-2330-0C40-71CCE98D6F02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6" creationId="{DDD6EFAA-6CAF-2846-590F-113E5EEC6D1E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7" creationId="{D865E711-F0A6-4A0A-B0B1-28D45D863292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8" creationId="{0812E192-2484-6A11-4528-AE444BECF5C4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19" creationId="{DAB44F9E-8211-8BC9-6177-93C9A88AE21A}"/>
          </ac:spMkLst>
        </pc:spChg>
        <pc:spChg chg="mod">
          <ac:chgData name="federico virzi" userId="90b9f512d86b823e" providerId="LiveId" clId="{65A34FA8-28CB-4B35-AE81-190E8BE139AE}" dt="2024-02-21T13:46:52.720" v="520"/>
          <ac:spMkLst>
            <pc:docMk/>
            <pc:sldMk cId="3921359377" sldId="258"/>
            <ac:spMk id="20" creationId="{C5976592-FA16-F297-E1E0-15C9987BCE94}"/>
          </ac:spMkLst>
        </pc:spChg>
        <pc:spChg chg="mod">
          <ac:chgData name="federico virzi" userId="90b9f512d86b823e" providerId="LiveId" clId="{65A34FA8-28CB-4B35-AE81-190E8BE139AE}" dt="2024-02-22T10:26:12.289" v="6434" actId="20577"/>
          <ac:spMkLst>
            <pc:docMk/>
            <pc:sldMk cId="3921359377" sldId="258"/>
            <ac:spMk id="21" creationId="{B6B7A2C6-D728-E92E-5B8D-0F32D2209270}"/>
          </ac:spMkLst>
        </pc:spChg>
        <pc:spChg chg="add mod">
          <ac:chgData name="federico virzi" userId="90b9f512d86b823e" providerId="LiveId" clId="{65A34FA8-28CB-4B35-AE81-190E8BE139AE}" dt="2024-02-27T17:15:52.917" v="7543" actId="1076"/>
          <ac:spMkLst>
            <pc:docMk/>
            <pc:sldMk cId="3921359377" sldId="258"/>
            <ac:spMk id="22" creationId="{F3913FEA-37AF-12F8-7C7C-A7E7733BB461}"/>
          </ac:spMkLst>
        </pc:spChg>
        <pc:spChg chg="add mod">
          <ac:chgData name="federico virzi" userId="90b9f512d86b823e" providerId="LiveId" clId="{65A34FA8-28CB-4B35-AE81-190E8BE139AE}" dt="2024-02-21T20:25:15.030" v="4328" actId="1076"/>
          <ac:spMkLst>
            <pc:docMk/>
            <pc:sldMk cId="3921359377" sldId="258"/>
            <ac:spMk id="23" creationId="{CB7B8124-A2C5-EA22-D3FC-656938B3DF93}"/>
          </ac:spMkLst>
        </pc:spChg>
        <pc:spChg chg="add mod">
          <ac:chgData name="federico virzi" userId="90b9f512d86b823e" providerId="LiveId" clId="{65A34FA8-28CB-4B35-AE81-190E8BE139AE}" dt="2024-02-21T20:25:30.079" v="4332" actId="1076"/>
          <ac:spMkLst>
            <pc:docMk/>
            <pc:sldMk cId="3921359377" sldId="258"/>
            <ac:spMk id="24" creationId="{B04B2F23-7FC7-F6E4-FD5E-E68A21A21EDB}"/>
          </ac:spMkLst>
        </pc:spChg>
        <pc:spChg chg="add mod">
          <ac:chgData name="federico virzi" userId="90b9f512d86b823e" providerId="LiveId" clId="{65A34FA8-28CB-4B35-AE81-190E8BE139AE}" dt="2024-02-22T12:54:02.381" v="6775" actId="20577"/>
          <ac:spMkLst>
            <pc:docMk/>
            <pc:sldMk cId="3921359377" sldId="258"/>
            <ac:spMk id="25" creationId="{E7DB0D81-93D8-1785-D9BE-53BFE333EF87}"/>
          </ac:spMkLst>
        </pc:spChg>
        <pc:spChg chg="add mod">
          <ac:chgData name="federico virzi" userId="90b9f512d86b823e" providerId="LiveId" clId="{65A34FA8-28CB-4B35-AE81-190E8BE139AE}" dt="2024-02-21T20:25:42.090" v="4335" actId="208"/>
          <ac:spMkLst>
            <pc:docMk/>
            <pc:sldMk cId="3921359377" sldId="258"/>
            <ac:spMk id="26" creationId="{7EB69207-A2E2-9B01-EC29-63DD8E95ED31}"/>
          </ac:spMkLst>
        </pc:spChg>
        <pc:grpChg chg="add mod">
          <ac:chgData name="federico virzi" userId="90b9f512d86b823e" providerId="LiveId" clId="{65A34FA8-28CB-4B35-AE81-190E8BE139AE}" dt="2024-02-27T17:15:49.451" v="7542" actId="1076"/>
          <ac:grpSpMkLst>
            <pc:docMk/>
            <pc:sldMk cId="3921359377" sldId="258"/>
            <ac:grpSpMk id="7" creationId="{8EF82BF4-63D6-85D6-3B03-35BB8C68BF0B}"/>
          </ac:grpSpMkLst>
        </pc:grpChg>
        <pc:picChg chg="add mod">
          <ac:chgData name="federico virzi" userId="90b9f512d86b823e" providerId="LiveId" clId="{65A34FA8-28CB-4B35-AE81-190E8BE139AE}" dt="2024-02-21T20:25:02.966" v="4324" actId="1076"/>
          <ac:picMkLst>
            <pc:docMk/>
            <pc:sldMk cId="3921359377" sldId="258"/>
            <ac:picMk id="3" creationId="{B7699FB9-328D-F498-E97B-4ABF46410673}"/>
          </ac:picMkLst>
        </pc:picChg>
        <pc:cxnChg chg="add mod">
          <ac:chgData name="federico virzi" userId="90b9f512d86b823e" providerId="LiveId" clId="{65A34FA8-28CB-4B35-AE81-190E8BE139AE}" dt="2024-02-22T12:54:19.339" v="6777" actId="1582"/>
          <ac:cxnSpMkLst>
            <pc:docMk/>
            <pc:sldMk cId="3921359377" sldId="258"/>
            <ac:cxnSpMk id="28" creationId="{13B8542D-460C-9137-9072-46638E5E02F5}"/>
          </ac:cxnSpMkLst>
        </pc:cxnChg>
        <pc:cxnChg chg="add mod">
          <ac:chgData name="federico virzi" userId="90b9f512d86b823e" providerId="LiveId" clId="{65A34FA8-28CB-4B35-AE81-190E8BE139AE}" dt="2024-02-22T12:54:27.419" v="6778" actId="1582"/>
          <ac:cxnSpMkLst>
            <pc:docMk/>
            <pc:sldMk cId="3921359377" sldId="258"/>
            <ac:cxnSpMk id="30" creationId="{B1826C35-06DF-5E50-0DF2-05E387E41834}"/>
          </ac:cxnSpMkLst>
        </pc:cxnChg>
        <pc:cxnChg chg="add del mod">
          <ac:chgData name="federico virzi" userId="90b9f512d86b823e" providerId="LiveId" clId="{65A34FA8-28CB-4B35-AE81-190E8BE139AE}" dt="2024-02-21T20:24:52.126" v="4317" actId="478"/>
          <ac:cxnSpMkLst>
            <pc:docMk/>
            <pc:sldMk cId="3921359377" sldId="258"/>
            <ac:cxnSpMk id="32" creationId="{31E5A4AE-7282-FC46-3D9E-A58CE9E81AA6}"/>
          </ac:cxnSpMkLst>
        </pc:cxnChg>
        <pc:cxnChg chg="add del mod">
          <ac:chgData name="federico virzi" userId="90b9f512d86b823e" providerId="LiveId" clId="{65A34FA8-28CB-4B35-AE81-190E8BE139AE}" dt="2024-02-21T20:24:52.885" v="4318" actId="478"/>
          <ac:cxnSpMkLst>
            <pc:docMk/>
            <pc:sldMk cId="3921359377" sldId="258"/>
            <ac:cxnSpMk id="34" creationId="{44A80EDC-9C82-510D-709F-3F2B9C99F480}"/>
          </ac:cxnSpMkLst>
        </pc:cxnChg>
        <pc:cxnChg chg="add del mod">
          <ac:chgData name="federico virzi" userId="90b9f512d86b823e" providerId="LiveId" clId="{65A34FA8-28CB-4B35-AE81-190E8BE139AE}" dt="2024-02-21T20:24:51.300" v="4316" actId="478"/>
          <ac:cxnSpMkLst>
            <pc:docMk/>
            <pc:sldMk cId="3921359377" sldId="258"/>
            <ac:cxnSpMk id="36" creationId="{AEE371CC-A971-AF9C-8961-D9D360330E0D}"/>
          </ac:cxnSpMkLst>
        </pc:cxnChg>
        <pc:cxnChg chg="add del mod">
          <ac:chgData name="federico virzi" userId="90b9f512d86b823e" providerId="LiveId" clId="{65A34FA8-28CB-4B35-AE81-190E8BE139AE}" dt="2024-02-21T20:24:53.597" v="4319" actId="478"/>
          <ac:cxnSpMkLst>
            <pc:docMk/>
            <pc:sldMk cId="3921359377" sldId="258"/>
            <ac:cxnSpMk id="38" creationId="{03F34A01-1A13-1003-5C4F-4F808C85BD7F}"/>
          </ac:cxnSpMkLst>
        </pc:cxnChg>
        <pc:cxnChg chg="add del mod">
          <ac:chgData name="federico virzi" userId="90b9f512d86b823e" providerId="LiveId" clId="{65A34FA8-28CB-4B35-AE81-190E8BE139AE}" dt="2024-02-21T20:24:54.598" v="4320" actId="478"/>
          <ac:cxnSpMkLst>
            <pc:docMk/>
            <pc:sldMk cId="3921359377" sldId="258"/>
            <ac:cxnSpMk id="40" creationId="{C9F406F3-1FD7-A412-5779-CD03A13BA81E}"/>
          </ac:cxnSpMkLst>
        </pc:cxnChg>
        <pc:cxnChg chg="add mod">
          <ac:chgData name="federico virzi" userId="90b9f512d86b823e" providerId="LiveId" clId="{65A34FA8-28CB-4B35-AE81-190E8BE139AE}" dt="2024-02-22T12:54:33.574" v="6779" actId="1582"/>
          <ac:cxnSpMkLst>
            <pc:docMk/>
            <pc:sldMk cId="3921359377" sldId="258"/>
            <ac:cxnSpMk id="49" creationId="{C259D8A7-C767-5DD9-B1C9-A7B64D1E04E6}"/>
          </ac:cxnSpMkLst>
        </pc:cxnChg>
        <pc:cxnChg chg="add mod">
          <ac:chgData name="federico virzi" userId="90b9f512d86b823e" providerId="LiveId" clId="{65A34FA8-28CB-4B35-AE81-190E8BE139AE}" dt="2024-02-22T12:54:47.466" v="6780" actId="1582"/>
          <ac:cxnSpMkLst>
            <pc:docMk/>
            <pc:sldMk cId="3921359377" sldId="258"/>
            <ac:cxnSpMk id="52" creationId="{11ECB9C9-C375-FA3C-6DAA-E6AAA046E659}"/>
          </ac:cxnSpMkLst>
        </pc:cxnChg>
        <pc:cxnChg chg="add mod">
          <ac:chgData name="federico virzi" userId="90b9f512d86b823e" providerId="LiveId" clId="{65A34FA8-28CB-4B35-AE81-190E8BE139AE}" dt="2024-02-22T12:54:47.466" v="6780" actId="1582"/>
          <ac:cxnSpMkLst>
            <pc:docMk/>
            <pc:sldMk cId="3921359377" sldId="258"/>
            <ac:cxnSpMk id="54" creationId="{9D05DE86-507F-B341-7D63-DDC08C8BF5E4}"/>
          </ac:cxnSpMkLst>
        </pc:cxnChg>
        <pc:cxnChg chg="add mod">
          <ac:chgData name="federico virzi" userId="90b9f512d86b823e" providerId="LiveId" clId="{65A34FA8-28CB-4B35-AE81-190E8BE139AE}" dt="2024-02-22T12:54:47.466" v="6780" actId="1582"/>
          <ac:cxnSpMkLst>
            <pc:docMk/>
            <pc:sldMk cId="3921359377" sldId="258"/>
            <ac:cxnSpMk id="58" creationId="{A8CB838D-48B5-F970-F66C-B57836EBE78D}"/>
          </ac:cxnSpMkLst>
        </pc:cxnChg>
        <pc:cxnChg chg="add mod">
          <ac:chgData name="federico virzi" userId="90b9f512d86b823e" providerId="LiveId" clId="{65A34FA8-28CB-4B35-AE81-190E8BE139AE}" dt="2024-02-22T12:54:47.466" v="6780" actId="1582"/>
          <ac:cxnSpMkLst>
            <pc:docMk/>
            <pc:sldMk cId="3921359377" sldId="258"/>
            <ac:cxnSpMk id="60" creationId="{08D47108-BFC0-2941-DB26-AA8E64856EF7}"/>
          </ac:cxnSpMkLst>
        </pc:cxnChg>
      </pc:sldChg>
      <pc:sldChg chg="add del setBg">
        <pc:chgData name="federico virzi" userId="90b9f512d86b823e" providerId="LiveId" clId="{65A34FA8-28CB-4B35-AE81-190E8BE139AE}" dt="2024-02-21T13:26:25.527" v="155" actId="47"/>
        <pc:sldMkLst>
          <pc:docMk/>
          <pc:sldMk cId="1095570159" sldId="259"/>
        </pc:sldMkLst>
      </pc:sldChg>
      <pc:sldChg chg="addSp delSp modSp add mod">
        <pc:chgData name="federico virzi" userId="90b9f512d86b823e" providerId="LiveId" clId="{65A34FA8-28CB-4B35-AE81-190E8BE139AE}" dt="2024-02-27T21:22:36.897" v="7546" actId="20577"/>
        <pc:sldMkLst>
          <pc:docMk/>
          <pc:sldMk cId="3652237050" sldId="259"/>
        </pc:sldMkLst>
        <pc:spChg chg="mod">
          <ac:chgData name="federico virzi" userId="90b9f512d86b823e" providerId="LiveId" clId="{65A34FA8-28CB-4B35-AE81-190E8BE139AE}" dt="2024-02-22T10:30:31.841" v="6452" actId="20577"/>
          <ac:spMkLst>
            <pc:docMk/>
            <pc:sldMk cId="3652237050" sldId="259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3:07:02.207" v="6857" actId="20577"/>
          <ac:spMkLst>
            <pc:docMk/>
            <pc:sldMk cId="3652237050" sldId="259"/>
            <ac:spMk id="3" creationId="{7D38BC45-B4B5-318B-DE47-F0D40F887A0C}"/>
          </ac:spMkLst>
        </pc:spChg>
        <pc:spChg chg="add mod">
          <ac:chgData name="federico virzi" userId="90b9f512d86b823e" providerId="LiveId" clId="{65A34FA8-28CB-4B35-AE81-190E8BE139AE}" dt="2024-02-22T13:07:11.023" v="6867" actId="1035"/>
          <ac:spMkLst>
            <pc:docMk/>
            <pc:sldMk cId="3652237050" sldId="259"/>
            <ac:spMk id="5" creationId="{2C3B454F-9793-B635-BF95-390B486675EE}"/>
          </ac:spMkLst>
        </pc:spChg>
        <pc:spChg chg="add mod">
          <ac:chgData name="federico virzi" userId="90b9f512d86b823e" providerId="LiveId" clId="{65A34FA8-28CB-4B35-AE81-190E8BE139AE}" dt="2024-02-22T13:05:28.649" v="6840" actId="1076"/>
          <ac:spMkLst>
            <pc:docMk/>
            <pc:sldMk cId="3652237050" sldId="259"/>
            <ac:spMk id="10" creationId="{D4A46554-EB68-9F2F-348F-33C10119D297}"/>
          </ac:spMkLst>
        </pc:spChg>
        <pc:spChg chg="add mod">
          <ac:chgData name="federico virzi" userId="90b9f512d86b823e" providerId="LiveId" clId="{65A34FA8-28CB-4B35-AE81-190E8BE139AE}" dt="2024-02-22T13:05:28.649" v="6840" actId="1076"/>
          <ac:spMkLst>
            <pc:docMk/>
            <pc:sldMk cId="3652237050" sldId="259"/>
            <ac:spMk id="11" creationId="{6A4A874B-203A-933A-8CDB-1ACFC29297AD}"/>
          </ac:spMkLst>
        </pc:spChg>
        <pc:spChg chg="add mod">
          <ac:chgData name="federico virzi" userId="90b9f512d86b823e" providerId="LiveId" clId="{65A34FA8-28CB-4B35-AE81-190E8BE139AE}" dt="2024-02-22T13:04:05.029" v="6823" actId="164"/>
          <ac:spMkLst>
            <pc:docMk/>
            <pc:sldMk cId="3652237050" sldId="259"/>
            <ac:spMk id="17" creationId="{81170407-3E7E-BFAA-BDE6-821D3273E9AE}"/>
          </ac:spMkLst>
        </pc:spChg>
        <pc:spChg chg="add mod">
          <ac:chgData name="federico virzi" userId="90b9f512d86b823e" providerId="LiveId" clId="{65A34FA8-28CB-4B35-AE81-190E8BE139AE}" dt="2024-02-22T13:04:05.029" v="6823" actId="164"/>
          <ac:spMkLst>
            <pc:docMk/>
            <pc:sldMk cId="3652237050" sldId="259"/>
            <ac:spMk id="18" creationId="{25387553-5EDC-5FCF-469A-D3C4AFC2144F}"/>
          </ac:spMkLst>
        </pc:spChg>
        <pc:spChg chg="add mod">
          <ac:chgData name="federico virzi" userId="90b9f512d86b823e" providerId="LiveId" clId="{65A34FA8-28CB-4B35-AE81-190E8BE139AE}" dt="2024-02-22T13:04:05.029" v="6823" actId="164"/>
          <ac:spMkLst>
            <pc:docMk/>
            <pc:sldMk cId="3652237050" sldId="259"/>
            <ac:spMk id="19" creationId="{4E5BBD2B-7BA6-EC71-8752-C463B9775F3C}"/>
          </ac:spMkLst>
        </pc:spChg>
        <pc:spChg chg="add mod">
          <ac:chgData name="federico virzi" userId="90b9f512d86b823e" providerId="LiveId" clId="{65A34FA8-28CB-4B35-AE81-190E8BE139AE}" dt="2024-02-22T13:04:05.029" v="6823" actId="164"/>
          <ac:spMkLst>
            <pc:docMk/>
            <pc:sldMk cId="3652237050" sldId="259"/>
            <ac:spMk id="20" creationId="{9076D7FD-8453-DAAF-8EB0-8F6C9CED9B70}"/>
          </ac:spMkLst>
        </pc:spChg>
        <pc:spChg chg="add mod">
          <ac:chgData name="federico virzi" userId="90b9f512d86b823e" providerId="LiveId" clId="{65A34FA8-28CB-4B35-AE81-190E8BE139AE}" dt="2024-02-22T13:04:05.029" v="6823" actId="164"/>
          <ac:spMkLst>
            <pc:docMk/>
            <pc:sldMk cId="3652237050" sldId="259"/>
            <ac:spMk id="21" creationId="{0192CF71-1953-0913-C79E-69D089854658}"/>
          </ac:spMkLst>
        </pc:spChg>
        <pc:spChg chg="add mod">
          <ac:chgData name="federico virzi" userId="90b9f512d86b823e" providerId="LiveId" clId="{65A34FA8-28CB-4B35-AE81-190E8BE139AE}" dt="2024-02-22T13:04:05.029" v="6823" actId="164"/>
          <ac:spMkLst>
            <pc:docMk/>
            <pc:sldMk cId="3652237050" sldId="259"/>
            <ac:spMk id="22" creationId="{EDEF5699-1BDD-0EA8-FCE9-E1F2D35317CB}"/>
          </ac:spMkLst>
        </pc:spChg>
        <pc:spChg chg="add mod">
          <ac:chgData name="federico virzi" userId="90b9f512d86b823e" providerId="LiveId" clId="{65A34FA8-28CB-4B35-AE81-190E8BE139AE}" dt="2024-02-22T13:04:05.029" v="6823" actId="164"/>
          <ac:spMkLst>
            <pc:docMk/>
            <pc:sldMk cId="3652237050" sldId="259"/>
            <ac:spMk id="23" creationId="{6B30A93A-E1E9-2210-E577-FAF06E03E60A}"/>
          </ac:spMkLst>
        </pc:spChg>
        <pc:spChg chg="add mod">
          <ac:chgData name="federico virzi" userId="90b9f512d86b823e" providerId="LiveId" clId="{65A34FA8-28CB-4B35-AE81-190E8BE139AE}" dt="2024-02-27T21:22:36.897" v="7546" actId="20577"/>
          <ac:spMkLst>
            <pc:docMk/>
            <pc:sldMk cId="3652237050" sldId="259"/>
            <ac:spMk id="24" creationId="{935E8A48-ABCA-24E5-168C-3DAFF5905BCD}"/>
          </ac:spMkLst>
        </pc:spChg>
        <pc:spChg chg="add mod">
          <ac:chgData name="federico virzi" userId="90b9f512d86b823e" providerId="LiveId" clId="{65A34FA8-28CB-4B35-AE81-190E8BE139AE}" dt="2024-02-22T13:04:16.968" v="6826" actId="1037"/>
          <ac:spMkLst>
            <pc:docMk/>
            <pc:sldMk cId="3652237050" sldId="259"/>
            <ac:spMk id="28" creationId="{62BBEF0C-83DF-EF36-E0B3-16F8B5BF0188}"/>
          </ac:spMkLst>
        </pc:spChg>
        <pc:spChg chg="add mod">
          <ac:chgData name="federico virzi" userId="90b9f512d86b823e" providerId="LiveId" clId="{65A34FA8-28CB-4B35-AE81-190E8BE139AE}" dt="2024-02-22T13:08:48.314" v="6896" actId="20577"/>
          <ac:spMkLst>
            <pc:docMk/>
            <pc:sldMk cId="3652237050" sldId="259"/>
            <ac:spMk id="33" creationId="{35F0BAC7-2330-04C7-30D4-F1AA87DD821B}"/>
          </ac:spMkLst>
        </pc:spChg>
        <pc:grpChg chg="add mod">
          <ac:chgData name="federico virzi" userId="90b9f512d86b823e" providerId="LiveId" clId="{65A34FA8-28CB-4B35-AE81-190E8BE139AE}" dt="2024-02-22T13:04:16.968" v="6826" actId="1037"/>
          <ac:grpSpMkLst>
            <pc:docMk/>
            <pc:sldMk cId="3652237050" sldId="259"/>
            <ac:grpSpMk id="9" creationId="{CE642EC7-8DE4-11D3-F2B0-531131FAC157}"/>
          </ac:grpSpMkLst>
        </pc:grpChg>
        <pc:picChg chg="add mod">
          <ac:chgData name="federico virzi" userId="90b9f512d86b823e" providerId="LiveId" clId="{65A34FA8-28CB-4B35-AE81-190E8BE139AE}" dt="2024-02-22T13:03:30.022" v="6822" actId="14100"/>
          <ac:picMkLst>
            <pc:docMk/>
            <pc:sldMk cId="3652237050" sldId="259"/>
            <ac:picMk id="8" creationId="{2B0E8EDA-C897-992A-4B6A-E7FAAB764F94}"/>
          </ac:picMkLst>
        </pc:picChg>
        <pc:picChg chg="add del mod ord">
          <ac:chgData name="federico virzi" userId="90b9f512d86b823e" providerId="LiveId" clId="{65A34FA8-28CB-4B35-AE81-190E8BE139AE}" dt="2024-02-22T13:04:29.900" v="6828" actId="478"/>
          <ac:picMkLst>
            <pc:docMk/>
            <pc:sldMk cId="3652237050" sldId="259"/>
            <ac:picMk id="26" creationId="{E496FEC2-F986-BCA7-2C2C-51FF5DD89454}"/>
          </ac:picMkLst>
        </pc:picChg>
        <pc:picChg chg="add mod">
          <ac:chgData name="federico virzi" userId="90b9f512d86b823e" providerId="LiveId" clId="{65A34FA8-28CB-4B35-AE81-190E8BE139AE}" dt="2024-02-22T13:04:16.968" v="6826" actId="1037"/>
          <ac:picMkLst>
            <pc:docMk/>
            <pc:sldMk cId="3652237050" sldId="259"/>
            <ac:picMk id="27" creationId="{B23532B7-17CC-D5D5-1BEB-30535934E5B8}"/>
          </ac:picMkLst>
        </pc:picChg>
        <pc:cxnChg chg="add mod">
          <ac:chgData name="federico virzi" userId="90b9f512d86b823e" providerId="LiveId" clId="{65A34FA8-28CB-4B35-AE81-190E8BE139AE}" dt="2024-02-22T13:07:11.023" v="6867" actId="1035"/>
          <ac:cxnSpMkLst>
            <pc:docMk/>
            <pc:sldMk cId="3652237050" sldId="259"/>
            <ac:cxnSpMk id="7" creationId="{6CB335CF-92D0-A801-99F0-708C0312B47C}"/>
          </ac:cxnSpMkLst>
        </pc:cxnChg>
        <pc:cxnChg chg="add mod">
          <ac:chgData name="federico virzi" userId="90b9f512d86b823e" providerId="LiveId" clId="{65A34FA8-28CB-4B35-AE81-190E8BE139AE}" dt="2024-02-22T13:08:54.620" v="6897" actId="1076"/>
          <ac:cxnSpMkLst>
            <pc:docMk/>
            <pc:sldMk cId="3652237050" sldId="259"/>
            <ac:cxnSpMk id="13" creationId="{A1262982-3098-4B88-7081-4BE53B5A6099}"/>
          </ac:cxnSpMkLst>
        </pc:cxnChg>
        <pc:cxnChg chg="add mod">
          <ac:chgData name="federico virzi" userId="90b9f512d86b823e" providerId="LiveId" clId="{65A34FA8-28CB-4B35-AE81-190E8BE139AE}" dt="2024-02-22T13:05:28.649" v="6840" actId="1076"/>
          <ac:cxnSpMkLst>
            <pc:docMk/>
            <pc:sldMk cId="3652237050" sldId="259"/>
            <ac:cxnSpMk id="15" creationId="{77A05835-F2C8-A206-6C20-97DC040673F8}"/>
          </ac:cxnSpMkLst>
        </pc:cxnChg>
        <pc:cxnChg chg="add mod">
          <ac:chgData name="federico virzi" userId="90b9f512d86b823e" providerId="LiveId" clId="{65A34FA8-28CB-4B35-AE81-190E8BE139AE}" dt="2024-02-22T13:05:28.649" v="6840" actId="1076"/>
          <ac:cxnSpMkLst>
            <pc:docMk/>
            <pc:sldMk cId="3652237050" sldId="259"/>
            <ac:cxnSpMk id="16" creationId="{544A5D5F-C5D8-895C-553D-2D9B84CC8AB0}"/>
          </ac:cxnSpMkLst>
        </pc:cxnChg>
        <pc:cxnChg chg="add mod">
          <ac:chgData name="federico virzi" userId="90b9f512d86b823e" providerId="LiveId" clId="{65A34FA8-28CB-4B35-AE81-190E8BE139AE}" dt="2024-02-22T13:06:23.652" v="6854" actId="14100"/>
          <ac:cxnSpMkLst>
            <pc:docMk/>
            <pc:sldMk cId="3652237050" sldId="259"/>
            <ac:cxnSpMk id="29" creationId="{5E9AAD47-9B73-851D-772C-4BD00F49E885}"/>
          </ac:cxnSpMkLst>
        </pc:cxnChg>
        <pc:cxnChg chg="add mod">
          <ac:chgData name="federico virzi" userId="90b9f512d86b823e" providerId="LiveId" clId="{65A34FA8-28CB-4B35-AE81-190E8BE139AE}" dt="2024-02-22T13:06:44.197" v="6856" actId="1076"/>
          <ac:cxnSpMkLst>
            <pc:docMk/>
            <pc:sldMk cId="3652237050" sldId="259"/>
            <ac:cxnSpMk id="31" creationId="{5B48D1BF-0786-19BC-4DC3-D09C4C18FD64}"/>
          </ac:cxnSpMkLst>
        </pc:cxnChg>
      </pc:sldChg>
      <pc:sldChg chg="add del setBg">
        <pc:chgData name="federico virzi" userId="90b9f512d86b823e" providerId="LiveId" clId="{65A34FA8-28CB-4B35-AE81-190E8BE139AE}" dt="2024-02-21T13:26:25.527" v="155" actId="47"/>
        <pc:sldMkLst>
          <pc:docMk/>
          <pc:sldMk cId="190088982" sldId="260"/>
        </pc:sldMkLst>
      </pc:sldChg>
      <pc:sldChg chg="addSp modSp add mod">
        <pc:chgData name="federico virzi" userId="90b9f512d86b823e" providerId="LiveId" clId="{65A34FA8-28CB-4B35-AE81-190E8BE139AE}" dt="2024-02-27T21:22:31.226" v="7545" actId="20577"/>
        <pc:sldMkLst>
          <pc:docMk/>
          <pc:sldMk cId="3941017616" sldId="260"/>
        </pc:sldMkLst>
        <pc:spChg chg="mod">
          <ac:chgData name="federico virzi" userId="90b9f512d86b823e" providerId="LiveId" clId="{65A34FA8-28CB-4B35-AE81-190E8BE139AE}" dt="2024-02-22T10:41:26.829" v="6584" actId="14100"/>
          <ac:spMkLst>
            <pc:docMk/>
            <pc:sldMk cId="3941017616" sldId="260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7T21:22:26.348" v="7544" actId="20577"/>
          <ac:spMkLst>
            <pc:docMk/>
            <pc:sldMk cId="3941017616" sldId="260"/>
            <ac:spMk id="3" creationId="{402EDA27-298F-03A6-F5F5-8862F609F4D9}"/>
          </ac:spMkLst>
        </pc:spChg>
        <pc:spChg chg="add mod">
          <ac:chgData name="federico virzi" userId="90b9f512d86b823e" providerId="LiveId" clId="{65A34FA8-28CB-4B35-AE81-190E8BE139AE}" dt="2024-02-21T14:08:43.604" v="1219"/>
          <ac:spMkLst>
            <pc:docMk/>
            <pc:sldMk cId="3941017616" sldId="260"/>
            <ac:spMk id="5" creationId="{B41310A2-6C6C-5B82-F2B4-45F198082C5B}"/>
          </ac:spMkLst>
        </pc:spChg>
        <pc:spChg chg="add mod">
          <ac:chgData name="federico virzi" userId="90b9f512d86b823e" providerId="LiveId" clId="{65A34FA8-28CB-4B35-AE81-190E8BE139AE}" dt="2024-02-21T14:08:43.604" v="1219"/>
          <ac:spMkLst>
            <pc:docMk/>
            <pc:sldMk cId="3941017616" sldId="260"/>
            <ac:spMk id="6" creationId="{275FCE49-7408-08E2-024B-DA64E5891A9F}"/>
          </ac:spMkLst>
        </pc:spChg>
        <pc:spChg chg="add mod">
          <ac:chgData name="federico virzi" userId="90b9f512d86b823e" providerId="LiveId" clId="{65A34FA8-28CB-4B35-AE81-190E8BE139AE}" dt="2024-02-21T14:08:43.604" v="1219"/>
          <ac:spMkLst>
            <pc:docMk/>
            <pc:sldMk cId="3941017616" sldId="260"/>
            <ac:spMk id="7" creationId="{0DF6C6DC-5DFE-46D1-65F8-E5AB5A884FD6}"/>
          </ac:spMkLst>
        </pc:spChg>
        <pc:spChg chg="add mod">
          <ac:chgData name="federico virzi" userId="90b9f512d86b823e" providerId="LiveId" clId="{65A34FA8-28CB-4B35-AE81-190E8BE139AE}" dt="2024-02-21T14:08:43.604" v="1219"/>
          <ac:spMkLst>
            <pc:docMk/>
            <pc:sldMk cId="3941017616" sldId="260"/>
            <ac:spMk id="8" creationId="{4D9B814E-DDE2-5E87-3B51-5EB8C061FE05}"/>
          </ac:spMkLst>
        </pc:spChg>
        <pc:spChg chg="add mod">
          <ac:chgData name="federico virzi" userId="90b9f512d86b823e" providerId="LiveId" clId="{65A34FA8-28CB-4B35-AE81-190E8BE139AE}" dt="2024-02-21T14:08:43.604" v="1219"/>
          <ac:spMkLst>
            <pc:docMk/>
            <pc:sldMk cId="3941017616" sldId="260"/>
            <ac:spMk id="9" creationId="{43F465FC-5840-4DD1-7EC8-598F565F63CB}"/>
          </ac:spMkLst>
        </pc:spChg>
        <pc:spChg chg="add mod">
          <ac:chgData name="federico virzi" userId="90b9f512d86b823e" providerId="LiveId" clId="{65A34FA8-28CB-4B35-AE81-190E8BE139AE}" dt="2024-02-21T14:08:43.604" v="1219"/>
          <ac:spMkLst>
            <pc:docMk/>
            <pc:sldMk cId="3941017616" sldId="260"/>
            <ac:spMk id="10" creationId="{02A3B4DB-7798-D4D5-0DE6-7D57FE29E397}"/>
          </ac:spMkLst>
        </pc:spChg>
        <pc:spChg chg="add mod">
          <ac:chgData name="federico virzi" userId="90b9f512d86b823e" providerId="LiveId" clId="{65A34FA8-28CB-4B35-AE81-190E8BE139AE}" dt="2024-02-21T14:08:43.604" v="1219"/>
          <ac:spMkLst>
            <pc:docMk/>
            <pc:sldMk cId="3941017616" sldId="260"/>
            <ac:spMk id="11" creationId="{E19AF6FC-F80B-C2A1-1B77-0EE6CD062976}"/>
          </ac:spMkLst>
        </pc:spChg>
        <pc:spChg chg="add mod">
          <ac:chgData name="federico virzi" userId="90b9f512d86b823e" providerId="LiveId" clId="{65A34FA8-28CB-4B35-AE81-190E8BE139AE}" dt="2024-02-27T21:22:31.226" v="7545" actId="20577"/>
          <ac:spMkLst>
            <pc:docMk/>
            <pc:sldMk cId="3941017616" sldId="260"/>
            <ac:spMk id="12" creationId="{DA9D5DD2-ACB8-63EA-36E7-BC5E7C5ACEC8}"/>
          </ac:spMkLst>
        </pc:spChg>
        <pc:spChg chg="add mod">
          <ac:chgData name="federico virzi" userId="90b9f512d86b823e" providerId="LiveId" clId="{65A34FA8-28CB-4B35-AE81-190E8BE139AE}" dt="2024-02-21T14:30:14.423" v="1624" actId="1076"/>
          <ac:spMkLst>
            <pc:docMk/>
            <pc:sldMk cId="3941017616" sldId="260"/>
            <ac:spMk id="13" creationId="{486AAB23-3B44-FD3A-5665-19D70728D964}"/>
          </ac:spMkLst>
        </pc:spChg>
        <pc:spChg chg="add mod">
          <ac:chgData name="federico virzi" userId="90b9f512d86b823e" providerId="LiveId" clId="{65A34FA8-28CB-4B35-AE81-190E8BE139AE}" dt="2024-02-21T14:32:09.741" v="1635" actId="1076"/>
          <ac:spMkLst>
            <pc:docMk/>
            <pc:sldMk cId="3941017616" sldId="260"/>
            <ac:spMk id="14" creationId="{EF48D6CE-24F8-A304-CA03-611DF93E18B4}"/>
          </ac:spMkLst>
        </pc:spChg>
        <pc:spChg chg="add mod">
          <ac:chgData name="federico virzi" userId="90b9f512d86b823e" providerId="LiveId" clId="{65A34FA8-28CB-4B35-AE81-190E8BE139AE}" dt="2024-02-21T20:27:40.652" v="4351" actId="20577"/>
          <ac:spMkLst>
            <pc:docMk/>
            <pc:sldMk cId="3941017616" sldId="260"/>
            <ac:spMk id="15" creationId="{F161B460-14EF-F2A0-22E4-B867E2E3D951}"/>
          </ac:spMkLst>
        </pc:spChg>
        <pc:spChg chg="add mod">
          <ac:chgData name="federico virzi" userId="90b9f512d86b823e" providerId="LiveId" clId="{65A34FA8-28CB-4B35-AE81-190E8BE139AE}" dt="2024-02-22T10:41:19.876" v="6582" actId="5793"/>
          <ac:spMkLst>
            <pc:docMk/>
            <pc:sldMk cId="3941017616" sldId="260"/>
            <ac:spMk id="18" creationId="{5CC292C8-695D-7B70-D412-D9F5CE888145}"/>
          </ac:spMkLst>
        </pc:spChg>
        <pc:spChg chg="add mod">
          <ac:chgData name="federico virzi" userId="90b9f512d86b823e" providerId="LiveId" clId="{65A34FA8-28CB-4B35-AE81-190E8BE139AE}" dt="2024-02-21T19:52:43.741" v="3586" actId="688"/>
          <ac:spMkLst>
            <pc:docMk/>
            <pc:sldMk cId="3941017616" sldId="260"/>
            <ac:spMk id="30" creationId="{20802734-65DF-74EC-73F2-D36D654AC720}"/>
          </ac:spMkLst>
        </pc:spChg>
        <pc:picChg chg="add mod">
          <ac:chgData name="federico virzi" userId="90b9f512d86b823e" providerId="LiveId" clId="{65A34FA8-28CB-4B35-AE81-190E8BE139AE}" dt="2024-02-21T14:33:05.757" v="1706" actId="1076"/>
          <ac:picMkLst>
            <pc:docMk/>
            <pc:sldMk cId="3941017616" sldId="260"/>
            <ac:picMk id="17" creationId="{8AAEFA89-25F3-305A-4640-8FDD3A08FCC2}"/>
          </ac:picMkLst>
        </pc:picChg>
        <pc:picChg chg="add mod">
          <ac:chgData name="federico virzi" userId="90b9f512d86b823e" providerId="LiveId" clId="{65A34FA8-28CB-4B35-AE81-190E8BE139AE}" dt="2024-02-21T14:33:28.615" v="1712" actId="14100"/>
          <ac:picMkLst>
            <pc:docMk/>
            <pc:sldMk cId="3941017616" sldId="260"/>
            <ac:picMk id="19" creationId="{9A6BB70D-623C-483F-A7D9-4596422DF1FC}"/>
          </ac:picMkLst>
        </pc:picChg>
        <pc:picChg chg="add mod">
          <ac:chgData name="federico virzi" userId="90b9f512d86b823e" providerId="LiveId" clId="{65A34FA8-28CB-4B35-AE81-190E8BE139AE}" dt="2024-02-21T19:52:13.885" v="3568" actId="1076"/>
          <ac:picMkLst>
            <pc:docMk/>
            <pc:sldMk cId="3941017616" sldId="260"/>
            <ac:picMk id="29" creationId="{19EB1E43-ABD6-263F-3586-C01C761A73DD}"/>
          </ac:picMkLst>
        </pc:picChg>
        <pc:cxnChg chg="add mod">
          <ac:chgData name="federico virzi" userId="90b9f512d86b823e" providerId="LiveId" clId="{65A34FA8-28CB-4B35-AE81-190E8BE139AE}" dt="2024-02-22T13:09:56.300" v="6900" actId="1582"/>
          <ac:cxnSpMkLst>
            <pc:docMk/>
            <pc:sldMk cId="3941017616" sldId="260"/>
            <ac:cxnSpMk id="21" creationId="{3254F437-E9A5-C26B-EBD2-772DD22B444C}"/>
          </ac:cxnSpMkLst>
        </pc:cxnChg>
        <pc:cxnChg chg="add mod">
          <ac:chgData name="federico virzi" userId="90b9f512d86b823e" providerId="LiveId" clId="{65A34FA8-28CB-4B35-AE81-190E8BE139AE}" dt="2024-02-22T13:09:56.300" v="6900" actId="1582"/>
          <ac:cxnSpMkLst>
            <pc:docMk/>
            <pc:sldMk cId="3941017616" sldId="260"/>
            <ac:cxnSpMk id="23" creationId="{0261DC82-783F-61DF-91A9-8EABED529B43}"/>
          </ac:cxnSpMkLst>
        </pc:cxnChg>
        <pc:cxnChg chg="add mod">
          <ac:chgData name="federico virzi" userId="90b9f512d86b823e" providerId="LiveId" clId="{65A34FA8-28CB-4B35-AE81-190E8BE139AE}" dt="2024-02-22T13:09:56.300" v="6900" actId="1582"/>
          <ac:cxnSpMkLst>
            <pc:docMk/>
            <pc:sldMk cId="3941017616" sldId="260"/>
            <ac:cxnSpMk id="25" creationId="{F3BA2101-0006-26E3-45BE-D8E9772538F9}"/>
          </ac:cxnSpMkLst>
        </pc:cxnChg>
        <pc:cxnChg chg="add mod">
          <ac:chgData name="federico virzi" userId="90b9f512d86b823e" providerId="LiveId" clId="{65A34FA8-28CB-4B35-AE81-190E8BE139AE}" dt="2024-02-22T13:09:56.300" v="6900" actId="1582"/>
          <ac:cxnSpMkLst>
            <pc:docMk/>
            <pc:sldMk cId="3941017616" sldId="260"/>
            <ac:cxnSpMk id="27" creationId="{382560B3-B71A-167D-2327-E1D698BA93E8}"/>
          </ac:cxnSpMkLst>
        </pc:cxnChg>
      </pc:sldChg>
      <pc:sldChg chg="addSp delSp modSp add mod">
        <pc:chgData name="federico virzi" userId="90b9f512d86b823e" providerId="LiveId" clId="{65A34FA8-28CB-4B35-AE81-190E8BE139AE}" dt="2024-02-26T09:04:57.261" v="7540" actId="1076"/>
        <pc:sldMkLst>
          <pc:docMk/>
          <pc:sldMk cId="2094688122" sldId="261"/>
        </pc:sldMkLst>
        <pc:spChg chg="mod">
          <ac:chgData name="federico virzi" userId="90b9f512d86b823e" providerId="LiveId" clId="{65A34FA8-28CB-4B35-AE81-190E8BE139AE}" dt="2024-02-22T10:43:08.974" v="6589" actId="20577"/>
          <ac:spMkLst>
            <pc:docMk/>
            <pc:sldMk cId="2094688122" sldId="261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3:09:41.076" v="6899" actId="1035"/>
          <ac:spMkLst>
            <pc:docMk/>
            <pc:sldMk cId="2094688122" sldId="261"/>
            <ac:spMk id="3" creationId="{26F2F7BE-FD1C-2013-8809-F2621C06B027}"/>
          </ac:spMkLst>
        </pc:spChg>
        <pc:spChg chg="add mod">
          <ac:chgData name="federico virzi" userId="90b9f512d86b823e" providerId="LiveId" clId="{65A34FA8-28CB-4B35-AE81-190E8BE139AE}" dt="2024-02-21T15:25:03.048" v="1949" actId="1076"/>
          <ac:spMkLst>
            <pc:docMk/>
            <pc:sldMk cId="2094688122" sldId="261"/>
            <ac:spMk id="6" creationId="{24C03E7B-5299-6112-F84F-6EC417EBEADF}"/>
          </ac:spMkLst>
        </pc:spChg>
        <pc:spChg chg="add mod">
          <ac:chgData name="federico virzi" userId="90b9f512d86b823e" providerId="LiveId" clId="{65A34FA8-28CB-4B35-AE81-190E8BE139AE}" dt="2024-02-22T13:13:20.995" v="6906" actId="20577"/>
          <ac:spMkLst>
            <pc:docMk/>
            <pc:sldMk cId="2094688122" sldId="261"/>
            <ac:spMk id="7" creationId="{97218E75-6132-A6F0-9A10-0BD359A223CD}"/>
          </ac:spMkLst>
        </pc:spChg>
        <pc:spChg chg="add mod">
          <ac:chgData name="federico virzi" userId="90b9f512d86b823e" providerId="LiveId" clId="{65A34FA8-28CB-4B35-AE81-190E8BE139AE}" dt="2024-02-26T09:04:57.261" v="7540" actId="1076"/>
          <ac:spMkLst>
            <pc:docMk/>
            <pc:sldMk cId="2094688122" sldId="261"/>
            <ac:spMk id="8" creationId="{4FE280CA-F96B-7D01-09B7-93EF2F88C8C1}"/>
          </ac:spMkLst>
        </pc:spChg>
        <pc:spChg chg="add mod">
          <ac:chgData name="federico virzi" userId="90b9f512d86b823e" providerId="LiveId" clId="{65A34FA8-28CB-4B35-AE81-190E8BE139AE}" dt="2024-02-21T15:21:04.496" v="1825" actId="208"/>
          <ac:spMkLst>
            <pc:docMk/>
            <pc:sldMk cId="2094688122" sldId="261"/>
            <ac:spMk id="9" creationId="{B8C0A85F-ABC0-F6BD-B71E-DDBC5751E531}"/>
          </ac:spMkLst>
        </pc:spChg>
        <pc:spChg chg="add mod">
          <ac:chgData name="federico virzi" userId="90b9f512d86b823e" providerId="LiveId" clId="{65A34FA8-28CB-4B35-AE81-190E8BE139AE}" dt="2024-02-21T15:25:01.024" v="1948" actId="1076"/>
          <ac:spMkLst>
            <pc:docMk/>
            <pc:sldMk cId="2094688122" sldId="261"/>
            <ac:spMk id="10" creationId="{997C244E-63B2-8ADF-842D-D31EC2CBD98F}"/>
          </ac:spMkLst>
        </pc:spChg>
        <pc:spChg chg="add mod">
          <ac:chgData name="federico virzi" userId="90b9f512d86b823e" providerId="LiveId" clId="{65A34FA8-28CB-4B35-AE81-190E8BE139AE}" dt="2024-02-21T15:21:44.863" v="1837" actId="1076"/>
          <ac:spMkLst>
            <pc:docMk/>
            <pc:sldMk cId="2094688122" sldId="261"/>
            <ac:spMk id="11" creationId="{3D011E7A-FF84-4A5C-6910-6D94D9DC305D}"/>
          </ac:spMkLst>
        </pc:spChg>
        <pc:spChg chg="add mod">
          <ac:chgData name="federico virzi" userId="90b9f512d86b823e" providerId="LiveId" clId="{65A34FA8-28CB-4B35-AE81-190E8BE139AE}" dt="2024-02-21T15:25:07.233" v="1950" actId="1076"/>
          <ac:spMkLst>
            <pc:docMk/>
            <pc:sldMk cId="2094688122" sldId="261"/>
            <ac:spMk id="16" creationId="{FF5A5AB4-A1B0-8DEA-E161-AF49014BA0D4}"/>
          </ac:spMkLst>
        </pc:spChg>
        <pc:spChg chg="add mod">
          <ac:chgData name="federico virzi" userId="90b9f512d86b823e" providerId="LiveId" clId="{65A34FA8-28CB-4B35-AE81-190E8BE139AE}" dt="2024-02-21T18:29:32.075" v="2273" actId="947"/>
          <ac:spMkLst>
            <pc:docMk/>
            <pc:sldMk cId="2094688122" sldId="261"/>
            <ac:spMk id="17" creationId="{FA6823A9-A56B-8C30-DAA2-EBB6E6EE4F7F}"/>
          </ac:spMkLst>
        </pc:spChg>
        <pc:spChg chg="add mod">
          <ac:chgData name="federico virzi" userId="90b9f512d86b823e" providerId="LiveId" clId="{65A34FA8-28CB-4B35-AE81-190E8BE139AE}" dt="2024-02-21T18:28:54.203" v="2262" actId="947"/>
          <ac:spMkLst>
            <pc:docMk/>
            <pc:sldMk cId="2094688122" sldId="261"/>
            <ac:spMk id="19" creationId="{40EE4CD0-9FE7-1390-104D-FE88A45D5424}"/>
          </ac:spMkLst>
        </pc:spChg>
        <pc:spChg chg="add mod">
          <ac:chgData name="federico virzi" userId="90b9f512d86b823e" providerId="LiveId" clId="{65A34FA8-28CB-4B35-AE81-190E8BE139AE}" dt="2024-02-21T20:28:57.985" v="4365" actId="1076"/>
          <ac:spMkLst>
            <pc:docMk/>
            <pc:sldMk cId="2094688122" sldId="261"/>
            <ac:spMk id="22" creationId="{F3C023C3-284D-D15E-5E7E-66925CE4DDC3}"/>
          </ac:spMkLst>
        </pc:spChg>
        <pc:picChg chg="add mod ord modCrop">
          <ac:chgData name="federico virzi" userId="90b9f512d86b823e" providerId="LiveId" clId="{65A34FA8-28CB-4B35-AE81-190E8BE139AE}" dt="2024-02-21T15:14:31.976" v="1759" actId="1076"/>
          <ac:picMkLst>
            <pc:docMk/>
            <pc:sldMk cId="2094688122" sldId="261"/>
            <ac:picMk id="5" creationId="{A93370C0-81D9-A237-5E07-96C5F3B81CE1}"/>
          </ac:picMkLst>
        </pc:picChg>
        <pc:picChg chg="add del mod">
          <ac:chgData name="federico virzi" userId="90b9f512d86b823e" providerId="LiveId" clId="{65A34FA8-28CB-4B35-AE81-190E8BE139AE}" dt="2024-02-21T15:13:05.416" v="1747" actId="478"/>
          <ac:picMkLst>
            <pc:docMk/>
            <pc:sldMk cId="2094688122" sldId="261"/>
            <ac:picMk id="1026" creationId="{83FA6BBF-1ED1-4EC8-29F8-EF70A3765D7B}"/>
          </ac:picMkLst>
        </pc:picChg>
        <pc:cxnChg chg="add mod">
          <ac:chgData name="federico virzi" userId="90b9f512d86b823e" providerId="LiveId" clId="{65A34FA8-28CB-4B35-AE81-190E8BE139AE}" dt="2024-02-22T13:10:57.535" v="6904" actId="14100"/>
          <ac:cxnSpMkLst>
            <pc:docMk/>
            <pc:sldMk cId="2094688122" sldId="261"/>
            <ac:cxnSpMk id="12" creationId="{599756DE-2935-6FF0-A3E6-7C5AE0384F4B}"/>
          </ac:cxnSpMkLst>
        </pc:cxnChg>
        <pc:cxnChg chg="add">
          <ac:chgData name="federico virzi" userId="90b9f512d86b823e" providerId="LiveId" clId="{65A34FA8-28CB-4B35-AE81-190E8BE139AE}" dt="2024-02-21T15:21:49.954" v="1838" actId="11529"/>
          <ac:cxnSpMkLst>
            <pc:docMk/>
            <pc:sldMk cId="2094688122" sldId="261"/>
            <ac:cxnSpMk id="13" creationId="{805B751E-61EC-4CC1-30F0-81DC45C2F07A}"/>
          </ac:cxnSpMkLst>
        </pc:cxnChg>
        <pc:cxnChg chg="add mod">
          <ac:chgData name="federico virzi" userId="90b9f512d86b823e" providerId="LiveId" clId="{65A34FA8-28CB-4B35-AE81-190E8BE139AE}" dt="2024-02-22T13:10:08.883" v="6901" actId="1582"/>
          <ac:cxnSpMkLst>
            <pc:docMk/>
            <pc:sldMk cId="2094688122" sldId="261"/>
            <ac:cxnSpMk id="15" creationId="{544B2080-8AA9-8A2E-7760-86150AF29C67}"/>
          </ac:cxnSpMkLst>
        </pc:cxnChg>
        <pc:cxnChg chg="add mod">
          <ac:chgData name="federico virzi" userId="90b9f512d86b823e" providerId="LiveId" clId="{65A34FA8-28CB-4B35-AE81-190E8BE139AE}" dt="2024-02-22T13:10:08.883" v="6901" actId="1582"/>
          <ac:cxnSpMkLst>
            <pc:docMk/>
            <pc:sldMk cId="2094688122" sldId="261"/>
            <ac:cxnSpMk id="21" creationId="{5D315905-AED0-35D0-944C-50EA83638253}"/>
          </ac:cxnSpMkLst>
        </pc:cxnChg>
      </pc:sldChg>
      <pc:sldChg chg="add del setBg">
        <pc:chgData name="federico virzi" userId="90b9f512d86b823e" providerId="LiveId" clId="{65A34FA8-28CB-4B35-AE81-190E8BE139AE}" dt="2024-02-21T13:26:25.527" v="155" actId="47"/>
        <pc:sldMkLst>
          <pc:docMk/>
          <pc:sldMk cId="3454551452" sldId="261"/>
        </pc:sldMkLst>
      </pc:sldChg>
      <pc:sldChg chg="addSp modSp add mod">
        <pc:chgData name="federico virzi" userId="90b9f512d86b823e" providerId="LiveId" clId="{65A34FA8-28CB-4B35-AE81-190E8BE139AE}" dt="2024-02-22T13:14:56.284" v="6908" actId="1582"/>
        <pc:sldMkLst>
          <pc:docMk/>
          <pc:sldMk cId="458296257" sldId="262"/>
        </pc:sldMkLst>
        <pc:spChg chg="mod">
          <ac:chgData name="federico virzi" userId="90b9f512d86b823e" providerId="LiveId" clId="{65A34FA8-28CB-4B35-AE81-190E8BE139AE}" dt="2024-02-22T10:51:48.436" v="6628" actId="20577"/>
          <ac:spMkLst>
            <pc:docMk/>
            <pc:sldMk cId="458296257" sldId="262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1T18:30:11.828" v="2280" actId="14100"/>
          <ac:spMkLst>
            <pc:docMk/>
            <pc:sldMk cId="458296257" sldId="262"/>
            <ac:spMk id="3" creationId="{EAD6E006-DFF7-AB69-AE4B-B372E881BB2C}"/>
          </ac:spMkLst>
        </pc:spChg>
        <pc:spChg chg="add mod">
          <ac:chgData name="federico virzi" userId="90b9f512d86b823e" providerId="LiveId" clId="{65A34FA8-28CB-4B35-AE81-190E8BE139AE}" dt="2024-02-22T10:52:30.855" v="6633" actId="1076"/>
          <ac:spMkLst>
            <pc:docMk/>
            <pc:sldMk cId="458296257" sldId="262"/>
            <ac:spMk id="11" creationId="{04C0282C-6EB6-87A0-8178-DA04AA66B26E}"/>
          </ac:spMkLst>
        </pc:spChg>
        <pc:spChg chg="add mod">
          <ac:chgData name="federico virzi" userId="90b9f512d86b823e" providerId="LiveId" clId="{65A34FA8-28CB-4B35-AE81-190E8BE139AE}" dt="2024-02-21T15:49:35.584" v="2255" actId="1076"/>
          <ac:spMkLst>
            <pc:docMk/>
            <pc:sldMk cId="458296257" sldId="262"/>
            <ac:spMk id="14" creationId="{D6766627-0F69-FDCB-70A3-CC02A93F7FEB}"/>
          </ac:spMkLst>
        </pc:spChg>
        <pc:spChg chg="add mod">
          <ac:chgData name="federico virzi" userId="90b9f512d86b823e" providerId="LiveId" clId="{65A34FA8-28CB-4B35-AE81-190E8BE139AE}" dt="2024-02-21T15:49:32.720" v="2254" actId="1076"/>
          <ac:spMkLst>
            <pc:docMk/>
            <pc:sldMk cId="458296257" sldId="262"/>
            <ac:spMk id="20" creationId="{F6DE76E2-FE00-05D6-43C9-07AAF3D18755}"/>
          </ac:spMkLst>
        </pc:spChg>
        <pc:spChg chg="add mod">
          <ac:chgData name="federico virzi" userId="90b9f512d86b823e" providerId="LiveId" clId="{65A34FA8-28CB-4B35-AE81-190E8BE139AE}" dt="2024-02-21T15:48:36.168" v="2242" actId="1076"/>
          <ac:spMkLst>
            <pc:docMk/>
            <pc:sldMk cId="458296257" sldId="262"/>
            <ac:spMk id="23" creationId="{4385C265-F3B3-60AE-8B28-C8A62A4278ED}"/>
          </ac:spMkLst>
        </pc:spChg>
        <pc:spChg chg="add mod">
          <ac:chgData name="federico virzi" userId="90b9f512d86b823e" providerId="LiveId" clId="{65A34FA8-28CB-4B35-AE81-190E8BE139AE}" dt="2024-02-21T15:49:00.001" v="2247" actId="1076"/>
          <ac:spMkLst>
            <pc:docMk/>
            <pc:sldMk cId="458296257" sldId="262"/>
            <ac:spMk id="25" creationId="{F15786F7-4818-5575-D871-077F32CB22D5}"/>
          </ac:spMkLst>
        </pc:spChg>
        <pc:spChg chg="add mod">
          <ac:chgData name="federico virzi" userId="90b9f512d86b823e" providerId="LiveId" clId="{65A34FA8-28CB-4B35-AE81-190E8BE139AE}" dt="2024-02-21T15:49:44.944" v="2258" actId="1076"/>
          <ac:spMkLst>
            <pc:docMk/>
            <pc:sldMk cId="458296257" sldId="262"/>
            <ac:spMk id="30" creationId="{FD2B8D0B-41FA-8EF9-45D0-1F8127475896}"/>
          </ac:spMkLst>
        </pc:spChg>
        <pc:spChg chg="add mod">
          <ac:chgData name="federico virzi" userId="90b9f512d86b823e" providerId="LiveId" clId="{65A34FA8-28CB-4B35-AE81-190E8BE139AE}" dt="2024-02-21T18:29:54.275" v="2275" actId="1076"/>
          <ac:spMkLst>
            <pc:docMk/>
            <pc:sldMk cId="458296257" sldId="262"/>
            <ac:spMk id="35" creationId="{E0E661C9-0C3E-5C0C-0E18-244B49DC032C}"/>
          </ac:spMkLst>
        </pc:spChg>
        <pc:picChg chg="add mod">
          <ac:chgData name="federico virzi" userId="90b9f512d86b823e" providerId="LiveId" clId="{65A34FA8-28CB-4B35-AE81-190E8BE139AE}" dt="2024-02-21T15:40:32.473" v="2108" actId="14100"/>
          <ac:picMkLst>
            <pc:docMk/>
            <pc:sldMk cId="458296257" sldId="262"/>
            <ac:picMk id="5" creationId="{D8D58C7F-ABCF-1D58-BE02-59F930A75650}"/>
          </ac:picMkLst>
        </pc:picChg>
        <pc:picChg chg="add mod">
          <ac:chgData name="federico virzi" userId="90b9f512d86b823e" providerId="LiveId" clId="{65A34FA8-28CB-4B35-AE81-190E8BE139AE}" dt="2024-02-21T15:46:47.496" v="2182" actId="14100"/>
          <ac:picMkLst>
            <pc:docMk/>
            <pc:sldMk cId="458296257" sldId="262"/>
            <ac:picMk id="10" creationId="{EA2D413C-2A59-3501-A2FD-A8AB072E5201}"/>
          </ac:picMkLst>
        </pc:picChg>
        <pc:picChg chg="add mod ord modCrop">
          <ac:chgData name="federico virzi" userId="90b9f512d86b823e" providerId="LiveId" clId="{65A34FA8-28CB-4B35-AE81-190E8BE139AE}" dt="2024-02-21T15:46:35.321" v="2179" actId="14100"/>
          <ac:picMkLst>
            <pc:docMk/>
            <pc:sldMk cId="458296257" sldId="262"/>
            <ac:picMk id="16" creationId="{7E4FDA8A-FEC2-40B5-ED09-B78492880E8F}"/>
          </ac:picMkLst>
        </pc:picChg>
        <pc:cxnChg chg="add mod">
          <ac:chgData name="federico virzi" userId="90b9f512d86b823e" providerId="LiveId" clId="{65A34FA8-28CB-4B35-AE81-190E8BE139AE}" dt="2024-02-21T18:30:11.828" v="2280" actId="14100"/>
          <ac:cxnSpMkLst>
            <pc:docMk/>
            <pc:sldMk cId="458296257" sldId="262"/>
            <ac:cxnSpMk id="7" creationId="{E21075B1-E47E-AD43-2BDF-84C9DFAE643E}"/>
          </ac:cxnSpMkLst>
        </pc:cxnChg>
        <pc:cxnChg chg="add mod">
          <ac:chgData name="federico virzi" userId="90b9f512d86b823e" providerId="LiveId" clId="{65A34FA8-28CB-4B35-AE81-190E8BE139AE}" dt="2024-02-22T13:14:49.149" v="6907" actId="1582"/>
          <ac:cxnSpMkLst>
            <pc:docMk/>
            <pc:sldMk cId="458296257" sldId="262"/>
            <ac:cxnSpMk id="13" creationId="{9DB6D4E4-E546-129C-1FD7-3FC64B499D40}"/>
          </ac:cxnSpMkLst>
        </pc:cxnChg>
        <pc:cxnChg chg="add mod">
          <ac:chgData name="federico virzi" userId="90b9f512d86b823e" providerId="LiveId" clId="{65A34FA8-28CB-4B35-AE81-190E8BE139AE}" dt="2024-02-22T13:14:56.284" v="6908" actId="1582"/>
          <ac:cxnSpMkLst>
            <pc:docMk/>
            <pc:sldMk cId="458296257" sldId="262"/>
            <ac:cxnSpMk id="17" creationId="{B0D3F44C-3716-2282-DD27-F3C224FA3402}"/>
          </ac:cxnSpMkLst>
        </pc:cxnChg>
        <pc:cxnChg chg="add mod">
          <ac:chgData name="federico virzi" userId="90b9f512d86b823e" providerId="LiveId" clId="{65A34FA8-28CB-4B35-AE81-190E8BE139AE}" dt="2024-02-21T15:48:21.087" v="2236" actId="1582"/>
          <ac:cxnSpMkLst>
            <pc:docMk/>
            <pc:sldMk cId="458296257" sldId="262"/>
            <ac:cxnSpMk id="22" creationId="{071F272E-911E-A891-04DD-E2E0EAA47121}"/>
          </ac:cxnSpMkLst>
        </pc:cxnChg>
        <pc:cxnChg chg="add mod">
          <ac:chgData name="federico virzi" userId="90b9f512d86b823e" providerId="LiveId" clId="{65A34FA8-28CB-4B35-AE81-190E8BE139AE}" dt="2024-02-21T15:48:57.064" v="2246" actId="1076"/>
          <ac:cxnSpMkLst>
            <pc:docMk/>
            <pc:sldMk cId="458296257" sldId="262"/>
            <ac:cxnSpMk id="24" creationId="{E3DF4890-1E95-0E29-73B8-B9207153A0EC}"/>
          </ac:cxnSpMkLst>
        </pc:cxnChg>
        <pc:cxnChg chg="add mod">
          <ac:chgData name="federico virzi" userId="90b9f512d86b823e" providerId="LiveId" clId="{65A34FA8-28CB-4B35-AE81-190E8BE139AE}" dt="2024-02-21T15:49:25.280" v="2253" actId="1582"/>
          <ac:cxnSpMkLst>
            <pc:docMk/>
            <pc:sldMk cId="458296257" sldId="262"/>
            <ac:cxnSpMk id="27" creationId="{FC1AC1FF-8B93-448B-7476-5263FB97D945}"/>
          </ac:cxnSpMkLst>
        </pc:cxnChg>
        <pc:cxnChg chg="add mod">
          <ac:chgData name="federico virzi" userId="90b9f512d86b823e" providerId="LiveId" clId="{65A34FA8-28CB-4B35-AE81-190E8BE139AE}" dt="2024-02-22T13:14:49.149" v="6907" actId="1582"/>
          <ac:cxnSpMkLst>
            <pc:docMk/>
            <pc:sldMk cId="458296257" sldId="262"/>
            <ac:cxnSpMk id="32" creationId="{AE112A8E-D823-FBF5-7B30-D1BAAC781BF3}"/>
          </ac:cxnSpMkLst>
        </pc:cxnChg>
        <pc:cxnChg chg="add mod">
          <ac:chgData name="federico virzi" userId="90b9f512d86b823e" providerId="LiveId" clId="{65A34FA8-28CB-4B35-AE81-190E8BE139AE}" dt="2024-02-22T13:14:49.149" v="6907" actId="1582"/>
          <ac:cxnSpMkLst>
            <pc:docMk/>
            <pc:sldMk cId="458296257" sldId="262"/>
            <ac:cxnSpMk id="34" creationId="{08E47860-642B-8B93-7C16-03F027DD03B9}"/>
          </ac:cxnSpMkLst>
        </pc:cxnChg>
      </pc:sldChg>
      <pc:sldChg chg="addSp delSp modSp add mod">
        <pc:chgData name="federico virzi" userId="90b9f512d86b823e" providerId="LiveId" clId="{65A34FA8-28CB-4B35-AE81-190E8BE139AE}" dt="2024-02-22T13:30:12.069" v="7054" actId="947"/>
        <pc:sldMkLst>
          <pc:docMk/>
          <pc:sldMk cId="3671069613" sldId="263"/>
        </pc:sldMkLst>
        <pc:spChg chg="add mod">
          <ac:chgData name="federico virzi" userId="90b9f512d86b823e" providerId="LiveId" clId="{65A34FA8-28CB-4B35-AE81-190E8BE139AE}" dt="2024-02-22T13:16:03.552" v="6934" actId="1076"/>
          <ac:spMkLst>
            <pc:docMk/>
            <pc:sldMk cId="3671069613" sldId="263"/>
            <ac:spMk id="2" creationId="{09EE17F3-08D3-39AD-2222-03E8AC8805A0}"/>
          </ac:spMkLst>
        </pc:spChg>
        <pc:spChg chg="del">
          <ac:chgData name="federico virzi" userId="90b9f512d86b823e" providerId="LiveId" clId="{65A34FA8-28CB-4B35-AE81-190E8BE139AE}" dt="2024-02-21T18:30:52.238" v="2281" actId="478"/>
          <ac:spMkLst>
            <pc:docMk/>
            <pc:sldMk cId="3671069613" sldId="263"/>
            <ac:spMk id="2" creationId="{69F44E53-59D4-BA99-41EB-D49F7DC96EA5}"/>
          </ac:spMkLst>
        </pc:spChg>
        <pc:spChg chg="add del mod">
          <ac:chgData name="federico virzi" userId="90b9f512d86b823e" providerId="LiveId" clId="{65A34FA8-28CB-4B35-AE81-190E8BE139AE}" dt="2024-02-21T18:30:56.115" v="2283" actId="478"/>
          <ac:spMkLst>
            <pc:docMk/>
            <pc:sldMk cId="3671069613" sldId="263"/>
            <ac:spMk id="5" creationId="{D6865281-4215-817B-4EAB-13A09338D0E7}"/>
          </ac:spMkLst>
        </pc:spChg>
        <pc:spChg chg="add mod">
          <ac:chgData name="federico virzi" userId="90b9f512d86b823e" providerId="LiveId" clId="{65A34FA8-28CB-4B35-AE81-190E8BE139AE}" dt="2024-02-22T13:15:32.736" v="6916" actId="20577"/>
          <ac:spMkLst>
            <pc:docMk/>
            <pc:sldMk cId="3671069613" sldId="263"/>
            <ac:spMk id="6" creationId="{52C8F054-90D7-29A0-CA43-B6B341118634}"/>
          </ac:spMkLst>
        </pc:spChg>
        <pc:spChg chg="add mod">
          <ac:chgData name="federico virzi" userId="90b9f512d86b823e" providerId="LiveId" clId="{65A34FA8-28CB-4B35-AE81-190E8BE139AE}" dt="2024-02-22T13:16:16.380" v="6939" actId="14100"/>
          <ac:spMkLst>
            <pc:docMk/>
            <pc:sldMk cId="3671069613" sldId="263"/>
            <ac:spMk id="12" creationId="{B6692DEA-2C2E-5F89-5DD5-9240BC162DB5}"/>
          </ac:spMkLst>
        </pc:spChg>
        <pc:spChg chg="add mod">
          <ac:chgData name="federico virzi" userId="90b9f512d86b823e" providerId="LiveId" clId="{65A34FA8-28CB-4B35-AE81-190E8BE139AE}" dt="2024-02-22T13:16:40.491" v="6946" actId="1076"/>
          <ac:spMkLst>
            <pc:docMk/>
            <pc:sldMk cId="3671069613" sldId="263"/>
            <ac:spMk id="13" creationId="{F401E29A-6F43-06E1-2FAA-BDED1FB26C08}"/>
          </ac:spMkLst>
        </pc:spChg>
        <pc:spChg chg="add">
          <ac:chgData name="federico virzi" userId="90b9f512d86b823e" providerId="LiveId" clId="{65A34FA8-28CB-4B35-AE81-190E8BE139AE}" dt="2024-02-21T18:36:49.940" v="2428" actId="11529"/>
          <ac:spMkLst>
            <pc:docMk/>
            <pc:sldMk cId="3671069613" sldId="263"/>
            <ac:spMk id="17" creationId="{72490C96-0EDF-6D05-67FF-4D2759B6D849}"/>
          </ac:spMkLst>
        </pc:spChg>
        <pc:spChg chg="add mod">
          <ac:chgData name="federico virzi" userId="90b9f512d86b823e" providerId="LiveId" clId="{65A34FA8-28CB-4B35-AE81-190E8BE139AE}" dt="2024-02-21T18:37:07.765" v="2431" actId="20577"/>
          <ac:spMkLst>
            <pc:docMk/>
            <pc:sldMk cId="3671069613" sldId="263"/>
            <ac:spMk id="18" creationId="{29A96584-AE11-DC2F-28AE-3E8F5F080AAA}"/>
          </ac:spMkLst>
        </pc:spChg>
        <pc:spChg chg="add mod">
          <ac:chgData name="federico virzi" userId="90b9f512d86b823e" providerId="LiveId" clId="{65A34FA8-28CB-4B35-AE81-190E8BE139AE}" dt="2024-02-21T18:38:04.275" v="2441" actId="1076"/>
          <ac:spMkLst>
            <pc:docMk/>
            <pc:sldMk cId="3671069613" sldId="263"/>
            <ac:spMk id="21" creationId="{289C13F8-3681-DFAC-C166-90F336AD2DC3}"/>
          </ac:spMkLst>
        </pc:spChg>
        <pc:spChg chg="add mod">
          <ac:chgData name="federico virzi" userId="90b9f512d86b823e" providerId="LiveId" clId="{65A34FA8-28CB-4B35-AE81-190E8BE139AE}" dt="2024-02-21T18:38:11.348" v="2444" actId="20577"/>
          <ac:spMkLst>
            <pc:docMk/>
            <pc:sldMk cId="3671069613" sldId="263"/>
            <ac:spMk id="22" creationId="{B73F9F52-7C9C-EA97-5462-7CFAB7342F9A}"/>
          </ac:spMkLst>
        </pc:spChg>
        <pc:spChg chg="add mod">
          <ac:chgData name="federico virzi" userId="90b9f512d86b823e" providerId="LiveId" clId="{65A34FA8-28CB-4B35-AE81-190E8BE139AE}" dt="2024-02-22T13:29:53.118" v="7050" actId="947"/>
          <ac:spMkLst>
            <pc:docMk/>
            <pc:sldMk cId="3671069613" sldId="263"/>
            <ac:spMk id="23" creationId="{BAF70C9B-5B21-F7A9-06CA-2270FFD2AD6D}"/>
          </ac:spMkLst>
        </pc:spChg>
        <pc:spChg chg="add mod">
          <ac:chgData name="federico virzi" userId="90b9f512d86b823e" providerId="LiveId" clId="{65A34FA8-28CB-4B35-AE81-190E8BE139AE}" dt="2024-02-22T13:30:03.949" v="7053" actId="947"/>
          <ac:spMkLst>
            <pc:docMk/>
            <pc:sldMk cId="3671069613" sldId="263"/>
            <ac:spMk id="24" creationId="{B4EBE23D-5EA4-AA68-7EEE-2E9E26EC6619}"/>
          </ac:spMkLst>
        </pc:spChg>
        <pc:spChg chg="add mod">
          <ac:chgData name="federico virzi" userId="90b9f512d86b823e" providerId="LiveId" clId="{65A34FA8-28CB-4B35-AE81-190E8BE139AE}" dt="2024-02-22T13:30:12.069" v="7054" actId="947"/>
          <ac:spMkLst>
            <pc:docMk/>
            <pc:sldMk cId="3671069613" sldId="263"/>
            <ac:spMk id="26" creationId="{EEA55819-2AC1-F8D0-43F5-F0D5BA0B5F6A}"/>
          </ac:spMkLst>
        </pc:spChg>
        <pc:spChg chg="add mod">
          <ac:chgData name="federico virzi" userId="90b9f512d86b823e" providerId="LiveId" clId="{65A34FA8-28CB-4B35-AE81-190E8BE139AE}" dt="2024-02-21T18:41:54.523" v="2473" actId="1076"/>
          <ac:spMkLst>
            <pc:docMk/>
            <pc:sldMk cId="3671069613" sldId="263"/>
            <ac:spMk id="27" creationId="{92E623D0-AC7F-8016-129F-3FF4BB91FD93}"/>
          </ac:spMkLst>
        </pc:spChg>
        <pc:spChg chg="add del">
          <ac:chgData name="federico virzi" userId="90b9f512d86b823e" providerId="LiveId" clId="{65A34FA8-28CB-4B35-AE81-190E8BE139AE}" dt="2024-02-21T18:41:43.799" v="2472" actId="478"/>
          <ac:spMkLst>
            <pc:docMk/>
            <pc:sldMk cId="3671069613" sldId="263"/>
            <ac:spMk id="28" creationId="{61F35580-2008-BAC1-669D-3023B7D22B5A}"/>
          </ac:spMkLst>
        </pc:spChg>
        <pc:spChg chg="add mod">
          <ac:chgData name="federico virzi" userId="90b9f512d86b823e" providerId="LiveId" clId="{65A34FA8-28CB-4B35-AE81-190E8BE139AE}" dt="2024-02-22T13:18:26.527" v="6964" actId="164"/>
          <ac:spMkLst>
            <pc:docMk/>
            <pc:sldMk cId="3671069613" sldId="263"/>
            <ac:spMk id="31" creationId="{18589A1A-C925-DC8B-17A3-04F474964E41}"/>
          </ac:spMkLst>
        </pc:spChg>
        <pc:spChg chg="add mod">
          <ac:chgData name="federico virzi" userId="90b9f512d86b823e" providerId="LiveId" clId="{65A34FA8-28CB-4B35-AE81-190E8BE139AE}" dt="2024-02-22T13:18:26.527" v="6964" actId="164"/>
          <ac:spMkLst>
            <pc:docMk/>
            <pc:sldMk cId="3671069613" sldId="263"/>
            <ac:spMk id="32" creationId="{41760555-503F-A57D-9B95-84AE9F8AD3C6}"/>
          </ac:spMkLst>
        </pc:spChg>
        <pc:spChg chg="add mod">
          <ac:chgData name="federico virzi" userId="90b9f512d86b823e" providerId="LiveId" clId="{65A34FA8-28CB-4B35-AE81-190E8BE139AE}" dt="2024-02-22T13:20:30.143" v="7011" actId="20577"/>
          <ac:spMkLst>
            <pc:docMk/>
            <pc:sldMk cId="3671069613" sldId="263"/>
            <ac:spMk id="38" creationId="{15BE8EC8-72CC-CD2A-2FA0-DF65EF616C18}"/>
          </ac:spMkLst>
        </pc:spChg>
        <pc:grpChg chg="add mod">
          <ac:chgData name="federico virzi" userId="90b9f512d86b823e" providerId="LiveId" clId="{65A34FA8-28CB-4B35-AE81-190E8BE139AE}" dt="2024-02-22T13:18:26.527" v="6964" actId="164"/>
          <ac:grpSpMkLst>
            <pc:docMk/>
            <pc:sldMk cId="3671069613" sldId="263"/>
            <ac:grpSpMk id="35" creationId="{397480F6-44B7-AFAA-25A9-66BA7C6FB3EF}"/>
          </ac:grpSpMkLst>
        </pc:grpChg>
        <pc:picChg chg="add mod ord">
          <ac:chgData name="federico virzi" userId="90b9f512d86b823e" providerId="LiveId" clId="{65A34FA8-28CB-4B35-AE81-190E8BE139AE}" dt="2024-02-21T18:31:24.931" v="2288" actId="14100"/>
          <ac:picMkLst>
            <pc:docMk/>
            <pc:sldMk cId="3671069613" sldId="263"/>
            <ac:picMk id="7" creationId="{DA3C294C-7DDE-254E-38CE-B84ACA2A8C6E}"/>
          </ac:picMkLst>
        </pc:picChg>
        <pc:cxnChg chg="add mod">
          <ac:chgData name="federico virzi" userId="90b9f512d86b823e" providerId="LiveId" clId="{65A34FA8-28CB-4B35-AE81-190E8BE139AE}" dt="2024-02-22T13:16:50.378" v="6948" actId="1582"/>
          <ac:cxnSpMkLst>
            <pc:docMk/>
            <pc:sldMk cId="3671069613" sldId="263"/>
            <ac:cxnSpMk id="5" creationId="{FC9F4909-5D1D-0248-D146-C45F5450077C}"/>
          </ac:cxnSpMkLst>
        </pc:cxnChg>
        <pc:cxnChg chg="add mod">
          <ac:chgData name="federico virzi" userId="90b9f512d86b823e" providerId="LiveId" clId="{65A34FA8-28CB-4B35-AE81-190E8BE139AE}" dt="2024-02-21T18:31:40.736" v="2291" actId="693"/>
          <ac:cxnSpMkLst>
            <pc:docMk/>
            <pc:sldMk cId="3671069613" sldId="263"/>
            <ac:cxnSpMk id="9" creationId="{3B717153-DB11-0060-948D-A47950606DBF}"/>
          </ac:cxnSpMkLst>
        </pc:cxnChg>
        <pc:cxnChg chg="add mod">
          <ac:chgData name="federico virzi" userId="90b9f512d86b823e" providerId="LiveId" clId="{65A34FA8-28CB-4B35-AE81-190E8BE139AE}" dt="2024-02-21T18:31:56.856" v="2294" actId="1582"/>
          <ac:cxnSpMkLst>
            <pc:docMk/>
            <pc:sldMk cId="3671069613" sldId="263"/>
            <ac:cxnSpMk id="11" creationId="{BD26E4FC-DE6A-41DF-2776-620E55FDDDBB}"/>
          </ac:cxnSpMkLst>
        </pc:cxnChg>
        <pc:cxnChg chg="add mod">
          <ac:chgData name="federico virzi" userId="90b9f512d86b823e" providerId="LiveId" clId="{65A34FA8-28CB-4B35-AE81-190E8BE139AE}" dt="2024-02-22T13:16:50.378" v="6948" actId="1582"/>
          <ac:cxnSpMkLst>
            <pc:docMk/>
            <pc:sldMk cId="3671069613" sldId="263"/>
            <ac:cxnSpMk id="15" creationId="{E0B0D8B6-314C-6AAE-C6B4-1A6F22A16A91}"/>
          </ac:cxnSpMkLst>
        </pc:cxnChg>
        <pc:cxnChg chg="add mod">
          <ac:chgData name="federico virzi" userId="90b9f512d86b823e" providerId="LiveId" clId="{65A34FA8-28CB-4B35-AE81-190E8BE139AE}" dt="2024-02-21T18:37:28.827" v="2434" actId="14100"/>
          <ac:cxnSpMkLst>
            <pc:docMk/>
            <pc:sldMk cId="3671069613" sldId="263"/>
            <ac:cxnSpMk id="19" creationId="{ECB8EB36-0B72-EF00-7F79-6F32217671AA}"/>
          </ac:cxnSpMkLst>
        </pc:cxnChg>
        <pc:cxnChg chg="add mod">
          <ac:chgData name="federico virzi" userId="90b9f512d86b823e" providerId="LiveId" clId="{65A34FA8-28CB-4B35-AE81-190E8BE139AE}" dt="2024-02-22T13:18:26.527" v="6964" actId="164"/>
          <ac:cxnSpMkLst>
            <pc:docMk/>
            <pc:sldMk cId="3671069613" sldId="263"/>
            <ac:cxnSpMk id="20" creationId="{3BBF46F6-AB90-8FF6-E257-3D7663DCBD41}"/>
          </ac:cxnSpMkLst>
        </pc:cxnChg>
        <pc:cxnChg chg="add mod">
          <ac:chgData name="federico virzi" userId="90b9f512d86b823e" providerId="LiveId" clId="{65A34FA8-28CB-4B35-AE81-190E8BE139AE}" dt="2024-02-21T18:39:47.923" v="2467" actId="1076"/>
          <ac:cxnSpMkLst>
            <pc:docMk/>
            <pc:sldMk cId="3671069613" sldId="263"/>
            <ac:cxnSpMk id="25" creationId="{A1A5E333-B9F5-0803-86A0-7DA7C4C08861}"/>
          </ac:cxnSpMkLst>
        </pc:cxnChg>
        <pc:cxnChg chg="add mod">
          <ac:chgData name="federico virzi" userId="90b9f512d86b823e" providerId="LiveId" clId="{65A34FA8-28CB-4B35-AE81-190E8BE139AE}" dt="2024-02-22T13:18:26.527" v="6964" actId="164"/>
          <ac:cxnSpMkLst>
            <pc:docMk/>
            <pc:sldMk cId="3671069613" sldId="263"/>
            <ac:cxnSpMk id="28" creationId="{3661C6D7-6B11-E3D9-D2E2-D32414D2B810}"/>
          </ac:cxnSpMkLst>
        </pc:cxnChg>
        <pc:cxnChg chg="add mod">
          <ac:chgData name="federico virzi" userId="90b9f512d86b823e" providerId="LiveId" clId="{65A34FA8-28CB-4B35-AE81-190E8BE139AE}" dt="2024-02-22T13:20:00.532" v="6984" actId="693"/>
          <ac:cxnSpMkLst>
            <pc:docMk/>
            <pc:sldMk cId="3671069613" sldId="263"/>
            <ac:cxnSpMk id="37" creationId="{0DDA6BBB-43F7-2B23-7691-CC3829E647A0}"/>
          </ac:cxnSpMkLst>
        </pc:cxnChg>
      </pc:sldChg>
      <pc:sldChg chg="addSp delSp modSp add mod">
        <pc:chgData name="federico virzi" userId="90b9f512d86b823e" providerId="LiveId" clId="{65A34FA8-28CB-4B35-AE81-190E8BE139AE}" dt="2024-02-22T13:19:14.004" v="6980" actId="1076"/>
        <pc:sldMkLst>
          <pc:docMk/>
          <pc:sldMk cId="2719656587" sldId="264"/>
        </pc:sldMkLst>
        <pc:spChg chg="mod">
          <ac:chgData name="federico virzi" userId="90b9f512d86b823e" providerId="LiveId" clId="{65A34FA8-28CB-4B35-AE81-190E8BE139AE}" dt="2024-02-22T13:18:34.156" v="6966" actId="20577"/>
          <ac:spMkLst>
            <pc:docMk/>
            <pc:sldMk cId="2719656587" sldId="264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1T18:54:58.323" v="2730" actId="14100"/>
          <ac:spMkLst>
            <pc:docMk/>
            <pc:sldMk cId="2719656587" sldId="264"/>
            <ac:spMk id="3" creationId="{B7FEBD5E-3B4B-49BF-0BB7-70B711C29171}"/>
          </ac:spMkLst>
        </pc:spChg>
        <pc:spChg chg="add mod">
          <ac:chgData name="federico virzi" userId="90b9f512d86b823e" providerId="LiveId" clId="{65A34FA8-28CB-4B35-AE81-190E8BE139AE}" dt="2024-02-21T18:54:34.652" v="2724" actId="1076"/>
          <ac:spMkLst>
            <pc:docMk/>
            <pc:sldMk cId="2719656587" sldId="264"/>
            <ac:spMk id="6" creationId="{B7F419CC-F19F-526A-A1F8-A1B8649336AC}"/>
          </ac:spMkLst>
        </pc:spChg>
        <pc:spChg chg="add mod">
          <ac:chgData name="federico virzi" userId="90b9f512d86b823e" providerId="LiveId" clId="{65A34FA8-28CB-4B35-AE81-190E8BE139AE}" dt="2024-02-21T18:54:34.652" v="2724" actId="1076"/>
          <ac:spMkLst>
            <pc:docMk/>
            <pc:sldMk cId="2719656587" sldId="264"/>
            <ac:spMk id="7" creationId="{1E4F2BDD-776B-D428-00A5-CCD58C3F9FC8}"/>
          </ac:spMkLst>
        </pc:spChg>
        <pc:spChg chg="add mod">
          <ac:chgData name="federico virzi" userId="90b9f512d86b823e" providerId="LiveId" clId="{65A34FA8-28CB-4B35-AE81-190E8BE139AE}" dt="2024-02-22T13:19:00.097" v="6976" actId="20577"/>
          <ac:spMkLst>
            <pc:docMk/>
            <pc:sldMk cId="2719656587" sldId="264"/>
            <ac:spMk id="10" creationId="{29B1390A-97F5-EC63-6424-021A009C8F58}"/>
          </ac:spMkLst>
        </pc:spChg>
        <pc:spChg chg="add del mod">
          <ac:chgData name="federico virzi" userId="90b9f512d86b823e" providerId="LiveId" clId="{65A34FA8-28CB-4B35-AE81-190E8BE139AE}" dt="2024-02-21T19:07:33.798" v="2900" actId="478"/>
          <ac:spMkLst>
            <pc:docMk/>
            <pc:sldMk cId="2719656587" sldId="264"/>
            <ac:spMk id="25" creationId="{694E8EAE-3B5A-D160-2016-7B8A7AD64BB9}"/>
          </ac:spMkLst>
        </pc:spChg>
        <pc:grpChg chg="add del mod">
          <ac:chgData name="federico virzi" userId="90b9f512d86b823e" providerId="LiveId" clId="{65A34FA8-28CB-4B35-AE81-190E8BE139AE}" dt="2024-02-21T19:07:34.411" v="2901" actId="478"/>
          <ac:grpSpMkLst>
            <pc:docMk/>
            <pc:sldMk cId="2719656587" sldId="264"/>
            <ac:grpSpMk id="22" creationId="{1CB62ACF-A298-DDB1-939F-AD12D3B04A4C}"/>
          </ac:grpSpMkLst>
        </pc:grpChg>
        <pc:picChg chg="add mod modCrop">
          <ac:chgData name="federico virzi" userId="90b9f512d86b823e" providerId="LiveId" clId="{65A34FA8-28CB-4B35-AE81-190E8BE139AE}" dt="2024-02-21T18:54:34.652" v="2724" actId="1076"/>
          <ac:picMkLst>
            <pc:docMk/>
            <pc:sldMk cId="2719656587" sldId="264"/>
            <ac:picMk id="5" creationId="{7B4748DD-C981-5CA4-B327-71CC42EF4B2D}"/>
          </ac:picMkLst>
        </pc:picChg>
        <pc:picChg chg="add mod">
          <ac:chgData name="federico virzi" userId="90b9f512d86b823e" providerId="LiveId" clId="{65A34FA8-28CB-4B35-AE81-190E8BE139AE}" dt="2024-02-22T13:19:07.273" v="6978" actId="1076"/>
          <ac:picMkLst>
            <pc:docMk/>
            <pc:sldMk cId="2719656587" sldId="264"/>
            <ac:picMk id="9" creationId="{7A21F896-F067-8106-D495-77AC131C0E53}"/>
          </ac:picMkLst>
        </pc:picChg>
        <pc:picChg chg="add del mod">
          <ac:chgData name="federico virzi" userId="90b9f512d86b823e" providerId="LiveId" clId="{65A34FA8-28CB-4B35-AE81-190E8BE139AE}" dt="2024-02-21T18:59:30.443" v="2834" actId="478"/>
          <ac:picMkLst>
            <pc:docMk/>
            <pc:sldMk cId="2719656587" sldId="264"/>
            <ac:picMk id="17" creationId="{4AAD877E-2B2E-A56E-13DC-C7DB5B51EEE0}"/>
          </ac:picMkLst>
        </pc:picChg>
        <pc:picChg chg="add del mod">
          <ac:chgData name="federico virzi" userId="90b9f512d86b823e" providerId="LiveId" clId="{65A34FA8-28CB-4B35-AE81-190E8BE139AE}" dt="2024-02-21T18:59:26.786" v="2832" actId="478"/>
          <ac:picMkLst>
            <pc:docMk/>
            <pc:sldMk cId="2719656587" sldId="264"/>
            <ac:picMk id="18" creationId="{2C7CBB41-EE45-66B3-93F5-65613D231D1F}"/>
          </ac:picMkLst>
        </pc:picChg>
        <pc:picChg chg="add mod ord">
          <ac:chgData name="federico virzi" userId="90b9f512d86b823e" providerId="LiveId" clId="{65A34FA8-28CB-4B35-AE81-190E8BE139AE}" dt="2024-02-22T13:19:14.004" v="6980" actId="1076"/>
          <ac:picMkLst>
            <pc:docMk/>
            <pc:sldMk cId="2719656587" sldId="264"/>
            <ac:picMk id="20" creationId="{3570205A-0501-71B8-F793-4717D825CC21}"/>
          </ac:picMkLst>
        </pc:picChg>
        <pc:picChg chg="add del mod">
          <ac:chgData name="federico virzi" userId="90b9f512d86b823e" providerId="LiveId" clId="{65A34FA8-28CB-4B35-AE81-190E8BE139AE}" dt="2024-02-21T19:07:35.323" v="2902" actId="478"/>
          <ac:picMkLst>
            <pc:docMk/>
            <pc:sldMk cId="2719656587" sldId="264"/>
            <ac:picMk id="21" creationId="{2B043C01-1CDE-D409-168B-80FFF5C5D8DD}"/>
          </ac:picMkLst>
        </pc:picChg>
        <pc:picChg chg="mod">
          <ac:chgData name="federico virzi" userId="90b9f512d86b823e" providerId="LiveId" clId="{65A34FA8-28CB-4B35-AE81-190E8BE139AE}" dt="2024-02-21T19:05:51.121" v="2845"/>
          <ac:picMkLst>
            <pc:docMk/>
            <pc:sldMk cId="2719656587" sldId="264"/>
            <ac:picMk id="23" creationId="{5A6DA301-8C40-24C0-DFE6-DD80C2F5762D}"/>
          </ac:picMkLst>
        </pc:picChg>
        <pc:picChg chg="mod">
          <ac:chgData name="federico virzi" userId="90b9f512d86b823e" providerId="LiveId" clId="{65A34FA8-28CB-4B35-AE81-190E8BE139AE}" dt="2024-02-21T19:05:51.121" v="2845"/>
          <ac:picMkLst>
            <pc:docMk/>
            <pc:sldMk cId="2719656587" sldId="264"/>
            <ac:picMk id="24" creationId="{6234F78F-D22B-B583-D2DA-3E6C701D73A4}"/>
          </ac:picMkLst>
        </pc:picChg>
        <pc:cxnChg chg="add mod">
          <ac:chgData name="federico virzi" userId="90b9f512d86b823e" providerId="LiveId" clId="{65A34FA8-28CB-4B35-AE81-190E8BE139AE}" dt="2024-02-22T13:18:51.393" v="6967" actId="1582"/>
          <ac:cxnSpMkLst>
            <pc:docMk/>
            <pc:sldMk cId="2719656587" sldId="264"/>
            <ac:cxnSpMk id="12" creationId="{1ABA7F30-EE40-717E-497B-4C17C7FEA1C1}"/>
          </ac:cxnSpMkLst>
        </pc:cxnChg>
        <pc:cxnChg chg="add mod">
          <ac:chgData name="federico virzi" userId="90b9f512d86b823e" providerId="LiveId" clId="{65A34FA8-28CB-4B35-AE81-190E8BE139AE}" dt="2024-02-22T13:18:51.393" v="6967" actId="1582"/>
          <ac:cxnSpMkLst>
            <pc:docMk/>
            <pc:sldMk cId="2719656587" sldId="264"/>
            <ac:cxnSpMk id="14" creationId="{85BB55E1-E317-CB5C-7E96-CC336E419993}"/>
          </ac:cxnSpMkLst>
        </pc:cxnChg>
        <pc:cxnChg chg="add del mod">
          <ac:chgData name="federico virzi" userId="90b9f512d86b823e" providerId="LiveId" clId="{65A34FA8-28CB-4B35-AE81-190E8BE139AE}" dt="2024-02-21T19:06:14.626" v="2853" actId="478"/>
          <ac:cxnSpMkLst>
            <pc:docMk/>
            <pc:sldMk cId="2719656587" sldId="264"/>
            <ac:cxnSpMk id="16" creationId="{E3794206-65C8-C3C2-FC9A-50AE23E0FD1A}"/>
          </ac:cxnSpMkLst>
        </pc:cxnChg>
      </pc:sldChg>
      <pc:sldChg chg="addSp modSp add mod">
        <pc:chgData name="federico virzi" userId="90b9f512d86b823e" providerId="LiveId" clId="{65A34FA8-28CB-4B35-AE81-190E8BE139AE}" dt="2024-02-22T13:22:40.030" v="7022" actId="20577"/>
        <pc:sldMkLst>
          <pc:docMk/>
          <pc:sldMk cId="2205587379" sldId="265"/>
        </pc:sldMkLst>
        <pc:spChg chg="mod">
          <ac:chgData name="federico virzi" userId="90b9f512d86b823e" providerId="LiveId" clId="{65A34FA8-28CB-4B35-AE81-190E8BE139AE}" dt="2024-02-22T13:21:34.003" v="7014" actId="20577"/>
          <ac:spMkLst>
            <pc:docMk/>
            <pc:sldMk cId="2205587379" sldId="265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1T19:12:21.108" v="3106" actId="1076"/>
          <ac:spMkLst>
            <pc:docMk/>
            <pc:sldMk cId="2205587379" sldId="265"/>
            <ac:spMk id="10" creationId="{A69FFF4F-E4AE-DACB-879F-C25CBF5FBF64}"/>
          </ac:spMkLst>
        </pc:spChg>
        <pc:spChg chg="add mod">
          <ac:chgData name="federico virzi" userId="90b9f512d86b823e" providerId="LiveId" clId="{65A34FA8-28CB-4B35-AE81-190E8BE139AE}" dt="2024-02-22T13:22:32.720" v="7018" actId="20577"/>
          <ac:spMkLst>
            <pc:docMk/>
            <pc:sldMk cId="2205587379" sldId="265"/>
            <ac:spMk id="11" creationId="{FDC847B8-9B9B-DF14-6691-12579F6BE047}"/>
          </ac:spMkLst>
        </pc:spChg>
        <pc:spChg chg="add mod">
          <ac:chgData name="federico virzi" userId="90b9f512d86b823e" providerId="LiveId" clId="{65A34FA8-28CB-4B35-AE81-190E8BE139AE}" dt="2024-02-22T13:22:40.030" v="7022" actId="20577"/>
          <ac:spMkLst>
            <pc:docMk/>
            <pc:sldMk cId="2205587379" sldId="265"/>
            <ac:spMk id="12" creationId="{EF6D6D97-1ACA-7C28-83C4-D418C0AB8F76}"/>
          </ac:spMkLst>
        </pc:spChg>
        <pc:spChg chg="add mod">
          <ac:chgData name="federico virzi" userId="90b9f512d86b823e" providerId="LiveId" clId="{65A34FA8-28CB-4B35-AE81-190E8BE139AE}" dt="2024-02-21T19:12:59.499" v="3140" actId="1076"/>
          <ac:spMkLst>
            <pc:docMk/>
            <pc:sldMk cId="2205587379" sldId="265"/>
            <ac:spMk id="17" creationId="{6A19CFB5-9924-BD9E-9F3A-2C82B6148FCD}"/>
          </ac:spMkLst>
        </pc:spChg>
        <pc:spChg chg="add mod">
          <ac:chgData name="federico virzi" userId="90b9f512d86b823e" providerId="LiveId" clId="{65A34FA8-28CB-4B35-AE81-190E8BE139AE}" dt="2024-02-21T20:32:48.833" v="4483" actId="20577"/>
          <ac:spMkLst>
            <pc:docMk/>
            <pc:sldMk cId="2205587379" sldId="265"/>
            <ac:spMk id="20" creationId="{253E755D-170C-0A97-0400-30F695B9560D}"/>
          </ac:spMkLst>
        </pc:spChg>
        <pc:grpChg chg="add mod">
          <ac:chgData name="federico virzi" userId="90b9f512d86b823e" providerId="LiveId" clId="{65A34FA8-28CB-4B35-AE81-190E8BE139AE}" dt="2024-02-21T19:09:02.371" v="2986" actId="1076"/>
          <ac:grpSpMkLst>
            <pc:docMk/>
            <pc:sldMk cId="2205587379" sldId="265"/>
            <ac:grpSpMk id="5" creationId="{B2F64612-8B99-F082-708D-FE5D838B50D2}"/>
          </ac:grpSpMkLst>
        </pc:grpChg>
        <pc:picChg chg="add mod">
          <ac:chgData name="federico virzi" userId="90b9f512d86b823e" providerId="LiveId" clId="{65A34FA8-28CB-4B35-AE81-190E8BE139AE}" dt="2024-02-21T19:09:02.371" v="2986" actId="1076"/>
          <ac:picMkLst>
            <pc:docMk/>
            <pc:sldMk cId="2205587379" sldId="265"/>
            <ac:picMk id="3" creationId="{83C44123-177B-4321-F545-E6DF9B0D16B0}"/>
          </ac:picMkLst>
        </pc:picChg>
        <pc:picChg chg="mod">
          <ac:chgData name="federico virzi" userId="90b9f512d86b823e" providerId="LiveId" clId="{65A34FA8-28CB-4B35-AE81-190E8BE139AE}" dt="2024-02-21T19:08:54.248" v="2983"/>
          <ac:picMkLst>
            <pc:docMk/>
            <pc:sldMk cId="2205587379" sldId="265"/>
            <ac:picMk id="6" creationId="{3E6D0C20-D5FB-AF3D-24D0-F7BB62E57B64}"/>
          </ac:picMkLst>
        </pc:picChg>
        <pc:picChg chg="mod">
          <ac:chgData name="federico virzi" userId="90b9f512d86b823e" providerId="LiveId" clId="{65A34FA8-28CB-4B35-AE81-190E8BE139AE}" dt="2024-02-21T19:08:54.248" v="2983"/>
          <ac:picMkLst>
            <pc:docMk/>
            <pc:sldMk cId="2205587379" sldId="265"/>
            <ac:picMk id="7" creationId="{3A3CEF7F-0944-EEBA-6A6B-275F8B36BF11}"/>
          </ac:picMkLst>
        </pc:picChg>
        <pc:picChg chg="add mod">
          <ac:chgData name="federico virzi" userId="90b9f512d86b823e" providerId="LiveId" clId="{65A34FA8-28CB-4B35-AE81-190E8BE139AE}" dt="2024-02-21T19:09:04.260" v="2987" actId="1076"/>
          <ac:picMkLst>
            <pc:docMk/>
            <pc:sldMk cId="2205587379" sldId="265"/>
            <ac:picMk id="8" creationId="{F4E83E16-8CB6-5569-2A88-30B1207BA82B}"/>
          </ac:picMkLst>
        </pc:picChg>
        <pc:picChg chg="add mod">
          <ac:chgData name="federico virzi" userId="90b9f512d86b823e" providerId="LiveId" clId="{65A34FA8-28CB-4B35-AE81-190E8BE139AE}" dt="2024-02-21T19:12:21.108" v="3106" actId="1076"/>
          <ac:picMkLst>
            <pc:docMk/>
            <pc:sldMk cId="2205587379" sldId="265"/>
            <ac:picMk id="9" creationId="{38FE5775-0483-B7AB-C4E3-28C9E05F8C61}"/>
          </ac:picMkLst>
        </pc:picChg>
        <pc:cxnChg chg="add mod">
          <ac:chgData name="federico virzi" userId="90b9f512d86b823e" providerId="LiveId" clId="{65A34FA8-28CB-4B35-AE81-190E8BE139AE}" dt="2024-02-22T13:22:18.816" v="7015" actId="1582"/>
          <ac:cxnSpMkLst>
            <pc:docMk/>
            <pc:sldMk cId="2205587379" sldId="265"/>
            <ac:cxnSpMk id="14" creationId="{D938D549-66CF-F0F2-FA88-63DDFB601D22}"/>
          </ac:cxnSpMkLst>
        </pc:cxnChg>
        <pc:cxnChg chg="add mod">
          <ac:chgData name="federico virzi" userId="90b9f512d86b823e" providerId="LiveId" clId="{65A34FA8-28CB-4B35-AE81-190E8BE139AE}" dt="2024-02-22T13:22:18.816" v="7015" actId="1582"/>
          <ac:cxnSpMkLst>
            <pc:docMk/>
            <pc:sldMk cId="2205587379" sldId="265"/>
            <ac:cxnSpMk id="16" creationId="{7ACEBD70-7626-24A2-1460-063511561267}"/>
          </ac:cxnSpMkLst>
        </pc:cxnChg>
        <pc:cxnChg chg="add mod">
          <ac:chgData name="federico virzi" userId="90b9f512d86b823e" providerId="LiveId" clId="{65A34FA8-28CB-4B35-AE81-190E8BE139AE}" dt="2024-02-22T13:22:18.816" v="7015" actId="1582"/>
          <ac:cxnSpMkLst>
            <pc:docMk/>
            <pc:sldMk cId="2205587379" sldId="265"/>
            <ac:cxnSpMk id="19" creationId="{5C5FE184-BAD1-21C1-CFA4-DAE6822D8323}"/>
          </ac:cxnSpMkLst>
        </pc:cxnChg>
        <pc:cxnChg chg="add mod">
          <ac:chgData name="federico virzi" userId="90b9f512d86b823e" providerId="LiveId" clId="{65A34FA8-28CB-4B35-AE81-190E8BE139AE}" dt="2024-02-22T13:22:26.204" v="7016" actId="1582"/>
          <ac:cxnSpMkLst>
            <pc:docMk/>
            <pc:sldMk cId="2205587379" sldId="265"/>
            <ac:cxnSpMk id="22" creationId="{F6BBFD6C-4B0D-D67E-CE81-96C949DA5E8F}"/>
          </ac:cxnSpMkLst>
        </pc:cxnChg>
      </pc:sldChg>
      <pc:sldChg chg="addSp modSp add mod">
        <pc:chgData name="federico virzi" userId="90b9f512d86b823e" providerId="LiveId" clId="{65A34FA8-28CB-4B35-AE81-190E8BE139AE}" dt="2024-02-22T13:23:26.606" v="7030" actId="947"/>
        <pc:sldMkLst>
          <pc:docMk/>
          <pc:sldMk cId="1838179069" sldId="266"/>
        </pc:sldMkLst>
        <pc:spChg chg="mod">
          <ac:chgData name="federico virzi" userId="90b9f512d86b823e" providerId="LiveId" clId="{65A34FA8-28CB-4B35-AE81-190E8BE139AE}" dt="2024-02-22T13:22:53.210" v="7025" actId="20577"/>
          <ac:spMkLst>
            <pc:docMk/>
            <pc:sldMk cId="1838179069" sldId="266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1T19:44:33.518" v="3437" actId="14100"/>
          <ac:spMkLst>
            <pc:docMk/>
            <pc:sldMk cId="1838179069" sldId="266"/>
            <ac:spMk id="3" creationId="{A21C0E41-9DAA-1065-DD5B-921F2214C724}"/>
          </ac:spMkLst>
        </pc:spChg>
        <pc:spChg chg="add mod">
          <ac:chgData name="federico virzi" userId="90b9f512d86b823e" providerId="LiveId" clId="{65A34FA8-28CB-4B35-AE81-190E8BE139AE}" dt="2024-02-21T19:44:37.869" v="3439" actId="1076"/>
          <ac:spMkLst>
            <pc:docMk/>
            <pc:sldMk cId="1838179069" sldId="266"/>
            <ac:spMk id="5" creationId="{5742694B-4B4C-E4BA-41B8-33CEE56F72BF}"/>
          </ac:spMkLst>
        </pc:spChg>
        <pc:spChg chg="add mod">
          <ac:chgData name="federico virzi" userId="90b9f512d86b823e" providerId="LiveId" clId="{65A34FA8-28CB-4B35-AE81-190E8BE139AE}" dt="2024-02-22T13:23:26.606" v="7030" actId="947"/>
          <ac:spMkLst>
            <pc:docMk/>
            <pc:sldMk cId="1838179069" sldId="266"/>
            <ac:spMk id="6" creationId="{92FD2A5C-25CF-9E70-D76F-4B1A5F10A48D}"/>
          </ac:spMkLst>
        </pc:spChg>
        <pc:spChg chg="add mod">
          <ac:chgData name="federico virzi" userId="90b9f512d86b823e" providerId="LiveId" clId="{65A34FA8-28CB-4B35-AE81-190E8BE139AE}" dt="2024-02-21T19:45:24.708" v="3464" actId="20577"/>
          <ac:spMkLst>
            <pc:docMk/>
            <pc:sldMk cId="1838179069" sldId="266"/>
            <ac:spMk id="9" creationId="{9D698858-16E4-20B8-16EF-D1D168EB4F32}"/>
          </ac:spMkLst>
        </pc:spChg>
        <pc:picChg chg="add mod">
          <ac:chgData name="federico virzi" userId="90b9f512d86b823e" providerId="LiveId" clId="{65A34FA8-28CB-4B35-AE81-190E8BE139AE}" dt="2024-02-21T19:44:34.780" v="3438" actId="1076"/>
          <ac:picMkLst>
            <pc:docMk/>
            <pc:sldMk cId="1838179069" sldId="266"/>
            <ac:picMk id="8" creationId="{BCE3694B-9F2E-921F-B11F-DD7351683B0D}"/>
          </ac:picMkLst>
        </pc:picChg>
        <pc:cxnChg chg="add mod">
          <ac:chgData name="federico virzi" userId="90b9f512d86b823e" providerId="LiveId" clId="{65A34FA8-28CB-4B35-AE81-190E8BE139AE}" dt="2024-02-22T13:23:05.957" v="7027" actId="1582"/>
          <ac:cxnSpMkLst>
            <pc:docMk/>
            <pc:sldMk cId="1838179069" sldId="266"/>
            <ac:cxnSpMk id="11" creationId="{AA597CF8-6F20-E56B-1ED1-9643E230814F}"/>
          </ac:cxnSpMkLst>
        </pc:cxnChg>
        <pc:cxnChg chg="add mod">
          <ac:chgData name="federico virzi" userId="90b9f512d86b823e" providerId="LiveId" clId="{65A34FA8-28CB-4B35-AE81-190E8BE139AE}" dt="2024-02-22T13:23:05.957" v="7027" actId="1582"/>
          <ac:cxnSpMkLst>
            <pc:docMk/>
            <pc:sldMk cId="1838179069" sldId="266"/>
            <ac:cxnSpMk id="13" creationId="{0BE96953-25C9-4D70-5CE3-50A512316632}"/>
          </ac:cxnSpMkLst>
        </pc:cxnChg>
      </pc:sldChg>
      <pc:sldChg chg="addSp delSp modSp add mod">
        <pc:chgData name="federico virzi" userId="90b9f512d86b823e" providerId="LiveId" clId="{65A34FA8-28CB-4B35-AE81-190E8BE139AE}" dt="2024-02-27T21:23:03.869" v="7548" actId="947"/>
        <pc:sldMkLst>
          <pc:docMk/>
          <pc:sldMk cId="172495879" sldId="267"/>
        </pc:sldMkLst>
        <pc:spChg chg="mod">
          <ac:chgData name="federico virzi" userId="90b9f512d86b823e" providerId="LiveId" clId="{65A34FA8-28CB-4B35-AE81-190E8BE139AE}" dt="2024-02-22T13:23:36.220" v="7032" actId="20577"/>
          <ac:spMkLst>
            <pc:docMk/>
            <pc:sldMk cId="172495879" sldId="267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1T20:10:57.468" v="3857" actId="164"/>
          <ac:spMkLst>
            <pc:docMk/>
            <pc:sldMk cId="172495879" sldId="267"/>
            <ac:spMk id="10" creationId="{6104F595-DF8A-697C-906A-591720A08DED}"/>
          </ac:spMkLst>
        </pc:spChg>
        <pc:spChg chg="add mod">
          <ac:chgData name="federico virzi" userId="90b9f512d86b823e" providerId="LiveId" clId="{65A34FA8-28CB-4B35-AE81-190E8BE139AE}" dt="2024-02-21T20:10:57.468" v="3857" actId="164"/>
          <ac:spMkLst>
            <pc:docMk/>
            <pc:sldMk cId="172495879" sldId="267"/>
            <ac:spMk id="11" creationId="{F9C7CF9C-5D56-6F9E-68AA-885124C2E19E}"/>
          </ac:spMkLst>
        </pc:spChg>
        <pc:spChg chg="add mod">
          <ac:chgData name="federico virzi" userId="90b9f512d86b823e" providerId="LiveId" clId="{65A34FA8-28CB-4B35-AE81-190E8BE139AE}" dt="2024-02-21T20:10:57.468" v="3857" actId="164"/>
          <ac:spMkLst>
            <pc:docMk/>
            <pc:sldMk cId="172495879" sldId="267"/>
            <ac:spMk id="12" creationId="{B7F039C3-6833-7434-F370-140E35D15C05}"/>
          </ac:spMkLst>
        </pc:spChg>
        <pc:spChg chg="add del mod">
          <ac:chgData name="federico virzi" userId="90b9f512d86b823e" providerId="LiveId" clId="{65A34FA8-28CB-4B35-AE81-190E8BE139AE}" dt="2024-02-21T20:45:55.178" v="4623" actId="478"/>
          <ac:spMkLst>
            <pc:docMk/>
            <pc:sldMk cId="172495879" sldId="267"/>
            <ac:spMk id="13" creationId="{0C392167-2FE6-5EBA-14C3-5EE50EEE7F30}"/>
          </ac:spMkLst>
        </pc:spChg>
        <pc:spChg chg="add mod">
          <ac:chgData name="federico virzi" userId="90b9f512d86b823e" providerId="LiveId" clId="{65A34FA8-28CB-4B35-AE81-190E8BE139AE}" dt="2024-02-21T20:10:57.468" v="3857" actId="164"/>
          <ac:spMkLst>
            <pc:docMk/>
            <pc:sldMk cId="172495879" sldId="267"/>
            <ac:spMk id="14" creationId="{77F3294D-6E5B-2B5A-2BF6-68D40485515C}"/>
          </ac:spMkLst>
        </pc:spChg>
        <pc:spChg chg="add mod">
          <ac:chgData name="federico virzi" userId="90b9f512d86b823e" providerId="LiveId" clId="{65A34FA8-28CB-4B35-AE81-190E8BE139AE}" dt="2024-02-22T11:09:15.913" v="6665" actId="14100"/>
          <ac:spMkLst>
            <pc:docMk/>
            <pc:sldMk cId="172495879" sldId="267"/>
            <ac:spMk id="15" creationId="{F9A822BF-36BF-3FAA-06F4-495B6ADA6B1D}"/>
          </ac:spMkLst>
        </pc:spChg>
        <pc:spChg chg="add mod">
          <ac:chgData name="federico virzi" userId="90b9f512d86b823e" providerId="LiveId" clId="{65A34FA8-28CB-4B35-AE81-190E8BE139AE}" dt="2024-02-21T20:10:57.468" v="3857" actId="164"/>
          <ac:spMkLst>
            <pc:docMk/>
            <pc:sldMk cId="172495879" sldId="267"/>
            <ac:spMk id="16" creationId="{2051ED8D-E4EB-9583-E7EB-5887C3960CCC}"/>
          </ac:spMkLst>
        </pc:spChg>
        <pc:spChg chg="add mod">
          <ac:chgData name="federico virzi" userId="90b9f512d86b823e" providerId="LiveId" clId="{65A34FA8-28CB-4B35-AE81-190E8BE139AE}" dt="2024-02-27T21:23:03.869" v="7548" actId="947"/>
          <ac:spMkLst>
            <pc:docMk/>
            <pc:sldMk cId="172495879" sldId="267"/>
            <ac:spMk id="17" creationId="{27DF186B-7EB8-5961-54C2-5CD7F9B77B70}"/>
          </ac:spMkLst>
        </pc:spChg>
        <pc:spChg chg="add mod">
          <ac:chgData name="federico virzi" userId="90b9f512d86b823e" providerId="LiveId" clId="{65A34FA8-28CB-4B35-AE81-190E8BE139AE}" dt="2024-02-27T21:22:56.053" v="7547" actId="947"/>
          <ac:spMkLst>
            <pc:docMk/>
            <pc:sldMk cId="172495879" sldId="267"/>
            <ac:spMk id="21" creationId="{4D5C2365-238E-5AA7-B4FD-5427F6C7EA88}"/>
          </ac:spMkLst>
        </pc:spChg>
        <pc:spChg chg="add mod">
          <ac:chgData name="federico virzi" userId="90b9f512d86b823e" providerId="LiveId" clId="{65A34FA8-28CB-4B35-AE81-190E8BE139AE}" dt="2024-02-21T20:10:57.468" v="3857" actId="164"/>
          <ac:spMkLst>
            <pc:docMk/>
            <pc:sldMk cId="172495879" sldId="267"/>
            <ac:spMk id="24" creationId="{2E6374F1-191D-CE10-A12C-7B358C989E1C}"/>
          </ac:spMkLst>
        </pc:spChg>
        <pc:spChg chg="add mod">
          <ac:chgData name="federico virzi" userId="90b9f512d86b823e" providerId="LiveId" clId="{65A34FA8-28CB-4B35-AE81-190E8BE139AE}" dt="2024-02-21T20:01:25.237" v="3662" actId="947"/>
          <ac:spMkLst>
            <pc:docMk/>
            <pc:sldMk cId="172495879" sldId="267"/>
            <ac:spMk id="25" creationId="{03A439B8-A714-6826-D0E0-2FE7FD659A1A}"/>
          </ac:spMkLst>
        </pc:spChg>
        <pc:spChg chg="add mod">
          <ac:chgData name="federico virzi" userId="90b9f512d86b823e" providerId="LiveId" clId="{65A34FA8-28CB-4B35-AE81-190E8BE139AE}" dt="2024-02-21T20:01:56.381" v="3682" actId="947"/>
          <ac:spMkLst>
            <pc:docMk/>
            <pc:sldMk cId="172495879" sldId="267"/>
            <ac:spMk id="26" creationId="{97D33650-C838-1AEC-32D2-25FEE4AE96A5}"/>
          </ac:spMkLst>
        </pc:spChg>
        <pc:spChg chg="add mod">
          <ac:chgData name="federico virzi" userId="90b9f512d86b823e" providerId="LiveId" clId="{65A34FA8-28CB-4B35-AE81-190E8BE139AE}" dt="2024-02-21T20:02:22.366" v="3702" actId="14100"/>
          <ac:spMkLst>
            <pc:docMk/>
            <pc:sldMk cId="172495879" sldId="267"/>
            <ac:spMk id="27" creationId="{562CE8B2-0E54-59D4-6683-D9E78B77DB27}"/>
          </ac:spMkLst>
        </pc:spChg>
        <pc:spChg chg="add mod">
          <ac:chgData name="federico virzi" userId="90b9f512d86b823e" providerId="LiveId" clId="{65A34FA8-28CB-4B35-AE81-190E8BE139AE}" dt="2024-02-22T13:24:35.420" v="7037" actId="947"/>
          <ac:spMkLst>
            <pc:docMk/>
            <pc:sldMk cId="172495879" sldId="267"/>
            <ac:spMk id="28" creationId="{A57E3D01-B1D0-25F5-F507-80181B69D9CA}"/>
          </ac:spMkLst>
        </pc:spChg>
        <pc:spChg chg="add mod">
          <ac:chgData name="federico virzi" userId="90b9f512d86b823e" providerId="LiveId" clId="{65A34FA8-28CB-4B35-AE81-190E8BE139AE}" dt="2024-02-21T20:04:37.606" v="3820" actId="1076"/>
          <ac:spMkLst>
            <pc:docMk/>
            <pc:sldMk cId="172495879" sldId="267"/>
            <ac:spMk id="34" creationId="{24B6224F-4B06-0A8F-2F29-04A69F5A1325}"/>
          </ac:spMkLst>
        </pc:spChg>
        <pc:spChg chg="add mod">
          <ac:chgData name="federico virzi" userId="90b9f512d86b823e" providerId="LiveId" clId="{65A34FA8-28CB-4B35-AE81-190E8BE139AE}" dt="2024-02-21T20:04:34.277" v="3819" actId="1076"/>
          <ac:spMkLst>
            <pc:docMk/>
            <pc:sldMk cId="172495879" sldId="267"/>
            <ac:spMk id="35" creationId="{D2C737CD-30AD-CD53-5983-75935FC842F2}"/>
          </ac:spMkLst>
        </pc:spChg>
        <pc:spChg chg="add del mod">
          <ac:chgData name="federico virzi" userId="90b9f512d86b823e" providerId="LiveId" clId="{65A34FA8-28CB-4B35-AE81-190E8BE139AE}" dt="2024-02-21T20:46:00.127" v="4625" actId="478"/>
          <ac:spMkLst>
            <pc:docMk/>
            <pc:sldMk cId="172495879" sldId="267"/>
            <ac:spMk id="37" creationId="{F061C83C-F7E6-0188-78ED-EE9A74D6F7F6}"/>
          </ac:spMkLst>
        </pc:spChg>
        <pc:grpChg chg="add mod">
          <ac:chgData name="federico virzi" userId="90b9f512d86b823e" providerId="LiveId" clId="{65A34FA8-28CB-4B35-AE81-190E8BE139AE}" dt="2024-02-22T11:09:01.791" v="6663" actId="1076"/>
          <ac:grpSpMkLst>
            <pc:docMk/>
            <pc:sldMk cId="172495879" sldId="267"/>
            <ac:grpSpMk id="36" creationId="{5DEBFF9B-CAC9-E5F9-E7B3-3BECDBC26E80}"/>
          </ac:grpSpMkLst>
        </pc:grpChg>
        <pc:cxnChg chg="add mod">
          <ac:chgData name="federico virzi" userId="90b9f512d86b823e" providerId="LiveId" clId="{65A34FA8-28CB-4B35-AE81-190E8BE139AE}" dt="2024-02-21T20:10:57.468" v="3857" actId="164"/>
          <ac:cxnSpMkLst>
            <pc:docMk/>
            <pc:sldMk cId="172495879" sldId="267"/>
            <ac:cxnSpMk id="5" creationId="{EC5C3A91-02C0-C7A9-900C-80497EC867CC}"/>
          </ac:cxnSpMkLst>
        </pc:cxnChg>
        <pc:cxnChg chg="add mod">
          <ac:chgData name="federico virzi" userId="90b9f512d86b823e" providerId="LiveId" clId="{65A34FA8-28CB-4B35-AE81-190E8BE139AE}" dt="2024-02-21T20:10:57.468" v="3857" actId="164"/>
          <ac:cxnSpMkLst>
            <pc:docMk/>
            <pc:sldMk cId="172495879" sldId="267"/>
            <ac:cxnSpMk id="6" creationId="{F15C8D9D-9A18-49FD-7266-B3797B07475E}"/>
          </ac:cxnSpMkLst>
        </pc:cxnChg>
        <pc:cxnChg chg="add mod">
          <ac:chgData name="federico virzi" userId="90b9f512d86b823e" providerId="LiveId" clId="{65A34FA8-28CB-4B35-AE81-190E8BE139AE}" dt="2024-02-22T13:24:02.566" v="7033" actId="1582"/>
          <ac:cxnSpMkLst>
            <pc:docMk/>
            <pc:sldMk cId="172495879" sldId="267"/>
            <ac:cxnSpMk id="19" creationId="{1C6B830C-D2AD-0630-A1D8-FDF92949BE1A}"/>
          </ac:cxnSpMkLst>
        </pc:cxnChg>
        <pc:cxnChg chg="add mod">
          <ac:chgData name="federico virzi" userId="90b9f512d86b823e" providerId="LiveId" clId="{65A34FA8-28CB-4B35-AE81-190E8BE139AE}" dt="2024-02-22T13:24:02.566" v="7033" actId="1582"/>
          <ac:cxnSpMkLst>
            <pc:docMk/>
            <pc:sldMk cId="172495879" sldId="267"/>
            <ac:cxnSpMk id="20" creationId="{5C0D5DF6-3147-70FB-7A9C-02CDC513A048}"/>
          </ac:cxnSpMkLst>
        </pc:cxnChg>
        <pc:cxnChg chg="add mod">
          <ac:chgData name="federico virzi" userId="90b9f512d86b823e" providerId="LiveId" clId="{65A34FA8-28CB-4B35-AE81-190E8BE139AE}" dt="2024-02-21T20:10:57.468" v="3857" actId="164"/>
          <ac:cxnSpMkLst>
            <pc:docMk/>
            <pc:sldMk cId="172495879" sldId="267"/>
            <ac:cxnSpMk id="23" creationId="{D2584144-B5B0-8D86-6A7F-B835B0ECCC24}"/>
          </ac:cxnSpMkLst>
        </pc:cxnChg>
        <pc:cxnChg chg="add mod">
          <ac:chgData name="federico virzi" userId="90b9f512d86b823e" providerId="LiveId" clId="{65A34FA8-28CB-4B35-AE81-190E8BE139AE}" dt="2024-02-22T13:24:12.916" v="7034" actId="1582"/>
          <ac:cxnSpMkLst>
            <pc:docMk/>
            <pc:sldMk cId="172495879" sldId="267"/>
            <ac:cxnSpMk id="30" creationId="{6E05F72D-740A-A334-2B41-26DF62B55E6F}"/>
          </ac:cxnSpMkLst>
        </pc:cxnChg>
        <pc:cxnChg chg="add mod">
          <ac:chgData name="federico virzi" userId="90b9f512d86b823e" providerId="LiveId" clId="{65A34FA8-28CB-4B35-AE81-190E8BE139AE}" dt="2024-02-22T13:24:12.916" v="7034" actId="1582"/>
          <ac:cxnSpMkLst>
            <pc:docMk/>
            <pc:sldMk cId="172495879" sldId="267"/>
            <ac:cxnSpMk id="31" creationId="{5C715250-2AF2-E450-78BC-708CF783DBCA}"/>
          </ac:cxnSpMkLst>
        </pc:cxnChg>
        <pc:cxnChg chg="add del mod">
          <ac:chgData name="federico virzi" userId="90b9f512d86b823e" providerId="LiveId" clId="{65A34FA8-28CB-4B35-AE81-190E8BE139AE}" dt="2024-02-21T20:03:06.013" v="3712" actId="478"/>
          <ac:cxnSpMkLst>
            <pc:docMk/>
            <pc:sldMk cId="172495879" sldId="267"/>
            <ac:cxnSpMk id="33" creationId="{627759D1-06B7-D123-34AF-27B84FA9E5CB}"/>
          </ac:cxnSpMkLst>
        </pc:cxnChg>
        <pc:cxnChg chg="add del mod">
          <ac:chgData name="federico virzi" userId="90b9f512d86b823e" providerId="LiveId" clId="{65A34FA8-28CB-4B35-AE81-190E8BE139AE}" dt="2024-02-21T20:45:57.353" v="4624" actId="478"/>
          <ac:cxnSpMkLst>
            <pc:docMk/>
            <pc:sldMk cId="172495879" sldId="267"/>
            <ac:cxnSpMk id="39" creationId="{F5BC497D-B268-37B0-4941-964E7F82268A}"/>
          </ac:cxnSpMkLst>
        </pc:cxnChg>
      </pc:sldChg>
      <pc:sldChg chg="addSp delSp modSp add mod">
        <pc:chgData name="federico virzi" userId="90b9f512d86b823e" providerId="LiveId" clId="{65A34FA8-28CB-4B35-AE81-190E8BE139AE}" dt="2024-02-27T21:23:20.671" v="7550" actId="947"/>
        <pc:sldMkLst>
          <pc:docMk/>
          <pc:sldMk cId="3678307057" sldId="268"/>
        </pc:sldMkLst>
        <pc:spChg chg="mod">
          <ac:chgData name="federico virzi" userId="90b9f512d86b823e" providerId="LiveId" clId="{65A34FA8-28CB-4B35-AE81-190E8BE139AE}" dt="2024-02-22T14:40:01.017" v="7062" actId="20577"/>
          <ac:spMkLst>
            <pc:docMk/>
            <pc:sldMk cId="3678307057" sldId="268"/>
            <ac:spMk id="2" creationId="{69F44E53-59D4-BA99-41EB-D49F7DC96EA5}"/>
          </ac:spMkLst>
        </pc:spChg>
        <pc:spChg chg="mod">
          <ac:chgData name="federico virzi" userId="90b9f512d86b823e" providerId="LiveId" clId="{65A34FA8-28CB-4B35-AE81-190E8BE139AE}" dt="2024-02-21T20:17:47.496" v="4058" actId="1076"/>
          <ac:spMkLst>
            <pc:docMk/>
            <pc:sldMk cId="3678307057" sldId="268"/>
            <ac:spMk id="4" creationId="{F746C5EB-BF23-DB05-32FC-57D102576E66}"/>
          </ac:spMkLst>
        </pc:spChg>
        <pc:spChg chg="mod">
          <ac:chgData name="federico virzi" userId="90b9f512d86b823e" providerId="LiveId" clId="{65A34FA8-28CB-4B35-AE81-190E8BE139AE}" dt="2024-02-21T20:11:00.045" v="3858"/>
          <ac:spMkLst>
            <pc:docMk/>
            <pc:sldMk cId="3678307057" sldId="268"/>
            <ac:spMk id="7" creationId="{71B5DB0C-EE43-C295-5B74-7271206D9903}"/>
          </ac:spMkLst>
        </pc:spChg>
        <pc:spChg chg="mod">
          <ac:chgData name="federico virzi" userId="90b9f512d86b823e" providerId="LiveId" clId="{65A34FA8-28CB-4B35-AE81-190E8BE139AE}" dt="2024-02-21T20:11:00.045" v="3858"/>
          <ac:spMkLst>
            <pc:docMk/>
            <pc:sldMk cId="3678307057" sldId="268"/>
            <ac:spMk id="8" creationId="{681DC19F-1ABE-5271-EF46-F38C7C5C0D2F}"/>
          </ac:spMkLst>
        </pc:spChg>
        <pc:spChg chg="mod">
          <ac:chgData name="federico virzi" userId="90b9f512d86b823e" providerId="LiveId" clId="{65A34FA8-28CB-4B35-AE81-190E8BE139AE}" dt="2024-02-21T20:11:00.045" v="3858"/>
          <ac:spMkLst>
            <pc:docMk/>
            <pc:sldMk cId="3678307057" sldId="268"/>
            <ac:spMk id="9" creationId="{C3CA2B27-18FD-9142-84BB-CE70B4B7863B}"/>
          </ac:spMkLst>
        </pc:spChg>
        <pc:spChg chg="del mod">
          <ac:chgData name="federico virzi" userId="90b9f512d86b823e" providerId="LiveId" clId="{65A34FA8-28CB-4B35-AE81-190E8BE139AE}" dt="2024-02-21T20:46:03.844" v="4626" actId="478"/>
          <ac:spMkLst>
            <pc:docMk/>
            <pc:sldMk cId="3678307057" sldId="268"/>
            <ac:spMk id="10" creationId="{7669822D-E58C-CB73-FF12-8848F7A0F987}"/>
          </ac:spMkLst>
        </pc:spChg>
        <pc:spChg chg="mod">
          <ac:chgData name="federico virzi" userId="90b9f512d86b823e" providerId="LiveId" clId="{65A34FA8-28CB-4B35-AE81-190E8BE139AE}" dt="2024-02-21T20:11:00.045" v="3858"/>
          <ac:spMkLst>
            <pc:docMk/>
            <pc:sldMk cId="3678307057" sldId="268"/>
            <ac:spMk id="11" creationId="{A73C31C7-F405-2960-AD0C-647D2449E15A}"/>
          </ac:spMkLst>
        </pc:spChg>
        <pc:spChg chg="mod">
          <ac:chgData name="federico virzi" userId="90b9f512d86b823e" providerId="LiveId" clId="{65A34FA8-28CB-4B35-AE81-190E8BE139AE}" dt="2024-02-21T20:46:21.800" v="4629" actId="14100"/>
          <ac:spMkLst>
            <pc:docMk/>
            <pc:sldMk cId="3678307057" sldId="268"/>
            <ac:spMk id="12" creationId="{FFFD8D76-513E-79D9-DAF9-CA6B3E8258A8}"/>
          </ac:spMkLst>
        </pc:spChg>
        <pc:spChg chg="mod">
          <ac:chgData name="federico virzi" userId="90b9f512d86b823e" providerId="LiveId" clId="{65A34FA8-28CB-4B35-AE81-190E8BE139AE}" dt="2024-02-21T20:11:00.045" v="3858"/>
          <ac:spMkLst>
            <pc:docMk/>
            <pc:sldMk cId="3678307057" sldId="268"/>
            <ac:spMk id="13" creationId="{A11717C1-A931-5121-B4DF-EA93353EE0C2}"/>
          </ac:spMkLst>
        </pc:spChg>
        <pc:spChg chg="mod">
          <ac:chgData name="federico virzi" userId="90b9f512d86b823e" providerId="LiveId" clId="{65A34FA8-28CB-4B35-AE81-190E8BE139AE}" dt="2024-02-27T21:23:20.671" v="7550" actId="947"/>
          <ac:spMkLst>
            <pc:docMk/>
            <pc:sldMk cId="3678307057" sldId="268"/>
            <ac:spMk id="14" creationId="{ABE6FEF9-6995-E467-C41C-7F906B372F7C}"/>
          </ac:spMkLst>
        </pc:spChg>
        <pc:spChg chg="mod">
          <ac:chgData name="federico virzi" userId="90b9f512d86b823e" providerId="LiveId" clId="{65A34FA8-28CB-4B35-AE81-190E8BE139AE}" dt="2024-02-27T21:23:13.677" v="7549" actId="947"/>
          <ac:spMkLst>
            <pc:docMk/>
            <pc:sldMk cId="3678307057" sldId="268"/>
            <ac:spMk id="17" creationId="{6E9B643E-E87D-C376-EE1E-924ADFF94966}"/>
          </ac:spMkLst>
        </pc:spChg>
        <pc:spChg chg="mod">
          <ac:chgData name="federico virzi" userId="90b9f512d86b823e" providerId="LiveId" clId="{65A34FA8-28CB-4B35-AE81-190E8BE139AE}" dt="2024-02-21T20:11:00.045" v="3858"/>
          <ac:spMkLst>
            <pc:docMk/>
            <pc:sldMk cId="3678307057" sldId="268"/>
            <ac:spMk id="19" creationId="{D432F052-4F75-295B-89C3-9DA45C369C5D}"/>
          </ac:spMkLst>
        </pc:spChg>
        <pc:spChg chg="add mod">
          <ac:chgData name="federico virzi" userId="90b9f512d86b823e" providerId="LiveId" clId="{65A34FA8-28CB-4B35-AE81-190E8BE139AE}" dt="2024-02-21T20:46:17.032" v="4628" actId="1076"/>
          <ac:spMkLst>
            <pc:docMk/>
            <pc:sldMk cId="3678307057" sldId="268"/>
            <ac:spMk id="22" creationId="{0F5928FF-7FFF-F5E9-A044-DAB23E1AD72C}"/>
          </ac:spMkLst>
        </pc:spChg>
        <pc:spChg chg="add mod">
          <ac:chgData name="federico virzi" userId="90b9f512d86b823e" providerId="LiveId" clId="{65A34FA8-28CB-4B35-AE81-190E8BE139AE}" dt="2024-02-22T15:18:10.831" v="7113" actId="1076"/>
          <ac:spMkLst>
            <pc:docMk/>
            <pc:sldMk cId="3678307057" sldId="268"/>
            <ac:spMk id="24" creationId="{BAE883DA-A5D6-5365-1E77-E2B1E194CDCD}"/>
          </ac:spMkLst>
        </pc:spChg>
        <pc:spChg chg="add del mod">
          <ac:chgData name="federico virzi" userId="90b9f512d86b823e" providerId="LiveId" clId="{65A34FA8-28CB-4B35-AE81-190E8BE139AE}" dt="2024-02-22T15:01:02.953" v="7088" actId="478"/>
          <ac:spMkLst>
            <pc:docMk/>
            <pc:sldMk cId="3678307057" sldId="268"/>
            <ac:spMk id="25" creationId="{E8C8119E-9326-7AD0-AE94-3C6646FC4CF5}"/>
          </ac:spMkLst>
        </pc:spChg>
        <pc:spChg chg="add mod">
          <ac:chgData name="federico virzi" userId="90b9f512d86b823e" providerId="LiveId" clId="{65A34FA8-28CB-4B35-AE81-190E8BE139AE}" dt="2024-02-22T15:04:06.720" v="7100" actId="1076"/>
          <ac:spMkLst>
            <pc:docMk/>
            <pc:sldMk cId="3678307057" sldId="268"/>
            <ac:spMk id="26" creationId="{2A612A86-3E62-8CAF-4221-4EF9F1DFCB82}"/>
          </ac:spMkLst>
        </pc:spChg>
        <pc:spChg chg="del mod topLvl">
          <ac:chgData name="federico virzi" userId="90b9f512d86b823e" providerId="LiveId" clId="{65A34FA8-28CB-4B35-AE81-190E8BE139AE}" dt="2024-02-21T20:15:09.269" v="4021" actId="478"/>
          <ac:spMkLst>
            <pc:docMk/>
            <pc:sldMk cId="3678307057" sldId="268"/>
            <ac:spMk id="30" creationId="{BC7AF73C-97AA-B637-3C10-CFA9ED5E9B65}"/>
          </ac:spMkLst>
        </pc:spChg>
        <pc:spChg chg="del mod topLvl">
          <ac:chgData name="federico virzi" userId="90b9f512d86b823e" providerId="LiveId" clId="{65A34FA8-28CB-4B35-AE81-190E8BE139AE}" dt="2024-02-21T20:15:24.160" v="4031" actId="478"/>
          <ac:spMkLst>
            <pc:docMk/>
            <pc:sldMk cId="3678307057" sldId="268"/>
            <ac:spMk id="31" creationId="{22548B0F-8B4C-F5BF-7541-C4954D676A72}"/>
          </ac:spMkLst>
        </pc:spChg>
        <pc:spChg chg="mod topLvl">
          <ac:chgData name="federico virzi" userId="90b9f512d86b823e" providerId="LiveId" clId="{65A34FA8-28CB-4B35-AE81-190E8BE139AE}" dt="2024-02-21T20:17:53.152" v="4059" actId="1076"/>
          <ac:spMkLst>
            <pc:docMk/>
            <pc:sldMk cId="3678307057" sldId="268"/>
            <ac:spMk id="32" creationId="{82436B16-9B46-34B8-F23F-C5517E01D458}"/>
          </ac:spMkLst>
        </pc:spChg>
        <pc:spChg chg="del mod topLvl">
          <ac:chgData name="federico virzi" userId="90b9f512d86b823e" providerId="LiveId" clId="{65A34FA8-28CB-4B35-AE81-190E8BE139AE}" dt="2024-02-21T20:15:27.662" v="4033" actId="478"/>
          <ac:spMkLst>
            <pc:docMk/>
            <pc:sldMk cId="3678307057" sldId="268"/>
            <ac:spMk id="33" creationId="{5CA7FC30-61A1-76EA-9576-DCC20A9DF603}"/>
          </ac:spMkLst>
        </pc:spChg>
        <pc:spChg chg="del mod topLvl">
          <ac:chgData name="federico virzi" userId="90b9f512d86b823e" providerId="LiveId" clId="{65A34FA8-28CB-4B35-AE81-190E8BE139AE}" dt="2024-02-21T20:15:26.581" v="4032" actId="478"/>
          <ac:spMkLst>
            <pc:docMk/>
            <pc:sldMk cId="3678307057" sldId="268"/>
            <ac:spMk id="34" creationId="{4CE4DD87-803A-B0A7-5B76-E7421B4AA135}"/>
          </ac:spMkLst>
        </pc:spChg>
        <pc:spChg chg="del mod topLvl">
          <ac:chgData name="federico virzi" userId="90b9f512d86b823e" providerId="LiveId" clId="{65A34FA8-28CB-4B35-AE81-190E8BE139AE}" dt="2024-02-21T20:15:08.157" v="4020" actId="478"/>
          <ac:spMkLst>
            <pc:docMk/>
            <pc:sldMk cId="3678307057" sldId="268"/>
            <ac:spMk id="35" creationId="{95B915EF-2C3E-43F4-E731-AE49243B57E0}"/>
          </ac:spMkLst>
        </pc:spChg>
        <pc:spChg chg="del mod topLvl">
          <ac:chgData name="federico virzi" userId="90b9f512d86b823e" providerId="LiveId" clId="{65A34FA8-28CB-4B35-AE81-190E8BE139AE}" dt="2024-02-21T20:15:11.200" v="4022" actId="478"/>
          <ac:spMkLst>
            <pc:docMk/>
            <pc:sldMk cId="3678307057" sldId="268"/>
            <ac:spMk id="36" creationId="{B8BDDBD8-4E5D-E3EE-EF25-CB36532856D5}"/>
          </ac:spMkLst>
        </pc:spChg>
        <pc:spChg chg="del mod topLvl">
          <ac:chgData name="federico virzi" userId="90b9f512d86b823e" providerId="LiveId" clId="{65A34FA8-28CB-4B35-AE81-190E8BE139AE}" dt="2024-02-21T20:15:03.854" v="4015" actId="478"/>
          <ac:spMkLst>
            <pc:docMk/>
            <pc:sldMk cId="3678307057" sldId="268"/>
            <ac:spMk id="37" creationId="{62A898DE-7B01-F3F9-F4BC-FB70F4773FB0}"/>
          </ac:spMkLst>
        </pc:spChg>
        <pc:spChg chg="del mod topLvl">
          <ac:chgData name="federico virzi" userId="90b9f512d86b823e" providerId="LiveId" clId="{65A34FA8-28CB-4B35-AE81-190E8BE139AE}" dt="2024-02-21T20:15:06.663" v="4018" actId="478"/>
          <ac:spMkLst>
            <pc:docMk/>
            <pc:sldMk cId="3678307057" sldId="268"/>
            <ac:spMk id="40" creationId="{A9118964-7A1E-0D75-40B2-5C05A2606A74}"/>
          </ac:spMkLst>
        </pc:spChg>
        <pc:spChg chg="add del mod topLvl">
          <ac:chgData name="federico virzi" userId="90b9f512d86b823e" providerId="LiveId" clId="{65A34FA8-28CB-4B35-AE81-190E8BE139AE}" dt="2024-02-21T20:17:53.152" v="4059" actId="1076"/>
          <ac:spMkLst>
            <pc:docMk/>
            <pc:sldMk cId="3678307057" sldId="268"/>
            <ac:spMk id="42" creationId="{2390C37D-B923-0E54-10A7-411539149A4C}"/>
          </ac:spMkLst>
        </pc:spChg>
        <pc:spChg chg="add mod">
          <ac:chgData name="federico virzi" userId="90b9f512d86b823e" providerId="LiveId" clId="{65A34FA8-28CB-4B35-AE81-190E8BE139AE}" dt="2024-02-21T20:17:53.152" v="4059" actId="1076"/>
          <ac:spMkLst>
            <pc:docMk/>
            <pc:sldMk cId="3678307057" sldId="268"/>
            <ac:spMk id="49" creationId="{76A5992F-9C71-75C3-A4F4-5F7B1A8D6C48}"/>
          </ac:spMkLst>
        </pc:spChg>
        <pc:spChg chg="add mod">
          <ac:chgData name="federico virzi" userId="90b9f512d86b823e" providerId="LiveId" clId="{65A34FA8-28CB-4B35-AE81-190E8BE139AE}" dt="2024-02-21T20:17:53.152" v="4059" actId="1076"/>
          <ac:spMkLst>
            <pc:docMk/>
            <pc:sldMk cId="3678307057" sldId="268"/>
            <ac:spMk id="51" creationId="{67B44D4F-AE41-A5F4-FDD7-182CFD95876D}"/>
          </ac:spMkLst>
        </pc:spChg>
        <pc:spChg chg="add mod">
          <ac:chgData name="federico virzi" userId="90b9f512d86b823e" providerId="LiveId" clId="{65A34FA8-28CB-4B35-AE81-190E8BE139AE}" dt="2024-02-21T20:17:53.152" v="4059" actId="1076"/>
          <ac:spMkLst>
            <pc:docMk/>
            <pc:sldMk cId="3678307057" sldId="268"/>
            <ac:spMk id="52" creationId="{2EFFCFD5-2C3B-C88D-7DF6-66F1D1D22FFE}"/>
          </ac:spMkLst>
        </pc:spChg>
        <pc:spChg chg="add mod">
          <ac:chgData name="federico virzi" userId="90b9f512d86b823e" providerId="LiveId" clId="{65A34FA8-28CB-4B35-AE81-190E8BE139AE}" dt="2024-02-22T15:04:19.736" v="7105" actId="20577"/>
          <ac:spMkLst>
            <pc:docMk/>
            <pc:sldMk cId="3678307057" sldId="268"/>
            <ac:spMk id="56" creationId="{33EFB2EB-FFAB-DD65-0CC0-83D3DE197A23}"/>
          </ac:spMkLst>
        </pc:spChg>
        <pc:grpChg chg="add mod">
          <ac:chgData name="federico virzi" userId="90b9f512d86b823e" providerId="LiveId" clId="{65A34FA8-28CB-4B35-AE81-190E8BE139AE}" dt="2024-02-22T15:01:39.391" v="7096" actId="1076"/>
          <ac:grpSpMkLst>
            <pc:docMk/>
            <pc:sldMk cId="3678307057" sldId="268"/>
            <ac:grpSpMk id="3" creationId="{260ED6CA-1612-D566-9735-1048DCD9D8FD}"/>
          </ac:grpSpMkLst>
        </pc:grpChg>
        <pc:grpChg chg="add del mod">
          <ac:chgData name="federico virzi" userId="90b9f512d86b823e" providerId="LiveId" clId="{65A34FA8-28CB-4B35-AE81-190E8BE139AE}" dt="2024-02-21T20:14:58.851" v="4013" actId="165"/>
          <ac:grpSpMkLst>
            <pc:docMk/>
            <pc:sldMk cId="3678307057" sldId="268"/>
            <ac:grpSpMk id="27" creationId="{8976DA74-0B2A-8118-B875-5FBB97C4D656}"/>
          </ac:grpSpMkLst>
        </pc:grpChg>
        <pc:cxnChg chg="mod">
          <ac:chgData name="federico virzi" userId="90b9f512d86b823e" providerId="LiveId" clId="{65A34FA8-28CB-4B35-AE81-190E8BE139AE}" dt="2024-02-21T20:11:00.045" v="3858"/>
          <ac:cxnSpMkLst>
            <pc:docMk/>
            <pc:sldMk cId="3678307057" sldId="268"/>
            <ac:cxnSpMk id="5" creationId="{18042C47-8BEE-A7E8-2484-054403C90210}"/>
          </ac:cxnSpMkLst>
        </pc:cxnChg>
        <pc:cxnChg chg="mod">
          <ac:chgData name="federico virzi" userId="90b9f512d86b823e" providerId="LiveId" clId="{65A34FA8-28CB-4B35-AE81-190E8BE139AE}" dt="2024-02-21T20:11:00.045" v="3858"/>
          <ac:cxnSpMkLst>
            <pc:docMk/>
            <pc:sldMk cId="3678307057" sldId="268"/>
            <ac:cxnSpMk id="6" creationId="{007DE3A9-8130-908E-4EE7-AB1C9502FEFF}"/>
          </ac:cxnSpMkLst>
        </pc:cxnChg>
        <pc:cxnChg chg="mod">
          <ac:chgData name="federico virzi" userId="90b9f512d86b823e" providerId="LiveId" clId="{65A34FA8-28CB-4B35-AE81-190E8BE139AE}" dt="2024-02-22T15:01:45.739" v="7097" actId="14100"/>
          <ac:cxnSpMkLst>
            <pc:docMk/>
            <pc:sldMk cId="3678307057" sldId="268"/>
            <ac:cxnSpMk id="15" creationId="{A30EC103-DC6F-41B6-E202-61C8AC96BB59}"/>
          </ac:cxnSpMkLst>
        </pc:cxnChg>
        <pc:cxnChg chg="mod">
          <ac:chgData name="federico virzi" userId="90b9f512d86b823e" providerId="LiveId" clId="{65A34FA8-28CB-4B35-AE81-190E8BE139AE}" dt="2024-02-22T13:25:01.280" v="7044" actId="1582"/>
          <ac:cxnSpMkLst>
            <pc:docMk/>
            <pc:sldMk cId="3678307057" sldId="268"/>
            <ac:cxnSpMk id="16" creationId="{89590B81-CFB1-25C7-01F5-39BEEA13AF8A}"/>
          </ac:cxnSpMkLst>
        </pc:cxnChg>
        <pc:cxnChg chg="mod">
          <ac:chgData name="federico virzi" userId="90b9f512d86b823e" providerId="LiveId" clId="{65A34FA8-28CB-4B35-AE81-190E8BE139AE}" dt="2024-02-21T20:11:00.045" v="3858"/>
          <ac:cxnSpMkLst>
            <pc:docMk/>
            <pc:sldMk cId="3678307057" sldId="268"/>
            <ac:cxnSpMk id="18" creationId="{230F0061-5424-FFCD-766D-7140C931A7A1}"/>
          </ac:cxnSpMkLst>
        </pc:cxnChg>
        <pc:cxnChg chg="add mod">
          <ac:chgData name="federico virzi" userId="90b9f512d86b823e" providerId="LiveId" clId="{65A34FA8-28CB-4B35-AE81-190E8BE139AE}" dt="2024-02-21T20:46:17.032" v="4628" actId="1076"/>
          <ac:cxnSpMkLst>
            <pc:docMk/>
            <pc:sldMk cId="3678307057" sldId="268"/>
            <ac:cxnSpMk id="21" creationId="{778BA493-B722-0493-0FC2-8685DA876D40}"/>
          </ac:cxnSpMkLst>
        </pc:cxnChg>
        <pc:cxnChg chg="mod topLvl">
          <ac:chgData name="federico virzi" userId="90b9f512d86b823e" providerId="LiveId" clId="{65A34FA8-28CB-4B35-AE81-190E8BE139AE}" dt="2024-02-21T20:17:53.152" v="4059" actId="1076"/>
          <ac:cxnSpMkLst>
            <pc:docMk/>
            <pc:sldMk cId="3678307057" sldId="268"/>
            <ac:cxnSpMk id="28" creationId="{98543377-4715-6949-5EB8-C3548638F914}"/>
          </ac:cxnSpMkLst>
        </pc:cxnChg>
        <pc:cxnChg chg="mod topLvl">
          <ac:chgData name="federico virzi" userId="90b9f512d86b823e" providerId="LiveId" clId="{65A34FA8-28CB-4B35-AE81-190E8BE139AE}" dt="2024-02-21T20:17:53.152" v="4059" actId="1076"/>
          <ac:cxnSpMkLst>
            <pc:docMk/>
            <pc:sldMk cId="3678307057" sldId="268"/>
            <ac:cxnSpMk id="29" creationId="{61A340B4-D6CA-AD64-58CD-9304B58339B1}"/>
          </ac:cxnSpMkLst>
        </pc:cxnChg>
        <pc:cxnChg chg="del mod topLvl">
          <ac:chgData name="federico virzi" userId="90b9f512d86b823e" providerId="LiveId" clId="{65A34FA8-28CB-4B35-AE81-190E8BE139AE}" dt="2024-02-21T20:15:01.774" v="4014" actId="478"/>
          <ac:cxnSpMkLst>
            <pc:docMk/>
            <pc:sldMk cId="3678307057" sldId="268"/>
            <ac:cxnSpMk id="38" creationId="{14DF1438-F55C-E5DB-6C70-BD94EB0A4F9C}"/>
          </ac:cxnSpMkLst>
        </pc:cxnChg>
        <pc:cxnChg chg="del mod topLvl">
          <ac:chgData name="federico virzi" userId="90b9f512d86b823e" providerId="LiveId" clId="{65A34FA8-28CB-4B35-AE81-190E8BE139AE}" dt="2024-02-21T20:15:07.236" v="4019" actId="478"/>
          <ac:cxnSpMkLst>
            <pc:docMk/>
            <pc:sldMk cId="3678307057" sldId="268"/>
            <ac:cxnSpMk id="39" creationId="{7CA69263-BA27-E6D7-2E5C-0CC982B09C62}"/>
          </ac:cxnSpMkLst>
        </pc:cxnChg>
        <pc:cxnChg chg="mod topLvl">
          <ac:chgData name="federico virzi" userId="90b9f512d86b823e" providerId="LiveId" clId="{65A34FA8-28CB-4B35-AE81-190E8BE139AE}" dt="2024-02-21T20:17:53.152" v="4059" actId="1076"/>
          <ac:cxnSpMkLst>
            <pc:docMk/>
            <pc:sldMk cId="3678307057" sldId="268"/>
            <ac:cxnSpMk id="41" creationId="{2EE767C5-BCDF-E19A-BD6C-3CB27EFE2331}"/>
          </ac:cxnSpMkLst>
        </pc:cxnChg>
        <pc:cxnChg chg="add mod">
          <ac:chgData name="federico virzi" userId="90b9f512d86b823e" providerId="LiveId" clId="{65A34FA8-28CB-4B35-AE81-190E8BE139AE}" dt="2024-02-21T20:17:53.152" v="4059" actId="1076"/>
          <ac:cxnSpMkLst>
            <pc:docMk/>
            <pc:sldMk cId="3678307057" sldId="268"/>
            <ac:cxnSpMk id="47" creationId="{AC7E8D4F-9D16-3306-6EA5-281DF64FCB0E}"/>
          </ac:cxnSpMkLst>
        </pc:cxnChg>
        <pc:cxnChg chg="add mod">
          <ac:chgData name="federico virzi" userId="90b9f512d86b823e" providerId="LiveId" clId="{65A34FA8-28CB-4B35-AE81-190E8BE139AE}" dt="2024-02-21T20:17:53.152" v="4059" actId="1076"/>
          <ac:cxnSpMkLst>
            <pc:docMk/>
            <pc:sldMk cId="3678307057" sldId="268"/>
            <ac:cxnSpMk id="48" creationId="{3B75EF69-6A58-1D77-11BA-BEF1C80B59E5}"/>
          </ac:cxnSpMkLst>
        </pc:cxnChg>
        <pc:cxnChg chg="add mod">
          <ac:chgData name="federico virzi" userId="90b9f512d86b823e" providerId="LiveId" clId="{65A34FA8-28CB-4B35-AE81-190E8BE139AE}" dt="2024-02-21T20:17:53.152" v="4059" actId="1076"/>
          <ac:cxnSpMkLst>
            <pc:docMk/>
            <pc:sldMk cId="3678307057" sldId="268"/>
            <ac:cxnSpMk id="50" creationId="{02C5B930-A402-23AF-CB11-D6709572D172}"/>
          </ac:cxnSpMkLst>
        </pc:cxnChg>
        <pc:cxnChg chg="add del mod">
          <ac:chgData name="federico virzi" userId="90b9f512d86b823e" providerId="LiveId" clId="{65A34FA8-28CB-4B35-AE81-190E8BE139AE}" dt="2024-02-21T20:16:56.560" v="4049" actId="478"/>
          <ac:cxnSpMkLst>
            <pc:docMk/>
            <pc:sldMk cId="3678307057" sldId="268"/>
            <ac:cxnSpMk id="54" creationId="{646A6F5E-08F3-08E6-ACF8-8C285385BBAD}"/>
          </ac:cxnSpMkLst>
        </pc:cxnChg>
        <pc:cxnChg chg="add mod">
          <ac:chgData name="federico virzi" userId="90b9f512d86b823e" providerId="LiveId" clId="{65A34FA8-28CB-4B35-AE81-190E8BE139AE}" dt="2024-02-22T15:18:46.547" v="7116" actId="1582"/>
          <ac:cxnSpMkLst>
            <pc:docMk/>
            <pc:sldMk cId="3678307057" sldId="268"/>
            <ac:cxnSpMk id="58" creationId="{C240BB13-94C2-279B-DDE9-960BBBB89FC2}"/>
          </ac:cxnSpMkLst>
        </pc:cxnChg>
        <pc:cxnChg chg="add del mod">
          <ac:chgData name="federico virzi" userId="90b9f512d86b823e" providerId="LiveId" clId="{65A34FA8-28CB-4B35-AE81-190E8BE139AE}" dt="2024-02-22T15:01:14.093" v="7092" actId="478"/>
          <ac:cxnSpMkLst>
            <pc:docMk/>
            <pc:sldMk cId="3678307057" sldId="268"/>
            <ac:cxnSpMk id="61" creationId="{75024225-8CCB-505D-EBE0-CA9A6E667D65}"/>
          </ac:cxnSpMkLst>
        </pc:cxnChg>
        <pc:cxnChg chg="add mod">
          <ac:chgData name="federico virzi" userId="90b9f512d86b823e" providerId="LiveId" clId="{65A34FA8-28CB-4B35-AE81-190E8BE139AE}" dt="2024-02-22T15:18:46.547" v="7116" actId="1582"/>
          <ac:cxnSpMkLst>
            <pc:docMk/>
            <pc:sldMk cId="3678307057" sldId="268"/>
            <ac:cxnSpMk id="63" creationId="{5333A211-B4CA-64D9-F14F-503DFA7A0D90}"/>
          </ac:cxnSpMkLst>
        </pc:cxnChg>
        <pc:cxnChg chg="add mod">
          <ac:chgData name="federico virzi" userId="90b9f512d86b823e" providerId="LiveId" clId="{65A34FA8-28CB-4B35-AE81-190E8BE139AE}" dt="2024-02-22T15:18:46.547" v="7116" actId="1582"/>
          <ac:cxnSpMkLst>
            <pc:docMk/>
            <pc:sldMk cId="3678307057" sldId="268"/>
            <ac:cxnSpMk id="65" creationId="{A314B0A6-BF68-B2C1-23DE-E223B66B8B28}"/>
          </ac:cxnSpMkLst>
        </pc:cxnChg>
      </pc:sldChg>
      <pc:sldChg chg="addSp modSp add mod ord modShow">
        <pc:chgData name="federico virzi" userId="90b9f512d86b823e" providerId="LiveId" clId="{65A34FA8-28CB-4B35-AE81-190E8BE139AE}" dt="2024-02-22T14:57:11.987" v="7069"/>
        <pc:sldMkLst>
          <pc:docMk/>
          <pc:sldMk cId="2335798190" sldId="269"/>
        </pc:sldMkLst>
        <pc:spChg chg="mod">
          <ac:chgData name="federico virzi" userId="90b9f512d86b823e" providerId="LiveId" clId="{65A34FA8-28CB-4B35-AE81-190E8BE139AE}" dt="2024-02-21T20:40:03.566" v="4618" actId="1076"/>
          <ac:spMkLst>
            <pc:docMk/>
            <pc:sldMk cId="2335798190" sldId="269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1T21:00:58.132" v="4652" actId="1076"/>
          <ac:spMkLst>
            <pc:docMk/>
            <pc:sldMk cId="2335798190" sldId="269"/>
            <ac:spMk id="5" creationId="{8E538570-9334-4321-8346-284521386249}"/>
          </ac:spMkLst>
        </pc:spChg>
        <pc:spChg chg="add mod">
          <ac:chgData name="federico virzi" userId="90b9f512d86b823e" providerId="LiveId" clId="{65A34FA8-28CB-4B35-AE81-190E8BE139AE}" dt="2024-02-21T21:01:00.568" v="4653" actId="1076"/>
          <ac:spMkLst>
            <pc:docMk/>
            <pc:sldMk cId="2335798190" sldId="269"/>
            <ac:spMk id="6" creationId="{219499C4-2624-2DA4-FD66-E67E22E0C988}"/>
          </ac:spMkLst>
        </pc:spChg>
        <pc:spChg chg="add mod">
          <ac:chgData name="federico virzi" userId="90b9f512d86b823e" providerId="LiveId" clId="{65A34FA8-28CB-4B35-AE81-190E8BE139AE}" dt="2024-02-21T21:01:03.687" v="4654" actId="1076"/>
          <ac:spMkLst>
            <pc:docMk/>
            <pc:sldMk cId="2335798190" sldId="269"/>
            <ac:spMk id="7" creationId="{7E5485C2-31DE-65C7-EF1C-1B8F48D9DDCA}"/>
          </ac:spMkLst>
        </pc:spChg>
        <pc:spChg chg="add mod">
          <ac:chgData name="federico virzi" userId="90b9f512d86b823e" providerId="LiveId" clId="{65A34FA8-28CB-4B35-AE81-190E8BE139AE}" dt="2024-02-21T20:39:59.983" v="4617" actId="1076"/>
          <ac:spMkLst>
            <pc:docMk/>
            <pc:sldMk cId="2335798190" sldId="269"/>
            <ac:spMk id="8" creationId="{F9A8BB8D-EB74-9EBD-B9C4-E3DB1FD06E3E}"/>
          </ac:spMkLst>
        </pc:spChg>
        <pc:picChg chg="add mod modCrop">
          <ac:chgData name="federico virzi" userId="90b9f512d86b823e" providerId="LiveId" clId="{65A34FA8-28CB-4B35-AE81-190E8BE139AE}" dt="2024-02-21T21:00:40.152" v="4649" actId="1076"/>
          <ac:picMkLst>
            <pc:docMk/>
            <pc:sldMk cId="2335798190" sldId="269"/>
            <ac:picMk id="3" creationId="{029EDE34-E583-5EF9-C16E-5ED48D6C5894}"/>
          </ac:picMkLst>
        </pc:picChg>
        <pc:picChg chg="add mod ord modCrop">
          <ac:chgData name="federico virzi" userId="90b9f512d86b823e" providerId="LiveId" clId="{65A34FA8-28CB-4B35-AE81-190E8BE139AE}" dt="2024-02-21T20:49:30.533" v="4643" actId="167"/>
          <ac:picMkLst>
            <pc:docMk/>
            <pc:sldMk cId="2335798190" sldId="269"/>
            <ac:picMk id="10" creationId="{404DEE3A-8C4B-7F40-378A-3928CF51738C}"/>
          </ac:picMkLst>
        </pc:picChg>
        <pc:picChg chg="add mod">
          <ac:chgData name="federico virzi" userId="90b9f512d86b823e" providerId="LiveId" clId="{65A34FA8-28CB-4B35-AE81-190E8BE139AE}" dt="2024-02-21T21:00:45.479" v="4651" actId="14100"/>
          <ac:picMkLst>
            <pc:docMk/>
            <pc:sldMk cId="2335798190" sldId="269"/>
            <ac:picMk id="11" creationId="{498A227D-9736-5CF2-8B25-6859B71AE072}"/>
          </ac:picMkLst>
        </pc:picChg>
      </pc:sldChg>
      <pc:sldChg chg="addSp delSp modSp add mod">
        <pc:chgData name="federico virzi" userId="90b9f512d86b823e" providerId="LiveId" clId="{65A34FA8-28CB-4B35-AE81-190E8BE139AE}" dt="2024-02-22T15:45:50.570" v="7493" actId="947"/>
        <pc:sldMkLst>
          <pc:docMk/>
          <pc:sldMk cId="4129760488" sldId="270"/>
        </pc:sldMkLst>
        <pc:spChg chg="mod">
          <ac:chgData name="federico virzi" userId="90b9f512d86b823e" providerId="LiveId" clId="{65A34FA8-28CB-4B35-AE81-190E8BE139AE}" dt="2024-02-22T15:30:36.017" v="7328" actId="1076"/>
          <ac:spMkLst>
            <pc:docMk/>
            <pc:sldMk cId="4129760488" sldId="270"/>
            <ac:spMk id="2" creationId="{69F44E53-59D4-BA99-41EB-D49F7DC96EA5}"/>
          </ac:spMkLst>
        </pc:spChg>
        <pc:spChg chg="add del mod">
          <ac:chgData name="federico virzi" userId="90b9f512d86b823e" providerId="LiveId" clId="{65A34FA8-28CB-4B35-AE81-190E8BE139AE}" dt="2024-02-21T21:12:45.869" v="4894" actId="478"/>
          <ac:spMkLst>
            <pc:docMk/>
            <pc:sldMk cId="4129760488" sldId="270"/>
            <ac:spMk id="3" creationId="{6558288A-8D44-BBC5-A29A-440EC4FBADE6}"/>
          </ac:spMkLst>
        </pc:spChg>
        <pc:spChg chg="add mod">
          <ac:chgData name="federico virzi" userId="90b9f512d86b823e" providerId="LiveId" clId="{65A34FA8-28CB-4B35-AE81-190E8BE139AE}" dt="2024-02-21T21:11:13.736" v="4718" actId="14100"/>
          <ac:spMkLst>
            <pc:docMk/>
            <pc:sldMk cId="4129760488" sldId="270"/>
            <ac:spMk id="5" creationId="{E064BD83-41CA-0E84-D149-D07762E14834}"/>
          </ac:spMkLst>
        </pc:spChg>
        <pc:spChg chg="add mod">
          <ac:chgData name="federico virzi" userId="90b9f512d86b823e" providerId="LiveId" clId="{65A34FA8-28CB-4B35-AE81-190E8BE139AE}" dt="2024-02-22T15:45:50.570" v="7493" actId="947"/>
          <ac:spMkLst>
            <pc:docMk/>
            <pc:sldMk cId="4129760488" sldId="270"/>
            <ac:spMk id="6" creationId="{E636F81B-DFB3-994F-26EA-BB0FA69ADC29}"/>
          </ac:spMkLst>
        </pc:spChg>
        <pc:spChg chg="add del mod">
          <ac:chgData name="federico virzi" userId="90b9f512d86b823e" providerId="LiveId" clId="{65A34FA8-28CB-4B35-AE81-190E8BE139AE}" dt="2024-02-22T15:31:04.536" v="7333" actId="478"/>
          <ac:spMkLst>
            <pc:docMk/>
            <pc:sldMk cId="4129760488" sldId="270"/>
            <ac:spMk id="7" creationId="{F6A4229F-DAE8-5637-F8DB-E764C65820B2}"/>
          </ac:spMkLst>
        </pc:spChg>
        <pc:spChg chg="add mod">
          <ac:chgData name="federico virzi" userId="90b9f512d86b823e" providerId="LiveId" clId="{65A34FA8-28CB-4B35-AE81-190E8BE139AE}" dt="2024-02-21T21:15:30.239" v="5029" actId="1076"/>
          <ac:spMkLst>
            <pc:docMk/>
            <pc:sldMk cId="4129760488" sldId="270"/>
            <ac:spMk id="11" creationId="{115B3A7C-897D-F3FF-A45B-56B055FC4A76}"/>
          </ac:spMkLst>
        </pc:spChg>
        <pc:spChg chg="add mod">
          <ac:chgData name="federico virzi" userId="90b9f512d86b823e" providerId="LiveId" clId="{65A34FA8-28CB-4B35-AE81-190E8BE139AE}" dt="2024-02-21T21:15:46.199" v="5049" actId="1076"/>
          <ac:spMkLst>
            <pc:docMk/>
            <pc:sldMk cId="4129760488" sldId="270"/>
            <ac:spMk id="12" creationId="{6CF89A4B-FE48-89C0-AC06-175DD17BD8A1}"/>
          </ac:spMkLst>
        </pc:spChg>
        <pc:spChg chg="add mod">
          <ac:chgData name="federico virzi" userId="90b9f512d86b823e" providerId="LiveId" clId="{65A34FA8-28CB-4B35-AE81-190E8BE139AE}" dt="2024-02-21T21:16:11.255" v="5074" actId="1076"/>
          <ac:spMkLst>
            <pc:docMk/>
            <pc:sldMk cId="4129760488" sldId="270"/>
            <ac:spMk id="13" creationId="{01A44BDF-3103-D96B-ACD0-0F4AFE93EBA6}"/>
          </ac:spMkLst>
        </pc:spChg>
        <pc:spChg chg="add mod">
          <ac:chgData name="federico virzi" userId="90b9f512d86b823e" providerId="LiveId" clId="{65A34FA8-28CB-4B35-AE81-190E8BE139AE}" dt="2024-02-21T21:17:27.024" v="5099" actId="1076"/>
          <ac:spMkLst>
            <pc:docMk/>
            <pc:sldMk cId="4129760488" sldId="270"/>
            <ac:spMk id="23" creationId="{597948AD-9A64-348B-74ED-CBCB05E67CEA}"/>
          </ac:spMkLst>
        </pc:spChg>
        <pc:spChg chg="add del mod">
          <ac:chgData name="federico virzi" userId="90b9f512d86b823e" providerId="LiveId" clId="{65A34FA8-28CB-4B35-AE81-190E8BE139AE}" dt="2024-02-22T15:31:10.792" v="7336" actId="478"/>
          <ac:spMkLst>
            <pc:docMk/>
            <pc:sldMk cId="4129760488" sldId="270"/>
            <ac:spMk id="24" creationId="{1D5622DC-C387-FCC9-B060-32279EC511A5}"/>
          </ac:spMkLst>
        </pc:spChg>
        <pc:picChg chg="add del mod">
          <ac:chgData name="federico virzi" userId="90b9f512d86b823e" providerId="LiveId" clId="{65A34FA8-28CB-4B35-AE81-190E8BE139AE}" dt="2024-02-21T21:14:33.347" v="5007" actId="478"/>
          <ac:picMkLst>
            <pc:docMk/>
            <pc:sldMk cId="4129760488" sldId="270"/>
            <ac:picMk id="9" creationId="{83F06FE3-3ACF-2796-9274-3F774069456E}"/>
          </ac:picMkLst>
        </pc:picChg>
        <pc:picChg chg="add mod ord modCrop">
          <ac:chgData name="federico virzi" userId="90b9f512d86b823e" providerId="LiveId" clId="{65A34FA8-28CB-4B35-AE81-190E8BE139AE}" dt="2024-02-21T21:15:05.720" v="5017" actId="14100"/>
          <ac:picMkLst>
            <pc:docMk/>
            <pc:sldMk cId="4129760488" sldId="270"/>
            <ac:picMk id="10" creationId="{1E3D784B-50D4-7BE2-6024-526D39B07D21}"/>
          </ac:picMkLst>
        </pc:picChg>
        <pc:cxnChg chg="add del mod">
          <ac:chgData name="federico virzi" userId="90b9f512d86b823e" providerId="LiveId" clId="{65A34FA8-28CB-4B35-AE81-190E8BE139AE}" dt="2024-02-22T15:31:07.410" v="7334" actId="478"/>
          <ac:cxnSpMkLst>
            <pc:docMk/>
            <pc:sldMk cId="4129760488" sldId="270"/>
            <ac:cxnSpMk id="8" creationId="{25F4044E-3166-56A3-0790-9D561FC83A50}"/>
          </ac:cxnSpMkLst>
        </pc:cxnChg>
        <pc:cxnChg chg="add mod">
          <ac:chgData name="federico virzi" userId="90b9f512d86b823e" providerId="LiveId" clId="{65A34FA8-28CB-4B35-AE81-190E8BE139AE}" dt="2024-02-21T21:17:05.864" v="5091" actId="14100"/>
          <ac:cxnSpMkLst>
            <pc:docMk/>
            <pc:sldMk cId="4129760488" sldId="270"/>
            <ac:cxnSpMk id="15" creationId="{332AC45E-8349-0C77-0627-64BE6B28F9A4}"/>
          </ac:cxnSpMkLst>
        </pc:cxnChg>
        <pc:cxnChg chg="add mod">
          <ac:chgData name="federico virzi" userId="90b9f512d86b823e" providerId="LiveId" clId="{65A34FA8-28CB-4B35-AE81-190E8BE139AE}" dt="2024-02-21T21:16:59.825" v="5089" actId="1076"/>
          <ac:cxnSpMkLst>
            <pc:docMk/>
            <pc:sldMk cId="4129760488" sldId="270"/>
            <ac:cxnSpMk id="16" creationId="{949A9B03-D036-AA54-5400-6586C28B95FE}"/>
          </ac:cxnSpMkLst>
        </pc:cxnChg>
        <pc:cxnChg chg="add mod">
          <ac:chgData name="federico virzi" userId="90b9f512d86b823e" providerId="LiveId" clId="{65A34FA8-28CB-4B35-AE81-190E8BE139AE}" dt="2024-02-21T21:16:58.593" v="5088" actId="1076"/>
          <ac:cxnSpMkLst>
            <pc:docMk/>
            <pc:sldMk cId="4129760488" sldId="270"/>
            <ac:cxnSpMk id="17" creationId="{484F4421-FE18-C7CE-0B6E-0DD1B0281A0A}"/>
          </ac:cxnSpMkLst>
        </pc:cxnChg>
        <pc:cxnChg chg="add del mod">
          <ac:chgData name="federico virzi" userId="90b9f512d86b823e" providerId="LiveId" clId="{65A34FA8-28CB-4B35-AE81-190E8BE139AE}" dt="2024-02-21T21:17:10.509" v="5093" actId="478"/>
          <ac:cxnSpMkLst>
            <pc:docMk/>
            <pc:sldMk cId="4129760488" sldId="270"/>
            <ac:cxnSpMk id="22" creationId="{CEF3800D-42B7-0A3D-FFB6-9F5D0CEF8514}"/>
          </ac:cxnSpMkLst>
        </pc:cxnChg>
      </pc:sldChg>
      <pc:sldChg chg="addSp delSp modSp add mod">
        <pc:chgData name="federico virzi" userId="90b9f512d86b823e" providerId="LiveId" clId="{65A34FA8-28CB-4B35-AE81-190E8BE139AE}" dt="2024-02-22T13:35:19.151" v="7061" actId="14100"/>
        <pc:sldMkLst>
          <pc:docMk/>
          <pc:sldMk cId="2047547192" sldId="271"/>
        </pc:sldMkLst>
        <pc:spChg chg="mod">
          <ac:chgData name="federico virzi" userId="90b9f512d86b823e" providerId="LiveId" clId="{65A34FA8-28CB-4B35-AE81-190E8BE139AE}" dt="2024-02-21T21:19:50.416" v="5132" actId="1076"/>
          <ac:spMkLst>
            <pc:docMk/>
            <pc:sldMk cId="2047547192" sldId="271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3:35:16.087" v="7060" actId="1076"/>
          <ac:spMkLst>
            <pc:docMk/>
            <pc:sldMk cId="2047547192" sldId="271"/>
            <ac:spMk id="5" creationId="{8E80DE6D-FED3-A7A6-F697-BD4DD8494E66}"/>
          </ac:spMkLst>
        </pc:spChg>
        <pc:spChg chg="add mod">
          <ac:chgData name="federico virzi" userId="90b9f512d86b823e" providerId="LiveId" clId="{65A34FA8-28CB-4B35-AE81-190E8BE139AE}" dt="2024-02-22T11:28:17.007" v="6690" actId="1076"/>
          <ac:spMkLst>
            <pc:docMk/>
            <pc:sldMk cId="2047547192" sldId="271"/>
            <ac:spMk id="7" creationId="{87377EBD-2C2F-4D0B-7D37-C3513E6195CB}"/>
          </ac:spMkLst>
        </pc:spChg>
        <pc:spChg chg="add mod">
          <ac:chgData name="federico virzi" userId="90b9f512d86b823e" providerId="LiveId" clId="{65A34FA8-28CB-4B35-AE81-190E8BE139AE}" dt="2024-02-21T21:22:48.816" v="5207" actId="1076"/>
          <ac:spMkLst>
            <pc:docMk/>
            <pc:sldMk cId="2047547192" sldId="271"/>
            <ac:spMk id="10" creationId="{0C9B8C93-286F-DB40-95D1-7CBF382EE221}"/>
          </ac:spMkLst>
        </pc:spChg>
        <pc:spChg chg="add mod">
          <ac:chgData name="federico virzi" userId="90b9f512d86b823e" providerId="LiveId" clId="{65A34FA8-28CB-4B35-AE81-190E8BE139AE}" dt="2024-02-21T21:23:17.412" v="5217" actId="20577"/>
          <ac:spMkLst>
            <pc:docMk/>
            <pc:sldMk cId="2047547192" sldId="271"/>
            <ac:spMk id="13" creationId="{38A2AF85-E176-67BC-EA93-72E97ADC88DF}"/>
          </ac:spMkLst>
        </pc:spChg>
        <pc:spChg chg="add mod">
          <ac:chgData name="federico virzi" userId="90b9f512d86b823e" providerId="LiveId" clId="{65A34FA8-28CB-4B35-AE81-190E8BE139AE}" dt="2024-02-21T21:23:26.633" v="5222" actId="20577"/>
          <ac:spMkLst>
            <pc:docMk/>
            <pc:sldMk cId="2047547192" sldId="271"/>
            <ac:spMk id="14" creationId="{CC7E6F35-EAC3-60B5-45E5-5EC55EE98CA8}"/>
          </ac:spMkLst>
        </pc:spChg>
        <pc:spChg chg="add mod">
          <ac:chgData name="federico virzi" userId="90b9f512d86b823e" providerId="LiveId" clId="{65A34FA8-28CB-4B35-AE81-190E8BE139AE}" dt="2024-02-21T21:23:41.648" v="5232" actId="1076"/>
          <ac:spMkLst>
            <pc:docMk/>
            <pc:sldMk cId="2047547192" sldId="271"/>
            <ac:spMk id="15" creationId="{5CED59F4-EC8C-2B90-B895-DAE8D8A35BAA}"/>
          </ac:spMkLst>
        </pc:spChg>
        <pc:spChg chg="add mod">
          <ac:chgData name="federico virzi" userId="90b9f512d86b823e" providerId="LiveId" clId="{65A34FA8-28CB-4B35-AE81-190E8BE139AE}" dt="2024-02-21T21:24:17.384" v="5255" actId="1076"/>
          <ac:spMkLst>
            <pc:docMk/>
            <pc:sldMk cId="2047547192" sldId="271"/>
            <ac:spMk id="18" creationId="{BCA38551-CC8F-9373-7DC6-9E085297A156}"/>
          </ac:spMkLst>
        </pc:spChg>
        <pc:spChg chg="add del mod">
          <ac:chgData name="federico virzi" userId="90b9f512d86b823e" providerId="LiveId" clId="{65A34FA8-28CB-4B35-AE81-190E8BE139AE}" dt="2024-02-21T21:25:01.636" v="5288" actId="478"/>
          <ac:spMkLst>
            <pc:docMk/>
            <pc:sldMk cId="2047547192" sldId="271"/>
            <ac:spMk id="19" creationId="{1B8F237F-A6A0-0208-B538-4BDB4709560C}"/>
          </ac:spMkLst>
        </pc:spChg>
        <pc:picChg chg="add mod modCrop">
          <ac:chgData name="federico virzi" userId="90b9f512d86b823e" providerId="LiveId" clId="{65A34FA8-28CB-4B35-AE81-190E8BE139AE}" dt="2024-02-21T21:23:01.168" v="5211" actId="1076"/>
          <ac:picMkLst>
            <pc:docMk/>
            <pc:sldMk cId="2047547192" sldId="271"/>
            <ac:picMk id="3" creationId="{4C01C740-6625-8DB0-7472-E53D69920578}"/>
          </ac:picMkLst>
        </pc:picChg>
        <pc:picChg chg="add mod ord">
          <ac:chgData name="federico virzi" userId="90b9f512d86b823e" providerId="LiveId" clId="{65A34FA8-28CB-4B35-AE81-190E8BE139AE}" dt="2024-02-22T11:28:17.007" v="6690" actId="1076"/>
          <ac:picMkLst>
            <pc:docMk/>
            <pc:sldMk cId="2047547192" sldId="271"/>
            <ac:picMk id="6" creationId="{AFF0CD78-E0AD-F686-84C3-945463878B69}"/>
          </ac:picMkLst>
        </pc:picChg>
        <pc:cxnChg chg="add mod">
          <ac:chgData name="federico virzi" userId="90b9f512d86b823e" providerId="LiveId" clId="{65A34FA8-28CB-4B35-AE81-190E8BE139AE}" dt="2024-02-22T13:35:09.707" v="7059" actId="14100"/>
          <ac:cxnSpMkLst>
            <pc:docMk/>
            <pc:sldMk cId="2047547192" sldId="271"/>
            <ac:cxnSpMk id="8" creationId="{687F3C86-C823-98F6-202F-E1047F6B85F2}"/>
          </ac:cxnSpMkLst>
        </pc:cxnChg>
        <pc:cxnChg chg="add mod">
          <ac:chgData name="federico virzi" userId="90b9f512d86b823e" providerId="LiveId" clId="{65A34FA8-28CB-4B35-AE81-190E8BE139AE}" dt="2024-02-22T13:35:19.151" v="7061" actId="14100"/>
          <ac:cxnSpMkLst>
            <pc:docMk/>
            <pc:sldMk cId="2047547192" sldId="271"/>
            <ac:cxnSpMk id="9" creationId="{3257B123-7099-5240-8525-EC214666DF16}"/>
          </ac:cxnSpMkLst>
        </pc:cxnChg>
        <pc:cxnChg chg="add mod">
          <ac:chgData name="federico virzi" userId="90b9f512d86b823e" providerId="LiveId" clId="{65A34FA8-28CB-4B35-AE81-190E8BE139AE}" dt="2024-02-21T21:23:04.672" v="5212" actId="14100"/>
          <ac:cxnSpMkLst>
            <pc:docMk/>
            <pc:sldMk cId="2047547192" sldId="271"/>
            <ac:cxnSpMk id="11" creationId="{349F71EC-579C-AA02-8AD6-DCCA4E20A142}"/>
          </ac:cxnSpMkLst>
        </pc:cxnChg>
        <pc:cxnChg chg="add del">
          <ac:chgData name="federico virzi" userId="90b9f512d86b823e" providerId="LiveId" clId="{65A34FA8-28CB-4B35-AE81-190E8BE139AE}" dt="2024-02-22T11:28:23.808" v="6692" actId="478"/>
          <ac:cxnSpMkLst>
            <pc:docMk/>
            <pc:sldMk cId="2047547192" sldId="271"/>
            <ac:cxnSpMk id="12" creationId="{BF3FD7B2-41F3-ECAB-BEA1-A5AE1ED7AEE2}"/>
          </ac:cxnSpMkLst>
        </pc:cxnChg>
        <pc:cxnChg chg="add mod">
          <ac:chgData name="federico virzi" userId="90b9f512d86b823e" providerId="LiveId" clId="{65A34FA8-28CB-4B35-AE81-190E8BE139AE}" dt="2024-02-21T21:23:50.224" v="5235" actId="14100"/>
          <ac:cxnSpMkLst>
            <pc:docMk/>
            <pc:sldMk cId="2047547192" sldId="271"/>
            <ac:cxnSpMk id="16" creationId="{8B0D1E33-C7CD-A3DF-BA40-B1D9E4419B8A}"/>
          </ac:cxnSpMkLst>
        </pc:cxnChg>
      </pc:sldChg>
      <pc:sldChg chg="addSp modSp add mod">
        <pc:chgData name="federico virzi" userId="90b9f512d86b823e" providerId="LiveId" clId="{65A34FA8-28CB-4B35-AE81-190E8BE139AE}" dt="2024-02-22T11:31:40.914" v="6737" actId="20577"/>
        <pc:sldMkLst>
          <pc:docMk/>
          <pc:sldMk cId="1576205440" sldId="272"/>
        </pc:sldMkLst>
        <pc:spChg chg="mod">
          <ac:chgData name="federico virzi" userId="90b9f512d86b823e" providerId="LiveId" clId="{65A34FA8-28CB-4B35-AE81-190E8BE139AE}" dt="2024-02-21T21:34:16.320" v="5546" actId="14100"/>
          <ac:spMkLst>
            <pc:docMk/>
            <pc:sldMk cId="1576205440" sldId="272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1:31:40.914" v="6737" actId="20577"/>
          <ac:spMkLst>
            <pc:docMk/>
            <pc:sldMk cId="1576205440" sldId="272"/>
            <ac:spMk id="3" creationId="{FC65B6C4-C858-91F2-72A9-3E1BF8C6BD7B}"/>
          </ac:spMkLst>
        </pc:spChg>
        <pc:spChg chg="add mod">
          <ac:chgData name="federico virzi" userId="90b9f512d86b823e" providerId="LiveId" clId="{65A34FA8-28CB-4B35-AE81-190E8BE139AE}" dt="2024-02-21T21:31:21.625" v="5474" actId="1076"/>
          <ac:spMkLst>
            <pc:docMk/>
            <pc:sldMk cId="1576205440" sldId="272"/>
            <ac:spMk id="10" creationId="{35E5F7DC-024A-04CA-A78E-F46D45161FE2}"/>
          </ac:spMkLst>
        </pc:spChg>
        <pc:spChg chg="add mod">
          <ac:chgData name="federico virzi" userId="90b9f512d86b823e" providerId="LiveId" clId="{65A34FA8-28CB-4B35-AE81-190E8BE139AE}" dt="2024-02-21T21:32:06.160" v="5482" actId="20577"/>
          <ac:spMkLst>
            <pc:docMk/>
            <pc:sldMk cId="1576205440" sldId="272"/>
            <ac:spMk id="11" creationId="{DD0CA7A8-42D8-C77C-70D6-904A1C3C7330}"/>
          </ac:spMkLst>
        </pc:spChg>
        <pc:spChg chg="add mod">
          <ac:chgData name="federico virzi" userId="90b9f512d86b823e" providerId="LiveId" clId="{65A34FA8-28CB-4B35-AE81-190E8BE139AE}" dt="2024-02-21T21:32:49.888" v="5493" actId="1076"/>
          <ac:spMkLst>
            <pc:docMk/>
            <pc:sldMk cId="1576205440" sldId="272"/>
            <ac:spMk id="12" creationId="{69102B80-CDFE-7578-49A2-8887CA3BC34D}"/>
          </ac:spMkLst>
        </pc:spChg>
        <pc:spChg chg="add mod">
          <ac:chgData name="federico virzi" userId="90b9f512d86b823e" providerId="LiveId" clId="{65A34FA8-28CB-4B35-AE81-190E8BE139AE}" dt="2024-02-22T11:02:26.823" v="6662" actId="1076"/>
          <ac:spMkLst>
            <pc:docMk/>
            <pc:sldMk cId="1576205440" sldId="272"/>
            <ac:spMk id="17" creationId="{9604E76B-6FD8-5C7A-AF75-4A8805CB585F}"/>
          </ac:spMkLst>
        </pc:spChg>
        <pc:picChg chg="add mod ord">
          <ac:chgData name="federico virzi" userId="90b9f512d86b823e" providerId="LiveId" clId="{65A34FA8-28CB-4B35-AE81-190E8BE139AE}" dt="2024-02-21T21:31:24.792" v="5475" actId="14100"/>
          <ac:picMkLst>
            <pc:docMk/>
            <pc:sldMk cId="1576205440" sldId="272"/>
            <ac:picMk id="6" creationId="{917CB8E8-D65A-D807-A09F-085199395B60}"/>
          </ac:picMkLst>
        </pc:picChg>
        <pc:cxnChg chg="add mod">
          <ac:chgData name="federico virzi" userId="90b9f512d86b823e" providerId="LiveId" clId="{65A34FA8-28CB-4B35-AE81-190E8BE139AE}" dt="2024-02-21T21:31:14.057" v="5472" actId="1076"/>
          <ac:cxnSpMkLst>
            <pc:docMk/>
            <pc:sldMk cId="1576205440" sldId="272"/>
            <ac:cxnSpMk id="7" creationId="{DD12C85F-543E-8419-6AEE-ACB94364568B}"/>
          </ac:cxnSpMkLst>
        </pc:cxnChg>
        <pc:cxnChg chg="add mod">
          <ac:chgData name="federico virzi" userId="90b9f512d86b823e" providerId="LiveId" clId="{65A34FA8-28CB-4B35-AE81-190E8BE139AE}" dt="2024-02-21T21:32:34.961" v="5489" actId="1582"/>
          <ac:cxnSpMkLst>
            <pc:docMk/>
            <pc:sldMk cId="1576205440" sldId="272"/>
            <ac:cxnSpMk id="14" creationId="{A157F68F-170A-5E57-74EF-0E3382AACCE2}"/>
          </ac:cxnSpMkLst>
        </pc:cxnChg>
        <pc:cxnChg chg="add mod">
          <ac:chgData name="federico virzi" userId="90b9f512d86b823e" providerId="LiveId" clId="{65A34FA8-28CB-4B35-AE81-190E8BE139AE}" dt="2024-02-21T21:32:44.112" v="5492" actId="14100"/>
          <ac:cxnSpMkLst>
            <pc:docMk/>
            <pc:sldMk cId="1576205440" sldId="272"/>
            <ac:cxnSpMk id="15" creationId="{E21CF2B5-5DC5-70CE-D15B-F63238F6A96F}"/>
          </ac:cxnSpMkLst>
        </pc:cxnChg>
      </pc:sldChg>
      <pc:sldChg chg="addSp modSp add mod">
        <pc:chgData name="federico virzi" userId="90b9f512d86b823e" providerId="LiveId" clId="{65A34FA8-28CB-4B35-AE81-190E8BE139AE}" dt="2024-02-22T15:46:11.174" v="7495" actId="1076"/>
        <pc:sldMkLst>
          <pc:docMk/>
          <pc:sldMk cId="848725572" sldId="273"/>
        </pc:sldMkLst>
        <pc:spChg chg="mod">
          <ac:chgData name="federico virzi" userId="90b9f512d86b823e" providerId="LiveId" clId="{65A34FA8-28CB-4B35-AE81-190E8BE139AE}" dt="2024-02-21T21:40:50.192" v="5613" actId="1076"/>
          <ac:spMkLst>
            <pc:docMk/>
            <pc:sldMk cId="848725572" sldId="273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5:46:11.174" v="7495" actId="1076"/>
          <ac:spMkLst>
            <pc:docMk/>
            <pc:sldMk cId="848725572" sldId="273"/>
            <ac:spMk id="5" creationId="{3423976E-543D-A65E-67FE-35579454792D}"/>
          </ac:spMkLst>
        </pc:spChg>
        <pc:spChg chg="add mod">
          <ac:chgData name="federico virzi" userId="90b9f512d86b823e" providerId="LiveId" clId="{65A34FA8-28CB-4B35-AE81-190E8BE139AE}" dt="2024-02-22T15:46:11.174" v="7495" actId="1076"/>
          <ac:spMkLst>
            <pc:docMk/>
            <pc:sldMk cId="848725572" sldId="273"/>
            <ac:spMk id="8" creationId="{758D8E6F-C221-8E0B-C8B2-4BD3D7BE9F4A}"/>
          </ac:spMkLst>
        </pc:spChg>
        <pc:picChg chg="add mod ord">
          <ac:chgData name="federico virzi" userId="90b9f512d86b823e" providerId="LiveId" clId="{65A34FA8-28CB-4B35-AE81-190E8BE139AE}" dt="2024-02-21T21:41:56.072" v="5620" actId="14100"/>
          <ac:picMkLst>
            <pc:docMk/>
            <pc:sldMk cId="848725572" sldId="273"/>
            <ac:picMk id="3" creationId="{71D1BB00-D47A-9415-737B-00D0531854C9}"/>
          </ac:picMkLst>
        </pc:picChg>
        <pc:cxnChg chg="add mod">
          <ac:chgData name="federico virzi" userId="90b9f512d86b823e" providerId="LiveId" clId="{65A34FA8-28CB-4B35-AE81-190E8BE139AE}" dt="2024-02-22T15:46:11.174" v="7495" actId="1076"/>
          <ac:cxnSpMkLst>
            <pc:docMk/>
            <pc:sldMk cId="848725572" sldId="273"/>
            <ac:cxnSpMk id="6" creationId="{AE23260F-6849-8CBE-7A4C-392584A9A40E}"/>
          </ac:cxnSpMkLst>
        </pc:cxnChg>
        <pc:cxnChg chg="add mod">
          <ac:chgData name="federico virzi" userId="90b9f512d86b823e" providerId="LiveId" clId="{65A34FA8-28CB-4B35-AE81-190E8BE139AE}" dt="2024-02-22T15:46:11.174" v="7495" actId="1076"/>
          <ac:cxnSpMkLst>
            <pc:docMk/>
            <pc:sldMk cId="848725572" sldId="273"/>
            <ac:cxnSpMk id="7" creationId="{06AC6AD9-3826-E31D-03FA-8522F362EFB6}"/>
          </ac:cxnSpMkLst>
        </pc:cxnChg>
      </pc:sldChg>
      <pc:sldChg chg="modSp add del mod ord">
        <pc:chgData name="federico virzi" userId="90b9f512d86b823e" providerId="LiveId" clId="{65A34FA8-28CB-4B35-AE81-190E8BE139AE}" dt="2024-02-21T21:45:00.276" v="5695" actId="47"/>
        <pc:sldMkLst>
          <pc:docMk/>
          <pc:sldMk cId="4006936621" sldId="274"/>
        </pc:sldMkLst>
        <pc:spChg chg="mod">
          <ac:chgData name="federico virzi" userId="90b9f512d86b823e" providerId="LiveId" clId="{65A34FA8-28CB-4B35-AE81-190E8BE139AE}" dt="2024-02-21T21:44:47.119" v="5694" actId="27636"/>
          <ac:spMkLst>
            <pc:docMk/>
            <pc:sldMk cId="4006936621" sldId="274"/>
            <ac:spMk id="2" creationId="{69F44E53-59D4-BA99-41EB-D49F7DC96EA5}"/>
          </ac:spMkLst>
        </pc:spChg>
      </pc:sldChg>
      <pc:sldChg chg="addSp modSp add mod">
        <pc:chgData name="federico virzi" userId="90b9f512d86b823e" providerId="LiveId" clId="{65A34FA8-28CB-4B35-AE81-190E8BE139AE}" dt="2024-02-22T15:47:07.629" v="7503" actId="947"/>
        <pc:sldMkLst>
          <pc:docMk/>
          <pc:sldMk cId="2374086910" sldId="275"/>
        </pc:sldMkLst>
        <pc:spChg chg="mod">
          <ac:chgData name="federico virzi" userId="90b9f512d86b823e" providerId="LiveId" clId="{65A34FA8-28CB-4B35-AE81-190E8BE139AE}" dt="2024-02-22T15:45:01.859" v="7489" actId="947"/>
          <ac:spMkLst>
            <pc:docMk/>
            <pc:sldMk cId="2374086910" sldId="275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5:47:07.629" v="7503" actId="947"/>
          <ac:spMkLst>
            <pc:docMk/>
            <pc:sldMk cId="2374086910" sldId="275"/>
            <ac:spMk id="5" creationId="{065389EA-33C6-9BEC-EDBF-DADF00E6568E}"/>
          </ac:spMkLst>
        </pc:spChg>
        <pc:spChg chg="add mod">
          <ac:chgData name="federico virzi" userId="90b9f512d86b823e" providerId="LiveId" clId="{65A34FA8-28CB-4B35-AE81-190E8BE139AE}" dt="2024-02-22T15:46:46.108" v="7499" actId="947"/>
          <ac:spMkLst>
            <pc:docMk/>
            <pc:sldMk cId="2374086910" sldId="275"/>
            <ac:spMk id="6" creationId="{0F627D90-91B5-E159-7C21-0E7C43BAA1E4}"/>
          </ac:spMkLst>
        </pc:spChg>
        <pc:spChg chg="add mod">
          <ac:chgData name="federico virzi" userId="90b9f512d86b823e" providerId="LiveId" clId="{65A34FA8-28CB-4B35-AE81-190E8BE139AE}" dt="2024-02-22T15:46:52.094" v="7500" actId="947"/>
          <ac:spMkLst>
            <pc:docMk/>
            <pc:sldMk cId="2374086910" sldId="275"/>
            <ac:spMk id="12" creationId="{0980EED8-78DF-AB71-7508-30B4DFB3E9D8}"/>
          </ac:spMkLst>
        </pc:spChg>
        <pc:picChg chg="add mod">
          <ac:chgData name="federico virzi" userId="90b9f512d86b823e" providerId="LiveId" clId="{65A34FA8-28CB-4B35-AE81-190E8BE139AE}" dt="2024-02-21T21:53:25.369" v="6050" actId="14100"/>
          <ac:picMkLst>
            <pc:docMk/>
            <pc:sldMk cId="2374086910" sldId="275"/>
            <ac:picMk id="3" creationId="{9659886E-366F-37EC-3B99-4EC60D46B93F}"/>
          </ac:picMkLst>
        </pc:picChg>
        <pc:cxnChg chg="add mod">
          <ac:chgData name="federico virzi" userId="90b9f512d86b823e" providerId="LiveId" clId="{65A34FA8-28CB-4B35-AE81-190E8BE139AE}" dt="2024-02-22T15:44:19.455" v="7484" actId="1582"/>
          <ac:cxnSpMkLst>
            <pc:docMk/>
            <pc:sldMk cId="2374086910" sldId="275"/>
            <ac:cxnSpMk id="7" creationId="{CF49E046-50A1-DD82-B590-B743AAC66807}"/>
          </ac:cxnSpMkLst>
        </pc:cxnChg>
        <pc:cxnChg chg="add mod">
          <ac:chgData name="federico virzi" userId="90b9f512d86b823e" providerId="LiveId" clId="{65A34FA8-28CB-4B35-AE81-190E8BE139AE}" dt="2024-02-22T15:44:19.455" v="7484" actId="1582"/>
          <ac:cxnSpMkLst>
            <pc:docMk/>
            <pc:sldMk cId="2374086910" sldId="275"/>
            <ac:cxnSpMk id="8" creationId="{89B2C283-15DC-3704-33FA-B2C56D2E593B}"/>
          </ac:cxnSpMkLst>
        </pc:cxnChg>
        <pc:cxnChg chg="add mod">
          <ac:chgData name="federico virzi" userId="90b9f512d86b823e" providerId="LiveId" clId="{65A34FA8-28CB-4B35-AE81-190E8BE139AE}" dt="2024-02-22T15:44:19.455" v="7484" actId="1582"/>
          <ac:cxnSpMkLst>
            <pc:docMk/>
            <pc:sldMk cId="2374086910" sldId="275"/>
            <ac:cxnSpMk id="9" creationId="{2D5A78F1-2002-5EC3-518E-7E74BB3718FC}"/>
          </ac:cxnSpMkLst>
        </pc:cxnChg>
        <pc:cxnChg chg="add mod">
          <ac:chgData name="federico virzi" userId="90b9f512d86b823e" providerId="LiveId" clId="{65A34FA8-28CB-4B35-AE81-190E8BE139AE}" dt="2024-02-22T15:46:28.499" v="7497" actId="1076"/>
          <ac:cxnSpMkLst>
            <pc:docMk/>
            <pc:sldMk cId="2374086910" sldId="275"/>
            <ac:cxnSpMk id="10" creationId="{1BE68EA4-B543-81F9-D068-284F53F2515A}"/>
          </ac:cxnSpMkLst>
        </pc:cxnChg>
        <pc:cxnChg chg="add mod">
          <ac:chgData name="federico virzi" userId="90b9f512d86b823e" providerId="LiveId" clId="{65A34FA8-28CB-4B35-AE81-190E8BE139AE}" dt="2024-02-22T15:46:28.499" v="7497" actId="1076"/>
          <ac:cxnSpMkLst>
            <pc:docMk/>
            <pc:sldMk cId="2374086910" sldId="275"/>
            <ac:cxnSpMk id="11" creationId="{290AA2CA-D1EA-7D9F-812E-08D131A267C8}"/>
          </ac:cxnSpMkLst>
        </pc:cxnChg>
      </pc:sldChg>
      <pc:sldChg chg="addSp modSp add mod ord">
        <pc:chgData name="federico virzi" userId="90b9f512d86b823e" providerId="LiveId" clId="{65A34FA8-28CB-4B35-AE81-190E8BE139AE}" dt="2024-02-22T15:43:38.127" v="7471" actId="20577"/>
        <pc:sldMkLst>
          <pc:docMk/>
          <pc:sldMk cId="26559967" sldId="276"/>
        </pc:sldMkLst>
        <pc:spChg chg="mod">
          <ac:chgData name="federico virzi" userId="90b9f512d86b823e" providerId="LiveId" clId="{65A34FA8-28CB-4B35-AE81-190E8BE139AE}" dt="2024-02-22T15:43:38.127" v="7471" actId="20577"/>
          <ac:spMkLst>
            <pc:docMk/>
            <pc:sldMk cId="26559967" sldId="276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2:59:25.748" v="6812" actId="20577"/>
          <ac:spMkLst>
            <pc:docMk/>
            <pc:sldMk cId="26559967" sldId="276"/>
            <ac:spMk id="5" creationId="{C1D0D4BD-6FA4-223F-DFCB-7557DE229C80}"/>
          </ac:spMkLst>
        </pc:spChg>
        <pc:spChg chg="add mod">
          <ac:chgData name="federico virzi" userId="90b9f512d86b823e" providerId="LiveId" clId="{65A34FA8-28CB-4B35-AE81-190E8BE139AE}" dt="2024-02-21T21:50:13.297" v="5969" actId="1076"/>
          <ac:spMkLst>
            <pc:docMk/>
            <pc:sldMk cId="26559967" sldId="276"/>
            <ac:spMk id="6" creationId="{87A4F297-EDA0-DA12-06E9-8AA29477B558}"/>
          </ac:spMkLst>
        </pc:spChg>
        <pc:picChg chg="add mod">
          <ac:chgData name="federico virzi" userId="90b9f512d86b823e" providerId="LiveId" clId="{65A34FA8-28CB-4B35-AE81-190E8BE139AE}" dt="2024-02-21T21:50:43.753" v="5984" actId="1076"/>
          <ac:picMkLst>
            <pc:docMk/>
            <pc:sldMk cId="26559967" sldId="276"/>
            <ac:picMk id="3" creationId="{9856B55C-10E3-DC52-E17D-34092372C558}"/>
          </ac:picMkLst>
        </pc:picChg>
      </pc:sldChg>
      <pc:sldChg chg="addSp delSp modSp add mod">
        <pc:chgData name="federico virzi" userId="90b9f512d86b823e" providerId="LiveId" clId="{65A34FA8-28CB-4B35-AE81-190E8BE139AE}" dt="2024-02-26T08:25:21.164" v="7525" actId="1076"/>
        <pc:sldMkLst>
          <pc:docMk/>
          <pc:sldMk cId="2898156402" sldId="277"/>
        </pc:sldMkLst>
        <pc:spChg chg="mod">
          <ac:chgData name="federico virzi" userId="90b9f512d86b823e" providerId="LiveId" clId="{65A34FA8-28CB-4B35-AE81-190E8BE139AE}" dt="2024-02-21T21:55:16.057" v="6097" actId="1076"/>
          <ac:spMkLst>
            <pc:docMk/>
            <pc:sldMk cId="2898156402" sldId="277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1T22:12:31.545" v="6259" actId="14100"/>
          <ac:spMkLst>
            <pc:docMk/>
            <pc:sldMk cId="2898156402" sldId="277"/>
            <ac:spMk id="3" creationId="{2CEA6BD4-B4A6-64DF-A7BF-08F80EE71C57}"/>
          </ac:spMkLst>
        </pc:spChg>
        <pc:spChg chg="add mod">
          <ac:chgData name="federico virzi" userId="90b9f512d86b823e" providerId="LiveId" clId="{65A34FA8-28CB-4B35-AE81-190E8BE139AE}" dt="2024-02-22T15:39:39.975" v="7383" actId="14100"/>
          <ac:spMkLst>
            <pc:docMk/>
            <pc:sldMk cId="2898156402" sldId="277"/>
            <ac:spMk id="7" creationId="{6E001F8A-D52A-F327-C85C-AD9A4B9954FF}"/>
          </ac:spMkLst>
        </pc:spChg>
        <pc:spChg chg="add del mod">
          <ac:chgData name="federico virzi" userId="90b9f512d86b823e" providerId="LiveId" clId="{65A34FA8-28CB-4B35-AE81-190E8BE139AE}" dt="2024-02-21T22:06:06.692" v="6108" actId="478"/>
          <ac:spMkLst>
            <pc:docMk/>
            <pc:sldMk cId="2898156402" sldId="277"/>
            <ac:spMk id="8" creationId="{F3BFB001-81A6-FEFB-8040-76B2CC1EB643}"/>
          </ac:spMkLst>
        </pc:spChg>
        <pc:spChg chg="add del mod">
          <ac:chgData name="federico virzi" userId="90b9f512d86b823e" providerId="LiveId" clId="{65A34FA8-28CB-4B35-AE81-190E8BE139AE}" dt="2024-02-21T22:05:59.662" v="6105" actId="478"/>
          <ac:spMkLst>
            <pc:docMk/>
            <pc:sldMk cId="2898156402" sldId="277"/>
            <ac:spMk id="9" creationId="{39BBF0C1-0987-31D2-C2C1-0A0106AA5387}"/>
          </ac:spMkLst>
        </pc:spChg>
        <pc:spChg chg="add mod">
          <ac:chgData name="federico virzi" userId="90b9f512d86b823e" providerId="LiveId" clId="{65A34FA8-28CB-4B35-AE81-190E8BE139AE}" dt="2024-02-22T15:39:22.722" v="7379" actId="1076"/>
          <ac:spMkLst>
            <pc:docMk/>
            <pc:sldMk cId="2898156402" sldId="277"/>
            <ac:spMk id="11" creationId="{DAC864C4-8378-53F6-54EA-53AA1BE78802}"/>
          </ac:spMkLst>
        </pc:spChg>
        <pc:spChg chg="add mod">
          <ac:chgData name="federico virzi" userId="90b9f512d86b823e" providerId="LiveId" clId="{65A34FA8-28CB-4B35-AE81-190E8BE139AE}" dt="2024-02-26T08:25:21.164" v="7525" actId="1076"/>
          <ac:spMkLst>
            <pc:docMk/>
            <pc:sldMk cId="2898156402" sldId="277"/>
            <ac:spMk id="13" creationId="{2CA99CCA-5062-6AFD-4B1D-9A77DFBDB01B}"/>
          </ac:spMkLst>
        </pc:spChg>
        <pc:spChg chg="add mod">
          <ac:chgData name="federico virzi" userId="90b9f512d86b823e" providerId="LiveId" clId="{65A34FA8-28CB-4B35-AE81-190E8BE139AE}" dt="2024-02-21T22:12:18.842" v="6255" actId="1076"/>
          <ac:spMkLst>
            <pc:docMk/>
            <pc:sldMk cId="2898156402" sldId="277"/>
            <ac:spMk id="14" creationId="{BC10D4EE-DCCD-1B8E-2582-973B9D62ABB4}"/>
          </ac:spMkLst>
        </pc:spChg>
        <pc:spChg chg="add mod">
          <ac:chgData name="federico virzi" userId="90b9f512d86b823e" providerId="LiveId" clId="{65A34FA8-28CB-4B35-AE81-190E8BE139AE}" dt="2024-02-21T22:12:09.389" v="6253" actId="255"/>
          <ac:spMkLst>
            <pc:docMk/>
            <pc:sldMk cId="2898156402" sldId="277"/>
            <ac:spMk id="15" creationId="{504B1BD1-9FD8-54CA-20A4-CB92D04A53D2}"/>
          </ac:spMkLst>
        </pc:spChg>
        <pc:spChg chg="add mod">
          <ac:chgData name="federico virzi" userId="90b9f512d86b823e" providerId="LiveId" clId="{65A34FA8-28CB-4B35-AE81-190E8BE139AE}" dt="2024-02-21T22:12:40.497" v="6261" actId="1076"/>
          <ac:spMkLst>
            <pc:docMk/>
            <pc:sldMk cId="2898156402" sldId="277"/>
            <ac:spMk id="16" creationId="{129B9595-028A-4618-6487-D0CF89B1D4C5}"/>
          </ac:spMkLst>
        </pc:spChg>
        <pc:spChg chg="add mod">
          <ac:chgData name="federico virzi" userId="90b9f512d86b823e" providerId="LiveId" clId="{65A34FA8-28CB-4B35-AE81-190E8BE139AE}" dt="2024-02-22T15:39:09.255" v="7375" actId="255"/>
          <ac:spMkLst>
            <pc:docMk/>
            <pc:sldMk cId="2898156402" sldId="277"/>
            <ac:spMk id="17" creationId="{486F3337-317E-83F0-E1C4-56C2C9805A68}"/>
          </ac:spMkLst>
        </pc:spChg>
        <pc:spChg chg="add mod">
          <ac:chgData name="federico virzi" userId="90b9f512d86b823e" providerId="LiveId" clId="{65A34FA8-28CB-4B35-AE81-190E8BE139AE}" dt="2024-02-26T08:25:16.898" v="7524" actId="1076"/>
          <ac:spMkLst>
            <pc:docMk/>
            <pc:sldMk cId="2898156402" sldId="277"/>
            <ac:spMk id="18" creationId="{56C2FCD2-3ECB-E0FF-602D-70C181447945}"/>
          </ac:spMkLst>
        </pc:spChg>
        <pc:spChg chg="add del mod">
          <ac:chgData name="federico virzi" userId="90b9f512d86b823e" providerId="LiveId" clId="{65A34FA8-28CB-4B35-AE81-190E8BE139AE}" dt="2024-02-21T22:06:11.219" v="6111" actId="478"/>
          <ac:spMkLst>
            <pc:docMk/>
            <pc:sldMk cId="2898156402" sldId="277"/>
            <ac:spMk id="18" creationId="{FFBEB3FC-3B11-5C01-11A3-F802B588B9EB}"/>
          </ac:spMkLst>
        </pc:spChg>
        <pc:spChg chg="add mod">
          <ac:chgData name="federico virzi" userId="90b9f512d86b823e" providerId="LiveId" clId="{65A34FA8-28CB-4B35-AE81-190E8BE139AE}" dt="2024-02-22T15:40:42.701" v="7425" actId="14100"/>
          <ac:spMkLst>
            <pc:docMk/>
            <pc:sldMk cId="2898156402" sldId="277"/>
            <ac:spMk id="21" creationId="{BDE804D5-FC82-4A7A-B8FA-D2712957BA88}"/>
          </ac:spMkLst>
        </pc:spChg>
        <pc:spChg chg="mod">
          <ac:chgData name="federico virzi" userId="90b9f512d86b823e" providerId="LiveId" clId="{65A34FA8-28CB-4B35-AE81-190E8BE139AE}" dt="2024-02-21T22:05:44.820" v="6098"/>
          <ac:spMkLst>
            <pc:docMk/>
            <pc:sldMk cId="2898156402" sldId="277"/>
            <ac:spMk id="23" creationId="{58CF1C2E-C561-68E7-17F0-31B1717E9D1F}"/>
          </ac:spMkLst>
        </pc:spChg>
        <pc:spChg chg="add mod">
          <ac:chgData name="federico virzi" userId="90b9f512d86b823e" providerId="LiveId" clId="{65A34FA8-28CB-4B35-AE81-190E8BE139AE}" dt="2024-02-26T08:25:07.955" v="7523" actId="20577"/>
          <ac:spMkLst>
            <pc:docMk/>
            <pc:sldMk cId="2898156402" sldId="277"/>
            <ac:spMk id="23" creationId="{FF2E5055-0341-C12A-D85C-542021165518}"/>
          </ac:spMkLst>
        </pc:spChg>
        <pc:spChg chg="mod">
          <ac:chgData name="federico virzi" userId="90b9f512d86b823e" providerId="LiveId" clId="{65A34FA8-28CB-4B35-AE81-190E8BE139AE}" dt="2024-02-21T22:05:44.820" v="6098"/>
          <ac:spMkLst>
            <pc:docMk/>
            <pc:sldMk cId="2898156402" sldId="277"/>
            <ac:spMk id="24" creationId="{AA89BC96-869C-AFA9-1FEB-F6A736FC97D9}"/>
          </ac:spMkLst>
        </pc:spChg>
        <pc:spChg chg="mod">
          <ac:chgData name="federico virzi" userId="90b9f512d86b823e" providerId="LiveId" clId="{65A34FA8-28CB-4B35-AE81-190E8BE139AE}" dt="2024-02-21T22:05:44.820" v="6098"/>
          <ac:spMkLst>
            <pc:docMk/>
            <pc:sldMk cId="2898156402" sldId="277"/>
            <ac:spMk id="27" creationId="{F64E7240-2765-1E97-A06C-E1B64AA9F7B7}"/>
          </ac:spMkLst>
        </pc:spChg>
        <pc:spChg chg="add mod">
          <ac:chgData name="federico virzi" userId="90b9f512d86b823e" providerId="LiveId" clId="{65A34FA8-28CB-4B35-AE81-190E8BE139AE}" dt="2024-02-21T22:12:28.930" v="6258" actId="1076"/>
          <ac:spMkLst>
            <pc:docMk/>
            <pc:sldMk cId="2898156402" sldId="277"/>
            <ac:spMk id="32" creationId="{74A1E5F2-1F62-DF21-5EA2-843C293E330E}"/>
          </ac:spMkLst>
        </pc:spChg>
        <pc:spChg chg="add del mod">
          <ac:chgData name="federico virzi" userId="90b9f512d86b823e" providerId="LiveId" clId="{65A34FA8-28CB-4B35-AE81-190E8BE139AE}" dt="2024-02-21T22:05:56.318" v="6104" actId="478"/>
          <ac:spMkLst>
            <pc:docMk/>
            <pc:sldMk cId="2898156402" sldId="277"/>
            <ac:spMk id="33" creationId="{338F9367-CA90-3293-29B3-ADBBD5CE0F79}"/>
          </ac:spMkLst>
        </pc:spChg>
        <pc:spChg chg="add del mod">
          <ac:chgData name="federico virzi" userId="90b9f512d86b823e" providerId="LiveId" clId="{65A34FA8-28CB-4B35-AE81-190E8BE139AE}" dt="2024-02-21T22:05:54.272" v="6102" actId="478"/>
          <ac:spMkLst>
            <pc:docMk/>
            <pc:sldMk cId="2898156402" sldId="277"/>
            <ac:spMk id="35" creationId="{AD9D02B8-DCF4-703F-3516-48C7E1EFE78F}"/>
          </ac:spMkLst>
        </pc:spChg>
        <pc:spChg chg="add del mod">
          <ac:chgData name="federico virzi" userId="90b9f512d86b823e" providerId="LiveId" clId="{65A34FA8-28CB-4B35-AE81-190E8BE139AE}" dt="2024-02-21T22:05:55.346" v="6103" actId="478"/>
          <ac:spMkLst>
            <pc:docMk/>
            <pc:sldMk cId="2898156402" sldId="277"/>
            <ac:spMk id="36" creationId="{38308E30-1823-85D8-57EB-1AF939AA9DDC}"/>
          </ac:spMkLst>
        </pc:spChg>
        <pc:spChg chg="add del mod">
          <ac:chgData name="federico virzi" userId="90b9f512d86b823e" providerId="LiveId" clId="{65A34FA8-28CB-4B35-AE81-190E8BE139AE}" dt="2024-02-21T22:05:50.339" v="6099" actId="478"/>
          <ac:spMkLst>
            <pc:docMk/>
            <pc:sldMk cId="2898156402" sldId="277"/>
            <ac:spMk id="37" creationId="{3987B9F6-0C53-71E3-E609-4B6C9831A724}"/>
          </ac:spMkLst>
        </pc:spChg>
        <pc:spChg chg="add mod">
          <ac:chgData name="federico virzi" userId="90b9f512d86b823e" providerId="LiveId" clId="{65A34FA8-28CB-4B35-AE81-190E8BE139AE}" dt="2024-02-22T15:39:48.393" v="7385" actId="1076"/>
          <ac:spMkLst>
            <pc:docMk/>
            <pc:sldMk cId="2898156402" sldId="277"/>
            <ac:spMk id="40" creationId="{8D36A5B0-A732-EEB3-9EA8-1F81644C1018}"/>
          </ac:spMkLst>
        </pc:spChg>
        <pc:spChg chg="add mod">
          <ac:chgData name="federico virzi" userId="90b9f512d86b823e" providerId="LiveId" clId="{65A34FA8-28CB-4B35-AE81-190E8BE139AE}" dt="2024-02-22T15:40:03.544" v="7389" actId="14100"/>
          <ac:spMkLst>
            <pc:docMk/>
            <pc:sldMk cId="2898156402" sldId="277"/>
            <ac:spMk id="42" creationId="{84EB2EF2-18A5-BF8F-0D94-AF2FE59EA37D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44" creationId="{58139792-2C00-D6FF-A13C-BFEC55125F14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45" creationId="{3B06D1C2-0CE4-AACC-E493-E88B3C73266F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46" creationId="{A5218876-8E5E-3036-7385-43ED1BB5BC92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49" creationId="{414172A9-339D-9461-1655-1405367C0ABF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50" creationId="{26F16096-9238-4821-5711-07F87661EC5C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51" creationId="{3D9DDAC3-1105-C6EF-ACD3-1EE84CC1B34A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52" creationId="{4547A2BE-5C90-62BA-FFB2-88C63D3B07A0}"/>
          </ac:spMkLst>
        </pc:spChg>
        <pc:spChg chg="mod">
          <ac:chgData name="federico virzi" userId="90b9f512d86b823e" providerId="LiveId" clId="{65A34FA8-28CB-4B35-AE81-190E8BE139AE}" dt="2024-02-21T22:11:11.786" v="6189" actId="1076"/>
          <ac:spMkLst>
            <pc:docMk/>
            <pc:sldMk cId="2898156402" sldId="277"/>
            <ac:spMk id="53" creationId="{69516206-FD04-7BF4-3A50-7BDAE84367C9}"/>
          </ac:spMkLst>
        </pc:spChg>
        <pc:spChg chg="add mod">
          <ac:chgData name="federico virzi" userId="90b9f512d86b823e" providerId="LiveId" clId="{65A34FA8-28CB-4B35-AE81-190E8BE139AE}" dt="2024-02-22T15:48:47.712" v="7507" actId="14100"/>
          <ac:spMkLst>
            <pc:docMk/>
            <pc:sldMk cId="2898156402" sldId="277"/>
            <ac:spMk id="60" creationId="{75E7967E-BA2C-6CD6-0998-BA65CB424CAF}"/>
          </ac:spMkLst>
        </pc:spChg>
        <pc:grpChg chg="add del mod">
          <ac:chgData name="federico virzi" userId="90b9f512d86b823e" providerId="LiveId" clId="{65A34FA8-28CB-4B35-AE81-190E8BE139AE}" dt="2024-02-21T22:06:10.254" v="6110" actId="478"/>
          <ac:grpSpMkLst>
            <pc:docMk/>
            <pc:sldMk cId="2898156402" sldId="277"/>
            <ac:grpSpMk id="22" creationId="{8656AAD6-0148-B0ED-D411-441997DAFA2C}"/>
          </ac:grpSpMkLst>
        </pc:grpChg>
        <pc:grpChg chg="add mod">
          <ac:chgData name="federico virzi" userId="90b9f512d86b823e" providerId="LiveId" clId="{65A34FA8-28CB-4B35-AE81-190E8BE139AE}" dt="2024-02-22T15:39:32.050" v="7381" actId="1076"/>
          <ac:grpSpMkLst>
            <pc:docMk/>
            <pc:sldMk cId="2898156402" sldId="277"/>
            <ac:grpSpMk id="26" creationId="{AB22F3D1-6235-CC0E-3830-4D7052B70616}"/>
          </ac:grpSpMkLst>
        </pc:grpChg>
        <pc:grpChg chg="add del mod">
          <ac:chgData name="federico virzi" userId="90b9f512d86b823e" providerId="LiveId" clId="{65A34FA8-28CB-4B35-AE81-190E8BE139AE}" dt="2024-02-21T22:11:13.021" v="6190" actId="478"/>
          <ac:grpSpMkLst>
            <pc:docMk/>
            <pc:sldMk cId="2898156402" sldId="277"/>
            <ac:grpSpMk id="43" creationId="{218D1D31-C8B7-9CB8-CBF5-552F82380DCD}"/>
          </ac:grpSpMkLst>
        </pc:grpChg>
        <pc:picChg chg="add mod modCrop">
          <ac:chgData name="federico virzi" userId="90b9f512d86b823e" providerId="LiveId" clId="{65A34FA8-28CB-4B35-AE81-190E8BE139AE}" dt="2024-02-22T15:40:16.359" v="7392" actId="1076"/>
          <ac:picMkLst>
            <pc:docMk/>
            <pc:sldMk cId="2898156402" sldId="277"/>
            <ac:picMk id="8" creationId="{983E344A-B0CD-8295-BD76-658F4115FC09}"/>
          </ac:picMkLst>
        </pc:picChg>
        <pc:picChg chg="add del mod">
          <ac:chgData name="federico virzi" userId="90b9f512d86b823e" providerId="LiveId" clId="{65A34FA8-28CB-4B35-AE81-190E8BE139AE}" dt="2024-02-22T15:48:41.821" v="7506" actId="478"/>
          <ac:picMkLst>
            <pc:docMk/>
            <pc:sldMk cId="2898156402" sldId="277"/>
            <ac:picMk id="23" creationId="{E58DAB46-B0B1-DAB3-7000-0BCEFDD21892}"/>
          </ac:picMkLst>
        </pc:picChg>
        <pc:picChg chg="add mod">
          <ac:chgData name="federico virzi" userId="90b9f512d86b823e" providerId="LiveId" clId="{65A34FA8-28CB-4B35-AE81-190E8BE139AE}" dt="2024-02-21T22:09:43.881" v="6125" actId="1076"/>
          <ac:picMkLst>
            <pc:docMk/>
            <pc:sldMk cId="2898156402" sldId="277"/>
            <ac:picMk id="41" creationId="{409263D8-8EBE-055C-EC7F-FBC3B1239128}"/>
          </ac:picMkLst>
        </pc:picChg>
        <pc:picChg chg="mod">
          <ac:chgData name="federico virzi" userId="90b9f512d86b823e" providerId="LiveId" clId="{65A34FA8-28CB-4B35-AE81-190E8BE139AE}" dt="2024-02-21T22:11:11.786" v="6189" actId="1076"/>
          <ac:picMkLst>
            <pc:docMk/>
            <pc:sldMk cId="2898156402" sldId="277"/>
            <ac:picMk id="47" creationId="{654E6F25-4179-004A-CBB5-9410AC4FE097}"/>
          </ac:picMkLst>
        </pc:picChg>
        <pc:picChg chg="mod">
          <ac:chgData name="federico virzi" userId="90b9f512d86b823e" providerId="LiveId" clId="{65A34FA8-28CB-4B35-AE81-190E8BE139AE}" dt="2024-02-21T22:11:11.786" v="6189" actId="1076"/>
          <ac:picMkLst>
            <pc:docMk/>
            <pc:sldMk cId="2898156402" sldId="277"/>
            <ac:picMk id="48" creationId="{D17BBEAD-3BBE-3448-5CEE-69284A32D757}"/>
          </ac:picMkLst>
        </pc:picChg>
        <pc:cxnChg chg="add del mod">
          <ac:chgData name="federico virzi" userId="90b9f512d86b823e" providerId="LiveId" clId="{65A34FA8-28CB-4B35-AE81-190E8BE139AE}" dt="2024-02-21T22:12:21.525" v="6256" actId="478"/>
          <ac:cxnSpMkLst>
            <pc:docMk/>
            <pc:sldMk cId="2898156402" sldId="277"/>
            <ac:cxnSpMk id="5" creationId="{94FDF13A-4A42-3C36-5B81-463278FCEFD7}"/>
          </ac:cxnSpMkLst>
        </pc:cxnChg>
        <pc:cxnChg chg="add mod">
          <ac:chgData name="federico virzi" userId="90b9f512d86b823e" providerId="LiveId" clId="{65A34FA8-28CB-4B35-AE81-190E8BE139AE}" dt="2024-02-21T22:06:27.404" v="6116" actId="1076"/>
          <ac:cxnSpMkLst>
            <pc:docMk/>
            <pc:sldMk cId="2898156402" sldId="277"/>
            <ac:cxnSpMk id="6" creationId="{4974CCC4-9073-8033-7ED4-B10664F03B48}"/>
          </ac:cxnSpMkLst>
        </pc:cxnChg>
        <pc:cxnChg chg="add mod">
          <ac:chgData name="federico virzi" userId="90b9f512d86b823e" providerId="LiveId" clId="{65A34FA8-28CB-4B35-AE81-190E8BE139AE}" dt="2024-02-22T15:39:32.050" v="7381" actId="1076"/>
          <ac:cxnSpMkLst>
            <pc:docMk/>
            <pc:sldMk cId="2898156402" sldId="277"/>
            <ac:cxnSpMk id="10" creationId="{7D8248E6-2437-E89B-B2F9-7C742CE7129B}"/>
          </ac:cxnSpMkLst>
        </pc:cxnChg>
        <pc:cxnChg chg="add mod">
          <ac:chgData name="federico virzi" userId="90b9f512d86b823e" providerId="LiveId" clId="{65A34FA8-28CB-4B35-AE81-190E8BE139AE}" dt="2024-02-22T15:39:32.050" v="7381" actId="1076"/>
          <ac:cxnSpMkLst>
            <pc:docMk/>
            <pc:sldMk cId="2898156402" sldId="277"/>
            <ac:cxnSpMk id="12" creationId="{1FDA6C94-7B77-AEDE-0ACF-E0C143ABE59C}"/>
          </ac:cxnSpMkLst>
        </pc:cxnChg>
        <pc:cxnChg chg="add del mod">
          <ac:chgData name="federico virzi" userId="90b9f512d86b823e" providerId="LiveId" clId="{65A34FA8-28CB-4B35-AE81-190E8BE139AE}" dt="2024-02-21T22:06:12.708" v="6112" actId="478"/>
          <ac:cxnSpMkLst>
            <pc:docMk/>
            <pc:sldMk cId="2898156402" sldId="277"/>
            <ac:cxnSpMk id="13" creationId="{0BF8BBFF-60CC-0947-4931-E028C9D6FF99}"/>
          </ac:cxnSpMkLst>
        </pc:cxnChg>
        <pc:cxnChg chg="add del mod">
          <ac:chgData name="federico virzi" userId="90b9f512d86b823e" providerId="LiveId" clId="{65A34FA8-28CB-4B35-AE81-190E8BE139AE}" dt="2024-02-21T22:06:06.012" v="6107" actId="478"/>
          <ac:cxnSpMkLst>
            <pc:docMk/>
            <pc:sldMk cId="2898156402" sldId="277"/>
            <ac:cxnSpMk id="19" creationId="{E178D13A-3537-1DF8-BDAA-402D3A0A868E}"/>
          </ac:cxnSpMkLst>
        </pc:cxnChg>
        <pc:cxnChg chg="add mod">
          <ac:chgData name="federico virzi" userId="90b9f512d86b823e" providerId="LiveId" clId="{65A34FA8-28CB-4B35-AE81-190E8BE139AE}" dt="2024-02-22T15:40:13.383" v="7391" actId="1582"/>
          <ac:cxnSpMkLst>
            <pc:docMk/>
            <pc:sldMk cId="2898156402" sldId="277"/>
            <ac:cxnSpMk id="20" creationId="{B9656EC4-A414-59C9-BB3B-EA0347F14E68}"/>
          </ac:cxnSpMkLst>
        </pc:cxnChg>
        <pc:cxnChg chg="add del mod">
          <ac:chgData name="federico virzi" userId="90b9f512d86b823e" providerId="LiveId" clId="{65A34FA8-28CB-4B35-AE81-190E8BE139AE}" dt="2024-02-21T22:06:00.538" v="6106" actId="478"/>
          <ac:cxnSpMkLst>
            <pc:docMk/>
            <pc:sldMk cId="2898156402" sldId="277"/>
            <ac:cxnSpMk id="20" creationId="{F216D12A-92DC-75DC-0753-9092637E5D82}"/>
          </ac:cxnSpMkLst>
        </pc:cxnChg>
        <pc:cxnChg chg="add del mod">
          <ac:chgData name="federico virzi" userId="90b9f512d86b823e" providerId="LiveId" clId="{65A34FA8-28CB-4B35-AE81-190E8BE139AE}" dt="2024-02-21T22:06:22.364" v="6115" actId="478"/>
          <ac:cxnSpMkLst>
            <pc:docMk/>
            <pc:sldMk cId="2898156402" sldId="277"/>
            <ac:cxnSpMk id="21" creationId="{C3205DB1-E74D-6D9C-74DA-2242A93B6EA7}"/>
          </ac:cxnSpMkLst>
        </pc:cxnChg>
        <pc:cxnChg chg="add del mod">
          <ac:chgData name="federico virzi" userId="90b9f512d86b823e" providerId="LiveId" clId="{65A34FA8-28CB-4B35-AE81-190E8BE139AE}" dt="2024-02-21T22:06:14.440" v="6113" actId="478"/>
          <ac:cxnSpMkLst>
            <pc:docMk/>
            <pc:sldMk cId="2898156402" sldId="277"/>
            <ac:cxnSpMk id="25" creationId="{766E99A7-0047-DBDD-6986-03B6E8ECE35A}"/>
          </ac:cxnSpMkLst>
        </pc:cxnChg>
        <pc:cxnChg chg="mod">
          <ac:chgData name="federico virzi" userId="90b9f512d86b823e" providerId="LiveId" clId="{65A34FA8-28CB-4B35-AE81-190E8BE139AE}" dt="2024-02-21T22:05:44.820" v="6098"/>
          <ac:cxnSpMkLst>
            <pc:docMk/>
            <pc:sldMk cId="2898156402" sldId="277"/>
            <ac:cxnSpMk id="28" creationId="{3384A00B-1E6E-4882-F620-18B80358CD61}"/>
          </ac:cxnSpMkLst>
        </pc:cxnChg>
        <pc:cxnChg chg="mod">
          <ac:chgData name="federico virzi" userId="90b9f512d86b823e" providerId="LiveId" clId="{65A34FA8-28CB-4B35-AE81-190E8BE139AE}" dt="2024-02-21T22:05:44.820" v="6098"/>
          <ac:cxnSpMkLst>
            <pc:docMk/>
            <pc:sldMk cId="2898156402" sldId="277"/>
            <ac:cxnSpMk id="29" creationId="{022F659A-587D-26E1-E1D5-E1144AC41344}"/>
          </ac:cxnSpMkLst>
        </pc:cxnChg>
        <pc:cxnChg chg="add mod">
          <ac:chgData name="federico virzi" userId="90b9f512d86b823e" providerId="LiveId" clId="{65A34FA8-28CB-4B35-AE81-190E8BE139AE}" dt="2024-02-22T15:39:34.111" v="7382" actId="1076"/>
          <ac:cxnSpMkLst>
            <pc:docMk/>
            <pc:sldMk cId="2898156402" sldId="277"/>
            <ac:cxnSpMk id="30" creationId="{2CEDFB4C-B931-8AEA-4E5D-5953305F2F7B}"/>
          </ac:cxnSpMkLst>
        </pc:cxnChg>
        <pc:cxnChg chg="add del mod">
          <ac:chgData name="federico virzi" userId="90b9f512d86b823e" providerId="LiveId" clId="{65A34FA8-28CB-4B35-AE81-190E8BE139AE}" dt="2024-02-22T15:39:43.442" v="7384" actId="478"/>
          <ac:cxnSpMkLst>
            <pc:docMk/>
            <pc:sldMk cId="2898156402" sldId="277"/>
            <ac:cxnSpMk id="31" creationId="{35B13A31-AD10-D71B-3E37-07C87E29F9D8}"/>
          </ac:cxnSpMkLst>
        </pc:cxnChg>
        <pc:cxnChg chg="add del mod">
          <ac:chgData name="federico virzi" userId="90b9f512d86b823e" providerId="LiveId" clId="{65A34FA8-28CB-4B35-AE81-190E8BE139AE}" dt="2024-02-21T22:05:51.516" v="6100" actId="478"/>
          <ac:cxnSpMkLst>
            <pc:docMk/>
            <pc:sldMk cId="2898156402" sldId="277"/>
            <ac:cxnSpMk id="34" creationId="{BAA88BF1-3843-6EA7-61CC-ACAC7A35D1D4}"/>
          </ac:cxnSpMkLst>
        </pc:cxnChg>
        <pc:cxnChg chg="add del mod">
          <ac:chgData name="federico virzi" userId="90b9f512d86b823e" providerId="LiveId" clId="{65A34FA8-28CB-4B35-AE81-190E8BE139AE}" dt="2024-02-21T22:05:53.646" v="6101" actId="478"/>
          <ac:cxnSpMkLst>
            <pc:docMk/>
            <pc:sldMk cId="2898156402" sldId="277"/>
            <ac:cxnSpMk id="38" creationId="{06DBFE39-F9A6-5513-96EE-2EED20B67047}"/>
          </ac:cxnSpMkLst>
        </pc:cxnChg>
        <pc:cxnChg chg="mod">
          <ac:chgData name="federico virzi" userId="90b9f512d86b823e" providerId="LiveId" clId="{65A34FA8-28CB-4B35-AE81-190E8BE139AE}" dt="2024-02-21T22:11:11.786" v="6189" actId="1076"/>
          <ac:cxnSpMkLst>
            <pc:docMk/>
            <pc:sldMk cId="2898156402" sldId="277"/>
            <ac:cxnSpMk id="54" creationId="{CEAE5218-1B9E-6C62-A1A7-3A8145AF2EF4}"/>
          </ac:cxnSpMkLst>
        </pc:cxnChg>
        <pc:cxnChg chg="mod">
          <ac:chgData name="federico virzi" userId="90b9f512d86b823e" providerId="LiveId" clId="{65A34FA8-28CB-4B35-AE81-190E8BE139AE}" dt="2024-02-21T22:11:11.786" v="6189" actId="1076"/>
          <ac:cxnSpMkLst>
            <pc:docMk/>
            <pc:sldMk cId="2898156402" sldId="277"/>
            <ac:cxnSpMk id="55" creationId="{FDB39998-8647-4CA3-DB3A-28664C11384E}"/>
          </ac:cxnSpMkLst>
        </pc:cxnChg>
        <pc:cxnChg chg="mod">
          <ac:chgData name="federico virzi" userId="90b9f512d86b823e" providerId="LiveId" clId="{65A34FA8-28CB-4B35-AE81-190E8BE139AE}" dt="2024-02-21T22:11:11.786" v="6189" actId="1076"/>
          <ac:cxnSpMkLst>
            <pc:docMk/>
            <pc:sldMk cId="2898156402" sldId="277"/>
            <ac:cxnSpMk id="56" creationId="{58F30F7C-8450-87F9-E652-C5A913CA49F0}"/>
          </ac:cxnSpMkLst>
        </pc:cxnChg>
        <pc:cxnChg chg="mod">
          <ac:chgData name="federico virzi" userId="90b9f512d86b823e" providerId="LiveId" clId="{65A34FA8-28CB-4B35-AE81-190E8BE139AE}" dt="2024-02-21T22:11:11.786" v="6189" actId="1076"/>
          <ac:cxnSpMkLst>
            <pc:docMk/>
            <pc:sldMk cId="2898156402" sldId="277"/>
            <ac:cxnSpMk id="57" creationId="{4654473B-C19C-C732-DFBF-915467C75697}"/>
          </ac:cxnSpMkLst>
        </pc:cxnChg>
        <pc:cxnChg chg="mod">
          <ac:chgData name="federico virzi" userId="90b9f512d86b823e" providerId="LiveId" clId="{65A34FA8-28CB-4B35-AE81-190E8BE139AE}" dt="2024-02-21T22:11:11.786" v="6189" actId="1076"/>
          <ac:cxnSpMkLst>
            <pc:docMk/>
            <pc:sldMk cId="2898156402" sldId="277"/>
            <ac:cxnSpMk id="58" creationId="{CE0D9645-5002-E8CF-37BE-416CBBA138CC}"/>
          </ac:cxnSpMkLst>
        </pc:cxnChg>
        <pc:cxnChg chg="mod">
          <ac:chgData name="federico virzi" userId="90b9f512d86b823e" providerId="LiveId" clId="{65A34FA8-28CB-4B35-AE81-190E8BE139AE}" dt="2024-02-21T22:11:11.786" v="6189" actId="1076"/>
          <ac:cxnSpMkLst>
            <pc:docMk/>
            <pc:sldMk cId="2898156402" sldId="277"/>
            <ac:cxnSpMk id="59" creationId="{2A9E2107-44DC-37EE-728F-80E2E2310A7F}"/>
          </ac:cxnSpMkLst>
        </pc:cxnChg>
      </pc:sldChg>
      <pc:sldChg chg="delSp modSp add mod setBg">
        <pc:chgData name="federico virzi" userId="90b9f512d86b823e" providerId="LiveId" clId="{65A34FA8-28CB-4B35-AE81-190E8BE139AE}" dt="2024-02-21T22:14:16.011" v="6294" actId="1076"/>
        <pc:sldMkLst>
          <pc:docMk/>
          <pc:sldMk cId="261597897" sldId="278"/>
        </pc:sldMkLst>
        <pc:spChg chg="mod">
          <ac:chgData name="federico virzi" userId="90b9f512d86b823e" providerId="LiveId" clId="{65A34FA8-28CB-4B35-AE81-190E8BE139AE}" dt="2024-02-21T22:14:16.011" v="6294" actId="1076"/>
          <ac:spMkLst>
            <pc:docMk/>
            <pc:sldMk cId="261597897" sldId="278"/>
            <ac:spMk id="2" creationId="{69F44E53-59D4-BA99-41EB-D49F7DC96EA5}"/>
          </ac:spMkLst>
        </pc:spChg>
        <pc:spChg chg="del">
          <ac:chgData name="federico virzi" userId="90b9f512d86b823e" providerId="LiveId" clId="{65A34FA8-28CB-4B35-AE81-190E8BE139AE}" dt="2024-02-21T22:13:17.228" v="6284" actId="478"/>
          <ac:spMkLst>
            <pc:docMk/>
            <pc:sldMk cId="261597897" sldId="278"/>
            <ac:spMk id="4" creationId="{F746C5EB-BF23-DB05-32FC-57D102576E66}"/>
          </ac:spMkLst>
        </pc:spChg>
      </pc:sldChg>
      <pc:sldChg chg="addSp modSp add mod ord">
        <pc:chgData name="federico virzi" userId="90b9f512d86b823e" providerId="LiveId" clId="{65A34FA8-28CB-4B35-AE81-190E8BE139AE}" dt="2024-02-27T21:24:02.047" v="7557" actId="14100"/>
        <pc:sldMkLst>
          <pc:docMk/>
          <pc:sldMk cId="2663756476" sldId="279"/>
        </pc:sldMkLst>
        <pc:spChg chg="mod">
          <ac:chgData name="federico virzi" userId="90b9f512d86b823e" providerId="LiveId" clId="{65A34FA8-28CB-4B35-AE81-190E8BE139AE}" dt="2024-02-22T15:30:21.112" v="7321" actId="1076"/>
          <ac:spMkLst>
            <pc:docMk/>
            <pc:sldMk cId="2663756476" sldId="279"/>
            <ac:spMk id="2" creationId="{69F44E53-59D4-BA99-41EB-D49F7DC96EA5}"/>
          </ac:spMkLst>
        </pc:spChg>
        <pc:spChg chg="add mod">
          <ac:chgData name="federico virzi" userId="90b9f512d86b823e" providerId="LiveId" clId="{65A34FA8-28CB-4B35-AE81-190E8BE139AE}" dt="2024-02-22T15:31:40.660" v="7354" actId="20577"/>
          <ac:spMkLst>
            <pc:docMk/>
            <pc:sldMk cId="2663756476" sldId="279"/>
            <ac:spMk id="3" creationId="{48C7DB64-7017-0090-7596-3E8B5C1B92EF}"/>
          </ac:spMkLst>
        </pc:spChg>
        <pc:spChg chg="add mod">
          <ac:chgData name="federico virzi" userId="90b9f512d86b823e" providerId="LiveId" clId="{65A34FA8-28CB-4B35-AE81-190E8BE139AE}" dt="2024-02-27T21:24:02.047" v="7557" actId="14100"/>
          <ac:spMkLst>
            <pc:docMk/>
            <pc:sldMk cId="2663756476" sldId="279"/>
            <ac:spMk id="7" creationId="{BA823EDE-363B-0CB2-153E-1C4E77524EA5}"/>
          </ac:spMkLst>
        </pc:spChg>
        <pc:spChg chg="add mod">
          <ac:chgData name="federico virzi" userId="90b9f512d86b823e" providerId="LiveId" clId="{65A34FA8-28CB-4B35-AE81-190E8BE139AE}" dt="2024-02-22T15:32:09.125" v="7355" actId="1076"/>
          <ac:spMkLst>
            <pc:docMk/>
            <pc:sldMk cId="2663756476" sldId="279"/>
            <ac:spMk id="8" creationId="{0316CA8F-E449-BCB6-1B2A-83C2F17A9743}"/>
          </ac:spMkLst>
        </pc:spChg>
        <pc:picChg chg="add mod ord">
          <ac:chgData name="federico virzi" userId="90b9f512d86b823e" providerId="LiveId" clId="{65A34FA8-28CB-4B35-AE81-190E8BE139AE}" dt="2024-02-22T15:30:09.638" v="7320" actId="1076"/>
          <ac:picMkLst>
            <pc:docMk/>
            <pc:sldMk cId="2663756476" sldId="279"/>
            <ac:picMk id="6" creationId="{A8217DB5-D698-85D3-899C-1F46D2327944}"/>
          </ac:picMkLst>
        </pc:picChg>
        <pc:cxnChg chg="add mod">
          <ac:chgData name="federico virzi" userId="90b9f512d86b823e" providerId="LiveId" clId="{65A34FA8-28CB-4B35-AE81-190E8BE139AE}" dt="2024-02-22T15:32:09.125" v="7355" actId="1076"/>
          <ac:cxnSpMkLst>
            <pc:docMk/>
            <pc:sldMk cId="2663756476" sldId="279"/>
            <ac:cxnSpMk id="9" creationId="{4067A18F-F5BD-6537-2107-BB4F969D51B7}"/>
          </ac:cxnSpMkLst>
        </pc:cxnChg>
      </pc:sldChg>
      <pc:sldChg chg="modSp add mod ord">
        <pc:chgData name="federico virzi" userId="90b9f512d86b823e" providerId="LiveId" clId="{65A34FA8-28CB-4B35-AE81-190E8BE139AE}" dt="2024-02-22T15:41:06.144" v="7439" actId="1076"/>
        <pc:sldMkLst>
          <pc:docMk/>
          <pc:sldMk cId="340661217" sldId="280"/>
        </pc:sldMkLst>
        <pc:spChg chg="mod">
          <ac:chgData name="federico virzi" userId="90b9f512d86b823e" providerId="LiveId" clId="{65A34FA8-28CB-4B35-AE81-190E8BE139AE}" dt="2024-02-22T15:41:06.144" v="7439" actId="1076"/>
          <ac:spMkLst>
            <pc:docMk/>
            <pc:sldMk cId="340661217" sldId="280"/>
            <ac:spMk id="2" creationId="{69F44E53-59D4-BA99-41EB-D49F7DC96EA5}"/>
          </ac:spMkLst>
        </pc:spChg>
      </pc:sldChg>
      <pc:sldChg chg="add">
        <pc:chgData name="federico virzi" userId="90b9f512d86b823e" providerId="LiveId" clId="{65A34FA8-28CB-4B35-AE81-190E8BE139AE}" dt="2024-02-21T13:27:23.813" v="235"/>
        <pc:sldMkLst>
          <pc:docMk/>
          <pc:sldMk cId="3580534278" sldId="281"/>
        </pc:sldMkLst>
      </pc:sldChg>
      <pc:sldChg chg="delSp modSp new del mod ord">
        <pc:chgData name="federico virzi" userId="90b9f512d86b823e" providerId="LiveId" clId="{65A34FA8-28CB-4B35-AE81-190E8BE139AE}" dt="2024-02-22T12:59:10.871" v="6811" actId="47"/>
        <pc:sldMkLst>
          <pc:docMk/>
          <pc:sldMk cId="3715398232" sldId="282"/>
        </pc:sldMkLst>
        <pc:spChg chg="del mod">
          <ac:chgData name="federico virzi" userId="90b9f512d86b823e" providerId="LiveId" clId="{65A34FA8-28CB-4B35-AE81-190E8BE139AE}" dt="2024-02-21T14:10:25.570" v="1302" actId="478"/>
          <ac:spMkLst>
            <pc:docMk/>
            <pc:sldMk cId="3715398232" sldId="282"/>
            <ac:spMk id="2" creationId="{3D110DBC-780A-4984-1F33-11253EDEA511}"/>
          </ac:spMkLst>
        </pc:spChg>
        <pc:spChg chg="mod">
          <ac:chgData name="federico virzi" userId="90b9f512d86b823e" providerId="LiveId" clId="{65A34FA8-28CB-4B35-AE81-190E8BE139AE}" dt="2024-02-22T09:12:58.292" v="6315" actId="400"/>
          <ac:spMkLst>
            <pc:docMk/>
            <pc:sldMk cId="3715398232" sldId="282"/>
            <ac:spMk id="3" creationId="{6190B57A-5459-CDEB-EFAC-585B025B9D3D}"/>
          </ac:spMkLst>
        </pc:spChg>
      </pc:sldChg>
      <pc:sldChg chg="addSp delSp modSp add mod">
        <pc:chgData name="federico virzi" userId="90b9f512d86b823e" providerId="LiveId" clId="{65A34FA8-28CB-4B35-AE81-190E8BE139AE}" dt="2024-02-22T13:34:43.938" v="7055" actId="1582"/>
        <pc:sldMkLst>
          <pc:docMk/>
          <pc:sldMk cId="1670917468" sldId="283"/>
        </pc:sldMkLst>
        <pc:spChg chg="mod">
          <ac:chgData name="federico virzi" userId="90b9f512d86b823e" providerId="LiveId" clId="{65A34FA8-28CB-4B35-AE81-190E8BE139AE}" dt="2024-02-22T13:15:27.514" v="6913" actId="20577"/>
          <ac:spMkLst>
            <pc:docMk/>
            <pc:sldMk cId="1670917468" sldId="283"/>
            <ac:spMk id="2" creationId="{69F44E53-59D4-BA99-41EB-D49F7DC96EA5}"/>
          </ac:spMkLst>
        </pc:spChg>
        <pc:spChg chg="del">
          <ac:chgData name="federico virzi" userId="90b9f512d86b823e" providerId="LiveId" clId="{65A34FA8-28CB-4B35-AE81-190E8BE139AE}" dt="2024-02-21T18:42:56.925" v="2480" actId="478"/>
          <ac:spMkLst>
            <pc:docMk/>
            <pc:sldMk cId="1670917468" sldId="283"/>
            <ac:spMk id="3" creationId="{EAD6E006-DFF7-AB69-AE4B-B372E881BB2C}"/>
          </ac:spMkLst>
        </pc:spChg>
        <pc:spChg chg="add mod">
          <ac:chgData name="federico virzi" userId="90b9f512d86b823e" providerId="LiveId" clId="{65A34FA8-28CB-4B35-AE81-190E8BE139AE}" dt="2024-02-22T09:15:32.448" v="6331" actId="14100"/>
          <ac:spMkLst>
            <pc:docMk/>
            <pc:sldMk cId="1670917468" sldId="283"/>
            <ac:spMk id="6" creationId="{D4B431E6-A7B8-B88C-A480-290B14883792}"/>
          </ac:spMkLst>
        </pc:spChg>
        <pc:spChg chg="add mod">
          <ac:chgData name="federico virzi" userId="90b9f512d86b823e" providerId="LiveId" clId="{65A34FA8-28CB-4B35-AE81-190E8BE139AE}" dt="2024-02-22T09:15:20.057" v="6329" actId="1076"/>
          <ac:spMkLst>
            <pc:docMk/>
            <pc:sldMk cId="1670917468" sldId="283"/>
            <ac:spMk id="8" creationId="{31DB2E8E-DAC8-F4CF-FAD8-A700E06D0D0E}"/>
          </ac:spMkLst>
        </pc:spChg>
        <pc:spChg chg="del">
          <ac:chgData name="federico virzi" userId="90b9f512d86b823e" providerId="LiveId" clId="{65A34FA8-28CB-4B35-AE81-190E8BE139AE}" dt="2024-02-21T18:42:54.474" v="2477" actId="478"/>
          <ac:spMkLst>
            <pc:docMk/>
            <pc:sldMk cId="1670917468" sldId="283"/>
            <ac:spMk id="14" creationId="{D6766627-0F69-FDCB-70A3-CC02A93F7FEB}"/>
          </ac:spMkLst>
        </pc:spChg>
        <pc:spChg chg="add mod">
          <ac:chgData name="federico virzi" userId="90b9f512d86b823e" providerId="LiveId" clId="{65A34FA8-28CB-4B35-AE81-190E8BE139AE}" dt="2024-02-22T09:16:29.302" v="6342" actId="1076"/>
          <ac:spMkLst>
            <pc:docMk/>
            <pc:sldMk cId="1670917468" sldId="283"/>
            <ac:spMk id="15" creationId="{D09DE9FC-6B4A-516A-DAB1-6163A18AA583}"/>
          </ac:spMkLst>
        </pc:spChg>
        <pc:spChg chg="add mod">
          <ac:chgData name="federico virzi" userId="90b9f512d86b823e" providerId="LiveId" clId="{65A34FA8-28CB-4B35-AE81-190E8BE139AE}" dt="2024-02-22T09:15:53.651" v="6336" actId="208"/>
          <ac:spMkLst>
            <pc:docMk/>
            <pc:sldMk cId="1670917468" sldId="283"/>
            <ac:spMk id="18" creationId="{56A4AF1D-4C46-1458-F61B-7409FEC289AA}"/>
          </ac:spMkLst>
        </pc:spChg>
        <pc:spChg chg="del">
          <ac:chgData name="federico virzi" userId="90b9f512d86b823e" providerId="LiveId" clId="{65A34FA8-28CB-4B35-AE81-190E8BE139AE}" dt="2024-02-21T18:42:55.048" v="2478" actId="478"/>
          <ac:spMkLst>
            <pc:docMk/>
            <pc:sldMk cId="1670917468" sldId="283"/>
            <ac:spMk id="20" creationId="{F6DE76E2-FE00-05D6-43C9-07AAF3D18755}"/>
          </ac:spMkLst>
        </pc:spChg>
        <pc:spChg chg="add mod">
          <ac:chgData name="federico virzi" userId="90b9f512d86b823e" providerId="LiveId" clId="{65A34FA8-28CB-4B35-AE81-190E8BE139AE}" dt="2024-02-22T09:16:55.067" v="6349" actId="1076"/>
          <ac:spMkLst>
            <pc:docMk/>
            <pc:sldMk cId="1670917468" sldId="283"/>
            <ac:spMk id="21" creationId="{D58C3129-CA8C-A309-E5C4-F4BE6BB5091F}"/>
          </ac:spMkLst>
        </pc:spChg>
        <pc:spChg chg="del">
          <ac:chgData name="federico virzi" userId="90b9f512d86b823e" providerId="LiveId" clId="{65A34FA8-28CB-4B35-AE81-190E8BE139AE}" dt="2024-02-21T18:43:01.114" v="2486" actId="478"/>
          <ac:spMkLst>
            <pc:docMk/>
            <pc:sldMk cId="1670917468" sldId="283"/>
            <ac:spMk id="25" creationId="{F15786F7-4818-5575-D871-077F32CB22D5}"/>
          </ac:spMkLst>
        </pc:spChg>
        <pc:spChg chg="add mod">
          <ac:chgData name="federico virzi" userId="90b9f512d86b823e" providerId="LiveId" clId="{65A34FA8-28CB-4B35-AE81-190E8BE139AE}" dt="2024-02-22T09:15:20.057" v="6329" actId="1076"/>
          <ac:spMkLst>
            <pc:docMk/>
            <pc:sldMk cId="1670917468" sldId="283"/>
            <ac:spMk id="26" creationId="{846470F6-BE8C-AE8E-5FF2-59A062BD9192}"/>
          </ac:spMkLst>
        </pc:spChg>
        <pc:spChg chg="del">
          <ac:chgData name="federico virzi" userId="90b9f512d86b823e" providerId="LiveId" clId="{65A34FA8-28CB-4B35-AE81-190E8BE139AE}" dt="2024-02-21T18:42:58.986" v="2483" actId="478"/>
          <ac:spMkLst>
            <pc:docMk/>
            <pc:sldMk cId="1670917468" sldId="283"/>
            <ac:spMk id="30" creationId="{FD2B8D0B-41FA-8EF9-45D0-1F8127475896}"/>
          </ac:spMkLst>
        </pc:spChg>
        <pc:picChg chg="del">
          <ac:chgData name="federico virzi" userId="90b9f512d86b823e" providerId="LiveId" clId="{65A34FA8-28CB-4B35-AE81-190E8BE139AE}" dt="2024-02-21T18:42:58.194" v="2482" actId="478"/>
          <ac:picMkLst>
            <pc:docMk/>
            <pc:sldMk cId="1670917468" sldId="283"/>
            <ac:picMk id="5" creationId="{D8D58C7F-ABCF-1D58-BE02-59F930A75650}"/>
          </ac:picMkLst>
        </pc:picChg>
        <pc:picChg chg="del">
          <ac:chgData name="federico virzi" userId="90b9f512d86b823e" providerId="LiveId" clId="{65A34FA8-28CB-4B35-AE81-190E8BE139AE}" dt="2024-02-21T18:42:52.459" v="2475" actId="478"/>
          <ac:picMkLst>
            <pc:docMk/>
            <pc:sldMk cId="1670917468" sldId="283"/>
            <ac:picMk id="10" creationId="{EA2D413C-2A59-3501-A2FD-A8AB072E5201}"/>
          </ac:picMkLst>
        </pc:picChg>
        <pc:cxnChg chg="del mod">
          <ac:chgData name="federico virzi" userId="90b9f512d86b823e" providerId="LiveId" clId="{65A34FA8-28CB-4B35-AE81-190E8BE139AE}" dt="2024-02-21T18:42:57.644" v="2481" actId="478"/>
          <ac:cxnSpMkLst>
            <pc:docMk/>
            <pc:sldMk cId="1670917468" sldId="283"/>
            <ac:cxnSpMk id="7" creationId="{E21075B1-E47E-AD43-2BDF-84C9DFAE643E}"/>
          </ac:cxnSpMkLst>
        </pc:cxnChg>
        <pc:cxnChg chg="add mod">
          <ac:chgData name="federico virzi" userId="90b9f512d86b823e" providerId="LiveId" clId="{65A34FA8-28CB-4B35-AE81-190E8BE139AE}" dt="2024-02-22T13:15:17.993" v="6910" actId="1582"/>
          <ac:cxnSpMkLst>
            <pc:docMk/>
            <pc:sldMk cId="1670917468" sldId="283"/>
            <ac:cxnSpMk id="12" creationId="{FF99DECD-1A98-93A3-BBB1-153502C0A031}"/>
          </ac:cxnSpMkLst>
        </pc:cxnChg>
        <pc:cxnChg chg="del">
          <ac:chgData name="federico virzi" userId="90b9f512d86b823e" providerId="LiveId" clId="{65A34FA8-28CB-4B35-AE81-190E8BE139AE}" dt="2024-02-21T18:42:53.359" v="2476" actId="478"/>
          <ac:cxnSpMkLst>
            <pc:docMk/>
            <pc:sldMk cId="1670917468" sldId="283"/>
            <ac:cxnSpMk id="13" creationId="{9DB6D4E4-E546-129C-1FD7-3FC64B499D40}"/>
          </ac:cxnSpMkLst>
        </pc:cxnChg>
        <pc:cxnChg chg="mod">
          <ac:chgData name="federico virzi" userId="90b9f512d86b823e" providerId="LiveId" clId="{65A34FA8-28CB-4B35-AE81-190E8BE139AE}" dt="2024-02-22T13:15:17.993" v="6910" actId="1582"/>
          <ac:cxnSpMkLst>
            <pc:docMk/>
            <pc:sldMk cId="1670917468" sldId="283"/>
            <ac:cxnSpMk id="17" creationId="{B0D3F44C-3716-2282-DD27-F3C224FA3402}"/>
          </ac:cxnSpMkLst>
        </pc:cxnChg>
        <pc:cxnChg chg="add mod">
          <ac:chgData name="federico virzi" userId="90b9f512d86b823e" providerId="LiveId" clId="{65A34FA8-28CB-4B35-AE81-190E8BE139AE}" dt="2024-02-22T13:15:17.993" v="6910" actId="1582"/>
          <ac:cxnSpMkLst>
            <pc:docMk/>
            <pc:sldMk cId="1670917468" sldId="283"/>
            <ac:cxnSpMk id="19" creationId="{297503F7-8256-9B58-B80D-9A6427720738}"/>
          </ac:cxnSpMkLst>
        </pc:cxnChg>
        <pc:cxnChg chg="del">
          <ac:chgData name="federico virzi" userId="90b9f512d86b823e" providerId="LiveId" clId="{65A34FA8-28CB-4B35-AE81-190E8BE139AE}" dt="2024-02-21T18:43:00.497" v="2485" actId="478"/>
          <ac:cxnSpMkLst>
            <pc:docMk/>
            <pc:sldMk cId="1670917468" sldId="283"/>
            <ac:cxnSpMk id="24" creationId="{E3DF4890-1E95-0E29-73B8-B9207153A0EC}"/>
          </ac:cxnSpMkLst>
        </pc:cxnChg>
        <pc:cxnChg chg="del">
          <ac:chgData name="federico virzi" userId="90b9f512d86b823e" providerId="LiveId" clId="{65A34FA8-28CB-4B35-AE81-190E8BE139AE}" dt="2024-02-21T18:42:59.783" v="2484" actId="478"/>
          <ac:cxnSpMkLst>
            <pc:docMk/>
            <pc:sldMk cId="1670917468" sldId="283"/>
            <ac:cxnSpMk id="27" creationId="{FC1AC1FF-8B93-448B-7476-5263FB97D945}"/>
          </ac:cxnSpMkLst>
        </pc:cxnChg>
        <pc:cxnChg chg="add mod">
          <ac:chgData name="federico virzi" userId="90b9f512d86b823e" providerId="LiveId" clId="{65A34FA8-28CB-4B35-AE81-190E8BE139AE}" dt="2024-02-22T13:34:43.938" v="7055" actId="1582"/>
          <ac:cxnSpMkLst>
            <pc:docMk/>
            <pc:sldMk cId="1670917468" sldId="283"/>
            <ac:cxnSpMk id="29" creationId="{09FC46D7-DEC9-E457-FA5A-789CB9CCD7C0}"/>
          </ac:cxnSpMkLst>
        </pc:cxnChg>
        <pc:cxnChg chg="del">
          <ac:chgData name="federico virzi" userId="90b9f512d86b823e" providerId="LiveId" clId="{65A34FA8-28CB-4B35-AE81-190E8BE139AE}" dt="2024-02-21T18:42:56.093" v="2479" actId="478"/>
          <ac:cxnSpMkLst>
            <pc:docMk/>
            <pc:sldMk cId="1670917468" sldId="283"/>
            <ac:cxnSpMk id="32" creationId="{AE112A8E-D823-FBF5-7B30-D1BAAC781BF3}"/>
          </ac:cxnSpMkLst>
        </pc:cxnChg>
        <pc:cxnChg chg="del">
          <ac:chgData name="federico virzi" userId="90b9f512d86b823e" providerId="LiveId" clId="{65A34FA8-28CB-4B35-AE81-190E8BE139AE}" dt="2024-02-21T18:43:02.440" v="2487" actId="478"/>
          <ac:cxnSpMkLst>
            <pc:docMk/>
            <pc:sldMk cId="1670917468" sldId="283"/>
            <ac:cxnSpMk id="34" creationId="{08E47860-642B-8B93-7C16-03F027DD03B9}"/>
          </ac:cxnSpMkLst>
        </pc:cxnChg>
      </pc:sldChg>
      <pc:sldChg chg="addSp delSp modSp add mod">
        <pc:chgData name="federico virzi" userId="90b9f512d86b823e" providerId="LiveId" clId="{65A34FA8-28CB-4B35-AE81-190E8BE139AE}" dt="2024-02-27T21:23:38.319" v="7552" actId="947"/>
        <pc:sldMkLst>
          <pc:docMk/>
          <pc:sldMk cId="3224549336" sldId="284"/>
        </pc:sldMkLst>
        <pc:spChg chg="mod">
          <ac:chgData name="federico virzi" userId="90b9f512d86b823e" providerId="LiveId" clId="{65A34FA8-28CB-4B35-AE81-190E8BE139AE}" dt="2024-02-22T14:55:41.087" v="7066" actId="20577"/>
          <ac:spMkLst>
            <pc:docMk/>
            <pc:sldMk cId="3224549336" sldId="284"/>
            <ac:spMk id="2" creationId="{69F44E53-59D4-BA99-41EB-D49F7DC96EA5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4" creationId="{F746C5EB-BF23-DB05-32FC-57D102576E66}"/>
          </ac:spMkLst>
        </pc:spChg>
        <pc:spChg chg="del">
          <ac:chgData name="federico virzi" userId="90b9f512d86b823e" providerId="LiveId" clId="{65A34FA8-28CB-4B35-AE81-190E8BE139AE}" dt="2024-02-21T20:46:09.089" v="4627" actId="478"/>
          <ac:spMkLst>
            <pc:docMk/>
            <pc:sldMk cId="3224549336" sldId="284"/>
            <ac:spMk id="10" creationId="{7669822D-E58C-CB73-FF12-8848F7A0F987}"/>
          </ac:spMkLst>
        </pc:spChg>
        <pc:spChg chg="mod">
          <ac:chgData name="federico virzi" userId="90b9f512d86b823e" providerId="LiveId" clId="{65A34FA8-28CB-4B35-AE81-190E8BE139AE}" dt="2024-02-21T20:46:42.375" v="4632" actId="14100"/>
          <ac:spMkLst>
            <pc:docMk/>
            <pc:sldMk cId="3224549336" sldId="284"/>
            <ac:spMk id="12" creationId="{FFFD8D76-513E-79D9-DAF9-CA6B3E8258A8}"/>
          </ac:spMkLst>
        </pc:spChg>
        <pc:spChg chg="mod">
          <ac:chgData name="federico virzi" userId="90b9f512d86b823e" providerId="LiveId" clId="{65A34FA8-28CB-4B35-AE81-190E8BE139AE}" dt="2024-02-27T21:23:38.319" v="7552" actId="947"/>
          <ac:spMkLst>
            <pc:docMk/>
            <pc:sldMk cId="3224549336" sldId="284"/>
            <ac:spMk id="14" creationId="{ABE6FEF9-6995-E467-C41C-7F906B372F7C}"/>
          </ac:spMkLst>
        </pc:spChg>
        <pc:spChg chg="mod">
          <ac:chgData name="federico virzi" userId="90b9f512d86b823e" providerId="LiveId" clId="{65A34FA8-28CB-4B35-AE81-190E8BE139AE}" dt="2024-02-27T21:23:30.996" v="7551" actId="947"/>
          <ac:spMkLst>
            <pc:docMk/>
            <pc:sldMk cId="3224549336" sldId="284"/>
            <ac:spMk id="17" creationId="{6E9B643E-E87D-C376-EE1E-924ADFF94966}"/>
          </ac:spMkLst>
        </pc:spChg>
        <pc:spChg chg="add mod">
          <ac:chgData name="federico virzi" userId="90b9f512d86b823e" providerId="LiveId" clId="{65A34FA8-28CB-4B35-AE81-190E8BE139AE}" dt="2024-02-21T20:19:46.631" v="4164"/>
          <ac:spMkLst>
            <pc:docMk/>
            <pc:sldMk cId="3224549336" sldId="284"/>
            <ac:spMk id="20" creationId="{04ED1940-2A25-64E7-D37F-9E3AD579A2CF}"/>
          </ac:spMkLst>
        </pc:spChg>
        <pc:spChg chg="del mod">
          <ac:chgData name="federico virzi" userId="90b9f512d86b823e" providerId="LiveId" clId="{65A34FA8-28CB-4B35-AE81-190E8BE139AE}" dt="2024-02-21T20:20:51.236" v="4196" actId="478"/>
          <ac:spMkLst>
            <pc:docMk/>
            <pc:sldMk cId="3224549336" sldId="284"/>
            <ac:spMk id="22" creationId="{0F5928FF-7FFF-F5E9-A044-DAB23E1AD72C}"/>
          </ac:spMkLst>
        </pc:spChg>
        <pc:spChg chg="add mod">
          <ac:chgData name="federico virzi" userId="90b9f512d86b823e" providerId="LiveId" clId="{65A34FA8-28CB-4B35-AE81-190E8BE139AE}" dt="2024-02-21T20:21:57.246" v="4216" actId="1076"/>
          <ac:spMkLst>
            <pc:docMk/>
            <pc:sldMk cId="3224549336" sldId="284"/>
            <ac:spMk id="23" creationId="{30A09061-8AC0-63A9-6EE5-EE19730A2177}"/>
          </ac:spMkLst>
        </pc:spChg>
        <pc:spChg chg="mod">
          <ac:chgData name="federico virzi" userId="90b9f512d86b823e" providerId="LiveId" clId="{65A34FA8-28CB-4B35-AE81-190E8BE139AE}" dt="2024-02-21T20:22:32.077" v="4261" actId="1076"/>
          <ac:spMkLst>
            <pc:docMk/>
            <pc:sldMk cId="3224549336" sldId="284"/>
            <ac:spMk id="24" creationId="{BAE883DA-A5D6-5365-1E77-E2B1E194CDCD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25" creationId="{E8C8119E-9326-7AD0-AE94-3C6646FC4CF5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26" creationId="{2A612A86-3E62-8CAF-4221-4EF9F1DFCB82}"/>
          </ac:spMkLst>
        </pc:spChg>
        <pc:spChg chg="add mod">
          <ac:chgData name="federico virzi" userId="90b9f512d86b823e" providerId="LiveId" clId="{65A34FA8-28CB-4B35-AE81-190E8BE139AE}" dt="2024-02-21T20:20:24.078" v="4193" actId="1076"/>
          <ac:spMkLst>
            <pc:docMk/>
            <pc:sldMk cId="3224549336" sldId="284"/>
            <ac:spMk id="30" creationId="{8C2E589C-B72C-5C9C-97D5-A1365CEB21C5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32" creationId="{82436B16-9B46-34B8-F23F-C5517E01D458}"/>
          </ac:spMkLst>
        </pc:spChg>
        <pc:spChg chg="add mod">
          <ac:chgData name="federico virzi" userId="90b9f512d86b823e" providerId="LiveId" clId="{65A34FA8-28CB-4B35-AE81-190E8BE139AE}" dt="2024-02-21T20:22:16.717" v="4255" actId="1076"/>
          <ac:spMkLst>
            <pc:docMk/>
            <pc:sldMk cId="3224549336" sldId="284"/>
            <ac:spMk id="33" creationId="{F6D4C7BF-578E-0606-021A-F73C5CEB1234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42" creationId="{2390C37D-B923-0E54-10A7-411539149A4C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49" creationId="{76A5992F-9C71-75C3-A4F4-5F7B1A8D6C48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51" creationId="{67B44D4F-AE41-A5F4-FDD7-182CFD95876D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52" creationId="{2EFFCFD5-2C3B-C88D-7DF6-66F1D1D22FFE}"/>
          </ac:spMkLst>
        </pc:spChg>
        <pc:spChg chg="del">
          <ac:chgData name="federico virzi" userId="90b9f512d86b823e" providerId="LiveId" clId="{65A34FA8-28CB-4B35-AE81-190E8BE139AE}" dt="2024-02-21T20:19:38.742" v="4162" actId="478"/>
          <ac:spMkLst>
            <pc:docMk/>
            <pc:sldMk cId="3224549336" sldId="284"/>
            <ac:spMk id="56" creationId="{33EFB2EB-FFAB-DD65-0CC0-83D3DE197A23}"/>
          </ac:spMkLst>
        </pc:spChg>
        <pc:picChg chg="add mod modCrop">
          <ac:chgData name="federico virzi" userId="90b9f512d86b823e" providerId="LiveId" clId="{65A34FA8-28CB-4B35-AE81-190E8BE139AE}" dt="2024-02-21T20:21:26.901" v="4202" actId="1076"/>
          <ac:picMkLst>
            <pc:docMk/>
            <pc:sldMk cId="3224549336" sldId="284"/>
            <ac:picMk id="31" creationId="{D0A9970C-710A-67A8-B696-3FE24C45BBD2}"/>
          </ac:picMkLst>
        </pc:picChg>
        <pc:picChg chg="add mod">
          <ac:chgData name="federico virzi" userId="90b9f512d86b823e" providerId="LiveId" clId="{65A34FA8-28CB-4B35-AE81-190E8BE139AE}" dt="2024-02-21T20:22:50.062" v="4264" actId="1076"/>
          <ac:picMkLst>
            <pc:docMk/>
            <pc:sldMk cId="3224549336" sldId="284"/>
            <ac:picMk id="39" creationId="{0F6EBB1D-5B07-500B-710D-2095ED889B19}"/>
          </ac:picMkLst>
        </pc:picChg>
        <pc:cxnChg chg="mod">
          <ac:chgData name="federico virzi" userId="90b9f512d86b823e" providerId="LiveId" clId="{65A34FA8-28CB-4B35-AE81-190E8BE139AE}" dt="2024-02-22T15:18:31.660" v="7114" actId="1582"/>
          <ac:cxnSpMkLst>
            <pc:docMk/>
            <pc:sldMk cId="3224549336" sldId="284"/>
            <ac:cxnSpMk id="15" creationId="{A30EC103-DC6F-41B6-E202-61C8AC96BB59}"/>
          </ac:cxnSpMkLst>
        </pc:cxnChg>
        <pc:cxnChg chg="mod">
          <ac:chgData name="federico virzi" userId="90b9f512d86b823e" providerId="LiveId" clId="{65A34FA8-28CB-4B35-AE81-190E8BE139AE}" dt="2024-02-22T15:18:31.660" v="7114" actId="1582"/>
          <ac:cxnSpMkLst>
            <pc:docMk/>
            <pc:sldMk cId="3224549336" sldId="284"/>
            <ac:cxnSpMk id="16" creationId="{89590B81-CFB1-25C7-01F5-39BEEA13AF8A}"/>
          </ac:cxnSpMkLst>
        </pc:cxnChg>
        <pc:cxnChg chg="del mod">
          <ac:chgData name="federico virzi" userId="90b9f512d86b823e" providerId="LiveId" clId="{65A34FA8-28CB-4B35-AE81-190E8BE139AE}" dt="2024-02-21T20:20:52.414" v="4197" actId="478"/>
          <ac:cxnSpMkLst>
            <pc:docMk/>
            <pc:sldMk cId="3224549336" sldId="284"/>
            <ac:cxnSpMk id="21" creationId="{778BA493-B722-0493-0FC2-8685DA876D40}"/>
          </ac:cxnSpMkLst>
        </pc:cxnChg>
        <pc:cxnChg chg="add mod">
          <ac:chgData name="federico virzi" userId="90b9f512d86b823e" providerId="LiveId" clId="{65A34FA8-28CB-4B35-AE81-190E8BE139AE}" dt="2024-02-21T20:20:24.078" v="4193" actId="1076"/>
          <ac:cxnSpMkLst>
            <pc:docMk/>
            <pc:sldMk cId="3224549336" sldId="284"/>
            <ac:cxnSpMk id="27" creationId="{D902B1AA-D7E0-4FE1-0E3B-71B71476ECF7}"/>
          </ac:cxnSpMkLst>
        </pc:cxnChg>
        <pc:cxnChg chg="del">
          <ac:chgData name="federico virzi" userId="90b9f512d86b823e" providerId="LiveId" clId="{65A34FA8-28CB-4B35-AE81-190E8BE139AE}" dt="2024-02-21T20:19:38.742" v="4162" actId="478"/>
          <ac:cxnSpMkLst>
            <pc:docMk/>
            <pc:sldMk cId="3224549336" sldId="284"/>
            <ac:cxnSpMk id="28" creationId="{98543377-4715-6949-5EB8-C3548638F914}"/>
          </ac:cxnSpMkLst>
        </pc:cxnChg>
        <pc:cxnChg chg="del">
          <ac:chgData name="federico virzi" userId="90b9f512d86b823e" providerId="LiveId" clId="{65A34FA8-28CB-4B35-AE81-190E8BE139AE}" dt="2024-02-21T20:19:38.742" v="4162" actId="478"/>
          <ac:cxnSpMkLst>
            <pc:docMk/>
            <pc:sldMk cId="3224549336" sldId="284"/>
            <ac:cxnSpMk id="29" creationId="{61A340B4-D6CA-AD64-58CD-9304B58339B1}"/>
          </ac:cxnSpMkLst>
        </pc:cxnChg>
        <pc:cxnChg chg="add">
          <ac:chgData name="federico virzi" userId="90b9f512d86b823e" providerId="LiveId" clId="{65A34FA8-28CB-4B35-AE81-190E8BE139AE}" dt="2024-02-21T20:22:21.271" v="4256" actId="11529"/>
          <ac:cxnSpMkLst>
            <pc:docMk/>
            <pc:sldMk cId="3224549336" sldId="284"/>
            <ac:cxnSpMk id="35" creationId="{F8A04989-4DE1-F6E7-BFE3-F4D8F58529E4}"/>
          </ac:cxnSpMkLst>
        </pc:cxnChg>
        <pc:cxnChg chg="add mod">
          <ac:chgData name="federico virzi" userId="90b9f512d86b823e" providerId="LiveId" clId="{65A34FA8-28CB-4B35-AE81-190E8BE139AE}" dt="2024-02-21T20:22:28.790" v="4260" actId="14100"/>
          <ac:cxnSpMkLst>
            <pc:docMk/>
            <pc:sldMk cId="3224549336" sldId="284"/>
            <ac:cxnSpMk id="36" creationId="{290AC7C3-9D23-03AA-F2F1-6F512814FCEF}"/>
          </ac:cxnSpMkLst>
        </pc:cxnChg>
        <pc:cxnChg chg="del">
          <ac:chgData name="federico virzi" userId="90b9f512d86b823e" providerId="LiveId" clId="{65A34FA8-28CB-4B35-AE81-190E8BE139AE}" dt="2024-02-21T20:19:38.742" v="4162" actId="478"/>
          <ac:cxnSpMkLst>
            <pc:docMk/>
            <pc:sldMk cId="3224549336" sldId="284"/>
            <ac:cxnSpMk id="41" creationId="{2EE767C5-BCDF-E19A-BD6C-3CB27EFE2331}"/>
          </ac:cxnSpMkLst>
        </pc:cxnChg>
        <pc:cxnChg chg="add mod">
          <ac:chgData name="federico virzi" userId="90b9f512d86b823e" providerId="LiveId" clId="{65A34FA8-28CB-4B35-AE81-190E8BE139AE}" dt="2024-02-22T15:18:56.931" v="7117" actId="1582"/>
          <ac:cxnSpMkLst>
            <pc:docMk/>
            <pc:sldMk cId="3224549336" sldId="284"/>
            <ac:cxnSpMk id="43" creationId="{DC4457CF-75DB-4A6B-049A-55702466D648}"/>
          </ac:cxnSpMkLst>
        </pc:cxnChg>
        <pc:cxnChg chg="add mod">
          <ac:chgData name="federico virzi" userId="90b9f512d86b823e" providerId="LiveId" clId="{65A34FA8-28CB-4B35-AE81-190E8BE139AE}" dt="2024-02-22T15:18:56.931" v="7117" actId="1582"/>
          <ac:cxnSpMkLst>
            <pc:docMk/>
            <pc:sldMk cId="3224549336" sldId="284"/>
            <ac:cxnSpMk id="45" creationId="{2325BC86-64DD-B372-D2DB-1C7EF7804848}"/>
          </ac:cxnSpMkLst>
        </pc:cxnChg>
        <pc:cxnChg chg="del">
          <ac:chgData name="federico virzi" userId="90b9f512d86b823e" providerId="LiveId" clId="{65A34FA8-28CB-4B35-AE81-190E8BE139AE}" dt="2024-02-21T20:19:38.742" v="4162" actId="478"/>
          <ac:cxnSpMkLst>
            <pc:docMk/>
            <pc:sldMk cId="3224549336" sldId="284"/>
            <ac:cxnSpMk id="47" creationId="{AC7E8D4F-9D16-3306-6EA5-281DF64FCB0E}"/>
          </ac:cxnSpMkLst>
        </pc:cxnChg>
        <pc:cxnChg chg="del">
          <ac:chgData name="federico virzi" userId="90b9f512d86b823e" providerId="LiveId" clId="{65A34FA8-28CB-4B35-AE81-190E8BE139AE}" dt="2024-02-21T20:19:38.742" v="4162" actId="478"/>
          <ac:cxnSpMkLst>
            <pc:docMk/>
            <pc:sldMk cId="3224549336" sldId="284"/>
            <ac:cxnSpMk id="48" creationId="{3B75EF69-6A58-1D77-11BA-BEF1C80B59E5}"/>
          </ac:cxnSpMkLst>
        </pc:cxnChg>
        <pc:cxnChg chg="del">
          <ac:chgData name="federico virzi" userId="90b9f512d86b823e" providerId="LiveId" clId="{65A34FA8-28CB-4B35-AE81-190E8BE139AE}" dt="2024-02-21T20:19:38.742" v="4162" actId="478"/>
          <ac:cxnSpMkLst>
            <pc:docMk/>
            <pc:sldMk cId="3224549336" sldId="284"/>
            <ac:cxnSpMk id="50" creationId="{02C5B930-A402-23AF-CB11-D6709572D172}"/>
          </ac:cxnSpMkLst>
        </pc:cxnChg>
        <pc:cxnChg chg="del">
          <ac:chgData name="federico virzi" userId="90b9f512d86b823e" providerId="LiveId" clId="{65A34FA8-28CB-4B35-AE81-190E8BE139AE}" dt="2024-02-21T20:19:38.742" v="4162" actId="478"/>
          <ac:cxnSpMkLst>
            <pc:docMk/>
            <pc:sldMk cId="3224549336" sldId="284"/>
            <ac:cxnSpMk id="58" creationId="{C240BB13-94C2-279B-DDE9-960BBBB89FC2}"/>
          </ac:cxnSpMkLst>
        </pc:cxnChg>
      </pc:sldChg>
      <pc:sldChg chg="addSp modSp add mod">
        <pc:chgData name="federico virzi" userId="90b9f512d86b823e" providerId="LiveId" clId="{65A34FA8-28CB-4B35-AE81-190E8BE139AE}" dt="2024-02-22T15:43:46.054" v="7483" actId="20577"/>
        <pc:sldMkLst>
          <pc:docMk/>
          <pc:sldMk cId="2221574707" sldId="285"/>
        </pc:sldMkLst>
        <pc:spChg chg="mod">
          <ac:chgData name="federico virzi" userId="90b9f512d86b823e" providerId="LiveId" clId="{65A34FA8-28CB-4B35-AE81-190E8BE139AE}" dt="2024-02-22T15:43:46.054" v="7483" actId="20577"/>
          <ac:spMkLst>
            <pc:docMk/>
            <pc:sldMk cId="2221574707" sldId="285"/>
            <ac:spMk id="2" creationId="{69F44E53-59D4-BA99-41EB-D49F7DC96EA5}"/>
          </ac:spMkLst>
        </pc:spChg>
        <pc:spChg chg="mod">
          <ac:chgData name="federico virzi" userId="90b9f512d86b823e" providerId="LiveId" clId="{65A34FA8-28CB-4B35-AE81-190E8BE139AE}" dt="2024-02-22T11:33:24.960" v="6751" actId="14100"/>
          <ac:spMkLst>
            <pc:docMk/>
            <pc:sldMk cId="2221574707" sldId="285"/>
            <ac:spMk id="5" creationId="{C1D0D4BD-6FA4-223F-DFCB-7557DE229C80}"/>
          </ac:spMkLst>
        </pc:spChg>
        <pc:spChg chg="add mod">
          <ac:chgData name="federico virzi" userId="90b9f512d86b823e" providerId="LiveId" clId="{65A34FA8-28CB-4B35-AE81-190E8BE139AE}" dt="2024-02-21T21:48:55.129" v="5899" actId="1582"/>
          <ac:spMkLst>
            <pc:docMk/>
            <pc:sldMk cId="2221574707" sldId="285"/>
            <ac:spMk id="7" creationId="{B133EABA-196B-2452-0D73-F8699E836277}"/>
          </ac:spMkLst>
        </pc:spChg>
        <pc:spChg chg="add mod">
          <ac:chgData name="federico virzi" userId="90b9f512d86b823e" providerId="LiveId" clId="{65A34FA8-28CB-4B35-AE81-190E8BE139AE}" dt="2024-02-21T21:49:10.048" v="5916" actId="1076"/>
          <ac:spMkLst>
            <pc:docMk/>
            <pc:sldMk cId="2221574707" sldId="285"/>
            <ac:spMk id="8" creationId="{1B8C30A3-F594-A7B0-D455-29CD7B9CC52F}"/>
          </ac:spMkLst>
        </pc:spChg>
        <pc:picChg chg="mod">
          <ac:chgData name="federico virzi" userId="90b9f512d86b823e" providerId="LiveId" clId="{65A34FA8-28CB-4B35-AE81-190E8BE139AE}" dt="2024-02-21T21:50:26.161" v="5970" actId="1076"/>
          <ac:picMkLst>
            <pc:docMk/>
            <pc:sldMk cId="2221574707" sldId="285"/>
            <ac:picMk id="3" creationId="{9856B55C-10E3-DC52-E17D-34092372C558}"/>
          </ac:picMkLst>
        </pc:picChg>
        <pc:picChg chg="add mod">
          <ac:chgData name="federico virzi" userId="90b9f512d86b823e" providerId="LiveId" clId="{65A34FA8-28CB-4B35-AE81-190E8BE139AE}" dt="2024-02-21T21:50:46.633" v="5985" actId="1076"/>
          <ac:picMkLst>
            <pc:docMk/>
            <pc:sldMk cId="2221574707" sldId="285"/>
            <ac:picMk id="6" creationId="{3DE359C6-076A-0606-AD3B-34779DB25368}"/>
          </ac:picMkLst>
        </pc:picChg>
        <pc:cxnChg chg="add mod">
          <ac:chgData name="federico virzi" userId="90b9f512d86b823e" providerId="LiveId" clId="{65A34FA8-28CB-4B35-AE81-190E8BE139AE}" dt="2024-02-21T21:49:26.111" v="5918" actId="1582"/>
          <ac:cxnSpMkLst>
            <pc:docMk/>
            <pc:sldMk cId="2221574707" sldId="285"/>
            <ac:cxnSpMk id="10" creationId="{808428F4-0670-79E8-B84F-8A14338A3D02}"/>
          </ac:cxnSpMkLst>
        </pc:cxnChg>
      </pc:sldChg>
      <pc:sldMasterChg chg="setBg modSldLayout">
        <pc:chgData name="federico virzi" userId="90b9f512d86b823e" providerId="LiveId" clId="{65A34FA8-28CB-4B35-AE81-190E8BE139AE}" dt="2024-02-21T13:26:57.323" v="210"/>
        <pc:sldMasterMkLst>
          <pc:docMk/>
          <pc:sldMasterMk cId="1912473610" sldId="2147483648"/>
        </pc:sldMasterMkLst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2230297217" sldId="2147483649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1189521973" sldId="2147483650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1570449930" sldId="2147483651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685550479" sldId="2147483652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3466981632" sldId="2147483653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2698535106" sldId="2147483654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3043632662" sldId="2147483655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1083088737" sldId="2147483656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391947060" sldId="2147483657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696714497" sldId="2147483658"/>
          </pc:sldLayoutMkLst>
        </pc:sldLayoutChg>
        <pc:sldLayoutChg chg="setBg">
          <pc:chgData name="federico virzi" userId="90b9f512d86b823e" providerId="LiveId" clId="{65A34FA8-28CB-4B35-AE81-190E8BE139AE}" dt="2024-02-21T13:26:57.323" v="210"/>
          <pc:sldLayoutMkLst>
            <pc:docMk/>
            <pc:sldMasterMk cId="1912473610" sldId="2147483648"/>
            <pc:sldLayoutMk cId="299646770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E3FD-5F62-4013-8F27-90A113CF3723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3DBD0-4E64-4580-BEAA-33982B1F87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66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F7BF1-A192-45D4-B6F9-06B7D163E4D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77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BCAF-31F7-4D82-A5F1-3B593AD8E886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30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05F32-9D82-4668-8D31-F8FE82DA1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1916F3-D2EF-A2A2-0309-3FE9EC26D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957605-8893-7703-AB66-4697ABC15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A6042E-F4A3-8E86-FB66-8494B122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341641-F6F1-E866-BEF3-AE68E630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29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EC68DC-8C06-BBCD-C7CB-C0A99859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751D68-C0B0-A143-810D-4EACBD915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D0A950-A34B-EB8C-5B0C-7FF90B55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3F5B73-AD93-9A48-147F-D3EF24E6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28183F-1840-B444-3ECE-FB9B3746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71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1CDD8CF-4523-94B0-0CA7-9D76090D1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B2CF72-24C2-E2C7-A027-D063120CB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062555-3CE9-9BCB-CB97-4C6C7E67D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3CEED5-4F36-E1CF-9F90-BD36C673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1A48E1-9046-F418-EAB2-65673135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AE182-9F73-C71F-4F74-26355875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05F0DC-ED2B-8F72-A1D5-A36F1C14F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E57281-2070-8DFF-72C7-35AE1656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376241-7509-B2DD-F36D-CCE9406F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62DA5C-0C73-4E7E-C429-1FC996FA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52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725A7-CABA-249B-E3A5-763E8574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5B5EC3-CCE6-BA34-22B7-F5CFBDE6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D76CB3-9E5D-0E49-3EB9-9D461438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CBC85B-A287-E0F4-6220-0B28A126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E1D9B4-7FA3-68A9-FA56-B635ACED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44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99832-DF19-30A1-2ABB-F65A8052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AE6A5A-CD00-D511-28B7-71DC3C858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93B26F-5702-1407-A3BA-3D0C87449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5E6A21-6D3F-809D-5849-AA5661FD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6F3CB6-1507-0892-333A-E2531E8F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56BF16-970C-42C0-7A1A-A7CC2811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55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83ECF-37AF-15F0-3160-6755E21D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09E44C-A227-9515-66AA-F54C5FD6B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E75462-474C-5BB4-E6DA-557F937BB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F25C384-7EE0-0093-F4F8-20C3494C6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39EC3F6-5E35-0F0F-9077-1EB6EFFF1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05EEB8-C40F-D347-326C-AA474697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3FE170C-7B72-C92C-0226-9AD5513B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CD79BA7-E21D-FA97-5FD7-411368B6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98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D8742-C5CC-8806-ED04-1E584D9A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78A7F4A-ADD1-00C3-FFD1-5AF13791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80F04F-C744-870B-4E24-073E4A4A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51D1B1-163C-4B0D-E11D-61E479C0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53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7AAA6CE-1FD1-9720-198A-D25732A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262D50-3D15-DB6B-C180-FE1C1934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FB86C9-C549-5AF3-4EEF-B83F5A47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63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B45DE-65F9-1E1E-807E-C9E65F52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FFB6D8-798C-42FE-77C9-DD0EC6F7F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412BEB-DF7B-4D57-6992-E7FEAB4B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C32A67-CACE-D666-2568-3BBB559B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CE5AD5-6456-61E3-57A6-EB281EEC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162DB6-85E2-7AD4-54FE-64685F74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08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9EFF03-4A60-C776-123C-4C69DB7E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96AC65B-2C9C-C420-DFE6-22C1795F1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0233D2-9898-36F1-B1FC-B5172E6AB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9A964A-67AF-C2C3-7A86-CB94F06D2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94E908-88E6-B936-2ADD-C6EF5C3A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893058-FCE2-90C8-DE8E-0B1785C1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4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0E2C1F-755D-26A9-BA2D-57734BB0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7292EE-E0FE-3AC5-DE88-D2E8FE5B7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AC5D9-49AD-CC20-A37F-6B82BAF98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DEA6A-4320-453C-B230-B1FF6C4D375E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593F02-D86C-9B50-34BB-72AF39099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F26976-9D1C-392E-4EF8-BDA4726E1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2D30C-535A-4E9C-83CA-F20B65C1DF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47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5F6A2064-1DE3-E0A3-E80C-EBC5C30C7D61}"/>
              </a:ext>
            </a:extLst>
          </p:cNvPr>
          <p:cNvSpPr txBox="1">
            <a:spLocks/>
          </p:cNvSpPr>
          <p:nvPr/>
        </p:nvSpPr>
        <p:spPr>
          <a:xfrm>
            <a:off x="5889960" y="2520"/>
            <a:ext cx="6183720" cy="22078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spc="-1">
                <a:latin typeface="Arial"/>
              </a:rPr>
              <a:t>Electron spectroscopy with cyclotron radiation measurement  in the PTOLEMY detector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6A2C1BB-532A-E774-E8A8-ACA408B87D05}"/>
              </a:ext>
            </a:extLst>
          </p:cNvPr>
          <p:cNvSpPr/>
          <p:nvPr/>
        </p:nvSpPr>
        <p:spPr>
          <a:xfrm>
            <a:off x="8107200" y="2438908"/>
            <a:ext cx="1749240" cy="43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Federico Virzi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88519BD-4238-4416-7C25-A2CEFF8700AB}"/>
              </a:ext>
            </a:extLst>
          </p:cNvPr>
          <p:cNvSpPr/>
          <p:nvPr/>
        </p:nvSpPr>
        <p:spPr>
          <a:xfrm>
            <a:off x="7113960" y="3048748"/>
            <a:ext cx="406008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Università degli studi dell’Aquila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B78D036-6D96-32D6-8D3D-24E97B90BAF3}"/>
              </a:ext>
            </a:extLst>
          </p:cNvPr>
          <p:cNvSpPr/>
          <p:nvPr/>
        </p:nvSpPr>
        <p:spPr>
          <a:xfrm>
            <a:off x="8290440" y="3678748"/>
            <a:ext cx="156600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28/02/2024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2" name="Immagine 11" descr="Immagine che contiene testo, arte, poster, uomo&#10;&#10;Descrizione generata automaticamente">
            <a:extLst>
              <a:ext uri="{FF2B5EF4-FFF2-40B4-BE49-F238E27FC236}">
                <a16:creationId xmlns:a16="http://schemas.microsoft.com/office/drawing/2014/main" id="{FF84D161-4767-7ADE-1B23-71A58B3DE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1" y="0"/>
            <a:ext cx="5891161" cy="6858000"/>
          </a:xfrm>
          <a:prstGeom prst="rect">
            <a:avLst/>
          </a:prstGeom>
        </p:spPr>
      </p:pic>
      <p:pic>
        <p:nvPicPr>
          <p:cNvPr id="14" name="Immagine 13" descr="Immagine che contiene uccello, emblema, simbolo, cresta&#10;&#10;Descrizione generata automaticamente">
            <a:extLst>
              <a:ext uri="{FF2B5EF4-FFF2-40B4-BE49-F238E27FC236}">
                <a16:creationId xmlns:a16="http://schemas.microsoft.com/office/drawing/2014/main" id="{253D42B6-7902-12DB-49C0-FCFE82E46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016" y="4757574"/>
            <a:ext cx="1545017" cy="1924589"/>
          </a:xfrm>
          <a:prstGeom prst="rect">
            <a:avLst/>
          </a:prstGeom>
        </p:spPr>
      </p:pic>
      <p:pic>
        <p:nvPicPr>
          <p:cNvPr id="16" name="Immagine 15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62ACBCD-84F0-9E77-6A30-869AF264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57" y="5089449"/>
            <a:ext cx="2741462" cy="12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4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Immagine che contiene Carattere, tipografia, testo, calligrafia&#10;&#10;Descrizione generata automaticamente">
            <a:extLst>
              <a:ext uri="{FF2B5EF4-FFF2-40B4-BE49-F238E27FC236}">
                <a16:creationId xmlns:a16="http://schemas.microsoft.com/office/drawing/2014/main" id="{3570205A-0501-71B8-F793-4717D825C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5" y="4944492"/>
            <a:ext cx="4781549" cy="13932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874" y="0"/>
            <a:ext cx="8334103" cy="757646"/>
          </a:xfrm>
        </p:spPr>
        <p:txBody>
          <a:bodyPr>
            <a:normAutofit/>
          </a:bodyPr>
          <a:lstStyle/>
          <a:p>
            <a:r>
              <a:rPr lang="it-IT" b="1"/>
              <a:t>RF Region: </a:t>
            </a:r>
            <a:r>
              <a:rPr lang="it-IT" b="1" err="1"/>
              <a:t>cyclotron</a:t>
            </a:r>
            <a:r>
              <a:rPr lang="it-IT" b="1"/>
              <a:t> radiation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10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FEBD5E-3B4B-49BF-0BB7-70B711C29171}"/>
              </a:ext>
            </a:extLst>
          </p:cNvPr>
          <p:cNvSpPr txBox="1"/>
          <p:nvPr/>
        </p:nvSpPr>
        <p:spPr>
          <a:xfrm>
            <a:off x="0" y="1099793"/>
            <a:ext cx="6010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During</a:t>
            </a:r>
            <a:r>
              <a:rPr lang="it-IT" sz="2400"/>
              <a:t> the </a:t>
            </a:r>
            <a:r>
              <a:rPr lang="it-IT" sz="2400" err="1"/>
              <a:t>motion</a:t>
            </a:r>
            <a:r>
              <a:rPr lang="it-IT" sz="2400"/>
              <a:t>: </a:t>
            </a:r>
            <a:r>
              <a:rPr lang="it-IT" sz="2400" err="1"/>
              <a:t>cyclotron</a:t>
            </a:r>
            <a:r>
              <a:rPr lang="it-IT" sz="2400"/>
              <a:t> </a:t>
            </a:r>
            <a:r>
              <a:rPr lang="it-IT" sz="2400" err="1"/>
              <a:t>emission</a:t>
            </a:r>
            <a:r>
              <a:rPr lang="it-IT" sz="2400"/>
              <a:t> in a </a:t>
            </a:r>
            <a:r>
              <a:rPr lang="it-IT" sz="2400" err="1"/>
              <a:t>potential</a:t>
            </a:r>
            <a:r>
              <a:rPr lang="it-IT" sz="2400"/>
              <a:t> well</a:t>
            </a:r>
          </a:p>
        </p:txBody>
      </p:sp>
      <p:pic>
        <p:nvPicPr>
          <p:cNvPr id="5" name="Immagine 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7B4748DD-C981-5CA4-B327-71CC42EF4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7319" r="7717" b="5420"/>
          <a:stretch/>
        </p:blipFill>
        <p:spPr>
          <a:xfrm>
            <a:off x="5947954" y="757646"/>
            <a:ext cx="6244046" cy="34806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F419CC-F19F-526A-A1F8-A1B8649336AC}"/>
              </a:ext>
            </a:extLst>
          </p:cNvPr>
          <p:cNvSpPr txBox="1"/>
          <p:nvPr/>
        </p:nvSpPr>
        <p:spPr>
          <a:xfrm>
            <a:off x="11145884" y="4187527"/>
            <a:ext cx="1075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X[mm]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4F2BDD-776B-D428-00A5-CCD58C3F9FC8}"/>
              </a:ext>
            </a:extLst>
          </p:cNvPr>
          <p:cNvSpPr txBox="1"/>
          <p:nvPr/>
        </p:nvSpPr>
        <p:spPr>
          <a:xfrm>
            <a:off x="6334943" y="866817"/>
            <a:ext cx="1075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V[V]</a:t>
            </a:r>
          </a:p>
        </p:txBody>
      </p:sp>
      <p:pic>
        <p:nvPicPr>
          <p:cNvPr id="9" name="Immagine 8" descr="Immagine che contiene Carattere, testo, numero, linea&#10;&#10;Descrizione generata automaticamente">
            <a:extLst>
              <a:ext uri="{FF2B5EF4-FFF2-40B4-BE49-F238E27FC236}">
                <a16:creationId xmlns:a16="http://schemas.microsoft.com/office/drawing/2014/main" id="{7A21F896-F067-8106-D495-77AC131C0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" y="5006826"/>
            <a:ext cx="4260441" cy="12685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B1390A-97F5-EC63-6424-021A009C8F58}"/>
              </a:ext>
            </a:extLst>
          </p:cNvPr>
          <p:cNvSpPr txBox="1"/>
          <p:nvPr/>
        </p:nvSpPr>
        <p:spPr>
          <a:xfrm>
            <a:off x="816428" y="2896159"/>
            <a:ext cx="28868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         K </a:t>
            </a:r>
            <a:r>
              <a:rPr lang="it-IT" sz="2400" err="1"/>
              <a:t>variation</a:t>
            </a:r>
            <a:endParaRPr lang="it-IT" sz="2400"/>
          </a:p>
          <a:p>
            <a:endParaRPr lang="it-IT" sz="2400"/>
          </a:p>
          <a:p>
            <a:r>
              <a:rPr lang="it-IT" sz="2400"/>
              <a:t>Frequency </a:t>
            </a:r>
            <a:r>
              <a:rPr lang="it-IT" sz="2400" err="1"/>
              <a:t>variation</a:t>
            </a:r>
            <a:endParaRPr lang="it-IT" sz="240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ABA7F30-EE40-717E-497B-4C17C7FEA1C1}"/>
              </a:ext>
            </a:extLst>
          </p:cNvPr>
          <p:cNvCxnSpPr/>
          <p:nvPr/>
        </p:nvCxnSpPr>
        <p:spPr>
          <a:xfrm>
            <a:off x="2116183" y="1930790"/>
            <a:ext cx="0" cy="929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5BB55E1-E317-CB5C-7E96-CC336E419993}"/>
              </a:ext>
            </a:extLst>
          </p:cNvPr>
          <p:cNvCxnSpPr/>
          <p:nvPr/>
        </p:nvCxnSpPr>
        <p:spPr>
          <a:xfrm>
            <a:off x="2116183" y="3304903"/>
            <a:ext cx="0" cy="4376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5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0" y="0"/>
            <a:ext cx="8543108" cy="757646"/>
          </a:xfrm>
        </p:spPr>
        <p:txBody>
          <a:bodyPr>
            <a:normAutofit/>
          </a:bodyPr>
          <a:lstStyle/>
          <a:p>
            <a:r>
              <a:rPr lang="it-IT" b="1"/>
              <a:t>RF Region: </a:t>
            </a:r>
            <a:r>
              <a:rPr lang="it-IT" b="1" err="1"/>
              <a:t>is</a:t>
            </a:r>
            <a:r>
              <a:rPr lang="it-IT" b="1"/>
              <a:t> </a:t>
            </a:r>
            <a:r>
              <a:rPr lang="it-IT" b="1" err="1"/>
              <a:t>this</a:t>
            </a:r>
            <a:r>
              <a:rPr lang="it-IT" b="1"/>
              <a:t> </a:t>
            </a:r>
            <a:r>
              <a:rPr lang="it-IT" b="1" err="1"/>
              <a:t>signal</a:t>
            </a:r>
            <a:r>
              <a:rPr lang="it-IT" b="1"/>
              <a:t> </a:t>
            </a:r>
            <a:r>
              <a:rPr lang="it-IT" b="1" err="1"/>
              <a:t>detectable</a:t>
            </a:r>
            <a:r>
              <a:rPr lang="it-IT" b="1"/>
              <a:t>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11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C44123-177B-4321-F545-E6DF9B0D1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00" y="994687"/>
            <a:ext cx="4517697" cy="81847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2F64612-8B99-F082-708D-FE5D838B50D2}"/>
              </a:ext>
            </a:extLst>
          </p:cNvPr>
          <p:cNvGrpSpPr/>
          <p:nvPr/>
        </p:nvGrpSpPr>
        <p:grpSpPr>
          <a:xfrm>
            <a:off x="5596500" y="1938701"/>
            <a:ext cx="6528009" cy="1043441"/>
            <a:chOff x="-53320" y="4016850"/>
            <a:chExt cx="6106966" cy="809738"/>
          </a:xfrm>
        </p:grpSpPr>
        <p:pic>
          <p:nvPicPr>
            <p:cNvPr id="6" name="Immagine 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E6D0C20-D5FB-AF3D-24D0-F7BB62E57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323" y="4016850"/>
              <a:ext cx="4820323" cy="809738"/>
            </a:xfrm>
            <a:prstGeom prst="rect">
              <a:avLst/>
            </a:prstGeom>
          </p:spPr>
        </p:pic>
        <p:pic>
          <p:nvPicPr>
            <p:cNvPr id="7" name="Immagine 6" descr="Immagine che contiene strumento&#10;&#10;Descrizione generata automaticamente">
              <a:extLst>
                <a:ext uri="{FF2B5EF4-FFF2-40B4-BE49-F238E27FC236}">
                  <a16:creationId xmlns:a16="http://schemas.microsoft.com/office/drawing/2014/main" id="{3A3CEF7F-0944-EEBA-6A6B-275F8B36B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20" y="4016850"/>
              <a:ext cx="1290337" cy="761511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F4E83E16-8CB6-5569-2A88-30B1207BA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0" y="1813157"/>
            <a:ext cx="2621902" cy="5320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FE5775-0483-B7AB-C4E3-28C9E05F8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54" y="3907853"/>
            <a:ext cx="2467546" cy="83578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69FFF4F-E4AE-DACB-879F-C25CBF5FBF64}"/>
              </a:ext>
            </a:extLst>
          </p:cNvPr>
          <p:cNvSpPr txBox="1"/>
          <p:nvPr/>
        </p:nvSpPr>
        <p:spPr>
          <a:xfrm>
            <a:off x="2919281" y="3227640"/>
            <a:ext cx="2886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Thermal noise </a:t>
            </a:r>
            <a:r>
              <a:rPr lang="it-IT" sz="2400" err="1"/>
              <a:t>level</a:t>
            </a:r>
            <a:endParaRPr lang="it-IT" sz="24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C847B8-9B9B-DF14-6691-12579F6BE047}"/>
              </a:ext>
            </a:extLst>
          </p:cNvPr>
          <p:cNvSpPr txBox="1"/>
          <p:nvPr/>
        </p:nvSpPr>
        <p:spPr>
          <a:xfrm>
            <a:off x="6742345" y="3510279"/>
            <a:ext cx="4243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RF region Temperature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6D6D97-1ACA-7C28-83C4-D418C0AB8F76}"/>
              </a:ext>
            </a:extLst>
          </p:cNvPr>
          <p:cNvSpPr txBox="1"/>
          <p:nvPr/>
        </p:nvSpPr>
        <p:spPr>
          <a:xfrm>
            <a:off x="6742344" y="4512802"/>
            <a:ext cx="5382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RF region Frequency resolution </a:t>
            </a:r>
          </a:p>
          <a:p>
            <a:r>
              <a:rPr lang="it-IT" sz="2400"/>
              <a:t>(energy resolution)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938D549-66CF-F0F2-FA88-63DDFB601D22}"/>
              </a:ext>
            </a:extLst>
          </p:cNvPr>
          <p:cNvCxnSpPr>
            <a:stCxn id="11" idx="1"/>
          </p:cNvCxnSpPr>
          <p:nvPr/>
        </p:nvCxnSpPr>
        <p:spPr>
          <a:xfrm flipH="1">
            <a:off x="4781006" y="3741112"/>
            <a:ext cx="1961339" cy="5081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ACEBD70-7626-24A2-1460-063511561267}"/>
              </a:ext>
            </a:extLst>
          </p:cNvPr>
          <p:cNvCxnSpPr/>
          <p:nvPr/>
        </p:nvCxnSpPr>
        <p:spPr>
          <a:xfrm flipH="1" flipV="1">
            <a:off x="5368834" y="4512802"/>
            <a:ext cx="1373510" cy="2308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19CFB5-9924-BD9E-9F3A-2C82B6148FCD}"/>
              </a:ext>
            </a:extLst>
          </p:cNvPr>
          <p:cNvSpPr txBox="1"/>
          <p:nvPr/>
        </p:nvSpPr>
        <p:spPr>
          <a:xfrm>
            <a:off x="2704698" y="5863313"/>
            <a:ext cx="3316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If P&gt;N: </a:t>
            </a:r>
            <a:r>
              <a:rPr lang="it-IT" sz="2400" err="1"/>
              <a:t>signal</a:t>
            </a:r>
            <a:r>
              <a:rPr lang="it-IT" sz="2400"/>
              <a:t> </a:t>
            </a:r>
            <a:r>
              <a:rPr lang="it-IT" sz="2400" err="1"/>
              <a:t>detectable</a:t>
            </a:r>
            <a:endParaRPr lang="it-IT" sz="240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C5FE184-BAD1-21C1-CFA4-DAE6822D8323}"/>
              </a:ext>
            </a:extLst>
          </p:cNvPr>
          <p:cNvCxnSpPr/>
          <p:nvPr/>
        </p:nvCxnSpPr>
        <p:spPr>
          <a:xfrm>
            <a:off x="3128954" y="2076994"/>
            <a:ext cx="19524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53E755D-170C-0A97-0400-30F695B9560D}"/>
              </a:ext>
            </a:extLst>
          </p:cNvPr>
          <p:cNvSpPr txBox="1"/>
          <p:nvPr/>
        </p:nvSpPr>
        <p:spPr>
          <a:xfrm>
            <a:off x="6892568" y="5838053"/>
            <a:ext cx="474643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400" err="1"/>
              <a:t>Crucial</a:t>
            </a:r>
            <a:r>
              <a:rPr lang="it-IT" sz="2400"/>
              <a:t> for fast </a:t>
            </a:r>
            <a:r>
              <a:rPr lang="it-IT" sz="2400" err="1"/>
              <a:t>measurement</a:t>
            </a:r>
            <a:r>
              <a:rPr lang="it-IT" sz="2400"/>
              <a:t> and for energy </a:t>
            </a:r>
            <a:r>
              <a:rPr lang="it-IT" sz="2400" err="1"/>
              <a:t>measurement</a:t>
            </a:r>
            <a:endParaRPr lang="it-IT" sz="240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6BBFD6C-4B0D-D67E-CE81-96C949DA5E8F}"/>
              </a:ext>
            </a:extLst>
          </p:cNvPr>
          <p:cNvCxnSpPr>
            <a:stCxn id="20" idx="0"/>
          </p:cNvCxnSpPr>
          <p:nvPr/>
        </p:nvCxnSpPr>
        <p:spPr>
          <a:xfrm flipV="1">
            <a:off x="9265787" y="5460274"/>
            <a:ext cx="0" cy="3777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58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olicromia, schermata&#10;&#10;Descrizione generata automaticamente">
            <a:extLst>
              <a:ext uri="{FF2B5EF4-FFF2-40B4-BE49-F238E27FC236}">
                <a16:creationId xmlns:a16="http://schemas.microsoft.com/office/drawing/2014/main" id="{335963C0-099B-846B-B17C-D6D12175A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7" y="4026784"/>
            <a:ext cx="6721433" cy="28312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462" y="0"/>
            <a:ext cx="7289075" cy="757646"/>
          </a:xfrm>
        </p:spPr>
        <p:txBody>
          <a:bodyPr>
            <a:normAutofit/>
          </a:bodyPr>
          <a:lstStyle/>
          <a:p>
            <a:r>
              <a:rPr lang="it-IT" b="1"/>
              <a:t>RF Region: </a:t>
            </a:r>
            <a:r>
              <a:rPr lang="it-IT" b="1" err="1"/>
              <a:t>bouncing</a:t>
            </a:r>
            <a:r>
              <a:rPr lang="it-IT" b="1"/>
              <a:t> </a:t>
            </a:r>
            <a:r>
              <a:rPr lang="it-IT" b="1" err="1"/>
              <a:t>motion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12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1C0E41-9DAA-1065-DD5B-921F2214C724}"/>
              </a:ext>
            </a:extLst>
          </p:cNvPr>
          <p:cNvSpPr txBox="1"/>
          <p:nvPr/>
        </p:nvSpPr>
        <p:spPr>
          <a:xfrm>
            <a:off x="70791" y="1032464"/>
            <a:ext cx="4761342" cy="1561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Bouncing </a:t>
            </a:r>
            <a:r>
              <a:rPr lang="it-IT" sz="2400" err="1"/>
              <a:t>motion</a:t>
            </a:r>
            <a:r>
              <a:rPr lang="it-IT" sz="2400"/>
              <a:t>: </a:t>
            </a:r>
            <a:r>
              <a:rPr lang="it-IT" sz="2400" err="1"/>
              <a:t>allow</a:t>
            </a:r>
            <a:r>
              <a:rPr lang="it-IT" sz="2400"/>
              <a:t> </a:t>
            </a:r>
            <a:r>
              <a:rPr lang="it-IT" sz="2400" err="1"/>
              <a:t>reduced</a:t>
            </a:r>
            <a:r>
              <a:rPr lang="it-IT" sz="2400"/>
              <a:t> size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High </a:t>
            </a:r>
            <a:r>
              <a:rPr lang="it-IT" sz="2400" err="1"/>
              <a:t>stability</a:t>
            </a:r>
            <a:r>
              <a:rPr lang="it-IT" sz="2400"/>
              <a:t> </a:t>
            </a:r>
            <a:r>
              <a:rPr lang="it-IT" sz="2400" err="1"/>
              <a:t>motion</a:t>
            </a:r>
            <a:r>
              <a:rPr lang="it-IT" sz="2400"/>
              <a:t> </a:t>
            </a:r>
            <a:r>
              <a:rPr lang="it-IT" sz="2400" err="1"/>
              <a:t>expected</a:t>
            </a: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Z drift by drift </a:t>
            </a:r>
            <a:r>
              <a:rPr lang="it-IT" sz="2400" err="1"/>
              <a:t>electrodes</a:t>
            </a:r>
            <a:endParaRPr lang="it-IT" sz="24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42694B-4B4C-E4BA-41B8-33CEE56F72BF}"/>
              </a:ext>
            </a:extLst>
          </p:cNvPr>
          <p:cNvSpPr txBox="1"/>
          <p:nvPr/>
        </p:nvSpPr>
        <p:spPr>
          <a:xfrm>
            <a:off x="590962" y="3337686"/>
            <a:ext cx="3380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The bouncing </a:t>
            </a:r>
            <a:r>
              <a:rPr lang="it-IT" sz="2400" err="1"/>
              <a:t>motion</a:t>
            </a:r>
            <a:r>
              <a:rPr lang="it-IT" sz="2400"/>
              <a:t> has a </a:t>
            </a:r>
            <a:r>
              <a:rPr lang="it-IT" sz="2400" err="1"/>
              <a:t>periodicity</a:t>
            </a:r>
            <a:r>
              <a:rPr lang="it-IT" sz="2400"/>
              <a:t> of T</a:t>
            </a:r>
            <a:r>
              <a:rPr lang="it-IT" sz="2400" baseline="-25000"/>
              <a:t>b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FD2A5C-25CF-9E70-D76F-4B1A5F10A48D}"/>
              </a:ext>
            </a:extLst>
          </p:cNvPr>
          <p:cNvSpPr txBox="1"/>
          <p:nvPr/>
        </p:nvSpPr>
        <p:spPr>
          <a:xfrm>
            <a:off x="837590" y="5171539"/>
            <a:ext cx="2886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T</a:t>
            </a:r>
            <a:r>
              <a:rPr lang="it-IT" sz="2400" baseline="-25000">
                <a:solidFill>
                  <a:srgbClr val="FF0000"/>
                </a:solidFill>
              </a:rPr>
              <a:t>b</a:t>
            </a:r>
            <a:r>
              <a:rPr lang="it-IT" sz="2400"/>
              <a:t> </a:t>
            </a:r>
            <a:r>
              <a:rPr lang="it-IT" sz="2400" err="1"/>
              <a:t>depends</a:t>
            </a:r>
            <a:r>
              <a:rPr lang="it-IT" sz="2400"/>
              <a:t> by pitch angle </a:t>
            </a:r>
            <a:r>
              <a:rPr lang="it-IT" sz="2400" err="1"/>
              <a:t>aka</a:t>
            </a:r>
            <a:r>
              <a:rPr lang="it-IT" sz="2400"/>
              <a:t> </a:t>
            </a:r>
            <a:r>
              <a:rPr lang="it-IT" sz="2400" err="1">
                <a:solidFill>
                  <a:srgbClr val="FF0000"/>
                </a:solidFill>
              </a:rPr>
              <a:t>K</a:t>
            </a:r>
            <a:r>
              <a:rPr lang="it-IT" sz="2400" baseline="-25000" err="1">
                <a:solidFill>
                  <a:srgbClr val="FF0000"/>
                </a:solidFill>
              </a:rPr>
              <a:t>l</a:t>
            </a:r>
            <a:endParaRPr lang="it-IT" sz="2400" baseline="-25000">
              <a:solidFill>
                <a:srgbClr val="FF0000"/>
              </a:solidFill>
            </a:endParaRPr>
          </a:p>
        </p:txBody>
      </p:sp>
      <p:pic>
        <p:nvPicPr>
          <p:cNvPr id="8" name="Immagine 7" descr="Immagine che contiene schermata, testo, diagramma&#10;&#10;Descrizione generata automaticamente">
            <a:extLst>
              <a:ext uri="{FF2B5EF4-FFF2-40B4-BE49-F238E27FC236}">
                <a16:creationId xmlns:a16="http://schemas.microsoft.com/office/drawing/2014/main" id="{BCE3694B-9F2E-921F-B11F-DD7351683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93" y="1195569"/>
            <a:ext cx="6673579" cy="2831215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A597CF8-6F20-E56B-1ED1-9643E230814F}"/>
              </a:ext>
            </a:extLst>
          </p:cNvPr>
          <p:cNvCxnSpPr/>
          <p:nvPr/>
        </p:nvCxnSpPr>
        <p:spPr>
          <a:xfrm>
            <a:off x="2281036" y="2690949"/>
            <a:ext cx="0" cy="7380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BE96953-25C9-4D70-5CE3-50A512316632}"/>
              </a:ext>
            </a:extLst>
          </p:cNvPr>
          <p:cNvCxnSpPr>
            <a:stCxn id="5" idx="2"/>
          </p:cNvCxnSpPr>
          <p:nvPr/>
        </p:nvCxnSpPr>
        <p:spPr>
          <a:xfrm>
            <a:off x="2281036" y="4168683"/>
            <a:ext cx="18027" cy="8082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17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83" y="0"/>
            <a:ext cx="7445828" cy="757646"/>
          </a:xfrm>
        </p:spPr>
        <p:txBody>
          <a:bodyPr>
            <a:normAutofit/>
          </a:bodyPr>
          <a:lstStyle/>
          <a:p>
            <a:r>
              <a:rPr lang="it-IT" b="1"/>
              <a:t>RF region: </a:t>
            </a:r>
            <a:r>
              <a:rPr lang="it-IT" b="1" err="1"/>
              <a:t>expected</a:t>
            </a:r>
            <a:r>
              <a:rPr lang="it-IT" b="1"/>
              <a:t> </a:t>
            </a:r>
            <a:r>
              <a:rPr lang="it-IT" b="1" err="1"/>
              <a:t>signal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13</a:t>
            </a:fld>
            <a:endParaRPr lang="it-IT" sz="2000">
              <a:solidFill>
                <a:srgbClr val="FF0000"/>
              </a:solidFill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DEBFF9B-CAC9-E5F9-E7B3-3BECDBC26E80}"/>
              </a:ext>
            </a:extLst>
          </p:cNvPr>
          <p:cNvGrpSpPr/>
          <p:nvPr/>
        </p:nvGrpSpPr>
        <p:grpSpPr>
          <a:xfrm>
            <a:off x="67491" y="757646"/>
            <a:ext cx="6593879" cy="5798143"/>
            <a:chOff x="106412" y="738383"/>
            <a:chExt cx="6593879" cy="5798143"/>
          </a:xfrm>
        </p:grpSpPr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EC5C3A91-02C0-C7A9-900C-80497EC867CC}"/>
                </a:ext>
              </a:extLst>
            </p:cNvPr>
            <p:cNvCxnSpPr/>
            <p:nvPr/>
          </p:nvCxnSpPr>
          <p:spPr>
            <a:xfrm flipV="1">
              <a:off x="679269" y="1619794"/>
              <a:ext cx="0" cy="445443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F15C8D9D-9A18-49FD-7266-B3797B07475E}"/>
                </a:ext>
              </a:extLst>
            </p:cNvPr>
            <p:cNvCxnSpPr>
              <a:cxnSpLocks/>
            </p:cNvCxnSpPr>
            <p:nvPr/>
          </p:nvCxnSpPr>
          <p:spPr>
            <a:xfrm>
              <a:off x="418011" y="5878286"/>
              <a:ext cx="606116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104F595-DF8A-697C-906A-591720A08DED}"/>
                </a:ext>
              </a:extLst>
            </p:cNvPr>
            <p:cNvSpPr txBox="1"/>
            <p:nvPr/>
          </p:nvSpPr>
          <p:spPr>
            <a:xfrm>
              <a:off x="106412" y="1510827"/>
              <a:ext cx="4422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P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9C7CF9C-5D56-6F9E-68AA-885124C2E19E}"/>
                </a:ext>
              </a:extLst>
            </p:cNvPr>
            <p:cNvSpPr txBox="1"/>
            <p:nvPr/>
          </p:nvSpPr>
          <p:spPr>
            <a:xfrm>
              <a:off x="6258063" y="5941039"/>
              <a:ext cx="4422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f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B7F039C3-6833-7434-F370-140E35D15C05}"/>
                </a:ext>
              </a:extLst>
            </p:cNvPr>
            <p:cNvSpPr/>
            <p:nvPr/>
          </p:nvSpPr>
          <p:spPr>
            <a:xfrm>
              <a:off x="3129032" y="1672048"/>
              <a:ext cx="261254" cy="41670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77F3294D-6E5B-2B5A-2BF6-68D40485515C}"/>
                </a:ext>
              </a:extLst>
            </p:cNvPr>
            <p:cNvSpPr/>
            <p:nvPr/>
          </p:nvSpPr>
          <p:spPr>
            <a:xfrm>
              <a:off x="4796724" y="2769329"/>
              <a:ext cx="261254" cy="30632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9A822BF-36BF-3FAA-06F4-495B6ADA6B1D}"/>
                </a:ext>
              </a:extLst>
            </p:cNvPr>
            <p:cNvSpPr/>
            <p:nvPr/>
          </p:nvSpPr>
          <p:spPr>
            <a:xfrm>
              <a:off x="1722594" y="2345115"/>
              <a:ext cx="252554" cy="351031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051ED8D-E4EB-9583-E7EB-5887C3960CCC}"/>
                </a:ext>
              </a:extLst>
            </p:cNvPr>
            <p:cNvSpPr txBox="1"/>
            <p:nvPr/>
          </p:nvSpPr>
          <p:spPr>
            <a:xfrm>
              <a:off x="3169172" y="6055269"/>
              <a:ext cx="4422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err="1"/>
                <a:t>f</a:t>
              </a:r>
              <a:r>
                <a:rPr lang="it-IT" sz="2400" baseline="-25000" err="1"/>
                <a:t>c</a:t>
              </a:r>
              <a:endParaRPr lang="it-IT" sz="2400" baseline="-2500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7DF186B-7EB8-5961-54C2-5CD7F9B77B70}"/>
                </a:ext>
              </a:extLst>
            </p:cNvPr>
            <p:cNvSpPr txBox="1"/>
            <p:nvPr/>
          </p:nvSpPr>
          <p:spPr>
            <a:xfrm>
              <a:off x="3892461" y="738383"/>
              <a:ext cx="904263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/>
                <a:t>1/T</a:t>
              </a:r>
              <a:r>
                <a:rPr lang="it-IT" sz="2400" baseline="-25000" dirty="0"/>
                <a:t>b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1C6B830C-D2AD-0630-A1D8-FDF92949BE1A}"/>
                </a:ext>
              </a:extLst>
            </p:cNvPr>
            <p:cNvCxnSpPr/>
            <p:nvPr/>
          </p:nvCxnSpPr>
          <p:spPr>
            <a:xfrm>
              <a:off x="3299800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5C0D5DF6-3147-70FB-7A9C-02CDC513A048}"/>
                </a:ext>
              </a:extLst>
            </p:cNvPr>
            <p:cNvCxnSpPr/>
            <p:nvPr/>
          </p:nvCxnSpPr>
          <p:spPr>
            <a:xfrm>
              <a:off x="1722594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D5C2365-238E-5AA7-B4FD-5427F6C7EA88}"/>
                </a:ext>
              </a:extLst>
            </p:cNvPr>
            <p:cNvSpPr txBox="1"/>
            <p:nvPr/>
          </p:nvSpPr>
          <p:spPr>
            <a:xfrm>
              <a:off x="2118838" y="771150"/>
              <a:ext cx="904263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/>
                <a:t>1/T</a:t>
              </a:r>
              <a:r>
                <a:rPr lang="it-IT" sz="2400" baseline="-25000" dirty="0"/>
                <a:t>b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D2584144-B5B0-8D86-6A7F-B835B0ECCC24}"/>
                </a:ext>
              </a:extLst>
            </p:cNvPr>
            <p:cNvCxnSpPr/>
            <p:nvPr/>
          </p:nvCxnSpPr>
          <p:spPr>
            <a:xfrm>
              <a:off x="4796724" y="6074229"/>
              <a:ext cx="2612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E6374F1-191D-CE10-A12C-7B358C989E1C}"/>
                </a:ext>
              </a:extLst>
            </p:cNvPr>
            <p:cNvSpPr txBox="1"/>
            <p:nvPr/>
          </p:nvSpPr>
          <p:spPr>
            <a:xfrm>
              <a:off x="4713617" y="6074861"/>
              <a:ext cx="4855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err="1"/>
                <a:t>Δf</a:t>
              </a:r>
              <a:endParaRPr lang="it-IT" sz="2400"/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3A439B8-A714-6826-D0E0-2FE7FD659A1A}"/>
              </a:ext>
            </a:extLst>
          </p:cNvPr>
          <p:cNvSpPr txBox="1"/>
          <p:nvPr/>
        </p:nvSpPr>
        <p:spPr>
          <a:xfrm>
            <a:off x="6181863" y="969215"/>
            <a:ext cx="3380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Carrier frequency </a:t>
            </a:r>
            <a:r>
              <a:rPr lang="it-IT" sz="2400" err="1"/>
              <a:t>f</a:t>
            </a:r>
            <a:r>
              <a:rPr lang="it-IT" sz="2400" baseline="-25000" err="1"/>
              <a:t>c</a:t>
            </a:r>
            <a:r>
              <a:rPr lang="it-IT" sz="2400"/>
              <a:t>:</a:t>
            </a:r>
          </a:p>
          <a:p>
            <a:r>
              <a:rPr lang="it-IT" sz="2400" err="1"/>
              <a:t>Cyclotron</a:t>
            </a:r>
            <a:r>
              <a:rPr lang="it-IT" sz="2400"/>
              <a:t> </a:t>
            </a:r>
            <a:r>
              <a:rPr lang="it-IT" sz="2400" err="1"/>
              <a:t>motion</a:t>
            </a:r>
            <a:r>
              <a:rPr lang="it-IT" sz="2400"/>
              <a:t> in </a:t>
            </a:r>
            <a:r>
              <a:rPr lang="it-IT" sz="2400" err="1"/>
              <a:t>potential</a:t>
            </a:r>
            <a:r>
              <a:rPr lang="it-IT" sz="2400"/>
              <a:t> well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7D33650-C838-1AEC-32D2-25FEE4AE96A5}"/>
              </a:ext>
            </a:extLst>
          </p:cNvPr>
          <p:cNvSpPr txBox="1"/>
          <p:nvPr/>
        </p:nvSpPr>
        <p:spPr>
          <a:xfrm>
            <a:off x="9657058" y="1001982"/>
            <a:ext cx="2318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Sidebands</a:t>
            </a:r>
            <a:r>
              <a:rPr lang="it-IT" sz="2400"/>
              <a:t>: 1/T</a:t>
            </a:r>
            <a:r>
              <a:rPr lang="it-IT" sz="2400" baseline="-25000"/>
              <a:t>b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62CE8B2-0E54-59D4-6683-D9E78B77DB27}"/>
              </a:ext>
            </a:extLst>
          </p:cNvPr>
          <p:cNvSpPr txBox="1"/>
          <p:nvPr/>
        </p:nvSpPr>
        <p:spPr>
          <a:xfrm>
            <a:off x="6203162" y="3094392"/>
            <a:ext cx="2274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Information on K</a:t>
            </a:r>
            <a:endParaRPr lang="it-IT" sz="2400" baseline="-2500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57E3D01-B1D0-25F5-F507-80181B69D9CA}"/>
              </a:ext>
            </a:extLst>
          </p:cNvPr>
          <p:cNvSpPr txBox="1"/>
          <p:nvPr/>
        </p:nvSpPr>
        <p:spPr>
          <a:xfrm>
            <a:off x="9364373" y="3072675"/>
            <a:ext cx="2509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Information on </a:t>
            </a:r>
            <a:r>
              <a:rPr lang="it-IT" sz="2400" err="1"/>
              <a:t>K</a:t>
            </a:r>
            <a:r>
              <a:rPr lang="it-IT" sz="2400" baseline="-25000" err="1"/>
              <a:t>l</a:t>
            </a:r>
            <a:endParaRPr lang="it-IT" sz="2400" baseline="-25000"/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6E05F72D-740A-A334-2B41-26DF62B55E6F}"/>
              </a:ext>
            </a:extLst>
          </p:cNvPr>
          <p:cNvCxnSpPr/>
          <p:nvPr/>
        </p:nvCxnSpPr>
        <p:spPr>
          <a:xfrm>
            <a:off x="7458891" y="2169544"/>
            <a:ext cx="0" cy="9031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5C715250-2AF2-E450-78BC-708CF783DBCA}"/>
              </a:ext>
            </a:extLst>
          </p:cNvPr>
          <p:cNvCxnSpPr>
            <a:cxnSpLocks/>
          </p:cNvCxnSpPr>
          <p:nvPr/>
        </p:nvCxnSpPr>
        <p:spPr>
          <a:xfrm>
            <a:off x="10720251" y="1672048"/>
            <a:ext cx="0" cy="14006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4B6224F-4B06-0A8F-2F29-04A69F5A1325}"/>
              </a:ext>
            </a:extLst>
          </p:cNvPr>
          <p:cNvSpPr txBox="1"/>
          <p:nvPr/>
        </p:nvSpPr>
        <p:spPr>
          <a:xfrm>
            <a:off x="8424695" y="6116284"/>
            <a:ext cx="2274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NB: T</a:t>
            </a:r>
            <a:r>
              <a:rPr lang="it-IT" sz="2400" baseline="-25000"/>
              <a:t>b</a:t>
            </a:r>
            <a:r>
              <a:rPr lang="it-IT" sz="2400"/>
              <a:t>=O(10ns)</a:t>
            </a:r>
            <a:endParaRPr lang="it-IT" sz="2400" baseline="-2500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2C737CD-30AD-CD53-5983-75935FC842F2}"/>
              </a:ext>
            </a:extLst>
          </p:cNvPr>
          <p:cNvSpPr txBox="1"/>
          <p:nvPr/>
        </p:nvSpPr>
        <p:spPr>
          <a:xfrm>
            <a:off x="7816414" y="4173577"/>
            <a:ext cx="4002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How much time do </a:t>
            </a:r>
            <a:r>
              <a:rPr lang="it-IT" sz="2400" err="1"/>
              <a:t>we</a:t>
            </a:r>
            <a:r>
              <a:rPr lang="it-IT" sz="2400"/>
              <a:t> need to </a:t>
            </a:r>
            <a:r>
              <a:rPr lang="it-IT" sz="2400" err="1"/>
              <a:t>detect</a:t>
            </a:r>
            <a:r>
              <a:rPr lang="it-IT" sz="2400"/>
              <a:t> the </a:t>
            </a:r>
            <a:r>
              <a:rPr lang="it-IT" sz="2400" err="1"/>
              <a:t>signal</a:t>
            </a:r>
            <a:r>
              <a:rPr lang="it-IT" sz="240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What </a:t>
            </a:r>
            <a:r>
              <a:rPr lang="it-IT" sz="2400" err="1"/>
              <a:t>about</a:t>
            </a:r>
            <a:r>
              <a:rPr lang="it-IT" sz="2400"/>
              <a:t> the energy resolution?</a:t>
            </a:r>
          </a:p>
        </p:txBody>
      </p:sp>
    </p:spTree>
    <p:extLst>
      <p:ext uri="{BB962C8B-B14F-4D97-AF65-F5344CB8AC3E}">
        <p14:creationId xmlns:p14="http://schemas.microsoft.com/office/powerpoint/2010/main" val="17249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8" y="0"/>
            <a:ext cx="7315200" cy="825420"/>
          </a:xfrm>
        </p:spPr>
        <p:txBody>
          <a:bodyPr>
            <a:normAutofit/>
          </a:bodyPr>
          <a:lstStyle/>
          <a:p>
            <a:r>
              <a:rPr lang="it-IT" b="1"/>
              <a:t>RF region: </a:t>
            </a:r>
            <a:r>
              <a:rPr lang="it-IT" b="1" err="1"/>
              <a:t>expected</a:t>
            </a:r>
            <a:r>
              <a:rPr lang="it-IT" b="1"/>
              <a:t> </a:t>
            </a:r>
            <a:r>
              <a:rPr lang="it-IT" b="1" err="1"/>
              <a:t>signal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791" y="6463181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14</a:t>
            </a:fld>
            <a:endParaRPr lang="it-IT" sz="200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86E7F7-0D67-A4DE-8EC2-60BECD716201}"/>
              </a:ext>
            </a:extLst>
          </p:cNvPr>
          <p:cNvGrpSpPr/>
          <p:nvPr/>
        </p:nvGrpSpPr>
        <p:grpSpPr>
          <a:xfrm>
            <a:off x="5574415" y="847600"/>
            <a:ext cx="6593879" cy="5798143"/>
            <a:chOff x="98448" y="728483"/>
            <a:chExt cx="6593879" cy="579814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260ED6CA-1612-D566-9735-1048DCD9D8FD}"/>
                </a:ext>
              </a:extLst>
            </p:cNvPr>
            <p:cNvGrpSpPr/>
            <p:nvPr/>
          </p:nvGrpSpPr>
          <p:grpSpPr>
            <a:xfrm>
              <a:off x="98448" y="728483"/>
              <a:ext cx="6593879" cy="5798143"/>
              <a:chOff x="106412" y="738383"/>
              <a:chExt cx="6593879" cy="5798143"/>
            </a:xfrm>
          </p:grpSpPr>
          <p:cxnSp>
            <p:nvCxnSpPr>
              <p:cNvPr id="5" name="Connettore 2 4">
                <a:extLst>
                  <a:ext uri="{FF2B5EF4-FFF2-40B4-BE49-F238E27FC236}">
                    <a16:creationId xmlns:a16="http://schemas.microsoft.com/office/drawing/2014/main" id="{18042C47-8BEE-A7E8-2484-054403C90210}"/>
                  </a:ext>
                </a:extLst>
              </p:cNvPr>
              <p:cNvCxnSpPr/>
              <p:nvPr/>
            </p:nvCxnSpPr>
            <p:spPr>
              <a:xfrm flipV="1">
                <a:off x="679269" y="1619794"/>
                <a:ext cx="0" cy="445443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ttore 2 5">
                <a:extLst>
                  <a:ext uri="{FF2B5EF4-FFF2-40B4-BE49-F238E27FC236}">
                    <a16:creationId xmlns:a16="http://schemas.microsoft.com/office/drawing/2014/main" id="{007DE3A9-8130-908E-4EE7-AB1C9502F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011" y="5878286"/>
                <a:ext cx="606116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B5DB0C-EE43-C295-5B74-7271206D9903}"/>
                  </a:ext>
                </a:extLst>
              </p:cNvPr>
              <p:cNvSpPr txBox="1"/>
              <p:nvPr/>
            </p:nvSpPr>
            <p:spPr>
              <a:xfrm>
                <a:off x="106412" y="1510827"/>
                <a:ext cx="4422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/>
                  <a:t>P</a:t>
                </a: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81DC19F-1ABE-5271-EF46-F38C7C5C0D2F}"/>
                  </a:ext>
                </a:extLst>
              </p:cNvPr>
              <p:cNvSpPr txBox="1"/>
              <p:nvPr/>
            </p:nvSpPr>
            <p:spPr>
              <a:xfrm>
                <a:off x="6258063" y="5941039"/>
                <a:ext cx="4422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/>
                  <a:t>f</a:t>
                </a: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3CA2B27-18FD-9142-84BB-CE70B4B7863B}"/>
                  </a:ext>
                </a:extLst>
              </p:cNvPr>
              <p:cNvSpPr/>
              <p:nvPr/>
            </p:nvSpPr>
            <p:spPr>
              <a:xfrm>
                <a:off x="3129032" y="1672048"/>
                <a:ext cx="261254" cy="416704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A73C31C7-F405-2960-AD0C-647D2449E15A}"/>
                  </a:ext>
                </a:extLst>
              </p:cNvPr>
              <p:cNvSpPr/>
              <p:nvPr/>
            </p:nvSpPr>
            <p:spPr>
              <a:xfrm>
                <a:off x="4796724" y="2769329"/>
                <a:ext cx="261254" cy="306323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FFFD8D76-513E-79D9-DAF9-CA6B3E8258A8}"/>
                  </a:ext>
                </a:extLst>
              </p:cNvPr>
              <p:cNvSpPr/>
              <p:nvPr/>
            </p:nvSpPr>
            <p:spPr>
              <a:xfrm>
                <a:off x="1722593" y="2280914"/>
                <a:ext cx="261253" cy="357451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11717C1-A931-5121-B4DF-EA93353EE0C2}"/>
                  </a:ext>
                </a:extLst>
              </p:cNvPr>
              <p:cNvSpPr txBox="1"/>
              <p:nvPr/>
            </p:nvSpPr>
            <p:spPr>
              <a:xfrm>
                <a:off x="3169172" y="6055269"/>
                <a:ext cx="4422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err="1"/>
                  <a:t>f</a:t>
                </a:r>
                <a:r>
                  <a:rPr lang="it-IT" sz="2400" baseline="-25000" err="1"/>
                  <a:t>c</a:t>
                </a:r>
                <a:endParaRPr lang="it-IT" sz="2400" baseline="-25000"/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BE6FEF9-6995-E467-C41C-7F906B372F7C}"/>
                  </a:ext>
                </a:extLst>
              </p:cNvPr>
              <p:cNvSpPr txBox="1"/>
              <p:nvPr/>
            </p:nvSpPr>
            <p:spPr>
              <a:xfrm>
                <a:off x="3892461" y="738383"/>
                <a:ext cx="904263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1/T</a:t>
                </a:r>
                <a:r>
                  <a:rPr lang="it-IT" sz="2400" baseline="-25000" dirty="0"/>
                  <a:t>b</a:t>
                </a:r>
              </a:p>
            </p:txBody>
          </p:sp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A30EC103-DC6F-41B6-E202-61C8AC96BB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9800" y="1293223"/>
                <a:ext cx="1656568" cy="0"/>
              </a:xfrm>
              <a:prstGeom prst="straightConnector1">
                <a:avLst/>
              </a:prstGeom>
              <a:ln w="571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89590B81-CFB1-25C7-01F5-39BEEA13AF8A}"/>
                  </a:ext>
                </a:extLst>
              </p:cNvPr>
              <p:cNvCxnSpPr/>
              <p:nvPr/>
            </p:nvCxnSpPr>
            <p:spPr>
              <a:xfrm>
                <a:off x="1722594" y="1293223"/>
                <a:ext cx="1627551" cy="0"/>
              </a:xfrm>
              <a:prstGeom prst="straightConnector1">
                <a:avLst/>
              </a:prstGeom>
              <a:ln w="571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E9B643E-E87D-C376-EE1E-924ADFF94966}"/>
                  </a:ext>
                </a:extLst>
              </p:cNvPr>
              <p:cNvSpPr txBox="1"/>
              <p:nvPr/>
            </p:nvSpPr>
            <p:spPr>
              <a:xfrm>
                <a:off x="2118838" y="771150"/>
                <a:ext cx="904263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1/T</a:t>
                </a:r>
                <a:r>
                  <a:rPr lang="it-IT" sz="2400" baseline="-25000" dirty="0"/>
                  <a:t>b</a:t>
                </a:r>
              </a:p>
            </p:txBody>
          </p: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230F0061-5424-FFCD-766D-7140C931A7A1}"/>
                  </a:ext>
                </a:extLst>
              </p:cNvPr>
              <p:cNvCxnSpPr/>
              <p:nvPr/>
            </p:nvCxnSpPr>
            <p:spPr>
              <a:xfrm>
                <a:off x="4796724" y="6074229"/>
                <a:ext cx="261254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432F052-4F75-295B-89C3-9DA45C369C5D}"/>
                  </a:ext>
                </a:extLst>
              </p:cNvPr>
              <p:cNvSpPr txBox="1"/>
              <p:nvPr/>
            </p:nvSpPr>
            <p:spPr>
              <a:xfrm>
                <a:off x="4713617" y="6074861"/>
                <a:ext cx="4855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err="1"/>
                  <a:t>Δf</a:t>
                </a:r>
                <a:endParaRPr lang="it-IT" sz="2400"/>
              </a:p>
            </p:txBody>
          </p:sp>
        </p:grp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778BA493-B722-0493-0FC2-8685DA876D40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0" y="2538497"/>
              <a:ext cx="5251269" cy="0"/>
            </a:xfrm>
            <a:prstGeom prst="line">
              <a:avLst/>
            </a:prstGeom>
            <a:ln w="76200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F5928FF-7FFF-F5E9-A044-DAB23E1AD72C}"/>
                </a:ext>
              </a:extLst>
            </p:cNvPr>
            <p:cNvSpPr txBox="1"/>
            <p:nvPr/>
          </p:nvSpPr>
          <p:spPr>
            <a:xfrm>
              <a:off x="5499029" y="2307664"/>
              <a:ext cx="5156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Nt</a:t>
              </a:r>
              <a:endParaRPr lang="it-IT" sz="2400" baseline="-250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0213B5-1F3C-74C7-643F-3FB3D3F98D31}"/>
              </a:ext>
            </a:extLst>
          </p:cNvPr>
          <p:cNvGrpSpPr/>
          <p:nvPr/>
        </p:nvGrpSpPr>
        <p:grpSpPr>
          <a:xfrm>
            <a:off x="244584" y="817642"/>
            <a:ext cx="5126248" cy="6040358"/>
            <a:chOff x="7152836" y="854966"/>
            <a:chExt cx="5126248" cy="6040358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2390C37D-B923-0E54-10A7-411539149A4C}"/>
                </a:ext>
              </a:extLst>
            </p:cNvPr>
            <p:cNvSpPr txBox="1"/>
            <p:nvPr/>
          </p:nvSpPr>
          <p:spPr>
            <a:xfrm>
              <a:off x="8317685" y="6396335"/>
              <a:ext cx="6438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err="1"/>
                <a:t>Δf</a:t>
              </a:r>
              <a:endParaRPr lang="it-IT" sz="2400"/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67B44D4F-AE41-A5F4-FDD7-182CFD95876D}"/>
                </a:ext>
              </a:extLst>
            </p:cNvPr>
            <p:cNvSpPr txBox="1"/>
            <p:nvPr/>
          </p:nvSpPr>
          <p:spPr>
            <a:xfrm>
              <a:off x="10885211" y="6433659"/>
              <a:ext cx="6438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err="1"/>
                <a:t>Δf</a:t>
              </a:r>
              <a:endParaRPr lang="it-IT" sz="24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062670-B260-4F03-E7E3-C6AB78418956}"/>
                </a:ext>
              </a:extLst>
            </p:cNvPr>
            <p:cNvGrpSpPr/>
            <p:nvPr/>
          </p:nvGrpSpPr>
          <p:grpSpPr>
            <a:xfrm>
              <a:off x="7152836" y="854966"/>
              <a:ext cx="5126248" cy="5671660"/>
              <a:chOff x="7152836" y="854966"/>
              <a:chExt cx="5126248" cy="5671660"/>
            </a:xfrm>
          </p:grpSpPr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AE883DA-A5D6-5365-1E77-E2B1E194CDCD}"/>
                  </a:ext>
                </a:extLst>
              </p:cNvPr>
              <p:cNvSpPr txBox="1"/>
              <p:nvPr/>
            </p:nvSpPr>
            <p:spPr>
              <a:xfrm>
                <a:off x="7510601" y="854966"/>
                <a:ext cx="46813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/>
                  <a:t>For trigger task </a:t>
                </a:r>
                <a:r>
                  <a:rPr lang="it-IT" sz="2400" err="1"/>
                  <a:t>we</a:t>
                </a:r>
                <a:r>
                  <a:rPr lang="it-IT" sz="2400"/>
                  <a:t> want to be fast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2A612A86-3E62-8CAF-4221-4EF9F1DFCB82}"/>
                  </a:ext>
                </a:extLst>
              </p:cNvPr>
              <p:cNvSpPr txBox="1"/>
              <p:nvPr/>
            </p:nvSpPr>
            <p:spPr>
              <a:xfrm>
                <a:off x="7984590" y="1799618"/>
                <a:ext cx="33711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/>
                  <a:t>Exploit large </a:t>
                </a:r>
                <a:r>
                  <a:rPr lang="it-IT" sz="2400" err="1"/>
                  <a:t>timebin</a:t>
                </a:r>
                <a:r>
                  <a:rPr lang="it-IT" sz="2400"/>
                  <a:t> size</a:t>
                </a:r>
              </a:p>
            </p:txBody>
          </p: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98543377-4715-6949-5EB8-C3548638F914}"/>
                  </a:ext>
                </a:extLst>
              </p:cNvPr>
              <p:cNvCxnSpPr/>
              <p:nvPr/>
            </p:nvCxnSpPr>
            <p:spPr>
              <a:xfrm flipV="1">
                <a:off x="7261536" y="4562381"/>
                <a:ext cx="0" cy="1678987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61A340B4-D6CA-AD64-58CD-9304B58339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2836" y="6167512"/>
                <a:ext cx="252182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82436B16-9B46-34B8-F23F-C5517E01D458}"/>
                  </a:ext>
                </a:extLst>
              </p:cNvPr>
              <p:cNvSpPr/>
              <p:nvPr/>
            </p:nvSpPr>
            <p:spPr>
              <a:xfrm>
                <a:off x="8280791" y="4550199"/>
                <a:ext cx="547298" cy="16025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1" name="Connettore 2 40">
                <a:extLst>
                  <a:ext uri="{FF2B5EF4-FFF2-40B4-BE49-F238E27FC236}">
                    <a16:creationId xmlns:a16="http://schemas.microsoft.com/office/drawing/2014/main" id="{2EE767C5-BCDF-E19A-BD6C-3CB27EFE23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0791" y="6433659"/>
                <a:ext cx="547298" cy="839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AC7E8D4F-9D16-3306-6EA5-281DF64FCB0E}"/>
                  </a:ext>
                </a:extLst>
              </p:cNvPr>
              <p:cNvCxnSpPr/>
              <p:nvPr/>
            </p:nvCxnSpPr>
            <p:spPr>
              <a:xfrm flipV="1">
                <a:off x="9865956" y="4553986"/>
                <a:ext cx="0" cy="1678987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3B75EF69-6A58-1D77-11BA-BEF1C80B5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7256" y="6159117"/>
                <a:ext cx="252182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76A5992F-9C71-75C3-A4F4-5F7B1A8D6C48}"/>
                  </a:ext>
                </a:extLst>
              </p:cNvPr>
              <p:cNvSpPr/>
              <p:nvPr/>
            </p:nvSpPr>
            <p:spPr>
              <a:xfrm>
                <a:off x="10885212" y="5055346"/>
                <a:ext cx="261248" cy="1089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0" name="Connettore 2 49">
                <a:extLst>
                  <a:ext uri="{FF2B5EF4-FFF2-40B4-BE49-F238E27FC236}">
                    <a16:creationId xmlns:a16="http://schemas.microsoft.com/office/drawing/2014/main" id="{02C5B930-A402-23AF-CB11-D6709572D1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5211" y="6433659"/>
                <a:ext cx="261248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2EFFCFD5-2C3B-C88D-7DF6-66F1D1D22FFE}"/>
                  </a:ext>
                </a:extLst>
              </p:cNvPr>
              <p:cNvSpPr/>
              <p:nvPr/>
            </p:nvSpPr>
            <p:spPr>
              <a:xfrm>
                <a:off x="11146459" y="5055346"/>
                <a:ext cx="286053" cy="1089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33EFB2EB-FFAB-DD65-0CC0-83D3DE197A23}"/>
                  </a:ext>
                </a:extLst>
              </p:cNvPr>
              <p:cNvSpPr txBox="1"/>
              <p:nvPr/>
            </p:nvSpPr>
            <p:spPr>
              <a:xfrm>
                <a:off x="7486895" y="2827564"/>
                <a:ext cx="46813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/>
                  <a:t>Good frequency resolution</a:t>
                </a:r>
              </a:p>
              <a:p>
                <a:r>
                  <a:rPr lang="it-IT" sz="2400"/>
                  <a:t>@ cost of frequency shift/</a:t>
                </a:r>
                <a:r>
                  <a:rPr lang="it-IT" sz="2400" err="1"/>
                  <a:t>timebin</a:t>
                </a:r>
                <a:endParaRPr lang="it-IT" sz="2400"/>
              </a:p>
            </p:txBody>
          </p:sp>
          <p:cxnSp>
            <p:nvCxnSpPr>
              <p:cNvPr id="58" name="Connettore 2 57">
                <a:extLst>
                  <a:ext uri="{FF2B5EF4-FFF2-40B4-BE49-F238E27FC236}">
                    <a16:creationId xmlns:a16="http://schemas.microsoft.com/office/drawing/2014/main" id="{C240BB13-94C2-279B-DDE9-960BBBB89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6731" y="4454434"/>
                <a:ext cx="105809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2 62">
                <a:extLst>
                  <a:ext uri="{FF2B5EF4-FFF2-40B4-BE49-F238E27FC236}">
                    <a16:creationId xmlns:a16="http://schemas.microsoft.com/office/drawing/2014/main" id="{5333A211-B4CA-64D9-F14F-503DFA7A0D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0172" y="1429083"/>
                <a:ext cx="0" cy="33690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2 64">
                <a:extLst>
                  <a:ext uri="{FF2B5EF4-FFF2-40B4-BE49-F238E27FC236}">
                    <a16:creationId xmlns:a16="http://schemas.microsoft.com/office/drawing/2014/main" id="{A314B0A6-BF68-B2C1-23DE-E223B66B8B28}"/>
                  </a:ext>
                </a:extLst>
              </p:cNvPr>
              <p:cNvCxnSpPr>
                <a:cxnSpLocks/>
                <a:stCxn id="26" idx="2"/>
              </p:cNvCxnSpPr>
              <p:nvPr/>
            </p:nvCxnSpPr>
            <p:spPr>
              <a:xfrm>
                <a:off x="9670172" y="2261283"/>
                <a:ext cx="0" cy="63726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2 57">
                <a:extLst>
                  <a:ext uri="{FF2B5EF4-FFF2-40B4-BE49-F238E27FC236}">
                    <a16:creationId xmlns:a16="http://schemas.microsoft.com/office/drawing/2014/main" id="{94AE3C2E-F095-AC96-66EA-14F3421132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2333" y="6526626"/>
                <a:ext cx="105809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49">
                <a:extLst>
                  <a:ext uri="{FF2B5EF4-FFF2-40B4-BE49-F238E27FC236}">
                    <a16:creationId xmlns:a16="http://schemas.microsoft.com/office/drawing/2014/main" id="{90FC94C2-6DC3-493A-76F0-83D0AF875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4930" y="6433659"/>
                <a:ext cx="261248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7830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838" y="-15378"/>
            <a:ext cx="7315200" cy="888274"/>
          </a:xfrm>
        </p:spPr>
        <p:txBody>
          <a:bodyPr>
            <a:normAutofit/>
          </a:bodyPr>
          <a:lstStyle/>
          <a:p>
            <a:r>
              <a:rPr lang="it-IT" b="1"/>
              <a:t>RF region: </a:t>
            </a:r>
            <a:r>
              <a:rPr lang="it-IT" b="1" err="1"/>
              <a:t>expected</a:t>
            </a:r>
            <a:r>
              <a:rPr lang="it-IT" b="1"/>
              <a:t> </a:t>
            </a:r>
            <a:r>
              <a:rPr lang="it-IT" b="1" err="1"/>
              <a:t>signal</a:t>
            </a:r>
            <a:endParaRPr lang="it-IT" b="1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60ED6CA-1612-D566-9735-1048DCD9D8FD}"/>
              </a:ext>
            </a:extLst>
          </p:cNvPr>
          <p:cNvGrpSpPr/>
          <p:nvPr/>
        </p:nvGrpSpPr>
        <p:grpSpPr>
          <a:xfrm>
            <a:off x="106412" y="738383"/>
            <a:ext cx="6593879" cy="5798143"/>
            <a:chOff x="106412" y="738383"/>
            <a:chExt cx="6593879" cy="5798143"/>
          </a:xfrm>
        </p:grpSpPr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18042C47-8BEE-A7E8-2484-054403C90210}"/>
                </a:ext>
              </a:extLst>
            </p:cNvPr>
            <p:cNvCxnSpPr/>
            <p:nvPr/>
          </p:nvCxnSpPr>
          <p:spPr>
            <a:xfrm flipV="1">
              <a:off x="679269" y="1619794"/>
              <a:ext cx="0" cy="445443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007DE3A9-8130-908E-4EE7-AB1C9502FEFF}"/>
                </a:ext>
              </a:extLst>
            </p:cNvPr>
            <p:cNvCxnSpPr>
              <a:cxnSpLocks/>
            </p:cNvCxnSpPr>
            <p:nvPr/>
          </p:nvCxnSpPr>
          <p:spPr>
            <a:xfrm>
              <a:off x="418011" y="5878286"/>
              <a:ext cx="606116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1B5DB0C-EE43-C295-5B74-7271206D9903}"/>
                </a:ext>
              </a:extLst>
            </p:cNvPr>
            <p:cNvSpPr txBox="1"/>
            <p:nvPr/>
          </p:nvSpPr>
          <p:spPr>
            <a:xfrm>
              <a:off x="106412" y="1510827"/>
              <a:ext cx="4422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P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81DC19F-1ABE-5271-EF46-F38C7C5C0D2F}"/>
                </a:ext>
              </a:extLst>
            </p:cNvPr>
            <p:cNvSpPr txBox="1"/>
            <p:nvPr/>
          </p:nvSpPr>
          <p:spPr>
            <a:xfrm>
              <a:off x="6258063" y="5941039"/>
              <a:ext cx="4422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f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3CA2B27-18FD-9142-84BB-CE70B4B7863B}"/>
                </a:ext>
              </a:extLst>
            </p:cNvPr>
            <p:cNvSpPr/>
            <p:nvPr/>
          </p:nvSpPr>
          <p:spPr>
            <a:xfrm>
              <a:off x="3129032" y="1672048"/>
              <a:ext cx="261254" cy="41670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73C31C7-F405-2960-AD0C-647D2449E15A}"/>
                </a:ext>
              </a:extLst>
            </p:cNvPr>
            <p:cNvSpPr/>
            <p:nvPr/>
          </p:nvSpPr>
          <p:spPr>
            <a:xfrm>
              <a:off x="4796724" y="2769329"/>
              <a:ext cx="261254" cy="30632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FFD8D76-513E-79D9-DAF9-CA6B3E8258A8}"/>
                </a:ext>
              </a:extLst>
            </p:cNvPr>
            <p:cNvSpPr/>
            <p:nvPr/>
          </p:nvSpPr>
          <p:spPr>
            <a:xfrm>
              <a:off x="1722592" y="2286002"/>
              <a:ext cx="289073" cy="356942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11717C1-A931-5121-B4DF-EA93353EE0C2}"/>
                </a:ext>
              </a:extLst>
            </p:cNvPr>
            <p:cNvSpPr txBox="1"/>
            <p:nvPr/>
          </p:nvSpPr>
          <p:spPr>
            <a:xfrm>
              <a:off x="3169172" y="6055269"/>
              <a:ext cx="4422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err="1"/>
                <a:t>f</a:t>
              </a:r>
              <a:r>
                <a:rPr lang="it-IT" sz="2400" baseline="-25000" err="1"/>
                <a:t>c</a:t>
              </a:r>
              <a:endParaRPr lang="it-IT" sz="2400" baseline="-2500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BE6FEF9-6995-E467-C41C-7F906B372F7C}"/>
                </a:ext>
              </a:extLst>
            </p:cNvPr>
            <p:cNvSpPr txBox="1"/>
            <p:nvPr/>
          </p:nvSpPr>
          <p:spPr>
            <a:xfrm>
              <a:off x="3892461" y="738383"/>
              <a:ext cx="904263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/>
                <a:t>1/T</a:t>
              </a:r>
              <a:r>
                <a:rPr lang="it-IT" sz="2400" baseline="-25000" dirty="0"/>
                <a:t>b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A30EC103-DC6F-41B6-E202-61C8AC96BB59}"/>
                </a:ext>
              </a:extLst>
            </p:cNvPr>
            <p:cNvCxnSpPr/>
            <p:nvPr/>
          </p:nvCxnSpPr>
          <p:spPr>
            <a:xfrm>
              <a:off x="3299800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89590B81-CFB1-25C7-01F5-39BEEA13AF8A}"/>
                </a:ext>
              </a:extLst>
            </p:cNvPr>
            <p:cNvCxnSpPr/>
            <p:nvPr/>
          </p:nvCxnSpPr>
          <p:spPr>
            <a:xfrm>
              <a:off x="1722594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E9B643E-E87D-C376-EE1E-924ADFF94966}"/>
                </a:ext>
              </a:extLst>
            </p:cNvPr>
            <p:cNvSpPr txBox="1"/>
            <p:nvPr/>
          </p:nvSpPr>
          <p:spPr>
            <a:xfrm>
              <a:off x="2118838" y="771150"/>
              <a:ext cx="904263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/>
                <a:t>1/T</a:t>
              </a:r>
              <a:r>
                <a:rPr lang="it-IT" sz="2400" baseline="-25000" dirty="0"/>
                <a:t>b</a:t>
              </a: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230F0061-5424-FFCD-766D-7140C931A7A1}"/>
                </a:ext>
              </a:extLst>
            </p:cNvPr>
            <p:cNvCxnSpPr/>
            <p:nvPr/>
          </p:nvCxnSpPr>
          <p:spPr>
            <a:xfrm>
              <a:off x="4796724" y="6074229"/>
              <a:ext cx="2612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432F052-4F75-295B-89C3-9DA45C369C5D}"/>
                </a:ext>
              </a:extLst>
            </p:cNvPr>
            <p:cNvSpPr txBox="1"/>
            <p:nvPr/>
          </p:nvSpPr>
          <p:spPr>
            <a:xfrm>
              <a:off x="4713617" y="6074861"/>
              <a:ext cx="4855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err="1"/>
                <a:t>Δf</a:t>
              </a:r>
              <a:endParaRPr lang="it-IT" sz="2400"/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AE883DA-A5D6-5365-1E77-E2B1E194CDCD}"/>
              </a:ext>
            </a:extLst>
          </p:cNvPr>
          <p:cNvSpPr txBox="1"/>
          <p:nvPr/>
        </p:nvSpPr>
        <p:spPr>
          <a:xfrm>
            <a:off x="8689452" y="1184257"/>
            <a:ext cx="2021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SNR problem?</a:t>
            </a:r>
          </a:p>
        </p:txBody>
      </p:sp>
      <p:sp>
        <p:nvSpPr>
          <p:cNvPr id="20" name="Segnaposto numero diapositiva 3">
            <a:extLst>
              <a:ext uri="{FF2B5EF4-FFF2-40B4-BE49-F238E27FC236}">
                <a16:creationId xmlns:a16="http://schemas.microsoft.com/office/drawing/2014/main" id="{04ED1940-2A25-64E7-D37F-9E3AD579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15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0A09061-8AC0-63A9-6EE5-EE19730A2177}"/>
              </a:ext>
            </a:extLst>
          </p:cNvPr>
          <p:cNvSpPr txBox="1"/>
          <p:nvPr/>
        </p:nvSpPr>
        <p:spPr>
          <a:xfrm>
            <a:off x="8453932" y="2150698"/>
            <a:ext cx="2993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Reduce T, better </a:t>
            </a:r>
            <a:r>
              <a:rPr lang="el-GR" sz="2400"/>
              <a:t>Δ</a:t>
            </a:r>
            <a:r>
              <a:rPr lang="it-IT" sz="2400"/>
              <a:t>f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902B1AA-D7E0-4FE1-0E3B-71B71476ECF7}"/>
              </a:ext>
            </a:extLst>
          </p:cNvPr>
          <p:cNvCxnSpPr>
            <a:cxnSpLocks/>
          </p:cNvCxnSpPr>
          <p:nvPr/>
        </p:nvCxnSpPr>
        <p:spPr>
          <a:xfrm>
            <a:off x="248953" y="4998692"/>
            <a:ext cx="5251269" cy="0"/>
          </a:xfrm>
          <a:prstGeom prst="line">
            <a:avLst/>
          </a:prstGeom>
          <a:ln w="76200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C2E589C-B72C-5C9C-97D5-A1365CEB21C5}"/>
              </a:ext>
            </a:extLst>
          </p:cNvPr>
          <p:cNvSpPr txBox="1"/>
          <p:nvPr/>
        </p:nvSpPr>
        <p:spPr>
          <a:xfrm>
            <a:off x="5569942" y="4767859"/>
            <a:ext cx="515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Nt</a:t>
            </a:r>
            <a:endParaRPr lang="it-IT" sz="2400" baseline="-25000"/>
          </a:p>
        </p:txBody>
      </p:sp>
      <p:pic>
        <p:nvPicPr>
          <p:cNvPr id="31" name="Immagine 30" descr="Immagine che contiene schermata, testo, diagramma, design&#10;&#10;Descrizione generata automaticamente">
            <a:extLst>
              <a:ext uri="{FF2B5EF4-FFF2-40B4-BE49-F238E27FC236}">
                <a16:creationId xmlns:a16="http://schemas.microsoft.com/office/drawing/2014/main" id="{D0A9970C-710A-67A8-B696-3FE24C45B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6559" r="28081" b="10943"/>
          <a:stretch/>
        </p:blipFill>
        <p:spPr>
          <a:xfrm>
            <a:off x="6737479" y="3764970"/>
            <a:ext cx="5454521" cy="252113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6D4C7BF-578E-0606-021A-F73C5CEB1234}"/>
              </a:ext>
            </a:extLst>
          </p:cNvPr>
          <p:cNvSpPr txBox="1"/>
          <p:nvPr/>
        </p:nvSpPr>
        <p:spPr>
          <a:xfrm>
            <a:off x="7518762" y="3194571"/>
            <a:ext cx="4362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Tritium </a:t>
            </a:r>
            <a:r>
              <a:rPr lang="it-IT" sz="2400" err="1"/>
              <a:t>not</a:t>
            </a:r>
            <a:r>
              <a:rPr lang="it-IT" sz="2400"/>
              <a:t> in </a:t>
            </a:r>
            <a:r>
              <a:rPr lang="it-IT" sz="2400" err="1"/>
              <a:t>thermal</a:t>
            </a:r>
            <a:r>
              <a:rPr lang="it-IT" sz="2400"/>
              <a:t> contact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F8A04989-4DE1-F6E7-BFE3-F4D8F58529E4}"/>
              </a:ext>
            </a:extLst>
          </p:cNvPr>
          <p:cNvCxnSpPr/>
          <p:nvPr/>
        </p:nvCxnSpPr>
        <p:spPr>
          <a:xfrm flipH="1">
            <a:off x="7406640" y="3656236"/>
            <a:ext cx="1047292" cy="1111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290AC7C3-9D23-03AA-F2F1-6F512814FCEF}"/>
              </a:ext>
            </a:extLst>
          </p:cNvPr>
          <p:cNvCxnSpPr>
            <a:cxnSpLocks/>
          </p:cNvCxnSpPr>
          <p:nvPr/>
        </p:nvCxnSpPr>
        <p:spPr>
          <a:xfrm>
            <a:off x="10365420" y="3642457"/>
            <a:ext cx="1273586" cy="1291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magine 38">
            <a:extLst>
              <a:ext uri="{FF2B5EF4-FFF2-40B4-BE49-F238E27FC236}">
                <a16:creationId xmlns:a16="http://schemas.microsoft.com/office/drawing/2014/main" id="{0F6EBB1D-5B07-500B-710D-2095ED889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9" y="1883205"/>
            <a:ext cx="2467546" cy="835782"/>
          </a:xfrm>
          <a:prstGeom prst="rect">
            <a:avLst/>
          </a:prstGeom>
        </p:spPr>
      </p:pic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DC4457CF-75DB-4A6B-049A-55702466D648}"/>
              </a:ext>
            </a:extLst>
          </p:cNvPr>
          <p:cNvCxnSpPr>
            <a:stCxn id="24" idx="2"/>
          </p:cNvCxnSpPr>
          <p:nvPr/>
        </p:nvCxnSpPr>
        <p:spPr>
          <a:xfrm>
            <a:off x="9700259" y="1645922"/>
            <a:ext cx="18507" cy="504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2325BC86-64DD-B372-D2DB-1C7EF7804848}"/>
              </a:ext>
            </a:extLst>
          </p:cNvPr>
          <p:cNvCxnSpPr>
            <a:endCxn id="33" idx="0"/>
          </p:cNvCxnSpPr>
          <p:nvPr/>
        </p:nvCxnSpPr>
        <p:spPr>
          <a:xfrm>
            <a:off x="9700259" y="2718987"/>
            <a:ext cx="1" cy="4755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3F103C28-DEC1-AE82-00A6-B070A70F5AF1}"/>
              </a:ext>
            </a:extLst>
          </p:cNvPr>
          <p:cNvCxnSpPr>
            <a:cxnSpLocks/>
          </p:cNvCxnSpPr>
          <p:nvPr/>
        </p:nvCxnSpPr>
        <p:spPr>
          <a:xfrm>
            <a:off x="178040" y="2538497"/>
            <a:ext cx="5251269" cy="0"/>
          </a:xfrm>
          <a:prstGeom prst="line">
            <a:avLst/>
          </a:prstGeom>
          <a:ln w="76200">
            <a:solidFill>
              <a:schemeClr val="accent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42">
            <a:extLst>
              <a:ext uri="{FF2B5EF4-FFF2-40B4-BE49-F238E27FC236}">
                <a16:creationId xmlns:a16="http://schemas.microsoft.com/office/drawing/2014/main" id="{9A4141F7-0BCE-A3AD-7969-D216FAB34E4C}"/>
              </a:ext>
            </a:extLst>
          </p:cNvPr>
          <p:cNvCxnSpPr>
            <a:cxnSpLocks/>
          </p:cNvCxnSpPr>
          <p:nvPr/>
        </p:nvCxnSpPr>
        <p:spPr>
          <a:xfrm>
            <a:off x="5507139" y="2718987"/>
            <a:ext cx="0" cy="211617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54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acchina, interno, Laboratorio, ingegneria&#10;&#10;Descrizione generata automaticamente">
            <a:extLst>
              <a:ext uri="{FF2B5EF4-FFF2-40B4-BE49-F238E27FC236}">
                <a16:creationId xmlns:a16="http://schemas.microsoft.com/office/drawing/2014/main" id="{A8217DB5-D698-85D3-899C-1F46D232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" y="2384916"/>
            <a:ext cx="7893679" cy="44730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611" y="0"/>
            <a:ext cx="5564777" cy="757646"/>
          </a:xfrm>
        </p:spPr>
        <p:txBody>
          <a:bodyPr>
            <a:normAutofit/>
          </a:bodyPr>
          <a:lstStyle/>
          <a:p>
            <a:r>
              <a:rPr lang="it-IT" b="1"/>
              <a:t>Electron trap: what </a:t>
            </a:r>
            <a:r>
              <a:rPr lang="it-IT" b="1" err="1"/>
              <a:t>it</a:t>
            </a:r>
            <a:r>
              <a:rPr lang="it-IT" b="1"/>
              <a:t> </a:t>
            </a:r>
            <a:r>
              <a:rPr lang="it-IT" b="1" err="1"/>
              <a:t>is</a:t>
            </a:r>
            <a:r>
              <a:rPr lang="it-IT" b="1"/>
              <a:t>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16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C7DB64-7017-0090-7596-3E8B5C1B92EF}"/>
              </a:ext>
            </a:extLst>
          </p:cNvPr>
          <p:cNvSpPr txBox="1"/>
          <p:nvPr/>
        </p:nvSpPr>
        <p:spPr>
          <a:xfrm>
            <a:off x="0" y="1001097"/>
            <a:ext cx="82661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Setup to study RF </a:t>
            </a:r>
            <a:r>
              <a:rPr lang="it-IT" sz="2400" err="1"/>
              <a:t>measurement</a:t>
            </a: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err="1"/>
              <a:t>Possibility</a:t>
            </a:r>
            <a:r>
              <a:rPr lang="it-IT" sz="2400"/>
              <a:t> to study electron </a:t>
            </a:r>
            <a:r>
              <a:rPr lang="it-IT" sz="2400" err="1"/>
              <a:t>emission</a:t>
            </a:r>
            <a:r>
              <a:rPr lang="it-IT" sz="2400"/>
              <a:t> for high drift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Under </a:t>
            </a:r>
            <a:r>
              <a:rPr lang="it-IT" sz="2400" err="1"/>
              <a:t>construction</a:t>
            </a:r>
            <a:r>
              <a:rPr lang="it-IT" sz="2400"/>
              <a:t> @ LNGS hall di montaggio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823EDE-363B-0CB2-153E-1C4E77524EA5}"/>
              </a:ext>
            </a:extLst>
          </p:cNvPr>
          <p:cNvSpPr txBox="1"/>
          <p:nvPr/>
        </p:nvSpPr>
        <p:spPr>
          <a:xfrm>
            <a:off x="8591479" y="2226411"/>
            <a:ext cx="3245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/>
              <a:t>We</a:t>
            </a:r>
            <a:r>
              <a:rPr lang="it-IT" sz="2400" dirty="0"/>
              <a:t> use </a:t>
            </a:r>
            <a:r>
              <a:rPr lang="it-IT" sz="2400" baseline="30000" dirty="0"/>
              <a:t>83m</a:t>
            </a:r>
            <a:r>
              <a:rPr lang="it-IT" sz="2400" dirty="0"/>
              <a:t>Kr gas source:</a:t>
            </a:r>
          </a:p>
          <a:p>
            <a:r>
              <a:rPr lang="it-IT" sz="2400" dirty="0"/>
              <a:t>	K1=32151.6eV</a:t>
            </a:r>
          </a:p>
          <a:p>
            <a:r>
              <a:rPr lang="it-IT" sz="2400" dirty="0"/>
              <a:t>	K2=9405.7eV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16CA8F-E449-BCB6-1B2A-83C2F17A9743}"/>
              </a:ext>
            </a:extLst>
          </p:cNvPr>
          <p:cNvSpPr txBox="1"/>
          <p:nvPr/>
        </p:nvSpPr>
        <p:spPr>
          <a:xfrm>
            <a:off x="8591479" y="4056017"/>
            <a:ext cx="3533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Source available @ LNGS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067A18F-F5BD-6537-2107-BB4F969D51B7}"/>
              </a:ext>
            </a:extLst>
          </p:cNvPr>
          <p:cNvCxnSpPr/>
          <p:nvPr/>
        </p:nvCxnSpPr>
        <p:spPr>
          <a:xfrm>
            <a:off x="10531150" y="3448585"/>
            <a:ext cx="0" cy="6814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75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cielo&#10;&#10;Descrizione generata automaticamente">
            <a:extLst>
              <a:ext uri="{FF2B5EF4-FFF2-40B4-BE49-F238E27FC236}">
                <a16:creationId xmlns:a16="http://schemas.microsoft.com/office/drawing/2014/main" id="{1E3D784B-50D4-7BE2-6024-526D39B07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t="30899" r="9552" b="26835"/>
          <a:stretch/>
        </p:blipFill>
        <p:spPr>
          <a:xfrm>
            <a:off x="1" y="4173559"/>
            <a:ext cx="12192000" cy="26844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914" y="13063"/>
            <a:ext cx="4652012" cy="757646"/>
          </a:xfrm>
        </p:spPr>
        <p:txBody>
          <a:bodyPr>
            <a:normAutofit/>
          </a:bodyPr>
          <a:lstStyle/>
          <a:p>
            <a:r>
              <a:rPr lang="it-IT" b="1"/>
              <a:t>Electron Trap: </a:t>
            </a:r>
            <a:r>
              <a:rPr lang="it-IT" b="1" err="1"/>
              <a:t>why</a:t>
            </a:r>
            <a:r>
              <a:rPr lang="it-IT" b="1"/>
              <a:t>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17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64BD83-41CA-0E84-D149-D07762E14834}"/>
              </a:ext>
            </a:extLst>
          </p:cNvPr>
          <p:cNvSpPr txBox="1"/>
          <p:nvPr/>
        </p:nvSpPr>
        <p:spPr>
          <a:xfrm>
            <a:off x="329222" y="757646"/>
            <a:ext cx="5078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Test for RF region </a:t>
            </a:r>
            <a:r>
              <a:rPr lang="it-IT" sz="2400" err="1"/>
              <a:t>measurement</a:t>
            </a:r>
            <a:r>
              <a:rPr lang="it-IT" sz="2400"/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36F81B-DFB3-994F-26EA-BB0FA69ADC29}"/>
              </a:ext>
            </a:extLst>
          </p:cNvPr>
          <p:cNvSpPr txBox="1"/>
          <p:nvPr/>
        </p:nvSpPr>
        <p:spPr>
          <a:xfrm>
            <a:off x="-30480" y="1510547"/>
            <a:ext cx="82661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How much background events?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How much energy resolution?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How good </a:t>
            </a:r>
            <a:r>
              <a:rPr lang="it-IT" sz="2400" err="1"/>
              <a:t>it</a:t>
            </a:r>
            <a:r>
              <a:rPr lang="it-IT" sz="2400"/>
              <a:t> </a:t>
            </a:r>
            <a:r>
              <a:rPr lang="it-IT" sz="2400" err="1"/>
              <a:t>is</a:t>
            </a:r>
            <a:r>
              <a:rPr lang="it-IT" sz="2400"/>
              <a:t> </a:t>
            </a:r>
            <a:r>
              <a:rPr lang="it-IT" sz="2400" err="1"/>
              <a:t>K</a:t>
            </a:r>
            <a:r>
              <a:rPr lang="it-IT" sz="2400" baseline="-25000" err="1"/>
              <a:t>l</a:t>
            </a:r>
            <a:r>
              <a:rPr lang="it-IT" sz="2400"/>
              <a:t> </a:t>
            </a:r>
            <a:r>
              <a:rPr lang="it-IT" sz="2400" err="1"/>
              <a:t>measurement</a:t>
            </a:r>
            <a:r>
              <a:rPr lang="it-IT" sz="2400"/>
              <a:t> by T</a:t>
            </a:r>
            <a:r>
              <a:rPr lang="it-IT" sz="2400" baseline="-25000"/>
              <a:t>b</a:t>
            </a:r>
            <a:r>
              <a:rPr lang="it-IT" sz="240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How much time </a:t>
            </a:r>
            <a:r>
              <a:rPr lang="it-IT" sz="2400" err="1"/>
              <a:t>signal</a:t>
            </a:r>
            <a:r>
              <a:rPr lang="it-IT" sz="2400"/>
              <a:t> (time drift in antenna region) </a:t>
            </a:r>
            <a:r>
              <a:rPr lang="it-IT" sz="2400" err="1"/>
              <a:t>we</a:t>
            </a:r>
            <a:r>
              <a:rPr lang="it-IT" sz="2400"/>
              <a:t>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How much </a:t>
            </a:r>
            <a:r>
              <a:rPr lang="it-IT" sz="2400" err="1"/>
              <a:t>it</a:t>
            </a:r>
            <a:r>
              <a:rPr lang="it-IT" sz="2400"/>
              <a:t> </a:t>
            </a:r>
            <a:r>
              <a:rPr lang="it-IT" sz="2400" err="1"/>
              <a:t>is</a:t>
            </a:r>
            <a:r>
              <a:rPr lang="it-IT" sz="2400"/>
              <a:t> good the </a:t>
            </a:r>
            <a:r>
              <a:rPr lang="it-IT" sz="2400" err="1"/>
              <a:t>detection</a:t>
            </a:r>
            <a:r>
              <a:rPr lang="it-IT" sz="2400"/>
              <a:t> with </a:t>
            </a:r>
            <a:r>
              <a:rPr lang="it-IT" sz="2400" err="1"/>
              <a:t>waveguide</a:t>
            </a:r>
            <a:r>
              <a:rPr lang="it-IT" sz="240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5B3A7C-897D-F3FF-A45B-56B055FC4A76}"/>
              </a:ext>
            </a:extLst>
          </p:cNvPr>
          <p:cNvSpPr txBox="1"/>
          <p:nvPr/>
        </p:nvSpPr>
        <p:spPr>
          <a:xfrm>
            <a:off x="249210" y="4350429"/>
            <a:ext cx="1181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Kr port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F89A4B-FE48-89C0-AC06-175DD17BD8A1}"/>
              </a:ext>
            </a:extLst>
          </p:cNvPr>
          <p:cNvSpPr txBox="1"/>
          <p:nvPr/>
        </p:nvSpPr>
        <p:spPr>
          <a:xfrm>
            <a:off x="10357288" y="4350429"/>
            <a:ext cx="1667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RF </a:t>
            </a:r>
            <a:r>
              <a:rPr lang="it-IT" sz="2400" err="1"/>
              <a:t>readout</a:t>
            </a:r>
            <a:r>
              <a:rPr lang="it-IT" sz="2400"/>
              <a:t>:</a:t>
            </a:r>
          </a:p>
          <a:p>
            <a:r>
              <a:rPr lang="it-IT" sz="2400"/>
              <a:t>WR42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A44BDF-3103-D96B-ACD0-0F4AFE93EBA6}"/>
              </a:ext>
            </a:extLst>
          </p:cNvPr>
          <p:cNvSpPr txBox="1"/>
          <p:nvPr/>
        </p:nvSpPr>
        <p:spPr>
          <a:xfrm>
            <a:off x="4307405" y="4173559"/>
            <a:ext cx="2433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Electrodes</a:t>
            </a:r>
            <a:r>
              <a:rPr lang="it-IT" sz="2400"/>
              <a:t> inside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32AC45E-8349-0C77-0627-64BE6B28F9A4}"/>
              </a:ext>
            </a:extLst>
          </p:cNvPr>
          <p:cNvCxnSpPr>
            <a:cxnSpLocks/>
          </p:cNvCxnSpPr>
          <p:nvPr/>
        </p:nvCxnSpPr>
        <p:spPr>
          <a:xfrm flipH="1" flipV="1">
            <a:off x="2673830" y="5062576"/>
            <a:ext cx="2850090" cy="10377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49A9B03-D036-AA54-5400-6586C28B95FE}"/>
              </a:ext>
            </a:extLst>
          </p:cNvPr>
          <p:cNvCxnSpPr>
            <a:cxnSpLocks/>
          </p:cNvCxnSpPr>
          <p:nvPr/>
        </p:nvCxnSpPr>
        <p:spPr>
          <a:xfrm flipH="1" flipV="1">
            <a:off x="3627739" y="4928869"/>
            <a:ext cx="3036224" cy="10852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84F4421-FE18-C7CE-0B6E-0DD1B0281A0A}"/>
              </a:ext>
            </a:extLst>
          </p:cNvPr>
          <p:cNvCxnSpPr>
            <a:cxnSpLocks/>
          </p:cNvCxnSpPr>
          <p:nvPr/>
        </p:nvCxnSpPr>
        <p:spPr>
          <a:xfrm flipH="1" flipV="1">
            <a:off x="5194663" y="4926460"/>
            <a:ext cx="3091543" cy="10876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97948AD-9A64-348B-74ED-CBCB05E67CEA}"/>
              </a:ext>
            </a:extLst>
          </p:cNvPr>
          <p:cNvSpPr txBox="1"/>
          <p:nvPr/>
        </p:nvSpPr>
        <p:spPr>
          <a:xfrm>
            <a:off x="3572420" y="4514672"/>
            <a:ext cx="373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29760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acchina, ingegneria, tubo, pialla/aereo&#10;&#10;Descrizione generata automaticamente">
            <a:extLst>
              <a:ext uri="{FF2B5EF4-FFF2-40B4-BE49-F238E27FC236}">
                <a16:creationId xmlns:a16="http://schemas.microsoft.com/office/drawing/2014/main" id="{AFF0CD78-E0AD-F686-84C3-945463878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79" y="1376718"/>
            <a:ext cx="2892629" cy="172429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344" y="0"/>
            <a:ext cx="6247312" cy="849086"/>
          </a:xfrm>
        </p:spPr>
        <p:txBody>
          <a:bodyPr>
            <a:normAutofit fontScale="90000"/>
          </a:bodyPr>
          <a:lstStyle/>
          <a:p>
            <a:r>
              <a:rPr lang="it-IT" b="1"/>
              <a:t>Electron Trap: </a:t>
            </a:r>
            <a:r>
              <a:rPr lang="it-IT" b="1" err="1"/>
              <a:t>cryogenic</a:t>
            </a:r>
            <a:r>
              <a:rPr lang="it-IT" b="1"/>
              <a:t> setup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18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3" name="Immagine 2" descr="Immagine che contiene schermata, Modellazione 3D&#10;&#10;Descrizione generata automaticamente">
            <a:extLst>
              <a:ext uri="{FF2B5EF4-FFF2-40B4-BE49-F238E27FC236}">
                <a16:creationId xmlns:a16="http://schemas.microsoft.com/office/drawing/2014/main" id="{4C01C740-6625-8DB0-7472-E53D69920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r="31000" b="20188"/>
          <a:stretch/>
        </p:blipFill>
        <p:spPr>
          <a:xfrm>
            <a:off x="0" y="745868"/>
            <a:ext cx="9418320" cy="61121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80DE6D-FED3-A7A6-F697-BD4DD8494E66}"/>
              </a:ext>
            </a:extLst>
          </p:cNvPr>
          <p:cNvSpPr txBox="1"/>
          <p:nvPr/>
        </p:nvSpPr>
        <p:spPr>
          <a:xfrm>
            <a:off x="9832993" y="5172239"/>
            <a:ext cx="180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Kr+HV</a:t>
            </a:r>
            <a:r>
              <a:rPr lang="it-IT" sz="2400"/>
              <a:t> cables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77EBD-2C2F-4D0B-7D37-C3513E6195CB}"/>
              </a:ext>
            </a:extLst>
          </p:cNvPr>
          <p:cNvSpPr txBox="1"/>
          <p:nvPr/>
        </p:nvSpPr>
        <p:spPr>
          <a:xfrm>
            <a:off x="9531982" y="819622"/>
            <a:ext cx="2498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Uniform</a:t>
            </a:r>
            <a:r>
              <a:rPr lang="it-IT" sz="2400"/>
              <a:t> 0.984T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257B123-7099-5240-8525-EC214666DF16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091749" y="5403072"/>
            <a:ext cx="741244" cy="96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9B8C93-286F-DB40-95D1-7CBF382EE221}"/>
              </a:ext>
            </a:extLst>
          </p:cNvPr>
          <p:cNvSpPr txBox="1"/>
          <p:nvPr/>
        </p:nvSpPr>
        <p:spPr>
          <a:xfrm>
            <a:off x="7353227" y="3691671"/>
            <a:ext cx="894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Trap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49F71EC-579C-AA02-8AD6-DCCA4E20A142}"/>
              </a:ext>
            </a:extLst>
          </p:cNvPr>
          <p:cNvCxnSpPr>
            <a:cxnSpLocks/>
          </p:cNvCxnSpPr>
          <p:nvPr/>
        </p:nvCxnSpPr>
        <p:spPr>
          <a:xfrm flipH="1">
            <a:off x="7353227" y="4117960"/>
            <a:ext cx="455859" cy="1133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8A2AF85-E176-67BC-EA93-72E97ADC88DF}"/>
              </a:ext>
            </a:extLst>
          </p:cNvPr>
          <p:cNvSpPr txBox="1"/>
          <p:nvPr/>
        </p:nvSpPr>
        <p:spPr>
          <a:xfrm>
            <a:off x="3004421" y="2524722"/>
            <a:ext cx="894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LNA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C7E6F35-EAC3-60B5-45E5-5EC55EE98CA8}"/>
              </a:ext>
            </a:extLst>
          </p:cNvPr>
          <p:cNvSpPr txBox="1"/>
          <p:nvPr/>
        </p:nvSpPr>
        <p:spPr>
          <a:xfrm>
            <a:off x="4083115" y="3340269"/>
            <a:ext cx="894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PBF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CED59F4-EC8C-2B90-B895-DAE8D8A35BAA}"/>
              </a:ext>
            </a:extLst>
          </p:cNvPr>
          <p:cNvSpPr txBox="1"/>
          <p:nvPr/>
        </p:nvSpPr>
        <p:spPr>
          <a:xfrm>
            <a:off x="6066322" y="2524721"/>
            <a:ext cx="1286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RF-Out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B0D1E33-C7CD-A3DF-BA40-B1D9E4419B8A}"/>
              </a:ext>
            </a:extLst>
          </p:cNvPr>
          <p:cNvCxnSpPr>
            <a:cxnSpLocks/>
          </p:cNvCxnSpPr>
          <p:nvPr/>
        </p:nvCxnSpPr>
        <p:spPr>
          <a:xfrm flipH="1">
            <a:off x="5937300" y="2976195"/>
            <a:ext cx="559965" cy="3640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A38551-CC8F-9373-7DC6-9E085297A156}"/>
              </a:ext>
            </a:extLst>
          </p:cNvPr>
          <p:cNvSpPr txBox="1"/>
          <p:nvPr/>
        </p:nvSpPr>
        <p:spPr>
          <a:xfrm rot="565523">
            <a:off x="396624" y="3198167"/>
            <a:ext cx="1997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12K </a:t>
            </a:r>
            <a:r>
              <a:rPr lang="it-IT" sz="2400" err="1"/>
              <a:t>cold</a:t>
            </a:r>
            <a:r>
              <a:rPr lang="it-IT" sz="2400"/>
              <a:t> head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87F3C86-C823-98F6-202F-E1047F6B85F2}"/>
              </a:ext>
            </a:extLst>
          </p:cNvPr>
          <p:cNvCxnSpPr>
            <a:cxnSpLocks/>
          </p:cNvCxnSpPr>
          <p:nvPr/>
        </p:nvCxnSpPr>
        <p:spPr>
          <a:xfrm flipH="1">
            <a:off x="8587976" y="2333608"/>
            <a:ext cx="2045917" cy="23852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B24AFE5E-654F-781B-C368-AA1C32A7C5A5}"/>
              </a:ext>
            </a:extLst>
          </p:cNvPr>
          <p:cNvSpPr txBox="1"/>
          <p:nvPr/>
        </p:nvSpPr>
        <p:spPr>
          <a:xfrm>
            <a:off x="6531967" y="3329528"/>
            <a:ext cx="1064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LNA</a:t>
            </a:r>
          </a:p>
          <a:p>
            <a:r>
              <a:rPr lang="it-IT" sz="2400" err="1"/>
              <a:t>bias</a:t>
            </a:r>
            <a:endParaRPr lang="it-IT" sz="2400"/>
          </a:p>
        </p:txBody>
      </p:sp>
      <p:cxnSp>
        <p:nvCxnSpPr>
          <p:cNvPr id="17" name="Connettore 2 15">
            <a:extLst>
              <a:ext uri="{FF2B5EF4-FFF2-40B4-BE49-F238E27FC236}">
                <a16:creationId xmlns:a16="http://schemas.microsoft.com/office/drawing/2014/main" id="{93313EAA-A959-720D-01EF-FF4B0A92B206}"/>
              </a:ext>
            </a:extLst>
          </p:cNvPr>
          <p:cNvCxnSpPr>
            <a:cxnSpLocks/>
          </p:cNvCxnSpPr>
          <p:nvPr/>
        </p:nvCxnSpPr>
        <p:spPr>
          <a:xfrm flipH="1">
            <a:off x="6123835" y="3820245"/>
            <a:ext cx="432668" cy="2551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4">
            <a:extLst>
              <a:ext uri="{FF2B5EF4-FFF2-40B4-BE49-F238E27FC236}">
                <a16:creationId xmlns:a16="http://schemas.microsoft.com/office/drawing/2014/main" id="{9F081AA9-25B2-046F-0D58-B23880302B3E}"/>
              </a:ext>
            </a:extLst>
          </p:cNvPr>
          <p:cNvSpPr txBox="1"/>
          <p:nvPr/>
        </p:nvSpPr>
        <p:spPr>
          <a:xfrm>
            <a:off x="365890" y="6382475"/>
            <a:ext cx="2381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Pumping</a:t>
            </a:r>
            <a:r>
              <a:rPr lang="it-IT" sz="240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04754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Policromia, Elementi grafici&#10;&#10;Descrizione generata automaticamente">
            <a:extLst>
              <a:ext uri="{FF2B5EF4-FFF2-40B4-BE49-F238E27FC236}">
                <a16:creationId xmlns:a16="http://schemas.microsoft.com/office/drawing/2014/main" id="{917CB8E8-D65A-D807-A09F-085199395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92" y="1878058"/>
            <a:ext cx="12259491" cy="49799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898" y="0"/>
            <a:ext cx="5311140" cy="692745"/>
          </a:xfrm>
        </p:spPr>
        <p:txBody>
          <a:bodyPr>
            <a:normAutofit fontScale="90000"/>
          </a:bodyPr>
          <a:lstStyle/>
          <a:p>
            <a:r>
              <a:rPr lang="it-IT" b="1"/>
              <a:t>Electron Trap: </a:t>
            </a:r>
            <a:r>
              <a:rPr lang="it-IT" b="1" err="1"/>
              <a:t>electrodes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19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65B6C4-C858-91F2-72A9-3E1BF8C6BD7B}"/>
              </a:ext>
            </a:extLst>
          </p:cNvPr>
          <p:cNvSpPr txBox="1"/>
          <p:nvPr/>
        </p:nvSpPr>
        <p:spPr>
          <a:xfrm>
            <a:off x="140899" y="692745"/>
            <a:ext cx="82661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err="1"/>
              <a:t>Tunable</a:t>
            </a:r>
            <a:r>
              <a:rPr lang="it-IT" sz="2400"/>
              <a:t> Z drift (drift </a:t>
            </a:r>
            <a:r>
              <a:rPr lang="it-IT" sz="2400" err="1"/>
              <a:t>electrodes</a:t>
            </a:r>
            <a:r>
              <a:rPr lang="it-IT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err="1"/>
              <a:t>Tunable</a:t>
            </a:r>
            <a:r>
              <a:rPr lang="it-IT" sz="2400"/>
              <a:t> </a:t>
            </a:r>
            <a:r>
              <a:rPr lang="it-IT" sz="2400" err="1"/>
              <a:t>V_bouncing</a:t>
            </a:r>
            <a:r>
              <a:rPr lang="it-IT" sz="2400"/>
              <a:t> (</a:t>
            </a:r>
            <a:r>
              <a:rPr lang="el-GR" sz="2400"/>
              <a:t>ΔΘ</a:t>
            </a:r>
            <a:r>
              <a:rPr lang="it-IT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err="1"/>
              <a:t>Tunable</a:t>
            </a:r>
            <a:r>
              <a:rPr lang="it-IT" sz="2400"/>
              <a:t> </a:t>
            </a:r>
            <a:r>
              <a:rPr lang="it-IT" sz="2400" err="1"/>
              <a:t>potential</a:t>
            </a:r>
            <a:r>
              <a:rPr lang="it-IT" sz="2400"/>
              <a:t> well (frequency </a:t>
            </a:r>
            <a:r>
              <a:rPr lang="it-IT" sz="2400" err="1"/>
              <a:t>smearing</a:t>
            </a:r>
            <a:r>
              <a:rPr lang="it-IT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D12C85F-543E-8419-6AEE-ACB94364568B}"/>
              </a:ext>
            </a:extLst>
          </p:cNvPr>
          <p:cNvCxnSpPr>
            <a:cxnSpLocks/>
          </p:cNvCxnSpPr>
          <p:nvPr/>
        </p:nvCxnSpPr>
        <p:spPr>
          <a:xfrm>
            <a:off x="10567851" y="5478538"/>
            <a:ext cx="135853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E5F7DC-024A-04CA-A78E-F46D45161FE2}"/>
              </a:ext>
            </a:extLst>
          </p:cNvPr>
          <p:cNvSpPr txBox="1"/>
          <p:nvPr/>
        </p:nvSpPr>
        <p:spPr>
          <a:xfrm>
            <a:off x="10873668" y="5009011"/>
            <a:ext cx="373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0CA7A8-42D8-C77C-70D6-904A1C3C7330}"/>
              </a:ext>
            </a:extLst>
          </p:cNvPr>
          <p:cNvSpPr txBox="1"/>
          <p:nvPr/>
        </p:nvSpPr>
        <p:spPr>
          <a:xfrm>
            <a:off x="4655533" y="2185087"/>
            <a:ext cx="1286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37mm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102B80-CDFE-7578-49A2-8887CA3BC34D}"/>
              </a:ext>
            </a:extLst>
          </p:cNvPr>
          <p:cNvSpPr txBox="1"/>
          <p:nvPr/>
        </p:nvSpPr>
        <p:spPr>
          <a:xfrm>
            <a:off x="10230215" y="2747106"/>
            <a:ext cx="1286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15mm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157F68F-170A-5E57-74EF-0E3382AACCE2}"/>
              </a:ext>
            </a:extLst>
          </p:cNvPr>
          <p:cNvCxnSpPr/>
          <p:nvPr/>
        </p:nvCxnSpPr>
        <p:spPr>
          <a:xfrm>
            <a:off x="1293223" y="2646752"/>
            <a:ext cx="8203474" cy="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21CF2B5-5DC5-70CE-D15B-F63238F6A96F}"/>
              </a:ext>
            </a:extLst>
          </p:cNvPr>
          <p:cNvCxnSpPr>
            <a:cxnSpLocks/>
          </p:cNvCxnSpPr>
          <p:nvPr/>
        </p:nvCxnSpPr>
        <p:spPr>
          <a:xfrm flipV="1">
            <a:off x="9853205" y="2646752"/>
            <a:ext cx="0" cy="3231534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604E76B-6FD8-5C7A-AF75-4A8805CB585F}"/>
              </a:ext>
            </a:extLst>
          </p:cNvPr>
          <p:cNvSpPr txBox="1"/>
          <p:nvPr/>
        </p:nvSpPr>
        <p:spPr>
          <a:xfrm>
            <a:off x="8817429" y="692745"/>
            <a:ext cx="3374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NB: </a:t>
            </a:r>
            <a:r>
              <a:rPr lang="it-IT" sz="2400" u="sng" err="1"/>
              <a:t>demonstrator</a:t>
            </a:r>
            <a:r>
              <a:rPr lang="it-IT" sz="2400"/>
              <a:t> </a:t>
            </a:r>
            <a:r>
              <a:rPr lang="it-IT" sz="2400" err="1"/>
              <a:t>magnet</a:t>
            </a:r>
            <a:r>
              <a:rPr lang="it-IT" sz="2400"/>
              <a:t> airgap~12cm</a:t>
            </a:r>
          </a:p>
        </p:txBody>
      </p:sp>
    </p:spTree>
    <p:extLst>
      <p:ext uri="{BB962C8B-B14F-4D97-AF65-F5344CB8AC3E}">
        <p14:creationId xmlns:p14="http://schemas.microsoft.com/office/powerpoint/2010/main" val="1576205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49BCD8-45CB-1A33-816F-8E039F0B1099}"/>
              </a:ext>
            </a:extLst>
          </p:cNvPr>
          <p:cNvSpPr txBox="1"/>
          <p:nvPr/>
        </p:nvSpPr>
        <p:spPr>
          <a:xfrm>
            <a:off x="0" y="612844"/>
            <a:ext cx="630083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Introduction: </a:t>
            </a:r>
            <a:br>
              <a:rPr lang="en-US" sz="2400"/>
            </a:b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PTOLEMY concept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why we need a RF region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what are the required performances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RF region: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Electron motion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Cyclotron emission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Bouncing motion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How to measure 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  <a:ea typeface="DejaVu Sans"/>
              </a:rPr>
              <a:t>K</a:t>
            </a:r>
            <a:r>
              <a:rPr lang="en-US" sz="2400" b="0" strike="noStrike" spc="-1" baseline="-25000" err="1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r>
              <a:rPr lang="en-US" sz="2400" b="0" strike="noStrike" spc="-1" err="1">
                <a:solidFill>
                  <a:srgbClr val="000000"/>
                </a:solidFill>
                <a:latin typeface="Arial"/>
                <a:ea typeface="DejaVu Sans"/>
              </a:rPr>
              <a:t>,K</a:t>
            </a:r>
            <a:r>
              <a:rPr lang="en-US" sz="2400" b="0" strike="noStrike" spc="-1" baseline="-25000" err="1">
                <a:solidFill>
                  <a:srgbClr val="000000"/>
                </a:solidFill>
                <a:latin typeface="Arial"/>
                <a:ea typeface="DejaVu Sans"/>
              </a:rPr>
              <a:t>l</a:t>
            </a:r>
            <a:endParaRPr lang="en-US" sz="2400" b="0" strike="noStrike" spc="-1" baseline="-2500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Electron trap: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What it is? Why?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3D model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RF Signal readout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Electrodes configurations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		CST simulation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" name="Immagine 11" descr="Immagine che contiene testo, arte, poster, uomo&#10;&#10;Descrizione generata automaticamente">
            <a:extLst>
              <a:ext uri="{FF2B5EF4-FFF2-40B4-BE49-F238E27FC236}">
                <a16:creationId xmlns:a16="http://schemas.microsoft.com/office/drawing/2014/main" id="{F44D13C2-5E26-9C73-5F60-0C5667FFB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39" y="0"/>
            <a:ext cx="589116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721" y="0"/>
            <a:ext cx="3713118" cy="757646"/>
          </a:xfrm>
        </p:spPr>
        <p:txBody>
          <a:bodyPr>
            <a:normAutofit fontScale="90000"/>
          </a:bodyPr>
          <a:lstStyle/>
          <a:p>
            <a:r>
              <a:rPr lang="it-IT" b="1" err="1"/>
              <a:t>Table</a:t>
            </a:r>
            <a:r>
              <a:rPr lang="it-IT" b="1"/>
              <a:t> of </a:t>
            </a:r>
            <a:r>
              <a:rPr lang="it-IT" b="1" err="1"/>
              <a:t>contents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749166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71D1BB00-D47A-9415-737B-00D053185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/>
          <a:stretch/>
        </p:blipFill>
        <p:spPr>
          <a:xfrm>
            <a:off x="0" y="753677"/>
            <a:ext cx="12192000" cy="610432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983" y="0"/>
            <a:ext cx="8112034" cy="757646"/>
          </a:xfrm>
        </p:spPr>
        <p:txBody>
          <a:bodyPr>
            <a:normAutofit/>
          </a:bodyPr>
          <a:lstStyle/>
          <a:p>
            <a:r>
              <a:rPr lang="it-IT" b="1"/>
              <a:t>Electron Trap: CST </a:t>
            </a:r>
            <a:r>
              <a:rPr lang="it-IT" b="1" err="1"/>
              <a:t>simulation</a:t>
            </a:r>
            <a:r>
              <a:rPr lang="it-IT" b="1"/>
              <a:t> </a:t>
            </a:r>
            <a:r>
              <a:rPr lang="it-IT" b="1" err="1"/>
              <a:t>signal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20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23976E-543D-A65E-67FE-35579454792D}"/>
              </a:ext>
            </a:extLst>
          </p:cNvPr>
          <p:cNvSpPr txBox="1"/>
          <p:nvPr/>
        </p:nvSpPr>
        <p:spPr>
          <a:xfrm>
            <a:off x="6583409" y="753677"/>
            <a:ext cx="904263" cy="46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1/T</a:t>
            </a:r>
            <a:r>
              <a:rPr lang="it-IT" sz="2400" baseline="-25000"/>
              <a:t>b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E23260F-6849-8CBE-7A4C-392584A9A40E}"/>
              </a:ext>
            </a:extLst>
          </p:cNvPr>
          <p:cNvCxnSpPr/>
          <p:nvPr/>
        </p:nvCxnSpPr>
        <p:spPr>
          <a:xfrm>
            <a:off x="5990748" y="1308517"/>
            <a:ext cx="162755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6AC6AD9-3826-E31D-03FA-8522F362EFB6}"/>
              </a:ext>
            </a:extLst>
          </p:cNvPr>
          <p:cNvCxnSpPr/>
          <p:nvPr/>
        </p:nvCxnSpPr>
        <p:spPr>
          <a:xfrm>
            <a:off x="4413542" y="1308517"/>
            <a:ext cx="162755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8D8E6F-C221-8E0B-C8B2-4BD3D7BE9F4A}"/>
              </a:ext>
            </a:extLst>
          </p:cNvPr>
          <p:cNvSpPr txBox="1"/>
          <p:nvPr/>
        </p:nvSpPr>
        <p:spPr>
          <a:xfrm>
            <a:off x="4809786" y="786444"/>
            <a:ext cx="904263" cy="46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1/T</a:t>
            </a:r>
            <a:r>
              <a:rPr lang="it-IT" sz="2400" baseline="-250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872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0183" cy="888275"/>
          </a:xfrm>
        </p:spPr>
        <p:txBody>
          <a:bodyPr>
            <a:normAutofit/>
          </a:bodyPr>
          <a:lstStyle/>
          <a:p>
            <a:r>
              <a:rPr lang="it-IT" b="1"/>
              <a:t>Electron Trap: </a:t>
            </a:r>
            <a:r>
              <a:rPr lang="it-IT" b="1" err="1"/>
              <a:t>spectrogram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21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3" name="Picture 4" descr="A picture containing amber, pattern, art, colorfulness&#10;&#10;Description automatically generated">
            <a:extLst>
              <a:ext uri="{FF2B5EF4-FFF2-40B4-BE49-F238E27FC236}">
                <a16:creationId xmlns:a16="http://schemas.microsoft.com/office/drawing/2014/main" id="{9856B55C-10E3-DC52-E17D-34092372C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080"/>
            <a:ext cx="4455959" cy="47359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D0D4BD-6FA4-223F-DFCB-7557DE229C80}"/>
              </a:ext>
            </a:extLst>
          </p:cNvPr>
          <p:cNvSpPr txBox="1"/>
          <p:nvPr/>
        </p:nvSpPr>
        <p:spPr>
          <a:xfrm>
            <a:off x="339634" y="1219144"/>
            <a:ext cx="4455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spectrogram</a:t>
            </a:r>
            <a:r>
              <a:rPr lang="it-IT" sz="2400"/>
              <a:t> of </a:t>
            </a:r>
            <a:r>
              <a:rPr lang="it-IT" sz="2400" err="1"/>
              <a:t>simulated</a:t>
            </a:r>
            <a:r>
              <a:rPr lang="it-IT" sz="2400"/>
              <a:t> </a:t>
            </a:r>
            <a:r>
              <a:rPr lang="it-IT" sz="2400" err="1"/>
              <a:t>signal</a:t>
            </a:r>
            <a:endParaRPr lang="it-IT" sz="24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A4F297-EDA0-DA12-06E9-8AA29477B558}"/>
              </a:ext>
            </a:extLst>
          </p:cNvPr>
          <p:cNvSpPr txBox="1"/>
          <p:nvPr/>
        </p:nvSpPr>
        <p:spPr>
          <a:xfrm>
            <a:off x="6631577" y="1391585"/>
            <a:ext cx="5007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Wait</a:t>
            </a:r>
            <a:r>
              <a:rPr lang="it-IT" sz="2400"/>
              <a:t>…</a:t>
            </a:r>
          </a:p>
          <a:p>
            <a:r>
              <a:rPr lang="it-IT" sz="2400" err="1"/>
              <a:t>This</a:t>
            </a:r>
            <a:r>
              <a:rPr lang="it-IT" sz="2400"/>
              <a:t> color scale </a:t>
            </a:r>
            <a:r>
              <a:rPr lang="it-IT" sz="2400" err="1"/>
              <a:t>remind</a:t>
            </a:r>
            <a:r>
              <a:rPr lang="it-IT" sz="2400"/>
              <a:t> me </a:t>
            </a:r>
            <a:r>
              <a:rPr lang="it-IT" sz="2400" err="1"/>
              <a:t>something</a:t>
            </a:r>
            <a:endParaRPr lang="it-IT" sz="2400"/>
          </a:p>
        </p:txBody>
      </p:sp>
      <p:cxnSp>
        <p:nvCxnSpPr>
          <p:cNvPr id="7" name="Connettore 2 4">
            <a:extLst>
              <a:ext uri="{FF2B5EF4-FFF2-40B4-BE49-F238E27FC236}">
                <a16:creationId xmlns:a16="http://schemas.microsoft.com/office/drawing/2014/main" id="{63D4B04A-E884-B3E6-E340-7880BCED4AFC}"/>
              </a:ext>
            </a:extLst>
          </p:cNvPr>
          <p:cNvCxnSpPr>
            <a:cxnSpLocks/>
          </p:cNvCxnSpPr>
          <p:nvPr/>
        </p:nvCxnSpPr>
        <p:spPr>
          <a:xfrm flipV="1">
            <a:off x="4641452" y="5084064"/>
            <a:ext cx="0" cy="1371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4">
            <a:extLst>
              <a:ext uri="{FF2B5EF4-FFF2-40B4-BE49-F238E27FC236}">
                <a16:creationId xmlns:a16="http://schemas.microsoft.com/office/drawing/2014/main" id="{C9D4AF9A-B747-0E9A-C85D-F2B1F8398E45}"/>
              </a:ext>
            </a:extLst>
          </p:cNvPr>
          <p:cNvCxnSpPr>
            <a:cxnSpLocks/>
          </p:cNvCxnSpPr>
          <p:nvPr/>
        </p:nvCxnSpPr>
        <p:spPr>
          <a:xfrm>
            <a:off x="4531724" y="6227064"/>
            <a:ext cx="164047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8AA01669-B89D-E32F-AD6E-0A15E1FEA304}"/>
              </a:ext>
            </a:extLst>
          </p:cNvPr>
          <p:cNvSpPr txBox="1"/>
          <p:nvPr/>
        </p:nvSpPr>
        <p:spPr>
          <a:xfrm>
            <a:off x="4751182" y="4635419"/>
            <a:ext cx="1344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Time[ns]</a:t>
            </a:r>
          </a:p>
        </p:txBody>
      </p:sp>
      <p:sp>
        <p:nvSpPr>
          <p:cNvPr id="12" name="CasellaDiTesto 4">
            <a:extLst>
              <a:ext uri="{FF2B5EF4-FFF2-40B4-BE49-F238E27FC236}">
                <a16:creationId xmlns:a16="http://schemas.microsoft.com/office/drawing/2014/main" id="{21F66791-090D-B5BE-10DD-C926409D1FEE}"/>
              </a:ext>
            </a:extLst>
          </p:cNvPr>
          <p:cNvSpPr txBox="1"/>
          <p:nvPr/>
        </p:nvSpPr>
        <p:spPr>
          <a:xfrm>
            <a:off x="6172200" y="5894205"/>
            <a:ext cx="1344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f[MHz]</a:t>
            </a:r>
          </a:p>
        </p:txBody>
      </p:sp>
    </p:spTree>
    <p:extLst>
      <p:ext uri="{BB962C8B-B14F-4D97-AF65-F5344CB8AC3E}">
        <p14:creationId xmlns:p14="http://schemas.microsoft.com/office/powerpoint/2010/main" val="26559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0183" cy="888275"/>
          </a:xfrm>
        </p:spPr>
        <p:txBody>
          <a:bodyPr>
            <a:normAutofit/>
          </a:bodyPr>
          <a:lstStyle/>
          <a:p>
            <a:r>
              <a:rPr lang="it-IT" b="1"/>
              <a:t>Electron Trap: </a:t>
            </a:r>
            <a:r>
              <a:rPr lang="it-IT" b="1" strike="sngStrike" err="1"/>
              <a:t>spectrogram</a:t>
            </a:r>
            <a:r>
              <a:rPr lang="it-IT" b="1" strike="sngStrike"/>
              <a:t> </a:t>
            </a:r>
            <a:r>
              <a:rPr lang="it-IT" b="1" err="1"/>
              <a:t>Sauron</a:t>
            </a:r>
            <a:r>
              <a:rPr lang="it-IT" b="1"/>
              <a:t> Plot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22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3" name="Picture 4" descr="A picture containing amber, pattern, art, colorfulness&#10;&#10;Description automatically generated">
            <a:extLst>
              <a:ext uri="{FF2B5EF4-FFF2-40B4-BE49-F238E27FC236}">
                <a16:creationId xmlns:a16="http://schemas.microsoft.com/office/drawing/2014/main" id="{9856B55C-10E3-DC52-E17D-34092372C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080"/>
            <a:ext cx="4455959" cy="47359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D0D4BD-6FA4-223F-DFCB-7557DE229C80}"/>
              </a:ext>
            </a:extLst>
          </p:cNvPr>
          <p:cNvSpPr txBox="1"/>
          <p:nvPr/>
        </p:nvSpPr>
        <p:spPr>
          <a:xfrm>
            <a:off x="339634" y="1219144"/>
            <a:ext cx="4284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spectrogram</a:t>
            </a:r>
            <a:r>
              <a:rPr lang="it-IT" sz="2400"/>
              <a:t> of </a:t>
            </a:r>
            <a:r>
              <a:rPr lang="it-IT" sz="2400" err="1"/>
              <a:t>simulated</a:t>
            </a:r>
            <a:r>
              <a:rPr lang="it-IT" sz="2400"/>
              <a:t> </a:t>
            </a:r>
            <a:r>
              <a:rPr lang="it-IT" sz="2400" err="1"/>
              <a:t>signal</a:t>
            </a:r>
            <a:endParaRPr lang="it-IT" sz="2400"/>
          </a:p>
        </p:txBody>
      </p:sp>
      <p:pic>
        <p:nvPicPr>
          <p:cNvPr id="6" name="Picture 6" descr="A picture containing cloud, screenshot, digital compositing, sky&#10;&#10;Description automatically generated">
            <a:extLst>
              <a:ext uri="{FF2B5EF4-FFF2-40B4-BE49-F238E27FC236}">
                <a16:creationId xmlns:a16="http://schemas.microsoft.com/office/drawing/2014/main" id="{3DE359C6-076A-0606-AD3B-34779DB25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59" y="2122080"/>
            <a:ext cx="7753350" cy="3876675"/>
          </a:xfrm>
          <a:prstGeom prst="rect">
            <a:avLst/>
          </a:prstGeom>
        </p:spPr>
      </p:pic>
      <p:sp>
        <p:nvSpPr>
          <p:cNvPr id="7" name="Fumetto: ovale 6">
            <a:extLst>
              <a:ext uri="{FF2B5EF4-FFF2-40B4-BE49-F238E27FC236}">
                <a16:creationId xmlns:a16="http://schemas.microsoft.com/office/drawing/2014/main" id="{B133EABA-196B-2452-0D73-F8699E836277}"/>
              </a:ext>
            </a:extLst>
          </p:cNvPr>
          <p:cNvSpPr/>
          <p:nvPr/>
        </p:nvSpPr>
        <p:spPr>
          <a:xfrm>
            <a:off x="8062614" y="748311"/>
            <a:ext cx="2949374" cy="1864995"/>
          </a:xfrm>
          <a:prstGeom prst="wedgeEllipseCallou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8C30A3-F594-A7B0-D455-29CD7B9CC52F}"/>
              </a:ext>
            </a:extLst>
          </p:cNvPr>
          <p:cNvSpPr txBox="1"/>
          <p:nvPr/>
        </p:nvSpPr>
        <p:spPr>
          <a:xfrm>
            <a:off x="8416072" y="1286727"/>
            <a:ext cx="2242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 </a:t>
            </a:r>
            <a:r>
              <a:rPr lang="it-IT" sz="2400" err="1"/>
              <a:t>seeee</a:t>
            </a:r>
            <a:r>
              <a:rPr lang="it-IT" sz="2400"/>
              <a:t> </a:t>
            </a:r>
            <a:r>
              <a:rPr lang="it-IT" sz="2400" err="1"/>
              <a:t>youuu</a:t>
            </a:r>
            <a:endParaRPr lang="it-IT" sz="240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08428F4-0670-79E8-B84F-8A14338A3D02}"/>
              </a:ext>
            </a:extLst>
          </p:cNvPr>
          <p:cNvCxnSpPr/>
          <p:nvPr/>
        </p:nvCxnSpPr>
        <p:spPr>
          <a:xfrm flipH="1">
            <a:off x="3396343" y="3429000"/>
            <a:ext cx="4297680" cy="5210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574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0"/>
            <a:ext cx="7802879" cy="953589"/>
          </a:xfrm>
        </p:spPr>
        <p:txBody>
          <a:bodyPr>
            <a:normAutofit/>
          </a:bodyPr>
          <a:lstStyle/>
          <a:p>
            <a:r>
              <a:rPr lang="it-IT" b="1"/>
              <a:t>Electron Trap: </a:t>
            </a:r>
            <a:r>
              <a:rPr lang="it-IT" b="1" err="1"/>
              <a:t>K</a:t>
            </a:r>
            <a:r>
              <a:rPr lang="it-IT" b="1" baseline="-25000" err="1"/>
              <a:t>t</a:t>
            </a:r>
            <a:r>
              <a:rPr lang="it-IT" b="1"/>
              <a:t>, </a:t>
            </a:r>
            <a:r>
              <a:rPr lang="it-IT" b="1" err="1"/>
              <a:t>K</a:t>
            </a:r>
            <a:r>
              <a:rPr lang="it-IT" b="1" baseline="-25000" err="1"/>
              <a:t>l</a:t>
            </a:r>
            <a:r>
              <a:rPr lang="it-IT" b="1"/>
              <a:t> </a:t>
            </a:r>
            <a:r>
              <a:rPr lang="it-IT" b="1" err="1"/>
              <a:t>reconstruction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23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3" name="Immagine 2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9659886E-366F-37EC-3B99-4EC60D46B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/>
          <a:stretch/>
        </p:blipFill>
        <p:spPr>
          <a:xfrm>
            <a:off x="-1" y="2207815"/>
            <a:ext cx="9287691" cy="46501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5389EA-33C6-9BEC-EDBF-DADF00E6568E}"/>
              </a:ext>
            </a:extLst>
          </p:cNvPr>
          <p:cNvSpPr txBox="1"/>
          <p:nvPr/>
        </p:nvSpPr>
        <p:spPr>
          <a:xfrm>
            <a:off x="0" y="1120676"/>
            <a:ext cx="8266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/>
              <a:t>Measure </a:t>
            </a:r>
            <a:r>
              <a:rPr lang="it-IT" sz="2400" err="1"/>
              <a:t>central</a:t>
            </a:r>
            <a:r>
              <a:rPr lang="it-IT" sz="2400"/>
              <a:t> </a:t>
            </a:r>
            <a:r>
              <a:rPr lang="it-IT" sz="2400" err="1"/>
              <a:t>peak</a:t>
            </a:r>
            <a:r>
              <a:rPr lang="it-IT" sz="2400"/>
              <a:t>-&gt;K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Measure </a:t>
            </a:r>
            <a:r>
              <a:rPr lang="it-IT" sz="2400" err="1"/>
              <a:t>sidebands</a:t>
            </a:r>
            <a:r>
              <a:rPr lang="it-IT" sz="2400"/>
              <a:t>-&gt;measure T</a:t>
            </a:r>
            <a:r>
              <a:rPr lang="it-IT" sz="2400" baseline="-25000"/>
              <a:t>b</a:t>
            </a:r>
            <a:r>
              <a:rPr lang="it-IT" sz="2400"/>
              <a:t>-&gt;</a:t>
            </a:r>
            <a:r>
              <a:rPr lang="it-IT" sz="2400" err="1"/>
              <a:t>K</a:t>
            </a:r>
            <a:r>
              <a:rPr lang="it-IT" sz="2400" baseline="-25000" err="1"/>
              <a:t>l</a:t>
            </a:r>
            <a:endParaRPr lang="it-IT" sz="2400" baseline="-2500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F49E046-50A1-DD82-B590-B743AAC66807}"/>
              </a:ext>
            </a:extLst>
          </p:cNvPr>
          <p:cNvCxnSpPr/>
          <p:nvPr/>
        </p:nvCxnSpPr>
        <p:spPr>
          <a:xfrm>
            <a:off x="4545874" y="2508069"/>
            <a:ext cx="0" cy="2612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9B2C283-15DC-3704-33FA-B2C56D2E593B}"/>
              </a:ext>
            </a:extLst>
          </p:cNvPr>
          <p:cNvCxnSpPr/>
          <p:nvPr/>
        </p:nvCxnSpPr>
        <p:spPr>
          <a:xfrm>
            <a:off x="2921726" y="3810001"/>
            <a:ext cx="0" cy="2612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D5A78F1-2002-5EC3-518E-7E74BB3718FC}"/>
              </a:ext>
            </a:extLst>
          </p:cNvPr>
          <p:cNvCxnSpPr/>
          <p:nvPr/>
        </p:nvCxnSpPr>
        <p:spPr>
          <a:xfrm>
            <a:off x="6096000" y="5011783"/>
            <a:ext cx="0" cy="2612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627D90-91B5-E159-7C21-0E7C43BAA1E4}"/>
              </a:ext>
            </a:extLst>
          </p:cNvPr>
          <p:cNvSpPr txBox="1"/>
          <p:nvPr/>
        </p:nvSpPr>
        <p:spPr>
          <a:xfrm>
            <a:off x="5138535" y="2651059"/>
            <a:ext cx="904263" cy="46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1/T</a:t>
            </a:r>
            <a:r>
              <a:rPr lang="it-IT" sz="2400" baseline="-25000"/>
              <a:t>b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BE68EA4-B543-81F9-D068-284F53F2515A}"/>
              </a:ext>
            </a:extLst>
          </p:cNvPr>
          <p:cNvCxnSpPr/>
          <p:nvPr/>
        </p:nvCxnSpPr>
        <p:spPr>
          <a:xfrm>
            <a:off x="4545874" y="3205899"/>
            <a:ext cx="162755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90AA2CA-D1EA-7D9F-812E-08D131A267C8}"/>
              </a:ext>
            </a:extLst>
          </p:cNvPr>
          <p:cNvCxnSpPr/>
          <p:nvPr/>
        </p:nvCxnSpPr>
        <p:spPr>
          <a:xfrm>
            <a:off x="2968668" y="3205899"/>
            <a:ext cx="162755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80EED8-78DF-AB71-7508-30B4DFB3E9D8}"/>
              </a:ext>
            </a:extLst>
          </p:cNvPr>
          <p:cNvSpPr txBox="1"/>
          <p:nvPr/>
        </p:nvSpPr>
        <p:spPr>
          <a:xfrm>
            <a:off x="3364912" y="2683826"/>
            <a:ext cx="904263" cy="46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1/T</a:t>
            </a:r>
            <a:r>
              <a:rPr lang="it-IT" sz="2400" baseline="-250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7408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0" y="0"/>
            <a:ext cx="8595360" cy="1084218"/>
          </a:xfrm>
        </p:spPr>
        <p:txBody>
          <a:bodyPr>
            <a:normAutofit/>
          </a:bodyPr>
          <a:lstStyle/>
          <a:p>
            <a:r>
              <a:rPr lang="it-IT" b="1"/>
              <a:t>Electron Trap: </a:t>
            </a:r>
            <a:r>
              <a:rPr lang="it-IT" b="1" err="1"/>
              <a:t>readout</a:t>
            </a:r>
            <a:r>
              <a:rPr lang="it-IT" b="1"/>
              <a:t> </a:t>
            </a:r>
            <a:r>
              <a:rPr lang="it-IT" b="1" err="1"/>
              <a:t>electronics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24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2CEA6BD4-B4A6-64DF-A7BF-08F80EE71C57}"/>
              </a:ext>
            </a:extLst>
          </p:cNvPr>
          <p:cNvSpPr/>
          <p:nvPr/>
        </p:nvSpPr>
        <p:spPr>
          <a:xfrm>
            <a:off x="1110343" y="1387910"/>
            <a:ext cx="2159446" cy="1019036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4974CCC4-9073-8033-7ED4-B10664F03B48}"/>
              </a:ext>
            </a:extLst>
          </p:cNvPr>
          <p:cNvCxnSpPr>
            <a:cxnSpLocks/>
          </p:cNvCxnSpPr>
          <p:nvPr/>
        </p:nvCxnSpPr>
        <p:spPr>
          <a:xfrm>
            <a:off x="3089789" y="1897428"/>
            <a:ext cx="360000" cy="810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iangle 10">
            <a:extLst>
              <a:ext uri="{FF2B5EF4-FFF2-40B4-BE49-F238E27FC236}">
                <a16:creationId xmlns:a16="http://schemas.microsoft.com/office/drawing/2014/main" id="{6E001F8A-D52A-F327-C85C-AD9A4B9954FF}"/>
              </a:ext>
            </a:extLst>
          </p:cNvPr>
          <p:cNvSpPr/>
          <p:nvPr/>
        </p:nvSpPr>
        <p:spPr>
          <a:xfrm rot="5400000">
            <a:off x="3606691" y="1453767"/>
            <a:ext cx="631112" cy="91049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7D8248E6-2437-E89B-B2F9-7C742CE7129B}"/>
              </a:ext>
            </a:extLst>
          </p:cNvPr>
          <p:cNvCxnSpPr>
            <a:cxnSpLocks/>
            <a:stCxn id="27" idx="4"/>
          </p:cNvCxnSpPr>
          <p:nvPr/>
        </p:nvCxnSpPr>
        <p:spPr>
          <a:xfrm>
            <a:off x="6653529" y="2095534"/>
            <a:ext cx="0" cy="894433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5">
            <a:extLst>
              <a:ext uri="{FF2B5EF4-FFF2-40B4-BE49-F238E27FC236}">
                <a16:creationId xmlns:a16="http://schemas.microsoft.com/office/drawing/2014/main" id="{DAC864C4-8378-53F6-54EA-53AA1BE78802}"/>
              </a:ext>
            </a:extLst>
          </p:cNvPr>
          <p:cNvSpPr txBox="1"/>
          <p:nvPr/>
        </p:nvSpPr>
        <p:spPr>
          <a:xfrm>
            <a:off x="7418203" y="1711807"/>
            <a:ext cx="906228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/>
              <a:t>DAQ</a:t>
            </a:r>
          </a:p>
        </p:txBody>
      </p:sp>
      <p:cxnSp>
        <p:nvCxnSpPr>
          <p:cNvPr id="12" name="Straight Connector 36">
            <a:extLst>
              <a:ext uri="{FF2B5EF4-FFF2-40B4-BE49-F238E27FC236}">
                <a16:creationId xmlns:a16="http://schemas.microsoft.com/office/drawing/2014/main" id="{1FDA6C94-7B77-AEDE-0ACF-E0C143ABE59C}"/>
              </a:ext>
            </a:extLst>
          </p:cNvPr>
          <p:cNvCxnSpPr>
            <a:cxnSpLocks/>
          </p:cNvCxnSpPr>
          <p:nvPr/>
        </p:nvCxnSpPr>
        <p:spPr>
          <a:xfrm>
            <a:off x="6858836" y="1897424"/>
            <a:ext cx="556309" cy="142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8">
            <a:extLst>
              <a:ext uri="{FF2B5EF4-FFF2-40B4-BE49-F238E27FC236}">
                <a16:creationId xmlns:a16="http://schemas.microsoft.com/office/drawing/2014/main" id="{BC10D4EE-DCCD-1B8E-2582-973B9D62ABB4}"/>
              </a:ext>
            </a:extLst>
          </p:cNvPr>
          <p:cNvSpPr txBox="1"/>
          <p:nvPr/>
        </p:nvSpPr>
        <p:spPr>
          <a:xfrm>
            <a:off x="1410217" y="1593461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LNA</a:t>
            </a: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504B1BD1-9FD8-54CA-20A4-CB92D04A53D2}"/>
              </a:ext>
            </a:extLst>
          </p:cNvPr>
          <p:cNvSpPr txBox="1"/>
          <p:nvPr/>
        </p:nvSpPr>
        <p:spPr>
          <a:xfrm>
            <a:off x="2255076" y="1599076"/>
            <a:ext cx="727234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PBF</a:t>
            </a:r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129B9595-028A-4618-6487-D0CF89B1D4C5}"/>
              </a:ext>
            </a:extLst>
          </p:cNvPr>
          <p:cNvSpPr txBox="1"/>
          <p:nvPr/>
        </p:nvSpPr>
        <p:spPr>
          <a:xfrm>
            <a:off x="3392822" y="1646703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Amp</a:t>
            </a: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486F3337-317E-83F0-E1C4-56C2C9805A68}"/>
              </a:ext>
            </a:extLst>
          </p:cNvPr>
          <p:cNvSpPr txBox="1"/>
          <p:nvPr/>
        </p:nvSpPr>
        <p:spPr>
          <a:xfrm>
            <a:off x="4413577" y="1637562"/>
            <a:ext cx="1367682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/>
              <a:t>DIPLEXER</a:t>
            </a:r>
            <a:endParaRPr lang="en-US" sz="2400"/>
          </a:p>
        </p:txBody>
      </p:sp>
      <p:grpSp>
        <p:nvGrpSpPr>
          <p:cNvPr id="26" name="Group 72">
            <a:extLst>
              <a:ext uri="{FF2B5EF4-FFF2-40B4-BE49-F238E27FC236}">
                <a16:creationId xmlns:a16="http://schemas.microsoft.com/office/drawing/2014/main" id="{AB22F3D1-6235-CC0E-3830-4D7052B70616}"/>
              </a:ext>
            </a:extLst>
          </p:cNvPr>
          <p:cNvGrpSpPr/>
          <p:nvPr/>
        </p:nvGrpSpPr>
        <p:grpSpPr>
          <a:xfrm>
            <a:off x="6432106" y="1656684"/>
            <a:ext cx="442845" cy="438850"/>
            <a:chOff x="3676353" y="4698956"/>
            <a:chExt cx="442845" cy="438850"/>
          </a:xfrm>
        </p:grpSpPr>
        <p:sp>
          <p:nvSpPr>
            <p:cNvPr id="27" name="Oval 68">
              <a:extLst>
                <a:ext uri="{FF2B5EF4-FFF2-40B4-BE49-F238E27FC236}">
                  <a16:creationId xmlns:a16="http://schemas.microsoft.com/office/drawing/2014/main" id="{F64E7240-2765-1E97-A06C-E1B64AA9F7B7}"/>
                </a:ext>
              </a:extLst>
            </p:cNvPr>
            <p:cNvSpPr/>
            <p:nvPr/>
          </p:nvSpPr>
          <p:spPr>
            <a:xfrm>
              <a:off x="3676353" y="4698956"/>
              <a:ext cx="442845" cy="438850"/>
            </a:xfrm>
            <a:prstGeom prst="ellipse">
              <a:avLst/>
            </a:prstGeom>
            <a:solidFill>
              <a:schemeClr val="accent4">
                <a:alpha val="29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Straight Connector 70">
              <a:extLst>
                <a:ext uri="{FF2B5EF4-FFF2-40B4-BE49-F238E27FC236}">
                  <a16:creationId xmlns:a16="http://schemas.microsoft.com/office/drawing/2014/main" id="{3384A00B-1E6E-4882-F620-18B80358CD61}"/>
                </a:ext>
              </a:extLst>
            </p:cNvPr>
            <p:cNvCxnSpPr/>
            <p:nvPr/>
          </p:nvCxnSpPr>
          <p:spPr>
            <a:xfrm>
              <a:off x="3735775" y="4756381"/>
              <a:ext cx="324000" cy="3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71">
              <a:extLst>
                <a:ext uri="{FF2B5EF4-FFF2-40B4-BE49-F238E27FC236}">
                  <a16:creationId xmlns:a16="http://schemas.microsoft.com/office/drawing/2014/main" id="{022F659A-587D-26E1-E1D5-E1144AC41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5775" y="4756381"/>
              <a:ext cx="324000" cy="3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76">
            <a:extLst>
              <a:ext uri="{FF2B5EF4-FFF2-40B4-BE49-F238E27FC236}">
                <a16:creationId xmlns:a16="http://schemas.microsoft.com/office/drawing/2014/main" id="{2CEDFB4C-B931-8AEA-4E5D-5953305F2F7B}"/>
              </a:ext>
            </a:extLst>
          </p:cNvPr>
          <p:cNvCxnSpPr>
            <a:cxnSpLocks/>
          </p:cNvCxnSpPr>
          <p:nvPr/>
        </p:nvCxnSpPr>
        <p:spPr>
          <a:xfrm>
            <a:off x="5858588" y="1864659"/>
            <a:ext cx="556309" cy="142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angle 50">
            <a:extLst>
              <a:ext uri="{FF2B5EF4-FFF2-40B4-BE49-F238E27FC236}">
                <a16:creationId xmlns:a16="http://schemas.microsoft.com/office/drawing/2014/main" id="{74A1E5F2-1F62-DF21-5EA2-843C293E330E}"/>
              </a:ext>
            </a:extLst>
          </p:cNvPr>
          <p:cNvSpPr/>
          <p:nvPr/>
        </p:nvSpPr>
        <p:spPr>
          <a:xfrm rot="5400000">
            <a:off x="1475939" y="1398498"/>
            <a:ext cx="704820" cy="87984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8D36A5B0-A732-EEB3-9EA8-1F81644C1018}"/>
              </a:ext>
            </a:extLst>
          </p:cNvPr>
          <p:cNvSpPr/>
          <p:nvPr/>
        </p:nvSpPr>
        <p:spPr>
          <a:xfrm>
            <a:off x="6128807" y="1221681"/>
            <a:ext cx="1040399" cy="2233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2" descr="Image preview">
            <a:extLst>
              <a:ext uri="{FF2B5EF4-FFF2-40B4-BE49-F238E27FC236}">
                <a16:creationId xmlns:a16="http://schemas.microsoft.com/office/drawing/2014/main" id="{409263D8-8EBE-055C-EC7F-FBC3B123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9" y="3045885"/>
            <a:ext cx="5445012" cy="40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4EB2EF2-18A5-BF8F-0D94-AF2FE59EA37D}"/>
              </a:ext>
            </a:extLst>
          </p:cNvPr>
          <p:cNvSpPr txBox="1"/>
          <p:nvPr/>
        </p:nvSpPr>
        <p:spPr>
          <a:xfrm>
            <a:off x="5760720" y="3946233"/>
            <a:ext cx="3735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Dedicated</a:t>
            </a:r>
            <a:r>
              <a:rPr lang="it-IT" sz="2400"/>
              <a:t> </a:t>
            </a:r>
            <a:r>
              <a:rPr lang="it-IT" sz="2400" err="1"/>
              <a:t>downconverter</a:t>
            </a:r>
            <a:r>
              <a:rPr lang="it-IT" sz="2400"/>
              <a:t> </a:t>
            </a:r>
            <a:r>
              <a:rPr lang="it-IT" sz="2400" err="1"/>
              <a:t>developed</a:t>
            </a:r>
            <a:r>
              <a:rPr lang="it-IT" sz="2400"/>
              <a:t> @ NIKHEF 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E7967E-BA2C-6CD6-0998-BA65CB424CAF}"/>
              </a:ext>
            </a:extLst>
          </p:cNvPr>
          <p:cNvSpPr txBox="1"/>
          <p:nvPr/>
        </p:nvSpPr>
        <p:spPr>
          <a:xfrm>
            <a:off x="5829315" y="5196492"/>
            <a:ext cx="39286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DAQ with FPGA trigger under </a:t>
            </a:r>
            <a:r>
              <a:rPr lang="it-IT" sz="2400" err="1"/>
              <a:t>development</a:t>
            </a:r>
            <a:r>
              <a:rPr lang="it-IT" sz="2400"/>
              <a:t> @ NIKHEF </a:t>
            </a:r>
          </a:p>
        </p:txBody>
      </p:sp>
      <p:pic>
        <p:nvPicPr>
          <p:cNvPr id="8" name="Immagine 7" descr="Immagine che contiene elettronica, testo, metro, schermata&#10;&#10;Descrizione generata automaticamente">
            <a:extLst>
              <a:ext uri="{FF2B5EF4-FFF2-40B4-BE49-F238E27FC236}">
                <a16:creationId xmlns:a16="http://schemas.microsoft.com/office/drawing/2014/main" id="{983E344A-B0CD-8295-BD76-658F4115F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3049" b="8539"/>
          <a:stretch/>
        </p:blipFill>
        <p:spPr>
          <a:xfrm>
            <a:off x="8828307" y="891293"/>
            <a:ext cx="3352167" cy="2347518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B9656EC4-A414-59C9-BB3B-EA0347F14E68}"/>
              </a:ext>
            </a:extLst>
          </p:cNvPr>
          <p:cNvCxnSpPr>
            <a:stCxn id="42" idx="1"/>
          </p:cNvCxnSpPr>
          <p:nvPr/>
        </p:nvCxnSpPr>
        <p:spPr>
          <a:xfrm flipH="1">
            <a:off x="5342709" y="4361732"/>
            <a:ext cx="418011" cy="143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DE804D5-FC82-4A7A-B8FA-D2712957BA88}"/>
              </a:ext>
            </a:extLst>
          </p:cNvPr>
          <p:cNvSpPr txBox="1"/>
          <p:nvPr/>
        </p:nvSpPr>
        <p:spPr>
          <a:xfrm>
            <a:off x="8508914" y="3178211"/>
            <a:ext cx="3576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RTO64 </a:t>
            </a:r>
            <a:r>
              <a:rPr lang="it-IT" sz="2400" err="1"/>
              <a:t>used</a:t>
            </a:r>
            <a:r>
              <a:rPr lang="it-IT" sz="2400"/>
              <a:t> for trigger task</a:t>
            </a:r>
          </a:p>
        </p:txBody>
      </p:sp>
      <p:grpSp>
        <p:nvGrpSpPr>
          <p:cNvPr id="5" name="Gruppo 14">
            <a:extLst>
              <a:ext uri="{FF2B5EF4-FFF2-40B4-BE49-F238E27FC236}">
                <a16:creationId xmlns:a16="http://schemas.microsoft.com/office/drawing/2014/main" id="{9903D340-BDED-997A-2B8C-EAD8781430C9}"/>
              </a:ext>
            </a:extLst>
          </p:cNvPr>
          <p:cNvGrpSpPr/>
          <p:nvPr/>
        </p:nvGrpSpPr>
        <p:grpSpPr>
          <a:xfrm>
            <a:off x="106149" y="2505047"/>
            <a:ext cx="2166101" cy="1211758"/>
            <a:chOff x="4059575" y="2638774"/>
            <a:chExt cx="3519072" cy="2393409"/>
          </a:xfrm>
        </p:grpSpPr>
        <p:pic>
          <p:nvPicPr>
            <p:cNvPr id="9" name="Immagine 107">
              <a:extLst>
                <a:ext uri="{FF2B5EF4-FFF2-40B4-BE49-F238E27FC236}">
                  <a16:creationId xmlns:a16="http://schemas.microsoft.com/office/drawing/2014/main" id="{97B4B821-A0EF-6C0A-4FE9-405CDFB1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6" t="23458" b="41642"/>
            <a:stretch/>
          </p:blipFill>
          <p:spPr>
            <a:xfrm>
              <a:off x="4059575" y="2638774"/>
              <a:ext cx="3519072" cy="2393409"/>
            </a:xfrm>
            <a:prstGeom prst="rect">
              <a:avLst/>
            </a:prstGeom>
          </p:spPr>
        </p:pic>
        <p:sp>
          <p:nvSpPr>
            <p:cNvPr id="19" name="CasellaDiTesto 40">
              <a:extLst>
                <a:ext uri="{FF2B5EF4-FFF2-40B4-BE49-F238E27FC236}">
                  <a16:creationId xmlns:a16="http://schemas.microsoft.com/office/drawing/2014/main" id="{FB85B11B-CEA5-57EE-DB42-922B304BB38B}"/>
                </a:ext>
              </a:extLst>
            </p:cNvPr>
            <p:cNvSpPr txBox="1"/>
            <p:nvPr/>
          </p:nvSpPr>
          <p:spPr>
            <a:xfrm>
              <a:off x="6323589" y="2736601"/>
              <a:ext cx="1227157" cy="911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/>
                <a:t>LNA</a:t>
              </a:r>
            </a:p>
          </p:txBody>
        </p:sp>
      </p:grpSp>
      <p:cxnSp>
        <p:nvCxnSpPr>
          <p:cNvPr id="22" name="Connettore 2 19">
            <a:extLst>
              <a:ext uri="{FF2B5EF4-FFF2-40B4-BE49-F238E27FC236}">
                <a16:creationId xmlns:a16="http://schemas.microsoft.com/office/drawing/2014/main" id="{98D94715-12DD-7F90-08B2-5C1381CC0790}"/>
              </a:ext>
            </a:extLst>
          </p:cNvPr>
          <p:cNvCxnSpPr>
            <a:cxnSpLocks/>
          </p:cNvCxnSpPr>
          <p:nvPr/>
        </p:nvCxnSpPr>
        <p:spPr>
          <a:xfrm flipV="1">
            <a:off x="4962144" y="3036744"/>
            <a:ext cx="896444" cy="6728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A99CCA-5062-6AFD-4B1D-9A77DFBDB01B}"/>
              </a:ext>
            </a:extLst>
          </p:cNvPr>
          <p:cNvSpPr txBox="1"/>
          <p:nvPr/>
        </p:nvSpPr>
        <p:spPr>
          <a:xfrm>
            <a:off x="6423122" y="2947685"/>
            <a:ext cx="521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LO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C2FCD2-3ECB-E0FF-602D-70C181447945}"/>
              </a:ext>
            </a:extLst>
          </p:cNvPr>
          <p:cNvSpPr txBox="1"/>
          <p:nvPr/>
        </p:nvSpPr>
        <p:spPr>
          <a:xfrm>
            <a:off x="6857215" y="1376756"/>
            <a:ext cx="521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IF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F2E5055-0341-C12A-D85C-542021165518}"/>
              </a:ext>
            </a:extLst>
          </p:cNvPr>
          <p:cNvSpPr txBox="1"/>
          <p:nvPr/>
        </p:nvSpPr>
        <p:spPr>
          <a:xfrm>
            <a:off x="6056856" y="1360474"/>
            <a:ext cx="521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RF</a:t>
            </a:r>
          </a:p>
        </p:txBody>
      </p:sp>
    </p:spTree>
    <p:extLst>
      <p:ext uri="{BB962C8B-B14F-4D97-AF65-F5344CB8AC3E}">
        <p14:creationId xmlns:p14="http://schemas.microsoft.com/office/powerpoint/2010/main" val="2898156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colored object on a red background&#10;&#10;Description automatically generated">
            <a:extLst>
              <a:ext uri="{FF2B5EF4-FFF2-40B4-BE49-F238E27FC236}">
                <a16:creationId xmlns:a16="http://schemas.microsoft.com/office/drawing/2014/main" id="{1E5BA91F-9170-BE38-F9E8-9E7F6FDE3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40" y="4354241"/>
            <a:ext cx="6172578" cy="25073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303" y="0"/>
            <a:ext cx="2229393" cy="1045029"/>
          </a:xfrm>
        </p:spPr>
        <p:txBody>
          <a:bodyPr>
            <a:normAutofit/>
          </a:bodyPr>
          <a:lstStyle/>
          <a:p>
            <a:r>
              <a:rPr lang="it-IT" b="1"/>
              <a:t>Outlook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25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DD2052-ED15-B04D-7703-FFF9E40EED87}"/>
              </a:ext>
            </a:extLst>
          </p:cNvPr>
          <p:cNvSpPr txBox="1"/>
          <p:nvPr/>
        </p:nvSpPr>
        <p:spPr>
          <a:xfrm>
            <a:off x="140899" y="1176140"/>
            <a:ext cx="82661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Electron Trap setup </a:t>
            </a:r>
            <a:r>
              <a:rPr lang="it-IT" sz="2400" err="1"/>
              <a:t>construction</a:t>
            </a:r>
            <a:r>
              <a:rPr lang="it-IT" sz="2400"/>
              <a:t> @ LNGS </a:t>
            </a:r>
            <a:r>
              <a:rPr lang="it-IT" sz="2400" err="1"/>
              <a:t>external</a:t>
            </a:r>
            <a:r>
              <a:rPr lang="it-IT" sz="2400"/>
              <a:t>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Electron Trap data </a:t>
            </a:r>
            <a:r>
              <a:rPr lang="it-IT" sz="2400" err="1"/>
              <a:t>run</a:t>
            </a:r>
            <a:r>
              <a:rPr lang="it-IT" sz="2400"/>
              <a:t> Kr electron K=32 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Electron Trap data </a:t>
            </a:r>
            <a:r>
              <a:rPr lang="it-IT" sz="2400" err="1"/>
              <a:t>run</a:t>
            </a:r>
            <a:r>
              <a:rPr lang="it-IT" sz="2400"/>
              <a:t> Kr electron K=9 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Z </a:t>
            </a:r>
            <a:r>
              <a:rPr lang="it-IT" sz="2400" err="1"/>
              <a:t>drift</a:t>
            </a:r>
            <a:r>
              <a:rPr lang="it-IT" sz="2400"/>
              <a:t> stress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Frequency </a:t>
            </a:r>
            <a:r>
              <a:rPr lang="it-IT" sz="2400" err="1"/>
              <a:t>resolution</a:t>
            </a:r>
            <a:r>
              <a:rPr lang="it-IT" sz="2400"/>
              <a:t> stress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 </a:t>
            </a:r>
            <a:r>
              <a:rPr lang="it-IT" sz="2400" err="1"/>
              <a:t>Change</a:t>
            </a:r>
            <a:r>
              <a:rPr lang="it-IT" sz="2400"/>
              <a:t> Electron Trap </a:t>
            </a:r>
            <a:r>
              <a:rPr lang="it-IT" sz="2400" err="1"/>
              <a:t>electrodes</a:t>
            </a:r>
            <a:r>
              <a:rPr lang="it-IT" sz="2400"/>
              <a:t> </a:t>
            </a:r>
            <a:r>
              <a:rPr lang="it-IT" sz="2400" err="1"/>
              <a:t>geometry</a:t>
            </a: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</p:txBody>
      </p:sp>
      <p:pic>
        <p:nvPicPr>
          <p:cNvPr id="6" name="Picture 5" descr="A red and green rectangle with black lines&#10;&#10;Description automatically generated">
            <a:extLst>
              <a:ext uri="{FF2B5EF4-FFF2-40B4-BE49-F238E27FC236}">
                <a16:creationId xmlns:a16="http://schemas.microsoft.com/office/drawing/2014/main" id="{13E25F77-110B-A42C-9044-4A1AE98A8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9" y="4354240"/>
            <a:ext cx="5944041" cy="2503760"/>
          </a:xfrm>
          <a:prstGeom prst="rect">
            <a:avLst/>
          </a:prstGeom>
        </p:spPr>
      </p:pic>
      <p:pic>
        <p:nvPicPr>
          <p:cNvPr id="10" name="Picture 9" descr="A rainbow colored rectangle with black lines&#10;&#10;Description automatically generated">
            <a:extLst>
              <a:ext uri="{FF2B5EF4-FFF2-40B4-BE49-F238E27FC236}">
                <a16:creationId xmlns:a16="http://schemas.microsoft.com/office/drawing/2014/main" id="{019ACB0A-0CBA-4F8A-11E6-5F876FE47E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9"/>
          <a:stretch/>
        </p:blipFill>
        <p:spPr>
          <a:xfrm>
            <a:off x="6267797" y="2182207"/>
            <a:ext cx="5989721" cy="217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1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733085"/>
            <a:ext cx="6888480" cy="1391829"/>
          </a:xfrm>
        </p:spPr>
        <p:txBody>
          <a:bodyPr>
            <a:noAutofit/>
          </a:bodyPr>
          <a:lstStyle/>
          <a:p>
            <a:r>
              <a:rPr lang="it-IT" sz="9600" b="1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61597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96844-E988-B254-0713-C516F862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testo, diagramma, design&#10;&#10;Descrizione generata automaticamente">
            <a:extLst>
              <a:ext uri="{FF2B5EF4-FFF2-40B4-BE49-F238E27FC236}">
                <a16:creationId xmlns:a16="http://schemas.microsoft.com/office/drawing/2014/main" id="{123A3C8C-D7E8-B020-A26C-3B3148A40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6559" r="4537" b="10943"/>
          <a:stretch/>
        </p:blipFill>
        <p:spPr>
          <a:xfrm>
            <a:off x="0" y="2704010"/>
            <a:ext cx="12192000" cy="4153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8CAE16F-0A84-EC9E-A1CE-CA04AA04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57" y="0"/>
            <a:ext cx="4721679" cy="770709"/>
          </a:xfrm>
        </p:spPr>
        <p:txBody>
          <a:bodyPr>
            <a:normAutofit/>
          </a:bodyPr>
          <a:lstStyle/>
          <a:p>
            <a:r>
              <a:rPr lang="it-IT" b="1"/>
              <a:t>PTOLEMY Concept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089560-2FFC-319B-792D-E16F5134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27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82175E-AB21-ADF9-A904-7A60C765B4E9}"/>
              </a:ext>
            </a:extLst>
          </p:cNvPr>
          <p:cNvSpPr txBox="1"/>
          <p:nvPr/>
        </p:nvSpPr>
        <p:spPr>
          <a:xfrm>
            <a:off x="379041" y="1386024"/>
            <a:ext cx="1016727" cy="46166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Target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FBFCF3-ED4D-7301-33B9-24BD4ABC7BDF}"/>
              </a:ext>
            </a:extLst>
          </p:cNvPr>
          <p:cNvSpPr txBox="1"/>
          <p:nvPr/>
        </p:nvSpPr>
        <p:spPr>
          <a:xfrm>
            <a:off x="5364700" y="1410207"/>
            <a:ext cx="1328056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Injection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21EC96-EB9D-6C57-D8C5-A2E647F18537}"/>
              </a:ext>
            </a:extLst>
          </p:cNvPr>
          <p:cNvSpPr txBox="1"/>
          <p:nvPr/>
        </p:nvSpPr>
        <p:spPr>
          <a:xfrm>
            <a:off x="7581030" y="1410206"/>
            <a:ext cx="167857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RF antenna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BB3506-870A-124D-73D4-A4B3FE787258}"/>
              </a:ext>
            </a:extLst>
          </p:cNvPr>
          <p:cNvSpPr txBox="1"/>
          <p:nvPr/>
        </p:nvSpPr>
        <p:spPr>
          <a:xfrm>
            <a:off x="9788653" y="1410205"/>
            <a:ext cx="873035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Filter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426267-94F1-E64E-F4FC-364649435234}"/>
              </a:ext>
            </a:extLst>
          </p:cNvPr>
          <p:cNvSpPr txBox="1"/>
          <p:nvPr/>
        </p:nvSpPr>
        <p:spPr>
          <a:xfrm>
            <a:off x="11393209" y="1410205"/>
            <a:ext cx="66402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TES</a:t>
            </a:r>
          </a:p>
        </p:txBody>
      </p:sp>
    </p:spTree>
    <p:extLst>
      <p:ext uri="{BB962C8B-B14F-4D97-AF65-F5344CB8AC3E}">
        <p14:creationId xmlns:p14="http://schemas.microsoft.com/office/powerpoint/2010/main" val="1980630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44B33526-8451-C1DD-8CE9-99D8FF002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306"/>
            <a:ext cx="12192000" cy="5332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33D51-5613-B5B8-452D-899C173A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9405257" cy="566961"/>
          </a:xfrm>
        </p:spPr>
        <p:txBody>
          <a:bodyPr>
            <a:normAutofit fontScale="90000"/>
          </a:bodyPr>
          <a:lstStyle/>
          <a:p>
            <a:r>
              <a:rPr lang="it-IT" err="1"/>
              <a:t>Permanent</a:t>
            </a:r>
            <a:r>
              <a:rPr lang="it-IT"/>
              <a:t> </a:t>
            </a:r>
            <a:r>
              <a:rPr lang="it-IT" err="1"/>
              <a:t>magnet</a:t>
            </a:r>
            <a:r>
              <a:rPr lang="it-IT"/>
              <a:t>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1B401-CB8D-7153-8C2F-6EA8233F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5720" y="6547104"/>
            <a:ext cx="646176" cy="266764"/>
          </a:xfrm>
        </p:spPr>
        <p:txBody>
          <a:bodyPr/>
          <a:lstStyle/>
          <a:p>
            <a:fld id="{C555FAE5-75B4-4FCE-89CD-778328B1C1AE}" type="slidenum">
              <a:rPr lang="it-IT" sz="2000" smtClean="0">
                <a:solidFill>
                  <a:srgbClr val="FF0000"/>
                </a:solidFill>
              </a:rPr>
              <a:t>28</a:t>
            </a:fld>
            <a:endParaRPr lang="it-IT" sz="2000">
              <a:solidFill>
                <a:srgbClr val="FF0000"/>
              </a:solidFill>
            </a:endParaRPr>
          </a:p>
        </p:txBody>
      </p:sp>
      <p:cxnSp>
        <p:nvCxnSpPr>
          <p:cNvPr id="7" name="Straight Arrow Connector 65">
            <a:extLst>
              <a:ext uri="{FF2B5EF4-FFF2-40B4-BE49-F238E27FC236}">
                <a16:creationId xmlns:a16="http://schemas.microsoft.com/office/drawing/2014/main" id="{AE00024D-D8D3-6D38-0777-BFB85B472F4F}"/>
              </a:ext>
            </a:extLst>
          </p:cNvPr>
          <p:cNvCxnSpPr>
            <a:cxnSpLocks/>
          </p:cNvCxnSpPr>
          <p:nvPr/>
        </p:nvCxnSpPr>
        <p:spPr>
          <a:xfrm>
            <a:off x="1391192" y="5074804"/>
            <a:ext cx="8014064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6">
            <a:extLst>
              <a:ext uri="{FF2B5EF4-FFF2-40B4-BE49-F238E27FC236}">
                <a16:creationId xmlns:a16="http://schemas.microsoft.com/office/drawing/2014/main" id="{FBFBE5FA-FBFE-5983-58B6-8488431BC17A}"/>
              </a:ext>
            </a:extLst>
          </p:cNvPr>
          <p:cNvSpPr txBox="1"/>
          <p:nvPr/>
        </p:nvSpPr>
        <p:spPr>
          <a:xfrm>
            <a:off x="2177576" y="4699900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B_coils</a:t>
            </a:r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A29114C-53E0-D421-48DD-6FBE78637CAD}"/>
              </a:ext>
            </a:extLst>
          </p:cNvPr>
          <p:cNvSpPr txBox="1"/>
          <p:nvPr/>
        </p:nvSpPr>
        <p:spPr>
          <a:xfrm>
            <a:off x="43760" y="693038"/>
            <a:ext cx="7527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Only</a:t>
            </a:r>
            <a:r>
              <a:rPr lang="it-IT" sz="2400"/>
              <a:t> </a:t>
            </a:r>
            <a:r>
              <a:rPr lang="it-IT" sz="2400" err="1"/>
              <a:t>B_target</a:t>
            </a:r>
            <a:r>
              <a:rPr lang="it-IT" sz="2400"/>
              <a:t> </a:t>
            </a:r>
            <a:r>
              <a:rPr lang="it-IT" sz="2400" err="1"/>
              <a:t>it</a:t>
            </a:r>
            <a:r>
              <a:rPr lang="it-IT" sz="2400"/>
              <a:t> </a:t>
            </a:r>
            <a:r>
              <a:rPr lang="it-IT" sz="2400" err="1"/>
              <a:t>is</a:t>
            </a:r>
            <a:r>
              <a:rPr lang="it-IT" sz="2400"/>
              <a:t> </a:t>
            </a:r>
            <a:r>
              <a:rPr lang="it-IT" sz="2400" err="1"/>
              <a:t>shown</a:t>
            </a:r>
            <a:r>
              <a:rPr lang="it-IT" sz="2400"/>
              <a:t>, field on </a:t>
            </a:r>
            <a:r>
              <a:rPr lang="it-IT" sz="2400" err="1"/>
              <a:t>graphene</a:t>
            </a:r>
            <a:r>
              <a:rPr lang="it-IT" sz="2400"/>
              <a:t>=1.1-1.3T</a:t>
            </a:r>
          </a:p>
          <a:p>
            <a:r>
              <a:rPr lang="it-IT" sz="2400" err="1"/>
              <a:t>B_coils</a:t>
            </a:r>
            <a:r>
              <a:rPr lang="it-IT" sz="2400"/>
              <a:t>=0.1T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6D605C-0D31-267C-BBC6-63FA2557FBE6}"/>
              </a:ext>
            </a:extLst>
          </p:cNvPr>
          <p:cNvSpPr txBox="1"/>
          <p:nvPr/>
        </p:nvSpPr>
        <p:spPr>
          <a:xfrm>
            <a:off x="7262949" y="2734396"/>
            <a:ext cx="373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Here: </a:t>
            </a:r>
            <a:r>
              <a:rPr lang="it-IT" sz="2400" err="1"/>
              <a:t>B_coils</a:t>
            </a:r>
            <a:r>
              <a:rPr lang="it-IT" sz="2400"/>
              <a:t> &gt; </a:t>
            </a:r>
            <a:r>
              <a:rPr lang="it-IT" sz="2400" err="1"/>
              <a:t>B_target</a:t>
            </a:r>
            <a:endParaRPr lang="it-IT" sz="240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7847D0F-F10B-0215-8713-63E068EA2474}"/>
              </a:ext>
            </a:extLst>
          </p:cNvPr>
          <p:cNvSpPr/>
          <p:nvPr/>
        </p:nvSpPr>
        <p:spPr>
          <a:xfrm>
            <a:off x="535577" y="2534194"/>
            <a:ext cx="10463349" cy="941741"/>
          </a:xfrm>
          <a:prstGeom prst="rect">
            <a:avLst/>
          </a:prstGeom>
          <a:noFill/>
          <a:ln w="38100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A yellow and green splattered object&#10;&#10;Description automatically generated with medium confidence">
            <a:extLst>
              <a:ext uri="{FF2B5EF4-FFF2-40B4-BE49-F238E27FC236}">
                <a16:creationId xmlns:a16="http://schemas.microsoft.com/office/drawing/2014/main" id="{7F86E2B3-7301-7776-5626-6CDB8DBDB0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r="22015"/>
          <a:stretch/>
        </p:blipFill>
        <p:spPr>
          <a:xfrm>
            <a:off x="7749159" y="-12716"/>
            <a:ext cx="4447756" cy="2335292"/>
          </a:xfrm>
          <a:prstGeom prst="rect">
            <a:avLst/>
          </a:prstGeom>
        </p:spPr>
      </p:pic>
      <p:pic>
        <p:nvPicPr>
          <p:cNvPr id="9" name="Picture 8" descr="A close-up of a red rectangle&#10;&#10;Description automatically generated">
            <a:extLst>
              <a:ext uri="{FF2B5EF4-FFF2-40B4-BE49-F238E27FC236}">
                <a16:creationId xmlns:a16="http://schemas.microsoft.com/office/drawing/2014/main" id="{A959BEAE-3460-475B-C7C7-23A145523A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t="23370" r="18346" b="10561"/>
          <a:stretch/>
        </p:blipFill>
        <p:spPr>
          <a:xfrm>
            <a:off x="8849952" y="5477165"/>
            <a:ext cx="3344506" cy="1362580"/>
          </a:xfrm>
          <a:prstGeom prst="rect">
            <a:avLst/>
          </a:prstGeom>
        </p:spPr>
      </p:pic>
      <p:grpSp>
        <p:nvGrpSpPr>
          <p:cNvPr id="10" name="Gruppo 34">
            <a:extLst>
              <a:ext uri="{FF2B5EF4-FFF2-40B4-BE49-F238E27FC236}">
                <a16:creationId xmlns:a16="http://schemas.microsoft.com/office/drawing/2014/main" id="{2C9D2B36-4401-C877-CF24-417F7F852BDD}"/>
              </a:ext>
            </a:extLst>
          </p:cNvPr>
          <p:cNvGrpSpPr/>
          <p:nvPr/>
        </p:nvGrpSpPr>
        <p:grpSpPr>
          <a:xfrm>
            <a:off x="24165" y="4712465"/>
            <a:ext cx="1142782" cy="988931"/>
            <a:chOff x="10433086" y="5624376"/>
            <a:chExt cx="1142782" cy="988931"/>
          </a:xfrm>
        </p:grpSpPr>
        <p:cxnSp>
          <p:nvCxnSpPr>
            <p:cNvPr id="13" name="Connettore 2 19">
              <a:extLst>
                <a:ext uri="{FF2B5EF4-FFF2-40B4-BE49-F238E27FC236}">
                  <a16:creationId xmlns:a16="http://schemas.microsoft.com/office/drawing/2014/main" id="{48FA0C1D-8C08-E49A-E030-54DBC1D15E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3166" y="5995851"/>
              <a:ext cx="0" cy="6139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27">
              <a:extLst>
                <a:ext uri="{FF2B5EF4-FFF2-40B4-BE49-F238E27FC236}">
                  <a16:creationId xmlns:a16="http://schemas.microsoft.com/office/drawing/2014/main" id="{55FBABF6-D794-D7E4-42DC-129E2D5D4819}"/>
                </a:ext>
              </a:extLst>
            </p:cNvPr>
            <p:cNvCxnSpPr>
              <a:cxnSpLocks/>
            </p:cNvCxnSpPr>
            <p:nvPr/>
          </p:nvCxnSpPr>
          <p:spPr>
            <a:xfrm>
              <a:off x="10633166" y="6609806"/>
              <a:ext cx="70104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30">
              <a:extLst>
                <a:ext uri="{FF2B5EF4-FFF2-40B4-BE49-F238E27FC236}">
                  <a16:creationId xmlns:a16="http://schemas.microsoft.com/office/drawing/2014/main" id="{2147C8CF-95E5-239F-AD48-038442C44186}"/>
                </a:ext>
              </a:extLst>
            </p:cNvPr>
            <p:cNvSpPr txBox="1"/>
            <p:nvPr/>
          </p:nvSpPr>
          <p:spPr>
            <a:xfrm>
              <a:off x="10433086" y="5624376"/>
              <a:ext cx="4106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Y</a:t>
              </a:r>
            </a:p>
          </p:txBody>
        </p:sp>
        <p:sp>
          <p:nvSpPr>
            <p:cNvPr id="16" name="CasellaDiTesto 31">
              <a:extLst>
                <a:ext uri="{FF2B5EF4-FFF2-40B4-BE49-F238E27FC236}">
                  <a16:creationId xmlns:a16="http://schemas.microsoft.com/office/drawing/2014/main" id="{B35C0140-887E-9E05-8F01-7939B4C00984}"/>
                </a:ext>
              </a:extLst>
            </p:cNvPr>
            <p:cNvSpPr txBox="1"/>
            <p:nvPr/>
          </p:nvSpPr>
          <p:spPr>
            <a:xfrm>
              <a:off x="11165203" y="6151642"/>
              <a:ext cx="4106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Z</a:t>
              </a:r>
            </a:p>
          </p:txBody>
        </p:sp>
      </p:grpSp>
      <p:cxnSp>
        <p:nvCxnSpPr>
          <p:cNvPr id="18" name="Connettore 2 19">
            <a:extLst>
              <a:ext uri="{FF2B5EF4-FFF2-40B4-BE49-F238E27FC236}">
                <a16:creationId xmlns:a16="http://schemas.microsoft.com/office/drawing/2014/main" id="{326AF5D7-0968-4BD8-7378-F095AE05A049}"/>
              </a:ext>
            </a:extLst>
          </p:cNvPr>
          <p:cNvCxnSpPr>
            <a:cxnSpLocks/>
          </p:cNvCxnSpPr>
          <p:nvPr/>
        </p:nvCxnSpPr>
        <p:spPr>
          <a:xfrm flipV="1">
            <a:off x="277312" y="5376694"/>
            <a:ext cx="258265" cy="3384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30">
            <a:extLst>
              <a:ext uri="{FF2B5EF4-FFF2-40B4-BE49-F238E27FC236}">
                <a16:creationId xmlns:a16="http://schemas.microsoft.com/office/drawing/2014/main" id="{BB734DD1-F004-4109-AF9E-E622177F2DD1}"/>
              </a:ext>
            </a:extLst>
          </p:cNvPr>
          <p:cNvSpPr txBox="1"/>
          <p:nvPr/>
        </p:nvSpPr>
        <p:spPr>
          <a:xfrm>
            <a:off x="424326" y="5037868"/>
            <a:ext cx="410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X</a:t>
            </a:r>
          </a:p>
        </p:txBody>
      </p:sp>
      <p:sp>
        <p:nvSpPr>
          <p:cNvPr id="21" name="Rettangolo 7">
            <a:extLst>
              <a:ext uri="{FF2B5EF4-FFF2-40B4-BE49-F238E27FC236}">
                <a16:creationId xmlns:a16="http://schemas.microsoft.com/office/drawing/2014/main" id="{CD70DBB0-C29E-6580-A235-871EEC577798}"/>
              </a:ext>
            </a:extLst>
          </p:cNvPr>
          <p:cNvSpPr/>
          <p:nvPr/>
        </p:nvSpPr>
        <p:spPr>
          <a:xfrm rot="21253086">
            <a:off x="4853569" y="341"/>
            <a:ext cx="45745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  <a:endParaRPr lang="it-IT" sz="3600" b="1" cap="none" spc="0" baseline="3000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9756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322C0-015A-0497-0079-5A0A32C6F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quare&#10;&#10;Description automatically generated">
            <a:extLst>
              <a:ext uri="{FF2B5EF4-FFF2-40B4-BE49-F238E27FC236}">
                <a16:creationId xmlns:a16="http://schemas.microsoft.com/office/drawing/2014/main" id="{EA7C7DA5-3AE3-CCCC-6CA1-E3AB7C8B4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/>
          <a:stretch/>
        </p:blipFill>
        <p:spPr>
          <a:xfrm>
            <a:off x="3242821" y="18255"/>
            <a:ext cx="8949179" cy="4621516"/>
          </a:xfrm>
          <a:prstGeom prst="rect">
            <a:avLst/>
          </a:prstGeom>
        </p:spPr>
      </p:pic>
      <p:pic>
        <p:nvPicPr>
          <p:cNvPr id="10" name="Picture 9" descr="A yellow and white pipe&#10;&#10;Description automatically generated">
            <a:extLst>
              <a:ext uri="{FF2B5EF4-FFF2-40B4-BE49-F238E27FC236}">
                <a16:creationId xmlns:a16="http://schemas.microsoft.com/office/drawing/2014/main" id="{788000F3-0AE6-C7AE-42DE-91E02F9A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r="39808"/>
          <a:stretch/>
        </p:blipFill>
        <p:spPr>
          <a:xfrm>
            <a:off x="0" y="803179"/>
            <a:ext cx="3498980" cy="3836592"/>
          </a:xfrm>
          <a:prstGeom prst="rect">
            <a:avLst/>
          </a:prstGeom>
        </p:spPr>
      </p:pic>
      <p:pic>
        <p:nvPicPr>
          <p:cNvPr id="12" name="Picture 11" descr="A yellow and white striped object&#10;&#10;Description automatically generated with medium confidence">
            <a:extLst>
              <a:ext uri="{FF2B5EF4-FFF2-40B4-BE49-F238E27FC236}">
                <a16:creationId xmlns:a16="http://schemas.microsoft.com/office/drawing/2014/main" id="{EF690A4F-4F89-9011-2B53-9946F4768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" y="4639771"/>
            <a:ext cx="6340152" cy="2227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4BE7E-A63E-3062-8ED6-F350C641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923577"/>
          </a:xfrm>
        </p:spPr>
        <p:txBody>
          <a:bodyPr/>
          <a:lstStyle/>
          <a:p>
            <a:r>
              <a:rPr lang="it-IT" err="1"/>
              <a:t>Transport</a:t>
            </a:r>
            <a:r>
              <a:rPr lang="it-IT"/>
              <a:t> coils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1CB27E-7E21-3375-30D1-B9D64758B450}"/>
              </a:ext>
            </a:extLst>
          </p:cNvPr>
          <p:cNvSpPr/>
          <p:nvPr/>
        </p:nvSpPr>
        <p:spPr>
          <a:xfrm>
            <a:off x="987552" y="5522976"/>
            <a:ext cx="182880" cy="640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71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417" y="0"/>
            <a:ext cx="8347166" cy="757646"/>
          </a:xfrm>
        </p:spPr>
        <p:txBody>
          <a:bodyPr>
            <a:normAutofit fontScale="90000"/>
          </a:bodyPr>
          <a:lstStyle/>
          <a:p>
            <a:r>
              <a:rPr lang="it-IT" b="1"/>
              <a:t>High resolution endpoint </a:t>
            </a:r>
            <a:r>
              <a:rPr lang="it-IT" b="1" err="1"/>
              <a:t>measurement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3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699FB9-328D-F498-E97B-4ABF46410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00" y="3038266"/>
            <a:ext cx="2239978" cy="20806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5EBF1F-7B20-8379-6858-1E60ACA107B4}"/>
              </a:ext>
            </a:extLst>
          </p:cNvPr>
          <p:cNvSpPr txBox="1"/>
          <p:nvPr/>
        </p:nvSpPr>
        <p:spPr>
          <a:xfrm>
            <a:off x="254285" y="5401341"/>
            <a:ext cx="4140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Need good energy resolution: </a:t>
            </a:r>
            <a:r>
              <a:rPr lang="el-GR" sz="2400"/>
              <a:t>σ</a:t>
            </a:r>
            <a:r>
              <a:rPr lang="it-IT" sz="2400" baseline="-25000"/>
              <a:t>E</a:t>
            </a:r>
            <a:r>
              <a:rPr lang="it-IT" sz="2400"/>
              <a:t>=50 meV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D769BF-A391-AA0A-E8A1-38677B8A1895}"/>
              </a:ext>
            </a:extLst>
          </p:cNvPr>
          <p:cNvSpPr txBox="1"/>
          <p:nvPr/>
        </p:nvSpPr>
        <p:spPr>
          <a:xfrm>
            <a:off x="7498277" y="5424041"/>
            <a:ext cx="4140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We</a:t>
            </a:r>
            <a:r>
              <a:rPr lang="it-IT" sz="2400"/>
              <a:t> want to use </a:t>
            </a:r>
            <a:r>
              <a:rPr lang="it-IT" sz="2400" err="1"/>
              <a:t>Transition</a:t>
            </a:r>
            <a:r>
              <a:rPr lang="it-IT" sz="2400"/>
              <a:t> Edge </a:t>
            </a:r>
            <a:r>
              <a:rPr lang="it-IT" sz="2400" err="1"/>
              <a:t>Sensors</a:t>
            </a:r>
            <a:r>
              <a:rPr lang="it-IT" sz="2400"/>
              <a:t> </a:t>
            </a:r>
            <a:r>
              <a:rPr lang="it-IT" sz="2400" err="1"/>
              <a:t>as</a:t>
            </a:r>
            <a:r>
              <a:rPr lang="it-IT" sz="2400"/>
              <a:t> micro-</a:t>
            </a:r>
            <a:r>
              <a:rPr lang="it-IT" sz="2400" err="1"/>
              <a:t>caloremeters</a:t>
            </a:r>
            <a:endParaRPr lang="it-IT" sz="240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EF82BF4-63D6-85D6-3B03-35BB8C68BF0B}"/>
              </a:ext>
            </a:extLst>
          </p:cNvPr>
          <p:cNvGrpSpPr/>
          <p:nvPr/>
        </p:nvGrpSpPr>
        <p:grpSpPr>
          <a:xfrm>
            <a:off x="-129901" y="1344619"/>
            <a:ext cx="5480100" cy="3395160"/>
            <a:chOff x="234900" y="2777040"/>
            <a:chExt cx="5480100" cy="3395160"/>
          </a:xfrm>
        </p:grpSpPr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940DBEE6-119E-0DF1-B98D-319A6A14E242}"/>
                </a:ext>
              </a:extLst>
            </p:cNvPr>
            <p:cNvSpPr/>
            <p:nvPr/>
          </p:nvSpPr>
          <p:spPr>
            <a:xfrm>
              <a:off x="4121640" y="4052160"/>
              <a:ext cx="568080" cy="331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it-IT" sz="159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</a:t>
              </a:r>
              <a:r>
                <a:rPr lang="it-IT" sz="1590" b="0" strike="noStrike" spc="-1">
                  <a:solidFill>
                    <a:srgbClr val="000000"/>
                  </a:solidFill>
                  <a:latin typeface="Ubuntu Light"/>
                  <a:ea typeface="Ubuntu Light"/>
                </a:rPr>
                <a:t>ν</a:t>
              </a:r>
              <a:r>
                <a:rPr lang="it-IT" sz="159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B</a:t>
              </a:r>
              <a:endParaRPr lang="en-US" sz="1590" b="0" strike="noStrike" spc="-1">
                <a:latin typeface="Arial"/>
              </a:endParaRPr>
            </a:p>
          </p:txBody>
        </p:sp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97DE3A9F-9642-7AC9-87DE-BCC691F29119}"/>
                </a:ext>
              </a:extLst>
            </p:cNvPr>
            <p:cNvSpPr/>
            <p:nvPr/>
          </p:nvSpPr>
          <p:spPr>
            <a:xfrm>
              <a:off x="803520" y="3494880"/>
              <a:ext cx="1196280" cy="331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GB" sz="159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Beta decay</a:t>
              </a:r>
              <a:endParaRPr lang="en-US" sz="1590" b="0" strike="noStrike" spc="-1">
                <a:latin typeface="Arial"/>
              </a:endParaRP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3F314308-9C1C-0C16-7599-E957A4A59E31}"/>
                </a:ext>
              </a:extLst>
            </p:cNvPr>
            <p:cNvSpPr/>
            <p:nvPr/>
          </p:nvSpPr>
          <p:spPr>
            <a:xfrm>
              <a:off x="2950920" y="5787360"/>
              <a:ext cx="652680" cy="3848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GB" sz="1940" b="0" strike="noStrike" spc="-1">
                  <a:solidFill>
                    <a:srgbClr val="000000"/>
                  </a:solidFill>
                  <a:latin typeface="Calibri"/>
                  <a:ea typeface="Noto Sans CJK SC"/>
                </a:rPr>
                <a:t>m</a:t>
              </a:r>
              <a:r>
                <a:rPr lang="el-GR" sz="1800" b="0" strike="noStrike" spc="-1" baseline="-8000">
                  <a:solidFill>
                    <a:srgbClr val="000000"/>
                  </a:solidFill>
                  <a:latin typeface="Calibri"/>
                  <a:ea typeface="DejaVu Sans"/>
                </a:rPr>
                <a:t>ν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1" name="Line 1">
              <a:extLst>
                <a:ext uri="{FF2B5EF4-FFF2-40B4-BE49-F238E27FC236}">
                  <a16:creationId xmlns:a16="http://schemas.microsoft.com/office/drawing/2014/main" id="{10BD74E3-BD66-7361-A9A4-417C5344E967}"/>
                </a:ext>
              </a:extLst>
            </p:cNvPr>
            <p:cNvSpPr/>
            <p:nvPr/>
          </p:nvSpPr>
          <p:spPr>
            <a:xfrm>
              <a:off x="577080" y="5713200"/>
              <a:ext cx="5137920" cy="360"/>
            </a:xfrm>
            <a:prstGeom prst="line">
              <a:avLst/>
            </a:prstGeom>
            <a:ln w="381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F7794049-2563-8B27-5279-4AABFE18E1A2}"/>
                </a:ext>
              </a:extLst>
            </p:cNvPr>
            <p:cNvSpPr/>
            <p:nvPr/>
          </p:nvSpPr>
          <p:spPr>
            <a:xfrm flipV="1">
              <a:off x="579600" y="3110400"/>
              <a:ext cx="360" cy="2587680"/>
            </a:xfrm>
            <a:prstGeom prst="line">
              <a:avLst/>
            </a:prstGeom>
            <a:ln w="381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3" name="Line 3">
              <a:extLst>
                <a:ext uri="{FF2B5EF4-FFF2-40B4-BE49-F238E27FC236}">
                  <a16:creationId xmlns:a16="http://schemas.microsoft.com/office/drawing/2014/main" id="{400B49FD-9FDE-35B6-30BC-4BA4CB5F9794}"/>
                </a:ext>
              </a:extLst>
            </p:cNvPr>
            <p:cNvSpPr/>
            <p:nvPr/>
          </p:nvSpPr>
          <p:spPr>
            <a:xfrm>
              <a:off x="1908000" y="4523760"/>
              <a:ext cx="1700640" cy="1134000"/>
            </a:xfrm>
            <a:prstGeom prst="line">
              <a:avLst/>
            </a:prstGeom>
            <a:ln w="38100">
              <a:solidFill>
                <a:srgbClr val="A5A5A5"/>
              </a:solidFill>
              <a:prstDash val="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688906C1-7299-7A3C-1AD2-49BFDFB7D752}"/>
                </a:ext>
              </a:extLst>
            </p:cNvPr>
            <p:cNvSpPr/>
            <p:nvPr/>
          </p:nvSpPr>
          <p:spPr>
            <a:xfrm>
              <a:off x="579960" y="3647520"/>
              <a:ext cx="2071440" cy="2070720"/>
            </a:xfrm>
            <a:custGeom>
              <a:avLst/>
              <a:gdLst/>
              <a:ahLst/>
              <a:cxnLst/>
              <a:rect l="l" t="t" r="r" b="b"/>
              <a:pathLst>
                <a:path w="726" h="726">
                  <a:moveTo>
                    <a:pt x="0" y="0"/>
                  </a:moveTo>
                  <a:cubicBezTo>
                    <a:pt x="155" y="102"/>
                    <a:pt x="310" y="204"/>
                    <a:pt x="408" y="272"/>
                  </a:cubicBezTo>
                  <a:cubicBezTo>
                    <a:pt x="506" y="340"/>
                    <a:pt x="545" y="363"/>
                    <a:pt x="590" y="408"/>
                  </a:cubicBezTo>
                  <a:cubicBezTo>
                    <a:pt x="635" y="453"/>
                    <a:pt x="657" y="492"/>
                    <a:pt x="680" y="545"/>
                  </a:cubicBezTo>
                  <a:cubicBezTo>
                    <a:pt x="703" y="598"/>
                    <a:pt x="714" y="662"/>
                    <a:pt x="726" y="72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5" name="Line 4">
              <a:extLst>
                <a:ext uri="{FF2B5EF4-FFF2-40B4-BE49-F238E27FC236}">
                  <a16:creationId xmlns:a16="http://schemas.microsoft.com/office/drawing/2014/main" id="{A878A93A-5938-2330-0C40-71CCE98D6F02}"/>
                </a:ext>
              </a:extLst>
            </p:cNvPr>
            <p:cNvSpPr/>
            <p:nvPr/>
          </p:nvSpPr>
          <p:spPr>
            <a:xfrm>
              <a:off x="2647440" y="5876280"/>
              <a:ext cx="961200" cy="36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DDD6EFAA-6CAF-2846-590F-113E5EEC6D1E}"/>
                </a:ext>
              </a:extLst>
            </p:cNvPr>
            <p:cNvSpPr/>
            <p:nvPr/>
          </p:nvSpPr>
          <p:spPr>
            <a:xfrm>
              <a:off x="5029200" y="5727960"/>
              <a:ext cx="341280" cy="3848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GB" sz="194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K</a:t>
              </a:r>
              <a:endParaRPr lang="en-US" sz="1940" b="0" strike="noStrike" spc="-1">
                <a:latin typeface="Arial"/>
              </a:endParaRPr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D865E711-F0A6-4A0A-B0B1-28D45D863292}"/>
                </a:ext>
              </a:extLst>
            </p:cNvPr>
            <p:cNvSpPr/>
            <p:nvPr/>
          </p:nvSpPr>
          <p:spPr>
            <a:xfrm>
              <a:off x="4274280" y="4479120"/>
              <a:ext cx="182520" cy="1228680"/>
            </a:xfrm>
            <a:custGeom>
              <a:avLst/>
              <a:gdLst/>
              <a:ahLst/>
              <a:cxnLst/>
              <a:rect l="l" t="t" r="r" b="b"/>
              <a:pathLst>
                <a:path w="90" h="589">
                  <a:moveTo>
                    <a:pt x="0" y="589"/>
                  </a:moveTo>
                  <a:cubicBezTo>
                    <a:pt x="15" y="294"/>
                    <a:pt x="30" y="0"/>
                    <a:pt x="45" y="0"/>
                  </a:cubicBezTo>
                  <a:cubicBezTo>
                    <a:pt x="60" y="0"/>
                    <a:pt x="83" y="491"/>
                    <a:pt x="90" y="589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Line 5">
              <a:extLst>
                <a:ext uri="{FF2B5EF4-FFF2-40B4-BE49-F238E27FC236}">
                  <a16:creationId xmlns:a16="http://schemas.microsoft.com/office/drawing/2014/main" id="{0812E192-2484-6A11-4528-AE444BECF5C4}"/>
                </a:ext>
              </a:extLst>
            </p:cNvPr>
            <p:cNvSpPr/>
            <p:nvPr/>
          </p:nvSpPr>
          <p:spPr>
            <a:xfrm>
              <a:off x="2644200" y="5314320"/>
              <a:ext cx="1774440" cy="36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DAB44F9E-8211-8BC9-6177-93C9A88AE21A}"/>
                </a:ext>
              </a:extLst>
            </p:cNvPr>
            <p:cNvSpPr/>
            <p:nvPr/>
          </p:nvSpPr>
          <p:spPr>
            <a:xfrm>
              <a:off x="3261600" y="5240520"/>
              <a:ext cx="1195200" cy="3848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GB" sz="1940" b="0" strike="noStrike" spc="-1">
                  <a:solidFill>
                    <a:srgbClr val="000000"/>
                  </a:solidFill>
                  <a:latin typeface="Calibri"/>
                  <a:ea typeface="Noto Sans CJK SC"/>
                </a:rPr>
                <a:t>2m</a:t>
              </a:r>
              <a:r>
                <a:rPr lang="el-GR" sz="1800" b="0" strike="noStrike" spc="-1" baseline="-8000">
                  <a:solidFill>
                    <a:srgbClr val="000000"/>
                  </a:solidFill>
                  <a:latin typeface="Calibri"/>
                  <a:ea typeface="DejaVu Sans"/>
                </a:rPr>
                <a:t>ν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C5976592-FA16-F297-E1E0-15C9987BCE94}"/>
                </a:ext>
              </a:extLst>
            </p:cNvPr>
            <p:cNvSpPr/>
            <p:nvPr/>
          </p:nvSpPr>
          <p:spPr>
            <a:xfrm rot="16200000">
              <a:off x="66600" y="3508560"/>
              <a:ext cx="1016640" cy="6800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GB" sz="194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Events</a:t>
              </a:r>
              <a:endParaRPr lang="en-US" sz="194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endParaRPr lang="en-US" sz="1940" b="0" strike="noStrike" spc="-1">
                <a:latin typeface="Arial"/>
              </a:endParaRPr>
            </a:p>
          </p:txBody>
        </p:sp>
        <p:sp>
          <p:nvSpPr>
            <p:cNvPr id="21" name="CasellaDiTesto 2">
              <a:extLst>
                <a:ext uri="{FF2B5EF4-FFF2-40B4-BE49-F238E27FC236}">
                  <a16:creationId xmlns:a16="http://schemas.microsoft.com/office/drawing/2014/main" id="{B6B7A2C6-D728-E92E-5B8D-0F32D2209270}"/>
                </a:ext>
              </a:extLst>
            </p:cNvPr>
            <p:cNvSpPr/>
            <p:nvPr/>
          </p:nvSpPr>
          <p:spPr>
            <a:xfrm>
              <a:off x="1371960" y="2777040"/>
              <a:ext cx="4109040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it-IT" sz="2000" b="0" strike="noStrike" spc="-1" err="1">
                  <a:solidFill>
                    <a:srgbClr val="00B050"/>
                  </a:solidFill>
                  <a:latin typeface="Calibri"/>
                  <a:ea typeface="DejaVu Sans"/>
                </a:rPr>
                <a:t>Sgn</a:t>
              </a:r>
              <a:r>
                <a:rPr lang="it-IT" sz="2000" spc="-1">
                  <a:solidFill>
                    <a:srgbClr val="000000"/>
                  </a:solidFill>
                  <a:latin typeface="Calibri"/>
                  <a:ea typeface="DejaVu Sans"/>
                </a:rPr>
                <a:t> and </a:t>
              </a:r>
              <a:r>
                <a:rPr lang="it-IT" sz="2000" b="0" strike="noStrike" spc="-1" err="1">
                  <a:solidFill>
                    <a:srgbClr val="FF0000"/>
                  </a:solidFill>
                  <a:latin typeface="Calibri"/>
                  <a:ea typeface="DejaVu Sans"/>
                </a:rPr>
                <a:t>Bkg</a:t>
              </a:r>
              <a:r>
                <a:rPr lang="it-IT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vs K (</a:t>
              </a:r>
              <a:r>
                <a:rPr lang="it-IT" sz="2000" b="0" strike="noStrike" spc="-1" err="1">
                  <a:solidFill>
                    <a:srgbClr val="000000"/>
                  </a:solidFill>
                  <a:latin typeface="Calibri"/>
                  <a:ea typeface="DejaVu Sans"/>
                </a:rPr>
                <a:t>kinetic</a:t>
              </a:r>
              <a:r>
                <a:rPr lang="it-IT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energy)</a:t>
              </a:r>
              <a:endParaRPr lang="en-US" sz="2000" b="0" strike="noStrike" spc="-1">
                <a:latin typeface="Arial"/>
              </a:endParaRPr>
            </a:p>
          </p:txBody>
        </p: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F3913FEA-37AF-12F8-7C7C-A7E7733BB461}"/>
              </a:ext>
            </a:extLst>
          </p:cNvPr>
          <p:cNvSpPr/>
          <p:nvPr/>
        </p:nvSpPr>
        <p:spPr>
          <a:xfrm>
            <a:off x="1296599" y="686277"/>
            <a:ext cx="3200400" cy="413100"/>
          </a:xfrm>
          <a:prstGeom prst="rect">
            <a:avLst/>
          </a:prstGeom>
          <a:noFill/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 dirty="0">
                <a:solidFill>
                  <a:srgbClr val="000000"/>
                </a:solidFill>
                <a:ea typeface="DejaVu Sans"/>
              </a:rPr>
              <a:t>Electrons from tritium</a:t>
            </a:r>
            <a:endParaRPr lang="en-US" sz="2400" b="0" strike="noStrike" spc="-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B7B8124-A2C5-EA22-D3FC-656938B3DF93}"/>
              </a:ext>
            </a:extLst>
          </p:cNvPr>
          <p:cNvSpPr txBox="1"/>
          <p:nvPr/>
        </p:nvSpPr>
        <p:spPr>
          <a:xfrm>
            <a:off x="8583046" y="4182711"/>
            <a:ext cx="1971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But you need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04B2F23-7FC7-F6E4-FD5E-E68A21A21EDB}"/>
              </a:ext>
            </a:extLst>
          </p:cNvPr>
          <p:cNvSpPr txBox="1"/>
          <p:nvPr/>
        </p:nvSpPr>
        <p:spPr>
          <a:xfrm>
            <a:off x="6582515" y="2240108"/>
            <a:ext cx="238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Low electron rate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DB0D81-93D8-1785-D9BE-53BFE333EF87}"/>
              </a:ext>
            </a:extLst>
          </p:cNvPr>
          <p:cNvSpPr txBox="1"/>
          <p:nvPr/>
        </p:nvSpPr>
        <p:spPr>
          <a:xfrm>
            <a:off x="9280482" y="2097475"/>
            <a:ext cx="300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Decrease</a:t>
            </a:r>
            <a:r>
              <a:rPr lang="it-IT" sz="2400"/>
              <a:t> energy from 18.6 keV to O(100 eV)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EB69207-A2E2-9B01-EC29-63DD8E95ED31}"/>
              </a:ext>
            </a:extLst>
          </p:cNvPr>
          <p:cNvSpPr txBox="1"/>
          <p:nvPr/>
        </p:nvSpPr>
        <p:spPr>
          <a:xfrm>
            <a:off x="7711802" y="1162973"/>
            <a:ext cx="325185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PTOLEMY Dynamic Filter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3B8542D-460C-9137-9072-46638E5E02F5}"/>
              </a:ext>
            </a:extLst>
          </p:cNvPr>
          <p:cNvCxnSpPr>
            <a:cxnSpLocks/>
          </p:cNvCxnSpPr>
          <p:nvPr/>
        </p:nvCxnSpPr>
        <p:spPr>
          <a:xfrm>
            <a:off x="2971834" y="4765332"/>
            <a:ext cx="0" cy="7070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B1826C35-06DF-5E50-0DF2-05E387E41834}"/>
              </a:ext>
            </a:extLst>
          </p:cNvPr>
          <p:cNvCxnSpPr>
            <a:stCxn id="5" idx="3"/>
          </p:cNvCxnSpPr>
          <p:nvPr/>
        </p:nvCxnSpPr>
        <p:spPr>
          <a:xfrm flipV="1">
            <a:off x="4395015" y="5816839"/>
            <a:ext cx="219307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259D8A7-C767-5DD9-B1C9-A7B64D1E04E6}"/>
              </a:ext>
            </a:extLst>
          </p:cNvPr>
          <p:cNvCxnSpPr>
            <a:stCxn id="6" idx="0"/>
            <a:endCxn id="23" idx="2"/>
          </p:cNvCxnSpPr>
          <p:nvPr/>
        </p:nvCxnSpPr>
        <p:spPr>
          <a:xfrm flipH="1" flipV="1">
            <a:off x="9568641" y="4644376"/>
            <a:ext cx="1" cy="7796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11ECB9C9-C375-FA3C-6DAA-E6AAA046E659}"/>
              </a:ext>
            </a:extLst>
          </p:cNvPr>
          <p:cNvCxnSpPr>
            <a:stCxn id="23" idx="0"/>
            <a:endCxn id="25" idx="2"/>
          </p:cNvCxnSpPr>
          <p:nvPr/>
        </p:nvCxnSpPr>
        <p:spPr>
          <a:xfrm flipV="1">
            <a:off x="9568641" y="2928472"/>
            <a:ext cx="1216363" cy="12542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9D05DE86-507F-B341-7D63-DDC08C8BF5E4}"/>
              </a:ext>
            </a:extLst>
          </p:cNvPr>
          <p:cNvCxnSpPr>
            <a:cxnSpLocks/>
            <a:stCxn id="23" idx="0"/>
            <a:endCxn id="24" idx="2"/>
          </p:cNvCxnSpPr>
          <p:nvPr/>
        </p:nvCxnSpPr>
        <p:spPr>
          <a:xfrm flipH="1" flipV="1">
            <a:off x="7775960" y="2701773"/>
            <a:ext cx="1792681" cy="14809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A8CB838D-48B5-F970-F66C-B57836EBE78D}"/>
              </a:ext>
            </a:extLst>
          </p:cNvPr>
          <p:cNvCxnSpPr>
            <a:cxnSpLocks/>
            <a:stCxn id="24" idx="0"/>
            <a:endCxn id="26" idx="2"/>
          </p:cNvCxnSpPr>
          <p:nvPr/>
        </p:nvCxnSpPr>
        <p:spPr>
          <a:xfrm flipV="1">
            <a:off x="7775960" y="1624638"/>
            <a:ext cx="1561769" cy="6154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08D47108-BFC0-2941-DB26-AA8E64856EF7}"/>
              </a:ext>
            </a:extLst>
          </p:cNvPr>
          <p:cNvCxnSpPr>
            <a:cxnSpLocks/>
            <a:stCxn id="25" idx="0"/>
            <a:endCxn id="26" idx="2"/>
          </p:cNvCxnSpPr>
          <p:nvPr/>
        </p:nvCxnSpPr>
        <p:spPr>
          <a:xfrm flipH="1" flipV="1">
            <a:off x="9337729" y="1624638"/>
            <a:ext cx="1447275" cy="4728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59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BD3E-AA19-436A-0419-39DA25B7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923577"/>
          </a:xfrm>
        </p:spPr>
        <p:txBody>
          <a:bodyPr/>
          <a:lstStyle/>
          <a:p>
            <a:r>
              <a:rPr lang="it-IT"/>
              <a:t>From target to RF</a:t>
            </a:r>
          </a:p>
        </p:txBody>
      </p:sp>
      <p:pic>
        <p:nvPicPr>
          <p:cNvPr id="5" name="Picture 4" descr="A diagram of a pipe&#10;&#10;Description automatically generated with medium confidence">
            <a:extLst>
              <a:ext uri="{FF2B5EF4-FFF2-40B4-BE49-F238E27FC236}">
                <a16:creationId xmlns:a16="http://schemas.microsoft.com/office/drawing/2014/main" id="{43BBE03F-0543-681A-628E-72F8FFA3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204"/>
            <a:ext cx="8628887" cy="3613541"/>
          </a:xfrm>
          <a:prstGeom prst="rect">
            <a:avLst/>
          </a:prstGeom>
        </p:spPr>
      </p:pic>
      <p:pic>
        <p:nvPicPr>
          <p:cNvPr id="6" name="Picture 5" descr="A drawing of a building&#10;&#10;Description automatically generated">
            <a:extLst>
              <a:ext uri="{FF2B5EF4-FFF2-40B4-BE49-F238E27FC236}">
                <a16:creationId xmlns:a16="http://schemas.microsoft.com/office/drawing/2014/main" id="{9185E591-61EF-037A-E942-910171A13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r="25929"/>
          <a:stretch/>
        </p:blipFill>
        <p:spPr>
          <a:xfrm>
            <a:off x="6797039" y="0"/>
            <a:ext cx="5394961" cy="369476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F205FA-44CE-0A52-2A2E-095298C4BDBB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389120" y="1847383"/>
            <a:ext cx="2407919" cy="28800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Cube outline">
            <a:extLst>
              <a:ext uri="{FF2B5EF4-FFF2-40B4-BE49-F238E27FC236}">
                <a16:creationId xmlns:a16="http://schemas.microsoft.com/office/drawing/2014/main" id="{450A4FD6-AE00-7CEA-33C1-BDD467AC8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0272" y="45757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49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01" y="0"/>
            <a:ext cx="4431575" cy="757646"/>
          </a:xfrm>
        </p:spPr>
        <p:txBody>
          <a:bodyPr>
            <a:normAutofit fontScale="90000"/>
          </a:bodyPr>
          <a:lstStyle/>
          <a:p>
            <a:r>
              <a:rPr lang="it-IT" b="1"/>
              <a:t>Injection in </a:t>
            </a:r>
            <a:r>
              <a:rPr lang="it-IT" b="1" err="1"/>
              <a:t>magnet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31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5" name="Picture 4" descr="A blue and green explosion&#10;&#10;Description automatically generated with medium confidence">
            <a:extLst>
              <a:ext uri="{FF2B5EF4-FFF2-40B4-BE49-F238E27FC236}">
                <a16:creationId xmlns:a16="http://schemas.microsoft.com/office/drawing/2014/main" id="{75DFE5FF-F400-2D49-DAFC-8BBB07944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25976"/>
          <a:stretch/>
        </p:blipFill>
        <p:spPr>
          <a:xfrm>
            <a:off x="4331425" y="2898704"/>
            <a:ext cx="7836408" cy="3959296"/>
          </a:xfrm>
          <a:prstGeom prst="rect">
            <a:avLst/>
          </a:prstGeom>
        </p:spPr>
      </p:pic>
      <p:pic>
        <p:nvPicPr>
          <p:cNvPr id="7" name="Picture 6" descr="A drawing of a building&#10;&#10;Description automatically generated">
            <a:extLst>
              <a:ext uri="{FF2B5EF4-FFF2-40B4-BE49-F238E27FC236}">
                <a16:creationId xmlns:a16="http://schemas.microsoft.com/office/drawing/2014/main" id="{66863938-61C3-F70D-EC87-EEC29D87A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r="25929"/>
          <a:stretch/>
        </p:blipFill>
        <p:spPr>
          <a:xfrm>
            <a:off x="0" y="647974"/>
            <a:ext cx="5394961" cy="3694766"/>
          </a:xfrm>
          <a:prstGeom prst="rect">
            <a:avLst/>
          </a:prstGeom>
        </p:spPr>
      </p:pic>
      <p:pic>
        <p:nvPicPr>
          <p:cNvPr id="9" name="Picture 8" descr="A green and blue rectangle with black lines&#10;&#10;Description automatically generated">
            <a:extLst>
              <a:ext uri="{FF2B5EF4-FFF2-40B4-BE49-F238E27FC236}">
                <a16:creationId xmlns:a16="http://schemas.microsoft.com/office/drawing/2014/main" id="{891F34C9-C76B-7269-07DC-420E1606E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r="20683"/>
          <a:stretch/>
        </p:blipFill>
        <p:spPr>
          <a:xfrm>
            <a:off x="7104888" y="-3306"/>
            <a:ext cx="5087112" cy="2902010"/>
          </a:xfrm>
          <a:prstGeom prst="rect">
            <a:avLst/>
          </a:prstGeom>
        </p:spPr>
      </p:pic>
      <p:sp>
        <p:nvSpPr>
          <p:cNvPr id="10" name="Rettangolo 7">
            <a:extLst>
              <a:ext uri="{FF2B5EF4-FFF2-40B4-BE49-F238E27FC236}">
                <a16:creationId xmlns:a16="http://schemas.microsoft.com/office/drawing/2014/main" id="{B0368A28-040D-D747-9CE3-44B7E9F31FB6}"/>
              </a:ext>
            </a:extLst>
          </p:cNvPr>
          <p:cNvSpPr/>
          <p:nvPr/>
        </p:nvSpPr>
        <p:spPr>
          <a:xfrm rot="20245607">
            <a:off x="-424265" y="5103554"/>
            <a:ext cx="45745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  <a:r>
              <a:rPr lang="it-IT" sz="3600" b="1" cap="none" spc="0" baseline="30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80534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351EAF-4C47-61E0-98C2-C71BB42F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6610350" cy="970140"/>
          </a:xfrm>
        </p:spPr>
        <p:txBody>
          <a:bodyPr>
            <a:normAutofit fontScale="90000"/>
          </a:bodyPr>
          <a:lstStyle/>
          <a:p>
            <a:r>
              <a:rPr lang="it-IT"/>
              <a:t>Electron Trap: </a:t>
            </a:r>
            <a:r>
              <a:rPr lang="it-IT" err="1"/>
              <a:t>Permanent</a:t>
            </a:r>
            <a:r>
              <a:rPr lang="it-IT"/>
              <a:t> </a:t>
            </a:r>
            <a:r>
              <a:rPr lang="it-IT" err="1"/>
              <a:t>Magnet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D5FB63-71C7-6876-541D-FD097ECD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42" y="1284460"/>
            <a:ext cx="5024846" cy="1191170"/>
          </a:xfrm>
        </p:spPr>
        <p:txBody>
          <a:bodyPr>
            <a:normAutofit fontScale="92500" lnSpcReduction="10000"/>
          </a:bodyPr>
          <a:lstStyle/>
          <a:p>
            <a:r>
              <a:rPr lang="it-IT"/>
              <a:t>B=0.9843361T				</a:t>
            </a:r>
          </a:p>
          <a:p>
            <a:r>
              <a:rPr lang="it-IT" err="1"/>
              <a:t>Measured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CERN</a:t>
            </a:r>
          </a:p>
        </p:txBody>
      </p:sp>
      <p:pic>
        <p:nvPicPr>
          <p:cNvPr id="5" name="Immagine 4" descr="Immagine che contiene macchina, ingegneria, tubo, pialla/aereo&#10;&#10;Descrizione generata automaticamente">
            <a:extLst>
              <a:ext uri="{FF2B5EF4-FFF2-40B4-BE49-F238E27FC236}">
                <a16:creationId xmlns:a16="http://schemas.microsoft.com/office/drawing/2014/main" id="{0039B290-5A4C-EE4C-802B-32FC7D882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0"/>
            <a:ext cx="5575119" cy="3323331"/>
          </a:xfrm>
          <a:prstGeom prst="rect">
            <a:avLst/>
          </a:prstGeom>
        </p:spPr>
      </p:pic>
      <p:pic>
        <p:nvPicPr>
          <p:cNvPr id="7" name="Immagine 6" descr="Immagine che contiene schermata, Policromia, cerchio, diagramma&#10;&#10;Descrizione generata automaticamente">
            <a:extLst>
              <a:ext uri="{FF2B5EF4-FFF2-40B4-BE49-F238E27FC236}">
                <a16:creationId xmlns:a16="http://schemas.microsoft.com/office/drawing/2014/main" id="{174E787D-95D3-9AD7-19D3-7FD2EE1BB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9" y="2475630"/>
            <a:ext cx="5024846" cy="4259342"/>
          </a:xfrm>
          <a:prstGeom prst="rect">
            <a:avLst/>
          </a:prstGeom>
        </p:spPr>
      </p:pic>
      <p:pic>
        <p:nvPicPr>
          <p:cNvPr id="12" name="Picture 11" descr="A picture containing machine, plane&#10;&#10;Description automatically generated">
            <a:extLst>
              <a:ext uri="{FF2B5EF4-FFF2-40B4-BE49-F238E27FC236}">
                <a16:creationId xmlns:a16="http://schemas.microsoft.com/office/drawing/2014/main" id="{B174FB13-666A-2CF1-8F33-C3DBED70D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3323331"/>
            <a:ext cx="6689544" cy="35458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A3638-71B8-CB28-01DD-5F562A18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19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32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3176223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2024B-FE9D-CFE5-82E6-19D656E3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0" y="3295"/>
            <a:ext cx="10515600" cy="767242"/>
          </a:xfrm>
        </p:spPr>
        <p:txBody>
          <a:bodyPr/>
          <a:lstStyle/>
          <a:p>
            <a:r>
              <a:rPr lang="it-IT"/>
              <a:t>Electron Trap: Electron </a:t>
            </a:r>
            <a:r>
              <a:rPr lang="it-IT" err="1"/>
              <a:t>motion</a:t>
            </a:r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6E257E1-B44D-6905-EDFD-437CD5F01BFB}"/>
              </a:ext>
            </a:extLst>
          </p:cNvPr>
          <p:cNvSpPr txBox="1"/>
          <p:nvPr/>
        </p:nvSpPr>
        <p:spPr>
          <a:xfrm>
            <a:off x="11749414" y="5925362"/>
            <a:ext cx="144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x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229A6-09A9-4BC2-50D1-5892AAE2CFA1}"/>
              </a:ext>
            </a:extLst>
          </p:cNvPr>
          <p:cNvSpPr txBox="1"/>
          <p:nvPr/>
        </p:nvSpPr>
        <p:spPr>
          <a:xfrm>
            <a:off x="0" y="1045029"/>
            <a:ext cx="46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/>
              <a:t>S1: no </a:t>
            </a:r>
            <a:r>
              <a:rPr lang="it-IT" sz="2400" err="1"/>
              <a:t>Zdrift</a:t>
            </a:r>
            <a:r>
              <a:rPr lang="it-IT" sz="2400"/>
              <a:t>, bottom of </a:t>
            </a:r>
            <a:r>
              <a:rPr lang="it-IT" sz="2400" err="1"/>
              <a:t>potential</a:t>
            </a:r>
            <a:r>
              <a:rPr lang="it-IT" sz="2400"/>
              <a:t>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/>
              <a:t>S2: </a:t>
            </a:r>
            <a:r>
              <a:rPr lang="it-IT" sz="2400" err="1"/>
              <a:t>Zdrift</a:t>
            </a:r>
            <a:r>
              <a:rPr lang="it-IT" sz="2400"/>
              <a:t>, top of </a:t>
            </a:r>
            <a:r>
              <a:rPr lang="it-IT" sz="2400" err="1"/>
              <a:t>potential</a:t>
            </a:r>
            <a:r>
              <a:rPr lang="it-IT" sz="2400"/>
              <a:t> well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DF3BC16-50E9-9456-6F09-EC0222F207CF}"/>
              </a:ext>
            </a:extLst>
          </p:cNvPr>
          <p:cNvGrpSpPr/>
          <p:nvPr/>
        </p:nvGrpSpPr>
        <p:grpSpPr>
          <a:xfrm>
            <a:off x="4885151" y="770537"/>
            <a:ext cx="7145738" cy="5787018"/>
            <a:chOff x="4885151" y="770537"/>
            <a:chExt cx="7145738" cy="5787018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5F721447-8E20-A1B7-2045-9AFF67FACE35}"/>
                </a:ext>
              </a:extLst>
            </p:cNvPr>
            <p:cNvSpPr/>
            <p:nvPr/>
          </p:nvSpPr>
          <p:spPr>
            <a:xfrm>
              <a:off x="5523979" y="1879084"/>
              <a:ext cx="4800028" cy="2890672"/>
            </a:xfrm>
            <a:custGeom>
              <a:avLst/>
              <a:gdLst>
                <a:gd name="connsiteX0" fmla="*/ 400833 w 4800028"/>
                <a:gd name="connsiteY0" fmla="*/ 2818356 h 2890672"/>
                <a:gd name="connsiteX1" fmla="*/ 638827 w 4800028"/>
                <a:gd name="connsiteY1" fmla="*/ 2843408 h 2890672"/>
                <a:gd name="connsiteX2" fmla="*/ 1565753 w 4800028"/>
                <a:gd name="connsiteY2" fmla="*/ 2855934 h 2890672"/>
                <a:gd name="connsiteX3" fmla="*/ 3219189 w 4800028"/>
                <a:gd name="connsiteY3" fmla="*/ 2880986 h 2890672"/>
                <a:gd name="connsiteX4" fmla="*/ 4070959 w 4800028"/>
                <a:gd name="connsiteY4" fmla="*/ 2855934 h 2890672"/>
                <a:gd name="connsiteX5" fmla="*/ 4208745 w 4800028"/>
                <a:gd name="connsiteY5" fmla="*/ 2818356 h 2890672"/>
                <a:gd name="connsiteX6" fmla="*/ 4396635 w 4800028"/>
                <a:gd name="connsiteY6" fmla="*/ 2780778 h 2890672"/>
                <a:gd name="connsiteX7" fmla="*/ 4496844 w 4800028"/>
                <a:gd name="connsiteY7" fmla="*/ 2755726 h 2890672"/>
                <a:gd name="connsiteX8" fmla="*/ 4534422 w 4800028"/>
                <a:gd name="connsiteY8" fmla="*/ 2705622 h 2890672"/>
                <a:gd name="connsiteX9" fmla="*/ 4572000 w 4800028"/>
                <a:gd name="connsiteY9" fmla="*/ 2680570 h 2890672"/>
                <a:gd name="connsiteX10" fmla="*/ 4597052 w 4800028"/>
                <a:gd name="connsiteY10" fmla="*/ 2630466 h 2890672"/>
                <a:gd name="connsiteX11" fmla="*/ 4647156 w 4800028"/>
                <a:gd name="connsiteY11" fmla="*/ 2580362 h 2890672"/>
                <a:gd name="connsiteX12" fmla="*/ 4672208 w 4800028"/>
                <a:gd name="connsiteY12" fmla="*/ 2530258 h 2890672"/>
                <a:gd name="connsiteX13" fmla="*/ 4722312 w 4800028"/>
                <a:gd name="connsiteY13" fmla="*/ 2467628 h 2890672"/>
                <a:gd name="connsiteX14" fmla="*/ 4747364 w 4800028"/>
                <a:gd name="connsiteY14" fmla="*/ 2367419 h 2890672"/>
                <a:gd name="connsiteX15" fmla="*/ 4759890 w 4800028"/>
                <a:gd name="connsiteY15" fmla="*/ 2329841 h 2890672"/>
                <a:gd name="connsiteX16" fmla="*/ 4772416 w 4800028"/>
                <a:gd name="connsiteY16" fmla="*/ 2217107 h 2890672"/>
                <a:gd name="connsiteX17" fmla="*/ 4784942 w 4800028"/>
                <a:gd name="connsiteY17" fmla="*/ 2066795 h 2890672"/>
                <a:gd name="connsiteX18" fmla="*/ 4797468 w 4800028"/>
                <a:gd name="connsiteY18" fmla="*/ 1966586 h 2890672"/>
                <a:gd name="connsiteX19" fmla="*/ 4759890 w 4800028"/>
                <a:gd name="connsiteY19" fmla="*/ 1465545 h 2890672"/>
                <a:gd name="connsiteX20" fmla="*/ 4747364 w 4800028"/>
                <a:gd name="connsiteY20" fmla="*/ 1427967 h 2890672"/>
                <a:gd name="connsiteX21" fmla="*/ 4684734 w 4800028"/>
                <a:gd name="connsiteY21" fmla="*/ 1340285 h 2890672"/>
                <a:gd name="connsiteX22" fmla="*/ 4597052 w 4800028"/>
                <a:gd name="connsiteY22" fmla="*/ 1315233 h 2890672"/>
                <a:gd name="connsiteX23" fmla="*/ 1002082 w 4800028"/>
                <a:gd name="connsiteY23" fmla="*/ 1315233 h 2890672"/>
                <a:gd name="connsiteX24" fmla="*/ 901874 w 4800028"/>
                <a:gd name="connsiteY24" fmla="*/ 1290181 h 2890672"/>
                <a:gd name="connsiteX25" fmla="*/ 638827 w 4800028"/>
                <a:gd name="connsiteY25" fmla="*/ 1265129 h 2890672"/>
                <a:gd name="connsiteX26" fmla="*/ 563671 w 4800028"/>
                <a:gd name="connsiteY26" fmla="*/ 1252603 h 2890672"/>
                <a:gd name="connsiteX27" fmla="*/ 275572 w 4800028"/>
                <a:gd name="connsiteY27" fmla="*/ 1227551 h 2890672"/>
                <a:gd name="connsiteX28" fmla="*/ 237994 w 4800028"/>
                <a:gd name="connsiteY28" fmla="*/ 1215025 h 2890672"/>
                <a:gd name="connsiteX29" fmla="*/ 175364 w 4800028"/>
                <a:gd name="connsiteY29" fmla="*/ 1202499 h 2890672"/>
                <a:gd name="connsiteX30" fmla="*/ 137786 w 4800028"/>
                <a:gd name="connsiteY30" fmla="*/ 1139869 h 2890672"/>
                <a:gd name="connsiteX31" fmla="*/ 87682 w 4800028"/>
                <a:gd name="connsiteY31" fmla="*/ 1089765 h 2890672"/>
                <a:gd name="connsiteX32" fmla="*/ 62630 w 4800028"/>
                <a:gd name="connsiteY32" fmla="*/ 1002082 h 2890672"/>
                <a:gd name="connsiteX33" fmla="*/ 37578 w 4800028"/>
                <a:gd name="connsiteY33" fmla="*/ 951978 h 2890672"/>
                <a:gd name="connsiteX34" fmla="*/ 25052 w 4800028"/>
                <a:gd name="connsiteY34" fmla="*/ 851770 h 2890672"/>
                <a:gd name="connsiteX35" fmla="*/ 0 w 4800028"/>
                <a:gd name="connsiteY35" fmla="*/ 776614 h 2890672"/>
                <a:gd name="connsiteX36" fmla="*/ 12526 w 4800028"/>
                <a:gd name="connsiteY36" fmla="*/ 388307 h 2890672"/>
                <a:gd name="connsiteX37" fmla="*/ 37578 w 4800028"/>
                <a:gd name="connsiteY37" fmla="*/ 263047 h 2890672"/>
                <a:gd name="connsiteX38" fmla="*/ 62630 w 4800028"/>
                <a:gd name="connsiteY38" fmla="*/ 212943 h 2890672"/>
                <a:gd name="connsiteX39" fmla="*/ 100208 w 4800028"/>
                <a:gd name="connsiteY39" fmla="*/ 175365 h 2890672"/>
                <a:gd name="connsiteX40" fmla="*/ 263046 w 4800028"/>
                <a:gd name="connsiteY40" fmla="*/ 125260 h 2890672"/>
                <a:gd name="connsiteX41" fmla="*/ 400833 w 4800028"/>
                <a:gd name="connsiteY41" fmla="*/ 50104 h 2890672"/>
                <a:gd name="connsiteX42" fmla="*/ 488515 w 4800028"/>
                <a:gd name="connsiteY42" fmla="*/ 12526 h 2890672"/>
                <a:gd name="connsiteX43" fmla="*/ 663879 w 4800028"/>
                <a:gd name="connsiteY43" fmla="*/ 0 h 2890672"/>
                <a:gd name="connsiteX44" fmla="*/ 889348 w 4800028"/>
                <a:gd name="connsiteY44" fmla="*/ 12526 h 2890672"/>
                <a:gd name="connsiteX45" fmla="*/ 1089764 w 4800028"/>
                <a:gd name="connsiteY45" fmla="*/ 50104 h 2890672"/>
                <a:gd name="connsiteX46" fmla="*/ 1177446 w 4800028"/>
                <a:gd name="connsiteY46" fmla="*/ 62630 h 2890672"/>
                <a:gd name="connsiteX47" fmla="*/ 2655518 w 4800028"/>
                <a:gd name="connsiteY47" fmla="*/ 50104 h 2890672"/>
                <a:gd name="connsiteX48" fmla="*/ 3519813 w 4800028"/>
                <a:gd name="connsiteY48" fmla="*/ 75156 h 2890672"/>
                <a:gd name="connsiteX49" fmla="*/ 3782860 w 4800028"/>
                <a:gd name="connsiteY49" fmla="*/ 100208 h 2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800028" h="2890672">
                  <a:moveTo>
                    <a:pt x="400833" y="2818356"/>
                  </a:moveTo>
                  <a:cubicBezTo>
                    <a:pt x="501307" y="2838451"/>
                    <a:pt x="496238" y="2840167"/>
                    <a:pt x="638827" y="2843408"/>
                  </a:cubicBezTo>
                  <a:lnTo>
                    <a:pt x="1565753" y="2855934"/>
                  </a:lnTo>
                  <a:cubicBezTo>
                    <a:pt x="2191389" y="2908070"/>
                    <a:pt x="1905012" y="2887976"/>
                    <a:pt x="3219189" y="2880986"/>
                  </a:cubicBezTo>
                  <a:cubicBezTo>
                    <a:pt x="3503231" y="2879475"/>
                    <a:pt x="3787036" y="2864285"/>
                    <a:pt x="4070959" y="2855934"/>
                  </a:cubicBezTo>
                  <a:cubicBezTo>
                    <a:pt x="4343576" y="2810498"/>
                    <a:pt x="3967354" y="2878704"/>
                    <a:pt x="4208745" y="2818356"/>
                  </a:cubicBezTo>
                  <a:cubicBezTo>
                    <a:pt x="4270708" y="2802865"/>
                    <a:pt x="4334222" y="2794346"/>
                    <a:pt x="4396635" y="2780778"/>
                  </a:cubicBezTo>
                  <a:cubicBezTo>
                    <a:pt x="4430280" y="2773464"/>
                    <a:pt x="4463441" y="2764077"/>
                    <a:pt x="4496844" y="2755726"/>
                  </a:cubicBezTo>
                  <a:cubicBezTo>
                    <a:pt x="4509370" y="2739025"/>
                    <a:pt x="4519660" y="2720384"/>
                    <a:pt x="4534422" y="2705622"/>
                  </a:cubicBezTo>
                  <a:cubicBezTo>
                    <a:pt x="4545067" y="2694977"/>
                    <a:pt x="4562362" y="2692135"/>
                    <a:pt x="4572000" y="2680570"/>
                  </a:cubicBezTo>
                  <a:cubicBezTo>
                    <a:pt x="4583954" y="2666225"/>
                    <a:pt x="4585848" y="2645404"/>
                    <a:pt x="4597052" y="2630466"/>
                  </a:cubicBezTo>
                  <a:cubicBezTo>
                    <a:pt x="4611224" y="2611571"/>
                    <a:pt x="4632984" y="2599257"/>
                    <a:pt x="4647156" y="2580362"/>
                  </a:cubicBezTo>
                  <a:cubicBezTo>
                    <a:pt x="4658360" y="2565424"/>
                    <a:pt x="4661850" y="2545795"/>
                    <a:pt x="4672208" y="2530258"/>
                  </a:cubicBezTo>
                  <a:cubicBezTo>
                    <a:pt x="4687038" y="2508013"/>
                    <a:pt x="4705611" y="2488505"/>
                    <a:pt x="4722312" y="2467628"/>
                  </a:cubicBezTo>
                  <a:cubicBezTo>
                    <a:pt x="4750946" y="2381725"/>
                    <a:pt x="4717132" y="2488348"/>
                    <a:pt x="4747364" y="2367419"/>
                  </a:cubicBezTo>
                  <a:cubicBezTo>
                    <a:pt x="4750566" y="2354610"/>
                    <a:pt x="4755715" y="2342367"/>
                    <a:pt x="4759890" y="2329841"/>
                  </a:cubicBezTo>
                  <a:cubicBezTo>
                    <a:pt x="4764065" y="2292263"/>
                    <a:pt x="4768831" y="2254746"/>
                    <a:pt x="4772416" y="2217107"/>
                  </a:cubicBezTo>
                  <a:cubicBezTo>
                    <a:pt x="4777183" y="2167056"/>
                    <a:pt x="4779939" y="2116823"/>
                    <a:pt x="4784942" y="2066795"/>
                  </a:cubicBezTo>
                  <a:cubicBezTo>
                    <a:pt x="4788292" y="2033299"/>
                    <a:pt x="4793293" y="1999989"/>
                    <a:pt x="4797468" y="1966586"/>
                  </a:cubicBezTo>
                  <a:cubicBezTo>
                    <a:pt x="4784166" y="1514311"/>
                    <a:pt x="4829853" y="1675436"/>
                    <a:pt x="4759890" y="1465545"/>
                  </a:cubicBezTo>
                  <a:lnTo>
                    <a:pt x="4747364" y="1427967"/>
                  </a:lnTo>
                  <a:cubicBezTo>
                    <a:pt x="4731522" y="1380442"/>
                    <a:pt x="4736744" y="1377435"/>
                    <a:pt x="4684734" y="1340285"/>
                  </a:cubicBezTo>
                  <a:cubicBezTo>
                    <a:pt x="4675058" y="1333373"/>
                    <a:pt x="4602292" y="1316543"/>
                    <a:pt x="4597052" y="1315233"/>
                  </a:cubicBezTo>
                  <a:cubicBezTo>
                    <a:pt x="3196035" y="1327311"/>
                    <a:pt x="2499257" y="1340325"/>
                    <a:pt x="1002082" y="1315233"/>
                  </a:cubicBezTo>
                  <a:cubicBezTo>
                    <a:pt x="967656" y="1314656"/>
                    <a:pt x="935982" y="1294886"/>
                    <a:pt x="901874" y="1290181"/>
                  </a:cubicBezTo>
                  <a:cubicBezTo>
                    <a:pt x="814621" y="1278146"/>
                    <a:pt x="725708" y="1279609"/>
                    <a:pt x="638827" y="1265129"/>
                  </a:cubicBezTo>
                  <a:cubicBezTo>
                    <a:pt x="613775" y="1260954"/>
                    <a:pt x="588872" y="1255753"/>
                    <a:pt x="563671" y="1252603"/>
                  </a:cubicBezTo>
                  <a:cubicBezTo>
                    <a:pt x="477544" y="1241837"/>
                    <a:pt x="359200" y="1233984"/>
                    <a:pt x="275572" y="1227551"/>
                  </a:cubicBezTo>
                  <a:cubicBezTo>
                    <a:pt x="263046" y="1223376"/>
                    <a:pt x="250803" y="1218227"/>
                    <a:pt x="237994" y="1215025"/>
                  </a:cubicBezTo>
                  <a:cubicBezTo>
                    <a:pt x="217340" y="1209861"/>
                    <a:pt x="192396" y="1215273"/>
                    <a:pt x="175364" y="1202499"/>
                  </a:cubicBezTo>
                  <a:cubicBezTo>
                    <a:pt x="155887" y="1187891"/>
                    <a:pt x="152733" y="1159087"/>
                    <a:pt x="137786" y="1139869"/>
                  </a:cubicBezTo>
                  <a:cubicBezTo>
                    <a:pt x="123285" y="1121225"/>
                    <a:pt x="104383" y="1106466"/>
                    <a:pt x="87682" y="1089765"/>
                  </a:cubicBezTo>
                  <a:cubicBezTo>
                    <a:pt x="79331" y="1060537"/>
                    <a:pt x="73018" y="1030649"/>
                    <a:pt x="62630" y="1002082"/>
                  </a:cubicBezTo>
                  <a:cubicBezTo>
                    <a:pt x="56249" y="984534"/>
                    <a:pt x="42107" y="970093"/>
                    <a:pt x="37578" y="951978"/>
                  </a:cubicBezTo>
                  <a:cubicBezTo>
                    <a:pt x="29414" y="919320"/>
                    <a:pt x="32105" y="884685"/>
                    <a:pt x="25052" y="851770"/>
                  </a:cubicBezTo>
                  <a:cubicBezTo>
                    <a:pt x="19519" y="825949"/>
                    <a:pt x="8351" y="801666"/>
                    <a:pt x="0" y="776614"/>
                  </a:cubicBezTo>
                  <a:cubicBezTo>
                    <a:pt x="4175" y="647178"/>
                    <a:pt x="5719" y="517631"/>
                    <a:pt x="12526" y="388307"/>
                  </a:cubicBezTo>
                  <a:cubicBezTo>
                    <a:pt x="14601" y="348888"/>
                    <a:pt x="21225" y="301205"/>
                    <a:pt x="37578" y="263047"/>
                  </a:cubicBezTo>
                  <a:cubicBezTo>
                    <a:pt x="44934" y="245884"/>
                    <a:pt x="51777" y="228138"/>
                    <a:pt x="62630" y="212943"/>
                  </a:cubicBezTo>
                  <a:cubicBezTo>
                    <a:pt x="72926" y="198528"/>
                    <a:pt x="85186" y="184754"/>
                    <a:pt x="100208" y="175365"/>
                  </a:cubicBezTo>
                  <a:cubicBezTo>
                    <a:pt x="138046" y="151716"/>
                    <a:pt x="227941" y="134037"/>
                    <a:pt x="263046" y="125260"/>
                  </a:cubicBezTo>
                  <a:cubicBezTo>
                    <a:pt x="326292" y="87312"/>
                    <a:pt x="330823" y="82416"/>
                    <a:pt x="400833" y="50104"/>
                  </a:cubicBezTo>
                  <a:cubicBezTo>
                    <a:pt x="429705" y="36779"/>
                    <a:pt x="457278" y="18476"/>
                    <a:pt x="488515" y="12526"/>
                  </a:cubicBezTo>
                  <a:cubicBezTo>
                    <a:pt x="546084" y="1561"/>
                    <a:pt x="605424" y="4175"/>
                    <a:pt x="663879" y="0"/>
                  </a:cubicBezTo>
                  <a:cubicBezTo>
                    <a:pt x="739035" y="4175"/>
                    <a:pt x="814336" y="6275"/>
                    <a:pt x="889348" y="12526"/>
                  </a:cubicBezTo>
                  <a:cubicBezTo>
                    <a:pt x="928470" y="15786"/>
                    <a:pt x="1070429" y="47342"/>
                    <a:pt x="1089764" y="50104"/>
                  </a:cubicBezTo>
                  <a:lnTo>
                    <a:pt x="1177446" y="62630"/>
                  </a:lnTo>
                  <a:lnTo>
                    <a:pt x="2655518" y="50104"/>
                  </a:lnTo>
                  <a:cubicBezTo>
                    <a:pt x="2943733" y="51645"/>
                    <a:pt x="3231898" y="61919"/>
                    <a:pt x="3519813" y="75156"/>
                  </a:cubicBezTo>
                  <a:cubicBezTo>
                    <a:pt x="4094781" y="101591"/>
                    <a:pt x="3613832" y="100208"/>
                    <a:pt x="3782860" y="100208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EF40AAA5-32AF-8EC8-3C82-9BDE0F6CA54A}"/>
                </a:ext>
              </a:extLst>
            </p:cNvPr>
            <p:cNvCxnSpPr/>
            <p:nvPr/>
          </p:nvCxnSpPr>
          <p:spPr>
            <a:xfrm>
              <a:off x="4885151" y="1390243"/>
              <a:ext cx="0" cy="419654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2A9A445C-471F-91E4-B3E2-68BAEFEF11FF}"/>
                </a:ext>
              </a:extLst>
            </p:cNvPr>
            <p:cNvCxnSpPr/>
            <p:nvPr/>
          </p:nvCxnSpPr>
          <p:spPr>
            <a:xfrm>
              <a:off x="10987398" y="1429909"/>
              <a:ext cx="0" cy="419654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A065915-374B-1B3C-5217-90B187F78A73}"/>
                </a:ext>
              </a:extLst>
            </p:cNvPr>
            <p:cNvSpPr txBox="1"/>
            <p:nvPr/>
          </p:nvSpPr>
          <p:spPr>
            <a:xfrm>
              <a:off x="7741085" y="5073931"/>
              <a:ext cx="1442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S1, </a:t>
              </a:r>
              <a:r>
                <a:rPr lang="el-GR"/>
                <a:t>Δ</a:t>
              </a:r>
              <a:r>
                <a:rPr lang="it-IT"/>
                <a:t>t1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127F9E4-AB8F-AFA3-DF69-BF49D77243D0}"/>
                </a:ext>
              </a:extLst>
            </p:cNvPr>
            <p:cNvSpPr txBox="1"/>
            <p:nvPr/>
          </p:nvSpPr>
          <p:spPr>
            <a:xfrm>
              <a:off x="9666394" y="2524360"/>
              <a:ext cx="1442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S2, </a:t>
              </a:r>
              <a:r>
                <a:rPr lang="el-GR"/>
                <a:t>Δ</a:t>
              </a:r>
              <a:r>
                <a:rPr lang="it-IT"/>
                <a:t>t2</a:t>
              </a: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4BF0386-0CB0-EA73-B13B-6BD4D5B64707}"/>
                </a:ext>
              </a:extLst>
            </p:cNvPr>
            <p:cNvSpPr/>
            <p:nvPr/>
          </p:nvSpPr>
          <p:spPr>
            <a:xfrm>
              <a:off x="6388274" y="4284081"/>
              <a:ext cx="3118978" cy="13027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B70235B8-F4A7-71E1-C8C4-18BE24D5D80E}"/>
                </a:ext>
              </a:extLst>
            </p:cNvPr>
            <p:cNvSpPr/>
            <p:nvPr/>
          </p:nvSpPr>
          <p:spPr>
            <a:xfrm>
              <a:off x="9507252" y="2893692"/>
              <a:ext cx="1352808" cy="205426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4FE6CD85-169E-59D8-0B71-5F550E307FCD}"/>
                </a:ext>
              </a:extLst>
            </p:cNvPr>
            <p:cNvCxnSpPr>
              <a:cxnSpLocks/>
            </p:cNvCxnSpPr>
            <p:nvPr/>
          </p:nvCxnSpPr>
          <p:spPr>
            <a:xfrm>
              <a:off x="7947763" y="6125407"/>
              <a:ext cx="38016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008F3D8-A303-41F0-00CC-0A47AFD590B2}"/>
                </a:ext>
              </a:extLst>
            </p:cNvPr>
            <p:cNvSpPr txBox="1"/>
            <p:nvPr/>
          </p:nvSpPr>
          <p:spPr>
            <a:xfrm>
              <a:off x="9112093" y="6160145"/>
              <a:ext cx="1442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10 mm</a:t>
              </a:r>
            </a:p>
          </p:txBody>
        </p: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126428C6-B4E3-473B-6E33-1BDA79F7CA44}"/>
                </a:ext>
              </a:extLst>
            </p:cNvPr>
            <p:cNvCxnSpPr>
              <a:cxnSpLocks/>
            </p:cNvCxnSpPr>
            <p:nvPr/>
          </p:nvCxnSpPr>
          <p:spPr>
            <a:xfrm>
              <a:off x="9507252" y="5925362"/>
              <a:ext cx="0" cy="3253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B0103B12-4FF9-E5F9-2B50-35E216DA5CEA}"/>
                </a:ext>
              </a:extLst>
            </p:cNvPr>
            <p:cNvCxnSpPr/>
            <p:nvPr/>
          </p:nvCxnSpPr>
          <p:spPr>
            <a:xfrm>
              <a:off x="6513534" y="4058613"/>
              <a:ext cx="259855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1026053-7A06-A1C3-5FCA-3EA6ECF14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7562" y="3009650"/>
              <a:ext cx="245092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4D35C6A2-AAE3-506A-3D5C-01316AEE5B2C}"/>
                </a:ext>
              </a:extLst>
            </p:cNvPr>
            <p:cNvCxnSpPr/>
            <p:nvPr/>
          </p:nvCxnSpPr>
          <p:spPr>
            <a:xfrm flipV="1">
              <a:off x="10554658" y="3324420"/>
              <a:ext cx="0" cy="131039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1F7C76F7-E5A4-6230-9A0F-BB073F3D1107}"/>
                </a:ext>
              </a:extLst>
            </p:cNvPr>
            <p:cNvCxnSpPr/>
            <p:nvPr/>
          </p:nvCxnSpPr>
          <p:spPr>
            <a:xfrm flipV="1">
              <a:off x="5295815" y="1951869"/>
              <a:ext cx="0" cy="131039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0FA0A4A-1523-C523-1F2F-20134033E39F}"/>
                </a:ext>
              </a:extLst>
            </p:cNvPr>
            <p:cNvSpPr txBox="1"/>
            <p:nvPr/>
          </p:nvSpPr>
          <p:spPr>
            <a:xfrm>
              <a:off x="7888654" y="6188223"/>
              <a:ext cx="327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0</a:t>
              </a:r>
            </a:p>
          </p:txBody>
        </p:sp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64D4ECC9-76B3-4DBA-FB25-CBC25C729E14}"/>
                </a:ext>
              </a:extLst>
            </p:cNvPr>
            <p:cNvCxnSpPr>
              <a:cxnSpLocks/>
            </p:cNvCxnSpPr>
            <p:nvPr/>
          </p:nvCxnSpPr>
          <p:spPr>
            <a:xfrm>
              <a:off x="8006225" y="5953440"/>
              <a:ext cx="0" cy="3253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F49595A0-BB3D-C51C-DDD6-CDF845AEF192}"/>
                </a:ext>
              </a:extLst>
            </p:cNvPr>
            <p:cNvCxnSpPr/>
            <p:nvPr/>
          </p:nvCxnSpPr>
          <p:spPr>
            <a:xfrm flipV="1">
              <a:off x="11749414" y="1201783"/>
              <a:ext cx="0" cy="43850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51A33F3-BE9A-8560-63A4-13E6EB72FFA5}"/>
                </a:ext>
              </a:extLst>
            </p:cNvPr>
            <p:cNvSpPr txBox="1"/>
            <p:nvPr/>
          </p:nvSpPr>
          <p:spPr>
            <a:xfrm>
              <a:off x="11508377" y="770537"/>
              <a:ext cx="522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z</a:t>
              </a:r>
            </a:p>
          </p:txBody>
        </p:sp>
      </p:grpSp>
      <p:pic>
        <p:nvPicPr>
          <p:cNvPr id="7" name="Immagine 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8FE6731A-A2CA-268B-5427-C0C5CCC74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 r="8998"/>
          <a:stretch/>
        </p:blipFill>
        <p:spPr>
          <a:xfrm>
            <a:off x="91522" y="4085159"/>
            <a:ext cx="4583318" cy="260981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4115883-16BB-8218-4A87-FB961F98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0531" y="6458499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33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849535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894E48-3F0D-F5AC-DB38-A65E22B2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56448" cy="862426"/>
          </a:xfrm>
        </p:spPr>
        <p:txBody>
          <a:bodyPr>
            <a:normAutofit/>
          </a:bodyPr>
          <a:lstStyle/>
          <a:p>
            <a:r>
              <a:rPr lang="it-IT"/>
              <a:t>Electron Trap: Electron </a:t>
            </a:r>
            <a:r>
              <a:rPr lang="it-IT" err="1"/>
              <a:t>motion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CB270-27C5-C9FB-A34F-40A84E7B7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2426"/>
            <a:ext cx="11824570" cy="1020838"/>
          </a:xfrm>
        </p:spPr>
        <p:txBody>
          <a:bodyPr>
            <a:normAutofit/>
          </a:bodyPr>
          <a:lstStyle/>
          <a:p>
            <a:r>
              <a:rPr lang="it-IT"/>
              <a:t>Drift </a:t>
            </a:r>
            <a:r>
              <a:rPr lang="it-IT" err="1"/>
              <a:t>only</a:t>
            </a:r>
            <a:r>
              <a:rPr lang="it-IT"/>
              <a:t> </a:t>
            </a:r>
            <a:r>
              <a:rPr lang="it-IT" err="1"/>
              <a:t>during</a:t>
            </a:r>
            <a:r>
              <a:rPr lang="it-IT"/>
              <a:t> S2 (10&lt;|x|&lt;15, close to bouncing </a:t>
            </a:r>
            <a:r>
              <a:rPr lang="it-IT" err="1"/>
              <a:t>electrodes</a:t>
            </a:r>
            <a:r>
              <a:rPr lang="it-IT"/>
              <a:t>)		</a:t>
            </a:r>
          </a:p>
          <a:p>
            <a:r>
              <a:rPr lang="it-IT" err="1"/>
              <a:t>Vz</a:t>
            </a:r>
            <a:r>
              <a:rPr lang="it-IT"/>
              <a:t>=3*10^-4cm/ns			</a:t>
            </a:r>
          </a:p>
          <a:p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0E1CE41-CC41-B3A7-B810-FC055C564FC6}"/>
              </a:ext>
            </a:extLst>
          </p:cNvPr>
          <p:cNvGrpSpPr/>
          <p:nvPr/>
        </p:nvGrpSpPr>
        <p:grpSpPr>
          <a:xfrm>
            <a:off x="8559812" y="2756018"/>
            <a:ext cx="3595135" cy="4042094"/>
            <a:chOff x="8596865" y="-92867"/>
            <a:chExt cx="3595135" cy="4042094"/>
          </a:xfrm>
        </p:grpSpPr>
        <p:pic>
          <p:nvPicPr>
            <p:cNvPr id="5" name="Immagine 4" descr="Immagine che contiene testo, diagramma, Diagramma, linea&#10;&#10;Descrizione generata automaticamente">
              <a:extLst>
                <a:ext uri="{FF2B5EF4-FFF2-40B4-BE49-F238E27FC236}">
                  <a16:creationId xmlns:a16="http://schemas.microsoft.com/office/drawing/2014/main" id="{8FC78742-7170-F9DA-E7D3-5B33F6C36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00" r="51807"/>
            <a:stretch/>
          </p:blipFill>
          <p:spPr>
            <a:xfrm>
              <a:off x="8596865" y="-92867"/>
              <a:ext cx="3595135" cy="4042094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BAF09C-49F9-9E51-82C1-7C3092603B8B}"/>
                </a:ext>
              </a:extLst>
            </p:cNvPr>
            <p:cNvSpPr/>
            <p:nvPr/>
          </p:nvSpPr>
          <p:spPr>
            <a:xfrm>
              <a:off x="9956800" y="533400"/>
              <a:ext cx="857253" cy="332390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 descr="Immagine che contiene diagramma, testo, linea, Diagramma&#10;&#10;Descrizione generata automaticamente">
            <a:extLst>
              <a:ext uri="{FF2B5EF4-FFF2-40B4-BE49-F238E27FC236}">
                <a16:creationId xmlns:a16="http://schemas.microsoft.com/office/drawing/2014/main" id="{37DA2914-F4F6-9216-3202-D20E7A4D7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708"/>
            <a:ext cx="9131300" cy="5105292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AEE1DE5-89E1-CEFB-DA26-9DAC931B137A}"/>
              </a:ext>
            </a:extLst>
          </p:cNvPr>
          <p:cNvSpPr/>
          <p:nvPr/>
        </p:nvSpPr>
        <p:spPr>
          <a:xfrm>
            <a:off x="2593932" y="2171699"/>
            <a:ext cx="1101768" cy="42163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878C893-901F-7CEE-1912-087B7F37AEEF}"/>
              </a:ext>
            </a:extLst>
          </p:cNvPr>
          <p:cNvCxnSpPr/>
          <p:nvPr/>
        </p:nvCxnSpPr>
        <p:spPr>
          <a:xfrm>
            <a:off x="977900" y="6099652"/>
            <a:ext cx="161603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24C1C57A-667C-D072-9052-AF50D51D6A09}"/>
              </a:ext>
            </a:extLst>
          </p:cNvPr>
          <p:cNvSpPr/>
          <p:nvPr/>
        </p:nvSpPr>
        <p:spPr>
          <a:xfrm>
            <a:off x="1168400" y="2070103"/>
            <a:ext cx="1333500" cy="39914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E580971-1D75-5F64-6A4A-2F5693FFC371}"/>
              </a:ext>
            </a:extLst>
          </p:cNvPr>
          <p:cNvSpPr txBox="1"/>
          <p:nvPr/>
        </p:nvSpPr>
        <p:spPr>
          <a:xfrm>
            <a:off x="3098800" y="3378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S2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1773E8-E2A0-6768-6C84-C3D4B4CBAD0E}"/>
              </a:ext>
            </a:extLst>
          </p:cNvPr>
          <p:cNvSpPr txBox="1"/>
          <p:nvPr/>
        </p:nvSpPr>
        <p:spPr>
          <a:xfrm>
            <a:off x="1557316" y="266942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A62AD7D-F9D4-75FA-1FD0-61C392872EBA}"/>
              </a:ext>
            </a:extLst>
          </p:cNvPr>
          <p:cNvSpPr txBox="1"/>
          <p:nvPr/>
        </p:nvSpPr>
        <p:spPr>
          <a:xfrm>
            <a:off x="7328140" y="4001300"/>
            <a:ext cx="102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Time[ns]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AE9AEAA-01BA-F306-CD70-6277D9AE72E3}"/>
              </a:ext>
            </a:extLst>
          </p:cNvPr>
          <p:cNvSpPr txBox="1"/>
          <p:nvPr/>
        </p:nvSpPr>
        <p:spPr>
          <a:xfrm>
            <a:off x="7103404" y="6559655"/>
            <a:ext cx="117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Time[ns]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FB1EE4D-607A-1E45-B7DF-8232BA2A87A3}"/>
              </a:ext>
            </a:extLst>
          </p:cNvPr>
          <p:cNvSpPr txBox="1"/>
          <p:nvPr/>
        </p:nvSpPr>
        <p:spPr>
          <a:xfrm>
            <a:off x="482082" y="4318559"/>
            <a:ext cx="99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X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8766E4F-163A-1642-7239-43D932014837}"/>
              </a:ext>
            </a:extLst>
          </p:cNvPr>
          <p:cNvSpPr txBox="1"/>
          <p:nvPr/>
        </p:nvSpPr>
        <p:spPr>
          <a:xfrm>
            <a:off x="498744" y="1681721"/>
            <a:ext cx="99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Zgcs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FEB3BC-D94D-23E6-7D9C-F00D14169A07}"/>
              </a:ext>
            </a:extLst>
          </p:cNvPr>
          <p:cNvSpPr txBox="1"/>
          <p:nvPr/>
        </p:nvSpPr>
        <p:spPr>
          <a:xfrm>
            <a:off x="9060705" y="2882759"/>
            <a:ext cx="85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E_y</a:t>
            </a: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AD9226-0D23-2B06-0F57-9870CF38CE2A}"/>
              </a:ext>
            </a:extLst>
          </p:cNvPr>
          <p:cNvSpPr txBox="1"/>
          <p:nvPr/>
        </p:nvSpPr>
        <p:spPr>
          <a:xfrm>
            <a:off x="11429032" y="6388089"/>
            <a:ext cx="85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X[mm]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A5B71-7A80-7AF0-E75B-27E4B3C3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69589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mtClean="0">
                <a:solidFill>
                  <a:srgbClr val="FF0000"/>
                </a:solidFill>
              </a:rPr>
              <a:t>34</a:t>
            </a:fld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7C428-06D3-8895-1F52-AD7CD83CB5DB}"/>
              </a:ext>
            </a:extLst>
          </p:cNvPr>
          <p:cNvSpPr txBox="1"/>
          <p:nvPr/>
        </p:nvSpPr>
        <p:spPr>
          <a:xfrm>
            <a:off x="9345168" y="1681721"/>
            <a:ext cx="167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Vz</a:t>
            </a:r>
            <a:r>
              <a:rPr lang="it-IT" sz="2400"/>
              <a:t>=</a:t>
            </a:r>
            <a:r>
              <a:rPr lang="it-IT" sz="2400" err="1"/>
              <a:t>E_y</a:t>
            </a:r>
            <a:r>
              <a:rPr lang="it-IT" sz="2400"/>
              <a:t>/B</a:t>
            </a:r>
          </a:p>
        </p:txBody>
      </p:sp>
    </p:spTree>
    <p:extLst>
      <p:ext uri="{BB962C8B-B14F-4D97-AF65-F5344CB8AC3E}">
        <p14:creationId xmlns:p14="http://schemas.microsoft.com/office/powerpoint/2010/main" val="2397700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BAD80-35D9-1B06-3A48-C0C991BB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9948"/>
            <a:ext cx="12326112" cy="1396388"/>
          </a:xfrm>
        </p:spPr>
        <p:txBody>
          <a:bodyPr/>
          <a:lstStyle/>
          <a:p>
            <a:r>
              <a:rPr lang="it-IT"/>
              <a:t>Electron Trap: Electron </a:t>
            </a:r>
            <a:r>
              <a:rPr lang="it-IT" err="1"/>
              <a:t>motion</a:t>
            </a:r>
            <a:r>
              <a:rPr lang="it-IT"/>
              <a:t>: </a:t>
            </a:r>
            <a:r>
              <a:rPr lang="it-IT" err="1"/>
              <a:t>bouncing</a:t>
            </a:r>
            <a:r>
              <a:rPr lang="it-IT"/>
              <a:t> </a:t>
            </a:r>
            <a:r>
              <a:rPr lang="it-IT" err="1"/>
              <a:t>period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862EA6-F345-6DDE-D3A1-FE0060857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069"/>
            <a:ext cx="10515600" cy="4351338"/>
          </a:xfrm>
        </p:spPr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t1≈</a:t>
            </a:r>
            <a:r>
              <a:rPr lang="it-IT"/>
              <a:t>76.5-71=5.5ns</a:t>
            </a:r>
          </a:p>
          <a:p>
            <a:r>
              <a:rPr lang="it-IT">
                <a:solidFill>
                  <a:srgbClr val="00B050"/>
                </a:solidFill>
              </a:rPr>
              <a:t>t2≈</a:t>
            </a:r>
            <a:r>
              <a:rPr lang="it-IT"/>
              <a:t>81.5-76.5=5ns		T</a:t>
            </a:r>
            <a:r>
              <a:rPr lang="it-IT" baseline="-25000"/>
              <a:t>b</a:t>
            </a:r>
            <a:r>
              <a:rPr lang="it-IT"/>
              <a:t>=10.534ns  </a:t>
            </a:r>
          </a:p>
          <a:p>
            <a:endParaRPr lang="it-IT"/>
          </a:p>
        </p:txBody>
      </p:sp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0249013B-6417-662B-F246-D77EE2127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30" y="1755442"/>
            <a:ext cx="9084414" cy="507907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96E418F-D9B9-9FCA-50CB-3456B854AA23}"/>
              </a:ext>
            </a:extLst>
          </p:cNvPr>
          <p:cNvSpPr/>
          <p:nvPr/>
        </p:nvSpPr>
        <p:spPr>
          <a:xfrm>
            <a:off x="3720230" y="5398718"/>
            <a:ext cx="1227551" cy="9447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8A8181D-E18A-5E6A-3B56-74D4EBD4AEFE}"/>
              </a:ext>
            </a:extLst>
          </p:cNvPr>
          <p:cNvSpPr/>
          <p:nvPr/>
        </p:nvSpPr>
        <p:spPr>
          <a:xfrm>
            <a:off x="2379945" y="3206663"/>
            <a:ext cx="1340285" cy="3136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097B72B-19F3-DC5B-EEF6-079D0A12FE91}"/>
              </a:ext>
            </a:extLst>
          </p:cNvPr>
          <p:cNvCxnSpPr/>
          <p:nvPr/>
        </p:nvCxnSpPr>
        <p:spPr>
          <a:xfrm>
            <a:off x="3720230" y="5187407"/>
            <a:ext cx="1227551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F63D230-7715-CDE2-0F75-8045F4F3F5A9}"/>
              </a:ext>
            </a:extLst>
          </p:cNvPr>
          <p:cNvCxnSpPr/>
          <p:nvPr/>
        </p:nvCxnSpPr>
        <p:spPr>
          <a:xfrm>
            <a:off x="2379945" y="3022492"/>
            <a:ext cx="1227551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838B7F8-6FDF-0504-77D6-4C1AB63A05F7}"/>
              </a:ext>
            </a:extLst>
          </p:cNvPr>
          <p:cNvCxnSpPr/>
          <p:nvPr/>
        </p:nvCxnSpPr>
        <p:spPr>
          <a:xfrm>
            <a:off x="3030583" y="1567543"/>
            <a:ext cx="1410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C8669-9F54-CE7B-51F5-323BC99CA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9395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35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08611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viola, testo, violetto&#10;&#10;Descrizione generata automaticamente">
            <a:extLst>
              <a:ext uri="{FF2B5EF4-FFF2-40B4-BE49-F238E27FC236}">
                <a16:creationId xmlns:a16="http://schemas.microsoft.com/office/drawing/2014/main" id="{CB960038-247B-E0D3-34E7-58C0CC824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16974" r="80042" b="76865"/>
          <a:stretch/>
        </p:blipFill>
        <p:spPr>
          <a:xfrm>
            <a:off x="7406640" y="50032"/>
            <a:ext cx="3523989" cy="1502358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988576F-E0EB-DA39-191F-3CF5049B95BA}"/>
              </a:ext>
            </a:extLst>
          </p:cNvPr>
          <p:cNvCxnSpPr/>
          <p:nvPr/>
        </p:nvCxnSpPr>
        <p:spPr>
          <a:xfrm flipH="1">
            <a:off x="9039199" y="1640072"/>
            <a:ext cx="1427967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1FDDDD-85A1-D85F-8DF7-1AA1F3D83542}"/>
              </a:ext>
            </a:extLst>
          </p:cNvPr>
          <p:cNvSpPr txBox="1"/>
          <p:nvPr/>
        </p:nvSpPr>
        <p:spPr>
          <a:xfrm>
            <a:off x="9444089" y="1645549"/>
            <a:ext cx="8232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rgbClr val="FF0000"/>
                </a:solidFill>
              </a:rPr>
              <a:t>T_b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A010425-5EDC-D2CE-9EE8-F4BC7FA9D921}"/>
              </a:ext>
            </a:extLst>
          </p:cNvPr>
          <p:cNvSpPr/>
          <p:nvPr/>
        </p:nvSpPr>
        <p:spPr>
          <a:xfrm>
            <a:off x="8868376" y="380899"/>
            <a:ext cx="1816274" cy="1039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Immagine che contiene schermata, viola, testo, violetto&#10;&#10;Descrizione generata automaticamente">
            <a:extLst>
              <a:ext uri="{FF2B5EF4-FFF2-40B4-BE49-F238E27FC236}">
                <a16:creationId xmlns:a16="http://schemas.microsoft.com/office/drawing/2014/main" id="{9A2FA4C5-D441-09E1-3C4F-8A4D3ADAE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6" y="1829817"/>
            <a:ext cx="9361118" cy="4735338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45AD15FA-FF3A-0DB8-6F00-C84705D561DA}"/>
              </a:ext>
            </a:extLst>
          </p:cNvPr>
          <p:cNvSpPr/>
          <p:nvPr/>
        </p:nvSpPr>
        <p:spPr>
          <a:xfrm>
            <a:off x="1580306" y="2548090"/>
            <a:ext cx="388307" cy="400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7EB8784-29FD-34A7-E260-80C59EF5A9F1}"/>
              </a:ext>
            </a:extLst>
          </p:cNvPr>
          <p:cNvCxnSpPr>
            <a:cxnSpLocks/>
            <a:stCxn id="14" idx="0"/>
            <a:endCxn id="9" idx="3"/>
          </p:cNvCxnSpPr>
          <p:nvPr/>
        </p:nvCxnSpPr>
        <p:spPr>
          <a:xfrm flipV="1">
            <a:off x="1774460" y="1268305"/>
            <a:ext cx="7359903" cy="1279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008B13F-1401-932B-85ED-468E658EEDA1}"/>
              </a:ext>
            </a:extLst>
          </p:cNvPr>
          <p:cNvSpPr txBox="1"/>
          <p:nvPr/>
        </p:nvSpPr>
        <p:spPr>
          <a:xfrm>
            <a:off x="388783" y="1051144"/>
            <a:ext cx="352398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10^4 samples=67 ns, </a:t>
            </a:r>
            <a:r>
              <a:rPr lang="it-IT" err="1"/>
              <a:t>T_b</a:t>
            </a:r>
            <a:r>
              <a:rPr lang="it-IT"/>
              <a:t>=10.53ns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FDC949-482C-F603-97F6-464EBD91255F}"/>
              </a:ext>
            </a:extLst>
          </p:cNvPr>
          <p:cNvSpPr txBox="1"/>
          <p:nvPr/>
        </p:nvSpPr>
        <p:spPr>
          <a:xfrm>
            <a:off x="7927962" y="64523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Time[samples]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568743-2F6E-82EC-F22D-E5B50229BE6D}"/>
              </a:ext>
            </a:extLst>
          </p:cNvPr>
          <p:cNvSpPr txBox="1"/>
          <p:nvPr/>
        </p:nvSpPr>
        <p:spPr>
          <a:xfrm>
            <a:off x="294033" y="1797322"/>
            <a:ext cx="133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frequency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F742A9-C631-925D-0A00-967BADAEC8C6}"/>
              </a:ext>
            </a:extLst>
          </p:cNvPr>
          <p:cNvSpPr txBox="1"/>
          <p:nvPr/>
        </p:nvSpPr>
        <p:spPr>
          <a:xfrm>
            <a:off x="38590" y="-33588"/>
            <a:ext cx="3055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err="1"/>
              <a:t>Wavelet</a:t>
            </a:r>
            <a:endParaRPr lang="it-IT" sz="400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254B9CD-95DE-D74F-50DB-8C02ACC36321}"/>
              </a:ext>
            </a:extLst>
          </p:cNvPr>
          <p:cNvSpPr txBox="1"/>
          <p:nvPr/>
        </p:nvSpPr>
        <p:spPr>
          <a:xfrm>
            <a:off x="9404959" y="2412091"/>
            <a:ext cx="2911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The </a:t>
            </a:r>
            <a:r>
              <a:rPr lang="it-IT" err="1"/>
              <a:t>signal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to </a:t>
            </a:r>
            <a:r>
              <a:rPr lang="it-IT" err="1"/>
              <a:t>stationary</a:t>
            </a:r>
            <a:r>
              <a:rPr lang="it-IT"/>
              <a:t> regime in 300ns</a:t>
            </a:r>
          </a:p>
          <a:p>
            <a:endParaRPr lang="it-IT"/>
          </a:p>
          <a:p>
            <a:r>
              <a:rPr lang="it-IT" err="1"/>
              <a:t>Confirmation</a:t>
            </a:r>
            <a:r>
              <a:rPr lang="it-IT"/>
              <a:t> of S1-S2 </a:t>
            </a:r>
            <a:r>
              <a:rPr lang="it-IT" err="1"/>
              <a:t>motion</a:t>
            </a:r>
            <a:endParaRPr lang="it-IT"/>
          </a:p>
          <a:p>
            <a:endParaRPr lang="it-IT"/>
          </a:p>
          <a:p>
            <a:r>
              <a:rPr lang="it-IT"/>
              <a:t>We </a:t>
            </a:r>
            <a:r>
              <a:rPr lang="it-IT" err="1"/>
              <a:t>could</a:t>
            </a:r>
            <a:r>
              <a:rPr lang="it-IT"/>
              <a:t> </a:t>
            </a:r>
            <a:r>
              <a:rPr lang="it-IT" err="1"/>
              <a:t>measure</a:t>
            </a:r>
            <a:r>
              <a:rPr lang="it-IT"/>
              <a:t> </a:t>
            </a:r>
            <a:r>
              <a:rPr lang="it-IT" err="1"/>
              <a:t>T_b</a:t>
            </a:r>
            <a:r>
              <a:rPr lang="it-IT"/>
              <a:t> </a:t>
            </a:r>
            <a:r>
              <a:rPr lang="it-IT" err="1"/>
              <a:t>also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4A54A-3256-4639-1B80-ABF8F475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4959" y="6477101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36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454849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3CC8A0-C2F9-2E37-EA0B-029852C56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EA1D3CF5-2A22-A9FB-D81F-E58B9805B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/>
          <a:stretch/>
        </p:blipFill>
        <p:spPr>
          <a:xfrm>
            <a:off x="294361" y="1048435"/>
            <a:ext cx="11603277" cy="5809560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350105A-CB59-3A40-1727-8F7A29E7D4E0}"/>
              </a:ext>
            </a:extLst>
          </p:cNvPr>
          <p:cNvCxnSpPr/>
          <p:nvPr/>
        </p:nvCxnSpPr>
        <p:spPr>
          <a:xfrm>
            <a:off x="5966757" y="4576850"/>
            <a:ext cx="30157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F206433-190D-B324-E9B8-BEE53429FEC5}"/>
              </a:ext>
            </a:extLst>
          </p:cNvPr>
          <p:cNvCxnSpPr>
            <a:cxnSpLocks/>
          </p:cNvCxnSpPr>
          <p:nvPr/>
        </p:nvCxnSpPr>
        <p:spPr>
          <a:xfrm>
            <a:off x="5966757" y="3584265"/>
            <a:ext cx="188122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B8CA2850-5082-0958-7DFB-FC9FB34B4245}"/>
              </a:ext>
            </a:extLst>
          </p:cNvPr>
          <p:cNvCxnSpPr>
            <a:cxnSpLocks/>
          </p:cNvCxnSpPr>
          <p:nvPr/>
        </p:nvCxnSpPr>
        <p:spPr>
          <a:xfrm>
            <a:off x="4085533" y="3561552"/>
            <a:ext cx="188122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80A68A8-9328-96E6-FB0F-2C9F7E86E3D2}"/>
              </a:ext>
            </a:extLst>
          </p:cNvPr>
          <p:cNvCxnSpPr>
            <a:cxnSpLocks/>
          </p:cNvCxnSpPr>
          <p:nvPr/>
        </p:nvCxnSpPr>
        <p:spPr>
          <a:xfrm>
            <a:off x="7847981" y="3584265"/>
            <a:ext cx="224831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4588AA2-9B31-B19D-02B0-CEDF7945D9F9}"/>
              </a:ext>
            </a:extLst>
          </p:cNvPr>
          <p:cNvCxnSpPr>
            <a:cxnSpLocks/>
          </p:cNvCxnSpPr>
          <p:nvPr/>
        </p:nvCxnSpPr>
        <p:spPr>
          <a:xfrm>
            <a:off x="1931459" y="3561552"/>
            <a:ext cx="2064709" cy="2271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AEF72E3-C4D0-209B-6C53-DC6821542781}"/>
              </a:ext>
            </a:extLst>
          </p:cNvPr>
          <p:cNvCxnSpPr>
            <a:cxnSpLocks/>
          </p:cNvCxnSpPr>
          <p:nvPr/>
        </p:nvCxnSpPr>
        <p:spPr>
          <a:xfrm>
            <a:off x="3996168" y="2287317"/>
            <a:ext cx="18221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DDE042B-9D1E-83BC-F246-15514893EC75}"/>
              </a:ext>
            </a:extLst>
          </p:cNvPr>
          <p:cNvCxnSpPr/>
          <p:nvPr/>
        </p:nvCxnSpPr>
        <p:spPr>
          <a:xfrm>
            <a:off x="3996168" y="2260061"/>
            <a:ext cx="0" cy="4374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10A305-0D14-26A4-5AFC-5B827DCEF1D9}"/>
              </a:ext>
            </a:extLst>
          </p:cNvPr>
          <p:cNvSpPr txBox="1"/>
          <p:nvPr/>
        </p:nvSpPr>
        <p:spPr>
          <a:xfrm>
            <a:off x="4497201" y="2287317"/>
            <a:ext cx="4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Δ</a:t>
            </a:r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E4FE09-A168-6850-7582-838B31F79AC4}"/>
              </a:ext>
            </a:extLst>
          </p:cNvPr>
          <p:cNvSpPr txBox="1"/>
          <p:nvPr/>
        </p:nvSpPr>
        <p:spPr>
          <a:xfrm>
            <a:off x="6045739" y="4175021"/>
            <a:ext cx="132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Δ</a:t>
            </a:r>
            <a:r>
              <a:rPr lang="it-IT" baseline="-25000"/>
              <a:t>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BEDC90-91E3-8426-9785-E714EE6875B4}"/>
              </a:ext>
            </a:extLst>
          </p:cNvPr>
          <p:cNvSpPr txBox="1"/>
          <p:nvPr/>
        </p:nvSpPr>
        <p:spPr>
          <a:xfrm>
            <a:off x="5157782" y="219125"/>
            <a:ext cx="269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Carrier </a:t>
            </a:r>
            <a:r>
              <a:rPr lang="it-IT" err="1"/>
              <a:t>modulation</a:t>
            </a:r>
            <a:r>
              <a:rPr lang="it-IT"/>
              <a:t> in frequency from K in </a:t>
            </a:r>
            <a:r>
              <a:rPr lang="it-IT" err="1"/>
              <a:t>pot</a:t>
            </a:r>
            <a:r>
              <a:rPr lang="it-IT"/>
              <a:t>. well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E629A297-29A4-C9ED-562D-C153F4C9C9AA}"/>
              </a:ext>
            </a:extLst>
          </p:cNvPr>
          <p:cNvSpPr/>
          <p:nvPr/>
        </p:nvSpPr>
        <p:spPr>
          <a:xfrm>
            <a:off x="5026145" y="91440"/>
            <a:ext cx="2491464" cy="676655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617C1EB-64F3-3AFB-40A9-52BE9C76D034}"/>
              </a:ext>
            </a:extLst>
          </p:cNvPr>
          <p:cNvSpPr txBox="1"/>
          <p:nvPr/>
        </p:nvSpPr>
        <p:spPr>
          <a:xfrm>
            <a:off x="8775126" y="404949"/>
            <a:ext cx="281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Armonics</a:t>
            </a:r>
            <a:r>
              <a:rPr lang="it-IT"/>
              <a:t> from FM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6C4ED4C-324E-F911-53D2-BFB969D3E2F7}"/>
              </a:ext>
            </a:extLst>
          </p:cNvPr>
          <p:cNvSpPr/>
          <p:nvPr/>
        </p:nvSpPr>
        <p:spPr>
          <a:xfrm>
            <a:off x="8775126" y="142159"/>
            <a:ext cx="2045014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3F940F4-C466-A2E6-1F0F-527A21862302}"/>
              </a:ext>
            </a:extLst>
          </p:cNvPr>
          <p:cNvSpPr txBox="1"/>
          <p:nvPr/>
        </p:nvSpPr>
        <p:spPr>
          <a:xfrm>
            <a:off x="1021877" y="501796"/>
            <a:ext cx="323765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err="1"/>
              <a:t>Right</a:t>
            </a:r>
            <a:r>
              <a:rPr lang="it-IT"/>
              <a:t> Shift from cos(</a:t>
            </a:r>
            <a:r>
              <a:rPr lang="el-GR"/>
              <a:t>Δω</a:t>
            </a:r>
            <a:r>
              <a:rPr lang="it-IT"/>
              <a:t>*t) </a:t>
            </a:r>
            <a:r>
              <a:rPr lang="it-IT" err="1"/>
              <a:t>term</a:t>
            </a:r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92C5143-1563-EA28-D8AF-679F4BCDFD49}"/>
              </a:ext>
            </a:extLst>
          </p:cNvPr>
          <p:cNvSpPr txBox="1"/>
          <p:nvPr/>
        </p:nvSpPr>
        <p:spPr>
          <a:xfrm>
            <a:off x="0" y="0"/>
            <a:ext cx="515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/>
              <a:t>Electron Trap: CST </a:t>
            </a:r>
            <a:r>
              <a:rPr lang="it-IT" sz="2800" err="1"/>
              <a:t>simulation</a:t>
            </a:r>
            <a:endParaRPr lang="it-IT" sz="2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0031C1-4157-F34C-BF41-73D5351E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4954" y="6489336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37</a:t>
            </a:fld>
            <a:endParaRPr lang="it-IT" sz="1800"/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7A452506-887D-D1A2-958A-504595F164AD}"/>
              </a:ext>
            </a:extLst>
          </p:cNvPr>
          <p:cNvSpPr txBox="1"/>
          <p:nvPr/>
        </p:nvSpPr>
        <p:spPr>
          <a:xfrm>
            <a:off x="6492758" y="3176177"/>
            <a:ext cx="85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1/T</a:t>
            </a:r>
            <a:r>
              <a:rPr lang="it-IT" baseline="-25000"/>
              <a:t>b</a:t>
            </a:r>
          </a:p>
        </p:txBody>
      </p:sp>
      <p:sp>
        <p:nvSpPr>
          <p:cNvPr id="17" name="CasellaDiTesto 12">
            <a:extLst>
              <a:ext uri="{FF2B5EF4-FFF2-40B4-BE49-F238E27FC236}">
                <a16:creationId xmlns:a16="http://schemas.microsoft.com/office/drawing/2014/main" id="{8D910CFE-7F6C-CA60-2872-8A42C4E62110}"/>
              </a:ext>
            </a:extLst>
          </p:cNvPr>
          <p:cNvSpPr txBox="1"/>
          <p:nvPr/>
        </p:nvSpPr>
        <p:spPr>
          <a:xfrm>
            <a:off x="8775126" y="3186455"/>
            <a:ext cx="85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1/T</a:t>
            </a:r>
            <a:r>
              <a:rPr lang="it-IT" baseline="-250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63548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C029B9-3FEC-0191-686C-E37662684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7037606" cy="1264738"/>
          </a:xfrm>
        </p:spPr>
        <p:txBody>
          <a:bodyPr>
            <a:normAutofit fontScale="90000"/>
          </a:bodyPr>
          <a:lstStyle/>
          <a:p>
            <a:r>
              <a:rPr lang="it-IT" err="1"/>
              <a:t>Reconstruction</a:t>
            </a:r>
            <a:r>
              <a:rPr lang="it-IT"/>
              <a:t> </a:t>
            </a:r>
            <a:r>
              <a:rPr lang="it-IT" err="1"/>
              <a:t>K</a:t>
            </a:r>
            <a:r>
              <a:rPr lang="it-IT" baseline="-25000" err="1"/>
              <a:t>t</a:t>
            </a:r>
            <a:r>
              <a:rPr lang="it-IT"/>
              <a:t>, </a:t>
            </a:r>
            <a:r>
              <a:rPr lang="it-IT" err="1"/>
              <a:t>K</a:t>
            </a:r>
            <a:r>
              <a:rPr lang="it-IT" baseline="-25000" err="1"/>
              <a:t>l</a:t>
            </a:r>
            <a:r>
              <a:rPr lang="it-IT"/>
              <a:t>:</a:t>
            </a:r>
            <a:br>
              <a:rPr lang="it-IT"/>
            </a:br>
            <a:r>
              <a:rPr lang="it-IT" err="1"/>
              <a:t>Experimental</a:t>
            </a:r>
            <a:r>
              <a:rPr lang="it-IT"/>
              <a:t> procedure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5276E5-DC17-96EB-45F9-B456B30BB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6887"/>
            <a:ext cx="10515600" cy="4351338"/>
          </a:xfrm>
        </p:spPr>
        <p:txBody>
          <a:bodyPr/>
          <a:lstStyle/>
          <a:p>
            <a:r>
              <a:rPr lang="it-IT" err="1"/>
              <a:t>Let’s</a:t>
            </a:r>
            <a:r>
              <a:rPr lang="it-IT"/>
              <a:t> </a:t>
            </a:r>
            <a:r>
              <a:rPr lang="it-IT" err="1"/>
              <a:t>think</a:t>
            </a:r>
            <a:r>
              <a:rPr lang="it-IT"/>
              <a:t> that </a:t>
            </a:r>
            <a:r>
              <a:rPr lang="it-IT" err="1"/>
              <a:t>these</a:t>
            </a:r>
            <a:r>
              <a:rPr lang="it-IT"/>
              <a:t> </a:t>
            </a:r>
            <a:br>
              <a:rPr lang="it-IT"/>
            </a:br>
            <a:r>
              <a:rPr lang="it-IT"/>
              <a:t>are </a:t>
            </a:r>
            <a:r>
              <a:rPr lang="it-IT" err="1"/>
              <a:t>experimental</a:t>
            </a:r>
            <a:r>
              <a:rPr lang="it-IT"/>
              <a:t> data-&gt;</a:t>
            </a:r>
            <a:r>
              <a:rPr lang="it-IT" err="1"/>
              <a:t>measure</a:t>
            </a:r>
            <a:r>
              <a:rPr lang="it-IT"/>
              <a:t> </a:t>
            </a:r>
            <a:r>
              <a:rPr lang="it-IT" err="1"/>
              <a:t>K,K</a:t>
            </a:r>
            <a:r>
              <a:rPr lang="it-IT" baseline="-25000" err="1"/>
              <a:t>l</a:t>
            </a:r>
            <a:endParaRPr lang="it-IT" baseline="-25000"/>
          </a:p>
          <a:p>
            <a:r>
              <a:rPr lang="it-IT"/>
              <a:t>We </a:t>
            </a:r>
            <a:r>
              <a:rPr lang="it-IT" err="1"/>
              <a:t>expect</a:t>
            </a:r>
            <a:r>
              <a:rPr lang="it-IT"/>
              <a:t>: T</a:t>
            </a:r>
            <a:r>
              <a:rPr lang="it-IT" baseline="-25000"/>
              <a:t>b</a:t>
            </a:r>
            <a:r>
              <a:rPr lang="it-IT"/>
              <a:t>=10.53ns , K=32151.6eV, </a:t>
            </a:r>
            <a:r>
              <a:rPr lang="it-IT" err="1"/>
              <a:t>K</a:t>
            </a:r>
            <a:r>
              <a:rPr lang="it-IT" baseline="-25000" err="1"/>
              <a:t>l</a:t>
            </a:r>
            <a:r>
              <a:rPr lang="it-IT"/>
              <a:t>=43.2eV</a:t>
            </a:r>
          </a:p>
          <a:p>
            <a:endParaRPr lang="it-IT"/>
          </a:p>
          <a:p>
            <a:pPr marL="514350" indent="-514350">
              <a:buFont typeface="+mj-lt"/>
              <a:buAutoNum type="arabicPeriod"/>
            </a:pPr>
            <a:r>
              <a:rPr lang="it-IT" err="1"/>
              <a:t>Measure</a:t>
            </a:r>
            <a:r>
              <a:rPr lang="it-IT"/>
              <a:t> 1/T</a:t>
            </a:r>
            <a:r>
              <a:rPr lang="it-IT" baseline="-25000"/>
              <a:t>b</a:t>
            </a:r>
            <a:r>
              <a:rPr lang="it-IT"/>
              <a:t> by FM </a:t>
            </a:r>
            <a:r>
              <a:rPr lang="it-IT" err="1"/>
              <a:t>modulation</a:t>
            </a:r>
            <a:endParaRPr lang="it-IT"/>
          </a:p>
          <a:p>
            <a:pPr marL="514350" indent="-514350">
              <a:buFont typeface="+mj-lt"/>
              <a:buAutoNum type="arabicPeriod"/>
            </a:pPr>
            <a:r>
              <a:rPr lang="it-IT"/>
              <a:t>Shift carrier frequency to the </a:t>
            </a:r>
            <a:r>
              <a:rPr lang="it-IT" err="1"/>
              <a:t>left</a:t>
            </a:r>
            <a:r>
              <a:rPr lang="it-IT"/>
              <a:t> by 1/T</a:t>
            </a:r>
            <a:r>
              <a:rPr lang="it-IT" baseline="-25000"/>
              <a:t>b</a:t>
            </a:r>
          </a:p>
          <a:p>
            <a:pPr marL="514350" indent="-514350">
              <a:buFont typeface="+mj-lt"/>
              <a:buAutoNum type="arabicPeriod"/>
            </a:pPr>
            <a:r>
              <a:rPr lang="it-IT" err="1"/>
              <a:t>Measure</a:t>
            </a:r>
            <a:r>
              <a:rPr lang="it-IT"/>
              <a:t> S1-&gt;K</a:t>
            </a:r>
          </a:p>
          <a:p>
            <a:pPr marL="514350" indent="-514350">
              <a:buFont typeface="+mj-lt"/>
              <a:buAutoNum type="arabicPeriod"/>
            </a:pPr>
            <a:r>
              <a:rPr lang="it-IT" err="1"/>
              <a:t>Measure</a:t>
            </a:r>
            <a:r>
              <a:rPr lang="it-IT"/>
              <a:t> </a:t>
            </a:r>
            <a:r>
              <a:rPr lang="it-IT" err="1"/>
              <a:t>K</a:t>
            </a:r>
            <a:r>
              <a:rPr lang="it-IT" baseline="-25000" err="1"/>
              <a:t>l</a:t>
            </a:r>
            <a:r>
              <a:rPr lang="it-IT"/>
              <a:t> by T</a:t>
            </a:r>
            <a:r>
              <a:rPr lang="it-IT" baseline="-25000"/>
              <a:t>b</a:t>
            </a:r>
            <a:r>
              <a:rPr lang="it-IT"/>
              <a:t> and K</a:t>
            </a:r>
          </a:p>
        </p:txBody>
      </p:sp>
      <p:pic>
        <p:nvPicPr>
          <p:cNvPr id="4" name="Immagine 4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BA98A062-9788-35F1-CBD8-BAD6279A8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/>
          <a:stretch/>
        </p:blipFill>
        <p:spPr>
          <a:xfrm>
            <a:off x="7037606" y="18255"/>
            <a:ext cx="5052056" cy="252947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F72881-B1C5-7729-E492-9C62DCE8F527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392424" y="1282994"/>
            <a:ext cx="3645182" cy="701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5B03D-A90D-05A3-4CAD-07C27A91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19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38</a:t>
            </a:fld>
            <a:endParaRPr lang="it-IT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B0A97F-9FD6-1638-E61B-2797565B36B7}"/>
              </a:ext>
            </a:extLst>
          </p:cNvPr>
          <p:cNvSpPr txBox="1">
            <a:spLocks/>
          </p:cNvSpPr>
          <p:nvPr/>
        </p:nvSpPr>
        <p:spPr>
          <a:xfrm>
            <a:off x="8685046" y="3623582"/>
            <a:ext cx="299184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Electron trap </a:t>
            </a:r>
            <a:r>
              <a:rPr lang="it-IT" err="1">
                <a:solidFill>
                  <a:srgbClr val="FF0000"/>
                </a:solidFill>
              </a:rPr>
              <a:t>cst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 err="1">
                <a:solidFill>
                  <a:srgbClr val="FF0000"/>
                </a:solidFill>
              </a:rPr>
              <a:t>simulation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95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B482-A907-4603-D69E-521C3B43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err="1"/>
              <a:t>Experimental</a:t>
            </a:r>
            <a:r>
              <a:rPr lang="it-IT"/>
              <a:t>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79D49-F0C9-4621-2B41-A4EF7DCEF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6936" y="87948"/>
            <a:ext cx="3980688" cy="1325563"/>
          </a:xfrm>
        </p:spPr>
        <p:txBody>
          <a:bodyPr/>
          <a:lstStyle/>
          <a:p>
            <a:r>
              <a:rPr lang="it-IT"/>
              <a:t>F(S1)=26,0165 (7) GHz</a:t>
            </a:r>
          </a:p>
          <a:p>
            <a:r>
              <a:rPr lang="it-IT"/>
              <a:t>F(S2)=26,0260 (7) GHz</a:t>
            </a:r>
          </a:p>
        </p:txBody>
      </p:sp>
      <p:pic>
        <p:nvPicPr>
          <p:cNvPr id="4" name="Immagine 4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557FCA77-514A-6E34-D37A-ED83EC68C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5041" r="9378" b="595"/>
          <a:stretch/>
        </p:blipFill>
        <p:spPr>
          <a:xfrm>
            <a:off x="137160" y="1224242"/>
            <a:ext cx="9768840" cy="554581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387A25-500D-E930-DDF8-93CF6F201059}"/>
              </a:ext>
            </a:extLst>
          </p:cNvPr>
          <p:cNvCxnSpPr/>
          <p:nvPr/>
        </p:nvCxnSpPr>
        <p:spPr>
          <a:xfrm flipH="1">
            <a:off x="5340096" y="301752"/>
            <a:ext cx="1737360" cy="155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43F4C5-CC8F-802C-0A91-ACF4CD90D093}"/>
              </a:ext>
            </a:extLst>
          </p:cNvPr>
          <p:cNvCxnSpPr/>
          <p:nvPr/>
        </p:nvCxnSpPr>
        <p:spPr>
          <a:xfrm flipH="1">
            <a:off x="5559552" y="978408"/>
            <a:ext cx="1911096" cy="3621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4E7F3-37C3-5123-D21F-E19C08F6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5938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39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49201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316" y="0"/>
            <a:ext cx="4527368" cy="757646"/>
          </a:xfrm>
        </p:spPr>
        <p:txBody>
          <a:bodyPr>
            <a:normAutofit/>
          </a:bodyPr>
          <a:lstStyle/>
          <a:p>
            <a:r>
              <a:rPr lang="it-IT" b="1"/>
              <a:t>Dynamic EM Filter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4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38BC45-B4B5-318B-DE47-F0D40F887A0C}"/>
              </a:ext>
            </a:extLst>
          </p:cNvPr>
          <p:cNvSpPr txBox="1"/>
          <p:nvPr/>
        </p:nvSpPr>
        <p:spPr>
          <a:xfrm>
            <a:off x="178778" y="757646"/>
            <a:ext cx="6596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err="1"/>
              <a:t>Exponential</a:t>
            </a:r>
            <a:r>
              <a:rPr lang="it-IT" sz="2400"/>
              <a:t> </a:t>
            </a:r>
            <a:r>
              <a:rPr lang="it-IT" sz="2400" err="1"/>
              <a:t>decaying</a:t>
            </a:r>
            <a:r>
              <a:rPr lang="it-IT" sz="2400"/>
              <a:t> </a:t>
            </a:r>
            <a:r>
              <a:rPr lang="it-IT" sz="2400" err="1"/>
              <a:t>magnetic</a:t>
            </a:r>
            <a:r>
              <a:rPr lang="it-IT" sz="2400"/>
              <a:t> and </a:t>
            </a:r>
            <a:r>
              <a:rPr lang="it-IT" sz="2400" err="1"/>
              <a:t>electric</a:t>
            </a:r>
            <a:r>
              <a:rPr lang="it-IT" sz="2400"/>
              <a:t> field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Electron </a:t>
            </a:r>
            <a:r>
              <a:rPr lang="it-IT" sz="2400" err="1"/>
              <a:t>decelleration</a:t>
            </a:r>
            <a:r>
              <a:rPr lang="it-IT" sz="2400"/>
              <a:t>:</a:t>
            </a:r>
            <a:br>
              <a:rPr lang="it-IT" sz="2400"/>
            </a:br>
            <a:r>
              <a:rPr lang="it-IT" sz="2400"/>
              <a:t>	Drain </a:t>
            </a:r>
            <a:r>
              <a:rPr lang="it-IT" sz="2400" err="1"/>
              <a:t>K</a:t>
            </a:r>
            <a:r>
              <a:rPr lang="it-IT" sz="2400" baseline="-25000" err="1"/>
              <a:t>t</a:t>
            </a:r>
            <a:r>
              <a:rPr lang="it-IT" sz="2400" baseline="-25000"/>
              <a:t> </a:t>
            </a:r>
            <a:r>
              <a:rPr lang="it-IT" sz="2400"/>
              <a:t>, </a:t>
            </a:r>
            <a:r>
              <a:rPr lang="it-IT" sz="2400" err="1"/>
              <a:t>K</a:t>
            </a:r>
            <a:r>
              <a:rPr lang="it-IT" sz="2400" baseline="-25000" err="1"/>
              <a:t>l</a:t>
            </a:r>
            <a:r>
              <a:rPr lang="it-IT" sz="2400"/>
              <a:t>  up to O(100 eV) on TES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3B454F-9793-B635-BF95-390B486675EE}"/>
              </a:ext>
            </a:extLst>
          </p:cNvPr>
          <p:cNvSpPr txBox="1"/>
          <p:nvPr/>
        </p:nvSpPr>
        <p:spPr>
          <a:xfrm>
            <a:off x="427984" y="2387570"/>
            <a:ext cx="646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Longitudinal</a:t>
            </a:r>
            <a:r>
              <a:rPr lang="it-IT" sz="2400"/>
              <a:t> </a:t>
            </a:r>
            <a:r>
              <a:rPr lang="it-IT" sz="2400" err="1"/>
              <a:t>kinetic</a:t>
            </a:r>
            <a:r>
              <a:rPr lang="it-IT" sz="2400"/>
              <a:t> energy with </a:t>
            </a:r>
            <a:r>
              <a:rPr lang="it-IT" sz="2400" err="1"/>
              <a:t>respect</a:t>
            </a:r>
            <a:r>
              <a:rPr lang="it-IT" sz="2400"/>
              <a:t> to B lines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CB335CF-92D0-A801-99F0-708C0312B47C}"/>
              </a:ext>
            </a:extLst>
          </p:cNvPr>
          <p:cNvCxnSpPr>
            <a:cxnSpLocks/>
          </p:cNvCxnSpPr>
          <p:nvPr/>
        </p:nvCxnSpPr>
        <p:spPr>
          <a:xfrm flipV="1">
            <a:off x="2395493" y="1949824"/>
            <a:ext cx="0" cy="5358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A46554-EB68-9F2F-348F-33C10119D297}"/>
              </a:ext>
            </a:extLst>
          </p:cNvPr>
          <p:cNvSpPr txBox="1"/>
          <p:nvPr/>
        </p:nvSpPr>
        <p:spPr>
          <a:xfrm>
            <a:off x="214865" y="3223868"/>
            <a:ext cx="2551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If electron has:</a:t>
            </a:r>
            <a:br>
              <a:rPr lang="it-IT" sz="2400"/>
            </a:br>
            <a:r>
              <a:rPr lang="it-IT" sz="2400"/>
              <a:t>	K&lt;Q</a:t>
            </a:r>
            <a:r>
              <a:rPr lang="el-GR" sz="2400" baseline="-25000"/>
              <a:t>β</a:t>
            </a:r>
            <a:br>
              <a:rPr lang="it-IT" sz="2400"/>
            </a:br>
            <a:r>
              <a:rPr lang="it-IT" sz="2400"/>
              <a:t>	K ~Q</a:t>
            </a:r>
            <a:r>
              <a:rPr lang="el-GR" sz="2400" baseline="-25000"/>
              <a:t>β</a:t>
            </a:r>
            <a:endParaRPr lang="it-IT" sz="2400" baseline="-25000"/>
          </a:p>
          <a:p>
            <a:pPr lvl="1"/>
            <a:endParaRPr lang="it-IT" sz="24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4A874B-203A-933A-8CDB-1ACFC29297AD}"/>
              </a:ext>
            </a:extLst>
          </p:cNvPr>
          <p:cNvSpPr txBox="1"/>
          <p:nvPr/>
        </p:nvSpPr>
        <p:spPr>
          <a:xfrm>
            <a:off x="3615896" y="3699698"/>
            <a:ext cx="141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Discarded</a:t>
            </a:r>
            <a:endParaRPr lang="it-IT" sz="2400"/>
          </a:p>
          <a:p>
            <a:r>
              <a:rPr lang="it-IT" sz="2400"/>
              <a:t>TES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7A05835-F2C8-A206-6C20-97DC040673F8}"/>
              </a:ext>
            </a:extLst>
          </p:cNvPr>
          <p:cNvCxnSpPr>
            <a:cxnSpLocks/>
          </p:cNvCxnSpPr>
          <p:nvPr/>
        </p:nvCxnSpPr>
        <p:spPr>
          <a:xfrm>
            <a:off x="2004266" y="3866820"/>
            <a:ext cx="128016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44A5D5F-C5D8-895C-553D-2D9B84CC8AB0}"/>
              </a:ext>
            </a:extLst>
          </p:cNvPr>
          <p:cNvCxnSpPr>
            <a:cxnSpLocks/>
          </p:cNvCxnSpPr>
          <p:nvPr/>
        </p:nvCxnSpPr>
        <p:spPr>
          <a:xfrm>
            <a:off x="2026036" y="4267417"/>
            <a:ext cx="13237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o 8">
            <a:extLst>
              <a:ext uri="{FF2B5EF4-FFF2-40B4-BE49-F238E27FC236}">
                <a16:creationId xmlns:a16="http://schemas.microsoft.com/office/drawing/2014/main" id="{CE642EC7-8DE4-11D3-F2B0-531131FAC157}"/>
              </a:ext>
            </a:extLst>
          </p:cNvPr>
          <p:cNvGrpSpPr/>
          <p:nvPr/>
        </p:nvGrpSpPr>
        <p:grpSpPr>
          <a:xfrm>
            <a:off x="9012861" y="2298344"/>
            <a:ext cx="3240360" cy="2120652"/>
            <a:chOff x="8997807" y="3006656"/>
            <a:chExt cx="3240360" cy="2120652"/>
          </a:xfrm>
        </p:grpSpPr>
        <p:sp>
          <p:nvSpPr>
            <p:cNvPr id="17" name="Line 1">
              <a:extLst>
                <a:ext uri="{FF2B5EF4-FFF2-40B4-BE49-F238E27FC236}">
                  <a16:creationId xmlns:a16="http://schemas.microsoft.com/office/drawing/2014/main" id="{81170407-3E7E-BFAA-BDE6-821D3273E9AE}"/>
                </a:ext>
              </a:extLst>
            </p:cNvPr>
            <p:cNvSpPr/>
            <p:nvPr/>
          </p:nvSpPr>
          <p:spPr>
            <a:xfrm>
              <a:off x="8997807" y="4762736"/>
              <a:ext cx="2971800" cy="360"/>
            </a:xfrm>
            <a:prstGeom prst="line">
              <a:avLst/>
            </a:prstGeom>
            <a:ln w="381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Line 2">
              <a:extLst>
                <a:ext uri="{FF2B5EF4-FFF2-40B4-BE49-F238E27FC236}">
                  <a16:creationId xmlns:a16="http://schemas.microsoft.com/office/drawing/2014/main" id="{25387553-5EDC-5FCF-469A-D3C4AFC2144F}"/>
                </a:ext>
              </a:extLst>
            </p:cNvPr>
            <p:cNvSpPr/>
            <p:nvPr/>
          </p:nvSpPr>
          <p:spPr>
            <a:xfrm flipV="1">
              <a:off x="8999247" y="3006656"/>
              <a:ext cx="360" cy="1746000"/>
            </a:xfrm>
            <a:prstGeom prst="line">
              <a:avLst/>
            </a:prstGeom>
            <a:ln w="381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Line 3">
              <a:extLst>
                <a:ext uri="{FF2B5EF4-FFF2-40B4-BE49-F238E27FC236}">
                  <a16:creationId xmlns:a16="http://schemas.microsoft.com/office/drawing/2014/main" id="{4E5BBD2B-7BA6-EC71-8752-C463B9775F3C}"/>
                </a:ext>
              </a:extLst>
            </p:cNvPr>
            <p:cNvSpPr/>
            <p:nvPr/>
          </p:nvSpPr>
          <p:spPr>
            <a:xfrm>
              <a:off x="9767847" y="3960296"/>
              <a:ext cx="983520" cy="765000"/>
            </a:xfrm>
            <a:prstGeom prst="line">
              <a:avLst/>
            </a:prstGeom>
            <a:ln w="38100">
              <a:solidFill>
                <a:srgbClr val="A5A5A5"/>
              </a:solidFill>
              <a:prstDash val="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9076D7FD-8453-DAAF-8EB0-8F6C9CED9B70}"/>
                </a:ext>
              </a:extLst>
            </p:cNvPr>
            <p:cNvSpPr/>
            <p:nvPr/>
          </p:nvSpPr>
          <p:spPr>
            <a:xfrm>
              <a:off x="8999607" y="3368816"/>
              <a:ext cx="1197720" cy="1397160"/>
            </a:xfrm>
            <a:custGeom>
              <a:avLst/>
              <a:gdLst/>
              <a:ahLst/>
              <a:cxnLst/>
              <a:rect l="l" t="t" r="r" b="b"/>
              <a:pathLst>
                <a:path w="726" h="726">
                  <a:moveTo>
                    <a:pt x="0" y="0"/>
                  </a:moveTo>
                  <a:cubicBezTo>
                    <a:pt x="155" y="102"/>
                    <a:pt x="310" y="204"/>
                    <a:pt x="408" y="272"/>
                  </a:cubicBezTo>
                  <a:cubicBezTo>
                    <a:pt x="506" y="340"/>
                    <a:pt x="545" y="363"/>
                    <a:pt x="590" y="408"/>
                  </a:cubicBezTo>
                  <a:cubicBezTo>
                    <a:pt x="635" y="453"/>
                    <a:pt x="657" y="492"/>
                    <a:pt x="680" y="545"/>
                  </a:cubicBezTo>
                  <a:cubicBezTo>
                    <a:pt x="703" y="598"/>
                    <a:pt x="714" y="662"/>
                    <a:pt x="726" y="72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0192CF71-1953-0913-C79E-69D089854658}"/>
                </a:ext>
              </a:extLst>
            </p:cNvPr>
            <p:cNvSpPr/>
            <p:nvPr/>
          </p:nvSpPr>
          <p:spPr>
            <a:xfrm>
              <a:off x="11896167" y="4556816"/>
              <a:ext cx="342000" cy="3848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GB" sz="194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K</a:t>
              </a:r>
              <a:endParaRPr lang="en-US" sz="1940" b="0" strike="noStrike" spc="-1">
                <a:latin typeface="Arial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EDEF5699-1BDD-0EA8-FCE9-E1F2D35317CB}"/>
                </a:ext>
              </a:extLst>
            </p:cNvPr>
            <p:cNvSpPr/>
            <p:nvPr/>
          </p:nvSpPr>
          <p:spPr>
            <a:xfrm>
              <a:off x="11136567" y="3930056"/>
              <a:ext cx="105120" cy="828720"/>
            </a:xfrm>
            <a:custGeom>
              <a:avLst/>
              <a:gdLst/>
              <a:ahLst/>
              <a:cxnLst/>
              <a:rect l="l" t="t" r="r" b="b"/>
              <a:pathLst>
                <a:path w="90" h="589">
                  <a:moveTo>
                    <a:pt x="0" y="589"/>
                  </a:moveTo>
                  <a:cubicBezTo>
                    <a:pt x="15" y="294"/>
                    <a:pt x="30" y="0"/>
                    <a:pt x="45" y="0"/>
                  </a:cubicBezTo>
                  <a:cubicBezTo>
                    <a:pt x="60" y="0"/>
                    <a:pt x="83" y="491"/>
                    <a:pt x="90" y="589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3" name="Connettore diritto 22">
              <a:extLst>
                <a:ext uri="{FF2B5EF4-FFF2-40B4-BE49-F238E27FC236}">
                  <a16:creationId xmlns:a16="http://schemas.microsoft.com/office/drawing/2014/main" id="{6B30A93A-E1E9-2210-E577-FAF06E03E60A}"/>
                </a:ext>
              </a:extLst>
            </p:cNvPr>
            <p:cNvSpPr/>
            <p:nvPr/>
          </p:nvSpPr>
          <p:spPr>
            <a:xfrm>
              <a:off x="9683607" y="5064056"/>
              <a:ext cx="2286000" cy="360"/>
            </a:xfrm>
            <a:prstGeom prst="line">
              <a:avLst/>
            </a:prstGeom>
            <a:ln w="0"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35E8A48-ABCA-24E5-168C-3DAFF5905BCD}"/>
                </a:ext>
              </a:extLst>
            </p:cNvPr>
            <p:cNvSpPr/>
            <p:nvPr/>
          </p:nvSpPr>
          <p:spPr>
            <a:xfrm>
              <a:off x="10369767" y="4781708"/>
              <a:ext cx="91368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10 eV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B23532B7-17CC-D5D5-1BEB-30535934E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04" y="0"/>
            <a:ext cx="3426465" cy="220559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62BBEF0C-83DF-EF36-E0B3-16F8B5BF0188}"/>
              </a:ext>
            </a:extLst>
          </p:cNvPr>
          <p:cNvSpPr/>
          <p:nvPr/>
        </p:nvSpPr>
        <p:spPr>
          <a:xfrm>
            <a:off x="10841661" y="929995"/>
            <a:ext cx="67673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5F0BAC7-2330-04C7-30D4-F1AA87DD821B}"/>
              </a:ext>
            </a:extLst>
          </p:cNvPr>
          <p:cNvSpPr txBox="1"/>
          <p:nvPr/>
        </p:nvSpPr>
        <p:spPr>
          <a:xfrm>
            <a:off x="8336600" y="4923681"/>
            <a:ext cx="329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  Event by event </a:t>
            </a:r>
            <a:r>
              <a:rPr lang="it-IT" sz="2400" err="1"/>
              <a:t>basis</a:t>
            </a:r>
            <a:endParaRPr lang="it-IT" sz="2400"/>
          </a:p>
          <a:p>
            <a:r>
              <a:rPr lang="it-IT" sz="2400"/>
              <a:t>      If </a:t>
            </a:r>
            <a:r>
              <a:rPr lang="it-IT" sz="2400" err="1"/>
              <a:t>K</a:t>
            </a:r>
            <a:r>
              <a:rPr lang="it-IT" sz="2400" baseline="-25000" err="1"/>
              <a:t>t</a:t>
            </a:r>
            <a:r>
              <a:rPr lang="it-IT" sz="2400" baseline="-25000"/>
              <a:t> </a:t>
            </a:r>
            <a:r>
              <a:rPr lang="it-IT" sz="2400"/>
              <a:t>, </a:t>
            </a:r>
            <a:r>
              <a:rPr lang="it-IT" sz="2400" err="1"/>
              <a:t>K</a:t>
            </a:r>
            <a:r>
              <a:rPr lang="it-IT" sz="2400" baseline="-25000" err="1"/>
              <a:t>l</a:t>
            </a:r>
            <a:r>
              <a:rPr lang="it-IT" sz="2400"/>
              <a:t>  </a:t>
            </a:r>
            <a:r>
              <a:rPr lang="it-IT" sz="2400" err="1"/>
              <a:t>known</a:t>
            </a:r>
            <a:endParaRPr lang="it-IT" sz="2400"/>
          </a:p>
          <a:p>
            <a:endParaRPr lang="it-IT" sz="2400"/>
          </a:p>
          <a:p>
            <a:r>
              <a:rPr lang="it-IT" sz="2400"/>
              <a:t> </a:t>
            </a:r>
            <a:endParaRPr lang="it-IT" sz="2400">
              <a:solidFill>
                <a:srgbClr val="FF0000"/>
              </a:solidFill>
            </a:endParaRPr>
          </a:p>
          <a:p>
            <a:r>
              <a:rPr lang="it-IT" sz="2400">
                <a:solidFill>
                  <a:srgbClr val="FF0000"/>
                </a:solidFill>
              </a:rPr>
              <a:t>	RF Region</a:t>
            </a:r>
          </a:p>
        </p:txBody>
      </p:sp>
      <p:pic>
        <p:nvPicPr>
          <p:cNvPr id="8" name="Immagine 7" descr="Immagine che contiene schermata, linea, Elementi grafici, diagramma&#10;&#10;Descrizione generata automaticamente">
            <a:extLst>
              <a:ext uri="{FF2B5EF4-FFF2-40B4-BE49-F238E27FC236}">
                <a16:creationId xmlns:a16="http://schemas.microsoft.com/office/drawing/2014/main" id="{2B0E8EDA-C897-992A-4B6A-E7FAAB764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0" y="4752656"/>
            <a:ext cx="7348353" cy="213147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1262982-3098-4B88-7081-4BE53B5A6099}"/>
              </a:ext>
            </a:extLst>
          </p:cNvPr>
          <p:cNvCxnSpPr>
            <a:cxnSpLocks/>
          </p:cNvCxnSpPr>
          <p:nvPr/>
        </p:nvCxnSpPr>
        <p:spPr>
          <a:xfrm>
            <a:off x="9985466" y="5818391"/>
            <a:ext cx="0" cy="4975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E9AAD47-9B73-851D-772C-4BD00F49E885}"/>
              </a:ext>
            </a:extLst>
          </p:cNvPr>
          <p:cNvCxnSpPr>
            <a:cxnSpLocks/>
          </p:cNvCxnSpPr>
          <p:nvPr/>
        </p:nvCxnSpPr>
        <p:spPr>
          <a:xfrm flipH="1">
            <a:off x="7194176" y="5320850"/>
            <a:ext cx="1269207" cy="3668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5B48D1BF-0786-19BC-4DC3-D09C4C18FD64}"/>
              </a:ext>
            </a:extLst>
          </p:cNvPr>
          <p:cNvCxnSpPr>
            <a:cxnSpLocks/>
          </p:cNvCxnSpPr>
          <p:nvPr/>
        </p:nvCxnSpPr>
        <p:spPr>
          <a:xfrm>
            <a:off x="3832316" y="4461834"/>
            <a:ext cx="0" cy="4975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2FB5930-4348-08F8-B676-6F41B8CE1534}"/>
              </a:ext>
            </a:extLst>
          </p:cNvPr>
          <p:cNvSpPr/>
          <p:nvPr/>
        </p:nvSpPr>
        <p:spPr>
          <a:xfrm>
            <a:off x="9482328" y="1051560"/>
            <a:ext cx="1359333" cy="109728"/>
          </a:xfrm>
          <a:prstGeom prst="rect">
            <a:avLst/>
          </a:prstGeom>
          <a:noFill/>
          <a:ln w="5715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237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24A2-1DCB-DD3D-D898-D3D2CF6D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it-IT" err="1"/>
              <a:t>Experimental</a:t>
            </a:r>
            <a:r>
              <a:rPr lang="it-IT"/>
              <a:t> procedure: </a:t>
            </a:r>
            <a:r>
              <a:rPr lang="it-IT" err="1"/>
              <a:t>measure</a:t>
            </a:r>
            <a:r>
              <a:rPr lang="it-IT"/>
              <a:t> T</a:t>
            </a:r>
            <a:r>
              <a:rPr lang="it-IT" baseline="-25000"/>
              <a:t>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A8DDE-43CC-B954-DDF1-13C108890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9212"/>
            <a:ext cx="12192000" cy="2129949"/>
          </a:xfrm>
        </p:spPr>
        <p:txBody>
          <a:bodyPr/>
          <a:lstStyle/>
          <a:p>
            <a:r>
              <a:rPr lang="it-IT"/>
              <a:t>F(1</a:t>
            </a:r>
            <a:r>
              <a:rPr lang="el-GR"/>
              <a:t>Δ</a:t>
            </a:r>
            <a:r>
              <a:rPr lang="it-IT"/>
              <a:t>,L)=25,9215 (7) GHz	0,095	</a:t>
            </a:r>
          </a:p>
          <a:p>
            <a:r>
              <a:rPr lang="it-IT"/>
              <a:t>F(2</a:t>
            </a:r>
            <a:r>
              <a:rPr lang="el-GR"/>
              <a:t>Δ</a:t>
            </a:r>
            <a:r>
              <a:rPr lang="it-IT"/>
              <a:t>,R)=26,2060 (7) GHz	0,09475</a:t>
            </a:r>
          </a:p>
          <a:p>
            <a:r>
              <a:rPr lang="it-IT"/>
              <a:t>F(1</a:t>
            </a:r>
            <a:r>
              <a:rPr lang="el-GR"/>
              <a:t>Δ</a:t>
            </a:r>
            <a:r>
              <a:rPr lang="it-IT"/>
              <a:t>,R)=26,1110 (7) GHz	0,0945</a:t>
            </a:r>
          </a:p>
          <a:p>
            <a:r>
              <a:rPr lang="it-IT"/>
              <a:t>F(2</a:t>
            </a:r>
            <a:r>
              <a:rPr lang="el-GR"/>
              <a:t>Δ</a:t>
            </a:r>
            <a:r>
              <a:rPr lang="it-IT"/>
              <a:t>,L)=25,8270 (7) GHz	0,09475</a:t>
            </a:r>
          </a:p>
        </p:txBody>
      </p:sp>
      <p:pic>
        <p:nvPicPr>
          <p:cNvPr id="4" name="Immagine 4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CBB669B4-F6F0-6450-CCEE-ED45A5B7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5041" r="9378" b="595"/>
          <a:stretch/>
        </p:blipFill>
        <p:spPr>
          <a:xfrm>
            <a:off x="0" y="3538840"/>
            <a:ext cx="5846638" cy="331916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BEA2D6-39EF-D3BE-75C3-4DEB986823A1}"/>
              </a:ext>
            </a:extLst>
          </p:cNvPr>
          <p:cNvCxnSpPr>
            <a:cxnSpLocks/>
          </p:cNvCxnSpPr>
          <p:nvPr/>
        </p:nvCxnSpPr>
        <p:spPr>
          <a:xfrm>
            <a:off x="1920240" y="4722876"/>
            <a:ext cx="0" cy="242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0C56D2-120E-1D01-84E2-36A3CA76694E}"/>
              </a:ext>
            </a:extLst>
          </p:cNvPr>
          <p:cNvCxnSpPr/>
          <p:nvPr/>
        </p:nvCxnSpPr>
        <p:spPr>
          <a:xfrm>
            <a:off x="4248912" y="5668788"/>
            <a:ext cx="0" cy="484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9AA854-DB85-B86A-F2F4-CDD4CAA5ABAE}"/>
              </a:ext>
            </a:extLst>
          </p:cNvPr>
          <p:cNvCxnSpPr/>
          <p:nvPr/>
        </p:nvCxnSpPr>
        <p:spPr>
          <a:xfrm>
            <a:off x="5410200" y="5062728"/>
            <a:ext cx="0" cy="484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7E1449-473B-F63B-E788-983F79D7CA86}"/>
              </a:ext>
            </a:extLst>
          </p:cNvPr>
          <p:cNvCxnSpPr/>
          <p:nvPr/>
        </p:nvCxnSpPr>
        <p:spPr>
          <a:xfrm>
            <a:off x="783336" y="5668788"/>
            <a:ext cx="0" cy="484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989351-A4F1-2E4A-026A-256E6F9434EF}"/>
              </a:ext>
            </a:extLst>
          </p:cNvPr>
          <p:cNvSpPr txBox="1"/>
          <p:nvPr/>
        </p:nvSpPr>
        <p:spPr>
          <a:xfrm>
            <a:off x="4379976" y="750458"/>
            <a:ext cx="309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F(S1)-F(n</a:t>
            </a:r>
            <a:r>
              <a:rPr lang="el-GR"/>
              <a:t>Δ</a:t>
            </a:r>
            <a:r>
              <a:rPr lang="it-IT"/>
              <a:t>,L/R)=</a:t>
            </a:r>
            <a:r>
              <a:rPr lang="el-GR"/>
              <a:t> Δ</a:t>
            </a:r>
            <a:endParaRPr lang="it-IT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89856EA-8605-005B-856A-5988D3874521}"/>
              </a:ext>
            </a:extLst>
          </p:cNvPr>
          <p:cNvSpPr/>
          <p:nvPr/>
        </p:nvSpPr>
        <p:spPr>
          <a:xfrm>
            <a:off x="5925312" y="1189212"/>
            <a:ext cx="374904" cy="19471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A7DFAF-4EEF-BF72-8DB4-8E7106385CA8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6300216" y="2157984"/>
            <a:ext cx="813816" cy="4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A17D63C-F3E6-B8AE-7014-D5694837E8F5}"/>
              </a:ext>
            </a:extLst>
          </p:cNvPr>
          <p:cNvSpPr txBox="1"/>
          <p:nvPr/>
        </p:nvSpPr>
        <p:spPr>
          <a:xfrm>
            <a:off x="7470648" y="193584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&lt;</a:t>
            </a:r>
            <a:r>
              <a:rPr lang="el-GR"/>
              <a:t>Δ</a:t>
            </a:r>
            <a:r>
              <a:rPr lang="it-IT"/>
              <a:t>&gt;=0,09475 GHz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B55A3F-4D0E-B4A5-28B3-A3FDE4A9C791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>
            <a:off x="8613648" y="2305176"/>
            <a:ext cx="0" cy="817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61A3373-A1C1-DD60-5185-0BAFE3EC20E7}"/>
              </a:ext>
            </a:extLst>
          </p:cNvPr>
          <p:cNvSpPr txBox="1"/>
          <p:nvPr/>
        </p:nvSpPr>
        <p:spPr>
          <a:xfrm>
            <a:off x="7278624" y="3122542"/>
            <a:ext cx="267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</a:t>
            </a:r>
            <a:r>
              <a:rPr lang="it-IT" baseline="-25000"/>
              <a:t>b</a:t>
            </a:r>
            <a:r>
              <a:rPr lang="it-IT"/>
              <a:t>=1/&lt;</a:t>
            </a:r>
            <a:r>
              <a:rPr lang="el-GR"/>
              <a:t>Δ</a:t>
            </a:r>
            <a:r>
              <a:rPr lang="it-IT"/>
              <a:t>&gt;=10,554 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B96246-82EF-2465-2739-9E71FE71DE51}"/>
              </a:ext>
            </a:extLst>
          </p:cNvPr>
          <p:cNvCxnSpPr/>
          <p:nvPr/>
        </p:nvCxnSpPr>
        <p:spPr>
          <a:xfrm>
            <a:off x="3118104" y="3904488"/>
            <a:ext cx="22920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1B8C50-4BC9-35F5-6744-6FA36AAAE4BA}"/>
              </a:ext>
            </a:extLst>
          </p:cNvPr>
          <p:cNvCxnSpPr/>
          <p:nvPr/>
        </p:nvCxnSpPr>
        <p:spPr>
          <a:xfrm>
            <a:off x="774192" y="3904488"/>
            <a:ext cx="22920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9D2607-0DAD-D37C-C3DD-8F719A560F8C}"/>
              </a:ext>
            </a:extLst>
          </p:cNvPr>
          <p:cNvCxnSpPr>
            <a:cxnSpLocks/>
          </p:cNvCxnSpPr>
          <p:nvPr/>
        </p:nvCxnSpPr>
        <p:spPr>
          <a:xfrm>
            <a:off x="3118104" y="4585716"/>
            <a:ext cx="11308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7D4FFB-84EF-F9EA-07D0-B043FFE0FB94}"/>
              </a:ext>
            </a:extLst>
          </p:cNvPr>
          <p:cNvCxnSpPr>
            <a:cxnSpLocks/>
          </p:cNvCxnSpPr>
          <p:nvPr/>
        </p:nvCxnSpPr>
        <p:spPr>
          <a:xfrm>
            <a:off x="1920240" y="4578096"/>
            <a:ext cx="11308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BAC336E-0853-5C42-5C7E-77CD4DC1A1E0}"/>
              </a:ext>
            </a:extLst>
          </p:cNvPr>
          <p:cNvSpPr txBox="1"/>
          <p:nvPr/>
        </p:nvSpPr>
        <p:spPr>
          <a:xfrm>
            <a:off x="7278624" y="3640634"/>
            <a:ext cx="267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</a:t>
            </a:r>
            <a:r>
              <a:rPr lang="it-IT" baseline="-25000"/>
              <a:t>b</a:t>
            </a:r>
            <a:r>
              <a:rPr lang="it-IT"/>
              <a:t>(</a:t>
            </a:r>
            <a:r>
              <a:rPr lang="it-IT" err="1"/>
              <a:t>expected</a:t>
            </a:r>
            <a:r>
              <a:rPr lang="it-IT"/>
              <a:t>)=10,534 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8A773-B7D7-13E7-E6DB-B61CE7A13FDD}"/>
              </a:ext>
            </a:extLst>
          </p:cNvPr>
          <p:cNvSpPr txBox="1"/>
          <p:nvPr/>
        </p:nvSpPr>
        <p:spPr>
          <a:xfrm>
            <a:off x="6300216" y="5264773"/>
            <a:ext cx="56052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In </a:t>
            </a:r>
            <a:r>
              <a:rPr lang="it-IT" err="1"/>
              <a:t>real</a:t>
            </a:r>
            <a:r>
              <a:rPr lang="it-IT"/>
              <a:t> life some of </a:t>
            </a:r>
            <a:r>
              <a:rPr lang="it-IT" err="1"/>
              <a:t>them</a:t>
            </a:r>
            <a:r>
              <a:rPr lang="it-IT"/>
              <a:t> </a:t>
            </a:r>
            <a:r>
              <a:rPr lang="it-IT" err="1"/>
              <a:t>will</a:t>
            </a:r>
            <a:r>
              <a:rPr lang="it-IT"/>
              <a:t> be </a:t>
            </a:r>
            <a:r>
              <a:rPr lang="it-IT" err="1"/>
              <a:t>hidden</a:t>
            </a:r>
            <a:r>
              <a:rPr lang="it-IT"/>
              <a:t> </a:t>
            </a:r>
            <a:r>
              <a:rPr lang="it-IT" err="1"/>
              <a:t>below</a:t>
            </a:r>
            <a:r>
              <a:rPr lang="it-IT"/>
              <a:t> </a:t>
            </a:r>
            <a:r>
              <a:rPr lang="it-IT" err="1"/>
              <a:t>thermal</a:t>
            </a:r>
            <a:r>
              <a:rPr lang="it-IT"/>
              <a:t> noise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04AEF-67A8-2B72-D158-0B2A08C1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40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3376083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7203-4373-6A35-C01A-969453E6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756179"/>
          </a:xfrm>
        </p:spPr>
        <p:txBody>
          <a:bodyPr/>
          <a:lstStyle/>
          <a:p>
            <a:r>
              <a:rPr lang="it-IT" err="1"/>
              <a:t>Measurement</a:t>
            </a:r>
            <a:r>
              <a:rPr lang="it-IT"/>
              <a:t> of 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E7717-DB84-94A4-A419-542CCB7D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" y="2118130"/>
            <a:ext cx="7565136" cy="1325564"/>
          </a:xfrm>
        </p:spPr>
        <p:txBody>
          <a:bodyPr>
            <a:normAutofit/>
          </a:bodyPr>
          <a:lstStyle/>
          <a:p>
            <a:r>
              <a:rPr lang="it-IT" sz="2400"/>
              <a:t>F(S1)-</a:t>
            </a:r>
            <a:r>
              <a:rPr lang="el-GR" sz="2400"/>
              <a:t> </a:t>
            </a:r>
            <a:r>
              <a:rPr lang="it-IT" sz="2400"/>
              <a:t>&lt;</a:t>
            </a:r>
            <a:r>
              <a:rPr lang="el-GR" sz="2400"/>
              <a:t>Δ</a:t>
            </a:r>
            <a:r>
              <a:rPr lang="it-IT" sz="2400"/>
              <a:t>&gt;=25,9218 (7) GHz-&gt;K=32193.7eV=K1</a:t>
            </a:r>
          </a:p>
          <a:p>
            <a:r>
              <a:rPr lang="it-IT" sz="2400"/>
              <a:t>K(</a:t>
            </a:r>
            <a:r>
              <a:rPr lang="it-IT" sz="2400" err="1"/>
              <a:t>expected</a:t>
            </a:r>
            <a:r>
              <a:rPr lang="it-IT" sz="2400"/>
              <a:t>)=32151,6eV</a:t>
            </a:r>
          </a:p>
          <a:p>
            <a:pPr marL="0" indent="0">
              <a:buNone/>
            </a:pPr>
            <a:endParaRPr lang="it-IT"/>
          </a:p>
        </p:txBody>
      </p:sp>
      <p:pic>
        <p:nvPicPr>
          <p:cNvPr id="4" name="Immagine 4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E91092C9-2098-ED07-DA65-5B70843E5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5041" r="9378" b="595"/>
          <a:stretch/>
        </p:blipFill>
        <p:spPr>
          <a:xfrm>
            <a:off x="5172392" y="2862072"/>
            <a:ext cx="7006596" cy="3977673"/>
          </a:xfrm>
          <a:prstGeom prst="rect">
            <a:avLst/>
          </a:prstGeom>
        </p:spPr>
      </p:pic>
      <p:pic>
        <p:nvPicPr>
          <p:cNvPr id="5" name="Immagine 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6FFBD083-4AA7-A128-AFCC-6B2533C7E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 r="8998"/>
          <a:stretch/>
        </p:blipFill>
        <p:spPr>
          <a:xfrm>
            <a:off x="7489880" y="0"/>
            <a:ext cx="4689108" cy="26700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FC5567-7018-CE21-C939-1E5AAD2CE6B0}"/>
              </a:ext>
            </a:extLst>
          </p:cNvPr>
          <p:cNvCxnSpPr/>
          <p:nvPr/>
        </p:nvCxnSpPr>
        <p:spPr>
          <a:xfrm flipV="1">
            <a:off x="10058400" y="1655064"/>
            <a:ext cx="301752" cy="292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6107EE-6BF2-07B3-3601-BF0228F3D2C1}"/>
              </a:ext>
            </a:extLst>
          </p:cNvPr>
          <p:cNvSpPr txBox="1"/>
          <p:nvPr/>
        </p:nvSpPr>
        <p:spPr>
          <a:xfrm>
            <a:off x="9871010" y="1544789"/>
            <a:ext cx="49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K1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EB4F5-8310-95D7-FF4D-3518D7043E52}"/>
              </a:ext>
            </a:extLst>
          </p:cNvPr>
          <p:cNvSpPr txBox="1"/>
          <p:nvPr/>
        </p:nvSpPr>
        <p:spPr>
          <a:xfrm>
            <a:off x="8602538" y="3059843"/>
            <a:ext cx="79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F(S1)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6D70F3-0414-E043-04AE-8B69EE6D361D}"/>
              </a:ext>
            </a:extLst>
          </p:cNvPr>
          <p:cNvSpPr txBox="1"/>
          <p:nvPr/>
        </p:nvSpPr>
        <p:spPr>
          <a:xfrm>
            <a:off x="11465756" y="511680"/>
            <a:ext cx="49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K2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6AE7A3-7A1D-D9D9-0581-129F7088B81E}"/>
              </a:ext>
            </a:extLst>
          </p:cNvPr>
          <p:cNvCxnSpPr/>
          <p:nvPr/>
        </p:nvCxnSpPr>
        <p:spPr>
          <a:xfrm flipV="1">
            <a:off x="11931280" y="298774"/>
            <a:ext cx="0" cy="582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30F5AD-7626-E8D8-2E6E-C09018238056}"/>
              </a:ext>
            </a:extLst>
          </p:cNvPr>
          <p:cNvSpPr txBox="1"/>
          <p:nvPr/>
        </p:nvSpPr>
        <p:spPr>
          <a:xfrm>
            <a:off x="8901242" y="4905947"/>
            <a:ext cx="79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F(S2)</a:t>
            </a:r>
          </a:p>
        </p:txBody>
      </p: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9271762-BBBD-0A1A-A902-C2D26E5EC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7" y="4905947"/>
            <a:ext cx="4451894" cy="13255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95D22-1F7A-5EAB-88E1-CEDFF30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12" y="6492875"/>
            <a:ext cx="352748" cy="365125"/>
          </a:xfrm>
        </p:spPr>
        <p:txBody>
          <a:bodyPr/>
          <a:lstStyle/>
          <a:p>
            <a:fld id="{6D15FF31-346E-436A-894D-D9957827672E}" type="slidenum">
              <a:rPr lang="it-IT" smtClean="0">
                <a:solidFill>
                  <a:srgbClr val="FF0000"/>
                </a:solidFill>
              </a:rPr>
              <a:t>41</a:t>
            </a:fld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96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0D5A4-F978-D62E-F233-1D656DB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36179" cy="1005840"/>
          </a:xfrm>
        </p:spPr>
        <p:txBody>
          <a:bodyPr>
            <a:normAutofit/>
          </a:bodyPr>
          <a:lstStyle/>
          <a:p>
            <a:r>
              <a:rPr lang="it-IT" err="1"/>
              <a:t>Measurement</a:t>
            </a:r>
            <a:r>
              <a:rPr lang="it-IT"/>
              <a:t> of </a:t>
            </a:r>
            <a:r>
              <a:rPr lang="it-IT" err="1"/>
              <a:t>K</a:t>
            </a:r>
            <a:r>
              <a:rPr lang="it-IT" baseline="-25000" err="1"/>
              <a:t>l</a:t>
            </a:r>
            <a:endParaRPr lang="it-IT" baseline="-25000"/>
          </a:p>
        </p:txBody>
      </p:sp>
      <p:pic>
        <p:nvPicPr>
          <p:cNvPr id="5" name="Segnaposto contenuto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74EC2B17-9760-BE9E-E607-84DF462A1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/>
          <a:stretch/>
        </p:blipFill>
        <p:spPr>
          <a:xfrm>
            <a:off x="2677744" y="2002536"/>
            <a:ext cx="9494369" cy="4846320"/>
          </a:xfr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1605389-B211-3A3F-7142-F8380385D202}"/>
              </a:ext>
            </a:extLst>
          </p:cNvPr>
          <p:cNvCxnSpPr>
            <a:cxnSpLocks/>
          </p:cNvCxnSpPr>
          <p:nvPr/>
        </p:nvCxnSpPr>
        <p:spPr>
          <a:xfrm>
            <a:off x="3712464" y="5801710"/>
            <a:ext cx="6719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999E4A-2B17-9928-5676-EBE33FF01897}"/>
              </a:ext>
            </a:extLst>
          </p:cNvPr>
          <p:cNvSpPr txBox="1"/>
          <p:nvPr/>
        </p:nvSpPr>
        <p:spPr>
          <a:xfrm>
            <a:off x="11320272" y="2660141"/>
            <a:ext cx="871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Y=0</a:t>
            </a:r>
          </a:p>
          <a:p>
            <a:r>
              <a:rPr lang="it-IT">
                <a:solidFill>
                  <a:srgbClr val="92D050"/>
                </a:solidFill>
              </a:rPr>
              <a:t>Y=-1</a:t>
            </a:r>
          </a:p>
          <a:p>
            <a:r>
              <a:rPr lang="it-IT"/>
              <a:t>Y=-3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A749D-8D67-D0D3-6B7E-0484DE5A3707}"/>
              </a:ext>
            </a:extLst>
          </p:cNvPr>
          <p:cNvSpPr txBox="1"/>
          <p:nvPr/>
        </p:nvSpPr>
        <p:spPr>
          <a:xfrm>
            <a:off x="0" y="1020361"/>
            <a:ext cx="3319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KL=Kcos</a:t>
            </a:r>
            <a:r>
              <a:rPr lang="it-IT" baseline="30000"/>
              <a:t>2</a:t>
            </a:r>
            <a:r>
              <a:rPr lang="it-IT"/>
              <a:t>(Ɵ)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Plot T</a:t>
            </a:r>
            <a:r>
              <a:rPr lang="it-IT" baseline="-25000"/>
              <a:t>b</a:t>
            </a:r>
            <a:r>
              <a:rPr lang="it-IT"/>
              <a:t>(cos</a:t>
            </a:r>
            <a:r>
              <a:rPr lang="it-IT" baseline="30000"/>
              <a:t>2</a:t>
            </a:r>
            <a:r>
              <a:rPr lang="it-IT"/>
              <a:t>(Ɵ))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We </a:t>
            </a:r>
            <a:r>
              <a:rPr lang="it-IT" err="1"/>
              <a:t>don’t</a:t>
            </a:r>
            <a:r>
              <a:rPr lang="it-IT"/>
              <a:t> know Y a priori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T</a:t>
            </a:r>
            <a:r>
              <a:rPr lang="it-IT" baseline="-25000"/>
              <a:t>b</a:t>
            </a:r>
            <a:r>
              <a:rPr lang="it-IT"/>
              <a:t>=10.554ns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K</a:t>
            </a:r>
            <a:r>
              <a:rPr lang="it-IT" baseline="-25000" err="1"/>
              <a:t>l</a:t>
            </a:r>
            <a:r>
              <a:rPr lang="it-IT"/>
              <a:t>(Y=0)=35,39eV-&gt;88,1°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K</a:t>
            </a:r>
            <a:r>
              <a:rPr lang="it-IT" baseline="-25000" err="1"/>
              <a:t>l</a:t>
            </a:r>
            <a:r>
              <a:rPr lang="it-IT"/>
              <a:t>(Y=-3)=30,02eV-&gt;88,25°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K</a:t>
            </a:r>
            <a:r>
              <a:rPr lang="it-IT" baseline="-25000" err="1"/>
              <a:t>l</a:t>
            </a:r>
            <a:r>
              <a:rPr lang="it-IT"/>
              <a:t>(</a:t>
            </a:r>
            <a:r>
              <a:rPr lang="it-IT" err="1"/>
              <a:t>expected</a:t>
            </a:r>
            <a:r>
              <a:rPr lang="it-IT"/>
              <a:t>)=43.17eV-&gt;87,9°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AEE35-CC2B-B2FA-3335-F34F9DDBF9B5}"/>
              </a:ext>
            </a:extLst>
          </p:cNvPr>
          <p:cNvSpPr txBox="1"/>
          <p:nvPr/>
        </p:nvSpPr>
        <p:spPr>
          <a:xfrm>
            <a:off x="91440" y="6227137"/>
            <a:ext cx="290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Cos</a:t>
            </a:r>
            <a:r>
              <a:rPr lang="it-IT" baseline="30000"/>
              <a:t>2</a:t>
            </a:r>
            <a:r>
              <a:rPr lang="it-IT"/>
              <a:t>(Ɵ) * K (</a:t>
            </a:r>
            <a:r>
              <a:rPr lang="it-IT" err="1"/>
              <a:t>measured</a:t>
            </a:r>
            <a:r>
              <a:rPr lang="it-IT"/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27F9B5-0B74-B54D-D757-A4374C9BC01D}"/>
              </a:ext>
            </a:extLst>
          </p:cNvPr>
          <p:cNvCxnSpPr/>
          <p:nvPr/>
        </p:nvCxnSpPr>
        <p:spPr>
          <a:xfrm>
            <a:off x="2999232" y="6446520"/>
            <a:ext cx="493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C9707-6F86-09E1-23BC-5C1A375B4B05}"/>
              </a:ext>
            </a:extLst>
          </p:cNvPr>
          <p:cNvCxnSpPr>
            <a:cxnSpLocks/>
          </p:cNvCxnSpPr>
          <p:nvPr/>
        </p:nvCxnSpPr>
        <p:spPr>
          <a:xfrm flipV="1">
            <a:off x="8046720" y="5755990"/>
            <a:ext cx="0" cy="655813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D9274F-9733-5438-3F4E-98390F3434CD}"/>
              </a:ext>
            </a:extLst>
          </p:cNvPr>
          <p:cNvCxnSpPr>
            <a:cxnSpLocks/>
          </p:cNvCxnSpPr>
          <p:nvPr/>
        </p:nvCxnSpPr>
        <p:spPr>
          <a:xfrm flipV="1">
            <a:off x="8537448" y="5743798"/>
            <a:ext cx="0" cy="58385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32FD60-EE24-16A7-D801-9BFD146F5D65}"/>
              </a:ext>
            </a:extLst>
          </p:cNvPr>
          <p:cNvSpPr txBox="1"/>
          <p:nvPr/>
        </p:nvSpPr>
        <p:spPr>
          <a:xfrm>
            <a:off x="2907792" y="5585867"/>
            <a:ext cx="89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10,554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8A9418-CE32-7152-9725-33B8FF8B7AAB}"/>
              </a:ext>
            </a:extLst>
          </p:cNvPr>
          <p:cNvSpPr txBox="1"/>
          <p:nvPr/>
        </p:nvSpPr>
        <p:spPr>
          <a:xfrm>
            <a:off x="7196328" y="345686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Obtained</a:t>
            </a:r>
            <a:r>
              <a:rPr lang="it-IT"/>
              <a:t> from tracker </a:t>
            </a:r>
            <a:r>
              <a:rPr lang="it-IT" err="1"/>
              <a:t>simulations</a:t>
            </a:r>
            <a:endParaRPr lang="it-IT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B004DA-E274-0D83-6497-F8F2DB70157C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8302752" y="715018"/>
            <a:ext cx="749808" cy="1122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A38AD-2219-DD5E-6831-EB626B175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3731"/>
            <a:ext cx="2743200" cy="365125"/>
          </a:xfrm>
        </p:spPr>
        <p:txBody>
          <a:bodyPr/>
          <a:lstStyle/>
          <a:p>
            <a:fld id="{6D15FF31-346E-436A-894D-D9957827672E}" type="slidenum">
              <a:rPr lang="it-IT" sz="1800" smtClean="0"/>
              <a:t>42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670173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chermata, cilindro, design&#10;&#10;Descrizione generata automaticamente">
            <a:extLst>
              <a:ext uri="{FF2B5EF4-FFF2-40B4-BE49-F238E27FC236}">
                <a16:creationId xmlns:a16="http://schemas.microsoft.com/office/drawing/2014/main" id="{404DEE3A-8C4B-7F40-378A-3928CF517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8162" r="39464" b="10708"/>
          <a:stretch/>
        </p:blipFill>
        <p:spPr>
          <a:xfrm>
            <a:off x="7851839" y="4612881"/>
            <a:ext cx="4340161" cy="221436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903" y="30754"/>
            <a:ext cx="7811589" cy="757646"/>
          </a:xfrm>
        </p:spPr>
        <p:txBody>
          <a:bodyPr>
            <a:normAutofit fontScale="90000"/>
          </a:bodyPr>
          <a:lstStyle/>
          <a:p>
            <a:r>
              <a:rPr lang="it-IT" b="1"/>
              <a:t>Antenna Region: </a:t>
            </a:r>
            <a:r>
              <a:rPr lang="it-IT" b="1" err="1"/>
              <a:t>possible</a:t>
            </a:r>
            <a:r>
              <a:rPr lang="it-IT" b="1"/>
              <a:t> </a:t>
            </a:r>
            <a:r>
              <a:rPr lang="it-IT" b="1" err="1"/>
              <a:t>geometries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43</a:t>
            </a:fld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3" name="Immagine 2" descr="Immagine che contiene Rettangolo, design, interno&#10;&#10;Descrizione generata automaticamente">
            <a:extLst>
              <a:ext uri="{FF2B5EF4-FFF2-40B4-BE49-F238E27FC236}">
                <a16:creationId xmlns:a16="http://schemas.microsoft.com/office/drawing/2014/main" id="{029EDE34-E583-5EF9-C16E-5ED48D6C5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6459" r="11709"/>
          <a:stretch/>
        </p:blipFill>
        <p:spPr>
          <a:xfrm>
            <a:off x="7851839" y="758897"/>
            <a:ext cx="4340162" cy="20209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538570-9334-4321-8346-284521386249}"/>
              </a:ext>
            </a:extLst>
          </p:cNvPr>
          <p:cNvSpPr txBox="1"/>
          <p:nvPr/>
        </p:nvSpPr>
        <p:spPr>
          <a:xfrm>
            <a:off x="2497903" y="1399716"/>
            <a:ext cx="341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Rectangular</a:t>
            </a:r>
            <a:r>
              <a:rPr lang="it-IT" sz="2400"/>
              <a:t> </a:t>
            </a:r>
            <a:r>
              <a:rPr lang="it-IT" sz="2400" err="1"/>
              <a:t>waveguide</a:t>
            </a:r>
            <a:endParaRPr lang="it-IT" sz="2400" baseline="-250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9499C4-2624-2DA4-FD66-E67E22E0C988}"/>
              </a:ext>
            </a:extLst>
          </p:cNvPr>
          <p:cNvSpPr txBox="1"/>
          <p:nvPr/>
        </p:nvSpPr>
        <p:spPr>
          <a:xfrm>
            <a:off x="2756781" y="3542789"/>
            <a:ext cx="341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Free-</a:t>
            </a:r>
            <a:r>
              <a:rPr lang="it-IT" sz="2400" err="1"/>
              <a:t>space</a:t>
            </a:r>
            <a:r>
              <a:rPr lang="it-IT" sz="2400"/>
              <a:t>: pin antenna</a:t>
            </a:r>
            <a:endParaRPr lang="it-IT" sz="2400" baseline="-250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5485C2-31DE-65C7-EF1C-1B8F48D9DDCA}"/>
              </a:ext>
            </a:extLst>
          </p:cNvPr>
          <p:cNvSpPr txBox="1"/>
          <p:nvPr/>
        </p:nvSpPr>
        <p:spPr>
          <a:xfrm>
            <a:off x="2756781" y="5629849"/>
            <a:ext cx="341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Free-</a:t>
            </a:r>
            <a:r>
              <a:rPr lang="it-IT" sz="2400" err="1"/>
              <a:t>space</a:t>
            </a:r>
            <a:r>
              <a:rPr lang="it-IT" sz="2400"/>
              <a:t>: </a:t>
            </a:r>
            <a:r>
              <a:rPr lang="it-IT" sz="2400" err="1"/>
              <a:t>spare</a:t>
            </a:r>
            <a:r>
              <a:rPr lang="it-IT" sz="2400"/>
              <a:t> </a:t>
            </a:r>
            <a:r>
              <a:rPr lang="it-IT" sz="2400" err="1"/>
              <a:t>ribs</a:t>
            </a:r>
            <a:endParaRPr lang="it-IT" sz="2400" baseline="-2500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9A8BB8D-EB74-9EBD-B9C4-E3DB1FD06E3E}"/>
              </a:ext>
            </a:extLst>
          </p:cNvPr>
          <p:cNvSpPr/>
          <p:nvPr/>
        </p:nvSpPr>
        <p:spPr>
          <a:xfrm rot="20245607">
            <a:off x="-982050" y="361810"/>
            <a:ext cx="45745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</a:p>
        </p:txBody>
      </p:sp>
      <p:pic>
        <p:nvPicPr>
          <p:cNvPr id="11" name="Google Shape;77;p16">
            <a:extLst>
              <a:ext uri="{FF2B5EF4-FFF2-40B4-BE49-F238E27FC236}">
                <a16:creationId xmlns:a16="http://schemas.microsoft.com/office/drawing/2014/main" id="{498A227D-9736-5CF2-8B25-6859B71AE0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1839" y="2779845"/>
            <a:ext cx="4340161" cy="186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79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622" y="0"/>
            <a:ext cx="5565770" cy="720206"/>
          </a:xfrm>
        </p:spPr>
        <p:txBody>
          <a:bodyPr>
            <a:normAutofit/>
          </a:bodyPr>
          <a:lstStyle/>
          <a:p>
            <a:r>
              <a:rPr lang="it-IT" b="1"/>
              <a:t>RF region: filter trigger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5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2EDA27-298F-03A6-F5F5-8862F609F4D9}"/>
              </a:ext>
            </a:extLst>
          </p:cNvPr>
          <p:cNvSpPr txBox="1"/>
          <p:nvPr/>
        </p:nvSpPr>
        <p:spPr>
          <a:xfrm>
            <a:off x="378821" y="1443841"/>
            <a:ext cx="6499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Measurement</a:t>
            </a:r>
            <a:r>
              <a:rPr lang="it-IT" sz="2400" dirty="0"/>
              <a:t> </a:t>
            </a:r>
            <a:r>
              <a:rPr lang="it-IT" sz="2400" dirty="0" err="1"/>
              <a:t>K</a:t>
            </a:r>
            <a:r>
              <a:rPr lang="it-IT" sz="2400" baseline="-25000" dirty="0" err="1"/>
              <a:t>t</a:t>
            </a:r>
            <a:r>
              <a:rPr lang="it-IT" sz="2400" baseline="-25000" dirty="0"/>
              <a:t> </a:t>
            </a:r>
            <a:r>
              <a:rPr lang="it-IT" sz="2400" dirty="0"/>
              <a:t>, </a:t>
            </a:r>
            <a:r>
              <a:rPr lang="it-IT" sz="2400" dirty="0" err="1"/>
              <a:t>K</a:t>
            </a:r>
            <a:r>
              <a:rPr lang="it-IT" sz="2400" baseline="-25000" dirty="0" err="1"/>
              <a:t>l</a:t>
            </a:r>
            <a:r>
              <a:rPr lang="it-IT" sz="2400" dirty="0"/>
              <a:t> for </a:t>
            </a:r>
            <a:r>
              <a:rPr lang="it-IT" sz="2400" dirty="0" err="1"/>
              <a:t>each</a:t>
            </a:r>
            <a:r>
              <a:rPr lang="it-IT" sz="2400" dirty="0"/>
              <a:t> electron in the ROI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O(10 eV) energy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In O(100 </a:t>
            </a:r>
            <a:r>
              <a:rPr lang="it-IT" sz="2400" dirty="0" err="1"/>
              <a:t>μs</a:t>
            </a:r>
            <a:r>
              <a:rPr lang="it-IT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Non </a:t>
            </a:r>
            <a:r>
              <a:rPr lang="it-IT" sz="2400" dirty="0" err="1"/>
              <a:t>destructive</a:t>
            </a:r>
            <a:r>
              <a:rPr lang="it-IT" sz="2400" dirty="0"/>
              <a:t>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Uniform</a:t>
            </a:r>
            <a:r>
              <a:rPr lang="it-IT" sz="2400" dirty="0"/>
              <a:t> 1T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B41310A2-6C6C-5B82-F2B4-45F198082C5B}"/>
              </a:ext>
            </a:extLst>
          </p:cNvPr>
          <p:cNvSpPr/>
          <p:nvPr/>
        </p:nvSpPr>
        <p:spPr>
          <a:xfrm>
            <a:off x="8887680" y="2670840"/>
            <a:ext cx="2971800" cy="360"/>
          </a:xfrm>
          <a:prstGeom prst="line">
            <a:avLst/>
          </a:prstGeom>
          <a:ln w="381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275FCE49-7408-08E2-024B-DA64E5891A9F}"/>
              </a:ext>
            </a:extLst>
          </p:cNvPr>
          <p:cNvSpPr/>
          <p:nvPr/>
        </p:nvSpPr>
        <p:spPr>
          <a:xfrm flipV="1">
            <a:off x="8889120" y="914760"/>
            <a:ext cx="360" cy="1746000"/>
          </a:xfrm>
          <a:prstGeom prst="line">
            <a:avLst/>
          </a:prstGeom>
          <a:ln w="381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0DF6C6DC-5DFE-46D1-65F8-E5AB5A884FD6}"/>
              </a:ext>
            </a:extLst>
          </p:cNvPr>
          <p:cNvSpPr/>
          <p:nvPr/>
        </p:nvSpPr>
        <p:spPr>
          <a:xfrm>
            <a:off x="9657720" y="1868400"/>
            <a:ext cx="983520" cy="765000"/>
          </a:xfrm>
          <a:prstGeom prst="line">
            <a:avLst/>
          </a:prstGeom>
          <a:ln w="38100">
            <a:solidFill>
              <a:srgbClr val="A5A5A5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D9B814E-DDE2-5E87-3B51-5EB8C061FE05}"/>
              </a:ext>
            </a:extLst>
          </p:cNvPr>
          <p:cNvSpPr/>
          <p:nvPr/>
        </p:nvSpPr>
        <p:spPr>
          <a:xfrm>
            <a:off x="8889480" y="1276920"/>
            <a:ext cx="1197720" cy="1397160"/>
          </a:xfrm>
          <a:custGeom>
            <a:avLst/>
            <a:gdLst/>
            <a:ahLst/>
            <a:cxnLst/>
            <a:rect l="l" t="t" r="r" b="b"/>
            <a:pathLst>
              <a:path w="726" h="726">
                <a:moveTo>
                  <a:pt x="0" y="0"/>
                </a:moveTo>
                <a:cubicBezTo>
                  <a:pt x="155" y="102"/>
                  <a:pt x="310" y="204"/>
                  <a:pt x="408" y="272"/>
                </a:cubicBezTo>
                <a:cubicBezTo>
                  <a:pt x="506" y="340"/>
                  <a:pt x="545" y="363"/>
                  <a:pt x="590" y="408"/>
                </a:cubicBezTo>
                <a:cubicBezTo>
                  <a:pt x="635" y="453"/>
                  <a:pt x="657" y="492"/>
                  <a:pt x="680" y="545"/>
                </a:cubicBezTo>
                <a:cubicBezTo>
                  <a:pt x="703" y="598"/>
                  <a:pt x="714" y="662"/>
                  <a:pt x="726" y="726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43F465FC-5840-4DD1-7EC8-598F565F63CB}"/>
              </a:ext>
            </a:extLst>
          </p:cNvPr>
          <p:cNvSpPr/>
          <p:nvPr/>
        </p:nvSpPr>
        <p:spPr>
          <a:xfrm>
            <a:off x="11786040" y="2464920"/>
            <a:ext cx="342000" cy="38484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40" b="0" strike="noStrike" spc="-1">
                <a:solidFill>
                  <a:srgbClr val="000000"/>
                </a:solidFill>
                <a:latin typeface="Calibri"/>
                <a:ea typeface="DejaVu Sans"/>
              </a:rPr>
              <a:t>K</a:t>
            </a:r>
            <a:endParaRPr lang="en-US" sz="1940" b="0" strike="noStrike" spc="-1">
              <a:latin typeface="Arial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2A3B4DB-7798-D4D5-0DE6-7D57FE29E397}"/>
              </a:ext>
            </a:extLst>
          </p:cNvPr>
          <p:cNvSpPr/>
          <p:nvPr/>
        </p:nvSpPr>
        <p:spPr>
          <a:xfrm>
            <a:off x="11026440" y="1838160"/>
            <a:ext cx="105120" cy="828720"/>
          </a:xfrm>
          <a:custGeom>
            <a:avLst/>
            <a:gdLst/>
            <a:ahLst/>
            <a:cxnLst/>
            <a:rect l="l" t="t" r="r" b="b"/>
            <a:pathLst>
              <a:path w="90" h="589">
                <a:moveTo>
                  <a:pt x="0" y="589"/>
                </a:moveTo>
                <a:cubicBezTo>
                  <a:pt x="15" y="294"/>
                  <a:pt x="30" y="0"/>
                  <a:pt x="45" y="0"/>
                </a:cubicBezTo>
                <a:cubicBezTo>
                  <a:pt x="60" y="0"/>
                  <a:pt x="83" y="491"/>
                  <a:pt x="90" y="589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1" name="Connettore diritto 10">
            <a:extLst>
              <a:ext uri="{FF2B5EF4-FFF2-40B4-BE49-F238E27FC236}">
                <a16:creationId xmlns:a16="http://schemas.microsoft.com/office/drawing/2014/main" id="{E19AF6FC-F80B-C2A1-1B77-0EE6CD062976}"/>
              </a:ext>
            </a:extLst>
          </p:cNvPr>
          <p:cNvSpPr/>
          <p:nvPr/>
        </p:nvSpPr>
        <p:spPr>
          <a:xfrm>
            <a:off x="9344880" y="2972160"/>
            <a:ext cx="2514600" cy="360"/>
          </a:xfrm>
          <a:prstGeom prst="line">
            <a:avLst/>
          </a:prstGeom>
          <a:ln w="0"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A9D5DD2-ACB8-63EA-36E7-BC5E7C5ACEC8}"/>
              </a:ext>
            </a:extLst>
          </p:cNvPr>
          <p:cNvSpPr/>
          <p:nvPr/>
        </p:nvSpPr>
        <p:spPr>
          <a:xfrm>
            <a:off x="10259280" y="2972160"/>
            <a:ext cx="9136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 eV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6AAB23-3B44-FD3A-5665-19D70728D964}"/>
              </a:ext>
            </a:extLst>
          </p:cNvPr>
          <p:cNvSpPr txBox="1"/>
          <p:nvPr/>
        </p:nvSpPr>
        <p:spPr>
          <a:xfrm>
            <a:off x="1737067" y="3944748"/>
            <a:ext cx="90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How?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F48D6CE-24F8-A304-CA03-611DF93E18B4}"/>
              </a:ext>
            </a:extLst>
          </p:cNvPr>
          <p:cNvSpPr txBox="1"/>
          <p:nvPr/>
        </p:nvSpPr>
        <p:spPr>
          <a:xfrm>
            <a:off x="378821" y="5044440"/>
            <a:ext cx="36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Electron spectroscopy with </a:t>
            </a:r>
            <a:r>
              <a:rPr lang="it-IT" sz="2400" err="1"/>
              <a:t>cyclotron</a:t>
            </a:r>
            <a:r>
              <a:rPr lang="it-IT" sz="2400"/>
              <a:t> </a:t>
            </a:r>
            <a:r>
              <a:rPr lang="it-IT" sz="2400" err="1"/>
              <a:t>radiation</a:t>
            </a:r>
            <a:r>
              <a:rPr lang="it-IT" sz="2400"/>
              <a:t> (CRES)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61B460-14EF-F2A0-22E4-B867E2E3D951}"/>
              </a:ext>
            </a:extLst>
          </p:cNvPr>
          <p:cNvSpPr txBox="1"/>
          <p:nvPr/>
        </p:nvSpPr>
        <p:spPr>
          <a:xfrm>
            <a:off x="5035730" y="4900025"/>
            <a:ext cx="2662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Cyclotron</a:t>
            </a:r>
            <a:r>
              <a:rPr lang="it-IT" sz="2400"/>
              <a:t> radiation</a:t>
            </a:r>
          </a:p>
          <a:p>
            <a:r>
              <a:rPr lang="it-IT" sz="2400"/>
              <a:t>In </a:t>
            </a:r>
            <a:r>
              <a:rPr lang="it-IT" sz="2400" err="1"/>
              <a:t>uniform</a:t>
            </a:r>
            <a:r>
              <a:rPr lang="it-IT" sz="2400"/>
              <a:t> 1T</a:t>
            </a:r>
          </a:p>
          <a:p>
            <a:r>
              <a:rPr lang="it-IT" sz="2400" err="1"/>
              <a:t>Bouncing</a:t>
            </a:r>
            <a:r>
              <a:rPr lang="it-IT" sz="2400"/>
              <a:t> </a:t>
            </a:r>
            <a:r>
              <a:rPr lang="it-IT" sz="2400" err="1"/>
              <a:t>motion</a:t>
            </a:r>
            <a:endParaRPr lang="it-IT" sz="2400"/>
          </a:p>
        </p:txBody>
      </p:sp>
      <p:pic>
        <p:nvPicPr>
          <p:cNvPr id="17" name="Immagine 16" descr="Immagine che contiene Carattere, testo, numero, linea&#10;&#10;Descrizione generata automaticamente">
            <a:extLst>
              <a:ext uri="{FF2B5EF4-FFF2-40B4-BE49-F238E27FC236}">
                <a16:creationId xmlns:a16="http://schemas.microsoft.com/office/drawing/2014/main" id="{8AAEFA89-25F3-305A-4640-8FDD3A08F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91" y="4162304"/>
            <a:ext cx="3845609" cy="1145041"/>
          </a:xfrm>
          <a:prstGeom prst="rect">
            <a:avLst/>
          </a:prstGeom>
        </p:spPr>
      </p:pic>
      <p:pic>
        <p:nvPicPr>
          <p:cNvPr id="19" name="Immagine 18" descr="Immagine che contiene Carattere, tipografia, testo, calligrafia&#10;&#10;Descrizione generata automaticamente">
            <a:extLst>
              <a:ext uri="{FF2B5EF4-FFF2-40B4-BE49-F238E27FC236}">
                <a16:creationId xmlns:a16="http://schemas.microsoft.com/office/drawing/2014/main" id="{9A6BB70D-623C-483F-A7D9-4596422DF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91" y="5289711"/>
            <a:ext cx="3845609" cy="1120515"/>
          </a:xfrm>
          <a:prstGeom prst="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254F437-E9A5-C26B-EBD2-772DD22B444C}"/>
              </a:ext>
            </a:extLst>
          </p:cNvPr>
          <p:cNvCxnSpPr/>
          <p:nvPr/>
        </p:nvCxnSpPr>
        <p:spPr>
          <a:xfrm>
            <a:off x="2204572" y="3429000"/>
            <a:ext cx="0" cy="579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261DC82-783F-61DF-91A9-8EABED529B43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208710" y="4465200"/>
            <a:ext cx="0" cy="579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3BA2101-0006-26E3-45BE-D8E9772538F9}"/>
              </a:ext>
            </a:extLst>
          </p:cNvPr>
          <p:cNvCxnSpPr>
            <a:stCxn id="14" idx="3"/>
          </p:cNvCxnSpPr>
          <p:nvPr/>
        </p:nvCxnSpPr>
        <p:spPr>
          <a:xfrm>
            <a:off x="4038599" y="5459939"/>
            <a:ext cx="833847" cy="3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82560B3-B71A-167D-2327-E1D698BA93E8}"/>
              </a:ext>
            </a:extLst>
          </p:cNvPr>
          <p:cNvCxnSpPr>
            <a:stCxn id="15" idx="3"/>
          </p:cNvCxnSpPr>
          <p:nvPr/>
        </p:nvCxnSpPr>
        <p:spPr>
          <a:xfrm flipV="1">
            <a:off x="7698377" y="5500189"/>
            <a:ext cx="439783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9EB1E43-ABD6-263F-3586-C01C761A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8" y="6123041"/>
            <a:ext cx="1459249" cy="624559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0802734-65DF-74EC-73F2-D36D654AC720}"/>
              </a:ext>
            </a:extLst>
          </p:cNvPr>
          <p:cNvSpPr txBox="1"/>
          <p:nvPr/>
        </p:nvSpPr>
        <p:spPr>
          <a:xfrm rot="20505459">
            <a:off x="1174335" y="6179392"/>
            <a:ext cx="170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Thank you!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C292C8-695D-7B70-D412-D9F5CE888145}"/>
              </a:ext>
            </a:extLst>
          </p:cNvPr>
          <p:cNvSpPr txBox="1"/>
          <p:nvPr/>
        </p:nvSpPr>
        <p:spPr>
          <a:xfrm>
            <a:off x="-33047" y="897826"/>
            <a:ext cx="274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Requirements</a:t>
            </a:r>
            <a:r>
              <a:rPr lang="it-IT" sz="24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101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testo, diagramma, design&#10;&#10;Descrizione generata automaticamente">
            <a:extLst>
              <a:ext uri="{FF2B5EF4-FFF2-40B4-BE49-F238E27FC236}">
                <a16:creationId xmlns:a16="http://schemas.microsoft.com/office/drawing/2014/main" id="{A93370C0-81D9-A237-5E07-96C5F3B81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6559" r="4537" b="10943"/>
          <a:stretch/>
        </p:blipFill>
        <p:spPr>
          <a:xfrm>
            <a:off x="0" y="2704010"/>
            <a:ext cx="12192000" cy="4153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57" y="0"/>
            <a:ext cx="4721679" cy="770709"/>
          </a:xfrm>
        </p:spPr>
        <p:txBody>
          <a:bodyPr>
            <a:normAutofit/>
          </a:bodyPr>
          <a:lstStyle/>
          <a:p>
            <a:r>
              <a:rPr lang="it-IT" b="1"/>
              <a:t>PTOLEMY Concept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6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C03E7B-5299-6112-F84F-6EC417EBEADF}"/>
              </a:ext>
            </a:extLst>
          </p:cNvPr>
          <p:cNvSpPr txBox="1"/>
          <p:nvPr/>
        </p:nvSpPr>
        <p:spPr>
          <a:xfrm>
            <a:off x="446313" y="2106880"/>
            <a:ext cx="1016727" cy="46166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Target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218E75-6132-A6F0-9A10-0BD359A223CD}"/>
              </a:ext>
            </a:extLst>
          </p:cNvPr>
          <p:cNvSpPr txBox="1"/>
          <p:nvPr/>
        </p:nvSpPr>
        <p:spPr>
          <a:xfrm>
            <a:off x="5431972" y="2131063"/>
            <a:ext cx="1328056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Injection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E280CA-F96B-7D01-09B7-93EF2F88C8C1}"/>
              </a:ext>
            </a:extLst>
          </p:cNvPr>
          <p:cNvSpPr txBox="1"/>
          <p:nvPr/>
        </p:nvSpPr>
        <p:spPr>
          <a:xfrm>
            <a:off x="7706542" y="2131061"/>
            <a:ext cx="1375411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RF region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C0A85F-ABC0-F6BD-B71E-DDBC5751E531}"/>
              </a:ext>
            </a:extLst>
          </p:cNvPr>
          <p:cNvSpPr txBox="1"/>
          <p:nvPr/>
        </p:nvSpPr>
        <p:spPr>
          <a:xfrm>
            <a:off x="9855925" y="2131061"/>
            <a:ext cx="873035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Filter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7C244E-63B2-8ADF-842D-D31EC2CBD98F}"/>
              </a:ext>
            </a:extLst>
          </p:cNvPr>
          <p:cNvSpPr txBox="1"/>
          <p:nvPr/>
        </p:nvSpPr>
        <p:spPr>
          <a:xfrm>
            <a:off x="11460481" y="2131061"/>
            <a:ext cx="66402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/>
              <a:t>TES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011E7A-FF84-4A5C-6910-6D94D9DC305D}"/>
              </a:ext>
            </a:extLst>
          </p:cNvPr>
          <p:cNvSpPr txBox="1"/>
          <p:nvPr/>
        </p:nvSpPr>
        <p:spPr>
          <a:xfrm>
            <a:off x="10243459" y="6151642"/>
            <a:ext cx="132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Magnet</a:t>
            </a:r>
            <a:endParaRPr lang="it-IT" sz="240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05B751E-61EC-4CC1-30F0-81DC45C2F07A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8987246" y="5930537"/>
            <a:ext cx="1256213" cy="451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44B2080-8AA9-8A2E-7760-86150AF29C67}"/>
              </a:ext>
            </a:extLst>
          </p:cNvPr>
          <p:cNvCxnSpPr/>
          <p:nvPr/>
        </p:nvCxnSpPr>
        <p:spPr>
          <a:xfrm>
            <a:off x="794658" y="2054674"/>
            <a:ext cx="10997837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F5A5AB4-A1B0-8DEA-E161-AF49014BA0D4}"/>
              </a:ext>
            </a:extLst>
          </p:cNvPr>
          <p:cNvSpPr txBox="1"/>
          <p:nvPr/>
        </p:nvSpPr>
        <p:spPr>
          <a:xfrm>
            <a:off x="5629548" y="1592343"/>
            <a:ext cx="62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/>
              <a:t>Δ</a:t>
            </a:r>
            <a:r>
              <a:rPr lang="it-IT" sz="2400"/>
              <a:t>V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6823A9-A56B-8C30-DAA2-EBB6E6EE4F7F}"/>
              </a:ext>
            </a:extLst>
          </p:cNvPr>
          <p:cNvSpPr txBox="1"/>
          <p:nvPr/>
        </p:nvSpPr>
        <p:spPr>
          <a:xfrm>
            <a:off x="8801101" y="988184"/>
            <a:ext cx="299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K</a:t>
            </a:r>
            <a:r>
              <a:rPr lang="it-IT" sz="2400" baseline="-25000" err="1"/>
              <a:t>i</a:t>
            </a:r>
            <a:r>
              <a:rPr lang="it-IT" sz="2400"/>
              <a:t>=q</a:t>
            </a:r>
            <a:r>
              <a:rPr lang="el-GR" sz="2400"/>
              <a:t>Δ</a:t>
            </a:r>
            <a:r>
              <a:rPr lang="it-IT" sz="2400" err="1"/>
              <a:t>V+E</a:t>
            </a:r>
            <a:r>
              <a:rPr lang="it-IT" sz="2400" baseline="-25000" err="1"/>
              <a:t>RF,corr</a:t>
            </a:r>
            <a:r>
              <a:rPr lang="it-IT" sz="2400" err="1"/>
              <a:t>+E</a:t>
            </a:r>
            <a:r>
              <a:rPr lang="it-IT" sz="2400" baseline="-25000" err="1"/>
              <a:t>TES</a:t>
            </a:r>
            <a:endParaRPr lang="it-IT" sz="2400" baseline="-250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0EE4CD0-9FE7-1390-104D-FE88A45D5424}"/>
              </a:ext>
            </a:extLst>
          </p:cNvPr>
          <p:cNvSpPr txBox="1"/>
          <p:nvPr/>
        </p:nvSpPr>
        <p:spPr>
          <a:xfrm>
            <a:off x="19594" y="988184"/>
            <a:ext cx="7195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How to </a:t>
            </a:r>
            <a:r>
              <a:rPr lang="it-IT" sz="2400" err="1"/>
              <a:t>reconstruct</a:t>
            </a:r>
            <a:r>
              <a:rPr lang="it-IT" sz="2400"/>
              <a:t> </a:t>
            </a:r>
            <a:r>
              <a:rPr lang="it-IT" sz="2400" err="1"/>
              <a:t>Target’s</a:t>
            </a:r>
            <a:r>
              <a:rPr lang="it-IT" sz="2400"/>
              <a:t> electron </a:t>
            </a:r>
            <a:r>
              <a:rPr lang="it-IT" sz="2400" err="1"/>
              <a:t>kinetic</a:t>
            </a:r>
            <a:r>
              <a:rPr lang="it-IT" sz="2400"/>
              <a:t> energy </a:t>
            </a:r>
            <a:r>
              <a:rPr lang="it-IT" sz="2400" err="1"/>
              <a:t>K</a:t>
            </a:r>
            <a:r>
              <a:rPr lang="it-IT" sz="2400" baseline="-25000" err="1"/>
              <a:t>i</a:t>
            </a:r>
            <a:r>
              <a:rPr lang="it-IT" sz="2400"/>
              <a:t>? 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D315905-AED0-35D0-944C-50EA83638253}"/>
              </a:ext>
            </a:extLst>
          </p:cNvPr>
          <p:cNvCxnSpPr>
            <a:stCxn id="19" idx="3"/>
            <a:endCxn id="17" idx="1"/>
          </p:cNvCxnSpPr>
          <p:nvPr/>
        </p:nvCxnSpPr>
        <p:spPr>
          <a:xfrm>
            <a:off x="7215052" y="1219017"/>
            <a:ext cx="158604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C023C3-284D-D15E-5E7E-66925CE4DDC3}"/>
              </a:ext>
            </a:extLst>
          </p:cNvPr>
          <p:cNvSpPr txBox="1"/>
          <p:nvPr/>
        </p:nvSpPr>
        <p:spPr>
          <a:xfrm>
            <a:off x="7706542" y="1628302"/>
            <a:ext cx="1317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This</a:t>
            </a:r>
            <a:r>
              <a:rPr lang="it-IT" sz="2400"/>
              <a:t> talk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F2F7BE-FD1C-2013-8809-F2621C06B027}"/>
              </a:ext>
            </a:extLst>
          </p:cNvPr>
          <p:cNvSpPr txBox="1"/>
          <p:nvPr/>
        </p:nvSpPr>
        <p:spPr>
          <a:xfrm>
            <a:off x="2983500" y="4338612"/>
            <a:ext cx="24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/>
              <a:t>Possible</a:t>
            </a:r>
            <a:r>
              <a:rPr lang="it-IT" sz="2400"/>
              <a:t> injection </a:t>
            </a:r>
            <a:r>
              <a:rPr lang="it-IT" sz="2400" err="1"/>
              <a:t>geometry</a:t>
            </a:r>
            <a:endParaRPr lang="it-IT" sz="240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99756DE-2935-6FF0-A3E6-7C5AE0384F4B}"/>
              </a:ext>
            </a:extLst>
          </p:cNvPr>
          <p:cNvCxnSpPr>
            <a:cxnSpLocks/>
          </p:cNvCxnSpPr>
          <p:nvPr/>
        </p:nvCxnSpPr>
        <p:spPr>
          <a:xfrm>
            <a:off x="4668883" y="4854205"/>
            <a:ext cx="96066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2">
            <a:extLst>
              <a:ext uri="{FF2B5EF4-FFF2-40B4-BE49-F238E27FC236}">
                <a16:creationId xmlns:a16="http://schemas.microsoft.com/office/drawing/2014/main" id="{BF298E58-3F6C-6ECE-DCCC-3B8A1C09B041}"/>
              </a:ext>
            </a:extLst>
          </p:cNvPr>
          <p:cNvSpPr txBox="1"/>
          <p:nvPr/>
        </p:nvSpPr>
        <p:spPr>
          <a:xfrm>
            <a:off x="82077" y="6285935"/>
            <a:ext cx="24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Not in scale</a:t>
            </a:r>
          </a:p>
        </p:txBody>
      </p:sp>
    </p:spTree>
    <p:extLst>
      <p:ext uri="{BB962C8B-B14F-4D97-AF65-F5344CB8AC3E}">
        <p14:creationId xmlns:p14="http://schemas.microsoft.com/office/powerpoint/2010/main" val="2094688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schermata, design, grafica&#10;&#10;Descrizione generata automaticamente">
            <a:extLst>
              <a:ext uri="{FF2B5EF4-FFF2-40B4-BE49-F238E27FC236}">
                <a16:creationId xmlns:a16="http://schemas.microsoft.com/office/drawing/2014/main" id="{7E4FDA8A-FEC2-40B5-ED09-B78492880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30893" b="8024"/>
          <a:stretch/>
        </p:blipFill>
        <p:spPr>
          <a:xfrm>
            <a:off x="7524206" y="3872621"/>
            <a:ext cx="4648200" cy="298537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558" y="0"/>
            <a:ext cx="6954884" cy="757646"/>
          </a:xfrm>
        </p:spPr>
        <p:txBody>
          <a:bodyPr>
            <a:normAutofit/>
          </a:bodyPr>
          <a:lstStyle/>
          <a:p>
            <a:r>
              <a:rPr lang="it-IT" b="1"/>
              <a:t>RF region: electron </a:t>
            </a:r>
            <a:r>
              <a:rPr lang="it-IT" b="1" err="1"/>
              <a:t>motion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7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D6E006-DFF7-AB69-AE4B-B372E881BB2C}"/>
              </a:ext>
            </a:extLst>
          </p:cNvPr>
          <p:cNvSpPr txBox="1"/>
          <p:nvPr/>
        </p:nvSpPr>
        <p:spPr>
          <a:xfrm>
            <a:off x="19594" y="988184"/>
            <a:ext cx="5976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In the </a:t>
            </a:r>
            <a:r>
              <a:rPr lang="it-IT" sz="2400" err="1"/>
              <a:t>inner</a:t>
            </a:r>
            <a:r>
              <a:rPr lang="it-IT" sz="2400"/>
              <a:t> air-gap </a:t>
            </a:r>
            <a:r>
              <a:rPr lang="it-IT" sz="2400" err="1"/>
              <a:t>magnet</a:t>
            </a:r>
            <a:r>
              <a:rPr lang="it-IT" sz="2400"/>
              <a:t>: </a:t>
            </a:r>
            <a:r>
              <a:rPr lang="it-IT" sz="2400" err="1"/>
              <a:t>uniform</a:t>
            </a:r>
            <a:r>
              <a:rPr lang="it-IT" sz="2400"/>
              <a:t> 1T region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D58C7F-ABCF-1D58-BE02-59F930A75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757646"/>
            <a:ext cx="3577046" cy="2302520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21075B1-E47E-AD43-2BDF-84C9DFAE643E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995854" y="1219017"/>
            <a:ext cx="3200397" cy="7576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Immagine che contiene Policromia, schermata&#10;&#10;Descrizione generata automaticamente">
            <a:extLst>
              <a:ext uri="{FF2B5EF4-FFF2-40B4-BE49-F238E27FC236}">
                <a16:creationId xmlns:a16="http://schemas.microsoft.com/office/drawing/2014/main" id="{EA2D413C-2A59-3501-A2FD-A8AB072E5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621"/>
            <a:ext cx="7087429" cy="29853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C0282C-6EB6-87A0-8178-DA04AA66B26E}"/>
              </a:ext>
            </a:extLst>
          </p:cNvPr>
          <p:cNvSpPr txBox="1"/>
          <p:nvPr/>
        </p:nvSpPr>
        <p:spPr>
          <a:xfrm>
            <a:off x="6522721" y="3290704"/>
            <a:ext cx="5835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Cyclotron</a:t>
            </a:r>
            <a:r>
              <a:rPr lang="it-IT" sz="2400"/>
              <a:t> </a:t>
            </a:r>
            <a:r>
              <a:rPr lang="it-IT" sz="2400" err="1"/>
              <a:t>motion</a:t>
            </a:r>
            <a:r>
              <a:rPr lang="it-IT" sz="2400"/>
              <a:t>+ X bouncing </a:t>
            </a:r>
            <a:r>
              <a:rPr lang="it-IT" sz="2400" err="1"/>
              <a:t>motion+Zdrift</a:t>
            </a:r>
            <a:endParaRPr lang="it-IT" sz="240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DB6D4E4-E546-129C-1FD7-3FC64B499D40}"/>
              </a:ext>
            </a:extLst>
          </p:cNvPr>
          <p:cNvCxnSpPr/>
          <p:nvPr/>
        </p:nvCxnSpPr>
        <p:spPr>
          <a:xfrm>
            <a:off x="182878" y="3774415"/>
            <a:ext cx="496388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766627-0F69-FDCB-70A3-CC02A93F7FEB}"/>
              </a:ext>
            </a:extLst>
          </p:cNvPr>
          <p:cNvSpPr txBox="1"/>
          <p:nvPr/>
        </p:nvSpPr>
        <p:spPr>
          <a:xfrm>
            <a:off x="5147311" y="3451954"/>
            <a:ext cx="69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0D3F44C-3716-2282-DD27-F3C224FA3402}"/>
              </a:ext>
            </a:extLst>
          </p:cNvPr>
          <p:cNvCxnSpPr>
            <a:cxnSpLocks/>
          </p:cNvCxnSpPr>
          <p:nvPr/>
        </p:nvCxnSpPr>
        <p:spPr>
          <a:xfrm flipH="1" flipV="1">
            <a:off x="9196251" y="4661646"/>
            <a:ext cx="1713412" cy="14073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6DE76E2-FE00-05D6-43C9-07AAF3D18755}"/>
              </a:ext>
            </a:extLst>
          </p:cNvPr>
          <p:cNvSpPr txBox="1"/>
          <p:nvPr/>
        </p:nvSpPr>
        <p:spPr>
          <a:xfrm>
            <a:off x="390795" y="3112119"/>
            <a:ext cx="4963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Drift </a:t>
            </a:r>
            <a:r>
              <a:rPr lang="it-IT" sz="2400" err="1"/>
              <a:t>Electrodes+Bouncing</a:t>
            </a:r>
            <a:r>
              <a:rPr lang="it-IT" sz="2400"/>
              <a:t> </a:t>
            </a:r>
            <a:r>
              <a:rPr lang="it-IT" sz="2400" err="1"/>
              <a:t>electrodes</a:t>
            </a:r>
            <a:endParaRPr lang="it-IT" sz="240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71F272E-911E-A891-04DD-E2E0EAA47121}"/>
              </a:ext>
            </a:extLst>
          </p:cNvPr>
          <p:cNvCxnSpPr/>
          <p:nvPr/>
        </p:nvCxnSpPr>
        <p:spPr>
          <a:xfrm flipV="1">
            <a:off x="8425543" y="4127863"/>
            <a:ext cx="1627414" cy="5337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385C265-F3B3-60AE-8B28-C8A62A4278ED}"/>
              </a:ext>
            </a:extLst>
          </p:cNvPr>
          <p:cNvSpPr txBox="1"/>
          <p:nvPr/>
        </p:nvSpPr>
        <p:spPr>
          <a:xfrm>
            <a:off x="10052957" y="3872619"/>
            <a:ext cx="476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Z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3DF4890-1E95-0E29-73B8-B9207153A0EC}"/>
              </a:ext>
            </a:extLst>
          </p:cNvPr>
          <p:cNvCxnSpPr>
            <a:cxnSpLocks/>
          </p:cNvCxnSpPr>
          <p:nvPr/>
        </p:nvCxnSpPr>
        <p:spPr>
          <a:xfrm>
            <a:off x="10214613" y="640197"/>
            <a:ext cx="17640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15786F7-4818-5575-D871-077F32CB22D5}"/>
              </a:ext>
            </a:extLst>
          </p:cNvPr>
          <p:cNvSpPr txBox="1"/>
          <p:nvPr/>
        </p:nvSpPr>
        <p:spPr>
          <a:xfrm>
            <a:off x="11881757" y="135761"/>
            <a:ext cx="476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Z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C1AC1FF-8B93-448B-7476-5263FB97D945}"/>
              </a:ext>
            </a:extLst>
          </p:cNvPr>
          <p:cNvCxnSpPr>
            <a:cxnSpLocks/>
          </p:cNvCxnSpPr>
          <p:nvPr/>
        </p:nvCxnSpPr>
        <p:spPr>
          <a:xfrm>
            <a:off x="9572901" y="1676334"/>
            <a:ext cx="0" cy="5788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D2B8D0B-41FA-8EF9-45D0-1F8127475896}"/>
              </a:ext>
            </a:extLst>
          </p:cNvPr>
          <p:cNvSpPr txBox="1"/>
          <p:nvPr/>
        </p:nvSpPr>
        <p:spPr>
          <a:xfrm>
            <a:off x="9362803" y="1294865"/>
            <a:ext cx="69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AE112A8E-D823-FBF5-7B30-D1BAAC781BF3}"/>
              </a:ext>
            </a:extLst>
          </p:cNvPr>
          <p:cNvCxnSpPr/>
          <p:nvPr/>
        </p:nvCxnSpPr>
        <p:spPr>
          <a:xfrm>
            <a:off x="2772591" y="1676334"/>
            <a:ext cx="0" cy="11583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8E47860-642B-8B93-7C16-03F027DD03B9}"/>
              </a:ext>
            </a:extLst>
          </p:cNvPr>
          <p:cNvCxnSpPr/>
          <p:nvPr/>
        </p:nvCxnSpPr>
        <p:spPr>
          <a:xfrm>
            <a:off x="5691051" y="3367936"/>
            <a:ext cx="8098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0E661C9-0C3E-5C0C-0E18-244B49DC032C}"/>
              </a:ext>
            </a:extLst>
          </p:cNvPr>
          <p:cNvSpPr txBox="1"/>
          <p:nvPr/>
        </p:nvSpPr>
        <p:spPr>
          <a:xfrm>
            <a:off x="10751550" y="5673542"/>
            <a:ext cx="69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5829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schermata, design, grafica&#10;&#10;Descrizione generata automaticamente">
            <a:extLst>
              <a:ext uri="{FF2B5EF4-FFF2-40B4-BE49-F238E27FC236}">
                <a16:creationId xmlns:a16="http://schemas.microsoft.com/office/drawing/2014/main" id="{7E4FDA8A-FEC2-40B5-ED09-B78492880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30893" b="8024"/>
          <a:stretch/>
        </p:blipFill>
        <p:spPr>
          <a:xfrm>
            <a:off x="7524206" y="3872621"/>
            <a:ext cx="4648200" cy="298537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558" y="0"/>
            <a:ext cx="6954884" cy="757646"/>
          </a:xfrm>
        </p:spPr>
        <p:txBody>
          <a:bodyPr>
            <a:normAutofit/>
          </a:bodyPr>
          <a:lstStyle/>
          <a:p>
            <a:r>
              <a:rPr lang="it-IT" b="1"/>
              <a:t>RF region: electron </a:t>
            </a:r>
            <a:r>
              <a:rPr lang="it-IT" b="1" err="1"/>
              <a:t>motion</a:t>
            </a:r>
            <a:endParaRPr lang="it-IT" b="1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8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C0282C-6EB6-87A0-8178-DA04AA66B26E}"/>
              </a:ext>
            </a:extLst>
          </p:cNvPr>
          <p:cNvSpPr txBox="1"/>
          <p:nvPr/>
        </p:nvSpPr>
        <p:spPr>
          <a:xfrm>
            <a:off x="6651172" y="3210802"/>
            <a:ext cx="553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Cyclotron</a:t>
            </a:r>
            <a:r>
              <a:rPr lang="it-IT" sz="2400"/>
              <a:t> </a:t>
            </a:r>
            <a:r>
              <a:rPr lang="it-IT" sz="2400" err="1"/>
              <a:t>motion+bouncing</a:t>
            </a:r>
            <a:r>
              <a:rPr lang="it-IT" sz="2400"/>
              <a:t> </a:t>
            </a:r>
            <a:r>
              <a:rPr lang="it-IT" sz="2400" err="1"/>
              <a:t>motion+Zdrift</a:t>
            </a:r>
            <a:endParaRPr lang="it-IT" sz="240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0D3F44C-3716-2282-DD27-F3C224FA3402}"/>
              </a:ext>
            </a:extLst>
          </p:cNvPr>
          <p:cNvCxnSpPr>
            <a:cxnSpLocks/>
          </p:cNvCxnSpPr>
          <p:nvPr/>
        </p:nvCxnSpPr>
        <p:spPr>
          <a:xfrm flipH="1" flipV="1">
            <a:off x="9196251" y="4661646"/>
            <a:ext cx="1713412" cy="14073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71F272E-911E-A891-04DD-E2E0EAA47121}"/>
              </a:ext>
            </a:extLst>
          </p:cNvPr>
          <p:cNvCxnSpPr/>
          <p:nvPr/>
        </p:nvCxnSpPr>
        <p:spPr>
          <a:xfrm flipV="1">
            <a:off x="8425543" y="4127863"/>
            <a:ext cx="1627414" cy="5337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385C265-F3B3-60AE-8B28-C8A62A4278ED}"/>
              </a:ext>
            </a:extLst>
          </p:cNvPr>
          <p:cNvSpPr txBox="1"/>
          <p:nvPr/>
        </p:nvSpPr>
        <p:spPr>
          <a:xfrm>
            <a:off x="10052957" y="3872619"/>
            <a:ext cx="476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Z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0E661C9-0C3E-5C0C-0E18-244B49DC032C}"/>
              </a:ext>
            </a:extLst>
          </p:cNvPr>
          <p:cNvSpPr txBox="1"/>
          <p:nvPr/>
        </p:nvSpPr>
        <p:spPr>
          <a:xfrm>
            <a:off x="10751550" y="5673542"/>
            <a:ext cx="69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B431E6-A7B8-B88C-A480-290B14883792}"/>
              </a:ext>
            </a:extLst>
          </p:cNvPr>
          <p:cNvSpPr txBox="1"/>
          <p:nvPr/>
        </p:nvSpPr>
        <p:spPr>
          <a:xfrm>
            <a:off x="525279" y="4334284"/>
            <a:ext cx="3027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Expected</a:t>
            </a:r>
            <a:r>
              <a:rPr lang="it-IT" sz="2400"/>
              <a:t> pattern RF?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1DB2E8E-DAC8-F4CF-FAD8-A700E06D0D0E}"/>
              </a:ext>
            </a:extLst>
          </p:cNvPr>
          <p:cNvSpPr/>
          <p:nvPr/>
        </p:nvSpPr>
        <p:spPr>
          <a:xfrm>
            <a:off x="1279659" y="3019438"/>
            <a:ext cx="9667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F99DECD-1A98-93A3-BBB1-153502C0A031}"/>
              </a:ext>
            </a:extLst>
          </p:cNvPr>
          <p:cNvCxnSpPr>
            <a:cxnSpLocks/>
          </p:cNvCxnSpPr>
          <p:nvPr/>
        </p:nvCxnSpPr>
        <p:spPr>
          <a:xfrm flipH="1">
            <a:off x="3733842" y="4565116"/>
            <a:ext cx="323464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9DE9FC-6B4A-516A-DAB1-6163A18AA583}"/>
              </a:ext>
            </a:extLst>
          </p:cNvPr>
          <p:cNvSpPr txBox="1"/>
          <p:nvPr/>
        </p:nvSpPr>
        <p:spPr>
          <a:xfrm>
            <a:off x="7524206" y="2080057"/>
            <a:ext cx="4464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We’ll</a:t>
            </a:r>
            <a:r>
              <a:rPr lang="it-IT" sz="2400"/>
              <a:t> </a:t>
            </a:r>
            <a:r>
              <a:rPr lang="it-IT" sz="2400" err="1"/>
              <a:t>see</a:t>
            </a:r>
            <a:r>
              <a:rPr lang="it-IT" sz="2400"/>
              <a:t> </a:t>
            </a:r>
            <a:r>
              <a:rPr lang="it-IT" sz="2400" err="1"/>
              <a:t>that</a:t>
            </a:r>
            <a:r>
              <a:rPr lang="it-IT" sz="2400"/>
              <a:t> in a </a:t>
            </a:r>
            <a:r>
              <a:rPr lang="it-IT" sz="2400" err="1"/>
              <a:t>couple</a:t>
            </a:r>
            <a:r>
              <a:rPr lang="it-IT" sz="2400"/>
              <a:t> of slides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97503F7-8256-9B58-B80D-9A6427720738}"/>
              </a:ext>
            </a:extLst>
          </p:cNvPr>
          <p:cNvCxnSpPr>
            <a:cxnSpLocks/>
          </p:cNvCxnSpPr>
          <p:nvPr/>
        </p:nvCxnSpPr>
        <p:spPr>
          <a:xfrm>
            <a:off x="3733842" y="2362015"/>
            <a:ext cx="323464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58C3129-CA8C-A309-E5C4-F4BE6BB5091F}"/>
              </a:ext>
            </a:extLst>
          </p:cNvPr>
          <p:cNvSpPr txBox="1"/>
          <p:nvPr/>
        </p:nvSpPr>
        <p:spPr>
          <a:xfrm>
            <a:off x="344533" y="2131183"/>
            <a:ext cx="3389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How to </a:t>
            </a:r>
            <a:r>
              <a:rPr lang="it-IT" sz="2400" err="1"/>
              <a:t>reconstruct</a:t>
            </a:r>
            <a:r>
              <a:rPr lang="it-IT" sz="2400"/>
              <a:t> K, </a:t>
            </a:r>
            <a:r>
              <a:rPr lang="it-IT" sz="2400" err="1"/>
              <a:t>K</a:t>
            </a:r>
            <a:r>
              <a:rPr lang="it-IT" sz="2400" baseline="-25000" err="1"/>
              <a:t>l</a:t>
            </a:r>
            <a:r>
              <a:rPr lang="it-IT" sz="2400"/>
              <a:t>?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46470F6-BE8C-AE8E-5FF2-59A062BD9192}"/>
              </a:ext>
            </a:extLst>
          </p:cNvPr>
          <p:cNvSpPr/>
          <p:nvPr/>
        </p:nvSpPr>
        <p:spPr>
          <a:xfrm>
            <a:off x="1279658" y="919763"/>
            <a:ext cx="9667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9FC46D7-DEC9-E457-FA5A-789CB9CCD7C0}"/>
              </a:ext>
            </a:extLst>
          </p:cNvPr>
          <p:cNvCxnSpPr>
            <a:cxnSpLocks/>
          </p:cNvCxnSpPr>
          <p:nvPr/>
        </p:nvCxnSpPr>
        <p:spPr>
          <a:xfrm flipV="1">
            <a:off x="1753187" y="2710676"/>
            <a:ext cx="0" cy="5151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56A4AF1D-4C46-1458-F61B-7409FEC289AA}"/>
              </a:ext>
            </a:extLst>
          </p:cNvPr>
          <p:cNvSpPr/>
          <p:nvPr/>
        </p:nvSpPr>
        <p:spPr>
          <a:xfrm>
            <a:off x="248194" y="919763"/>
            <a:ext cx="4010297" cy="44455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91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olicromia, schermata&#10;&#10;Descrizione generata automaticamente">
            <a:extLst>
              <a:ext uri="{FF2B5EF4-FFF2-40B4-BE49-F238E27FC236}">
                <a16:creationId xmlns:a16="http://schemas.microsoft.com/office/drawing/2014/main" id="{DA3C294C-7DDE-254E-38CE-B84ACA2A8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4298"/>
            <a:ext cx="12187648" cy="513370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46C5EB-BF23-DB05-32FC-57D1025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006" y="6382475"/>
            <a:ext cx="485503" cy="365125"/>
          </a:xfrm>
        </p:spPr>
        <p:txBody>
          <a:bodyPr/>
          <a:lstStyle/>
          <a:p>
            <a:fld id="{0E92D30C-535A-4E9C-83CA-F20B65C1DFBA}" type="slidenum">
              <a:rPr lang="it-IT" sz="2000" smtClean="0">
                <a:solidFill>
                  <a:srgbClr val="FF0000"/>
                </a:solidFill>
              </a:rPr>
              <a:t>9</a:t>
            </a:fld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2C8F054-90D7-29A0-CA43-B6B341118634}"/>
              </a:ext>
            </a:extLst>
          </p:cNvPr>
          <p:cNvSpPr txBox="1">
            <a:spLocks/>
          </p:cNvSpPr>
          <p:nvPr/>
        </p:nvSpPr>
        <p:spPr>
          <a:xfrm>
            <a:off x="2618558" y="0"/>
            <a:ext cx="6954884" cy="757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/>
              <a:t>RF region: electron </a:t>
            </a:r>
            <a:r>
              <a:rPr lang="it-IT" b="1" err="1"/>
              <a:t>motion</a:t>
            </a:r>
            <a:endParaRPr lang="it-IT" b="1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B717153-DB11-0060-948D-A47950606DBF}"/>
              </a:ext>
            </a:extLst>
          </p:cNvPr>
          <p:cNvCxnSpPr/>
          <p:nvPr/>
        </p:nvCxnSpPr>
        <p:spPr>
          <a:xfrm flipV="1">
            <a:off x="6257109" y="3801291"/>
            <a:ext cx="444137" cy="561703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D26E4FC-DE6A-41DF-2776-620E55FDDDBB}"/>
              </a:ext>
            </a:extLst>
          </p:cNvPr>
          <p:cNvCxnSpPr/>
          <p:nvPr/>
        </p:nvCxnSpPr>
        <p:spPr>
          <a:xfrm>
            <a:off x="6270171" y="4376057"/>
            <a:ext cx="161979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6692DEA-2C2E-5F89-5DD5-9240BC162DB5}"/>
              </a:ext>
            </a:extLst>
          </p:cNvPr>
          <p:cNvSpPr txBox="1"/>
          <p:nvPr/>
        </p:nvSpPr>
        <p:spPr>
          <a:xfrm>
            <a:off x="1" y="825473"/>
            <a:ext cx="3474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Uniform</a:t>
            </a:r>
            <a:r>
              <a:rPr lang="it-IT" sz="2400"/>
              <a:t> B-&gt;no Grad(B)</a:t>
            </a:r>
            <a:r>
              <a:rPr lang="it-IT" sz="2400" err="1"/>
              <a:t>xB</a:t>
            </a:r>
            <a:endParaRPr lang="it-IT" sz="2400"/>
          </a:p>
          <a:p>
            <a:r>
              <a:rPr lang="it-IT" sz="2400"/>
              <a:t>No </a:t>
            </a:r>
            <a:r>
              <a:rPr lang="it-IT" sz="2400" err="1"/>
              <a:t>E</a:t>
            </a:r>
            <a:r>
              <a:rPr lang="it-IT" sz="2400" baseline="-25000" err="1"/>
              <a:t>z</a:t>
            </a:r>
            <a:r>
              <a:rPr lang="it-IT" sz="2400"/>
              <a:t> component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01E29A-6F43-06E1-2FAA-BDED1FB26C08}"/>
              </a:ext>
            </a:extLst>
          </p:cNvPr>
          <p:cNvSpPr txBox="1"/>
          <p:nvPr/>
        </p:nvSpPr>
        <p:spPr>
          <a:xfrm>
            <a:off x="7382692" y="1024179"/>
            <a:ext cx="4741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We</a:t>
            </a:r>
            <a:r>
              <a:rPr lang="it-IT" sz="2400"/>
              <a:t> </a:t>
            </a:r>
            <a:r>
              <a:rPr lang="it-IT" sz="2400" err="1"/>
              <a:t>expect</a:t>
            </a:r>
            <a:r>
              <a:rPr lang="it-IT" sz="2400"/>
              <a:t> a </a:t>
            </a:r>
            <a:r>
              <a:rPr lang="it-IT" sz="2400" err="1"/>
              <a:t>stable</a:t>
            </a:r>
            <a:r>
              <a:rPr lang="it-IT" sz="2400"/>
              <a:t> bouncing </a:t>
            </a:r>
            <a:r>
              <a:rPr lang="it-IT" sz="2400" err="1"/>
              <a:t>motion</a:t>
            </a:r>
            <a:endParaRPr lang="it-IT" sz="240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0B0D8B6-314C-6AAE-C6B4-1A6F22A16A91}"/>
              </a:ext>
            </a:extLst>
          </p:cNvPr>
          <p:cNvCxnSpPr>
            <a:cxnSpLocks/>
          </p:cNvCxnSpPr>
          <p:nvPr/>
        </p:nvCxnSpPr>
        <p:spPr>
          <a:xfrm>
            <a:off x="3722914" y="1280160"/>
            <a:ext cx="160673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72490C96-0EDF-6D05-67FF-4D2759B6D849}"/>
              </a:ext>
            </a:extLst>
          </p:cNvPr>
          <p:cNvSpPr/>
          <p:nvPr/>
        </p:nvSpPr>
        <p:spPr>
          <a:xfrm>
            <a:off x="6439989" y="4088674"/>
            <a:ext cx="248194" cy="300446"/>
          </a:xfrm>
          <a:custGeom>
            <a:avLst/>
            <a:gdLst>
              <a:gd name="connsiteX0" fmla="*/ 0 w 248194"/>
              <a:gd name="connsiteY0" fmla="*/ 0 h 300446"/>
              <a:gd name="connsiteX1" fmla="*/ 130628 w 248194"/>
              <a:gd name="connsiteY1" fmla="*/ 26126 h 300446"/>
              <a:gd name="connsiteX2" fmla="*/ 195942 w 248194"/>
              <a:gd name="connsiteY2" fmla="*/ 104503 h 300446"/>
              <a:gd name="connsiteX3" fmla="*/ 222068 w 248194"/>
              <a:gd name="connsiteY3" fmla="*/ 169817 h 300446"/>
              <a:gd name="connsiteX4" fmla="*/ 248194 w 248194"/>
              <a:gd name="connsiteY4" fmla="*/ 209006 h 300446"/>
              <a:gd name="connsiteX5" fmla="*/ 235131 w 248194"/>
              <a:gd name="connsiteY5" fmla="*/ 248195 h 300446"/>
              <a:gd name="connsiteX6" fmla="*/ 209005 w 248194"/>
              <a:gd name="connsiteY6" fmla="*/ 300446 h 30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194" h="300446">
                <a:moveTo>
                  <a:pt x="0" y="0"/>
                </a:moveTo>
                <a:cubicBezTo>
                  <a:pt x="7745" y="1106"/>
                  <a:pt x="105756" y="9544"/>
                  <a:pt x="130628" y="26126"/>
                </a:cubicBezTo>
                <a:cubicBezTo>
                  <a:pt x="152296" y="40572"/>
                  <a:pt x="183893" y="80405"/>
                  <a:pt x="195942" y="104503"/>
                </a:cubicBezTo>
                <a:cubicBezTo>
                  <a:pt x="206428" y="125476"/>
                  <a:pt x="211581" y="148844"/>
                  <a:pt x="222068" y="169817"/>
                </a:cubicBezTo>
                <a:cubicBezTo>
                  <a:pt x="229089" y="183859"/>
                  <a:pt x="239485" y="195943"/>
                  <a:pt x="248194" y="209006"/>
                </a:cubicBezTo>
                <a:cubicBezTo>
                  <a:pt x="243840" y="222069"/>
                  <a:pt x="241289" y="235879"/>
                  <a:pt x="235131" y="248195"/>
                </a:cubicBezTo>
                <a:cubicBezTo>
                  <a:pt x="206590" y="305277"/>
                  <a:pt x="209005" y="267725"/>
                  <a:pt x="209005" y="3004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9A96584-AE11-DC2F-28AE-3E8F5F080AAA}"/>
              </a:ext>
            </a:extLst>
          </p:cNvPr>
          <p:cNvSpPr txBox="1"/>
          <p:nvPr/>
        </p:nvSpPr>
        <p:spPr>
          <a:xfrm>
            <a:off x="6688183" y="3914392"/>
            <a:ext cx="476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/>
              <a:t>Θ</a:t>
            </a:r>
            <a:endParaRPr lang="it-IT" sz="240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CB8EB36-0B72-EF00-7F79-6F32217671AA}"/>
              </a:ext>
            </a:extLst>
          </p:cNvPr>
          <p:cNvCxnSpPr>
            <a:cxnSpLocks/>
          </p:cNvCxnSpPr>
          <p:nvPr/>
        </p:nvCxnSpPr>
        <p:spPr>
          <a:xfrm flipV="1">
            <a:off x="9816738" y="3801291"/>
            <a:ext cx="0" cy="624784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89C13F8-3681-DFAC-C166-90F336AD2DC3}"/>
              </a:ext>
            </a:extLst>
          </p:cNvPr>
          <p:cNvSpPr txBox="1"/>
          <p:nvPr/>
        </p:nvSpPr>
        <p:spPr>
          <a:xfrm>
            <a:off x="6209892" y="3455281"/>
            <a:ext cx="66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V</a:t>
            </a:r>
            <a:r>
              <a:rPr lang="it-IT" sz="2400" baseline="-25000"/>
              <a:t>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73F9F52-7C9C-EA97-5462-7CFAB7342F9A}"/>
              </a:ext>
            </a:extLst>
          </p:cNvPr>
          <p:cNvSpPr txBox="1"/>
          <p:nvPr/>
        </p:nvSpPr>
        <p:spPr>
          <a:xfrm>
            <a:off x="7525021" y="4291150"/>
            <a:ext cx="476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AF70C9B-5B21-F7A9-06CA-2270FFD2AD6D}"/>
              </a:ext>
            </a:extLst>
          </p:cNvPr>
          <p:cNvSpPr txBox="1"/>
          <p:nvPr/>
        </p:nvSpPr>
        <p:spPr>
          <a:xfrm>
            <a:off x="5950675" y="4752815"/>
            <a:ext cx="2278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K</a:t>
            </a:r>
            <a:r>
              <a:rPr lang="it-IT" sz="2400" baseline="-25000" err="1"/>
              <a:t>l</a:t>
            </a:r>
            <a:r>
              <a:rPr lang="it-IT" sz="2400"/>
              <a:t>=Kcos</a:t>
            </a:r>
            <a:r>
              <a:rPr lang="it-IT" sz="2400" baseline="30000"/>
              <a:t>2</a:t>
            </a:r>
            <a:r>
              <a:rPr lang="it-IT" sz="2400"/>
              <a:t>(</a:t>
            </a:r>
            <a:r>
              <a:rPr lang="el-GR" sz="2400"/>
              <a:t>Θ</a:t>
            </a:r>
            <a:r>
              <a:rPr lang="it-IT" sz="2400"/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4EBE23D-5EA4-AA68-7EEE-2E9E26EC6619}"/>
              </a:ext>
            </a:extLst>
          </p:cNvPr>
          <p:cNvSpPr txBox="1"/>
          <p:nvPr/>
        </p:nvSpPr>
        <p:spPr>
          <a:xfrm>
            <a:off x="9473838" y="4404694"/>
            <a:ext cx="848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K</a:t>
            </a:r>
            <a:r>
              <a:rPr lang="it-IT" sz="2400" baseline="-25000" err="1"/>
              <a:t>l</a:t>
            </a:r>
            <a:r>
              <a:rPr lang="it-IT" sz="2400"/>
              <a:t>=0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1A5E333-B9F5-0803-86A0-7DA7C4C08861}"/>
              </a:ext>
            </a:extLst>
          </p:cNvPr>
          <p:cNvCxnSpPr>
            <a:cxnSpLocks/>
          </p:cNvCxnSpPr>
          <p:nvPr/>
        </p:nvCxnSpPr>
        <p:spPr>
          <a:xfrm flipV="1">
            <a:off x="2212113" y="3740164"/>
            <a:ext cx="0" cy="624784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EA55819-2AC1-F8D0-43F5-F0D5BA0B5F6A}"/>
              </a:ext>
            </a:extLst>
          </p:cNvPr>
          <p:cNvSpPr txBox="1"/>
          <p:nvPr/>
        </p:nvSpPr>
        <p:spPr>
          <a:xfrm>
            <a:off x="1869213" y="4343567"/>
            <a:ext cx="848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K</a:t>
            </a:r>
            <a:r>
              <a:rPr lang="it-IT" sz="2400" baseline="-25000" err="1"/>
              <a:t>l</a:t>
            </a:r>
            <a:r>
              <a:rPr lang="it-IT" sz="2400"/>
              <a:t>=0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92E623D0-AC7F-8016-129F-3FF4BB91FD93}"/>
              </a:ext>
            </a:extLst>
          </p:cNvPr>
          <p:cNvSpPr/>
          <p:nvPr/>
        </p:nvSpPr>
        <p:spPr>
          <a:xfrm>
            <a:off x="6694441" y="3724979"/>
            <a:ext cx="173219" cy="1349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EE17F3-08D3-39AD-2222-03E8AC8805A0}"/>
              </a:ext>
            </a:extLst>
          </p:cNvPr>
          <p:cNvSpPr txBox="1"/>
          <p:nvPr/>
        </p:nvSpPr>
        <p:spPr>
          <a:xfrm>
            <a:off x="5242422" y="1020970"/>
            <a:ext cx="1416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No y drift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C9F4909-5D1D-0248-D146-C45F5450077C}"/>
              </a:ext>
            </a:extLst>
          </p:cNvPr>
          <p:cNvCxnSpPr>
            <a:cxnSpLocks/>
          </p:cNvCxnSpPr>
          <p:nvPr/>
        </p:nvCxnSpPr>
        <p:spPr>
          <a:xfrm>
            <a:off x="6658927" y="1251802"/>
            <a:ext cx="723765" cy="32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397480F6-44B7-AFAA-25A9-66BA7C6FB3EF}"/>
              </a:ext>
            </a:extLst>
          </p:cNvPr>
          <p:cNvGrpSpPr/>
          <p:nvPr/>
        </p:nvGrpSpPr>
        <p:grpSpPr>
          <a:xfrm>
            <a:off x="10633166" y="5796477"/>
            <a:ext cx="942702" cy="816830"/>
            <a:chOff x="10633166" y="5796477"/>
            <a:chExt cx="942702" cy="816830"/>
          </a:xfrm>
        </p:grpSpPr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3BBF46F6-AB90-8FF6-E257-3D7663DCB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3166" y="5995851"/>
              <a:ext cx="0" cy="6139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3661C6D7-6B11-E3D9-D2E2-D32414D2B8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33166" y="6609806"/>
              <a:ext cx="70104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8589A1A-C925-DC8B-17A3-04F474964E41}"/>
                </a:ext>
              </a:extLst>
            </p:cNvPr>
            <p:cNvSpPr txBox="1"/>
            <p:nvPr/>
          </p:nvSpPr>
          <p:spPr>
            <a:xfrm>
              <a:off x="10725421" y="5796477"/>
              <a:ext cx="4106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Y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1760555-503F-A57D-9B95-84AE9F8AD3C6}"/>
                </a:ext>
              </a:extLst>
            </p:cNvPr>
            <p:cNvSpPr txBox="1"/>
            <p:nvPr/>
          </p:nvSpPr>
          <p:spPr>
            <a:xfrm>
              <a:off x="11165203" y="6151642"/>
              <a:ext cx="4106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X</a:t>
              </a:r>
            </a:p>
          </p:txBody>
        </p:sp>
      </p:grp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0DDA6BBB-43F7-2B23-7691-CC3829E647A0}"/>
              </a:ext>
            </a:extLst>
          </p:cNvPr>
          <p:cNvCxnSpPr/>
          <p:nvPr/>
        </p:nvCxnSpPr>
        <p:spPr>
          <a:xfrm>
            <a:off x="1097280" y="6609806"/>
            <a:ext cx="9225507" cy="0"/>
          </a:xfrm>
          <a:prstGeom prst="straightConnector1">
            <a:avLst/>
          </a:prstGeom>
          <a:ln w="76200">
            <a:solidFill>
              <a:srgbClr val="C0000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5BE8EC8-72CC-CD2A-2FA0-DF65EF616C18}"/>
              </a:ext>
            </a:extLst>
          </p:cNvPr>
          <p:cNvSpPr txBox="1"/>
          <p:nvPr/>
        </p:nvSpPr>
        <p:spPr>
          <a:xfrm>
            <a:off x="4686707" y="6151642"/>
            <a:ext cx="2981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Scale </a:t>
            </a:r>
            <a:r>
              <a:rPr lang="it-IT" sz="2400" err="1"/>
              <a:t>length</a:t>
            </a:r>
            <a:r>
              <a:rPr lang="it-IT" sz="2400"/>
              <a:t>: O(12 cm)</a:t>
            </a:r>
          </a:p>
        </p:txBody>
      </p:sp>
    </p:spTree>
    <p:extLst>
      <p:ext uri="{BB962C8B-B14F-4D97-AF65-F5344CB8AC3E}">
        <p14:creationId xmlns:p14="http://schemas.microsoft.com/office/powerpoint/2010/main" val="36710696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1609</Words>
  <Application>Microsoft Office PowerPoint</Application>
  <PresentationFormat>Widescreen</PresentationFormat>
  <Paragraphs>403</Paragraphs>
  <Slides>43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Ubuntu Light</vt:lpstr>
      <vt:lpstr>Tema di Office</vt:lpstr>
      <vt:lpstr>Presentazione standard di PowerPoint</vt:lpstr>
      <vt:lpstr>Table of contents</vt:lpstr>
      <vt:lpstr>High resolution endpoint measurement</vt:lpstr>
      <vt:lpstr>Dynamic EM Filter</vt:lpstr>
      <vt:lpstr>RF region: filter trigger</vt:lpstr>
      <vt:lpstr>PTOLEMY Concept</vt:lpstr>
      <vt:lpstr>RF region: electron motion</vt:lpstr>
      <vt:lpstr>RF region: electron motion</vt:lpstr>
      <vt:lpstr>Presentazione standard di PowerPoint</vt:lpstr>
      <vt:lpstr>RF Region: cyclotron radiation</vt:lpstr>
      <vt:lpstr>RF Region: is this signal detectable?</vt:lpstr>
      <vt:lpstr>RF Region: bouncing motion</vt:lpstr>
      <vt:lpstr>RF region: expected signal</vt:lpstr>
      <vt:lpstr>RF region: expected signal</vt:lpstr>
      <vt:lpstr>RF region: expected signal</vt:lpstr>
      <vt:lpstr>Electron trap: what it is?</vt:lpstr>
      <vt:lpstr>Electron Trap: why?</vt:lpstr>
      <vt:lpstr>Electron Trap: cryogenic setup</vt:lpstr>
      <vt:lpstr>Electron Trap: electrodes</vt:lpstr>
      <vt:lpstr>Electron Trap: CST simulation signal</vt:lpstr>
      <vt:lpstr>Electron Trap: spectrogram</vt:lpstr>
      <vt:lpstr>Electron Trap: spectrogram Sauron Plot</vt:lpstr>
      <vt:lpstr>Electron Trap: Kt, Kl reconstruction</vt:lpstr>
      <vt:lpstr>Electron Trap: readout electronics</vt:lpstr>
      <vt:lpstr>Outlook</vt:lpstr>
      <vt:lpstr>Backup Slides</vt:lpstr>
      <vt:lpstr>PTOLEMY Concept</vt:lpstr>
      <vt:lpstr>Permanent magnet target</vt:lpstr>
      <vt:lpstr>Transport coils</vt:lpstr>
      <vt:lpstr>From target to RF</vt:lpstr>
      <vt:lpstr>Injection in magnet</vt:lpstr>
      <vt:lpstr>Electron Trap: Permanent Magnet</vt:lpstr>
      <vt:lpstr>Electron Trap: Electron motion</vt:lpstr>
      <vt:lpstr>Electron Trap: Electron motion</vt:lpstr>
      <vt:lpstr>Electron Trap: Electron motion: bouncing period</vt:lpstr>
      <vt:lpstr>Presentazione standard di PowerPoint</vt:lpstr>
      <vt:lpstr>Presentazione standard di PowerPoint</vt:lpstr>
      <vt:lpstr>Reconstruction Kt, Kl: Experimental procedure</vt:lpstr>
      <vt:lpstr>Experimental procedure</vt:lpstr>
      <vt:lpstr>Experimental procedure: measure Tb</vt:lpstr>
      <vt:lpstr>Measurement of K</vt:lpstr>
      <vt:lpstr>Measurement of Kl</vt:lpstr>
      <vt:lpstr>Antenna Region: possible geometries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federico virzi</dc:creator>
  <cp:lastModifiedBy>federico virzi</cp:lastModifiedBy>
  <cp:revision>1</cp:revision>
  <dcterms:created xsi:type="dcterms:W3CDTF">2024-02-21T12:23:37Z</dcterms:created>
  <dcterms:modified xsi:type="dcterms:W3CDTF">2024-02-27T21:24:06Z</dcterms:modified>
</cp:coreProperties>
</file>