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4" r:id="rId6"/>
    <p:sldId id="260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6" autoAdjust="0"/>
    <p:restoredTop sz="94660"/>
  </p:normalViewPr>
  <p:slideViewPr>
    <p:cSldViewPr snapToGrid="0">
      <p:cViewPr varScale="1">
        <p:scale>
          <a:sx n="73" d="100"/>
          <a:sy n="73" d="100"/>
        </p:scale>
        <p:origin x="34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F5EE2-CDA8-5109-E6FD-DFDB289132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70E343-DC53-2F10-6135-7710D8C816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852B9F-C7CF-635A-50CB-EAD0C8656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E34F1-483A-4ECB-8673-5D9DFE299897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33A80A-69AA-EA68-9075-8BA5FCFCF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E51439-4DA9-CD1A-500E-67BFA2658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D4B3A-8815-45C6-95D9-9C9D3CCA7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052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E731E-ADB9-5BD9-DFD0-E69D68E9E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01A43B-405A-92F3-1DC5-C21DECB042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1C97F5-0B12-E7C5-0BF1-F19A9476C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E34F1-483A-4ECB-8673-5D9DFE299897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C4944F-008C-A3B5-FE77-5E85B6D4D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28E9B-A2AD-4A85-64B5-A7C07CEDF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D4B3A-8815-45C6-95D9-9C9D3CCA7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839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E16512-6E53-AB4A-5FAB-D2B229851F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0BC4B9-EE80-038E-C197-FEDDD0A0A3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5CD57D-B24C-8533-3576-D86E2EDC3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E34F1-483A-4ECB-8673-5D9DFE299897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75E329-7656-ACA8-DA57-22C0CB73E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03CA29-BE4D-4100-6627-B40A161BE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D4B3A-8815-45C6-95D9-9C9D3CCA7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951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D9301-67BD-560D-07CC-E8B4AD5AB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2FA6BC-C979-F477-5698-AA9349FA4A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9226E6-FAC5-4108-59AD-260B5E9D6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E34F1-483A-4ECB-8673-5D9DFE299897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669381-E661-58F3-C80B-04D727DCA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C92E25-2EA4-A94A-CB5F-FA07E37B9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D4B3A-8815-45C6-95D9-9C9D3CCA7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116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86305-F12C-6C53-8FD7-5F9684A0F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AB9EA0-233E-4761-2452-3A17C0E2CD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DDB2A-7704-F742-C0D6-4D96450C4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E34F1-483A-4ECB-8673-5D9DFE299897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BC412-094D-2BFF-968E-FE390FA0B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8ADB81-E2C0-86F2-5B6F-6FA980E76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D4B3A-8815-45C6-95D9-9C9D3CCA7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704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5EA0E-8F07-C845-7693-F63B03950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8EA21-D2FB-2E6E-8FCE-FD43DC43C7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2DE2C7-2731-AF55-DCAF-B60D09B84E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48F7C7-AABD-9A34-8F09-BDCDE85D7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E34F1-483A-4ECB-8673-5D9DFE299897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2F49DF-C925-C21B-359E-D3B202729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03B242-6F71-7E9B-654D-6D6E563DE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D4B3A-8815-45C6-95D9-9C9D3CCA7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819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D9153-75D1-A1AF-76AE-B83B3F6BB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80A206-38D5-3F43-8834-15844E9CE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AC7962-4D0F-9AC1-85C1-FAB6C15C74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AB1D3C-5CB3-799C-C6E6-547A5A644F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B8D526-8AAF-6C37-8AC0-BE5D7B6E3D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0AD1AC-CAE9-FB56-B2A5-43388CF89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E34F1-483A-4ECB-8673-5D9DFE299897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98739F-1F53-7AD4-59D0-576848756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786AF2-AECD-C9DF-8AAA-01B284189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D4B3A-8815-45C6-95D9-9C9D3CCA7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920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517AE-7E58-1244-8732-2FB346945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3BF1B6-E7E2-D6EE-5ADF-FE2FD8A6A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E34F1-483A-4ECB-8673-5D9DFE299897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9D4D9B-F687-6859-4884-BA2217937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C6634C-D8F6-AA23-8CEE-61982143F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D4B3A-8815-45C6-95D9-9C9D3CCA7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274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405303-AFA3-F717-3805-D317C35F0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E34F1-483A-4ECB-8673-5D9DFE299897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A73BBF-BEEB-4755-0E5F-5D688B6FF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63F73B-82B6-C9F7-5D78-EC8BA1CBE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D4B3A-8815-45C6-95D9-9C9D3CCA7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321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57D90-C75C-CF4B-1070-35CF84219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59535D-0607-6F28-B1FB-E0B9CB044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DFF75A-7F54-A7F2-14C6-CD9FE2E77F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D0E19-D6A6-A5D8-F7E8-C787E2A40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E34F1-483A-4ECB-8673-5D9DFE299897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51A90D-DC26-FA4B-D3C7-41DE0C51B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66A1B3-AEAD-EE66-FA1C-A0D608CC3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D4B3A-8815-45C6-95D9-9C9D3CCA7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846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3A952-63B0-8E69-C052-C297EE322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D4D754-D262-4DC1-A2E9-E824F9E891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47355D-760B-E1FC-B6B0-048FA12AD3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9DCFE8-D1E8-D6CB-C954-00ED8C6BE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E34F1-483A-4ECB-8673-5D9DFE299897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01B112-8EF1-8605-1B2E-5FC92FCE0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B28B46-7035-4CFF-0D25-7D56C443F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D4B3A-8815-45C6-95D9-9C9D3CCA7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942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DDF098-DCDD-20B8-BC00-C2ECC7C4B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8E0AD9-1616-FB1A-6BE2-DF96CD4F90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A40FC0-210F-3BF5-6DE6-3710D7D5C4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4E34F1-483A-4ECB-8673-5D9DFE299897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B92671-CBFC-7233-36EE-E435B58BBB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9CFDD7-27B6-76FE-4ED0-C492626344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8D4B3A-8815-45C6-95D9-9C9D3CCA7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10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E48F3-E0CE-3D84-49A6-92EE4CBB21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Microstrip sensor production at FBK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A71F7D-2B5D-08A8-8D01-FADA679C30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Benno Margesin</a:t>
            </a:r>
          </a:p>
        </p:txBody>
      </p:sp>
    </p:spTree>
    <p:extLst>
      <p:ext uri="{BB962C8B-B14F-4D97-AF65-F5344CB8AC3E}">
        <p14:creationId xmlns:p14="http://schemas.microsoft.com/office/powerpoint/2010/main" val="3406639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821940F-7A1D-4ACC-85B4-A932898A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6674508-81D3-48CF-96BF-7FC60EAA5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741994" cy="6858000"/>
          </a:xfrm>
          <a:custGeom>
            <a:avLst/>
            <a:gdLst>
              <a:gd name="connsiteX0" fmla="*/ 0 w 6568309"/>
              <a:gd name="connsiteY0" fmla="*/ 0 h 6858000"/>
              <a:gd name="connsiteX1" fmla="*/ 362841 w 6568309"/>
              <a:gd name="connsiteY1" fmla="*/ 0 h 6858000"/>
              <a:gd name="connsiteX2" fmla="*/ 523269 w 6568309"/>
              <a:gd name="connsiteY2" fmla="*/ 0 h 6858000"/>
              <a:gd name="connsiteX3" fmla="*/ 1343025 w 6568309"/>
              <a:gd name="connsiteY3" fmla="*/ 0 h 6858000"/>
              <a:gd name="connsiteX4" fmla="*/ 1705866 w 6568309"/>
              <a:gd name="connsiteY4" fmla="*/ 0 h 6858000"/>
              <a:gd name="connsiteX5" fmla="*/ 1866294 w 6568309"/>
              <a:gd name="connsiteY5" fmla="*/ 0 h 6858000"/>
              <a:gd name="connsiteX6" fmla="*/ 5225154 w 6568309"/>
              <a:gd name="connsiteY6" fmla="*/ 0 h 6858000"/>
              <a:gd name="connsiteX7" fmla="*/ 6568179 w 6568309"/>
              <a:gd name="connsiteY7" fmla="*/ 0 h 6858000"/>
              <a:gd name="connsiteX8" fmla="*/ 6568309 w 6568309"/>
              <a:gd name="connsiteY8" fmla="*/ 1 h 6858000"/>
              <a:gd name="connsiteX9" fmla="*/ 6562951 w 6568309"/>
              <a:gd name="connsiteY9" fmla="*/ 30700 h 6858000"/>
              <a:gd name="connsiteX10" fmla="*/ 6547446 w 6568309"/>
              <a:gd name="connsiteY10" fmla="*/ 310025 h 6858000"/>
              <a:gd name="connsiteX11" fmla="*/ 6558316 w 6568309"/>
              <a:gd name="connsiteY11" fmla="*/ 443960 h 6858000"/>
              <a:gd name="connsiteX12" fmla="*/ 6528896 w 6568309"/>
              <a:gd name="connsiteY12" fmla="*/ 642659 h 6858000"/>
              <a:gd name="connsiteX13" fmla="*/ 6523095 w 6568309"/>
              <a:gd name="connsiteY13" fmla="*/ 673307 h 6858000"/>
              <a:gd name="connsiteX14" fmla="*/ 6496169 w 6568309"/>
              <a:gd name="connsiteY14" fmla="*/ 839641 h 6858000"/>
              <a:gd name="connsiteX15" fmla="*/ 6450789 w 6568309"/>
              <a:gd name="connsiteY15" fmla="*/ 958357 h 6858000"/>
              <a:gd name="connsiteX16" fmla="*/ 6453996 w 6568309"/>
              <a:gd name="connsiteY16" fmla="*/ 963398 h 6858000"/>
              <a:gd name="connsiteX17" fmla="*/ 6419467 w 6568309"/>
              <a:gd name="connsiteY17" fmla="*/ 1117169 h 6858000"/>
              <a:gd name="connsiteX18" fmla="*/ 6417348 w 6568309"/>
              <a:gd name="connsiteY18" fmla="*/ 1144352 h 6858000"/>
              <a:gd name="connsiteX19" fmla="*/ 6418473 w 6568309"/>
              <a:gd name="connsiteY19" fmla="*/ 1164484 h 6858000"/>
              <a:gd name="connsiteX20" fmla="*/ 6406979 w 6568309"/>
              <a:gd name="connsiteY20" fmla="*/ 1213829 h 6858000"/>
              <a:gd name="connsiteX21" fmla="*/ 6381928 w 6568309"/>
              <a:gd name="connsiteY21" fmla="*/ 1294823 h 6858000"/>
              <a:gd name="connsiteX22" fmla="*/ 6377948 w 6568309"/>
              <a:gd name="connsiteY22" fmla="*/ 1312193 h 6858000"/>
              <a:gd name="connsiteX23" fmla="*/ 6379894 w 6568309"/>
              <a:gd name="connsiteY23" fmla="*/ 1327626 h 6858000"/>
              <a:gd name="connsiteX24" fmla="*/ 6385024 w 6568309"/>
              <a:gd name="connsiteY24" fmla="*/ 1331644 h 6858000"/>
              <a:gd name="connsiteX25" fmla="*/ 6383696 w 6568309"/>
              <a:gd name="connsiteY25" fmla="*/ 1341276 h 6858000"/>
              <a:gd name="connsiteX26" fmla="*/ 6384464 w 6568309"/>
              <a:gd name="connsiteY26" fmla="*/ 1343945 h 6858000"/>
              <a:gd name="connsiteX27" fmla="*/ 6387748 w 6568309"/>
              <a:gd name="connsiteY27" fmla="*/ 1359134 h 6858000"/>
              <a:gd name="connsiteX28" fmla="*/ 6364157 w 6568309"/>
              <a:gd name="connsiteY28" fmla="*/ 1427803 h 6858000"/>
              <a:gd name="connsiteX29" fmla="*/ 6335874 w 6568309"/>
              <a:gd name="connsiteY29" fmla="*/ 1540278 h 6858000"/>
              <a:gd name="connsiteX30" fmla="*/ 6331892 w 6568309"/>
              <a:gd name="connsiteY30" fmla="*/ 1547262 h 6858000"/>
              <a:gd name="connsiteX31" fmla="*/ 6332744 w 6568309"/>
              <a:gd name="connsiteY31" fmla="*/ 1577056 h 6858000"/>
              <a:gd name="connsiteX32" fmla="*/ 6333604 w 6568309"/>
              <a:gd name="connsiteY32" fmla="*/ 1595898 h 6858000"/>
              <a:gd name="connsiteX33" fmla="*/ 6324749 w 6568309"/>
              <a:gd name="connsiteY33" fmla="*/ 1703726 h 6858000"/>
              <a:gd name="connsiteX34" fmla="*/ 6329594 w 6568309"/>
              <a:gd name="connsiteY34" fmla="*/ 1809535 h 6858000"/>
              <a:gd name="connsiteX35" fmla="*/ 6329062 w 6568309"/>
              <a:gd name="connsiteY35" fmla="*/ 2018310 h 6858000"/>
              <a:gd name="connsiteX36" fmla="*/ 6321735 w 6568309"/>
              <a:gd name="connsiteY36" fmla="*/ 2071355 h 6858000"/>
              <a:gd name="connsiteX37" fmla="*/ 6322678 w 6568309"/>
              <a:gd name="connsiteY37" fmla="*/ 2141166 h 6858000"/>
              <a:gd name="connsiteX38" fmla="*/ 6321340 w 6568309"/>
              <a:gd name="connsiteY38" fmla="*/ 2154548 h 6858000"/>
              <a:gd name="connsiteX39" fmla="*/ 6316582 w 6568309"/>
              <a:gd name="connsiteY39" fmla="*/ 2158153 h 6858000"/>
              <a:gd name="connsiteX40" fmla="*/ 6311428 w 6568309"/>
              <a:gd name="connsiteY40" fmla="*/ 2178174 h 6858000"/>
              <a:gd name="connsiteX41" fmla="*/ 6310192 w 6568309"/>
              <a:gd name="connsiteY41" fmla="*/ 2202858 h 6858000"/>
              <a:gd name="connsiteX42" fmla="*/ 6309211 w 6568309"/>
              <a:gd name="connsiteY42" fmla="*/ 2320214 h 6858000"/>
              <a:gd name="connsiteX43" fmla="*/ 6300151 w 6568309"/>
              <a:gd name="connsiteY43" fmla="*/ 2417011 h 6858000"/>
              <a:gd name="connsiteX44" fmla="*/ 6295176 w 6568309"/>
              <a:gd name="connsiteY44" fmla="*/ 2454207 h 6858000"/>
              <a:gd name="connsiteX45" fmla="*/ 6293727 w 6568309"/>
              <a:gd name="connsiteY45" fmla="*/ 2487203 h 6858000"/>
              <a:gd name="connsiteX46" fmla="*/ 6285477 w 6568309"/>
              <a:gd name="connsiteY46" fmla="*/ 2512282 h 6858000"/>
              <a:gd name="connsiteX47" fmla="*/ 6286205 w 6568309"/>
              <a:gd name="connsiteY47" fmla="*/ 2514318 h 6858000"/>
              <a:gd name="connsiteX48" fmla="*/ 6304629 w 6568309"/>
              <a:gd name="connsiteY48" fmla="*/ 2574334 h 6858000"/>
              <a:gd name="connsiteX49" fmla="*/ 6303842 w 6568309"/>
              <a:gd name="connsiteY49" fmla="*/ 2579877 h 6858000"/>
              <a:gd name="connsiteX50" fmla="*/ 6303953 w 6568309"/>
              <a:gd name="connsiteY50" fmla="*/ 2608928 h 6858000"/>
              <a:gd name="connsiteX51" fmla="*/ 6303530 w 6568309"/>
              <a:gd name="connsiteY51" fmla="*/ 2613111 h 6858000"/>
              <a:gd name="connsiteX52" fmla="*/ 6297474 w 6568309"/>
              <a:gd name="connsiteY52" fmla="*/ 2621996 h 6858000"/>
              <a:gd name="connsiteX53" fmla="*/ 6299263 w 6568309"/>
              <a:gd name="connsiteY53" fmla="*/ 2634265 h 6858000"/>
              <a:gd name="connsiteX54" fmla="*/ 6293065 w 6568309"/>
              <a:gd name="connsiteY54" fmla="*/ 2647237 h 6858000"/>
              <a:gd name="connsiteX55" fmla="*/ 6297496 w 6568309"/>
              <a:gd name="connsiteY55" fmla="*/ 2650786 h 6858000"/>
              <a:gd name="connsiteX56" fmla="*/ 6301708 w 6568309"/>
              <a:gd name="connsiteY56" fmla="*/ 2661993 h 6858000"/>
              <a:gd name="connsiteX57" fmla="*/ 6295884 w 6568309"/>
              <a:gd name="connsiteY57" fmla="*/ 2670949 h 6858000"/>
              <a:gd name="connsiteX58" fmla="*/ 6291714 w 6568309"/>
              <a:gd name="connsiteY58" fmla="*/ 2690255 h 6858000"/>
              <a:gd name="connsiteX59" fmla="*/ 6292327 w 6568309"/>
              <a:gd name="connsiteY59" fmla="*/ 2695683 h 6858000"/>
              <a:gd name="connsiteX60" fmla="*/ 6284410 w 6568309"/>
              <a:gd name="connsiteY60" fmla="*/ 2713964 h 6858000"/>
              <a:gd name="connsiteX61" fmla="*/ 6280410 w 6568309"/>
              <a:gd name="connsiteY61" fmla="*/ 2730175 h 6858000"/>
              <a:gd name="connsiteX62" fmla="*/ 6288082 w 6568309"/>
              <a:gd name="connsiteY62" fmla="*/ 2763497 h 6858000"/>
              <a:gd name="connsiteX63" fmla="*/ 6260924 w 6568309"/>
              <a:gd name="connsiteY63" fmla="*/ 3051539 h 6858000"/>
              <a:gd name="connsiteX64" fmla="*/ 6210151 w 6568309"/>
              <a:gd name="connsiteY64" fmla="*/ 3335396 h 6858000"/>
              <a:gd name="connsiteX65" fmla="*/ 6212034 w 6568309"/>
              <a:gd name="connsiteY65" fmla="*/ 3456509 h 6858000"/>
              <a:gd name="connsiteX66" fmla="*/ 6197490 w 6568309"/>
              <a:gd name="connsiteY66" fmla="*/ 3531827 h 6858000"/>
              <a:gd name="connsiteX67" fmla="*/ 6208018 w 6568309"/>
              <a:gd name="connsiteY67" fmla="*/ 3570877 h 6858000"/>
              <a:gd name="connsiteX68" fmla="*/ 6205920 w 6568309"/>
              <a:gd name="connsiteY68" fmla="*/ 3583849 h 6858000"/>
              <a:gd name="connsiteX69" fmla="*/ 6199616 w 6568309"/>
              <a:gd name="connsiteY69" fmla="*/ 3592763 h 6858000"/>
              <a:gd name="connsiteX70" fmla="*/ 6181288 w 6568309"/>
              <a:gd name="connsiteY70" fmla="*/ 3653485 h 6858000"/>
              <a:gd name="connsiteX71" fmla="*/ 6175963 w 6568309"/>
              <a:gd name="connsiteY71" fmla="*/ 3670528 h 6858000"/>
              <a:gd name="connsiteX72" fmla="*/ 6176722 w 6568309"/>
              <a:gd name="connsiteY72" fmla="*/ 3685990 h 6858000"/>
              <a:gd name="connsiteX73" fmla="*/ 6181549 w 6568309"/>
              <a:gd name="connsiteY73" fmla="*/ 3690283 h 6858000"/>
              <a:gd name="connsiteX74" fmla="*/ 6179476 w 6568309"/>
              <a:gd name="connsiteY74" fmla="*/ 3699787 h 6858000"/>
              <a:gd name="connsiteX75" fmla="*/ 6180040 w 6568309"/>
              <a:gd name="connsiteY75" fmla="*/ 3702486 h 6858000"/>
              <a:gd name="connsiteX76" fmla="*/ 6182155 w 6568309"/>
              <a:gd name="connsiteY76" fmla="*/ 3717784 h 6858000"/>
              <a:gd name="connsiteX77" fmla="*/ 6158980 w 6568309"/>
              <a:gd name="connsiteY77" fmla="*/ 3746229 h 6858000"/>
              <a:gd name="connsiteX78" fmla="*/ 6096049 w 6568309"/>
              <a:gd name="connsiteY78" fmla="*/ 3924910 h 6858000"/>
              <a:gd name="connsiteX79" fmla="*/ 6069712 w 6568309"/>
              <a:gd name="connsiteY79" fmla="*/ 3989353 h 6858000"/>
              <a:gd name="connsiteX80" fmla="*/ 6067330 w 6568309"/>
              <a:gd name="connsiteY80" fmla="*/ 4033899 h 6858000"/>
              <a:gd name="connsiteX81" fmla="*/ 6061081 w 6568309"/>
              <a:gd name="connsiteY81" fmla="*/ 4142250 h 6858000"/>
              <a:gd name="connsiteX82" fmla="*/ 6042858 w 6568309"/>
              <a:gd name="connsiteY82" fmla="*/ 4329442 h 6858000"/>
              <a:gd name="connsiteX83" fmla="*/ 6034182 w 6568309"/>
              <a:gd name="connsiteY83" fmla="*/ 4456184 h 6858000"/>
              <a:gd name="connsiteX84" fmla="*/ 6029178 w 6568309"/>
              <a:gd name="connsiteY84" fmla="*/ 4468478 h 6858000"/>
              <a:gd name="connsiteX85" fmla="*/ 6029974 w 6568309"/>
              <a:gd name="connsiteY85" fmla="*/ 4469862 h 6858000"/>
              <a:gd name="connsiteX86" fmla="*/ 6028340 w 6568309"/>
              <a:gd name="connsiteY86" fmla="*/ 4483797 h 6858000"/>
              <a:gd name="connsiteX87" fmla="*/ 6025168 w 6568309"/>
              <a:gd name="connsiteY87" fmla="*/ 4487091 h 6858000"/>
              <a:gd name="connsiteX88" fmla="*/ 6023164 w 6568309"/>
              <a:gd name="connsiteY88" fmla="*/ 4496728 h 6858000"/>
              <a:gd name="connsiteX89" fmla="*/ 6016839 w 6568309"/>
              <a:gd name="connsiteY89" fmla="*/ 4515918 h 6858000"/>
              <a:gd name="connsiteX90" fmla="*/ 6017886 w 6568309"/>
              <a:gd name="connsiteY90" fmla="*/ 4519316 h 6858000"/>
              <a:gd name="connsiteX91" fmla="*/ 6011819 w 6568309"/>
              <a:gd name="connsiteY91" fmla="*/ 4547957 h 6858000"/>
              <a:gd name="connsiteX92" fmla="*/ 6012791 w 6568309"/>
              <a:gd name="connsiteY92" fmla="*/ 4548262 h 6858000"/>
              <a:gd name="connsiteX93" fmla="*/ 6015703 w 6568309"/>
              <a:gd name="connsiteY93" fmla="*/ 4555939 h 6858000"/>
              <a:gd name="connsiteX94" fmla="*/ 6018854 w 6568309"/>
              <a:gd name="connsiteY94" fmla="*/ 4570815 h 6858000"/>
              <a:gd name="connsiteX95" fmla="*/ 6033000 w 6568309"/>
              <a:gd name="connsiteY95" fmla="*/ 4633846 h 6858000"/>
              <a:gd name="connsiteX96" fmla="*/ 6032325 w 6568309"/>
              <a:gd name="connsiteY96" fmla="*/ 4639816 h 6858000"/>
              <a:gd name="connsiteX97" fmla="*/ 6032549 w 6568309"/>
              <a:gd name="connsiteY97" fmla="*/ 4639923 h 6858000"/>
              <a:gd name="connsiteX98" fmla="*/ 6032309 w 6568309"/>
              <a:gd name="connsiteY98" fmla="*/ 4646192 h 6858000"/>
              <a:gd name="connsiteX99" fmla="*/ 6031095 w 6568309"/>
              <a:gd name="connsiteY99" fmla="*/ 4650706 h 6858000"/>
              <a:gd name="connsiteX100" fmla="*/ 6029786 w 6568309"/>
              <a:gd name="connsiteY100" fmla="*/ 4662290 h 6858000"/>
              <a:gd name="connsiteX101" fmla="*/ 6030911 w 6568309"/>
              <a:gd name="connsiteY101" fmla="*/ 4666180 h 6858000"/>
              <a:gd name="connsiteX102" fmla="*/ 6033630 w 6568309"/>
              <a:gd name="connsiteY102" fmla="*/ 4667585 h 6858000"/>
              <a:gd name="connsiteX103" fmla="*/ 6033189 w 6568309"/>
              <a:gd name="connsiteY103" fmla="*/ 4668660 h 6858000"/>
              <a:gd name="connsiteX104" fmla="*/ 6038764 w 6568309"/>
              <a:gd name="connsiteY104" fmla="*/ 4689807 h 6858000"/>
              <a:gd name="connsiteX105" fmla="*/ 6042217 w 6568309"/>
              <a:gd name="connsiteY105" fmla="*/ 4737890 h 6858000"/>
              <a:gd name="connsiteX106" fmla="*/ 6040543 w 6568309"/>
              <a:gd name="connsiteY106" fmla="*/ 4765657 h 6858000"/>
              <a:gd name="connsiteX107" fmla="*/ 6039956 w 6568309"/>
              <a:gd name="connsiteY107" fmla="*/ 4841463 h 6858000"/>
              <a:gd name="connsiteX108" fmla="*/ 6057123 w 6568309"/>
              <a:gd name="connsiteY108" fmla="*/ 4969863 h 6858000"/>
              <a:gd name="connsiteX109" fmla="*/ 6055039 w 6568309"/>
              <a:gd name="connsiteY109" fmla="*/ 4974028 h 6858000"/>
              <a:gd name="connsiteX110" fmla="*/ 6053462 w 6568309"/>
              <a:gd name="connsiteY110" fmla="*/ 4980318 h 6858000"/>
              <a:gd name="connsiteX111" fmla="*/ 6053643 w 6568309"/>
              <a:gd name="connsiteY111" fmla="*/ 4980501 h 6858000"/>
              <a:gd name="connsiteX112" fmla="*/ 6051733 w 6568309"/>
              <a:gd name="connsiteY112" fmla="*/ 4986338 h 6858000"/>
              <a:gd name="connsiteX113" fmla="*/ 6049602 w 6568309"/>
              <a:gd name="connsiteY113" fmla="*/ 4991296 h 6858000"/>
              <a:gd name="connsiteX114" fmla="*/ 6075165 w 6568309"/>
              <a:gd name="connsiteY114" fmla="*/ 5076895 h 6858000"/>
              <a:gd name="connsiteX115" fmla="*/ 6073751 w 6568309"/>
              <a:gd name="connsiteY115" fmla="*/ 5081568 h 6858000"/>
              <a:gd name="connsiteX116" fmla="*/ 6073150 w 6568309"/>
              <a:gd name="connsiteY116" fmla="*/ 5088173 h 6858000"/>
              <a:gd name="connsiteX117" fmla="*/ 6073355 w 6568309"/>
              <a:gd name="connsiteY117" fmla="*/ 5088300 h 6858000"/>
              <a:gd name="connsiteX118" fmla="*/ 6072362 w 6568309"/>
              <a:gd name="connsiteY118" fmla="*/ 5094558 h 6858000"/>
              <a:gd name="connsiteX119" fmla="*/ 6064726 w 6568309"/>
              <a:gd name="connsiteY119" fmla="*/ 5125620 h 6858000"/>
              <a:gd name="connsiteX120" fmla="*/ 6065415 w 6568309"/>
              <a:gd name="connsiteY120" fmla="*/ 5268004 h 6858000"/>
              <a:gd name="connsiteX121" fmla="*/ 6066081 w 6568309"/>
              <a:gd name="connsiteY121" fmla="*/ 5269530 h 6858000"/>
              <a:gd name="connsiteX122" fmla="*/ 6043407 w 6568309"/>
              <a:gd name="connsiteY122" fmla="*/ 5390941 h 6858000"/>
              <a:gd name="connsiteX123" fmla="*/ 6025377 w 6568309"/>
              <a:gd name="connsiteY123" fmla="*/ 5539927 h 6858000"/>
              <a:gd name="connsiteX124" fmla="*/ 6010052 w 6568309"/>
              <a:gd name="connsiteY124" fmla="*/ 5791594 h 6858000"/>
              <a:gd name="connsiteX125" fmla="*/ 5994220 w 6568309"/>
              <a:gd name="connsiteY125" fmla="*/ 5855206 h 6858000"/>
              <a:gd name="connsiteX126" fmla="*/ 5982580 w 6568309"/>
              <a:gd name="connsiteY126" fmla="*/ 5873582 h 6858000"/>
              <a:gd name="connsiteX127" fmla="*/ 5983608 w 6568309"/>
              <a:gd name="connsiteY127" fmla="*/ 5876037 h 6858000"/>
              <a:gd name="connsiteX128" fmla="*/ 5983535 w 6568309"/>
              <a:gd name="connsiteY128" fmla="*/ 5886534 h 6858000"/>
              <a:gd name="connsiteX129" fmla="*/ 5988737 w 6568309"/>
              <a:gd name="connsiteY129" fmla="*/ 5888644 h 6858000"/>
              <a:gd name="connsiteX130" fmla="*/ 5992371 w 6568309"/>
              <a:gd name="connsiteY130" fmla="*/ 5903832 h 6858000"/>
              <a:gd name="connsiteX131" fmla="*/ 5990780 w 6568309"/>
              <a:gd name="connsiteY131" fmla="*/ 5923391 h 6858000"/>
              <a:gd name="connsiteX132" fmla="*/ 5993870 w 6568309"/>
              <a:gd name="connsiteY132" fmla="*/ 6013205 h 6858000"/>
              <a:gd name="connsiteX133" fmla="*/ 5997673 w 6568309"/>
              <a:gd name="connsiteY133" fmla="*/ 6074018 h 6858000"/>
              <a:gd name="connsiteX134" fmla="*/ 6014840 w 6568309"/>
              <a:gd name="connsiteY134" fmla="*/ 6130837 h 6858000"/>
              <a:gd name="connsiteX135" fmla="*/ 6010704 w 6568309"/>
              <a:gd name="connsiteY135" fmla="*/ 6152982 h 6858000"/>
              <a:gd name="connsiteX136" fmla="*/ 6038294 w 6568309"/>
              <a:gd name="connsiteY136" fmla="*/ 6221100 h 6858000"/>
              <a:gd name="connsiteX137" fmla="*/ 6052331 w 6568309"/>
              <a:gd name="connsiteY137" fmla="*/ 6287550 h 6858000"/>
              <a:gd name="connsiteX138" fmla="*/ 6074143 w 6568309"/>
              <a:gd name="connsiteY138" fmla="*/ 6401595 h 6858000"/>
              <a:gd name="connsiteX139" fmla="*/ 6060199 w 6568309"/>
              <a:gd name="connsiteY139" fmla="*/ 6487110 h 6858000"/>
              <a:gd name="connsiteX140" fmla="*/ 6081156 w 6568309"/>
              <a:gd name="connsiteY140" fmla="*/ 6588589 h 6858000"/>
              <a:gd name="connsiteX141" fmla="*/ 6114944 w 6568309"/>
              <a:gd name="connsiteY141" fmla="*/ 6769963 h 6858000"/>
              <a:gd name="connsiteX142" fmla="*/ 6128950 w 6568309"/>
              <a:gd name="connsiteY142" fmla="*/ 6835814 h 6858000"/>
              <a:gd name="connsiteX143" fmla="*/ 6132536 w 6568309"/>
              <a:gd name="connsiteY143" fmla="*/ 6858000 h 6858000"/>
              <a:gd name="connsiteX144" fmla="*/ 4789511 w 6568309"/>
              <a:gd name="connsiteY144" fmla="*/ 6858000 h 6858000"/>
              <a:gd name="connsiteX145" fmla="*/ 1866294 w 6568309"/>
              <a:gd name="connsiteY145" fmla="*/ 6858000 h 6858000"/>
              <a:gd name="connsiteX146" fmla="*/ 1705866 w 6568309"/>
              <a:gd name="connsiteY146" fmla="*/ 6858000 h 6858000"/>
              <a:gd name="connsiteX147" fmla="*/ 1343025 w 6568309"/>
              <a:gd name="connsiteY147" fmla="*/ 6858000 h 6858000"/>
              <a:gd name="connsiteX148" fmla="*/ 523269 w 6568309"/>
              <a:gd name="connsiteY148" fmla="*/ 6858000 h 6858000"/>
              <a:gd name="connsiteX149" fmla="*/ 362841 w 6568309"/>
              <a:gd name="connsiteY149" fmla="*/ 6858000 h 6858000"/>
              <a:gd name="connsiteX150" fmla="*/ 0 w 6568309"/>
              <a:gd name="connsiteY15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6568309" h="6858000">
                <a:moveTo>
                  <a:pt x="0" y="0"/>
                </a:moveTo>
                <a:lnTo>
                  <a:pt x="362841" y="0"/>
                </a:lnTo>
                <a:lnTo>
                  <a:pt x="523269" y="0"/>
                </a:lnTo>
                <a:lnTo>
                  <a:pt x="1343025" y="0"/>
                </a:lnTo>
                <a:lnTo>
                  <a:pt x="1705866" y="0"/>
                </a:lnTo>
                <a:lnTo>
                  <a:pt x="1866294" y="0"/>
                </a:lnTo>
                <a:lnTo>
                  <a:pt x="5225154" y="0"/>
                </a:lnTo>
                <a:lnTo>
                  <a:pt x="6568179" y="0"/>
                </a:lnTo>
                <a:lnTo>
                  <a:pt x="6568309" y="1"/>
                </a:lnTo>
                <a:lnTo>
                  <a:pt x="6562951" y="30700"/>
                </a:lnTo>
                <a:cubicBezTo>
                  <a:pt x="6559126" y="84364"/>
                  <a:pt x="6548218" y="241149"/>
                  <a:pt x="6547446" y="310025"/>
                </a:cubicBezTo>
                <a:cubicBezTo>
                  <a:pt x="6550151" y="367544"/>
                  <a:pt x="6557712" y="408251"/>
                  <a:pt x="6558316" y="443960"/>
                </a:cubicBezTo>
                <a:cubicBezTo>
                  <a:pt x="6555224" y="499397"/>
                  <a:pt x="6534767" y="604434"/>
                  <a:pt x="6528896" y="642659"/>
                </a:cubicBezTo>
                <a:cubicBezTo>
                  <a:pt x="6535204" y="657287"/>
                  <a:pt x="6515365" y="658191"/>
                  <a:pt x="6523095" y="673307"/>
                </a:cubicBezTo>
                <a:cubicBezTo>
                  <a:pt x="6523388" y="693769"/>
                  <a:pt x="6506868" y="797295"/>
                  <a:pt x="6496169" y="839641"/>
                </a:cubicBezTo>
                <a:cubicBezTo>
                  <a:pt x="6484119" y="887148"/>
                  <a:pt x="6457817" y="937731"/>
                  <a:pt x="6450789" y="958357"/>
                </a:cubicBezTo>
                <a:cubicBezTo>
                  <a:pt x="6443760" y="978983"/>
                  <a:pt x="6459217" y="936930"/>
                  <a:pt x="6453996" y="963398"/>
                </a:cubicBezTo>
                <a:cubicBezTo>
                  <a:pt x="6448777" y="989867"/>
                  <a:pt x="6425575" y="1087010"/>
                  <a:pt x="6419467" y="1117169"/>
                </a:cubicBezTo>
                <a:cubicBezTo>
                  <a:pt x="6431540" y="1118586"/>
                  <a:pt x="6409651" y="1135372"/>
                  <a:pt x="6417348" y="1144352"/>
                </a:cubicBezTo>
                <a:cubicBezTo>
                  <a:pt x="6424109" y="1150681"/>
                  <a:pt x="6419047" y="1157251"/>
                  <a:pt x="6418473" y="1164484"/>
                </a:cubicBezTo>
                <a:cubicBezTo>
                  <a:pt x="6423767" y="1173524"/>
                  <a:pt x="6413947" y="1205209"/>
                  <a:pt x="6406979" y="1213829"/>
                </a:cubicBezTo>
                <a:cubicBezTo>
                  <a:pt x="6382818" y="1235037"/>
                  <a:pt x="6400452" y="1277327"/>
                  <a:pt x="6381928" y="1294823"/>
                </a:cubicBezTo>
                <a:cubicBezTo>
                  <a:pt x="6379195" y="1300845"/>
                  <a:pt x="6378069" y="1306615"/>
                  <a:pt x="6377948" y="1312193"/>
                </a:cubicBezTo>
                <a:lnTo>
                  <a:pt x="6379894" y="1327626"/>
                </a:lnTo>
                <a:lnTo>
                  <a:pt x="6385024" y="1331644"/>
                </a:lnTo>
                <a:lnTo>
                  <a:pt x="6383696" y="1341276"/>
                </a:lnTo>
                <a:cubicBezTo>
                  <a:pt x="6383952" y="1342166"/>
                  <a:pt x="6384208" y="1343055"/>
                  <a:pt x="6384464" y="1343945"/>
                </a:cubicBezTo>
                <a:cubicBezTo>
                  <a:pt x="6385957" y="1349040"/>
                  <a:pt x="6387253" y="1354080"/>
                  <a:pt x="6387748" y="1359134"/>
                </a:cubicBezTo>
                <a:cubicBezTo>
                  <a:pt x="6384363" y="1373109"/>
                  <a:pt x="6372802" y="1397612"/>
                  <a:pt x="6364157" y="1427803"/>
                </a:cubicBezTo>
                <a:cubicBezTo>
                  <a:pt x="6348141" y="1460349"/>
                  <a:pt x="6348362" y="1505076"/>
                  <a:pt x="6335874" y="1540278"/>
                </a:cubicBezTo>
                <a:lnTo>
                  <a:pt x="6331892" y="1547262"/>
                </a:lnTo>
                <a:lnTo>
                  <a:pt x="6332744" y="1577056"/>
                </a:lnTo>
                <a:cubicBezTo>
                  <a:pt x="6335859" y="1582205"/>
                  <a:pt x="6336674" y="1589568"/>
                  <a:pt x="6333604" y="1595898"/>
                </a:cubicBezTo>
                <a:lnTo>
                  <a:pt x="6324749" y="1703726"/>
                </a:lnTo>
                <a:cubicBezTo>
                  <a:pt x="6324080" y="1739332"/>
                  <a:pt x="6318019" y="1754453"/>
                  <a:pt x="6329594" y="1809535"/>
                </a:cubicBezTo>
                <a:cubicBezTo>
                  <a:pt x="6344930" y="1868036"/>
                  <a:pt x="6323725" y="1952670"/>
                  <a:pt x="6329062" y="2018310"/>
                </a:cubicBezTo>
                <a:cubicBezTo>
                  <a:pt x="6308075" y="2053162"/>
                  <a:pt x="6326925" y="2034561"/>
                  <a:pt x="6321735" y="2071355"/>
                </a:cubicBezTo>
                <a:lnTo>
                  <a:pt x="6322678" y="2141166"/>
                </a:lnTo>
                <a:lnTo>
                  <a:pt x="6321340" y="2154548"/>
                </a:lnTo>
                <a:lnTo>
                  <a:pt x="6316582" y="2158153"/>
                </a:lnTo>
                <a:lnTo>
                  <a:pt x="6311428" y="2178174"/>
                </a:lnTo>
                <a:cubicBezTo>
                  <a:pt x="6310177" y="2185696"/>
                  <a:pt x="6309622" y="2193828"/>
                  <a:pt x="6310192" y="2202858"/>
                </a:cubicBezTo>
                <a:cubicBezTo>
                  <a:pt x="6319667" y="2232772"/>
                  <a:pt x="6296459" y="2283357"/>
                  <a:pt x="6309211" y="2320214"/>
                </a:cubicBezTo>
                <a:cubicBezTo>
                  <a:pt x="6307537" y="2355906"/>
                  <a:pt x="6302490" y="2394678"/>
                  <a:pt x="6300151" y="2417011"/>
                </a:cubicBezTo>
                <a:cubicBezTo>
                  <a:pt x="6292303" y="2426377"/>
                  <a:pt x="6304439" y="2456509"/>
                  <a:pt x="6295176" y="2454207"/>
                </a:cubicBezTo>
                <a:cubicBezTo>
                  <a:pt x="6299335" y="2464947"/>
                  <a:pt x="6297305" y="2476105"/>
                  <a:pt x="6293727" y="2487203"/>
                </a:cubicBezTo>
                <a:lnTo>
                  <a:pt x="6285477" y="2512282"/>
                </a:lnTo>
                <a:cubicBezTo>
                  <a:pt x="6285720" y="2512961"/>
                  <a:pt x="6285962" y="2513640"/>
                  <a:pt x="6286205" y="2514318"/>
                </a:cubicBezTo>
                <a:cubicBezTo>
                  <a:pt x="6292347" y="2534324"/>
                  <a:pt x="6298487" y="2554328"/>
                  <a:pt x="6304629" y="2574334"/>
                </a:cubicBezTo>
                <a:lnTo>
                  <a:pt x="6303842" y="2579877"/>
                </a:lnTo>
                <a:cubicBezTo>
                  <a:pt x="6303729" y="2585644"/>
                  <a:pt x="6304006" y="2603388"/>
                  <a:pt x="6303953" y="2608928"/>
                </a:cubicBezTo>
                <a:lnTo>
                  <a:pt x="6303530" y="2613111"/>
                </a:lnTo>
                <a:lnTo>
                  <a:pt x="6297474" y="2621996"/>
                </a:lnTo>
                <a:lnTo>
                  <a:pt x="6299263" y="2634265"/>
                </a:lnTo>
                <a:lnTo>
                  <a:pt x="6293065" y="2647237"/>
                </a:lnTo>
                <a:cubicBezTo>
                  <a:pt x="6294685" y="2648158"/>
                  <a:pt x="6296180" y="2649356"/>
                  <a:pt x="6297496" y="2650786"/>
                </a:cubicBezTo>
                <a:lnTo>
                  <a:pt x="6301708" y="2661993"/>
                </a:lnTo>
                <a:lnTo>
                  <a:pt x="6295884" y="2670949"/>
                </a:lnTo>
                <a:cubicBezTo>
                  <a:pt x="6304913" y="2672007"/>
                  <a:pt x="6294429" y="2681695"/>
                  <a:pt x="6291714" y="2690255"/>
                </a:cubicBezTo>
                <a:lnTo>
                  <a:pt x="6292327" y="2695683"/>
                </a:lnTo>
                <a:lnTo>
                  <a:pt x="6284410" y="2713964"/>
                </a:lnTo>
                <a:lnTo>
                  <a:pt x="6280410" y="2730175"/>
                </a:lnTo>
                <a:lnTo>
                  <a:pt x="6288082" y="2763497"/>
                </a:lnTo>
                <a:lnTo>
                  <a:pt x="6260924" y="3051539"/>
                </a:lnTo>
                <a:cubicBezTo>
                  <a:pt x="6251455" y="3165645"/>
                  <a:pt x="6222174" y="3216611"/>
                  <a:pt x="6210151" y="3335396"/>
                </a:cubicBezTo>
                <a:lnTo>
                  <a:pt x="6212034" y="3456509"/>
                </a:lnTo>
                <a:lnTo>
                  <a:pt x="6197490" y="3531827"/>
                </a:lnTo>
                <a:lnTo>
                  <a:pt x="6208018" y="3570877"/>
                </a:lnTo>
                <a:lnTo>
                  <a:pt x="6205920" y="3583849"/>
                </a:lnTo>
                <a:lnTo>
                  <a:pt x="6199616" y="3592763"/>
                </a:lnTo>
                <a:cubicBezTo>
                  <a:pt x="6191839" y="3613948"/>
                  <a:pt x="6196204" y="3641245"/>
                  <a:pt x="6181288" y="3653485"/>
                </a:cubicBezTo>
                <a:cubicBezTo>
                  <a:pt x="6178087" y="3659316"/>
                  <a:pt x="6176516" y="3664985"/>
                  <a:pt x="6175963" y="3670528"/>
                </a:cubicBezTo>
                <a:lnTo>
                  <a:pt x="6176722" y="3685990"/>
                </a:lnTo>
                <a:lnTo>
                  <a:pt x="6181549" y="3690283"/>
                </a:lnTo>
                <a:lnTo>
                  <a:pt x="6179476" y="3699787"/>
                </a:lnTo>
                <a:cubicBezTo>
                  <a:pt x="6179664" y="3700686"/>
                  <a:pt x="6179852" y="3701586"/>
                  <a:pt x="6180040" y="3702486"/>
                </a:cubicBezTo>
                <a:cubicBezTo>
                  <a:pt x="6181140" y="3707637"/>
                  <a:pt x="6182047" y="3712728"/>
                  <a:pt x="6182155" y="3717784"/>
                </a:cubicBezTo>
                <a:cubicBezTo>
                  <a:pt x="6156678" y="3711701"/>
                  <a:pt x="6178864" y="3759789"/>
                  <a:pt x="6158980" y="3746229"/>
                </a:cubicBezTo>
                <a:cubicBezTo>
                  <a:pt x="6144630" y="3780750"/>
                  <a:pt x="6117520" y="3867558"/>
                  <a:pt x="6096049" y="3924910"/>
                </a:cubicBezTo>
                <a:lnTo>
                  <a:pt x="6069712" y="3989353"/>
                </a:lnTo>
                <a:lnTo>
                  <a:pt x="6067330" y="4033899"/>
                </a:lnTo>
                <a:cubicBezTo>
                  <a:pt x="6065506" y="4070470"/>
                  <a:pt x="6063599" y="4110146"/>
                  <a:pt x="6061081" y="4142250"/>
                </a:cubicBezTo>
                <a:cubicBezTo>
                  <a:pt x="6055260" y="4200007"/>
                  <a:pt x="6045907" y="4278998"/>
                  <a:pt x="6042858" y="4329442"/>
                </a:cubicBezTo>
                <a:cubicBezTo>
                  <a:pt x="6038376" y="4381764"/>
                  <a:pt x="6036461" y="4433012"/>
                  <a:pt x="6034182" y="4456184"/>
                </a:cubicBezTo>
                <a:lnTo>
                  <a:pt x="6029178" y="4468478"/>
                </a:lnTo>
                <a:lnTo>
                  <a:pt x="6029974" y="4469862"/>
                </a:lnTo>
                <a:cubicBezTo>
                  <a:pt x="6031287" y="4476321"/>
                  <a:pt x="6030316" y="4480555"/>
                  <a:pt x="6028340" y="4483797"/>
                </a:cubicBezTo>
                <a:lnTo>
                  <a:pt x="6025168" y="4487091"/>
                </a:lnTo>
                <a:lnTo>
                  <a:pt x="6023164" y="4496728"/>
                </a:lnTo>
                <a:lnTo>
                  <a:pt x="6016839" y="4515918"/>
                </a:lnTo>
                <a:cubicBezTo>
                  <a:pt x="6017189" y="4517049"/>
                  <a:pt x="6017537" y="4518182"/>
                  <a:pt x="6017886" y="4519316"/>
                </a:cubicBezTo>
                <a:lnTo>
                  <a:pt x="6011819" y="4547957"/>
                </a:lnTo>
                <a:lnTo>
                  <a:pt x="6012791" y="4548262"/>
                </a:lnTo>
                <a:cubicBezTo>
                  <a:pt x="6014837" y="4549595"/>
                  <a:pt x="6016087" y="4551811"/>
                  <a:pt x="6015703" y="4555939"/>
                </a:cubicBezTo>
                <a:cubicBezTo>
                  <a:pt x="6031790" y="4548276"/>
                  <a:pt x="6021405" y="4557977"/>
                  <a:pt x="6018854" y="4570815"/>
                </a:cubicBezTo>
                <a:cubicBezTo>
                  <a:pt x="6021736" y="4583801"/>
                  <a:pt x="6030754" y="4622347"/>
                  <a:pt x="6033000" y="4633846"/>
                </a:cubicBezTo>
                <a:lnTo>
                  <a:pt x="6032325" y="4639816"/>
                </a:lnTo>
                <a:lnTo>
                  <a:pt x="6032549" y="4639923"/>
                </a:lnTo>
                <a:cubicBezTo>
                  <a:pt x="6032911" y="4641190"/>
                  <a:pt x="6032878" y="4643141"/>
                  <a:pt x="6032309" y="4646192"/>
                </a:cubicBezTo>
                <a:lnTo>
                  <a:pt x="6031095" y="4650706"/>
                </a:lnTo>
                <a:lnTo>
                  <a:pt x="6029786" y="4662290"/>
                </a:lnTo>
                <a:cubicBezTo>
                  <a:pt x="6030161" y="4663587"/>
                  <a:pt x="6030536" y="4664883"/>
                  <a:pt x="6030911" y="4666180"/>
                </a:cubicBezTo>
                <a:lnTo>
                  <a:pt x="6033630" y="4667585"/>
                </a:lnTo>
                <a:lnTo>
                  <a:pt x="6033189" y="4668660"/>
                </a:lnTo>
                <a:cubicBezTo>
                  <a:pt x="6027286" y="4676831"/>
                  <a:pt x="6019767" y="4679345"/>
                  <a:pt x="6038764" y="4689807"/>
                </a:cubicBezTo>
                <a:cubicBezTo>
                  <a:pt x="6028616" y="4708535"/>
                  <a:pt x="6040474" y="4712235"/>
                  <a:pt x="6042217" y="4737890"/>
                </a:cubicBezTo>
                <a:cubicBezTo>
                  <a:pt x="6033362" y="4748600"/>
                  <a:pt x="6035273" y="4757223"/>
                  <a:pt x="6040543" y="4765657"/>
                </a:cubicBezTo>
                <a:cubicBezTo>
                  <a:pt x="6034416" y="4790618"/>
                  <a:pt x="6040696" y="4813399"/>
                  <a:pt x="6039956" y="4841463"/>
                </a:cubicBezTo>
                <a:lnTo>
                  <a:pt x="6057123" y="4969863"/>
                </a:lnTo>
                <a:lnTo>
                  <a:pt x="6055039" y="4974028"/>
                </a:lnTo>
                <a:cubicBezTo>
                  <a:pt x="6053860" y="4976933"/>
                  <a:pt x="6053409" y="4978909"/>
                  <a:pt x="6053462" y="4980318"/>
                </a:cubicBezTo>
                <a:lnTo>
                  <a:pt x="6053643" y="4980501"/>
                </a:lnTo>
                <a:lnTo>
                  <a:pt x="6051733" y="4986338"/>
                </a:lnTo>
                <a:lnTo>
                  <a:pt x="6049602" y="4991296"/>
                </a:lnTo>
                <a:cubicBezTo>
                  <a:pt x="6058123" y="5019829"/>
                  <a:pt x="6066643" y="5048361"/>
                  <a:pt x="6075165" y="5076895"/>
                </a:cubicBezTo>
                <a:lnTo>
                  <a:pt x="6073751" y="5081568"/>
                </a:lnTo>
                <a:cubicBezTo>
                  <a:pt x="6073034" y="5084748"/>
                  <a:pt x="6072888" y="5086810"/>
                  <a:pt x="6073150" y="5088173"/>
                </a:cubicBezTo>
                <a:lnTo>
                  <a:pt x="6073355" y="5088300"/>
                </a:lnTo>
                <a:lnTo>
                  <a:pt x="6072362" y="5094558"/>
                </a:lnTo>
                <a:cubicBezTo>
                  <a:pt x="6070184" y="5105196"/>
                  <a:pt x="6067588" y="5115626"/>
                  <a:pt x="6064726" y="5125620"/>
                </a:cubicBezTo>
                <a:cubicBezTo>
                  <a:pt x="6063568" y="5154527"/>
                  <a:pt x="6065189" y="5244020"/>
                  <a:pt x="6065415" y="5268004"/>
                </a:cubicBezTo>
                <a:cubicBezTo>
                  <a:pt x="6065637" y="5268513"/>
                  <a:pt x="6065860" y="5269021"/>
                  <a:pt x="6066081" y="5269530"/>
                </a:cubicBezTo>
                <a:lnTo>
                  <a:pt x="6043407" y="5390941"/>
                </a:lnTo>
                <a:cubicBezTo>
                  <a:pt x="6032545" y="5438194"/>
                  <a:pt x="6020942" y="5465286"/>
                  <a:pt x="6025377" y="5539927"/>
                </a:cubicBezTo>
                <a:cubicBezTo>
                  <a:pt x="6019787" y="5610775"/>
                  <a:pt x="6013913" y="5740573"/>
                  <a:pt x="6010052" y="5791594"/>
                </a:cubicBezTo>
                <a:cubicBezTo>
                  <a:pt x="5989401" y="5787060"/>
                  <a:pt x="6018524" y="5849672"/>
                  <a:pt x="5994220" y="5855206"/>
                </a:cubicBezTo>
                <a:cubicBezTo>
                  <a:pt x="5995282" y="5860240"/>
                  <a:pt x="5980598" y="5868910"/>
                  <a:pt x="5982580" y="5873582"/>
                </a:cubicBezTo>
                <a:cubicBezTo>
                  <a:pt x="5982922" y="5874401"/>
                  <a:pt x="5983265" y="5875218"/>
                  <a:pt x="5983608" y="5876037"/>
                </a:cubicBezTo>
                <a:lnTo>
                  <a:pt x="5983535" y="5886534"/>
                </a:lnTo>
                <a:lnTo>
                  <a:pt x="5988737" y="5888644"/>
                </a:lnTo>
                <a:cubicBezTo>
                  <a:pt x="5989948" y="5893707"/>
                  <a:pt x="5991159" y="5898769"/>
                  <a:pt x="5992371" y="5903832"/>
                </a:cubicBezTo>
                <a:cubicBezTo>
                  <a:pt x="5992924" y="5909651"/>
                  <a:pt x="5992578" y="5916068"/>
                  <a:pt x="5990780" y="5923391"/>
                </a:cubicBezTo>
                <a:cubicBezTo>
                  <a:pt x="5975822" y="5948880"/>
                  <a:pt x="6013580" y="5981626"/>
                  <a:pt x="5993870" y="6013205"/>
                </a:cubicBezTo>
                <a:cubicBezTo>
                  <a:pt x="5988486" y="6024901"/>
                  <a:pt x="5991718" y="6066777"/>
                  <a:pt x="5997673" y="6074018"/>
                </a:cubicBezTo>
                <a:cubicBezTo>
                  <a:pt x="5998007" y="6081731"/>
                  <a:pt x="6007861" y="6126985"/>
                  <a:pt x="6014840" y="6130837"/>
                </a:cubicBezTo>
                <a:cubicBezTo>
                  <a:pt x="6022998" y="6137057"/>
                  <a:pt x="5999420" y="6156330"/>
                  <a:pt x="6010704" y="6152982"/>
                </a:cubicBezTo>
                <a:cubicBezTo>
                  <a:pt x="6008682" y="6186619"/>
                  <a:pt x="6039938" y="6191636"/>
                  <a:pt x="6038294" y="6221100"/>
                </a:cubicBezTo>
                <a:cubicBezTo>
                  <a:pt x="6039643" y="6222126"/>
                  <a:pt x="6046356" y="6257468"/>
                  <a:pt x="6052331" y="6287550"/>
                </a:cubicBezTo>
                <a:cubicBezTo>
                  <a:pt x="6058307" y="6317632"/>
                  <a:pt x="6082079" y="6391312"/>
                  <a:pt x="6074143" y="6401595"/>
                </a:cubicBezTo>
                <a:cubicBezTo>
                  <a:pt x="6074931" y="6423902"/>
                  <a:pt x="6059614" y="6432919"/>
                  <a:pt x="6060199" y="6487110"/>
                </a:cubicBezTo>
                <a:cubicBezTo>
                  <a:pt x="6075583" y="6574474"/>
                  <a:pt x="6076150" y="6553611"/>
                  <a:pt x="6081156" y="6588589"/>
                </a:cubicBezTo>
                <a:cubicBezTo>
                  <a:pt x="6102088" y="6637976"/>
                  <a:pt x="6067660" y="6687723"/>
                  <a:pt x="6114944" y="6769963"/>
                </a:cubicBezTo>
                <a:cubicBezTo>
                  <a:pt x="6130462" y="6819284"/>
                  <a:pt x="6119243" y="6817955"/>
                  <a:pt x="6128950" y="6835814"/>
                </a:cubicBezTo>
                <a:lnTo>
                  <a:pt x="6132536" y="6858000"/>
                </a:lnTo>
                <a:lnTo>
                  <a:pt x="4789511" y="6858000"/>
                </a:lnTo>
                <a:lnTo>
                  <a:pt x="1866294" y="6858000"/>
                </a:lnTo>
                <a:lnTo>
                  <a:pt x="1705866" y="6858000"/>
                </a:lnTo>
                <a:lnTo>
                  <a:pt x="1343025" y="6858000"/>
                </a:lnTo>
                <a:lnTo>
                  <a:pt x="523269" y="6858000"/>
                </a:lnTo>
                <a:lnTo>
                  <a:pt x="36284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E518BB-DEDB-196F-B461-6846ADA77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600"/>
            <a:ext cx="4784796" cy="13308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Introduction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DF696DD-F7B0-75B6-500A-5FAACCB0AE96}"/>
              </a:ext>
            </a:extLst>
          </p:cNvPr>
          <p:cNvSpPr txBox="1">
            <a:spLocks/>
          </p:cNvSpPr>
          <p:nvPr/>
        </p:nvSpPr>
        <p:spPr>
          <a:xfrm>
            <a:off x="1137034" y="2194102"/>
            <a:ext cx="4438036" cy="3908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dirty="0"/>
              <a:t>Initial specifications</a:t>
            </a:r>
          </a:p>
          <a:p>
            <a:pPr lvl="1"/>
            <a:r>
              <a:rPr lang="en-US" sz="1700" dirty="0"/>
              <a:t>Frontside electrodes with 20 µm minimum feature size</a:t>
            </a:r>
          </a:p>
          <a:p>
            <a:pPr lvl="1"/>
            <a:r>
              <a:rPr lang="en-US" sz="1700" dirty="0"/>
              <a:t>Backside metallization with only coarse alignment requirements</a:t>
            </a:r>
          </a:p>
          <a:p>
            <a:pPr lvl="1"/>
            <a:r>
              <a:rPr lang="en-US" sz="1700" dirty="0"/>
              <a:t>Metallization in aluminum or nickel </a:t>
            </a:r>
          </a:p>
          <a:p>
            <a:pPr lvl="1"/>
            <a:r>
              <a:rPr lang="en-US" sz="1700" dirty="0"/>
              <a:t>Substrate: sapphire 110 µm and 150 µm</a:t>
            </a:r>
          </a:p>
          <a:p>
            <a:r>
              <a:rPr lang="en-US" sz="1700" dirty="0"/>
              <a:t>Possible challenge</a:t>
            </a:r>
          </a:p>
          <a:p>
            <a:pPr lvl="1"/>
            <a:r>
              <a:rPr lang="en-US" sz="1700" u="sng" dirty="0"/>
              <a:t>Transparent wafer </a:t>
            </a:r>
            <a:r>
              <a:rPr lang="en-US" sz="1700" dirty="0"/>
              <a:t>vs automatic handling</a:t>
            </a:r>
          </a:p>
          <a:p>
            <a:r>
              <a:rPr lang="en-US" sz="1700" dirty="0"/>
              <a:t>Real challenge</a:t>
            </a:r>
          </a:p>
          <a:p>
            <a:pPr lvl="1"/>
            <a:r>
              <a:rPr lang="en-US" sz="1700" u="sng" dirty="0"/>
              <a:t> Substrate size 2”</a:t>
            </a:r>
            <a:r>
              <a:rPr lang="en-US" sz="1700" dirty="0"/>
              <a:t>  only manual processing and limits on available machines and processes</a:t>
            </a:r>
          </a:p>
        </p:txBody>
      </p:sp>
      <p:pic>
        <p:nvPicPr>
          <p:cNvPr id="5" name="Content Placeholder 4" descr="A blueprint of a diagram&#10;&#10;Description automatically generated">
            <a:extLst>
              <a:ext uri="{FF2B5EF4-FFF2-40B4-BE49-F238E27FC236}">
                <a16:creationId xmlns:a16="http://schemas.microsoft.com/office/drawing/2014/main" id="{83B00FCA-34CD-890E-4804-BAE271FF55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0" r="3723" b="14520"/>
          <a:stretch/>
        </p:blipFill>
        <p:spPr>
          <a:xfrm>
            <a:off x="7171123" y="717012"/>
            <a:ext cx="4156624" cy="5446191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70AB098-00A4-5021-9614-A2E5EAD8CC8C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770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7A608-8DC7-6029-4C83-9E1DD8365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fabrication run DZ1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F6A26-88BC-66C7-9702-841F5E36E6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7691847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The device and the wafer layout was prepared with Tanner Tools™</a:t>
            </a:r>
          </a:p>
          <a:p>
            <a:r>
              <a:rPr lang="en-US" dirty="0"/>
              <a:t>A wafer handling jig was fabricated by </a:t>
            </a:r>
            <a:r>
              <a:rPr lang="en-US" dirty="0" err="1"/>
              <a:t>UniPd</a:t>
            </a:r>
            <a:r>
              <a:rPr lang="en-US" dirty="0"/>
              <a:t> used as wafer holder and shadow mask for the back metallization</a:t>
            </a:r>
          </a:p>
          <a:p>
            <a:r>
              <a:rPr lang="en-US" b="1" dirty="0"/>
              <a:t>Summary process flow   </a:t>
            </a:r>
          </a:p>
          <a:p>
            <a:pPr lvl="1"/>
            <a:r>
              <a:rPr lang="en-US" dirty="0"/>
              <a:t>Rinsing</a:t>
            </a:r>
          </a:p>
          <a:p>
            <a:pPr lvl="1"/>
            <a:r>
              <a:rPr lang="en-US" dirty="0"/>
              <a:t>Evaporation of 300 nm aluminum</a:t>
            </a:r>
          </a:p>
          <a:p>
            <a:pPr lvl="1"/>
            <a:r>
              <a:rPr lang="en-US" dirty="0"/>
              <a:t>Lithography of the microstrips</a:t>
            </a:r>
          </a:p>
          <a:p>
            <a:pPr lvl="2"/>
            <a:r>
              <a:rPr lang="en-US" dirty="0"/>
              <a:t>Manual resist processing</a:t>
            </a:r>
          </a:p>
          <a:p>
            <a:pPr lvl="2"/>
            <a:r>
              <a:rPr lang="en-US" dirty="0" err="1"/>
              <a:t>Litho</a:t>
            </a:r>
            <a:r>
              <a:rPr lang="en-US" dirty="0"/>
              <a:t> with mask aligner</a:t>
            </a:r>
          </a:p>
          <a:p>
            <a:pPr lvl="1"/>
            <a:r>
              <a:rPr lang="en-US" dirty="0"/>
              <a:t>Wet aluminum etching </a:t>
            </a:r>
          </a:p>
          <a:p>
            <a:pPr lvl="1"/>
            <a:r>
              <a:rPr lang="en-US" dirty="0" err="1"/>
              <a:t>Ashing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Evaporation of 200 nm aluminum on the back with shadow mask</a:t>
            </a:r>
          </a:p>
          <a:p>
            <a:pPr lvl="1"/>
            <a:r>
              <a:rPr lang="en-US" dirty="0"/>
              <a:t>5 wafers processed, one without sintering, 3 with sintering and one lost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FF1BFFEE-D693-4F88-1967-3DF1AB01D6D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3600412"/>
              </p:ext>
            </p:extLst>
          </p:nvPr>
        </p:nvGraphicFramePr>
        <p:xfrm>
          <a:off x="7967928" y="3887130"/>
          <a:ext cx="4109532" cy="29040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8019905" imgH="5667262" progId="Acrobat.Document.DC">
                  <p:embed/>
                </p:oleObj>
              </mc:Choice>
              <mc:Fallback>
                <p:oleObj name="Acrobat Document" r:id="rId2" imgW="8019905" imgH="5667262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967928" y="3887130"/>
                        <a:ext cx="4109532" cy="29040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522C9918-D057-D977-8E43-624B1752A0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749" t="14483" r="34147" b="7816"/>
          <a:stretch/>
        </p:blipFill>
        <p:spPr>
          <a:xfrm>
            <a:off x="8770568" y="365125"/>
            <a:ext cx="3006274" cy="338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2924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61293230-B0F6-45B1-96D1-13D18E242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DB74BAD7-F0FC-4719-A31F-1ABDB621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48215" cy="6857999"/>
          </a:xfrm>
          <a:custGeom>
            <a:avLst/>
            <a:gdLst>
              <a:gd name="connsiteX0" fmla="*/ 0 w 9024730"/>
              <a:gd name="connsiteY0" fmla="*/ 0 h 6857999"/>
              <a:gd name="connsiteX1" fmla="*/ 9024730 w 9024730"/>
              <a:gd name="connsiteY1" fmla="*/ 0 h 6857999"/>
              <a:gd name="connsiteX2" fmla="*/ 9024730 w 9024730"/>
              <a:gd name="connsiteY2" fmla="*/ 2 h 6857999"/>
              <a:gd name="connsiteX3" fmla="*/ 8447016 w 9024730"/>
              <a:gd name="connsiteY3" fmla="*/ 2 h 6857999"/>
              <a:gd name="connsiteX4" fmla="*/ 8441214 w 9024730"/>
              <a:gd name="connsiteY4" fmla="*/ 14562 h 6857999"/>
              <a:gd name="connsiteX5" fmla="*/ 8445389 w 9024730"/>
              <a:gd name="connsiteY5" fmla="*/ 59077 h 6857999"/>
              <a:gd name="connsiteX6" fmla="*/ 8437086 w 9024730"/>
              <a:gd name="connsiteY6" fmla="*/ 107668 h 6857999"/>
              <a:gd name="connsiteX7" fmla="*/ 8458599 w 9024730"/>
              <a:gd name="connsiteY7" fmla="*/ 246136 h 6857999"/>
              <a:gd name="connsiteX8" fmla="*/ 8433237 w 9024730"/>
              <a:gd name="connsiteY8" fmla="*/ 372908 h 6857999"/>
              <a:gd name="connsiteX9" fmla="*/ 8430194 w 9024730"/>
              <a:gd name="connsiteY9" fmla="*/ 450607 h 6857999"/>
              <a:gd name="connsiteX10" fmla="*/ 8443315 w 9024730"/>
              <a:gd name="connsiteY10" fmla="*/ 812800 h 6857999"/>
              <a:gd name="connsiteX11" fmla="*/ 8453042 w 9024730"/>
              <a:gd name="connsiteY11" fmla="*/ 912727 h 6857999"/>
              <a:gd name="connsiteX12" fmla="*/ 8451649 w 9024730"/>
              <a:gd name="connsiteY12" fmla="*/ 989950 h 6857999"/>
              <a:gd name="connsiteX13" fmla="*/ 8455592 w 9024730"/>
              <a:gd name="connsiteY13" fmla="*/ 1141745 h 6857999"/>
              <a:gd name="connsiteX14" fmla="*/ 8470203 w 9024730"/>
              <a:gd name="connsiteY14" fmla="*/ 1265454 h 6857999"/>
              <a:gd name="connsiteX15" fmla="*/ 8499638 w 9024730"/>
              <a:gd name="connsiteY15" fmla="*/ 1385480 h 6857999"/>
              <a:gd name="connsiteX16" fmla="*/ 8518660 w 9024730"/>
              <a:gd name="connsiteY16" fmla="*/ 1458060 h 6857999"/>
              <a:gd name="connsiteX17" fmla="*/ 8539125 w 9024730"/>
              <a:gd name="connsiteY17" fmla="*/ 1513175 h 6857999"/>
              <a:gd name="connsiteX18" fmla="*/ 8570281 w 9024730"/>
              <a:gd name="connsiteY18" fmla="*/ 1570809 h 6857999"/>
              <a:gd name="connsiteX19" fmla="*/ 8605212 w 9024730"/>
              <a:gd name="connsiteY19" fmla="*/ 1638391 h 6857999"/>
              <a:gd name="connsiteX20" fmla="*/ 8626457 w 9024730"/>
              <a:gd name="connsiteY20" fmla="*/ 1742490 h 6857999"/>
              <a:gd name="connsiteX21" fmla="*/ 8654861 w 9024730"/>
              <a:gd name="connsiteY21" fmla="*/ 1818229 h 6857999"/>
              <a:gd name="connsiteX22" fmla="*/ 8648005 w 9024730"/>
              <a:gd name="connsiteY22" fmla="*/ 1862723 h 6857999"/>
              <a:gd name="connsiteX23" fmla="*/ 8654469 w 9024730"/>
              <a:gd name="connsiteY23" fmla="*/ 1917476 h 6857999"/>
              <a:gd name="connsiteX24" fmla="*/ 8649702 w 9024730"/>
              <a:gd name="connsiteY24" fmla="*/ 1972204 h 6857999"/>
              <a:gd name="connsiteX25" fmla="*/ 8656357 w 9024730"/>
              <a:gd name="connsiteY25" fmla="*/ 2054291 h 6857999"/>
              <a:gd name="connsiteX26" fmla="*/ 8648660 w 9024730"/>
              <a:gd name="connsiteY26" fmla="*/ 2227417 h 6857999"/>
              <a:gd name="connsiteX27" fmla="*/ 8607609 w 9024730"/>
              <a:gd name="connsiteY27" fmla="*/ 2510933 h 6857999"/>
              <a:gd name="connsiteX28" fmla="*/ 8608432 w 9024730"/>
              <a:gd name="connsiteY28" fmla="*/ 2741866 h 6857999"/>
              <a:gd name="connsiteX29" fmla="*/ 8619112 w 9024730"/>
              <a:gd name="connsiteY29" fmla="*/ 2864935 h 6857999"/>
              <a:gd name="connsiteX30" fmla="*/ 8627742 w 9024730"/>
              <a:gd name="connsiteY30" fmla="*/ 2950807 h 6857999"/>
              <a:gd name="connsiteX31" fmla="*/ 8611822 w 9024730"/>
              <a:gd name="connsiteY31" fmla="*/ 2978246 h 6857999"/>
              <a:gd name="connsiteX32" fmla="*/ 8608239 w 9024730"/>
              <a:gd name="connsiteY32" fmla="*/ 2995916 h 6857999"/>
              <a:gd name="connsiteX33" fmla="*/ 8598647 w 9024730"/>
              <a:gd name="connsiteY33" fmla="*/ 2998648 h 6857999"/>
              <a:gd name="connsiteX34" fmla="*/ 8587108 w 9024730"/>
              <a:gd name="connsiteY34" fmla="*/ 3023630 h 6857999"/>
              <a:gd name="connsiteX35" fmla="*/ 8577885 w 9024730"/>
              <a:gd name="connsiteY35" fmla="*/ 3096975 h 6857999"/>
              <a:gd name="connsiteX36" fmla="*/ 8557492 w 9024730"/>
              <a:gd name="connsiteY36" fmla="*/ 3216657 h 6857999"/>
              <a:gd name="connsiteX37" fmla="*/ 8560894 w 9024730"/>
              <a:gd name="connsiteY37" fmla="*/ 3310980 h 6857999"/>
              <a:gd name="connsiteX38" fmla="*/ 8547852 w 9024730"/>
              <a:gd name="connsiteY38" fmla="*/ 3344725 h 6857999"/>
              <a:gd name="connsiteX39" fmla="*/ 8535427 w 9024730"/>
              <a:gd name="connsiteY39" fmla="*/ 3393250 h 6857999"/>
              <a:gd name="connsiteX40" fmla="*/ 8520092 w 9024730"/>
              <a:gd name="connsiteY40" fmla="*/ 3514536 h 6857999"/>
              <a:gd name="connsiteX41" fmla="*/ 8497231 w 9024730"/>
              <a:gd name="connsiteY41" fmla="*/ 3686149 h 6857999"/>
              <a:gd name="connsiteX42" fmla="*/ 8489799 w 9024730"/>
              <a:gd name="connsiteY42" fmla="*/ 3692208 h 6857999"/>
              <a:gd name="connsiteX43" fmla="*/ 8475804 w 9024730"/>
              <a:gd name="connsiteY43" fmla="*/ 3776022 h 6857999"/>
              <a:gd name="connsiteX44" fmla="*/ 8471279 w 9024730"/>
              <a:gd name="connsiteY44" fmla="*/ 3977138 h 6857999"/>
              <a:gd name="connsiteX45" fmla="*/ 8408913 w 9024730"/>
              <a:gd name="connsiteY45" fmla="*/ 4222149 h 6857999"/>
              <a:gd name="connsiteX46" fmla="*/ 8402112 w 9024730"/>
              <a:gd name="connsiteY46" fmla="*/ 4364683 h 6857999"/>
              <a:gd name="connsiteX47" fmla="*/ 8393355 w 9024730"/>
              <a:gd name="connsiteY47" fmla="*/ 4462471 h 6857999"/>
              <a:gd name="connsiteX48" fmla="*/ 8376166 w 9024730"/>
              <a:gd name="connsiteY48" fmla="*/ 4574052 h 6857999"/>
              <a:gd name="connsiteX49" fmla="*/ 8341678 w 9024730"/>
              <a:gd name="connsiteY49" fmla="*/ 4667756 h 6857999"/>
              <a:gd name="connsiteX50" fmla="*/ 8273661 w 9024730"/>
              <a:gd name="connsiteY50" fmla="*/ 4799019 h 6857999"/>
              <a:gd name="connsiteX51" fmla="*/ 8256132 w 9024730"/>
              <a:gd name="connsiteY51" fmla="*/ 4849614 h 6857999"/>
              <a:gd name="connsiteX52" fmla="*/ 8226804 w 9024730"/>
              <a:gd name="connsiteY52" fmla="*/ 4919971 h 6857999"/>
              <a:gd name="connsiteX53" fmla="*/ 8171825 w 9024730"/>
              <a:gd name="connsiteY53" fmla="*/ 5010766 h 6857999"/>
              <a:gd name="connsiteX54" fmla="*/ 8143172 w 9024730"/>
              <a:gd name="connsiteY54" fmla="*/ 5088190 h 6857999"/>
              <a:gd name="connsiteX55" fmla="*/ 8126363 w 9024730"/>
              <a:gd name="connsiteY55" fmla="*/ 5143922 h 6857999"/>
              <a:gd name="connsiteX56" fmla="*/ 8103782 w 9024730"/>
              <a:gd name="connsiteY56" fmla="*/ 5284346 h 6857999"/>
              <a:gd name="connsiteX57" fmla="*/ 8084361 w 9024730"/>
              <a:gd name="connsiteY57" fmla="*/ 5390948 h 6857999"/>
              <a:gd name="connsiteX58" fmla="*/ 8062552 w 9024730"/>
              <a:gd name="connsiteY58" fmla="*/ 5470854 h 6857999"/>
              <a:gd name="connsiteX59" fmla="*/ 8057342 w 9024730"/>
              <a:gd name="connsiteY59" fmla="*/ 5529643 h 6857999"/>
              <a:gd name="connsiteX60" fmla="*/ 8044923 w 9024730"/>
              <a:gd name="connsiteY60" fmla="*/ 5597292 h 6857999"/>
              <a:gd name="connsiteX61" fmla="*/ 8035233 w 9024730"/>
              <a:gd name="connsiteY61" fmla="*/ 5608899 h 6857999"/>
              <a:gd name="connsiteX62" fmla="*/ 8018178 w 9024730"/>
              <a:gd name="connsiteY62" fmla="*/ 5684911 h 6857999"/>
              <a:gd name="connsiteX63" fmla="*/ 8018018 w 9024730"/>
              <a:gd name="connsiteY63" fmla="*/ 5755776 h 6857999"/>
              <a:gd name="connsiteX64" fmla="*/ 8008640 w 9024730"/>
              <a:gd name="connsiteY64" fmla="*/ 5889599 h 6857999"/>
              <a:gd name="connsiteX65" fmla="*/ 8013542 w 9024730"/>
              <a:gd name="connsiteY65" fmla="*/ 5989744 h 6857999"/>
              <a:gd name="connsiteX66" fmla="*/ 7980757 w 9024730"/>
              <a:gd name="connsiteY66" fmla="*/ 6084926 h 6857999"/>
              <a:gd name="connsiteX67" fmla="*/ 7975907 w 9024730"/>
              <a:gd name="connsiteY67" fmla="*/ 6346549 h 6857999"/>
              <a:gd name="connsiteX68" fmla="*/ 7974221 w 9024730"/>
              <a:gd name="connsiteY68" fmla="*/ 6527527 h 6857999"/>
              <a:gd name="connsiteX69" fmla="*/ 7979135 w 9024730"/>
              <a:gd name="connsiteY69" fmla="*/ 6627129 h 6857999"/>
              <a:gd name="connsiteX70" fmla="*/ 7979404 w 9024730"/>
              <a:gd name="connsiteY70" fmla="*/ 6694819 h 6857999"/>
              <a:gd name="connsiteX71" fmla="*/ 8009526 w 9024730"/>
              <a:gd name="connsiteY71" fmla="*/ 6765445 h 6857999"/>
              <a:gd name="connsiteX72" fmla="*/ 8018211 w 9024730"/>
              <a:gd name="connsiteY72" fmla="*/ 6844697 h 6857999"/>
              <a:gd name="connsiteX73" fmla="*/ 8019608 w 9024730"/>
              <a:gd name="connsiteY73" fmla="*/ 6857999 h 6857999"/>
              <a:gd name="connsiteX74" fmla="*/ 0 w 9024730"/>
              <a:gd name="connsiteY7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9024730" h="6857999">
                <a:moveTo>
                  <a:pt x="0" y="0"/>
                </a:moveTo>
                <a:lnTo>
                  <a:pt x="9024730" y="0"/>
                </a:lnTo>
                <a:lnTo>
                  <a:pt x="9024730" y="2"/>
                </a:lnTo>
                <a:lnTo>
                  <a:pt x="8447016" y="2"/>
                </a:lnTo>
                <a:lnTo>
                  <a:pt x="8441214" y="14562"/>
                </a:lnTo>
                <a:lnTo>
                  <a:pt x="8445389" y="59077"/>
                </a:lnTo>
                <a:cubicBezTo>
                  <a:pt x="8445971" y="76949"/>
                  <a:pt x="8436504" y="89796"/>
                  <a:pt x="8437086" y="107668"/>
                </a:cubicBezTo>
                <a:cubicBezTo>
                  <a:pt x="8417947" y="138162"/>
                  <a:pt x="8459241" y="201929"/>
                  <a:pt x="8458599" y="246136"/>
                </a:cubicBezTo>
                <a:cubicBezTo>
                  <a:pt x="8457958" y="290343"/>
                  <a:pt x="8471649" y="364179"/>
                  <a:pt x="8433237" y="372908"/>
                </a:cubicBezTo>
                <a:cubicBezTo>
                  <a:pt x="8426916" y="431308"/>
                  <a:pt x="8438389" y="357606"/>
                  <a:pt x="8430194" y="450607"/>
                </a:cubicBezTo>
                <a:cubicBezTo>
                  <a:pt x="8466727" y="551950"/>
                  <a:pt x="8430182" y="787036"/>
                  <a:pt x="8443315" y="812800"/>
                </a:cubicBezTo>
                <a:cubicBezTo>
                  <a:pt x="8478999" y="860799"/>
                  <a:pt x="8435788" y="854953"/>
                  <a:pt x="8453042" y="912727"/>
                </a:cubicBezTo>
                <a:cubicBezTo>
                  <a:pt x="8462900" y="945986"/>
                  <a:pt x="8451223" y="951781"/>
                  <a:pt x="8451649" y="989950"/>
                </a:cubicBezTo>
                <a:cubicBezTo>
                  <a:pt x="8452074" y="1028120"/>
                  <a:pt x="8452500" y="1095828"/>
                  <a:pt x="8455592" y="1141745"/>
                </a:cubicBezTo>
                <a:cubicBezTo>
                  <a:pt x="8458684" y="1187662"/>
                  <a:pt x="8470047" y="1234783"/>
                  <a:pt x="8470203" y="1265454"/>
                </a:cubicBezTo>
                <a:cubicBezTo>
                  <a:pt x="8458947" y="1304052"/>
                  <a:pt x="8496012" y="1370755"/>
                  <a:pt x="8499638" y="1385480"/>
                </a:cubicBezTo>
                <a:cubicBezTo>
                  <a:pt x="8514485" y="1422714"/>
                  <a:pt x="8525070" y="1428103"/>
                  <a:pt x="8518660" y="1458060"/>
                </a:cubicBezTo>
                <a:cubicBezTo>
                  <a:pt x="8518783" y="1468057"/>
                  <a:pt x="8539003" y="1503177"/>
                  <a:pt x="8539125" y="1513175"/>
                </a:cubicBezTo>
                <a:lnTo>
                  <a:pt x="8570281" y="1570809"/>
                </a:lnTo>
                <a:cubicBezTo>
                  <a:pt x="8597636" y="1617136"/>
                  <a:pt x="8594573" y="1601443"/>
                  <a:pt x="8605212" y="1638391"/>
                </a:cubicBezTo>
                <a:cubicBezTo>
                  <a:pt x="8629645" y="1719640"/>
                  <a:pt x="8613884" y="1715203"/>
                  <a:pt x="8626457" y="1742490"/>
                </a:cubicBezTo>
                <a:lnTo>
                  <a:pt x="8654861" y="1818229"/>
                </a:lnTo>
                <a:cubicBezTo>
                  <a:pt x="8657202" y="1824059"/>
                  <a:pt x="8651899" y="1851211"/>
                  <a:pt x="8648005" y="1862723"/>
                </a:cubicBezTo>
                <a:lnTo>
                  <a:pt x="8654469" y="1917476"/>
                </a:lnTo>
                <a:lnTo>
                  <a:pt x="8649702" y="1972204"/>
                </a:lnTo>
                <a:cubicBezTo>
                  <a:pt x="8652251" y="1979569"/>
                  <a:pt x="8651461" y="2048203"/>
                  <a:pt x="8656357" y="2054291"/>
                </a:cubicBezTo>
                <a:cubicBezTo>
                  <a:pt x="8672645" y="2141657"/>
                  <a:pt x="8632397" y="2189849"/>
                  <a:pt x="8648660" y="2227417"/>
                </a:cubicBezTo>
                <a:cubicBezTo>
                  <a:pt x="8639941" y="2317591"/>
                  <a:pt x="8613796" y="2407644"/>
                  <a:pt x="8607609" y="2510933"/>
                </a:cubicBezTo>
                <a:cubicBezTo>
                  <a:pt x="8633490" y="2597916"/>
                  <a:pt x="8602674" y="2649734"/>
                  <a:pt x="8608432" y="2741866"/>
                </a:cubicBezTo>
                <a:cubicBezTo>
                  <a:pt x="8630300" y="2779815"/>
                  <a:pt x="8631929" y="2817058"/>
                  <a:pt x="8619112" y="2864935"/>
                </a:cubicBezTo>
                <a:cubicBezTo>
                  <a:pt x="8655820" y="2860552"/>
                  <a:pt x="8588374" y="2937673"/>
                  <a:pt x="8627742" y="2950807"/>
                </a:cubicBezTo>
                <a:lnTo>
                  <a:pt x="8611822" y="2978246"/>
                </a:lnTo>
                <a:lnTo>
                  <a:pt x="8608239" y="2995916"/>
                </a:lnTo>
                <a:lnTo>
                  <a:pt x="8598647" y="2998648"/>
                </a:lnTo>
                <a:lnTo>
                  <a:pt x="8587108" y="3023630"/>
                </a:lnTo>
                <a:cubicBezTo>
                  <a:pt x="8584111" y="3033333"/>
                  <a:pt x="8577413" y="3084375"/>
                  <a:pt x="8577885" y="3096975"/>
                </a:cubicBezTo>
                <a:cubicBezTo>
                  <a:pt x="8594321" y="3142205"/>
                  <a:pt x="8535131" y="3160433"/>
                  <a:pt x="8557492" y="3216657"/>
                </a:cubicBezTo>
                <a:cubicBezTo>
                  <a:pt x="8562518" y="3237178"/>
                  <a:pt x="8573573" y="3299737"/>
                  <a:pt x="8560894" y="3310980"/>
                </a:cubicBezTo>
                <a:cubicBezTo>
                  <a:pt x="8557601" y="3323902"/>
                  <a:pt x="8561083" y="3339340"/>
                  <a:pt x="8547852" y="3344725"/>
                </a:cubicBezTo>
                <a:cubicBezTo>
                  <a:pt x="8531788" y="3353908"/>
                  <a:pt x="8553430" y="3400659"/>
                  <a:pt x="8535427" y="3393250"/>
                </a:cubicBezTo>
                <a:cubicBezTo>
                  <a:pt x="8550195" y="3426421"/>
                  <a:pt x="8529553" y="3487753"/>
                  <a:pt x="8520092" y="3514536"/>
                </a:cubicBezTo>
                <a:cubicBezTo>
                  <a:pt x="8513726" y="3563353"/>
                  <a:pt x="8500070" y="3650327"/>
                  <a:pt x="8497231" y="3686149"/>
                </a:cubicBezTo>
                <a:cubicBezTo>
                  <a:pt x="8494574" y="3687657"/>
                  <a:pt x="8493370" y="3677229"/>
                  <a:pt x="8489799" y="3692208"/>
                </a:cubicBezTo>
                <a:cubicBezTo>
                  <a:pt x="8486228" y="3707187"/>
                  <a:pt x="8465938" y="3757479"/>
                  <a:pt x="8475804" y="3776022"/>
                </a:cubicBezTo>
                <a:cubicBezTo>
                  <a:pt x="8441061" y="3875691"/>
                  <a:pt x="8487451" y="3939839"/>
                  <a:pt x="8471279" y="3977138"/>
                </a:cubicBezTo>
                <a:cubicBezTo>
                  <a:pt x="8465599" y="4067300"/>
                  <a:pt x="8419685" y="4164564"/>
                  <a:pt x="8408913" y="4222149"/>
                </a:cubicBezTo>
                <a:cubicBezTo>
                  <a:pt x="8403583" y="4287917"/>
                  <a:pt x="8398240" y="4339232"/>
                  <a:pt x="8402112" y="4364683"/>
                </a:cubicBezTo>
                <a:lnTo>
                  <a:pt x="8393355" y="4462471"/>
                </a:lnTo>
                <a:cubicBezTo>
                  <a:pt x="8396004" y="4503329"/>
                  <a:pt x="8376320" y="4548111"/>
                  <a:pt x="8376166" y="4574052"/>
                </a:cubicBezTo>
                <a:cubicBezTo>
                  <a:pt x="8369380" y="4670665"/>
                  <a:pt x="8352302" y="4649921"/>
                  <a:pt x="8341678" y="4667756"/>
                </a:cubicBezTo>
                <a:cubicBezTo>
                  <a:pt x="8320864" y="4705850"/>
                  <a:pt x="8290794" y="4758928"/>
                  <a:pt x="8273661" y="4799019"/>
                </a:cubicBezTo>
                <a:cubicBezTo>
                  <a:pt x="8254323" y="4834076"/>
                  <a:pt x="8262378" y="4811645"/>
                  <a:pt x="8256132" y="4849614"/>
                </a:cubicBezTo>
                <a:cubicBezTo>
                  <a:pt x="8239320" y="4853334"/>
                  <a:pt x="8207060" y="4883089"/>
                  <a:pt x="8226804" y="4919971"/>
                </a:cubicBezTo>
                <a:lnTo>
                  <a:pt x="8171825" y="5010766"/>
                </a:lnTo>
                <a:cubicBezTo>
                  <a:pt x="8150097" y="4983259"/>
                  <a:pt x="8165842" y="5107656"/>
                  <a:pt x="8143172" y="5088190"/>
                </a:cubicBezTo>
                <a:cubicBezTo>
                  <a:pt x="8128060" y="5102008"/>
                  <a:pt x="8138350" y="5118851"/>
                  <a:pt x="8126363" y="5143922"/>
                </a:cubicBezTo>
                <a:cubicBezTo>
                  <a:pt x="8116335" y="5192745"/>
                  <a:pt x="8111851" y="5226225"/>
                  <a:pt x="8103782" y="5284346"/>
                </a:cubicBezTo>
                <a:cubicBezTo>
                  <a:pt x="8101016" y="5338386"/>
                  <a:pt x="8095811" y="5337325"/>
                  <a:pt x="8084361" y="5390948"/>
                </a:cubicBezTo>
                <a:cubicBezTo>
                  <a:pt x="8082912" y="5429655"/>
                  <a:pt x="8063705" y="5449508"/>
                  <a:pt x="8062552" y="5470854"/>
                </a:cubicBezTo>
                <a:cubicBezTo>
                  <a:pt x="8086776" y="5526328"/>
                  <a:pt x="8037513" y="5496377"/>
                  <a:pt x="8057342" y="5529643"/>
                </a:cubicBezTo>
                <a:cubicBezTo>
                  <a:pt x="8050653" y="5550879"/>
                  <a:pt x="8055939" y="5587444"/>
                  <a:pt x="8044923" y="5597292"/>
                </a:cubicBezTo>
                <a:lnTo>
                  <a:pt x="8035233" y="5608899"/>
                </a:lnTo>
                <a:cubicBezTo>
                  <a:pt x="8030775" y="5623501"/>
                  <a:pt x="8021047" y="5660431"/>
                  <a:pt x="8018178" y="5684911"/>
                </a:cubicBezTo>
                <a:cubicBezTo>
                  <a:pt x="8005590" y="5692608"/>
                  <a:pt x="8011744" y="5734344"/>
                  <a:pt x="8018018" y="5755776"/>
                </a:cubicBezTo>
                <a:cubicBezTo>
                  <a:pt x="8019409" y="5792777"/>
                  <a:pt x="7989082" y="5848613"/>
                  <a:pt x="8008640" y="5889599"/>
                </a:cubicBezTo>
                <a:cubicBezTo>
                  <a:pt x="8011480" y="5932097"/>
                  <a:pt x="8009486" y="5940901"/>
                  <a:pt x="8013542" y="5989744"/>
                </a:cubicBezTo>
                <a:cubicBezTo>
                  <a:pt x="8022089" y="6020787"/>
                  <a:pt x="7982918" y="6024963"/>
                  <a:pt x="7980757" y="6084926"/>
                </a:cubicBezTo>
                <a:cubicBezTo>
                  <a:pt x="7974117" y="6134231"/>
                  <a:pt x="7999371" y="6240432"/>
                  <a:pt x="7975907" y="6346549"/>
                </a:cubicBezTo>
                <a:cubicBezTo>
                  <a:pt x="7987225" y="6409741"/>
                  <a:pt x="7980509" y="6468689"/>
                  <a:pt x="7974221" y="6527527"/>
                </a:cubicBezTo>
                <a:cubicBezTo>
                  <a:pt x="7955361" y="6585667"/>
                  <a:pt x="7987786" y="6579284"/>
                  <a:pt x="7979135" y="6627129"/>
                </a:cubicBezTo>
                <a:cubicBezTo>
                  <a:pt x="7983057" y="6635153"/>
                  <a:pt x="7984986" y="6697665"/>
                  <a:pt x="7979404" y="6694819"/>
                </a:cubicBezTo>
                <a:cubicBezTo>
                  <a:pt x="7981755" y="6716947"/>
                  <a:pt x="8003903" y="6732844"/>
                  <a:pt x="8009526" y="6765445"/>
                </a:cubicBezTo>
                <a:cubicBezTo>
                  <a:pt x="8011113" y="6776325"/>
                  <a:pt x="8014662" y="6810511"/>
                  <a:pt x="8018211" y="6844697"/>
                </a:cubicBezTo>
                <a:lnTo>
                  <a:pt x="8019608" y="6857999"/>
                </a:lnTo>
                <a:lnTo>
                  <a:pt x="0" y="685799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9E13E6-24CB-748B-5ED4-9C6FE883F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599"/>
            <a:ext cx="6836927" cy="1322888"/>
          </a:xfrm>
        </p:spPr>
        <p:txBody>
          <a:bodyPr>
            <a:normAutofit/>
          </a:bodyPr>
          <a:lstStyle/>
          <a:p>
            <a:r>
              <a:rPr lang="en-US" dirty="0"/>
              <a:t>First fabrication run DZ1 cont.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582FC-A15C-A245-A470-1EABFEBC40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194101"/>
            <a:ext cx="7187904" cy="3970880"/>
          </a:xfrm>
        </p:spPr>
        <p:txBody>
          <a:bodyPr>
            <a:normAutofit/>
          </a:bodyPr>
          <a:lstStyle/>
          <a:p>
            <a:r>
              <a:rPr lang="en-US" dirty="0"/>
              <a:t>Processing issues </a:t>
            </a:r>
          </a:p>
          <a:p>
            <a:pPr lvl="1"/>
            <a:r>
              <a:rPr lang="en-US" dirty="0"/>
              <a:t>Shift of the wafer during exposure. Alignment disc is not precise (mask aligner cannot align on the wafer itself)</a:t>
            </a:r>
          </a:p>
          <a:p>
            <a:pPr lvl="1"/>
            <a:r>
              <a:rPr lang="en-US" dirty="0"/>
              <a:t>Rotation and shift in the jig for shadow evaporation</a:t>
            </a:r>
          </a:p>
          <a:p>
            <a:r>
              <a:rPr lang="en-US" dirty="0"/>
              <a:t>Outcome and problems</a:t>
            </a:r>
          </a:p>
          <a:p>
            <a:pPr lvl="1"/>
            <a:r>
              <a:rPr lang="en-US" dirty="0"/>
              <a:t>Definition of the structures was ok as expected</a:t>
            </a:r>
          </a:p>
          <a:p>
            <a:pPr lvl="1"/>
            <a:r>
              <a:rPr lang="en-US" dirty="0"/>
              <a:t>Main defects were shorts caused by particles on the wafer due to poor cleanliness of the substrates</a:t>
            </a:r>
          </a:p>
          <a:p>
            <a:endParaRPr lang="en-US" sz="2400" dirty="0"/>
          </a:p>
          <a:p>
            <a:endParaRPr lang="en-US" sz="2000" dirty="0"/>
          </a:p>
        </p:txBody>
      </p:sp>
      <p:pic>
        <p:nvPicPr>
          <p:cNvPr id="7" name="Picture 6" descr="A green screen with a black spot&#10;&#10;Description automatically generated">
            <a:extLst>
              <a:ext uri="{FF2B5EF4-FFF2-40B4-BE49-F238E27FC236}">
                <a16:creationId xmlns:a16="http://schemas.microsoft.com/office/drawing/2014/main" id="{8C4FCAA7-994F-6DAA-C495-B64D10F739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0"/>
          <a:stretch/>
        </p:blipFill>
        <p:spPr>
          <a:xfrm>
            <a:off x="9265438" y="2572663"/>
            <a:ext cx="1955407" cy="1527685"/>
          </a:xfrm>
          <a:prstGeom prst="rect">
            <a:avLst/>
          </a:prstGeom>
        </p:spPr>
      </p:pic>
      <p:pic>
        <p:nvPicPr>
          <p:cNvPr id="5" name="Picture 4" descr="A green piano keys with black lines&#10;&#10;Description automatically generated">
            <a:extLst>
              <a:ext uri="{FF2B5EF4-FFF2-40B4-BE49-F238E27FC236}">
                <a16:creationId xmlns:a16="http://schemas.microsoft.com/office/drawing/2014/main" id="{02FBCA7F-7924-B6B2-9BEB-A411741BE9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7" b="-1"/>
          <a:stretch/>
        </p:blipFill>
        <p:spPr>
          <a:xfrm>
            <a:off x="9316165" y="736535"/>
            <a:ext cx="1935335" cy="1527685"/>
          </a:xfrm>
          <a:prstGeom prst="rect">
            <a:avLst/>
          </a:prstGeom>
        </p:spPr>
      </p:pic>
      <p:pic>
        <p:nvPicPr>
          <p:cNvPr id="9" name="Picture 8" descr="A green line of sticks&#10;&#10;Description automatically generated with medium confidence">
            <a:extLst>
              <a:ext uri="{FF2B5EF4-FFF2-40B4-BE49-F238E27FC236}">
                <a16:creationId xmlns:a16="http://schemas.microsoft.com/office/drawing/2014/main" id="{E848A4E2-E238-D8E5-5E4A-6E5BE0BD09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438" y="4513160"/>
            <a:ext cx="2036791" cy="152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1417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638B61BD-0EE1-4D29-B894-126CD61C5D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BC14DD5-C584-4158-BF76-ECE3C6DB4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947992 w 12192000"/>
              <a:gd name="connsiteY0" fmla="*/ 2457985 h 6858000"/>
              <a:gd name="connsiteX1" fmla="*/ 5926156 w 12192000"/>
              <a:gd name="connsiteY1" fmla="*/ 2472983 h 6858000"/>
              <a:gd name="connsiteX2" fmla="*/ 6047792 w 12192000"/>
              <a:gd name="connsiteY2" fmla="*/ 2529213 h 6858000"/>
              <a:gd name="connsiteX3" fmla="*/ 5857576 w 12192000"/>
              <a:gd name="connsiteY3" fmla="*/ 2499619 h 6858000"/>
              <a:gd name="connsiteX4" fmla="*/ 5854328 w 12192000"/>
              <a:gd name="connsiteY4" fmla="*/ 2518740 h 6858000"/>
              <a:gd name="connsiteX5" fmla="*/ 6070351 w 12192000"/>
              <a:gd name="connsiteY5" fmla="*/ 2591134 h 6858000"/>
              <a:gd name="connsiteX6" fmla="*/ 6051040 w 12192000"/>
              <a:gd name="connsiteY6" fmla="*/ 2602290 h 6858000"/>
              <a:gd name="connsiteX7" fmla="*/ 5936261 w 12192000"/>
              <a:gd name="connsiteY7" fmla="*/ 2574288 h 6858000"/>
              <a:gd name="connsiteX8" fmla="*/ 5913160 w 12192000"/>
              <a:gd name="connsiteY8" fmla="*/ 2581573 h 6858000"/>
              <a:gd name="connsiteX9" fmla="*/ 5924531 w 12192000"/>
              <a:gd name="connsiteY9" fmla="*/ 2615492 h 6858000"/>
              <a:gd name="connsiteX10" fmla="*/ 5974341 w 12192000"/>
              <a:gd name="connsiteY10" fmla="*/ 2628696 h 6858000"/>
              <a:gd name="connsiteX11" fmla="*/ 6051944 w 12192000"/>
              <a:gd name="connsiteY11" fmla="*/ 2708377 h 6858000"/>
              <a:gd name="connsiteX12" fmla="*/ 5934457 w 12192000"/>
              <a:gd name="connsiteY12" fmla="*/ 2698814 h 6858000"/>
              <a:gd name="connsiteX13" fmla="*/ 5913702 w 12192000"/>
              <a:gd name="connsiteY13" fmla="*/ 2718165 h 6858000"/>
              <a:gd name="connsiteX14" fmla="*/ 5905761 w 12192000"/>
              <a:gd name="connsiteY14" fmla="*/ 2743207 h 6858000"/>
              <a:gd name="connsiteX15" fmla="*/ 5860282 w 12192000"/>
              <a:gd name="connsiteY15" fmla="*/ 2763923 h 6858000"/>
              <a:gd name="connsiteX16" fmla="*/ 5931750 w 12192000"/>
              <a:gd name="connsiteY16" fmla="*/ 2787144 h 6858000"/>
              <a:gd name="connsiteX17" fmla="*/ 5855409 w 12192000"/>
              <a:gd name="connsiteY17" fmla="*/ 2787144 h 6858000"/>
              <a:gd name="connsiteX18" fmla="*/ 5767701 w 12192000"/>
              <a:gd name="connsiteY18" fmla="*/ 2771209 h 6858000"/>
              <a:gd name="connsiteX19" fmla="*/ 5674216 w 12192000"/>
              <a:gd name="connsiteY19" fmla="*/ 2776216 h 6858000"/>
              <a:gd name="connsiteX20" fmla="*/ 5487249 w 12192000"/>
              <a:gd name="connsiteY20" fmla="*/ 2746850 h 6858000"/>
              <a:gd name="connsiteX21" fmla="*/ 5398276 w 12192000"/>
              <a:gd name="connsiteY21" fmla="*/ 2748898 h 6858000"/>
              <a:gd name="connsiteX22" fmla="*/ 5892947 w 12192000"/>
              <a:gd name="connsiteY22" fmla="*/ 2946502 h 6858000"/>
              <a:gd name="connsiteX23" fmla="*/ 5867682 w 12192000"/>
              <a:gd name="connsiteY23" fmla="*/ 2989983 h 6858000"/>
              <a:gd name="connsiteX24" fmla="*/ 5971273 w 12192000"/>
              <a:gd name="connsiteY24" fmla="*/ 3037335 h 6858000"/>
              <a:gd name="connsiteX25" fmla="*/ 5996719 w 12192000"/>
              <a:gd name="connsiteY25" fmla="*/ 3084231 h 6858000"/>
              <a:gd name="connsiteX26" fmla="*/ 5964776 w 12192000"/>
              <a:gd name="connsiteY26" fmla="*/ 3080134 h 6858000"/>
              <a:gd name="connsiteX27" fmla="*/ 5937344 w 12192000"/>
              <a:gd name="connsiteY27" fmla="*/ 3089012 h 6858000"/>
              <a:gd name="connsiteX28" fmla="*/ 5948713 w 12192000"/>
              <a:gd name="connsiteY28" fmla="*/ 3148657 h 6858000"/>
              <a:gd name="connsiteX29" fmla="*/ 6095075 w 12192000"/>
              <a:gd name="connsiteY29" fmla="*/ 3225605 h 6858000"/>
              <a:gd name="connsiteX30" fmla="*/ 6108249 w 12192000"/>
              <a:gd name="connsiteY30" fmla="*/ 3250646 h 6858000"/>
              <a:gd name="connsiteX31" fmla="*/ 6090744 w 12192000"/>
              <a:gd name="connsiteY31" fmla="*/ 3268403 h 6858000"/>
              <a:gd name="connsiteX32" fmla="*/ 6043461 w 12192000"/>
              <a:gd name="connsiteY32" fmla="*/ 3277509 h 6858000"/>
              <a:gd name="connsiteX33" fmla="*/ 6109692 w 12192000"/>
              <a:gd name="connsiteY33" fmla="*/ 3362879 h 6858000"/>
              <a:gd name="connsiteX34" fmla="*/ 6133877 w 12192000"/>
              <a:gd name="connsiteY34" fmla="*/ 3386554 h 6858000"/>
              <a:gd name="connsiteX35" fmla="*/ 6175205 w 12192000"/>
              <a:gd name="connsiteY35" fmla="*/ 3423208 h 6858000"/>
              <a:gd name="connsiteX36" fmla="*/ 6175926 w 12192000"/>
              <a:gd name="connsiteY36" fmla="*/ 3434363 h 6858000"/>
              <a:gd name="connsiteX37" fmla="*/ 6119620 w 12192000"/>
              <a:gd name="connsiteY37" fmla="*/ 3473747 h 6858000"/>
              <a:gd name="connsiteX38" fmla="*/ 6018015 w 12192000"/>
              <a:gd name="connsiteY38" fmla="*/ 3463046 h 6858000"/>
              <a:gd name="connsiteX39" fmla="*/ 6168166 w 12192000"/>
              <a:gd name="connsiteY39" fmla="*/ 3521781 h 6858000"/>
              <a:gd name="connsiteX40" fmla="*/ 5682157 w 12192000"/>
              <a:gd name="connsiteY40" fmla="*/ 3381775 h 6858000"/>
              <a:gd name="connsiteX41" fmla="*/ 5713198 w 12192000"/>
              <a:gd name="connsiteY41" fmla="*/ 3418426 h 6858000"/>
              <a:gd name="connsiteX42" fmla="*/ 5883202 w 12192000"/>
              <a:gd name="connsiteY42" fmla="*/ 3514950 h 6858000"/>
              <a:gd name="connsiteX43" fmla="*/ 5931387 w 12192000"/>
              <a:gd name="connsiteY43" fmla="*/ 3575508 h 6858000"/>
              <a:gd name="connsiteX44" fmla="*/ 5981919 w 12192000"/>
              <a:gd name="connsiteY44" fmla="*/ 3608971 h 6858000"/>
              <a:gd name="connsiteX45" fmla="*/ 6052845 w 12192000"/>
              <a:gd name="connsiteY45" fmla="*/ 3608290 h 6858000"/>
              <a:gd name="connsiteX46" fmla="*/ 6103196 w 12192000"/>
              <a:gd name="connsiteY46" fmla="*/ 3659739 h 6858000"/>
              <a:gd name="connsiteX47" fmla="*/ 6050680 w 12192000"/>
              <a:gd name="connsiteY47" fmla="*/ 3670666 h 6858000"/>
              <a:gd name="connsiteX48" fmla="*/ 5989139 w 12192000"/>
              <a:gd name="connsiteY48" fmla="*/ 3662243 h 6858000"/>
              <a:gd name="connsiteX49" fmla="*/ 5856311 w 12192000"/>
              <a:gd name="connsiteY49" fmla="*/ 3664973 h 6858000"/>
              <a:gd name="connsiteX50" fmla="*/ 5780153 w 12192000"/>
              <a:gd name="connsiteY50" fmla="*/ 3674991 h 6858000"/>
              <a:gd name="connsiteX51" fmla="*/ 5605096 w 12192000"/>
              <a:gd name="connsiteY51" fmla="*/ 3657917 h 6858000"/>
              <a:gd name="connsiteX52" fmla="*/ 5615384 w 12192000"/>
              <a:gd name="connsiteY52" fmla="*/ 3701627 h 6858000"/>
              <a:gd name="connsiteX53" fmla="*/ 5608886 w 12192000"/>
              <a:gd name="connsiteY53" fmla="*/ 3739645 h 6858000"/>
              <a:gd name="connsiteX54" fmla="*/ 5606359 w 12192000"/>
              <a:gd name="connsiteY54" fmla="*/ 3822284 h 6858000"/>
              <a:gd name="connsiteX55" fmla="*/ 5607984 w 12192000"/>
              <a:gd name="connsiteY55" fmla="*/ 3835716 h 6858000"/>
              <a:gd name="connsiteX56" fmla="*/ 5568822 w 12192000"/>
              <a:gd name="connsiteY56" fmla="*/ 3844366 h 6858000"/>
              <a:gd name="connsiteX57" fmla="*/ 5802171 w 12192000"/>
              <a:gd name="connsiteY57" fmla="*/ 4016244 h 6858000"/>
              <a:gd name="connsiteX58" fmla="*/ 5646244 w 12192000"/>
              <a:gd name="connsiteY58" fmla="*/ 3972534 h 6858000"/>
              <a:gd name="connsiteX59" fmla="*/ 5625129 w 12192000"/>
              <a:gd name="connsiteY59" fmla="*/ 4044701 h 6858000"/>
              <a:gd name="connsiteX60" fmla="*/ 5698400 w 12192000"/>
              <a:gd name="connsiteY60" fmla="*/ 4108899 h 6858000"/>
              <a:gd name="connsiteX61" fmla="*/ 5725470 w 12192000"/>
              <a:gd name="connsiteY61" fmla="*/ 4235930 h 6858000"/>
              <a:gd name="connsiteX62" fmla="*/ 5712295 w 12192000"/>
              <a:gd name="connsiteY62" fmla="*/ 4352032 h 6858000"/>
              <a:gd name="connsiteX63" fmla="*/ 5680894 w 12192000"/>
              <a:gd name="connsiteY63" fmla="*/ 4388911 h 6858000"/>
              <a:gd name="connsiteX64" fmla="*/ 5635415 w 12192000"/>
              <a:gd name="connsiteY64" fmla="*/ 4455158 h 6858000"/>
              <a:gd name="connsiteX65" fmla="*/ 5607263 w 12192000"/>
              <a:gd name="connsiteY65" fmla="*/ 4496136 h 6858000"/>
              <a:gd name="connsiteX66" fmla="*/ 5509446 w 12192000"/>
              <a:gd name="connsiteY66" fmla="*/ 4480201 h 6858000"/>
              <a:gd name="connsiteX67" fmla="*/ 5639928 w 12192000"/>
              <a:gd name="connsiteY67" fmla="*/ 4584239 h 6858000"/>
              <a:gd name="connsiteX68" fmla="*/ 5534171 w 12192000"/>
              <a:gd name="connsiteY68" fmla="*/ 4571262 h 6858000"/>
              <a:gd name="connsiteX69" fmla="*/ 5499701 w 12192000"/>
              <a:gd name="connsiteY69" fmla="*/ 4578547 h 6858000"/>
              <a:gd name="connsiteX70" fmla="*/ 5519373 w 12192000"/>
              <a:gd name="connsiteY70" fmla="*/ 4612239 h 6858000"/>
              <a:gd name="connsiteX71" fmla="*/ 5596974 w 12192000"/>
              <a:gd name="connsiteY71" fmla="*/ 4669379 h 6858000"/>
              <a:gd name="connsiteX72" fmla="*/ 5756873 w 12192000"/>
              <a:gd name="connsiteY72" fmla="*/ 4824185 h 6858000"/>
              <a:gd name="connsiteX73" fmla="*/ 5602028 w 12192000"/>
              <a:gd name="connsiteY73" fmla="*/ 4753158 h 6858000"/>
              <a:gd name="connsiteX74" fmla="*/ 5765173 w 12192000"/>
              <a:gd name="connsiteY74" fmla="*/ 4912286 h 6858000"/>
              <a:gd name="connsiteX75" fmla="*/ 5801450 w 12192000"/>
              <a:gd name="connsiteY75" fmla="*/ 4965101 h 6858000"/>
              <a:gd name="connsiteX76" fmla="*/ 5874721 w 12192000"/>
              <a:gd name="connsiteY76" fmla="*/ 5096229 h 6858000"/>
              <a:gd name="connsiteX77" fmla="*/ 5871110 w 12192000"/>
              <a:gd name="connsiteY77" fmla="*/ 5111026 h 6858000"/>
              <a:gd name="connsiteX78" fmla="*/ 5786469 w 12192000"/>
              <a:gd name="connsiteY78" fmla="*/ 5089855 h 6858000"/>
              <a:gd name="connsiteX79" fmla="*/ 5896196 w 12192000"/>
              <a:gd name="connsiteY79" fmla="*/ 5200041 h 6858000"/>
              <a:gd name="connsiteX80" fmla="*/ 6009534 w 12192000"/>
              <a:gd name="connsiteY80" fmla="*/ 5284725 h 6858000"/>
              <a:gd name="connsiteX81" fmla="*/ 5929042 w 12192000"/>
              <a:gd name="connsiteY81" fmla="*/ 5271751 h 6858000"/>
              <a:gd name="connsiteX82" fmla="*/ 5818413 w 12192000"/>
              <a:gd name="connsiteY82" fmla="*/ 5223260 h 6858000"/>
              <a:gd name="connsiteX83" fmla="*/ 5779973 w 12192000"/>
              <a:gd name="connsiteY83" fmla="*/ 5241473 h 6858000"/>
              <a:gd name="connsiteX84" fmla="*/ 5884826 w 12192000"/>
              <a:gd name="connsiteY84" fmla="*/ 5321606 h 6858000"/>
              <a:gd name="connsiteX85" fmla="*/ 5944924 w 12192000"/>
              <a:gd name="connsiteY85" fmla="*/ 5358715 h 6858000"/>
              <a:gd name="connsiteX86" fmla="*/ 5968926 w 12192000"/>
              <a:gd name="connsiteY86" fmla="*/ 5387170 h 6858000"/>
              <a:gd name="connsiteX87" fmla="*/ 6037505 w 12192000"/>
              <a:gd name="connsiteY87" fmla="*/ 5488704 h 6858000"/>
              <a:gd name="connsiteX88" fmla="*/ 6238910 w 12192000"/>
              <a:gd name="connsiteY88" fmla="*/ 5599571 h 6858000"/>
              <a:gd name="connsiteX89" fmla="*/ 6427321 w 12192000"/>
              <a:gd name="connsiteY89" fmla="*/ 5737302 h 6858000"/>
              <a:gd name="connsiteX90" fmla="*/ 6574408 w 12192000"/>
              <a:gd name="connsiteY90" fmla="*/ 5823126 h 6858000"/>
              <a:gd name="connsiteX91" fmla="*/ 6946177 w 12192000"/>
              <a:gd name="connsiteY91" fmla="*/ 5933538 h 6858000"/>
              <a:gd name="connsiteX92" fmla="*/ 8356197 w 12192000"/>
              <a:gd name="connsiteY92" fmla="*/ 5184561 h 6858000"/>
              <a:gd name="connsiteX93" fmla="*/ 8374063 w 12192000"/>
              <a:gd name="connsiteY93" fmla="*/ 5162249 h 6858000"/>
              <a:gd name="connsiteX94" fmla="*/ 8442461 w 12192000"/>
              <a:gd name="connsiteY94" fmla="*/ 5078246 h 6858000"/>
              <a:gd name="connsiteX95" fmla="*/ 8500574 w 12192000"/>
              <a:gd name="connsiteY95" fmla="*/ 5002664 h 6858000"/>
              <a:gd name="connsiteX96" fmla="*/ 8470255 w 12192000"/>
              <a:gd name="connsiteY96" fmla="*/ 4977167 h 6858000"/>
              <a:gd name="connsiteX97" fmla="*/ 8511222 w 12192000"/>
              <a:gd name="connsiteY97" fmla="*/ 4905001 h 6858000"/>
              <a:gd name="connsiteX98" fmla="*/ 8641522 w 12192000"/>
              <a:gd name="connsiteY98" fmla="*/ 4682584 h 6858000"/>
              <a:gd name="connsiteX99" fmla="*/ 8698730 w 12192000"/>
              <a:gd name="connsiteY99" fmla="*/ 4633640 h 6858000"/>
              <a:gd name="connsiteX100" fmla="*/ 8768393 w 12192000"/>
              <a:gd name="connsiteY100" fmla="*/ 4510479 h 6858000"/>
              <a:gd name="connsiteX101" fmla="*/ 8778319 w 12192000"/>
              <a:gd name="connsiteY101" fmla="*/ 4482024 h 6858000"/>
              <a:gd name="connsiteX102" fmla="*/ 8764062 w 12192000"/>
              <a:gd name="connsiteY102" fmla="*/ 4445824 h 6858000"/>
              <a:gd name="connsiteX103" fmla="*/ 8753414 w 12192000"/>
              <a:gd name="connsiteY103" fmla="*/ 4409400 h 6858000"/>
              <a:gd name="connsiteX104" fmla="*/ 8767310 w 12192000"/>
              <a:gd name="connsiteY104" fmla="*/ 4398700 h 6858000"/>
              <a:gd name="connsiteX105" fmla="*/ 8856643 w 12192000"/>
              <a:gd name="connsiteY105" fmla="*/ 4380261 h 6858000"/>
              <a:gd name="connsiteX106" fmla="*/ 8804848 w 12192000"/>
              <a:gd name="connsiteY106" fmla="*/ 4311055 h 6858000"/>
              <a:gd name="connsiteX107" fmla="*/ 8713530 w 12192000"/>
              <a:gd name="connsiteY107" fmla="*/ 4207927 h 6858000"/>
              <a:gd name="connsiteX108" fmla="*/ 8672022 w 12192000"/>
              <a:gd name="connsiteY108" fmla="*/ 4134623 h 6858000"/>
              <a:gd name="connsiteX109" fmla="*/ 8667148 w 12192000"/>
              <a:gd name="connsiteY109" fmla="*/ 4069059 h 6858000"/>
              <a:gd name="connsiteX110" fmla="*/ 8585575 w 12192000"/>
              <a:gd name="connsiteY110" fmla="*/ 4030359 h 6858000"/>
              <a:gd name="connsiteX111" fmla="*/ 8662275 w 12192000"/>
              <a:gd name="connsiteY111" fmla="*/ 3891717 h 6858000"/>
              <a:gd name="connsiteX112" fmla="*/ 8670037 w 12192000"/>
              <a:gd name="connsiteY112" fmla="*/ 3863033 h 6858000"/>
              <a:gd name="connsiteX113" fmla="*/ 8624017 w 12192000"/>
              <a:gd name="connsiteY113" fmla="*/ 3760362 h 6858000"/>
              <a:gd name="connsiteX114" fmla="*/ 8616436 w 12192000"/>
              <a:gd name="connsiteY114" fmla="*/ 3743970 h 6858000"/>
              <a:gd name="connsiteX115" fmla="*/ 8599473 w 12192000"/>
              <a:gd name="connsiteY115" fmla="*/ 3711188 h 6858000"/>
              <a:gd name="connsiteX116" fmla="*/ 8550745 w 12192000"/>
              <a:gd name="connsiteY116" fmla="*/ 3703220 h 6858000"/>
              <a:gd name="connsiteX117" fmla="*/ 8576010 w 12192000"/>
              <a:gd name="connsiteY117" fmla="*/ 3680000 h 6858000"/>
              <a:gd name="connsiteX118" fmla="*/ 8625100 w 12192000"/>
              <a:gd name="connsiteY118" fmla="*/ 3601459 h 6858000"/>
              <a:gd name="connsiteX119" fmla="*/ 8592433 w 12192000"/>
              <a:gd name="connsiteY119" fmla="*/ 3526333 h 6858000"/>
              <a:gd name="connsiteX120" fmla="*/ 8590269 w 12192000"/>
              <a:gd name="connsiteY120" fmla="*/ 3484900 h 6858000"/>
              <a:gd name="connsiteX121" fmla="*/ 8645312 w 12192000"/>
              <a:gd name="connsiteY121" fmla="*/ 3431858 h 6858000"/>
              <a:gd name="connsiteX122" fmla="*/ 8686820 w 12192000"/>
              <a:gd name="connsiteY122" fmla="*/ 3410914 h 6858000"/>
              <a:gd name="connsiteX123" fmla="*/ 8705950 w 12192000"/>
              <a:gd name="connsiteY123" fmla="*/ 3380864 h 6858000"/>
              <a:gd name="connsiteX124" fmla="*/ 8683391 w 12192000"/>
              <a:gd name="connsiteY124" fmla="*/ 3355822 h 6858000"/>
              <a:gd name="connsiteX125" fmla="*/ 8583229 w 12192000"/>
              <a:gd name="connsiteY125" fmla="*/ 3296177 h 6858000"/>
              <a:gd name="connsiteX126" fmla="*/ 8637190 w 12192000"/>
              <a:gd name="connsiteY126" fmla="*/ 3246320 h 6858000"/>
              <a:gd name="connsiteX127" fmla="*/ 8355114 w 12192000"/>
              <a:gd name="connsiteY127" fmla="*/ 3011154 h 6858000"/>
              <a:gd name="connsiteX128" fmla="*/ 8321004 w 12192000"/>
              <a:gd name="connsiteY128" fmla="*/ 2975186 h 6858000"/>
              <a:gd name="connsiteX129" fmla="*/ 8139993 w 12192000"/>
              <a:gd name="connsiteY129" fmla="*/ 2887993 h 6858000"/>
              <a:gd name="connsiteX130" fmla="*/ 7953747 w 12192000"/>
              <a:gd name="connsiteY130" fmla="*/ 2826301 h 6858000"/>
              <a:gd name="connsiteX131" fmla="*/ 8083145 w 12192000"/>
              <a:gd name="connsiteY131" fmla="*/ 2696083 h 6858000"/>
              <a:gd name="connsiteX132" fmla="*/ 7885529 w 12192000"/>
              <a:gd name="connsiteY132" fmla="*/ 2665804 h 6858000"/>
              <a:gd name="connsiteX133" fmla="*/ 7866219 w 12192000"/>
              <a:gd name="connsiteY133" fmla="*/ 2666715 h 6858000"/>
              <a:gd name="connsiteX134" fmla="*/ 7478205 w 12192000"/>
              <a:gd name="connsiteY134" fmla="*/ 2646681 h 6858000"/>
              <a:gd name="connsiteX135" fmla="*/ 6921993 w 12192000"/>
              <a:gd name="connsiteY135" fmla="*/ 2580207 h 6858000"/>
              <a:gd name="connsiteX136" fmla="*/ 6461612 w 12192000"/>
              <a:gd name="connsiteY136" fmla="*/ 2540368 h 6858000"/>
              <a:gd name="connsiteX137" fmla="*/ 5971453 w 12192000"/>
              <a:gd name="connsiteY137" fmla="*/ 2462965 h 6858000"/>
              <a:gd name="connsiteX138" fmla="*/ 5947992 w 12192000"/>
              <a:gd name="connsiteY138" fmla="*/ 2457985 h 6858000"/>
              <a:gd name="connsiteX139" fmla="*/ 0 w 12192000"/>
              <a:gd name="connsiteY139" fmla="*/ 0 h 6858000"/>
              <a:gd name="connsiteX140" fmla="*/ 8078332 w 12192000"/>
              <a:gd name="connsiteY140" fmla="*/ 0 h 6858000"/>
              <a:gd name="connsiteX141" fmla="*/ 8051806 w 12192000"/>
              <a:gd name="connsiteY141" fmla="*/ 19899 h 6858000"/>
              <a:gd name="connsiteX142" fmla="*/ 7919411 w 12192000"/>
              <a:gd name="connsiteY142" fmla="*/ 69998 h 6858000"/>
              <a:gd name="connsiteX143" fmla="*/ 7880558 w 12192000"/>
              <a:gd name="connsiteY143" fmla="*/ 103665 h 6858000"/>
              <a:gd name="connsiteX144" fmla="*/ 7913505 w 12192000"/>
              <a:gd name="connsiteY144" fmla="*/ 144066 h 6858000"/>
              <a:gd name="connsiteX145" fmla="*/ 7984993 w 12192000"/>
              <a:gd name="connsiteY145" fmla="*/ 172224 h 6858000"/>
              <a:gd name="connsiteX146" fmla="*/ 8079793 w 12192000"/>
              <a:gd name="connsiteY146" fmla="*/ 243535 h 6858000"/>
              <a:gd name="connsiteX147" fmla="*/ 8076065 w 12192000"/>
              <a:gd name="connsiteY147" fmla="*/ 299239 h 6858000"/>
              <a:gd name="connsiteX148" fmla="*/ 8019804 w 12192000"/>
              <a:gd name="connsiteY148" fmla="*/ 400240 h 6858000"/>
              <a:gd name="connsiteX149" fmla="*/ 8104349 w 12192000"/>
              <a:gd name="connsiteY149" fmla="*/ 505833 h 6858000"/>
              <a:gd name="connsiteX150" fmla="*/ 8147864 w 12192000"/>
              <a:gd name="connsiteY150" fmla="*/ 537052 h 6858000"/>
              <a:gd name="connsiteX151" fmla="*/ 8063941 w 12192000"/>
              <a:gd name="connsiteY151" fmla="*/ 547764 h 6858000"/>
              <a:gd name="connsiteX152" fmla="*/ 8034725 w 12192000"/>
              <a:gd name="connsiteY152" fmla="*/ 591836 h 6858000"/>
              <a:gd name="connsiteX153" fmla="*/ 8021669 w 12192000"/>
              <a:gd name="connsiteY153" fmla="*/ 613874 h 6858000"/>
              <a:gd name="connsiteX154" fmla="*/ 7942410 w 12192000"/>
              <a:gd name="connsiteY154" fmla="*/ 751909 h 6858000"/>
              <a:gd name="connsiteX155" fmla="*/ 7955778 w 12192000"/>
              <a:gd name="connsiteY155" fmla="*/ 790472 h 6858000"/>
              <a:gd name="connsiteX156" fmla="*/ 8087876 w 12192000"/>
              <a:gd name="connsiteY156" fmla="*/ 976867 h 6858000"/>
              <a:gd name="connsiteX157" fmla="*/ 7947386 w 12192000"/>
              <a:gd name="connsiteY157" fmla="*/ 1028897 h 6858000"/>
              <a:gd name="connsiteX158" fmla="*/ 7938992 w 12192000"/>
              <a:gd name="connsiteY158" fmla="*/ 1117042 h 6858000"/>
              <a:gd name="connsiteX159" fmla="*/ 7867503 w 12192000"/>
              <a:gd name="connsiteY159" fmla="*/ 1215596 h 6858000"/>
              <a:gd name="connsiteX160" fmla="*/ 7710229 w 12192000"/>
              <a:gd name="connsiteY160" fmla="*/ 1354244 h 6858000"/>
              <a:gd name="connsiteX161" fmla="*/ 7621024 w 12192000"/>
              <a:gd name="connsiteY161" fmla="*/ 1447286 h 6858000"/>
              <a:gd name="connsiteX162" fmla="*/ 7774880 w 12192000"/>
              <a:gd name="connsiteY162" fmla="*/ 1472076 h 6858000"/>
              <a:gd name="connsiteX163" fmla="*/ 7798812 w 12192000"/>
              <a:gd name="connsiteY163" fmla="*/ 1486462 h 6858000"/>
              <a:gd name="connsiteX164" fmla="*/ 7780474 w 12192000"/>
              <a:gd name="connsiteY164" fmla="*/ 1535432 h 6858000"/>
              <a:gd name="connsiteX165" fmla="*/ 7755919 w 12192000"/>
              <a:gd name="connsiteY165" fmla="*/ 1584099 h 6858000"/>
              <a:gd name="connsiteX166" fmla="*/ 7773014 w 12192000"/>
              <a:gd name="connsiteY166" fmla="*/ 1622355 h 6858000"/>
              <a:gd name="connsiteX167" fmla="*/ 7892993 w 12192000"/>
              <a:gd name="connsiteY167" fmla="*/ 1787937 h 6858000"/>
              <a:gd name="connsiteX168" fmla="*/ 7991521 w 12192000"/>
              <a:gd name="connsiteY168" fmla="*/ 1853739 h 6858000"/>
              <a:gd name="connsiteX169" fmla="*/ 8215932 w 12192000"/>
              <a:gd name="connsiteY169" fmla="*/ 2152764 h 6858000"/>
              <a:gd name="connsiteX170" fmla="*/ 8286489 w 12192000"/>
              <a:gd name="connsiteY170" fmla="*/ 2249786 h 6858000"/>
              <a:gd name="connsiteX171" fmla="*/ 8234270 w 12192000"/>
              <a:gd name="connsiteY171" fmla="*/ 2284064 h 6858000"/>
              <a:gd name="connsiteX172" fmla="*/ 8334357 w 12192000"/>
              <a:gd name="connsiteY172" fmla="*/ 2385679 h 6858000"/>
              <a:gd name="connsiteX173" fmla="*/ 8452157 w 12192000"/>
              <a:gd name="connsiteY173" fmla="*/ 2498616 h 6858000"/>
              <a:gd name="connsiteX174" fmla="*/ 8482927 w 12192000"/>
              <a:gd name="connsiteY174" fmla="*/ 2528612 h 6858000"/>
              <a:gd name="connsiteX175" fmla="*/ 10911361 w 12192000"/>
              <a:gd name="connsiteY175" fmla="*/ 3535561 h 6858000"/>
              <a:gd name="connsiteX176" fmla="*/ 11551649 w 12192000"/>
              <a:gd name="connsiteY176" fmla="*/ 3387120 h 6858000"/>
              <a:gd name="connsiteX177" fmla="*/ 11804971 w 12192000"/>
              <a:gd name="connsiteY177" fmla="*/ 3271735 h 6858000"/>
              <a:gd name="connsiteX178" fmla="*/ 12129465 w 12192000"/>
              <a:gd name="connsiteY178" fmla="*/ 3086565 h 6858000"/>
              <a:gd name="connsiteX179" fmla="*/ 12192000 w 12192000"/>
              <a:gd name="connsiteY179" fmla="*/ 3060706 h 6858000"/>
              <a:gd name="connsiteX180" fmla="*/ 12192000 w 12192000"/>
              <a:gd name="connsiteY180" fmla="*/ 3766004 h 6858000"/>
              <a:gd name="connsiteX181" fmla="*/ 12069511 w 12192000"/>
              <a:gd name="connsiteY181" fmla="*/ 3730912 h 6858000"/>
              <a:gd name="connsiteX182" fmla="*/ 11743305 w 12192000"/>
              <a:gd name="connsiteY182" fmla="*/ 3682401 h 6858000"/>
              <a:gd name="connsiteX183" fmla="*/ 11692833 w 12192000"/>
              <a:gd name="connsiteY183" fmla="*/ 3681484 h 6858000"/>
              <a:gd name="connsiteX184" fmla="*/ 9314871 w 12192000"/>
              <a:gd name="connsiteY184" fmla="*/ 4689350 h 6858000"/>
              <a:gd name="connsiteX185" fmla="*/ 9284101 w 12192000"/>
              <a:gd name="connsiteY185" fmla="*/ 4719346 h 6858000"/>
              <a:gd name="connsiteX186" fmla="*/ 9166300 w 12192000"/>
              <a:gd name="connsiteY186" fmla="*/ 4832283 h 6858000"/>
              <a:gd name="connsiteX187" fmla="*/ 9066214 w 12192000"/>
              <a:gd name="connsiteY187" fmla="*/ 4933898 h 6858000"/>
              <a:gd name="connsiteX188" fmla="*/ 9118433 w 12192000"/>
              <a:gd name="connsiteY188" fmla="*/ 4968176 h 6858000"/>
              <a:gd name="connsiteX189" fmla="*/ 9047876 w 12192000"/>
              <a:gd name="connsiteY189" fmla="*/ 5065198 h 6858000"/>
              <a:gd name="connsiteX190" fmla="*/ 8823465 w 12192000"/>
              <a:gd name="connsiteY190" fmla="*/ 5364223 h 6858000"/>
              <a:gd name="connsiteX191" fmla="*/ 8724937 w 12192000"/>
              <a:gd name="connsiteY191" fmla="*/ 5430025 h 6858000"/>
              <a:gd name="connsiteX192" fmla="*/ 8604958 w 12192000"/>
              <a:gd name="connsiteY192" fmla="*/ 5595607 h 6858000"/>
              <a:gd name="connsiteX193" fmla="*/ 8587863 w 12192000"/>
              <a:gd name="connsiteY193" fmla="*/ 5633863 h 6858000"/>
              <a:gd name="connsiteX194" fmla="*/ 8612418 w 12192000"/>
              <a:gd name="connsiteY194" fmla="*/ 5682530 h 6858000"/>
              <a:gd name="connsiteX195" fmla="*/ 8630756 w 12192000"/>
              <a:gd name="connsiteY195" fmla="*/ 5731500 h 6858000"/>
              <a:gd name="connsiteX196" fmla="*/ 8606823 w 12192000"/>
              <a:gd name="connsiteY196" fmla="*/ 5745886 h 6858000"/>
              <a:gd name="connsiteX197" fmla="*/ 8452968 w 12192000"/>
              <a:gd name="connsiteY197" fmla="*/ 5770676 h 6858000"/>
              <a:gd name="connsiteX198" fmla="*/ 8542173 w 12192000"/>
              <a:gd name="connsiteY198" fmla="*/ 5863718 h 6858000"/>
              <a:gd name="connsiteX199" fmla="*/ 8699447 w 12192000"/>
              <a:gd name="connsiteY199" fmla="*/ 6002366 h 6858000"/>
              <a:gd name="connsiteX200" fmla="*/ 8770936 w 12192000"/>
              <a:gd name="connsiteY200" fmla="*/ 6100920 h 6858000"/>
              <a:gd name="connsiteX201" fmla="*/ 8779329 w 12192000"/>
              <a:gd name="connsiteY201" fmla="*/ 6189065 h 6858000"/>
              <a:gd name="connsiteX202" fmla="*/ 8919820 w 12192000"/>
              <a:gd name="connsiteY202" fmla="*/ 6241095 h 6858000"/>
              <a:gd name="connsiteX203" fmla="*/ 8787721 w 12192000"/>
              <a:gd name="connsiteY203" fmla="*/ 6427490 h 6858000"/>
              <a:gd name="connsiteX204" fmla="*/ 8774354 w 12192000"/>
              <a:gd name="connsiteY204" fmla="*/ 6466053 h 6858000"/>
              <a:gd name="connsiteX205" fmla="*/ 8853613 w 12192000"/>
              <a:gd name="connsiteY205" fmla="*/ 6604088 h 6858000"/>
              <a:gd name="connsiteX206" fmla="*/ 8866669 w 12192000"/>
              <a:gd name="connsiteY206" fmla="*/ 6626125 h 6858000"/>
              <a:gd name="connsiteX207" fmla="*/ 8895884 w 12192000"/>
              <a:gd name="connsiteY207" fmla="*/ 6670198 h 6858000"/>
              <a:gd name="connsiteX208" fmla="*/ 8979808 w 12192000"/>
              <a:gd name="connsiteY208" fmla="*/ 6680910 h 6858000"/>
              <a:gd name="connsiteX209" fmla="*/ 8936293 w 12192000"/>
              <a:gd name="connsiteY209" fmla="*/ 6712128 h 6858000"/>
              <a:gd name="connsiteX210" fmla="*/ 8851748 w 12192000"/>
              <a:gd name="connsiteY210" fmla="*/ 6817721 h 6858000"/>
              <a:gd name="connsiteX211" fmla="*/ 8854326 w 12192000"/>
              <a:gd name="connsiteY211" fmla="*/ 6858000 h 6858000"/>
              <a:gd name="connsiteX212" fmla="*/ 0 w 12192000"/>
              <a:gd name="connsiteY2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</a:cxnLst>
            <a:rect l="l" t="t" r="r" b="b"/>
            <a:pathLst>
              <a:path w="12192000" h="6858000">
                <a:moveTo>
                  <a:pt x="5947992" y="2457985"/>
                </a:moveTo>
                <a:cubicBezTo>
                  <a:pt x="5940097" y="2457729"/>
                  <a:pt x="5932472" y="2460803"/>
                  <a:pt x="5926156" y="2472983"/>
                </a:cubicBezTo>
                <a:cubicBezTo>
                  <a:pt x="5959722" y="2505081"/>
                  <a:pt x="6002495" y="2493015"/>
                  <a:pt x="6047792" y="2529213"/>
                </a:cubicBezTo>
                <a:cubicBezTo>
                  <a:pt x="5974160" y="2517829"/>
                  <a:pt x="5915867" y="2508723"/>
                  <a:pt x="5857576" y="2499619"/>
                </a:cubicBezTo>
                <a:cubicBezTo>
                  <a:pt x="5856491" y="2505992"/>
                  <a:pt x="5855409" y="2512367"/>
                  <a:pt x="5854328" y="2518740"/>
                </a:cubicBezTo>
                <a:cubicBezTo>
                  <a:pt x="5928861" y="2532172"/>
                  <a:pt x="5997802" y="2566775"/>
                  <a:pt x="6070351" y="2591134"/>
                </a:cubicBezTo>
                <a:cubicBezTo>
                  <a:pt x="6063673" y="2606161"/>
                  <a:pt x="6056996" y="2603200"/>
                  <a:pt x="6051040" y="2602290"/>
                </a:cubicBezTo>
                <a:cubicBezTo>
                  <a:pt x="6012239" y="2596370"/>
                  <a:pt x="5973439" y="2590453"/>
                  <a:pt x="5936261" y="2574288"/>
                </a:cubicBezTo>
                <a:cubicBezTo>
                  <a:pt x="5927960" y="2570644"/>
                  <a:pt x="5917853" y="2570644"/>
                  <a:pt x="5913160" y="2581573"/>
                </a:cubicBezTo>
                <a:cubicBezTo>
                  <a:pt x="5906483" y="2597054"/>
                  <a:pt x="5916047" y="2607071"/>
                  <a:pt x="5924531" y="2615492"/>
                </a:cubicBezTo>
                <a:cubicBezTo>
                  <a:pt x="5939329" y="2630063"/>
                  <a:pt x="5957196" y="2625966"/>
                  <a:pt x="5974341" y="2628696"/>
                </a:cubicBezTo>
                <a:cubicBezTo>
                  <a:pt x="6019999" y="2635754"/>
                  <a:pt x="6041837" y="2657837"/>
                  <a:pt x="6051944" y="2708377"/>
                </a:cubicBezTo>
                <a:cubicBezTo>
                  <a:pt x="6011879" y="2687887"/>
                  <a:pt x="5973256" y="2713157"/>
                  <a:pt x="5934457" y="2698814"/>
                </a:cubicBezTo>
                <a:cubicBezTo>
                  <a:pt x="5924351" y="2695173"/>
                  <a:pt x="5908288" y="2700635"/>
                  <a:pt x="5913702" y="2718165"/>
                </a:cubicBezTo>
                <a:cubicBezTo>
                  <a:pt x="5918755" y="2734556"/>
                  <a:pt x="5935540" y="2746393"/>
                  <a:pt x="5905761" y="2743207"/>
                </a:cubicBezTo>
                <a:cubicBezTo>
                  <a:pt x="5884465" y="2740930"/>
                  <a:pt x="5842778" y="2759370"/>
                  <a:pt x="5860282" y="2763923"/>
                </a:cubicBezTo>
                <a:cubicBezTo>
                  <a:pt x="5882300" y="2769615"/>
                  <a:pt x="5903777" y="2777811"/>
                  <a:pt x="5931750" y="2787144"/>
                </a:cubicBezTo>
                <a:cubicBezTo>
                  <a:pt x="5900888" y="2802395"/>
                  <a:pt x="5878690" y="2799208"/>
                  <a:pt x="5855409" y="2787144"/>
                </a:cubicBezTo>
                <a:cubicBezTo>
                  <a:pt x="5827256" y="2772574"/>
                  <a:pt x="5790619" y="2754817"/>
                  <a:pt x="5767701" y="2771209"/>
                </a:cubicBezTo>
                <a:cubicBezTo>
                  <a:pt x="5733410" y="2795794"/>
                  <a:pt x="5704896" y="2780314"/>
                  <a:pt x="5674216" y="2776216"/>
                </a:cubicBezTo>
                <a:cubicBezTo>
                  <a:pt x="5611774" y="2767792"/>
                  <a:pt x="5549872" y="2753678"/>
                  <a:pt x="5487249" y="2746850"/>
                </a:cubicBezTo>
                <a:cubicBezTo>
                  <a:pt x="5462163" y="2744118"/>
                  <a:pt x="5435093" y="2731143"/>
                  <a:pt x="5398276" y="2748898"/>
                </a:cubicBezTo>
                <a:cubicBezTo>
                  <a:pt x="5565032" y="2839732"/>
                  <a:pt x="5744058" y="2834041"/>
                  <a:pt x="5892947" y="2946502"/>
                </a:cubicBezTo>
                <a:cubicBezTo>
                  <a:pt x="5886631" y="2957201"/>
                  <a:pt x="5854508" y="2987707"/>
                  <a:pt x="5867682" y="2989983"/>
                </a:cubicBezTo>
                <a:cubicBezTo>
                  <a:pt x="5904678" y="2996585"/>
                  <a:pt x="5937523" y="3018895"/>
                  <a:pt x="5971273" y="3037335"/>
                </a:cubicBezTo>
                <a:cubicBezTo>
                  <a:pt x="5985891" y="3045302"/>
                  <a:pt x="6003576" y="3055776"/>
                  <a:pt x="5996719" y="3084231"/>
                </a:cubicBezTo>
                <a:cubicBezTo>
                  <a:pt x="5984267" y="3092199"/>
                  <a:pt x="5975063" y="3081044"/>
                  <a:pt x="5964776" y="3080134"/>
                </a:cubicBezTo>
                <a:cubicBezTo>
                  <a:pt x="5954308" y="3079224"/>
                  <a:pt x="5930847" y="3085141"/>
                  <a:pt x="5937344" y="3089012"/>
                </a:cubicBezTo>
                <a:cubicBezTo>
                  <a:pt x="5966942" y="3106542"/>
                  <a:pt x="5913702" y="3148657"/>
                  <a:pt x="5948713" y="3148657"/>
                </a:cubicBezTo>
                <a:cubicBezTo>
                  <a:pt x="6007366" y="3148884"/>
                  <a:pt x="6038588" y="3223555"/>
                  <a:pt x="6095075" y="3225605"/>
                </a:cubicBezTo>
                <a:cubicBezTo>
                  <a:pt x="6104098" y="3225831"/>
                  <a:pt x="6108430" y="3239035"/>
                  <a:pt x="6108249" y="3250646"/>
                </a:cubicBezTo>
                <a:cubicBezTo>
                  <a:pt x="6108249" y="3264533"/>
                  <a:pt x="6099948" y="3267037"/>
                  <a:pt x="6090744" y="3268403"/>
                </a:cubicBezTo>
                <a:cubicBezTo>
                  <a:pt x="6076667" y="3270451"/>
                  <a:pt x="6062049" y="3250646"/>
                  <a:pt x="6043461" y="3277509"/>
                </a:cubicBezTo>
                <a:cubicBezTo>
                  <a:pt x="6076847" y="3293216"/>
                  <a:pt x="6110234" y="3308925"/>
                  <a:pt x="6109692" y="3362879"/>
                </a:cubicBezTo>
                <a:cubicBezTo>
                  <a:pt x="6109513" y="3377448"/>
                  <a:pt x="6123409" y="3382912"/>
                  <a:pt x="6133877" y="3386554"/>
                </a:cubicBezTo>
                <a:cubicBezTo>
                  <a:pt x="6151202" y="3392474"/>
                  <a:pt x="6165818" y="3402946"/>
                  <a:pt x="6175205" y="3423208"/>
                </a:cubicBezTo>
                <a:cubicBezTo>
                  <a:pt x="6175023" y="3427077"/>
                  <a:pt x="6174842" y="3431175"/>
                  <a:pt x="6175926" y="3434363"/>
                </a:cubicBezTo>
                <a:cubicBezTo>
                  <a:pt x="6172859" y="3483307"/>
                  <a:pt x="6147593" y="3481940"/>
                  <a:pt x="6119620" y="3473747"/>
                </a:cubicBezTo>
                <a:cubicBezTo>
                  <a:pt x="6086232" y="3463729"/>
                  <a:pt x="6053206" y="3445516"/>
                  <a:pt x="6018015" y="3463046"/>
                </a:cubicBezTo>
                <a:cubicBezTo>
                  <a:pt x="6067646" y="3486494"/>
                  <a:pt x="6121605" y="3488316"/>
                  <a:pt x="6168166" y="3521781"/>
                </a:cubicBezTo>
                <a:cubicBezTo>
                  <a:pt x="5997802" y="3527928"/>
                  <a:pt x="5847289" y="3422296"/>
                  <a:pt x="5682157" y="3381775"/>
                </a:cubicBezTo>
                <a:cubicBezTo>
                  <a:pt x="5687753" y="3408864"/>
                  <a:pt x="5701106" y="3414328"/>
                  <a:pt x="5713198" y="3418426"/>
                </a:cubicBezTo>
                <a:cubicBezTo>
                  <a:pt x="5774197" y="3438916"/>
                  <a:pt x="5827616" y="3479666"/>
                  <a:pt x="5883202" y="3514950"/>
                </a:cubicBezTo>
                <a:cubicBezTo>
                  <a:pt x="5906121" y="3529520"/>
                  <a:pt x="5922726" y="3544092"/>
                  <a:pt x="5931387" y="3575508"/>
                </a:cubicBezTo>
                <a:cubicBezTo>
                  <a:pt x="5939149" y="3603965"/>
                  <a:pt x="5954128" y="3617168"/>
                  <a:pt x="5981919" y="3608971"/>
                </a:cubicBezTo>
                <a:cubicBezTo>
                  <a:pt x="6004478" y="3602142"/>
                  <a:pt x="6029202" y="3605784"/>
                  <a:pt x="6052845" y="3608290"/>
                </a:cubicBezTo>
                <a:cubicBezTo>
                  <a:pt x="6080096" y="3611021"/>
                  <a:pt x="6110596" y="3643120"/>
                  <a:pt x="6103196" y="3659739"/>
                </a:cubicBezTo>
                <a:cubicBezTo>
                  <a:pt x="6090564" y="3687968"/>
                  <a:pt x="6069448" y="3673853"/>
                  <a:pt x="6050680" y="3670666"/>
                </a:cubicBezTo>
                <a:cubicBezTo>
                  <a:pt x="6029383" y="3666796"/>
                  <a:pt x="5989861" y="3658828"/>
                  <a:pt x="5989139" y="3662243"/>
                </a:cubicBezTo>
                <a:cubicBezTo>
                  <a:pt x="5975242" y="3733043"/>
                  <a:pt x="5877426" y="3671351"/>
                  <a:pt x="5856311" y="3664973"/>
                </a:cubicBezTo>
                <a:cubicBezTo>
                  <a:pt x="5829964" y="3657007"/>
                  <a:pt x="5805239" y="3671577"/>
                  <a:pt x="5780153" y="3674991"/>
                </a:cubicBezTo>
                <a:cubicBezTo>
                  <a:pt x="5757776" y="3678178"/>
                  <a:pt x="5631264" y="3687968"/>
                  <a:pt x="5605096" y="3657917"/>
                </a:cubicBezTo>
                <a:cubicBezTo>
                  <a:pt x="5601487" y="3681365"/>
                  <a:pt x="5609066" y="3690927"/>
                  <a:pt x="5615384" y="3701627"/>
                </a:cubicBezTo>
                <a:cubicBezTo>
                  <a:pt x="5624226" y="3716879"/>
                  <a:pt x="5625670" y="3727579"/>
                  <a:pt x="5608886" y="3739645"/>
                </a:cubicBezTo>
                <a:cubicBezTo>
                  <a:pt x="5561061" y="3774249"/>
                  <a:pt x="5561784" y="3775386"/>
                  <a:pt x="5606359" y="3822284"/>
                </a:cubicBezTo>
                <a:cubicBezTo>
                  <a:pt x="5608526" y="3824332"/>
                  <a:pt x="5607622" y="3831162"/>
                  <a:pt x="5607984" y="3835716"/>
                </a:cubicBezTo>
                <a:cubicBezTo>
                  <a:pt x="5596254" y="3843000"/>
                  <a:pt x="5582537" y="3824787"/>
                  <a:pt x="5568822" y="3844366"/>
                </a:cubicBezTo>
                <a:cubicBezTo>
                  <a:pt x="5628557" y="3930418"/>
                  <a:pt x="5719696" y="3951589"/>
                  <a:pt x="5802171" y="4016244"/>
                </a:cubicBezTo>
                <a:cubicBezTo>
                  <a:pt x="5735397" y="4037643"/>
                  <a:pt x="5695332" y="3962973"/>
                  <a:pt x="5646244" y="3972534"/>
                </a:cubicBezTo>
                <a:cubicBezTo>
                  <a:pt x="5621699" y="3995983"/>
                  <a:pt x="5694611" y="4033546"/>
                  <a:pt x="5625129" y="4044701"/>
                </a:cubicBezTo>
                <a:cubicBezTo>
                  <a:pt x="5655268" y="4065189"/>
                  <a:pt x="5677646" y="4085221"/>
                  <a:pt x="5698400" y="4108899"/>
                </a:cubicBezTo>
                <a:cubicBezTo>
                  <a:pt x="5735397" y="4151242"/>
                  <a:pt x="5742615" y="4179015"/>
                  <a:pt x="5725470" y="4235930"/>
                </a:cubicBezTo>
                <a:cubicBezTo>
                  <a:pt x="5714280" y="4273265"/>
                  <a:pt x="5697858" y="4307641"/>
                  <a:pt x="5712295" y="4352032"/>
                </a:cubicBezTo>
                <a:cubicBezTo>
                  <a:pt x="5722402" y="4382538"/>
                  <a:pt x="5718431" y="4402571"/>
                  <a:pt x="5680894" y="4388911"/>
                </a:cubicBezTo>
                <a:cubicBezTo>
                  <a:pt x="5640469" y="4374341"/>
                  <a:pt x="5625311" y="4401660"/>
                  <a:pt x="5635415" y="4455158"/>
                </a:cubicBezTo>
                <a:cubicBezTo>
                  <a:pt x="5641912" y="4489535"/>
                  <a:pt x="5635053" y="4500006"/>
                  <a:pt x="5607263" y="4496136"/>
                </a:cubicBezTo>
                <a:cubicBezTo>
                  <a:pt x="5576581" y="4491811"/>
                  <a:pt x="5547347" y="4469272"/>
                  <a:pt x="5509446" y="4480201"/>
                </a:cubicBezTo>
                <a:cubicBezTo>
                  <a:pt x="5539765" y="4542578"/>
                  <a:pt x="5604556" y="4524821"/>
                  <a:pt x="5639928" y="4584239"/>
                </a:cubicBezTo>
                <a:cubicBezTo>
                  <a:pt x="5597697" y="4584465"/>
                  <a:pt x="5565392" y="4584239"/>
                  <a:pt x="5534171" y="4571262"/>
                </a:cubicBezTo>
                <a:cubicBezTo>
                  <a:pt x="5521177" y="4566025"/>
                  <a:pt x="5506919" y="4560563"/>
                  <a:pt x="5499701" y="4578547"/>
                </a:cubicBezTo>
                <a:cubicBezTo>
                  <a:pt x="5491219" y="4600174"/>
                  <a:pt x="5508725" y="4608370"/>
                  <a:pt x="5519373" y="4612239"/>
                </a:cubicBezTo>
                <a:cubicBezTo>
                  <a:pt x="5549331" y="4623167"/>
                  <a:pt x="5572251" y="4649119"/>
                  <a:pt x="5596974" y="4669379"/>
                </a:cubicBezTo>
                <a:cubicBezTo>
                  <a:pt x="5651296" y="4713773"/>
                  <a:pt x="5710854" y="4750880"/>
                  <a:pt x="5756873" y="4824185"/>
                </a:cubicBezTo>
                <a:cubicBezTo>
                  <a:pt x="5698941" y="4805517"/>
                  <a:pt x="5655808" y="4762036"/>
                  <a:pt x="5602028" y="4753158"/>
                </a:cubicBezTo>
                <a:cubicBezTo>
                  <a:pt x="5648590" y="4819860"/>
                  <a:pt x="5708506" y="4863796"/>
                  <a:pt x="5765173" y="4912286"/>
                </a:cubicBezTo>
                <a:cubicBezTo>
                  <a:pt x="5781416" y="4925946"/>
                  <a:pt x="5797839" y="4935280"/>
                  <a:pt x="5801450" y="4965101"/>
                </a:cubicBezTo>
                <a:cubicBezTo>
                  <a:pt x="5808487" y="5022926"/>
                  <a:pt x="5829602" y="5070733"/>
                  <a:pt x="5874721" y="5096229"/>
                </a:cubicBezTo>
                <a:cubicBezTo>
                  <a:pt x="5875080" y="5096458"/>
                  <a:pt x="5872555" y="5105110"/>
                  <a:pt x="5871110" y="5111026"/>
                </a:cubicBezTo>
                <a:cubicBezTo>
                  <a:pt x="5843499" y="5112849"/>
                  <a:pt x="5821663" y="5078700"/>
                  <a:pt x="5786469" y="5089855"/>
                </a:cubicBezTo>
                <a:cubicBezTo>
                  <a:pt x="5820218" y="5136296"/>
                  <a:pt x="5848372" y="5177958"/>
                  <a:pt x="5896196" y="5200041"/>
                </a:cubicBezTo>
                <a:cubicBezTo>
                  <a:pt x="5934457" y="5217568"/>
                  <a:pt x="5981739" y="5227813"/>
                  <a:pt x="6009534" y="5284725"/>
                </a:cubicBezTo>
                <a:cubicBezTo>
                  <a:pt x="5977228" y="5295882"/>
                  <a:pt x="5953224" y="5281769"/>
                  <a:pt x="5929042" y="5271751"/>
                </a:cubicBezTo>
                <a:cubicBezTo>
                  <a:pt x="5892045" y="5256270"/>
                  <a:pt x="5855409" y="5238742"/>
                  <a:pt x="5818413" y="5223260"/>
                </a:cubicBezTo>
                <a:cubicBezTo>
                  <a:pt x="5804336" y="5217341"/>
                  <a:pt x="5788996" y="5213242"/>
                  <a:pt x="5779973" y="5241473"/>
                </a:cubicBezTo>
                <a:cubicBezTo>
                  <a:pt x="5827077" y="5247392"/>
                  <a:pt x="5855230" y="5285637"/>
                  <a:pt x="5884826" y="5321606"/>
                </a:cubicBezTo>
                <a:cubicBezTo>
                  <a:pt x="5901430" y="5341868"/>
                  <a:pt x="5914966" y="5368959"/>
                  <a:pt x="5944924" y="5358715"/>
                </a:cubicBezTo>
                <a:cubicBezTo>
                  <a:pt x="5960626" y="5353252"/>
                  <a:pt x="5970550" y="5368502"/>
                  <a:pt x="5968926" y="5387170"/>
                </a:cubicBezTo>
                <a:cubicBezTo>
                  <a:pt x="5962971" y="5452963"/>
                  <a:pt x="5999606" y="5475955"/>
                  <a:pt x="6037505" y="5488704"/>
                </a:cubicBezTo>
                <a:cubicBezTo>
                  <a:pt x="6109333" y="5512608"/>
                  <a:pt x="6169069" y="5568837"/>
                  <a:pt x="6238910" y="5599571"/>
                </a:cubicBezTo>
                <a:cubicBezTo>
                  <a:pt x="6306768" y="5629394"/>
                  <a:pt x="6359285" y="5700193"/>
                  <a:pt x="6427321" y="5737302"/>
                </a:cubicBezTo>
                <a:cubicBezTo>
                  <a:pt x="6476592" y="5764165"/>
                  <a:pt x="6523694" y="5798767"/>
                  <a:pt x="6574408" y="5823126"/>
                </a:cubicBezTo>
                <a:cubicBezTo>
                  <a:pt x="6694419" y="5880723"/>
                  <a:pt x="6816779" y="5926936"/>
                  <a:pt x="6946177" y="5933538"/>
                </a:cubicBezTo>
                <a:cubicBezTo>
                  <a:pt x="7053016" y="5938775"/>
                  <a:pt x="7979734" y="5933767"/>
                  <a:pt x="8356197" y="5184561"/>
                </a:cubicBezTo>
                <a:cubicBezTo>
                  <a:pt x="8363416" y="5180917"/>
                  <a:pt x="8371536" y="5171356"/>
                  <a:pt x="8374063" y="5162249"/>
                </a:cubicBezTo>
                <a:cubicBezTo>
                  <a:pt x="8386155" y="5119678"/>
                  <a:pt x="8415752" y="5101238"/>
                  <a:pt x="8442461" y="5078246"/>
                </a:cubicBezTo>
                <a:cubicBezTo>
                  <a:pt x="8465923" y="5057984"/>
                  <a:pt x="8490829" y="5036813"/>
                  <a:pt x="8500574" y="5002664"/>
                </a:cubicBezTo>
                <a:cubicBezTo>
                  <a:pt x="8513388" y="4957134"/>
                  <a:pt x="8476933" y="4994469"/>
                  <a:pt x="8470255" y="4977167"/>
                </a:cubicBezTo>
                <a:cubicBezTo>
                  <a:pt x="8484151" y="4953492"/>
                  <a:pt x="8505628" y="4931864"/>
                  <a:pt x="8511222" y="4905001"/>
                </a:cubicBezTo>
                <a:cubicBezTo>
                  <a:pt x="8531614" y="4808021"/>
                  <a:pt x="8575650" y="4737448"/>
                  <a:pt x="8641522" y="4682584"/>
                </a:cubicBezTo>
                <a:cubicBezTo>
                  <a:pt x="8660471" y="4666876"/>
                  <a:pt x="8672923" y="4638191"/>
                  <a:pt x="8698730" y="4633640"/>
                </a:cubicBezTo>
                <a:cubicBezTo>
                  <a:pt x="8756120" y="4623622"/>
                  <a:pt x="8738073" y="4545310"/>
                  <a:pt x="8768393" y="4510479"/>
                </a:cubicBezTo>
                <a:cubicBezTo>
                  <a:pt x="8774168" y="4503875"/>
                  <a:pt x="8779401" y="4490901"/>
                  <a:pt x="8778319" y="4482024"/>
                </a:cubicBezTo>
                <a:cubicBezTo>
                  <a:pt x="8776696" y="4469272"/>
                  <a:pt x="8769837" y="4457207"/>
                  <a:pt x="8764062" y="4445824"/>
                </a:cubicBezTo>
                <a:cubicBezTo>
                  <a:pt x="8758106" y="4434442"/>
                  <a:pt x="8749083" y="4424425"/>
                  <a:pt x="8753414" y="4409400"/>
                </a:cubicBezTo>
                <a:cubicBezTo>
                  <a:pt x="8755217" y="4403254"/>
                  <a:pt x="8753956" y="4381855"/>
                  <a:pt x="8767310" y="4398700"/>
                </a:cubicBezTo>
                <a:cubicBezTo>
                  <a:pt x="8803945" y="4444915"/>
                  <a:pt x="8825242" y="4401206"/>
                  <a:pt x="8856643" y="4380261"/>
                </a:cubicBezTo>
                <a:cubicBezTo>
                  <a:pt x="8831377" y="4358633"/>
                  <a:pt x="8808638" y="4343381"/>
                  <a:pt x="8804848" y="4311055"/>
                </a:cubicBezTo>
                <a:cubicBezTo>
                  <a:pt x="8797088" y="4244352"/>
                  <a:pt x="8763883" y="4213847"/>
                  <a:pt x="8713530" y="4207927"/>
                </a:cubicBezTo>
                <a:cubicBezTo>
                  <a:pt x="8732118" y="4143502"/>
                  <a:pt x="8732118" y="4143502"/>
                  <a:pt x="8672022" y="4134623"/>
                </a:cubicBezTo>
                <a:cubicBezTo>
                  <a:pt x="8695122" y="4093646"/>
                  <a:pt x="8695122" y="4083174"/>
                  <a:pt x="8667148" y="4069059"/>
                </a:cubicBezTo>
                <a:cubicBezTo>
                  <a:pt x="8640258" y="4055627"/>
                  <a:pt x="8610481" y="4051074"/>
                  <a:pt x="8585575" y="4030359"/>
                </a:cubicBezTo>
                <a:cubicBezTo>
                  <a:pt x="8608496" y="3977998"/>
                  <a:pt x="8614992" y="3917215"/>
                  <a:pt x="8662275" y="3891717"/>
                </a:cubicBezTo>
                <a:cubicBezTo>
                  <a:pt x="8669675" y="3887847"/>
                  <a:pt x="8674728" y="3872139"/>
                  <a:pt x="8670037" y="3863033"/>
                </a:cubicBezTo>
                <a:cubicBezTo>
                  <a:pt x="8652891" y="3830024"/>
                  <a:pt x="8677435" y="3767419"/>
                  <a:pt x="8624017" y="3760362"/>
                </a:cubicBezTo>
                <a:cubicBezTo>
                  <a:pt x="8617338" y="3759679"/>
                  <a:pt x="8611202" y="3752848"/>
                  <a:pt x="8616436" y="3743970"/>
                </a:cubicBezTo>
                <a:cubicBezTo>
                  <a:pt x="8634484" y="3713010"/>
                  <a:pt x="8612646" y="3715058"/>
                  <a:pt x="8599473" y="3711188"/>
                </a:cubicBezTo>
                <a:cubicBezTo>
                  <a:pt x="8583590" y="3706409"/>
                  <a:pt x="8565543" y="3720067"/>
                  <a:pt x="8550745" y="3703220"/>
                </a:cubicBezTo>
                <a:cubicBezTo>
                  <a:pt x="8554174" y="3685463"/>
                  <a:pt x="8566987" y="3685690"/>
                  <a:pt x="8576010" y="3680000"/>
                </a:cubicBezTo>
                <a:cubicBezTo>
                  <a:pt x="8602359" y="3663608"/>
                  <a:pt x="8623836" y="3644031"/>
                  <a:pt x="8625100" y="3601459"/>
                </a:cubicBezTo>
                <a:cubicBezTo>
                  <a:pt x="8626001" y="3567084"/>
                  <a:pt x="8628889" y="3536807"/>
                  <a:pt x="8592433" y="3526333"/>
                </a:cubicBezTo>
                <a:cubicBezTo>
                  <a:pt x="8577274" y="3522007"/>
                  <a:pt x="8581606" y="3497194"/>
                  <a:pt x="8590269" y="3484900"/>
                </a:cubicBezTo>
                <a:cubicBezTo>
                  <a:pt x="8605789" y="3463046"/>
                  <a:pt x="8618601" y="3433907"/>
                  <a:pt x="8645312" y="3431858"/>
                </a:cubicBezTo>
                <a:cubicBezTo>
                  <a:pt x="8661554" y="3430493"/>
                  <a:pt x="8674007" y="3421385"/>
                  <a:pt x="8686820" y="3410914"/>
                </a:cubicBezTo>
                <a:cubicBezTo>
                  <a:pt x="8696024" y="3403399"/>
                  <a:pt x="8707033" y="3397026"/>
                  <a:pt x="8705950" y="3380864"/>
                </a:cubicBezTo>
                <a:cubicBezTo>
                  <a:pt x="8704867" y="3365383"/>
                  <a:pt x="8694220" y="3359009"/>
                  <a:pt x="8683391" y="3355822"/>
                </a:cubicBezTo>
                <a:cubicBezTo>
                  <a:pt x="8647296" y="3345578"/>
                  <a:pt x="8613369" y="3330552"/>
                  <a:pt x="8583229" y="3296177"/>
                </a:cubicBezTo>
                <a:cubicBezTo>
                  <a:pt x="8603262" y="3277964"/>
                  <a:pt x="8622392" y="3264761"/>
                  <a:pt x="8637190" y="3246320"/>
                </a:cubicBezTo>
                <a:cubicBezTo>
                  <a:pt x="8672923" y="3201702"/>
                  <a:pt x="8370273" y="3061239"/>
                  <a:pt x="8355114" y="3011154"/>
                </a:cubicBezTo>
                <a:cubicBezTo>
                  <a:pt x="8350422" y="2995674"/>
                  <a:pt x="8334361" y="2979739"/>
                  <a:pt x="8321004" y="2975186"/>
                </a:cubicBezTo>
                <a:cubicBezTo>
                  <a:pt x="8258382" y="2953786"/>
                  <a:pt x="8204061" y="2905750"/>
                  <a:pt x="8139993" y="2887993"/>
                </a:cubicBezTo>
                <a:cubicBezTo>
                  <a:pt x="8079535" y="2871148"/>
                  <a:pt x="8019980" y="2848609"/>
                  <a:pt x="7953747" y="2826301"/>
                </a:cubicBezTo>
                <a:cubicBezTo>
                  <a:pt x="7994353" y="2770297"/>
                  <a:pt x="8066361" y="2776900"/>
                  <a:pt x="8083145" y="2696083"/>
                </a:cubicBezTo>
                <a:cubicBezTo>
                  <a:pt x="8017633" y="2675138"/>
                  <a:pt x="7948695" y="2699043"/>
                  <a:pt x="7885529" y="2665804"/>
                </a:cubicBezTo>
                <a:cubicBezTo>
                  <a:pt x="7880115" y="2662846"/>
                  <a:pt x="7872715" y="2665804"/>
                  <a:pt x="7866219" y="2666715"/>
                </a:cubicBezTo>
                <a:cubicBezTo>
                  <a:pt x="7736099" y="2684472"/>
                  <a:pt x="7606520" y="2668993"/>
                  <a:pt x="7478205" y="2646681"/>
                </a:cubicBezTo>
                <a:cubicBezTo>
                  <a:pt x="7293403" y="2614811"/>
                  <a:pt x="7107878" y="2594550"/>
                  <a:pt x="6921993" y="2580207"/>
                </a:cubicBezTo>
                <a:cubicBezTo>
                  <a:pt x="6768412" y="2568368"/>
                  <a:pt x="6614471" y="2563133"/>
                  <a:pt x="6461612" y="2540368"/>
                </a:cubicBezTo>
                <a:cubicBezTo>
                  <a:pt x="6298106" y="2516010"/>
                  <a:pt x="6134780" y="2488463"/>
                  <a:pt x="5971453" y="2462965"/>
                </a:cubicBezTo>
                <a:cubicBezTo>
                  <a:pt x="5964054" y="2461826"/>
                  <a:pt x="5955887" y="2458241"/>
                  <a:pt x="5947992" y="2457985"/>
                </a:cubicBezTo>
                <a:close/>
                <a:moveTo>
                  <a:pt x="0" y="0"/>
                </a:moveTo>
                <a:lnTo>
                  <a:pt x="8078332" y="0"/>
                </a:lnTo>
                <a:lnTo>
                  <a:pt x="8051806" y="19899"/>
                </a:lnTo>
                <a:cubicBezTo>
                  <a:pt x="8010559" y="45723"/>
                  <a:pt x="7966035" y="59669"/>
                  <a:pt x="7919411" y="69998"/>
                </a:cubicBezTo>
                <a:cubicBezTo>
                  <a:pt x="7900760" y="74283"/>
                  <a:pt x="7882423" y="82852"/>
                  <a:pt x="7880558" y="103665"/>
                </a:cubicBezTo>
                <a:cubicBezTo>
                  <a:pt x="7878694" y="125395"/>
                  <a:pt x="7897654" y="133963"/>
                  <a:pt x="7913505" y="144066"/>
                </a:cubicBezTo>
                <a:cubicBezTo>
                  <a:pt x="7935573" y="158143"/>
                  <a:pt x="7957019" y="170388"/>
                  <a:pt x="7984993" y="172224"/>
                </a:cubicBezTo>
                <a:cubicBezTo>
                  <a:pt x="8030996" y="174978"/>
                  <a:pt x="8053062" y="214154"/>
                  <a:pt x="8079793" y="243535"/>
                </a:cubicBezTo>
                <a:cubicBezTo>
                  <a:pt x="8094711" y="260064"/>
                  <a:pt x="8102173" y="293423"/>
                  <a:pt x="8076065" y="299239"/>
                </a:cubicBezTo>
                <a:cubicBezTo>
                  <a:pt x="8013279" y="313320"/>
                  <a:pt x="8018253" y="354025"/>
                  <a:pt x="8019804" y="400240"/>
                </a:cubicBezTo>
                <a:cubicBezTo>
                  <a:pt x="8021980" y="457476"/>
                  <a:pt x="8058970" y="483796"/>
                  <a:pt x="8104349" y="505833"/>
                </a:cubicBezTo>
                <a:cubicBezTo>
                  <a:pt x="8119890" y="513484"/>
                  <a:pt x="8141956" y="513178"/>
                  <a:pt x="8147864" y="537052"/>
                </a:cubicBezTo>
                <a:cubicBezTo>
                  <a:pt x="8122377" y="559700"/>
                  <a:pt x="8091295" y="541338"/>
                  <a:pt x="8063941" y="547764"/>
                </a:cubicBezTo>
                <a:cubicBezTo>
                  <a:pt x="8041252" y="552966"/>
                  <a:pt x="8003642" y="550213"/>
                  <a:pt x="8034725" y="591836"/>
                </a:cubicBezTo>
                <a:cubicBezTo>
                  <a:pt x="8043740" y="603773"/>
                  <a:pt x="8033171" y="612956"/>
                  <a:pt x="8021669" y="613874"/>
                </a:cubicBezTo>
                <a:cubicBezTo>
                  <a:pt x="7929668" y="623362"/>
                  <a:pt x="7971939" y="707531"/>
                  <a:pt x="7942410" y="751909"/>
                </a:cubicBezTo>
                <a:cubicBezTo>
                  <a:pt x="7934331" y="764151"/>
                  <a:pt x="7943034" y="785269"/>
                  <a:pt x="7955778" y="790472"/>
                </a:cubicBezTo>
                <a:cubicBezTo>
                  <a:pt x="8037212" y="824753"/>
                  <a:pt x="8048401" y="906472"/>
                  <a:pt x="8087876" y="976867"/>
                </a:cubicBezTo>
                <a:cubicBezTo>
                  <a:pt x="8044981" y="1004717"/>
                  <a:pt x="7993697" y="1010838"/>
                  <a:pt x="7947386" y="1028897"/>
                </a:cubicBezTo>
                <a:cubicBezTo>
                  <a:pt x="7899207" y="1047873"/>
                  <a:pt x="7899207" y="1061952"/>
                  <a:pt x="7938992" y="1117042"/>
                </a:cubicBezTo>
                <a:cubicBezTo>
                  <a:pt x="7835489" y="1128980"/>
                  <a:pt x="7835489" y="1128980"/>
                  <a:pt x="7867503" y="1215596"/>
                </a:cubicBezTo>
                <a:cubicBezTo>
                  <a:pt x="7780782" y="1223554"/>
                  <a:pt x="7723594" y="1264566"/>
                  <a:pt x="7710229" y="1354244"/>
                </a:cubicBezTo>
                <a:cubicBezTo>
                  <a:pt x="7703701" y="1397704"/>
                  <a:pt x="7664539" y="1418209"/>
                  <a:pt x="7621024" y="1447286"/>
                </a:cubicBezTo>
                <a:cubicBezTo>
                  <a:pt x="7675106" y="1475446"/>
                  <a:pt x="7711784" y="1534209"/>
                  <a:pt x="7774880" y="1472076"/>
                </a:cubicBezTo>
                <a:cubicBezTo>
                  <a:pt x="7797879" y="1449429"/>
                  <a:pt x="7795707" y="1478199"/>
                  <a:pt x="7798812" y="1486462"/>
                </a:cubicBezTo>
                <a:cubicBezTo>
                  <a:pt x="7806271" y="1506661"/>
                  <a:pt x="7790732" y="1520130"/>
                  <a:pt x="7780474" y="1535432"/>
                </a:cubicBezTo>
                <a:cubicBezTo>
                  <a:pt x="7770528" y="1550736"/>
                  <a:pt x="7758715" y="1566956"/>
                  <a:pt x="7755919" y="1584099"/>
                </a:cubicBezTo>
                <a:cubicBezTo>
                  <a:pt x="7754055" y="1596034"/>
                  <a:pt x="7763068" y="1613478"/>
                  <a:pt x="7773014" y="1622355"/>
                </a:cubicBezTo>
                <a:cubicBezTo>
                  <a:pt x="7825233" y="1669183"/>
                  <a:pt x="7794151" y="1774469"/>
                  <a:pt x="7892993" y="1787937"/>
                </a:cubicBezTo>
                <a:cubicBezTo>
                  <a:pt x="7937439" y="1794056"/>
                  <a:pt x="7958885" y="1832621"/>
                  <a:pt x="7991521" y="1853739"/>
                </a:cubicBezTo>
                <a:cubicBezTo>
                  <a:pt x="8104970" y="1927500"/>
                  <a:pt x="8180811" y="2022380"/>
                  <a:pt x="8215932" y="2152764"/>
                </a:cubicBezTo>
                <a:cubicBezTo>
                  <a:pt x="8225567" y="2188879"/>
                  <a:pt x="8262556" y="2217957"/>
                  <a:pt x="8286489" y="2249786"/>
                </a:cubicBezTo>
                <a:cubicBezTo>
                  <a:pt x="8274987" y="2273047"/>
                  <a:pt x="8212203" y="2222852"/>
                  <a:pt x="8234270" y="2284064"/>
                </a:cubicBezTo>
                <a:cubicBezTo>
                  <a:pt x="8251054" y="2329975"/>
                  <a:pt x="8293949" y="2358439"/>
                  <a:pt x="8334357" y="2385679"/>
                </a:cubicBezTo>
                <a:cubicBezTo>
                  <a:pt x="8380357" y="2416591"/>
                  <a:pt x="8431331" y="2441382"/>
                  <a:pt x="8452157" y="2498616"/>
                </a:cubicBezTo>
                <a:cubicBezTo>
                  <a:pt x="8456509" y="2510859"/>
                  <a:pt x="8470494" y="2523714"/>
                  <a:pt x="8482927" y="2528612"/>
                </a:cubicBezTo>
                <a:cubicBezTo>
                  <a:pt x="9131298" y="3535869"/>
                  <a:pt x="10727356" y="3542602"/>
                  <a:pt x="10911361" y="3535561"/>
                </a:cubicBezTo>
                <a:cubicBezTo>
                  <a:pt x="11134219" y="3526686"/>
                  <a:pt x="11344956" y="3464554"/>
                  <a:pt x="11551649" y="3387120"/>
                </a:cubicBezTo>
                <a:cubicBezTo>
                  <a:pt x="11638991" y="3354371"/>
                  <a:pt x="11720114" y="3307851"/>
                  <a:pt x="11804971" y="3271735"/>
                </a:cubicBezTo>
                <a:cubicBezTo>
                  <a:pt x="11922148" y="3221845"/>
                  <a:pt x="12012596" y="3126660"/>
                  <a:pt x="12129465" y="3086565"/>
                </a:cubicBezTo>
                <a:lnTo>
                  <a:pt x="12192000" y="3060706"/>
                </a:lnTo>
                <a:lnTo>
                  <a:pt x="12192000" y="3766004"/>
                </a:lnTo>
                <a:lnTo>
                  <a:pt x="12069511" y="3730912"/>
                </a:lnTo>
                <a:cubicBezTo>
                  <a:pt x="11963133" y="3704591"/>
                  <a:pt x="11854734" y="3686839"/>
                  <a:pt x="11743305" y="3682401"/>
                </a:cubicBezTo>
                <a:cubicBezTo>
                  <a:pt x="11731805" y="3681961"/>
                  <a:pt x="11714789" y="3681575"/>
                  <a:pt x="11692833" y="3681484"/>
                </a:cubicBezTo>
                <a:cubicBezTo>
                  <a:pt x="11363495" y="3680110"/>
                  <a:pt x="9922719" y="3745047"/>
                  <a:pt x="9314871" y="4689350"/>
                </a:cubicBezTo>
                <a:cubicBezTo>
                  <a:pt x="9302438" y="4694248"/>
                  <a:pt x="9288453" y="4707103"/>
                  <a:pt x="9284101" y="4719346"/>
                </a:cubicBezTo>
                <a:cubicBezTo>
                  <a:pt x="9263275" y="4776580"/>
                  <a:pt x="9212301" y="4801371"/>
                  <a:pt x="9166300" y="4832283"/>
                </a:cubicBezTo>
                <a:cubicBezTo>
                  <a:pt x="9125893" y="4859523"/>
                  <a:pt x="9082998" y="4887987"/>
                  <a:pt x="9066214" y="4933898"/>
                </a:cubicBezTo>
                <a:cubicBezTo>
                  <a:pt x="9044146" y="4995110"/>
                  <a:pt x="9106931" y="4944915"/>
                  <a:pt x="9118433" y="4968176"/>
                </a:cubicBezTo>
                <a:cubicBezTo>
                  <a:pt x="9094500" y="5000005"/>
                  <a:pt x="9057511" y="5029083"/>
                  <a:pt x="9047876" y="5065198"/>
                </a:cubicBezTo>
                <a:cubicBezTo>
                  <a:pt x="9012755" y="5195582"/>
                  <a:pt x="8936914" y="5290462"/>
                  <a:pt x="8823465" y="5364223"/>
                </a:cubicBezTo>
                <a:cubicBezTo>
                  <a:pt x="8790828" y="5385341"/>
                  <a:pt x="8769383" y="5423906"/>
                  <a:pt x="8724937" y="5430025"/>
                </a:cubicBezTo>
                <a:cubicBezTo>
                  <a:pt x="8626095" y="5443493"/>
                  <a:pt x="8657177" y="5548779"/>
                  <a:pt x="8604958" y="5595607"/>
                </a:cubicBezTo>
                <a:cubicBezTo>
                  <a:pt x="8595012" y="5604484"/>
                  <a:pt x="8585999" y="5621928"/>
                  <a:pt x="8587863" y="5633863"/>
                </a:cubicBezTo>
                <a:cubicBezTo>
                  <a:pt x="8590659" y="5651006"/>
                  <a:pt x="8602472" y="5667226"/>
                  <a:pt x="8612418" y="5682530"/>
                </a:cubicBezTo>
                <a:cubicBezTo>
                  <a:pt x="8622675" y="5697832"/>
                  <a:pt x="8638215" y="5711301"/>
                  <a:pt x="8630756" y="5731500"/>
                </a:cubicBezTo>
                <a:cubicBezTo>
                  <a:pt x="8627651" y="5739763"/>
                  <a:pt x="8629823" y="5768533"/>
                  <a:pt x="8606823" y="5745886"/>
                </a:cubicBezTo>
                <a:cubicBezTo>
                  <a:pt x="8543727" y="5683753"/>
                  <a:pt x="8507049" y="5742516"/>
                  <a:pt x="8452968" y="5770676"/>
                </a:cubicBezTo>
                <a:cubicBezTo>
                  <a:pt x="8496482" y="5799753"/>
                  <a:pt x="8535645" y="5820258"/>
                  <a:pt x="8542173" y="5863718"/>
                </a:cubicBezTo>
                <a:cubicBezTo>
                  <a:pt x="8555538" y="5953396"/>
                  <a:pt x="8612726" y="5994408"/>
                  <a:pt x="8699447" y="6002366"/>
                </a:cubicBezTo>
                <a:cubicBezTo>
                  <a:pt x="8667433" y="6088982"/>
                  <a:pt x="8667433" y="6088982"/>
                  <a:pt x="8770936" y="6100920"/>
                </a:cubicBezTo>
                <a:cubicBezTo>
                  <a:pt x="8731151" y="6156010"/>
                  <a:pt x="8731151" y="6170089"/>
                  <a:pt x="8779329" y="6189065"/>
                </a:cubicBezTo>
                <a:cubicBezTo>
                  <a:pt x="8825641" y="6207124"/>
                  <a:pt x="8876925" y="6213245"/>
                  <a:pt x="8919820" y="6241095"/>
                </a:cubicBezTo>
                <a:cubicBezTo>
                  <a:pt x="8880345" y="6311490"/>
                  <a:pt x="8869155" y="6393209"/>
                  <a:pt x="8787721" y="6427490"/>
                </a:cubicBezTo>
                <a:cubicBezTo>
                  <a:pt x="8774978" y="6432693"/>
                  <a:pt x="8766275" y="6453811"/>
                  <a:pt x="8774354" y="6466053"/>
                </a:cubicBezTo>
                <a:cubicBezTo>
                  <a:pt x="8803883" y="6510431"/>
                  <a:pt x="8761612" y="6594600"/>
                  <a:pt x="8853613" y="6604088"/>
                </a:cubicBezTo>
                <a:cubicBezTo>
                  <a:pt x="8865115" y="6605005"/>
                  <a:pt x="8875684" y="6614189"/>
                  <a:pt x="8866669" y="6626125"/>
                </a:cubicBezTo>
                <a:cubicBezTo>
                  <a:pt x="8835586" y="6667749"/>
                  <a:pt x="8873196" y="6664996"/>
                  <a:pt x="8895884" y="6670198"/>
                </a:cubicBezTo>
                <a:cubicBezTo>
                  <a:pt x="8923238" y="6676624"/>
                  <a:pt x="8954320" y="6658261"/>
                  <a:pt x="8979808" y="6680910"/>
                </a:cubicBezTo>
                <a:cubicBezTo>
                  <a:pt x="8973900" y="6704783"/>
                  <a:pt x="8951834" y="6704478"/>
                  <a:pt x="8936293" y="6712128"/>
                </a:cubicBezTo>
                <a:cubicBezTo>
                  <a:pt x="8890913" y="6734166"/>
                  <a:pt x="8853924" y="6760486"/>
                  <a:pt x="8851748" y="6817721"/>
                </a:cubicBezTo>
                <a:lnTo>
                  <a:pt x="885432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FD9CBD89-D2EA-4447-F5AD-2A3E58BE97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368" y="2055813"/>
            <a:ext cx="7116342" cy="4164012"/>
          </a:xfrm>
        </p:spPr>
        <p:txBody>
          <a:bodyPr>
            <a:normAutofit/>
          </a:bodyPr>
          <a:lstStyle/>
          <a:p>
            <a:endParaRPr lang="en-US" sz="2000" dirty="0"/>
          </a:p>
          <a:p>
            <a:r>
              <a:rPr lang="en-US" dirty="0"/>
              <a:t>Removal of shorts with  FIB</a:t>
            </a:r>
          </a:p>
          <a:p>
            <a:pPr lvl="1"/>
            <a:r>
              <a:rPr lang="en-US" dirty="0"/>
              <a:t>On a few wafers an attempt was made to remove the shorts using a Focused Ion Beam</a:t>
            </a:r>
          </a:p>
          <a:p>
            <a:pPr lvl="1"/>
            <a:r>
              <a:rPr lang="en-US" dirty="0"/>
              <a:t>This was partially successful</a:t>
            </a:r>
          </a:p>
          <a:p>
            <a:pPr lvl="2"/>
            <a:r>
              <a:rPr lang="en-US" dirty="0"/>
              <a:t>Hard to find the defects in this large dies</a:t>
            </a:r>
          </a:p>
          <a:p>
            <a:pPr lvl="2"/>
            <a:r>
              <a:rPr lang="en-US" dirty="0"/>
              <a:t>Some shorts were very persistent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sz="2000" dirty="0"/>
          </a:p>
        </p:txBody>
      </p:sp>
      <p:pic>
        <p:nvPicPr>
          <p:cNvPr id="9" name="Content Placeholder 8" descr="A tornado in the sky&#10;&#10;Description automatically generated">
            <a:extLst>
              <a:ext uri="{FF2B5EF4-FFF2-40B4-BE49-F238E27FC236}">
                <a16:creationId xmlns:a16="http://schemas.microsoft.com/office/drawing/2014/main" id="{D5FDB905-E519-6478-8695-63F4ED6330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706" y="4634850"/>
            <a:ext cx="2880182" cy="2052129"/>
          </a:xfrm>
          <a:prstGeom prst="rect">
            <a:avLst/>
          </a:prstGeom>
        </p:spPr>
      </p:pic>
      <p:pic>
        <p:nvPicPr>
          <p:cNvPr id="5" name="Content Placeholder 4" descr="A close-up of a greyscale image&#10;&#10;Description automatically generated">
            <a:extLst>
              <a:ext uri="{FF2B5EF4-FFF2-40B4-BE49-F238E27FC236}">
                <a16:creationId xmlns:a16="http://schemas.microsoft.com/office/drawing/2014/main" id="{26E892DD-8A2A-3557-9E2E-3119DB6F0BE9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52" r="-1" b="-1"/>
          <a:stretch/>
        </p:blipFill>
        <p:spPr>
          <a:xfrm>
            <a:off x="9294706" y="249663"/>
            <a:ext cx="2880360" cy="204825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A29B636-71E7-FBE0-594C-E93F83C51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First fabrication run DZ1 cont.</a:t>
            </a:r>
          </a:p>
        </p:txBody>
      </p:sp>
      <p:pic>
        <p:nvPicPr>
          <p:cNvPr id="16" name="Picture 15" descr="A close-up of a grey background&#10;&#10;Description automatically generated">
            <a:extLst>
              <a:ext uri="{FF2B5EF4-FFF2-40B4-BE49-F238E27FC236}">
                <a16:creationId xmlns:a16="http://schemas.microsoft.com/office/drawing/2014/main" id="{A9C92F4B-9885-7390-3165-C2661C8F86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706" y="2442257"/>
            <a:ext cx="2875796" cy="204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575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5EF17487-C386-4F99-B5EB-4FD3DF423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0DE92DF-4769-4DE9-93FD-EE312718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E45AF1-866F-CDF7-73D6-1D1ED16AA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824" y="643467"/>
            <a:ext cx="6084142" cy="1800526"/>
          </a:xfrm>
        </p:spPr>
        <p:txBody>
          <a:bodyPr>
            <a:normAutofit/>
          </a:bodyPr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Fabrication run DZ2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86154F-96D0-F7E3-7F2C-A720F1823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824" y="1946536"/>
            <a:ext cx="6462514" cy="4934944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en-US" sz="1600" dirty="0"/>
          </a:p>
          <a:p>
            <a:r>
              <a:rPr lang="en-US" sz="5100" dirty="0"/>
              <a:t>Summary process flow</a:t>
            </a:r>
          </a:p>
          <a:p>
            <a:pPr lvl="2"/>
            <a:r>
              <a:rPr lang="en-US" sz="3200" dirty="0"/>
              <a:t>Piranha only clean</a:t>
            </a:r>
          </a:p>
          <a:p>
            <a:pPr lvl="2"/>
            <a:r>
              <a:rPr lang="en-US" sz="3200" dirty="0"/>
              <a:t>Oxygen plasma clean</a:t>
            </a:r>
          </a:p>
          <a:p>
            <a:pPr lvl="2"/>
            <a:r>
              <a:rPr lang="en-US" sz="3200" dirty="0"/>
              <a:t>Evaporation of 30/300 nm of Cr/Al </a:t>
            </a:r>
          </a:p>
          <a:p>
            <a:pPr lvl="2"/>
            <a:r>
              <a:rPr lang="en-US" sz="3200" dirty="0"/>
              <a:t>Lithography</a:t>
            </a:r>
            <a:endParaRPr lang="en-US" sz="2900" dirty="0"/>
          </a:p>
          <a:p>
            <a:pPr lvl="2"/>
            <a:r>
              <a:rPr lang="en-US" sz="3200" dirty="0"/>
              <a:t>Wet etching &amp; </a:t>
            </a:r>
            <a:r>
              <a:rPr lang="en-US" sz="3200" dirty="0" err="1"/>
              <a:t>Ashing</a:t>
            </a:r>
            <a:r>
              <a:rPr lang="en-US" sz="3200" dirty="0"/>
              <a:t> </a:t>
            </a:r>
          </a:p>
          <a:p>
            <a:pPr lvl="2"/>
            <a:r>
              <a:rPr lang="en-US" sz="3200" dirty="0"/>
              <a:t>Evaporation of 30/200 nm Ti/Al on the back with shadow mask</a:t>
            </a:r>
          </a:p>
          <a:p>
            <a:pPr lvl="2"/>
            <a:r>
              <a:rPr lang="en-US" sz="3200" dirty="0"/>
              <a:t>Sintering at 200 °C 30 min</a:t>
            </a:r>
          </a:p>
          <a:p>
            <a:pPr lvl="2"/>
            <a:r>
              <a:rPr lang="en-US" sz="3200" dirty="0"/>
              <a:t>1 wafer processed</a:t>
            </a:r>
            <a:endParaRPr lang="en-US" sz="4700" dirty="0"/>
          </a:p>
          <a:p>
            <a:r>
              <a:rPr lang="en-US" sz="5100" dirty="0"/>
              <a:t>Results</a:t>
            </a:r>
          </a:p>
          <a:p>
            <a:pPr lvl="1"/>
            <a:r>
              <a:rPr lang="en-US" sz="4400" dirty="0"/>
              <a:t>Definition is Ok</a:t>
            </a:r>
          </a:p>
          <a:p>
            <a:pPr lvl="1"/>
            <a:r>
              <a:rPr lang="en-US" sz="4400" dirty="0"/>
              <a:t>Improved adhesion</a:t>
            </a:r>
          </a:p>
          <a:p>
            <a:pPr lvl="1"/>
            <a:r>
              <a:rPr lang="en-US" sz="4400" dirty="0"/>
              <a:t>Much reduced shorts due to better wafer cleaning</a:t>
            </a:r>
          </a:p>
          <a:p>
            <a:pPr lvl="1"/>
            <a:r>
              <a:rPr lang="en-US" sz="4400" dirty="0"/>
              <a:t>Opens due to air bubbles in the photoresist</a:t>
            </a:r>
          </a:p>
          <a:p>
            <a:endParaRPr lang="en-US" sz="1600" dirty="0"/>
          </a:p>
        </p:txBody>
      </p:sp>
      <p:pic>
        <p:nvPicPr>
          <p:cNvPr id="5" name="Picture 4" descr="A yellow rectangular object with lines&#10;&#10;Description automatically generated with medium confidence">
            <a:extLst>
              <a:ext uri="{FF2B5EF4-FFF2-40B4-BE49-F238E27FC236}">
                <a16:creationId xmlns:a16="http://schemas.microsoft.com/office/drawing/2014/main" id="{17F4797B-DEBF-E965-B6BC-96F099CFAE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803" y="643468"/>
            <a:ext cx="3393137" cy="2545005"/>
          </a:xfrm>
          <a:prstGeom prst="rect">
            <a:avLst/>
          </a:prstGeom>
        </p:spPr>
      </p:pic>
      <p:pic>
        <p:nvPicPr>
          <p:cNvPr id="7" name="Picture 6" descr="A yellow background with black lines&#10;&#10;Description automatically generated">
            <a:extLst>
              <a:ext uri="{FF2B5EF4-FFF2-40B4-BE49-F238E27FC236}">
                <a16:creationId xmlns:a16="http://schemas.microsoft.com/office/drawing/2014/main" id="{B842C7D1-D58B-4427-2D02-6F3EBAA29C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802" y="3657600"/>
            <a:ext cx="3447140" cy="258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5473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C0F7A-C948-ED35-60E1-521C0148B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Third fabrication run DZ3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C55DB1-5555-7DCB-8982-8CAD59152D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sz="4400" dirty="0"/>
              <a:t>Summary process flow</a:t>
            </a:r>
          </a:p>
          <a:p>
            <a:pPr lvl="1"/>
            <a:r>
              <a:rPr lang="en-US" sz="3300" dirty="0"/>
              <a:t>First clean with air gun</a:t>
            </a:r>
          </a:p>
          <a:p>
            <a:pPr lvl="1"/>
            <a:r>
              <a:rPr lang="en-US" sz="3300" dirty="0"/>
              <a:t>Piranha only clean followed </a:t>
            </a:r>
          </a:p>
          <a:p>
            <a:pPr lvl="1"/>
            <a:r>
              <a:rPr lang="en-US" sz="3300" dirty="0"/>
              <a:t>Oxygen plasma clean</a:t>
            </a:r>
          </a:p>
          <a:p>
            <a:pPr lvl="1"/>
            <a:r>
              <a:rPr lang="en-US" sz="3300" dirty="0"/>
              <a:t>Evaporation of 30/300 nm of Cr/Al </a:t>
            </a:r>
          </a:p>
          <a:p>
            <a:pPr lvl="1"/>
            <a:r>
              <a:rPr lang="en-US" sz="3300" dirty="0"/>
              <a:t>Lithography</a:t>
            </a:r>
            <a:endParaRPr lang="en-US" sz="2900" dirty="0"/>
          </a:p>
          <a:p>
            <a:pPr lvl="1"/>
            <a:r>
              <a:rPr lang="en-US" sz="3300" dirty="0"/>
              <a:t>Wet etching &amp; </a:t>
            </a:r>
            <a:r>
              <a:rPr lang="en-US" sz="3300" dirty="0" err="1"/>
              <a:t>Ashing</a:t>
            </a:r>
            <a:r>
              <a:rPr lang="en-US" sz="3300" dirty="0"/>
              <a:t> </a:t>
            </a:r>
          </a:p>
          <a:p>
            <a:pPr lvl="1"/>
            <a:r>
              <a:rPr lang="en-US" sz="3300" dirty="0"/>
              <a:t>Evaporation of 30/200 nm Ti/Al on the back with shadow mask</a:t>
            </a:r>
          </a:p>
          <a:p>
            <a:pPr lvl="1"/>
            <a:r>
              <a:rPr lang="en-US" sz="3300" dirty="0"/>
              <a:t>Sintering at 200 °C 30 min</a:t>
            </a:r>
          </a:p>
          <a:p>
            <a:pPr lvl="1"/>
            <a:r>
              <a:rPr lang="en-US" sz="3300" dirty="0"/>
              <a:t>2 wafer processed</a:t>
            </a:r>
          </a:p>
          <a:p>
            <a:r>
              <a:rPr lang="en-US" sz="5100" dirty="0"/>
              <a:t>Results</a:t>
            </a:r>
          </a:p>
          <a:p>
            <a:pPr lvl="1"/>
            <a:r>
              <a:rPr lang="en-US" sz="4400" dirty="0"/>
              <a:t>Similar outcome as with DZ2</a:t>
            </a:r>
          </a:p>
          <a:p>
            <a:pPr lvl="1"/>
            <a:r>
              <a:rPr lang="en-US" sz="4400" dirty="0"/>
              <a:t>Air gun cleaning removes more particles</a:t>
            </a:r>
          </a:p>
          <a:p>
            <a:pPr lvl="1"/>
            <a:r>
              <a:rPr lang="en-US" sz="4400" dirty="0"/>
              <a:t>Issues with air bubbles in the photoresist still persisted</a:t>
            </a:r>
          </a:p>
          <a:p>
            <a:pPr lvl="1"/>
            <a:endParaRPr lang="en-US" sz="4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242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901DA-7266-E1D1-DE76-225EEB979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and Suggestions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39CA26-BA5B-C244-00C0-BE6B9B76A1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033234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Major issues encountered</a:t>
            </a:r>
          </a:p>
          <a:p>
            <a:pPr lvl="1"/>
            <a:r>
              <a:rPr lang="en-US" dirty="0"/>
              <a:t>Centering of the mask on the 2” wafer is difficult</a:t>
            </a:r>
          </a:p>
          <a:p>
            <a:pPr lvl="2"/>
            <a:r>
              <a:rPr lang="en-US" dirty="0"/>
              <a:t>This affects mainly the overlap with the back metal</a:t>
            </a:r>
          </a:p>
          <a:p>
            <a:pPr lvl="1"/>
            <a:r>
              <a:rPr lang="en-US" dirty="0"/>
              <a:t>Initial cleanliness of the wafers affects the lithography generating shorts</a:t>
            </a:r>
          </a:p>
          <a:p>
            <a:pPr lvl="1"/>
            <a:r>
              <a:rPr lang="en-US" dirty="0"/>
              <a:t>Bubbles in the resist (responsible for opens) can hardly be avoided due to the manual resist processing</a:t>
            </a:r>
          </a:p>
          <a:p>
            <a:r>
              <a:rPr lang="en-US" dirty="0"/>
              <a:t>In summary not being fully equipped for working on 2” substrates is a major handicap</a:t>
            </a:r>
          </a:p>
          <a:p>
            <a:pPr lvl="1"/>
            <a:r>
              <a:rPr lang="en-US" dirty="0"/>
              <a:t>We can not fully exploit our capabilities</a:t>
            </a:r>
          </a:p>
          <a:p>
            <a:pPr lvl="1"/>
            <a:r>
              <a:rPr lang="en-US" dirty="0"/>
              <a:t>The whole work is more cumbersome</a:t>
            </a:r>
          </a:p>
          <a:p>
            <a:r>
              <a:rPr lang="en-US" dirty="0"/>
              <a:t>The use of standard 6”(150 mm) substrates could substantially improve fabrication</a:t>
            </a:r>
          </a:p>
          <a:p>
            <a:pPr lvl="1"/>
            <a:r>
              <a:rPr lang="en-US" dirty="0"/>
              <a:t>Better cleanliness</a:t>
            </a:r>
          </a:p>
          <a:p>
            <a:pPr lvl="1"/>
            <a:r>
              <a:rPr lang="en-US" dirty="0"/>
              <a:t>Much improved resist processing</a:t>
            </a:r>
          </a:p>
          <a:p>
            <a:pPr lvl="1"/>
            <a:r>
              <a:rPr lang="en-US" dirty="0"/>
              <a:t>Possibility of using dry etching</a:t>
            </a:r>
          </a:p>
          <a:p>
            <a:pPr lvl="1"/>
            <a:r>
              <a:rPr lang="en-US" dirty="0"/>
              <a:t>Substantial higher throughput</a:t>
            </a:r>
          </a:p>
        </p:txBody>
      </p:sp>
    </p:spTree>
    <p:extLst>
      <p:ext uri="{BB962C8B-B14F-4D97-AF65-F5344CB8AC3E}">
        <p14:creationId xmlns:p14="http://schemas.microsoft.com/office/powerpoint/2010/main" val="19901413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18784</TotalTime>
  <Words>518</Words>
  <Application>Microsoft Office PowerPoint</Application>
  <PresentationFormat>Widescreen</PresentationFormat>
  <Paragraphs>85</Paragraphs>
  <Slides>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Acrobat Document</vt:lpstr>
      <vt:lpstr>Microstrip sensor production at FBK</vt:lpstr>
      <vt:lpstr>Introduction</vt:lpstr>
      <vt:lpstr>First fabrication run DZ1</vt:lpstr>
      <vt:lpstr>First fabrication run DZ1 cont.</vt:lpstr>
      <vt:lpstr>First fabrication run DZ1 cont.</vt:lpstr>
      <vt:lpstr>2nd Fabrication run DZ2</vt:lpstr>
      <vt:lpstr>Third fabrication run DZ3</vt:lpstr>
      <vt:lpstr>Conclusions and Suggestions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Benno Margesin</dc:creator>
  <cp:lastModifiedBy>Benno Margesin</cp:lastModifiedBy>
  <cp:revision>10</cp:revision>
  <dcterms:created xsi:type="dcterms:W3CDTF">2023-11-29T10:46:21Z</dcterms:created>
  <dcterms:modified xsi:type="dcterms:W3CDTF">2024-01-10T14:19:15Z</dcterms:modified>
</cp:coreProperties>
</file>