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9" r:id="rId7"/>
    <p:sldId id="262" r:id="rId8"/>
    <p:sldId id="263" r:id="rId9"/>
    <p:sldId id="270" r:id="rId10"/>
    <p:sldId id="261" r:id="rId11"/>
    <p:sldId id="264" r:id="rId12"/>
    <p:sldId id="266" r:id="rId13"/>
    <p:sldId id="265" r:id="rId14"/>
    <p:sldId id="267" r:id="rId15"/>
    <p:sldId id="271" r:id="rId16"/>
    <p:sldId id="268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A444E-3268-3F1E-93FA-FB84B9242993}" v="1" dt="2023-11-29T14:04:56.311"/>
    <p1510:client id="{63EF3340-0F0E-5C8C-F79F-440D59D3A235}" v="1742" dt="2023-11-29T13:14:48.462"/>
    <p1510:client id="{6703DB53-7F27-A42F-E7A8-8E75C05B9B52}" v="185" dt="2023-11-29T14:30:39.288"/>
    <p1510:client id="{87528446-089F-B00B-6CEE-F852F153AE4F}" v="86" dt="2023-11-29T13:40:51.329"/>
    <p1510:client id="{D1C5BDDF-DAD3-4BF6-B600-FDFF94357680}" v="21" dt="2023-11-28T18:47:17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58C38-16E7-4A48-A87E-E7058C241D1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D8CAA3F-CFC7-456E-B777-8720D522F695}">
      <dgm:prSet/>
      <dgm:spPr/>
      <dgm:t>
        <a:bodyPr/>
        <a:lstStyle/>
        <a:p>
          <a:pPr>
            <a:defRPr cap="all"/>
          </a:pPr>
          <a:r>
            <a:rPr lang="it-IT" err="1"/>
            <a:t>HelMod</a:t>
          </a:r>
          <a:r>
            <a:rPr lang="it-IT"/>
            <a:t> Updates</a:t>
          </a:r>
          <a:endParaRPr lang="en-US"/>
        </a:p>
      </dgm:t>
    </dgm:pt>
    <dgm:pt modelId="{A989C195-A181-4398-B55D-6F2A2EC56E36}" type="parTrans" cxnId="{10B5C19D-0891-44BB-BEF4-29EFD8A440E1}">
      <dgm:prSet/>
      <dgm:spPr/>
      <dgm:t>
        <a:bodyPr/>
        <a:lstStyle/>
        <a:p>
          <a:endParaRPr lang="en-US"/>
        </a:p>
      </dgm:t>
    </dgm:pt>
    <dgm:pt modelId="{D108BFA3-DD53-441F-A6B2-4F88B606A7CD}" type="sibTrans" cxnId="{10B5C19D-0891-44BB-BEF4-29EFD8A440E1}">
      <dgm:prSet/>
      <dgm:spPr/>
      <dgm:t>
        <a:bodyPr/>
        <a:lstStyle/>
        <a:p>
          <a:endParaRPr lang="en-US"/>
        </a:p>
      </dgm:t>
    </dgm:pt>
    <dgm:pt modelId="{A2D24F6E-1D5E-4FBC-BA89-A99E6E8EB12E}">
      <dgm:prSet/>
      <dgm:spPr/>
      <dgm:t>
        <a:bodyPr/>
        <a:lstStyle/>
        <a:p>
          <a:pPr>
            <a:defRPr cap="all"/>
          </a:pPr>
          <a:r>
            <a:rPr lang="it-IT"/>
            <a:t>Solar </a:t>
          </a:r>
          <a:r>
            <a:rPr lang="it-IT" err="1"/>
            <a:t>Modulation</a:t>
          </a:r>
          <a:r>
            <a:rPr lang="it-IT"/>
            <a:t> of </a:t>
          </a:r>
          <a:r>
            <a:rPr lang="it-IT" err="1">
              <a:latin typeface="Calibri Light" panose="020F0302020204030204"/>
            </a:rPr>
            <a:t>isotopes</a:t>
          </a:r>
          <a:endParaRPr lang="en-US" err="1"/>
        </a:p>
      </dgm:t>
    </dgm:pt>
    <dgm:pt modelId="{4C086255-C88B-44F4-9746-77FB9E65D23C}" type="parTrans" cxnId="{7D47913A-03FE-4438-B7BB-BE492DFE06A0}">
      <dgm:prSet/>
      <dgm:spPr/>
      <dgm:t>
        <a:bodyPr/>
        <a:lstStyle/>
        <a:p>
          <a:endParaRPr lang="en-US"/>
        </a:p>
      </dgm:t>
    </dgm:pt>
    <dgm:pt modelId="{3357F674-7C24-44DA-84FA-37C7485EEEA7}" type="sibTrans" cxnId="{7D47913A-03FE-4438-B7BB-BE492DFE06A0}">
      <dgm:prSet/>
      <dgm:spPr/>
      <dgm:t>
        <a:bodyPr/>
        <a:lstStyle/>
        <a:p>
          <a:endParaRPr lang="en-US"/>
        </a:p>
      </dgm:t>
    </dgm:pt>
    <dgm:pt modelId="{8F2C3BE5-84EA-4662-BB95-EB9E67C8C36A}">
      <dgm:prSet/>
      <dgm:spPr/>
      <dgm:t>
        <a:bodyPr/>
        <a:lstStyle/>
        <a:p>
          <a:pPr>
            <a:defRPr cap="all"/>
          </a:pPr>
          <a:r>
            <a:rPr lang="it-IT"/>
            <a:t>B/C vs Time</a:t>
          </a:r>
          <a:endParaRPr lang="en-US"/>
        </a:p>
      </dgm:t>
    </dgm:pt>
    <dgm:pt modelId="{1FA2AB07-5F06-4584-A485-97F3B1DFD5AD}" type="parTrans" cxnId="{A135D1DE-1DBA-4883-B083-DC6817BC1EC8}">
      <dgm:prSet/>
      <dgm:spPr/>
      <dgm:t>
        <a:bodyPr/>
        <a:lstStyle/>
        <a:p>
          <a:endParaRPr lang="en-US"/>
        </a:p>
      </dgm:t>
    </dgm:pt>
    <dgm:pt modelId="{63714AC1-C3D2-4C5B-A46D-8D7D19B8BF78}" type="sibTrans" cxnId="{A135D1DE-1DBA-4883-B083-DC6817BC1EC8}">
      <dgm:prSet/>
      <dgm:spPr/>
      <dgm:t>
        <a:bodyPr/>
        <a:lstStyle/>
        <a:p>
          <a:endParaRPr lang="en-US"/>
        </a:p>
      </dgm:t>
    </dgm:pt>
    <dgm:pt modelId="{B37714CA-77A7-44CA-BB62-50F3851FE892}">
      <dgm:prSet/>
      <dgm:spPr/>
      <dgm:t>
        <a:bodyPr/>
        <a:lstStyle/>
        <a:p>
          <a:pPr>
            <a:defRPr cap="all"/>
          </a:pPr>
          <a:r>
            <a:rPr lang="it-IT" err="1"/>
            <a:t>Forbush</a:t>
          </a:r>
          <a:r>
            <a:rPr lang="it-IT"/>
            <a:t> study</a:t>
          </a:r>
          <a:endParaRPr lang="en-US"/>
        </a:p>
      </dgm:t>
    </dgm:pt>
    <dgm:pt modelId="{A6AAABBE-E6B9-48D4-B90C-1A45A783BE5D}" type="parTrans" cxnId="{DBB8ABF7-E96A-45D7-AEC9-355ED0997DF9}">
      <dgm:prSet/>
      <dgm:spPr/>
      <dgm:t>
        <a:bodyPr/>
        <a:lstStyle/>
        <a:p>
          <a:endParaRPr lang="en-US"/>
        </a:p>
      </dgm:t>
    </dgm:pt>
    <dgm:pt modelId="{39D3E4F3-889C-4CC6-A26A-3CEDAFC08464}" type="sibTrans" cxnId="{DBB8ABF7-E96A-45D7-AEC9-355ED0997DF9}">
      <dgm:prSet/>
      <dgm:spPr/>
      <dgm:t>
        <a:bodyPr/>
        <a:lstStyle/>
        <a:p>
          <a:endParaRPr lang="en-US"/>
        </a:p>
      </dgm:t>
    </dgm:pt>
    <dgm:pt modelId="{F173AE3D-DE74-46D5-A761-84AC4120787B}" type="pres">
      <dgm:prSet presAssocID="{22258C38-16E7-4A48-A87E-E7058C241D16}" presName="root" presStyleCnt="0">
        <dgm:presLayoutVars>
          <dgm:dir/>
          <dgm:resizeHandles val="exact"/>
        </dgm:presLayoutVars>
      </dgm:prSet>
      <dgm:spPr/>
    </dgm:pt>
    <dgm:pt modelId="{30F12697-F998-43AE-B94B-0C228C5353DB}" type="pres">
      <dgm:prSet presAssocID="{0D8CAA3F-CFC7-456E-B777-8720D522F695}" presName="compNode" presStyleCnt="0"/>
      <dgm:spPr/>
    </dgm:pt>
    <dgm:pt modelId="{AA45DE48-9275-4D87-9E73-A766B3C3527B}" type="pres">
      <dgm:prSet presAssocID="{0D8CAA3F-CFC7-456E-B777-8720D522F695}" presName="iconBgRect" presStyleLbl="bgShp" presStyleIdx="0" presStyleCnt="4"/>
      <dgm:spPr/>
    </dgm:pt>
    <dgm:pt modelId="{1BBCB3C3-C626-4975-8C05-C85EA0A3A218}" type="pres">
      <dgm:prSet presAssocID="{0D8CAA3F-CFC7-456E-B777-8720D522F69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DDB272ED-3396-47B7-A4B7-7607BCF11060}" type="pres">
      <dgm:prSet presAssocID="{0D8CAA3F-CFC7-456E-B777-8720D522F695}" presName="spaceRect" presStyleCnt="0"/>
      <dgm:spPr/>
    </dgm:pt>
    <dgm:pt modelId="{FAF5E485-95EA-45A1-85B4-1A4F9CC8ED27}" type="pres">
      <dgm:prSet presAssocID="{0D8CAA3F-CFC7-456E-B777-8720D522F695}" presName="textRect" presStyleLbl="revTx" presStyleIdx="0" presStyleCnt="4">
        <dgm:presLayoutVars>
          <dgm:chMax val="1"/>
          <dgm:chPref val="1"/>
        </dgm:presLayoutVars>
      </dgm:prSet>
      <dgm:spPr/>
    </dgm:pt>
    <dgm:pt modelId="{CDFB136D-B7E9-41A0-9122-E6D76FE4DE36}" type="pres">
      <dgm:prSet presAssocID="{D108BFA3-DD53-441F-A6B2-4F88B606A7CD}" presName="sibTrans" presStyleCnt="0"/>
      <dgm:spPr/>
    </dgm:pt>
    <dgm:pt modelId="{FA8A3AA7-99AB-4A44-ACF0-BAC4BC419760}" type="pres">
      <dgm:prSet presAssocID="{A2D24F6E-1D5E-4FBC-BA89-A99E6E8EB12E}" presName="compNode" presStyleCnt="0"/>
      <dgm:spPr/>
    </dgm:pt>
    <dgm:pt modelId="{5C0EAA5A-F99D-4AA9-A5F0-956E70A0788F}" type="pres">
      <dgm:prSet presAssocID="{A2D24F6E-1D5E-4FBC-BA89-A99E6E8EB12E}" presName="iconBgRect" presStyleLbl="bgShp" presStyleIdx="1" presStyleCnt="4"/>
      <dgm:spPr/>
    </dgm:pt>
    <dgm:pt modelId="{891FD01F-1315-4290-AA65-EFEAF7334DD2}" type="pres">
      <dgm:prSet presAssocID="{A2D24F6E-1D5E-4FBC-BA89-A99E6E8EB12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e"/>
        </a:ext>
      </dgm:extLst>
    </dgm:pt>
    <dgm:pt modelId="{1B19B01B-2111-46C1-8F34-942015119938}" type="pres">
      <dgm:prSet presAssocID="{A2D24F6E-1D5E-4FBC-BA89-A99E6E8EB12E}" presName="spaceRect" presStyleCnt="0"/>
      <dgm:spPr/>
    </dgm:pt>
    <dgm:pt modelId="{CC1437D7-9DCD-4968-B9ED-2CD0FFB85B7C}" type="pres">
      <dgm:prSet presAssocID="{A2D24F6E-1D5E-4FBC-BA89-A99E6E8EB12E}" presName="textRect" presStyleLbl="revTx" presStyleIdx="1" presStyleCnt="4">
        <dgm:presLayoutVars>
          <dgm:chMax val="1"/>
          <dgm:chPref val="1"/>
        </dgm:presLayoutVars>
      </dgm:prSet>
      <dgm:spPr/>
    </dgm:pt>
    <dgm:pt modelId="{209640B0-9859-4866-84F8-6A9B361060AC}" type="pres">
      <dgm:prSet presAssocID="{3357F674-7C24-44DA-84FA-37C7485EEEA7}" presName="sibTrans" presStyleCnt="0"/>
      <dgm:spPr/>
    </dgm:pt>
    <dgm:pt modelId="{BF61265F-2BF7-4B7C-82FA-48A67F4E6282}" type="pres">
      <dgm:prSet presAssocID="{8F2C3BE5-84EA-4662-BB95-EB9E67C8C36A}" presName="compNode" presStyleCnt="0"/>
      <dgm:spPr/>
    </dgm:pt>
    <dgm:pt modelId="{0300FD5B-6A0A-4353-8CB9-BF50B8058E64}" type="pres">
      <dgm:prSet presAssocID="{8F2C3BE5-84EA-4662-BB95-EB9E67C8C36A}" presName="iconBgRect" presStyleLbl="bgShp" presStyleIdx="2" presStyleCnt="4"/>
      <dgm:spPr/>
    </dgm:pt>
    <dgm:pt modelId="{CB620134-EBC1-4FFB-86FC-E13899FAF930}" type="pres">
      <dgm:prSet presAssocID="{8F2C3BE5-84EA-4662-BB95-EB9E67C8C36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ometro"/>
        </a:ext>
      </dgm:extLst>
    </dgm:pt>
    <dgm:pt modelId="{604C93A3-9B31-4E65-8AA8-7C0E7C09A35A}" type="pres">
      <dgm:prSet presAssocID="{8F2C3BE5-84EA-4662-BB95-EB9E67C8C36A}" presName="spaceRect" presStyleCnt="0"/>
      <dgm:spPr/>
    </dgm:pt>
    <dgm:pt modelId="{E3307926-059F-4D4E-99D9-C929738C1CE2}" type="pres">
      <dgm:prSet presAssocID="{8F2C3BE5-84EA-4662-BB95-EB9E67C8C36A}" presName="textRect" presStyleLbl="revTx" presStyleIdx="2" presStyleCnt="4">
        <dgm:presLayoutVars>
          <dgm:chMax val="1"/>
          <dgm:chPref val="1"/>
        </dgm:presLayoutVars>
      </dgm:prSet>
      <dgm:spPr/>
    </dgm:pt>
    <dgm:pt modelId="{73A75219-B0F5-47D0-A564-E96980520455}" type="pres">
      <dgm:prSet presAssocID="{63714AC1-C3D2-4C5B-A46D-8D7D19B8BF78}" presName="sibTrans" presStyleCnt="0"/>
      <dgm:spPr/>
    </dgm:pt>
    <dgm:pt modelId="{FA37AC37-0A22-4267-9F6F-A299C9793C83}" type="pres">
      <dgm:prSet presAssocID="{B37714CA-77A7-44CA-BB62-50F3851FE892}" presName="compNode" presStyleCnt="0"/>
      <dgm:spPr/>
    </dgm:pt>
    <dgm:pt modelId="{2202AE41-A4AB-4F7A-BF87-8C3969192853}" type="pres">
      <dgm:prSet presAssocID="{B37714CA-77A7-44CA-BB62-50F3851FE892}" presName="iconBgRect" presStyleLbl="bgShp" presStyleIdx="3" presStyleCnt="4"/>
      <dgm:spPr/>
    </dgm:pt>
    <dgm:pt modelId="{9D9FACDA-AAFE-4873-B54F-FA70173ED9C0}" type="pres">
      <dgm:prSet presAssocID="{B37714CA-77A7-44CA-BB62-50F3851FE89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836EB97-22A8-41D2-A5ED-CD9C21D13913}" type="pres">
      <dgm:prSet presAssocID="{B37714CA-77A7-44CA-BB62-50F3851FE892}" presName="spaceRect" presStyleCnt="0"/>
      <dgm:spPr/>
    </dgm:pt>
    <dgm:pt modelId="{7496C9C5-728C-47FC-AC35-177774BF7DFA}" type="pres">
      <dgm:prSet presAssocID="{B37714CA-77A7-44CA-BB62-50F3851FE89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664C529-2DC8-4478-AACC-7017F7ADF83F}" type="presOf" srcId="{B37714CA-77A7-44CA-BB62-50F3851FE892}" destId="{7496C9C5-728C-47FC-AC35-177774BF7DFA}" srcOrd="0" destOrd="0" presId="urn:microsoft.com/office/officeart/2018/5/layout/IconCircleLabelList"/>
    <dgm:cxn modelId="{7D47913A-03FE-4438-B7BB-BE492DFE06A0}" srcId="{22258C38-16E7-4A48-A87E-E7058C241D16}" destId="{A2D24F6E-1D5E-4FBC-BA89-A99E6E8EB12E}" srcOrd="1" destOrd="0" parTransId="{4C086255-C88B-44F4-9746-77FB9E65D23C}" sibTransId="{3357F674-7C24-44DA-84FA-37C7485EEEA7}"/>
    <dgm:cxn modelId="{3B84CD5D-86B8-46EF-8E18-F2B256F8049D}" type="presOf" srcId="{0D8CAA3F-CFC7-456E-B777-8720D522F695}" destId="{FAF5E485-95EA-45A1-85B4-1A4F9CC8ED27}" srcOrd="0" destOrd="0" presId="urn:microsoft.com/office/officeart/2018/5/layout/IconCircleLabelList"/>
    <dgm:cxn modelId="{10B5C19D-0891-44BB-BEF4-29EFD8A440E1}" srcId="{22258C38-16E7-4A48-A87E-E7058C241D16}" destId="{0D8CAA3F-CFC7-456E-B777-8720D522F695}" srcOrd="0" destOrd="0" parTransId="{A989C195-A181-4398-B55D-6F2A2EC56E36}" sibTransId="{D108BFA3-DD53-441F-A6B2-4F88B606A7CD}"/>
    <dgm:cxn modelId="{B333B0A0-F74A-4E6B-86C2-12BD15C7005F}" type="presOf" srcId="{22258C38-16E7-4A48-A87E-E7058C241D16}" destId="{F173AE3D-DE74-46D5-A761-84AC4120787B}" srcOrd="0" destOrd="0" presId="urn:microsoft.com/office/officeart/2018/5/layout/IconCircleLabelList"/>
    <dgm:cxn modelId="{35BABCD7-B3F5-4F43-A7FB-9AB22F12ECEE}" type="presOf" srcId="{8F2C3BE5-84EA-4662-BB95-EB9E67C8C36A}" destId="{E3307926-059F-4D4E-99D9-C929738C1CE2}" srcOrd="0" destOrd="0" presId="urn:microsoft.com/office/officeart/2018/5/layout/IconCircleLabelList"/>
    <dgm:cxn modelId="{A135D1DE-1DBA-4883-B083-DC6817BC1EC8}" srcId="{22258C38-16E7-4A48-A87E-E7058C241D16}" destId="{8F2C3BE5-84EA-4662-BB95-EB9E67C8C36A}" srcOrd="2" destOrd="0" parTransId="{1FA2AB07-5F06-4584-A485-97F3B1DFD5AD}" sibTransId="{63714AC1-C3D2-4C5B-A46D-8D7D19B8BF78}"/>
    <dgm:cxn modelId="{1192ACED-7F5A-46B2-979A-D9653FCB4B6D}" type="presOf" srcId="{A2D24F6E-1D5E-4FBC-BA89-A99E6E8EB12E}" destId="{CC1437D7-9DCD-4968-B9ED-2CD0FFB85B7C}" srcOrd="0" destOrd="0" presId="urn:microsoft.com/office/officeart/2018/5/layout/IconCircleLabelList"/>
    <dgm:cxn modelId="{DBB8ABF7-E96A-45D7-AEC9-355ED0997DF9}" srcId="{22258C38-16E7-4A48-A87E-E7058C241D16}" destId="{B37714CA-77A7-44CA-BB62-50F3851FE892}" srcOrd="3" destOrd="0" parTransId="{A6AAABBE-E6B9-48D4-B90C-1A45A783BE5D}" sibTransId="{39D3E4F3-889C-4CC6-A26A-3CEDAFC08464}"/>
    <dgm:cxn modelId="{01AF5F59-0253-4066-A9C9-53AB410DC218}" type="presParOf" srcId="{F173AE3D-DE74-46D5-A761-84AC4120787B}" destId="{30F12697-F998-43AE-B94B-0C228C5353DB}" srcOrd="0" destOrd="0" presId="urn:microsoft.com/office/officeart/2018/5/layout/IconCircleLabelList"/>
    <dgm:cxn modelId="{E697F148-30EB-4F7B-96FA-490E46A03DAB}" type="presParOf" srcId="{30F12697-F998-43AE-B94B-0C228C5353DB}" destId="{AA45DE48-9275-4D87-9E73-A766B3C3527B}" srcOrd="0" destOrd="0" presId="urn:microsoft.com/office/officeart/2018/5/layout/IconCircleLabelList"/>
    <dgm:cxn modelId="{63BF774C-B3BB-49EF-AC8C-E7A878225DE3}" type="presParOf" srcId="{30F12697-F998-43AE-B94B-0C228C5353DB}" destId="{1BBCB3C3-C626-4975-8C05-C85EA0A3A218}" srcOrd="1" destOrd="0" presId="urn:microsoft.com/office/officeart/2018/5/layout/IconCircleLabelList"/>
    <dgm:cxn modelId="{F9A89B16-6198-4116-94C8-D63CC6468DD7}" type="presParOf" srcId="{30F12697-F998-43AE-B94B-0C228C5353DB}" destId="{DDB272ED-3396-47B7-A4B7-7607BCF11060}" srcOrd="2" destOrd="0" presId="urn:microsoft.com/office/officeart/2018/5/layout/IconCircleLabelList"/>
    <dgm:cxn modelId="{DD1FADE3-3943-4757-9271-F17CF278E703}" type="presParOf" srcId="{30F12697-F998-43AE-B94B-0C228C5353DB}" destId="{FAF5E485-95EA-45A1-85B4-1A4F9CC8ED27}" srcOrd="3" destOrd="0" presId="urn:microsoft.com/office/officeart/2018/5/layout/IconCircleLabelList"/>
    <dgm:cxn modelId="{210C9A2D-A2C7-4189-B0A7-413515006D6C}" type="presParOf" srcId="{F173AE3D-DE74-46D5-A761-84AC4120787B}" destId="{CDFB136D-B7E9-41A0-9122-E6D76FE4DE36}" srcOrd="1" destOrd="0" presId="urn:microsoft.com/office/officeart/2018/5/layout/IconCircleLabelList"/>
    <dgm:cxn modelId="{B1C2896F-2266-4578-90BA-9CF4F3ED13B3}" type="presParOf" srcId="{F173AE3D-DE74-46D5-A761-84AC4120787B}" destId="{FA8A3AA7-99AB-4A44-ACF0-BAC4BC419760}" srcOrd="2" destOrd="0" presId="urn:microsoft.com/office/officeart/2018/5/layout/IconCircleLabelList"/>
    <dgm:cxn modelId="{D9F37A7C-6DE7-46AD-8EC5-D7B4D16F8432}" type="presParOf" srcId="{FA8A3AA7-99AB-4A44-ACF0-BAC4BC419760}" destId="{5C0EAA5A-F99D-4AA9-A5F0-956E70A0788F}" srcOrd="0" destOrd="0" presId="urn:microsoft.com/office/officeart/2018/5/layout/IconCircleLabelList"/>
    <dgm:cxn modelId="{DD439B6C-73F8-49E3-B2F1-30A4BA362639}" type="presParOf" srcId="{FA8A3AA7-99AB-4A44-ACF0-BAC4BC419760}" destId="{891FD01F-1315-4290-AA65-EFEAF7334DD2}" srcOrd="1" destOrd="0" presId="urn:microsoft.com/office/officeart/2018/5/layout/IconCircleLabelList"/>
    <dgm:cxn modelId="{CA78090B-BAAC-473D-8FAE-06B004A14844}" type="presParOf" srcId="{FA8A3AA7-99AB-4A44-ACF0-BAC4BC419760}" destId="{1B19B01B-2111-46C1-8F34-942015119938}" srcOrd="2" destOrd="0" presId="urn:microsoft.com/office/officeart/2018/5/layout/IconCircleLabelList"/>
    <dgm:cxn modelId="{2522B60D-680C-4ABE-B5C8-1520A7692B8A}" type="presParOf" srcId="{FA8A3AA7-99AB-4A44-ACF0-BAC4BC419760}" destId="{CC1437D7-9DCD-4968-B9ED-2CD0FFB85B7C}" srcOrd="3" destOrd="0" presId="urn:microsoft.com/office/officeart/2018/5/layout/IconCircleLabelList"/>
    <dgm:cxn modelId="{9A7F9345-1E7F-4A5C-BAA7-0483301B8A5F}" type="presParOf" srcId="{F173AE3D-DE74-46D5-A761-84AC4120787B}" destId="{209640B0-9859-4866-84F8-6A9B361060AC}" srcOrd="3" destOrd="0" presId="urn:microsoft.com/office/officeart/2018/5/layout/IconCircleLabelList"/>
    <dgm:cxn modelId="{12CE4EA1-24AA-4D04-8444-69A40A21E028}" type="presParOf" srcId="{F173AE3D-DE74-46D5-A761-84AC4120787B}" destId="{BF61265F-2BF7-4B7C-82FA-48A67F4E6282}" srcOrd="4" destOrd="0" presId="urn:microsoft.com/office/officeart/2018/5/layout/IconCircleLabelList"/>
    <dgm:cxn modelId="{B5002B64-ACA1-42BE-A9FE-0F6AA52329E2}" type="presParOf" srcId="{BF61265F-2BF7-4B7C-82FA-48A67F4E6282}" destId="{0300FD5B-6A0A-4353-8CB9-BF50B8058E64}" srcOrd="0" destOrd="0" presId="urn:microsoft.com/office/officeart/2018/5/layout/IconCircleLabelList"/>
    <dgm:cxn modelId="{10B511D8-FCDD-47FC-A811-1370ECEE127C}" type="presParOf" srcId="{BF61265F-2BF7-4B7C-82FA-48A67F4E6282}" destId="{CB620134-EBC1-4FFB-86FC-E13899FAF930}" srcOrd="1" destOrd="0" presId="urn:microsoft.com/office/officeart/2018/5/layout/IconCircleLabelList"/>
    <dgm:cxn modelId="{F8A0B5B1-5F0A-4759-AAC6-5D18E9FB564F}" type="presParOf" srcId="{BF61265F-2BF7-4B7C-82FA-48A67F4E6282}" destId="{604C93A3-9B31-4E65-8AA8-7C0E7C09A35A}" srcOrd="2" destOrd="0" presId="urn:microsoft.com/office/officeart/2018/5/layout/IconCircleLabelList"/>
    <dgm:cxn modelId="{94182B1A-6B6E-4653-8284-D231F6785D3A}" type="presParOf" srcId="{BF61265F-2BF7-4B7C-82FA-48A67F4E6282}" destId="{E3307926-059F-4D4E-99D9-C929738C1CE2}" srcOrd="3" destOrd="0" presId="urn:microsoft.com/office/officeart/2018/5/layout/IconCircleLabelList"/>
    <dgm:cxn modelId="{A46E9894-EEA9-488C-BF0A-530C01679BAA}" type="presParOf" srcId="{F173AE3D-DE74-46D5-A761-84AC4120787B}" destId="{73A75219-B0F5-47D0-A564-E96980520455}" srcOrd="5" destOrd="0" presId="urn:microsoft.com/office/officeart/2018/5/layout/IconCircleLabelList"/>
    <dgm:cxn modelId="{14E2DF19-BF3E-4C90-B399-3833C402DFC2}" type="presParOf" srcId="{F173AE3D-DE74-46D5-A761-84AC4120787B}" destId="{FA37AC37-0A22-4267-9F6F-A299C9793C83}" srcOrd="6" destOrd="0" presId="urn:microsoft.com/office/officeart/2018/5/layout/IconCircleLabelList"/>
    <dgm:cxn modelId="{F89BDA1F-BA11-4A83-9A10-90437E4DC4BE}" type="presParOf" srcId="{FA37AC37-0A22-4267-9F6F-A299C9793C83}" destId="{2202AE41-A4AB-4F7A-BF87-8C3969192853}" srcOrd="0" destOrd="0" presId="urn:microsoft.com/office/officeart/2018/5/layout/IconCircleLabelList"/>
    <dgm:cxn modelId="{E7300A6E-37DC-4A96-ABA0-E7A9AFB32CF8}" type="presParOf" srcId="{FA37AC37-0A22-4267-9F6F-A299C9793C83}" destId="{9D9FACDA-AAFE-4873-B54F-FA70173ED9C0}" srcOrd="1" destOrd="0" presId="urn:microsoft.com/office/officeart/2018/5/layout/IconCircleLabelList"/>
    <dgm:cxn modelId="{C95BB3B9-A2AF-49E0-8EBC-6A6B00042A80}" type="presParOf" srcId="{FA37AC37-0A22-4267-9F6F-A299C9793C83}" destId="{2836EB97-22A8-41D2-A5ED-CD9C21D13913}" srcOrd="2" destOrd="0" presId="urn:microsoft.com/office/officeart/2018/5/layout/IconCircleLabelList"/>
    <dgm:cxn modelId="{632BCB3F-021D-4DDF-9E97-975A9BC753E3}" type="presParOf" srcId="{FA37AC37-0A22-4267-9F6F-A299C9793C83}" destId="{7496C9C5-728C-47FC-AC35-177774BF7DF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5DE48-9275-4D87-9E73-A766B3C3527B}">
      <dsp:nvSpPr>
        <dsp:cNvPr id="0" name=""/>
        <dsp:cNvSpPr/>
      </dsp:nvSpPr>
      <dsp:spPr>
        <a:xfrm>
          <a:off x="562927" y="788206"/>
          <a:ext cx="1445998" cy="144599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CB3C3-C626-4975-8C05-C85EA0A3A218}">
      <dsp:nvSpPr>
        <dsp:cNvPr id="0" name=""/>
        <dsp:cNvSpPr/>
      </dsp:nvSpPr>
      <dsp:spPr>
        <a:xfrm>
          <a:off x="87109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5E485-95EA-45A1-85B4-1A4F9CC8ED27}">
      <dsp:nvSpPr>
        <dsp:cNvPr id="0" name=""/>
        <dsp:cNvSpPr/>
      </dsp:nvSpPr>
      <dsp:spPr>
        <a:xfrm>
          <a:off x="10068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100" kern="1200" err="1"/>
            <a:t>HelMod</a:t>
          </a:r>
          <a:r>
            <a:rPr lang="it-IT" sz="2100" kern="1200"/>
            <a:t> Updates</a:t>
          </a:r>
          <a:endParaRPr lang="en-US" sz="2100" kern="1200"/>
        </a:p>
      </dsp:txBody>
      <dsp:txXfrm>
        <a:off x="100682" y="2684598"/>
        <a:ext cx="2370489" cy="720000"/>
      </dsp:txXfrm>
    </dsp:sp>
    <dsp:sp modelId="{5C0EAA5A-F99D-4AA9-A5F0-956E70A0788F}">
      <dsp:nvSpPr>
        <dsp:cNvPr id="0" name=""/>
        <dsp:cNvSpPr/>
      </dsp:nvSpPr>
      <dsp:spPr>
        <a:xfrm>
          <a:off x="3348252" y="788206"/>
          <a:ext cx="1445998" cy="144599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FD01F-1315-4290-AA65-EFEAF7334DD2}">
      <dsp:nvSpPr>
        <dsp:cNvPr id="0" name=""/>
        <dsp:cNvSpPr/>
      </dsp:nvSpPr>
      <dsp:spPr>
        <a:xfrm>
          <a:off x="365641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437D7-9DCD-4968-B9ED-2CD0FFB85B7C}">
      <dsp:nvSpPr>
        <dsp:cNvPr id="0" name=""/>
        <dsp:cNvSpPr/>
      </dsp:nvSpPr>
      <dsp:spPr>
        <a:xfrm>
          <a:off x="288600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100" kern="1200"/>
            <a:t>Solar </a:t>
          </a:r>
          <a:r>
            <a:rPr lang="it-IT" sz="2100" kern="1200" err="1"/>
            <a:t>Modulation</a:t>
          </a:r>
          <a:r>
            <a:rPr lang="it-IT" sz="2100" kern="1200"/>
            <a:t> of </a:t>
          </a:r>
          <a:r>
            <a:rPr lang="it-IT" sz="2100" kern="1200" err="1">
              <a:latin typeface="Calibri Light" panose="020F0302020204030204"/>
            </a:rPr>
            <a:t>isotopes</a:t>
          </a:r>
          <a:endParaRPr lang="en-US" sz="2100" kern="1200" err="1"/>
        </a:p>
      </dsp:txBody>
      <dsp:txXfrm>
        <a:off x="2886007" y="2684598"/>
        <a:ext cx="2370489" cy="720000"/>
      </dsp:txXfrm>
    </dsp:sp>
    <dsp:sp modelId="{0300FD5B-6A0A-4353-8CB9-BF50B8058E64}">
      <dsp:nvSpPr>
        <dsp:cNvPr id="0" name=""/>
        <dsp:cNvSpPr/>
      </dsp:nvSpPr>
      <dsp:spPr>
        <a:xfrm>
          <a:off x="6133577" y="788206"/>
          <a:ext cx="1445998" cy="144599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20134-EBC1-4FFB-86FC-E13899FAF930}">
      <dsp:nvSpPr>
        <dsp:cNvPr id="0" name=""/>
        <dsp:cNvSpPr/>
      </dsp:nvSpPr>
      <dsp:spPr>
        <a:xfrm>
          <a:off x="644174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07926-059F-4D4E-99D9-C929738C1CE2}">
      <dsp:nvSpPr>
        <dsp:cNvPr id="0" name=""/>
        <dsp:cNvSpPr/>
      </dsp:nvSpPr>
      <dsp:spPr>
        <a:xfrm>
          <a:off x="567133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100" kern="1200"/>
            <a:t>B/C vs Time</a:t>
          </a:r>
          <a:endParaRPr lang="en-US" sz="2100" kern="1200"/>
        </a:p>
      </dsp:txBody>
      <dsp:txXfrm>
        <a:off x="5671332" y="2684598"/>
        <a:ext cx="2370489" cy="720000"/>
      </dsp:txXfrm>
    </dsp:sp>
    <dsp:sp modelId="{2202AE41-A4AB-4F7A-BF87-8C3969192853}">
      <dsp:nvSpPr>
        <dsp:cNvPr id="0" name=""/>
        <dsp:cNvSpPr/>
      </dsp:nvSpPr>
      <dsp:spPr>
        <a:xfrm>
          <a:off x="8918902" y="788206"/>
          <a:ext cx="1445998" cy="144599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FACDA-AAFE-4873-B54F-FA70173ED9C0}">
      <dsp:nvSpPr>
        <dsp:cNvPr id="0" name=""/>
        <dsp:cNvSpPr/>
      </dsp:nvSpPr>
      <dsp:spPr>
        <a:xfrm>
          <a:off x="922706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6C9C5-728C-47FC-AC35-177774BF7DFA}">
      <dsp:nvSpPr>
        <dsp:cNvPr id="0" name=""/>
        <dsp:cNvSpPr/>
      </dsp:nvSpPr>
      <dsp:spPr>
        <a:xfrm>
          <a:off x="845665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100" kern="1200" err="1"/>
            <a:t>Forbush</a:t>
          </a:r>
          <a:r>
            <a:rPr lang="it-IT" sz="2100" kern="1200"/>
            <a:t> study</a:t>
          </a:r>
          <a:endParaRPr lang="en-US" sz="2100" kern="1200"/>
        </a:p>
      </dsp:txBody>
      <dsp:txXfrm>
        <a:off x="8456657" y="2684598"/>
        <a:ext cx="23704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3/PhysRevLett.130.211002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16/j.physrep.2020.09.003" TargetMode="External"/><Relationship Id="rId4" Type="http://schemas.openxmlformats.org/officeDocument/2006/relationships/hyperlink" Target="https://doi.org/10.1103/PhysRevLett.117.23110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de-DE" sz="4400">
                <a:ea typeface="+mj-lt"/>
                <a:cs typeface="+mj-lt"/>
              </a:rPr>
              <a:t>Helmod updates  and application to AMS data science cases</a:t>
            </a:r>
            <a:endParaRPr lang="it-IT" sz="4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>
                <a:solidFill>
                  <a:srgbClr val="FFFFFF"/>
                </a:solidFill>
                <a:ea typeface="Calibri"/>
                <a:cs typeface="Calibri"/>
              </a:rPr>
              <a:t>Stefano Della Torre</a:t>
            </a:r>
          </a:p>
          <a:p>
            <a:pPr algn="l"/>
            <a:r>
              <a:rPr lang="de-DE" i="1">
                <a:solidFill>
                  <a:srgbClr val="FFFFFF"/>
                </a:solidFill>
                <a:ea typeface="Calibri"/>
                <a:cs typeface="Calibri"/>
              </a:rPr>
              <a:t>INFN Milano-Bicocca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Carattere, Elementi grafici, design&#10;&#10;Descrizione generata automaticamente">
            <a:extLst>
              <a:ext uri="{FF2B5EF4-FFF2-40B4-BE49-F238E27FC236}">
                <a16:creationId xmlns:a16="http://schemas.microsoft.com/office/drawing/2014/main" id="{6389FE4F-512F-7347-F825-574E5DDD6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170" y="5425769"/>
            <a:ext cx="1038225" cy="1133475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9221E16C-D868-7091-42AE-2FE4181A552B}"/>
              </a:ext>
            </a:extLst>
          </p:cNvPr>
          <p:cNvGrpSpPr/>
          <p:nvPr/>
        </p:nvGrpSpPr>
        <p:grpSpPr>
          <a:xfrm>
            <a:off x="10023227" y="5396784"/>
            <a:ext cx="1901662" cy="1188073"/>
            <a:chOff x="374573" y="4682169"/>
            <a:chExt cx="1932692" cy="1388125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4FBA242B-8120-9740-C94D-6C0C970E6F0B}"/>
                </a:ext>
              </a:extLst>
            </p:cNvPr>
            <p:cNvSpPr/>
            <p:nvPr/>
          </p:nvSpPr>
          <p:spPr>
            <a:xfrm>
              <a:off x="374573" y="4682169"/>
              <a:ext cx="1932692" cy="1388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 descr="Immagine che contiene testo, Carattere, logo, Elementi grafici&#10;&#10;Descrizione generata automaticamente">
              <a:extLst>
                <a:ext uri="{FF2B5EF4-FFF2-40B4-BE49-F238E27FC236}">
                  <a16:creationId xmlns:a16="http://schemas.microsoft.com/office/drawing/2014/main" id="{8375A83A-6BCF-1009-BB35-6CAB2ADB7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17" y="4789078"/>
              <a:ext cx="1709915" cy="1192695"/>
            </a:xfrm>
            <a:prstGeom prst="rect">
              <a:avLst/>
            </a:prstGeom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1052D5-EA4C-8E9B-43CC-BD3AE2F2DD8E}"/>
              </a:ext>
            </a:extLst>
          </p:cNvPr>
          <p:cNvSpPr txBox="1"/>
          <p:nvPr/>
        </p:nvSpPr>
        <p:spPr>
          <a:xfrm>
            <a:off x="29882" y="6320117"/>
            <a:ext cx="40639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>
                <a:solidFill>
                  <a:srgbClr val="FFFFFF"/>
                </a:solidFill>
              </a:rPr>
              <a:t>AMS Italia 30 novembre 2023</a:t>
            </a: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132E4-476B-34D8-32E9-E5872C62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Calibri Light"/>
              </a:rPr>
              <a:t>B/C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2EF8CEC-AE78-2C49-7806-0D1C4900D84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385600" y="-470400"/>
            <a:ext cx="9908640" cy="7434360"/>
          </a:xfrm>
          <a:prstGeom prst="rect">
            <a:avLst/>
          </a:prstGeom>
          <a:ln w="0">
            <a:noFill/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6D0F36D-4F39-881F-C045-415B57CD07DA}"/>
              </a:ext>
            </a:extLst>
          </p:cNvPr>
          <p:cNvSpPr/>
          <p:nvPr/>
        </p:nvSpPr>
        <p:spPr>
          <a:xfrm>
            <a:off x="5592480" y="4279800"/>
            <a:ext cx="1863000" cy="5847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en-US" sz="3200" b="0" strike="noStrike" spc="-1">
                <a:solidFill>
                  <a:schemeClr val="dk1"/>
                </a:solidFill>
                <a:latin typeface="Arial"/>
                <a:ea typeface="Arial"/>
              </a:rPr>
              <a:t>Boron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91F6855-5911-A626-9627-387127C3FF20}"/>
              </a:ext>
            </a:extLst>
          </p:cNvPr>
          <p:cNvSpPr/>
          <p:nvPr/>
        </p:nvSpPr>
        <p:spPr>
          <a:xfrm>
            <a:off x="10356000" y="6292920"/>
            <a:ext cx="93060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numCol="1" spc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  <a:ea typeface="Arial"/>
              </a:rPr>
              <a:t>Rigidity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498E478-1B99-0299-7B3F-C89568E3013B}"/>
              </a:ext>
            </a:extLst>
          </p:cNvPr>
          <p:cNvSpPr/>
          <p:nvPr/>
        </p:nvSpPr>
        <p:spPr>
          <a:xfrm>
            <a:off x="3725520" y="646320"/>
            <a:ext cx="168228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  <a:ea typeface="Arial"/>
              </a:rPr>
              <a:t>2011-2021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6F0021F-D923-8300-7B7E-1AF30721BE62}"/>
              </a:ext>
            </a:extLst>
          </p:cNvPr>
          <p:cNvSpPr/>
          <p:nvPr/>
        </p:nvSpPr>
        <p:spPr>
          <a:xfrm>
            <a:off x="3725520" y="829200"/>
            <a:ext cx="168336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  <a:ea typeface="Arial"/>
              </a:rPr>
              <a:t>2011-2020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03FEA00-EF3C-5A1E-3A6D-407C5A4BE7C6}"/>
              </a:ext>
            </a:extLst>
          </p:cNvPr>
          <p:cNvSpPr/>
          <p:nvPr/>
        </p:nvSpPr>
        <p:spPr>
          <a:xfrm>
            <a:off x="3725520" y="1065000"/>
            <a:ext cx="16844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  <a:ea typeface="Arial"/>
              </a:rPr>
              <a:t>2011-2019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598873C-3A93-8A8C-2D38-44B0BF42BCDF}"/>
              </a:ext>
            </a:extLst>
          </p:cNvPr>
          <p:cNvSpPr/>
          <p:nvPr/>
        </p:nvSpPr>
        <p:spPr>
          <a:xfrm>
            <a:off x="3724800" y="1283880"/>
            <a:ext cx="16844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  <a:ea typeface="Arial"/>
              </a:rPr>
              <a:t>2011-2018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854902D-0BFB-0C1E-63F2-D3D2A50DA6B9}"/>
              </a:ext>
            </a:extLst>
          </p:cNvPr>
          <p:cNvCxnSpPr/>
          <p:nvPr/>
        </p:nvCxnSpPr>
        <p:spPr>
          <a:xfrm flipH="1" flipV="1">
            <a:off x="4939800" y="824520"/>
            <a:ext cx="798120" cy="643320"/>
          </a:xfrm>
          <a:prstGeom prst="straightConnector1">
            <a:avLst/>
          </a:prstGeom>
          <a:ln>
            <a:solidFill>
              <a:srgbClr val="43729D"/>
            </a:solidFill>
          </a:ln>
        </p:spPr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B055EA61-F1B1-396E-5B32-A626B197FC07}"/>
              </a:ext>
            </a:extLst>
          </p:cNvPr>
          <p:cNvCxnSpPr/>
          <p:nvPr/>
        </p:nvCxnSpPr>
        <p:spPr>
          <a:xfrm flipH="1" flipV="1">
            <a:off x="4927920" y="1027200"/>
            <a:ext cx="821880" cy="524160"/>
          </a:xfrm>
          <a:prstGeom prst="straightConnector1">
            <a:avLst/>
          </a:prstGeom>
          <a:ln>
            <a:solidFill>
              <a:srgbClr val="43729D"/>
            </a:solidFill>
          </a:ln>
        </p:spPr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8E447844-67AF-3DEF-7EBE-412CEF4455CA}"/>
              </a:ext>
            </a:extLst>
          </p:cNvPr>
          <p:cNvCxnSpPr/>
          <p:nvPr/>
        </p:nvCxnSpPr>
        <p:spPr>
          <a:xfrm flipH="1" flipV="1">
            <a:off x="4904160" y="1253280"/>
            <a:ext cx="869400" cy="381240"/>
          </a:xfrm>
          <a:prstGeom prst="straightConnector1">
            <a:avLst/>
          </a:prstGeom>
          <a:ln>
            <a:solidFill>
              <a:srgbClr val="43729D"/>
            </a:solidFill>
          </a:ln>
        </p:spPr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B178E22-E5B5-CB68-B2C4-8451F23940EC}"/>
              </a:ext>
            </a:extLst>
          </p:cNvPr>
          <p:cNvCxnSpPr/>
          <p:nvPr/>
        </p:nvCxnSpPr>
        <p:spPr>
          <a:xfrm flipH="1" flipV="1">
            <a:off x="4939800" y="1479360"/>
            <a:ext cx="810000" cy="238680"/>
          </a:xfrm>
          <a:prstGeom prst="straightConnector1">
            <a:avLst/>
          </a:prstGeom>
          <a:ln>
            <a:solidFill>
              <a:srgbClr val="43729D"/>
            </a:solidFill>
          </a:ln>
        </p:spPr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789975C4-4A48-8033-C008-27B6CDD7241D}"/>
              </a:ext>
            </a:extLst>
          </p:cNvPr>
          <p:cNvSpPr/>
          <p:nvPr/>
        </p:nvSpPr>
        <p:spPr>
          <a:xfrm>
            <a:off x="3725520" y="2679240"/>
            <a:ext cx="16826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  <a:ea typeface="Arial"/>
              </a:rPr>
              <a:t>2011-2021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78B079A-4C56-EF2C-53DF-92566884C9FA}"/>
              </a:ext>
            </a:extLst>
          </p:cNvPr>
          <p:cNvSpPr/>
          <p:nvPr/>
        </p:nvSpPr>
        <p:spPr>
          <a:xfrm>
            <a:off x="3725520" y="2862480"/>
            <a:ext cx="168372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  <a:ea typeface="Arial"/>
              </a:rPr>
              <a:t>2011-2020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7BF75D0-580F-5504-5A1D-E9D72F9B024E}"/>
              </a:ext>
            </a:extLst>
          </p:cNvPr>
          <p:cNvSpPr/>
          <p:nvPr/>
        </p:nvSpPr>
        <p:spPr>
          <a:xfrm>
            <a:off x="3725520" y="3097920"/>
            <a:ext cx="168480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  <a:ea typeface="Arial"/>
              </a:rPr>
              <a:t>2011-2019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755CCC1-F6CC-9993-CE2E-BD39567034CA}"/>
              </a:ext>
            </a:extLst>
          </p:cNvPr>
          <p:cNvSpPr/>
          <p:nvPr/>
        </p:nvSpPr>
        <p:spPr>
          <a:xfrm>
            <a:off x="3724800" y="3316800"/>
            <a:ext cx="168480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  <a:ea typeface="Arial"/>
              </a:rPr>
              <a:t>2011-2018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ED8BA3A-CAE0-E7A5-9281-2BE4A92F88D5}"/>
              </a:ext>
            </a:extLst>
          </p:cNvPr>
          <p:cNvCxnSpPr/>
          <p:nvPr/>
        </p:nvCxnSpPr>
        <p:spPr>
          <a:xfrm flipH="1" flipV="1">
            <a:off x="4939800" y="2857800"/>
            <a:ext cx="798120" cy="643320"/>
          </a:xfrm>
          <a:prstGeom prst="straightConnector1">
            <a:avLst/>
          </a:prstGeom>
          <a:ln>
            <a:solidFill>
              <a:srgbClr val="43729D"/>
            </a:solidFill>
          </a:ln>
        </p:spPr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E3310FC-0BBA-0224-D338-1164EC8E858B}"/>
              </a:ext>
            </a:extLst>
          </p:cNvPr>
          <p:cNvCxnSpPr/>
          <p:nvPr/>
        </p:nvCxnSpPr>
        <p:spPr>
          <a:xfrm flipH="1" flipV="1">
            <a:off x="4927920" y="3060120"/>
            <a:ext cx="821880" cy="524160"/>
          </a:xfrm>
          <a:prstGeom prst="straightConnector1">
            <a:avLst/>
          </a:prstGeom>
          <a:ln>
            <a:solidFill>
              <a:srgbClr val="43729D"/>
            </a:solidFill>
          </a:ln>
        </p:spPr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858101BE-FDFE-CC76-6EA1-8C451523670E}"/>
              </a:ext>
            </a:extLst>
          </p:cNvPr>
          <p:cNvCxnSpPr/>
          <p:nvPr/>
        </p:nvCxnSpPr>
        <p:spPr>
          <a:xfrm flipH="1" flipV="1">
            <a:off x="4904160" y="3286200"/>
            <a:ext cx="869400" cy="381600"/>
          </a:xfrm>
          <a:prstGeom prst="straightConnector1">
            <a:avLst/>
          </a:prstGeom>
          <a:ln>
            <a:solidFill>
              <a:srgbClr val="43729D"/>
            </a:solidFill>
          </a:ln>
        </p:spPr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1E6C85F7-AC6A-BA4C-DD0A-5EC475595DF3}"/>
              </a:ext>
            </a:extLst>
          </p:cNvPr>
          <p:cNvCxnSpPr/>
          <p:nvPr/>
        </p:nvCxnSpPr>
        <p:spPr>
          <a:xfrm flipH="1" flipV="1">
            <a:off x="4939800" y="3512640"/>
            <a:ext cx="810000" cy="238320"/>
          </a:xfrm>
          <a:prstGeom prst="straightConnector1">
            <a:avLst/>
          </a:prstGeom>
          <a:ln>
            <a:solidFill>
              <a:srgbClr val="43729D"/>
            </a:solidFill>
          </a:ln>
        </p:spPr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A24372E-C3CD-A433-4430-31DA39218457}"/>
              </a:ext>
            </a:extLst>
          </p:cNvPr>
          <p:cNvSpPr txBox="1"/>
          <p:nvPr/>
        </p:nvSpPr>
        <p:spPr>
          <a:xfrm>
            <a:off x="304800" y="564896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2011-21</a:t>
            </a:r>
            <a:endParaRPr lang="en-US"/>
          </a:p>
          <a:p>
            <a:r>
              <a:rPr lang="en-US">
                <a:hlinkClick r:id="rId3"/>
              </a:rPr>
              <a:t>Phys. Rev. Lett. </a:t>
            </a:r>
            <a:r>
              <a:rPr lang="en-US" b="1">
                <a:hlinkClick r:id="rId3"/>
              </a:rPr>
              <a:t>130</a:t>
            </a:r>
            <a:r>
              <a:rPr lang="en-US">
                <a:hlinkClick r:id="rId3"/>
              </a:rPr>
              <a:t>, 211002 (2023)</a:t>
            </a:r>
            <a:r>
              <a:rPr lang="en-US"/>
              <a:t>,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B4A1745-44E3-DC2C-16CA-DBE8FB65E3B0}"/>
              </a:ext>
            </a:extLst>
          </p:cNvPr>
          <p:cNvSpPr txBox="1"/>
          <p:nvPr/>
        </p:nvSpPr>
        <p:spPr>
          <a:xfrm>
            <a:off x="304800" y="342900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2011-16</a:t>
            </a:r>
            <a:endParaRPr lang="en-US"/>
          </a:p>
          <a:p>
            <a:r>
              <a:rPr lang="en-US">
                <a:ea typeface="+mn-lt"/>
                <a:cs typeface="+mn-lt"/>
                <a:hlinkClick r:id="rId4"/>
              </a:rPr>
              <a:t>Phys. Rev. Lett. </a:t>
            </a:r>
            <a:r>
              <a:rPr lang="en-US" b="1">
                <a:ea typeface="+mn-lt"/>
                <a:cs typeface="+mn-lt"/>
                <a:hlinkClick r:id="rId4"/>
              </a:rPr>
              <a:t>117</a:t>
            </a:r>
            <a:r>
              <a:rPr lang="en-US">
                <a:ea typeface="+mn-lt"/>
                <a:cs typeface="+mn-lt"/>
                <a:hlinkClick r:id="rId4"/>
              </a:rPr>
              <a:t>, 231102 (2016)</a:t>
            </a:r>
            <a:endParaRPr lang="en-US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43CC452-70AE-BAB1-5D62-E7B5289E3C8C}"/>
              </a:ext>
            </a:extLst>
          </p:cNvPr>
          <p:cNvSpPr txBox="1"/>
          <p:nvPr/>
        </p:nvSpPr>
        <p:spPr>
          <a:xfrm>
            <a:off x="304800" y="471424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2011-18</a:t>
            </a:r>
            <a:endParaRPr lang="en-US"/>
          </a:p>
          <a:p>
            <a:r>
              <a:rPr lang="en-US">
                <a:ea typeface="+mn-lt"/>
                <a:cs typeface="+mn-lt"/>
                <a:hlinkClick r:id="rId5"/>
              </a:rPr>
              <a:t>Phys. Rep. </a:t>
            </a:r>
            <a:r>
              <a:rPr lang="en-US" b="1">
                <a:ea typeface="+mn-lt"/>
                <a:cs typeface="+mn-lt"/>
                <a:hlinkClick r:id="rId5"/>
              </a:rPr>
              <a:t>894</a:t>
            </a:r>
            <a:r>
              <a:rPr lang="en-US">
                <a:ea typeface="+mn-lt"/>
                <a:cs typeface="+mn-lt"/>
                <a:hlinkClick r:id="rId5"/>
              </a:rPr>
              <a:t>, 1 (2021)</a:t>
            </a:r>
            <a:r>
              <a:rPr lang="en-US">
                <a:ea typeface="+mn-lt"/>
                <a:cs typeface="+mn-lt"/>
              </a:rPr>
              <a:t>,</a:t>
            </a:r>
            <a:endParaRPr lang="en-US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6AC36357-F7B5-A1B6-4026-D4C1BBBE45AC}"/>
              </a:ext>
            </a:extLst>
          </p:cNvPr>
          <p:cNvSpPr/>
          <p:nvPr/>
        </p:nvSpPr>
        <p:spPr>
          <a:xfrm>
            <a:off x="8427000" y="1740520"/>
            <a:ext cx="3313800" cy="5847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en-US" sz="3200" b="0" strike="noStrike" spc="-1">
                <a:solidFill>
                  <a:schemeClr val="dk1"/>
                </a:solidFill>
                <a:latin typeface="Arial"/>
                <a:ea typeface="Arial"/>
              </a:rPr>
              <a:t>Carbon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B4F0751-1EF5-DE7A-F4D2-B1211CF9ED86}"/>
              </a:ext>
            </a:extLst>
          </p:cNvPr>
          <p:cNvSpPr txBox="1"/>
          <p:nvPr/>
        </p:nvSpPr>
        <p:spPr>
          <a:xfrm>
            <a:off x="177800" y="1711960"/>
            <a:ext cx="22098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err="1">
                <a:cs typeface="Calibri"/>
              </a:rPr>
              <a:t>Anomaly</a:t>
            </a:r>
            <a:r>
              <a:rPr lang="it-IT" sz="2800">
                <a:cs typeface="Calibri"/>
              </a:rPr>
              <a:t> on </a:t>
            </a:r>
            <a:r>
              <a:rPr lang="it-IT" sz="2800" err="1">
                <a:cs typeface="Calibri"/>
              </a:rPr>
              <a:t>latest</a:t>
            </a:r>
            <a:r>
              <a:rPr lang="it-IT" sz="2800">
                <a:cs typeface="Calibri"/>
              </a:rPr>
              <a:t> dataset</a:t>
            </a:r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53475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A48A93F-6420-E8EE-8A67-AD722D7BFDA0}"/>
              </a:ext>
            </a:extLst>
          </p:cNvPr>
          <p:cNvSpPr/>
          <p:nvPr/>
        </p:nvSpPr>
        <p:spPr>
          <a:xfrm>
            <a:off x="4723015" y="677025"/>
            <a:ext cx="1754909" cy="969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6" name="Immagine 5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5340AC20-18A0-EE67-852B-4FD9EFD325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26" y="-98992"/>
            <a:ext cx="7353687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D80BE84-2B69-F321-5D61-9975E4F1EDC6}"/>
              </a:ext>
            </a:extLst>
          </p:cNvPr>
          <p:cNvSpPr txBox="1"/>
          <p:nvPr/>
        </p:nvSpPr>
        <p:spPr>
          <a:xfrm>
            <a:off x="7694705" y="552823"/>
            <a:ext cx="410882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err="1">
                <a:cs typeface="Calibri"/>
              </a:rPr>
              <a:t>We</a:t>
            </a:r>
            <a:r>
              <a:rPr lang="it-IT" sz="3200">
                <a:cs typeface="Calibri"/>
              </a:rPr>
              <a:t> </a:t>
            </a:r>
            <a:r>
              <a:rPr lang="it-IT" sz="3200" err="1">
                <a:cs typeface="Calibri"/>
              </a:rPr>
              <a:t>try</a:t>
            </a:r>
            <a:r>
              <a:rPr lang="it-IT" sz="3200">
                <a:cs typeface="Calibri"/>
              </a:rPr>
              <a:t> a rough </a:t>
            </a:r>
            <a:r>
              <a:rPr lang="it-IT" sz="3200" err="1">
                <a:cs typeface="Calibri"/>
              </a:rPr>
              <a:t>comparison</a:t>
            </a:r>
            <a:r>
              <a:rPr lang="it-IT" sz="3200">
                <a:cs typeface="Calibri"/>
              </a:rPr>
              <a:t> with B/C on </a:t>
            </a:r>
            <a:r>
              <a:rPr lang="it-IT" sz="3200" err="1">
                <a:cs typeface="Calibri"/>
              </a:rPr>
              <a:t>different</a:t>
            </a:r>
            <a:r>
              <a:rPr lang="it-IT" sz="3200">
                <a:cs typeface="Calibri"/>
              </a:rPr>
              <a:t> time </a:t>
            </a:r>
            <a:r>
              <a:rPr lang="it-IT" sz="3200" err="1">
                <a:cs typeface="Calibri"/>
              </a:rPr>
              <a:t>span</a:t>
            </a:r>
            <a:r>
              <a:rPr lang="it-IT" sz="3200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5114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954AE10-6E27-AA9B-E7CE-44EC6137BBC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8159" y="30480"/>
            <a:ext cx="6938811" cy="6858000"/>
          </a:xfrm>
          <a:prstGeom prst="rect">
            <a:avLst/>
          </a:prstGeom>
          <a:ln w="0"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A48A93F-6420-E8EE-8A67-AD722D7BFDA0}"/>
              </a:ext>
            </a:extLst>
          </p:cNvPr>
          <p:cNvSpPr/>
          <p:nvPr/>
        </p:nvSpPr>
        <p:spPr>
          <a:xfrm>
            <a:off x="4723015" y="677025"/>
            <a:ext cx="1754909" cy="969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6" name="Immagine 5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5340AC20-18A0-EE67-852B-4FD9EFD325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26" y="-98992"/>
            <a:ext cx="7353687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D80BE84-2B69-F321-5D61-9975E4F1EDC6}"/>
              </a:ext>
            </a:extLst>
          </p:cNvPr>
          <p:cNvSpPr txBox="1"/>
          <p:nvPr/>
        </p:nvSpPr>
        <p:spPr>
          <a:xfrm>
            <a:off x="7694705" y="552823"/>
            <a:ext cx="410882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err="1">
                <a:cs typeface="Calibri"/>
              </a:rPr>
              <a:t>We</a:t>
            </a:r>
            <a:r>
              <a:rPr lang="it-IT" sz="3200">
                <a:cs typeface="Calibri"/>
              </a:rPr>
              <a:t> </a:t>
            </a:r>
            <a:r>
              <a:rPr lang="it-IT" sz="3200" err="1">
                <a:cs typeface="Calibri"/>
              </a:rPr>
              <a:t>try</a:t>
            </a:r>
            <a:r>
              <a:rPr lang="it-IT" sz="3200">
                <a:cs typeface="Calibri"/>
              </a:rPr>
              <a:t> a rough </a:t>
            </a:r>
            <a:r>
              <a:rPr lang="it-IT" sz="3200" err="1">
                <a:cs typeface="Calibri"/>
              </a:rPr>
              <a:t>comparison</a:t>
            </a:r>
            <a:r>
              <a:rPr lang="it-IT" sz="3200">
                <a:cs typeface="Calibri"/>
              </a:rPr>
              <a:t> with B/C on </a:t>
            </a:r>
            <a:r>
              <a:rPr lang="it-IT" sz="3200" err="1">
                <a:cs typeface="Calibri"/>
              </a:rPr>
              <a:t>different</a:t>
            </a:r>
            <a:r>
              <a:rPr lang="it-IT" sz="3200">
                <a:cs typeface="Calibri"/>
              </a:rPr>
              <a:t> time </a:t>
            </a:r>
            <a:r>
              <a:rPr lang="it-IT" sz="3200" err="1">
                <a:cs typeface="Calibri"/>
              </a:rPr>
              <a:t>span</a:t>
            </a:r>
            <a:r>
              <a:rPr lang="it-IT" sz="3200">
                <a:cs typeface="Calibri"/>
              </a:rPr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09DC586-6E4D-553D-2067-8253DCBCE080}"/>
              </a:ext>
            </a:extLst>
          </p:cNvPr>
          <p:cNvSpPr txBox="1"/>
          <p:nvPr/>
        </p:nvSpPr>
        <p:spPr>
          <a:xfrm>
            <a:off x="7005420" y="6029264"/>
            <a:ext cx="355002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With Valerio's presentation at General meeting in June</a:t>
            </a:r>
          </a:p>
        </p:txBody>
      </p:sp>
    </p:spTree>
    <p:extLst>
      <p:ext uri="{BB962C8B-B14F-4D97-AF65-F5344CB8AC3E}">
        <p14:creationId xmlns:p14="http://schemas.microsoft.com/office/powerpoint/2010/main" val="366260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86616E6F-F80A-AC48-B918-BD0B0F4BFE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088" y="-137564"/>
            <a:ext cx="8278152" cy="708862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F392AB5-DD35-B30A-C3B2-04D648E8161F}"/>
              </a:ext>
            </a:extLst>
          </p:cNvPr>
          <p:cNvSpPr txBox="1"/>
          <p:nvPr/>
        </p:nvSpPr>
        <p:spPr>
          <a:xfrm>
            <a:off x="7694705" y="552823"/>
            <a:ext cx="410882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err="1">
                <a:cs typeface="Calibri"/>
              </a:rPr>
              <a:t>We</a:t>
            </a:r>
            <a:r>
              <a:rPr lang="it-IT" sz="3200">
                <a:cs typeface="Calibri"/>
              </a:rPr>
              <a:t> </a:t>
            </a:r>
            <a:r>
              <a:rPr lang="it-IT" sz="3200" err="1">
                <a:cs typeface="Calibri"/>
              </a:rPr>
              <a:t>try</a:t>
            </a:r>
            <a:r>
              <a:rPr lang="it-IT" sz="3200">
                <a:cs typeface="Calibri"/>
              </a:rPr>
              <a:t> a rough </a:t>
            </a:r>
            <a:r>
              <a:rPr lang="it-IT" sz="3200" err="1">
                <a:cs typeface="Calibri"/>
              </a:rPr>
              <a:t>comparison</a:t>
            </a:r>
            <a:r>
              <a:rPr lang="it-IT" sz="3200">
                <a:cs typeface="Calibri"/>
              </a:rPr>
              <a:t> with B/C on </a:t>
            </a:r>
            <a:r>
              <a:rPr lang="it-IT" sz="3200" err="1">
                <a:cs typeface="Calibri"/>
              </a:rPr>
              <a:t>different</a:t>
            </a:r>
            <a:r>
              <a:rPr lang="it-IT" sz="3200">
                <a:cs typeface="Calibri"/>
              </a:rPr>
              <a:t> time </a:t>
            </a:r>
            <a:r>
              <a:rPr lang="it-IT" sz="3200" err="1">
                <a:cs typeface="Calibri"/>
              </a:rPr>
              <a:t>span</a:t>
            </a:r>
            <a:r>
              <a:rPr lang="it-IT" sz="3200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4627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19F43DD-CC59-B33D-0A0F-A1D770C7D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5" y="0"/>
            <a:ext cx="7315490" cy="6858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B322BE1-CE60-8B47-7039-D54E04241BBD}"/>
              </a:ext>
            </a:extLst>
          </p:cNvPr>
          <p:cNvSpPr/>
          <p:nvPr/>
        </p:nvSpPr>
        <p:spPr>
          <a:xfrm>
            <a:off x="4799215" y="646545"/>
            <a:ext cx="2244436" cy="15701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6" name="Immagine 5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86616E6F-F80A-AC48-B918-BD0B0F4BFE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088" y="-137564"/>
            <a:ext cx="8278152" cy="708862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F392AB5-DD35-B30A-C3B2-04D648E8161F}"/>
              </a:ext>
            </a:extLst>
          </p:cNvPr>
          <p:cNvSpPr txBox="1"/>
          <p:nvPr/>
        </p:nvSpPr>
        <p:spPr>
          <a:xfrm>
            <a:off x="7694705" y="552823"/>
            <a:ext cx="410882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err="1">
                <a:cs typeface="Calibri"/>
              </a:rPr>
              <a:t>We</a:t>
            </a:r>
            <a:r>
              <a:rPr lang="it-IT" sz="3200">
                <a:cs typeface="Calibri"/>
              </a:rPr>
              <a:t> </a:t>
            </a:r>
            <a:r>
              <a:rPr lang="it-IT" sz="3200" err="1">
                <a:cs typeface="Calibri"/>
              </a:rPr>
              <a:t>try</a:t>
            </a:r>
            <a:r>
              <a:rPr lang="it-IT" sz="3200">
                <a:cs typeface="Calibri"/>
              </a:rPr>
              <a:t> a rough </a:t>
            </a:r>
            <a:r>
              <a:rPr lang="it-IT" sz="3200" err="1">
                <a:cs typeface="Calibri"/>
              </a:rPr>
              <a:t>comparison</a:t>
            </a:r>
            <a:r>
              <a:rPr lang="it-IT" sz="3200">
                <a:cs typeface="Calibri"/>
              </a:rPr>
              <a:t> with B/C on </a:t>
            </a:r>
            <a:r>
              <a:rPr lang="it-IT" sz="3200" err="1">
                <a:cs typeface="Calibri"/>
              </a:rPr>
              <a:t>different</a:t>
            </a:r>
            <a:r>
              <a:rPr lang="it-IT" sz="3200">
                <a:cs typeface="Calibri"/>
              </a:rPr>
              <a:t> time </a:t>
            </a:r>
            <a:r>
              <a:rPr lang="it-IT" sz="3200" err="1">
                <a:cs typeface="Calibri"/>
              </a:rPr>
              <a:t>span</a:t>
            </a:r>
            <a:r>
              <a:rPr lang="it-IT" sz="3200">
                <a:cs typeface="Calibri"/>
              </a:rPr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A928474-1CCD-764D-F95C-69601E513288}"/>
              </a:ext>
            </a:extLst>
          </p:cNvPr>
          <p:cNvSpPr txBox="1"/>
          <p:nvPr/>
        </p:nvSpPr>
        <p:spPr>
          <a:xfrm>
            <a:off x="7976596" y="5954558"/>
            <a:ext cx="355002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With Valerio's presentation at General meeting in June</a:t>
            </a:r>
          </a:p>
        </p:txBody>
      </p:sp>
    </p:spTree>
    <p:extLst>
      <p:ext uri="{BB962C8B-B14F-4D97-AF65-F5344CB8AC3E}">
        <p14:creationId xmlns:p14="http://schemas.microsoft.com/office/powerpoint/2010/main" val="311497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A04B3-2D68-668C-C152-8A0186128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8" r="11213" b="9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2B2A91-FF44-BF17-E732-51F3A38D6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  <a:cs typeface="Calibri Light"/>
              </a:rPr>
              <a:t>Forbush decreases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ECB8D0-E4A6-D743-3B65-C41B95A2A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922" y="743803"/>
            <a:ext cx="2808844" cy="1382392"/>
          </a:xfrm>
        </p:spPr>
        <p:txBody>
          <a:bodyPr anchor="b">
            <a:normAutofit/>
          </a:bodyPr>
          <a:lstStyle/>
          <a:p>
            <a:pPr algn="r"/>
            <a:endParaRPr lang="it-IT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A93111-7370-34E0-0380-BB3593D2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322" y="365125"/>
            <a:ext cx="3739478" cy="1340603"/>
          </a:xfrm>
        </p:spPr>
        <p:txBody>
          <a:bodyPr/>
          <a:lstStyle/>
          <a:p>
            <a:r>
              <a:rPr lang="it-IT" err="1">
                <a:cs typeface="Calibri Light"/>
              </a:rPr>
              <a:t>Forbush</a:t>
            </a:r>
            <a:endParaRPr lang="it-IT" err="1"/>
          </a:p>
        </p:txBody>
      </p:sp>
      <p:pic>
        <p:nvPicPr>
          <p:cNvPr id="4" name="Segnaposto contenuto 3" descr="data:image/png;base64,iVBORw0KGgoAAAANSUhEUgAACWAAAAg0CAYAAAA9JU07AAAgAElEQVR4XuzdB5gURfrH8Rc2suyS05KDRAkSjIiCBEVEFLMYTk/Mnp7xVAxnOj31TjnjmU9P+St3egaCCREjgiI5IxJ2yWEXWDbx77d1xw0Tenp6Znp6vvU8PnhsVXXVp3qK9fZHVa0DRhEKAggggAACCCCAAAIIIIAAAggggAACCCCAAAIIIIAAAggggAACCCCAAAIIIIBA2AK1CGCFbUYDBBBAAAEEEEAAAQQQQAABBBBAAAEEEEAAAQQQQAABBBBAAAEEEEAAAQQQQMAUIIDFi4AAAggggAACCCCAAAIIIIAAAggggAACCCCAAAIIIIAAAggggAACCCCAAAII2BQggGUTjmYIIIAAAggggAACCCCAAAIIIIAAAggggAACCCCAAAIIIIAAAggggAACCCCAAAEs3gEEEEAAAQQQQAABBBBAAAEEEEAAAQQQQAABBBBAAAEEEEAAAQQQQAABBBBAwKYAASybcDRDAAEEEEAAAQQQQAABBBBAAAEEEEAAAQQQQAABBBBAAAEEEEAAAQQQQAABBAhg8Q4ggAACCCCAAAIIIIAAAggggAACCCCAAAIIIIAAAggggAACCCCAAAIIIIAAAjYFCGDZhKMZAggggAACCCCAAAIIIIAAAggggAACCCCAAAIIIIAAAggggAACCCCAAAIIIEAAi3cAAQQQQAABBBBAAAEEEEAAAQQQQAABBBBAAAEEEEAAAQQQQAABBBBAAAEEELApQADLJhzNEEAAAQQQQAABBBBAAAEEEEAAAQQQQAABBBBAAAEEEEAAAQQQQAABBBBAAAECWLwDCCCAAAIIIIAAAggggAACCCCAAAIIIIAAAggggAACCCCAAAIIIIAAAggggIBNAQJYNuFohgACCCCAAAIIIIAAAggggAACCCCAAAIIIIAAAggggAACCCCAAAIIIIAAAggQwOIdQAABBBBAAAEEEEAAAQQQQAABBBBAAAEEEEAAAQQQQAABBBBAAAEEEEAAAQRsChDAsglHMwQQQAABBBBAAAEEEEAAAQQQQAABBBBAAAEEEEAAAQQQQAABBBBAAAEEEECAABbvAAIIIIAAAggggAACCCCAAAIIIIAAAggggAACCCCAAAIIIIAAAggggAACCCBgU4AAlk04miGAAAIIIIAAAggggAACCCCAAAIIIIAAAggggAACCCCAAAIIIIAAAggggAACBLB4BxBAAAEEEEAAAQQQQAABBBBAAAEEEEAAAQQQQAABBBBAAAEEEEAAAQQQQAABmwIEsGzC0QwBBBBAAAEEEEAAAQQQQAABBBBAAAEEEEAAAQQQQAABBBBAAAEEEEAAAQQQIIDFO4AAAggggAACCCCAAAIIIIAAAggggAACCCCAAAIIIIAAAggggAACCCCAAAII2BQggGUTjmYIIIAAAggggAACCCCAAAIIIIAAAggggAACCCCAAAIIIIAAAggggAACCCCAAAEs3gEEEEAAAQQQQAABBBBAAAEEEEAAAQQQQAABBBBAAAEEEEAAAQQQQAABBBBAwKYAASybcDRDAAEEEEAAAQQQQAABBBBAAAEEEEAAAQQQQAABBBBAAAEEEEAAAQQQQAABBAhg8Q4ggAACCCCAAAIIIIAAAggggAACCCCAAAIIIIAAAggggAACCCCAAAIIIIAAAjYFCGDZhKMZAggggAACCCCAAAIIIIAAAggggAACCCCAAAIIIIAAAggggAACCCCAAAIIIEAAi3cAAQQQQAABBBBAAAEEEEAAAQQQQAABBBBAAAEEEEAAAQQQQAABBBBAAAEEELApQADLJhzNEEAAAQQQQAABBBBAAAEEEEAAAQQQQAABBBBAAAEEEEAAAQQQQAABBBBAAAECWLwDCCCAAAIIIIAAAggggAACCCCAAAIIIIAAAggggAACCCCAAAIIIIAAAggggIBNAQJYNuFohgACCCCAAAIIIIAAAggggAACCCCAAAIIIIAAAggggAACCCCAAAIIIIAAAggQwOIdQAABBBBAAAEEEEAAAQQQQAABBBBAAAEEEEAAAQQQQAABBBBAAAEEEEAAAQRsChDAsglHMwQQQAABBBBAAAEEEEAAAQQQQAABBBBAAAEEEEAAAQQQQAABBBBAAAEEEECAABbvAAIIIIAAAggggAACCCCAAAIIIIAAAggggAACCCCAAAIIIIAAAggggAACCCBgU4AAlk04miGAAAIIIIAAAggggAACCCCAAAIIIIAAAggggAACCCCAAAIIIIAAAggggAACBLB4BxBAAAEEEEAAAQQQQAABBBBAAAEEEEAAAQQQQAABBBBAAAEEEEAAAQQQQAABmwIEsGzC0QwBBBBAAAEEEEAAAQQQQAABBBBAAAEEEEAAAQQQQAABBBBAAAEEEEAAAQQQIIDFO4AAAggggAACCCCAAAIIIIAAAggggAACCCCAAAIIIIAAAggggAACCCCAAAII2BQggGUTjmYIIIAAAggggAACCCCAAAIIIIAAAggggAACCCCAAAIIIIAAAggggAACCCCAAAEs3gEEEEAAAQQQQAABBBBAAAEEEEAAAQQQQAABBBBAAAEEEEAAAQQQQAABBBBAwKYAASybcDRDAAEEEEAAAQQQQAABBBBAAAEEEEAAAQQQQAABBBBAAAEEEEAAAQQQQAABBAhg8Q4ggAACCCCAAAIIIIAAAggggAACCCCAAAIIIIAAAggggAACCCCAAAIIIIAAAjYFCGDZhKMZAggggAACCCCAAAIIIIAAAggggAACCCCAAAIIIIAAAggggAACCCCAAAIIIEAAi3cAAQQQQAABBBBAAAEEEEAAAQQQQAABBBBAAAEEEEAAAQQQQAABBBBAAAEEELApQADLJhzNEHBSoKioSObMmeO3yxYtWkhqaqqTj6MvBBBAAAEEEEAAAQQQQAABBBBAAAEEEEAAAQQQQAABBBBAAAEEEEDAFQKlpaWSn5/vdywDBgyQzMxMV4wz2CAIYLl+iRhgMgh88cUXMmjQoGSYKnNEAAEEEEAAAQQQQAABBBBAAAEEEEAAAQQQQAABBBBAAAEEEEAAAQQsCcyaNUuOPvpoS3XjWYkAVjz1eTYCvwoQwOJVQAABBBBAAAEEEEAAAQQQQAABBBBAAAEEEEAAAQQQQAABBBBAAAEEqgoQwOKNQAABywIEsCxTUREBBBBAAAEEEEAAAQQQQAABBBBAAAEEEEAAAQQQQAABBBBAAAEEkkSAAFaSLDTTRMAJgbfeekvOPPNMJ7qiDwQQQAABBBBAAAEEEEAAAQQQQAABBBBAAAEEEEAAAQQQQAABBBBAwBMCBLA8sYxMAoHYCBDAio0zT0EAAQQQQAABBBBAAAEEEEAAAQQQQAABBBBAAAEEEEAAAQQQQACBxBEggJU4a8VIEYi7AAGsuC8BA0AAAQQQQAABBBBAAAEEEEAAAQQQQAABBBBAAAEEEEAAAQQQQAABlwkQwHLZgjAcBNws8Nlnn8mQIUP8DvHNN9+UQw891M3DZ2wIIOAxgfXr18ugQYP8zkq/wWndurXHZsx0EEDAzQLsSW5eHcaGQPIJsCcl35ozYwTcLsC+5PYVYnwIJJcAe1JyrTezRcDtAuxJbl8hxodAcgmwJ4Ve72BGK1askIMOOih0J3GuUeuAUeI8Bh6PQNILfPHFF0HDDkcffXTSGwGAAAKxE/jpp5+kQ4cOfh+4Zs0aad++fewGw5MQQCDpBdiTkv4VAAABVwmwJ7lqORgMAggYAuxLvAYIIOAmAfYkN60GY0EAAfYk3gEEEHCTAHtS6NXwghEBrNDrTA0Eoi5AACvqxDwAAQTCEPDCNzhhTJeqCCDgcgH2JJcvEMNDIMkE2JOSbMGZLgIJIMC+lACLxBARSCIB9qQkWmymikACCLAnJcAiMUQEkkiAPSn0YnvBiABW6HWmRhgC5eXlsnXrVtm9e7fo4Wo5OTnSpEkTSU1NDaOX2FTVMe7YsUP27dsndevWlUaNGpm/xqMQwIqHOs9EAIFAAl74BofVRQAB7wiwJ3lnLZkJAl4QYE/ywioyBwS8JcC+5K31ZDYIJLoAe1KiryDjR8BbAuxJ3lpPZoNAoguwJ4VeQS8YJW0Aq7i4WBYsWCDfffed5Ofn+13twYMHi/7jxvL000/LlVdeGXRosbomSsND77zzjsyYMUOWLFliBpoql/T0dOnSpYscc8wxcvLJJ8vw4cOldu3aMWfVO0MnT54sU6dOlXnz5snmzZtrjKF169bSv39/OfHEE+X00083Q1mxKASwYqHMMxBAwKqAF77BsTpX6iGAgPsF2JPcv0aMEIFkEmBPSqbVZq4IJIYA+1JirBOjRCBZBNiTkmWlmScCiSHAnpQY68QoEUgWAfak0CvtBaOkCGDpqUxLly41w1YV//z444+yf//+oKt81113yd133x36TYhxjY0bN0r37t3NU6aClWgHsP73v/+JGqllOKVTp05y++23y+9+9zupVatWOE1t1V27dq3cdttt8uabb0ppaanlPrKysswx3nPPPdK4cWPL7exUJIBlR402CCAQLQEvfIMTLRv6RQCB2AuwJ8XenCcigEBgAfYk3g4EEHCbAPuS21aE8SCQ3ALsScm9/sweAbcJsCe5bUUYDwLJLcCeFHr9vWDkyQCWnnT01Vdf+cJWc+fOlcLCwtArWq2GWwNYY8eOlbfffjvkfKIVwNq5c6dcdNFF5qlXkZRBgwbJpEmTpGXLlpF0E7TtU089JTfddJPs3bvX9jM0fPX888/LKaecYruPUA0JYIUS4usIIBBLAS98gxNLL56FAALRFWBPiq4vvSOAQHgC7EnheVEbAQSiL8C+FH1jnoAAAtYF2JOsW1ETAQSiL8CeFH1jnoAAAtYF2JNCW3nByJMBLA3K6OlMkRY3BrB0XlaDQNEIYOlLP2LECFmxYkWkvGb73NxcmTJlihxyyCGO9FfRyYEDB+SKK66QZ5991pF+9aSuBx54QP70pz850l/1TghgRYWVThFAwKaAF77BsTl1miGAgAsF2JNcuCgMCYEkFmBPSuLFZ+oIuFSAfcmlC8OwEEhSAfakJF14po2ASwXYk1y6MAwLgSQVYE8KvfBeMCKAFWSd3RbAKigokB49eoie8GWlOB3Ays/Pl6OPPlpWrVpl5fGW6zRt2lRmzZolXbt2tdwmVMWrrrpK9PQrp8vf/vY3+eMf/+h0t0IAy3FSOkQAgQgEvPANTgTTpykCCLhMgD3JZQvCcBBIcgH2pCR/AZg+Ai4UYF9y4aIwJASSWIA9KYkXn6kj4EIB9iQXLgpDQiCJBdiTQi++F4wIYAVZZ7cFsK6++mp58sknQ7+Zv9ZwMoBVVlYmgwcPNoNCgcqhhx4q48ePl2OPPVbatGkjemrUxo0bzesgX3rpJfn0008Dtu3evbt5ZWTdunUtzy9QRT316vLLLw/Yj14pqOMcPXq0GWjLzs4WvVZx/vz58t///tcca6ArC2vXri0ffvihDB06NOJxVu6AAJajnHSGAAIRCnjhG5wICWiOAAIuEmBPctFiMBQEEBD2JF4CBBBwmwD7kttWhPEgkNwC7EnJvf7MHgG3CbAnuW1FGA8CyS3AnhR6/b1glNQBrDp16phX33399dd+V9tNAaxvvvlGBg4cKOXl5VXGevbZZ8ukSZP8jt/JANa9994rd955p9/nqOMTTzwhF198cdBPzfvvvy8XXnihbN++3W+9Sy+9NOIrA5cvXy59+vSRoqIiv88466yz5JlnnpEGDRoEHKuGxs477zyZMWOG3zrNmzeXpUuXBu0j9PZRtQYBrHDFqI8AAtEU8MI3ONH0oW8EEIitAHtSbL15GgIIBBdgT+INQQABtwmwL7ltRRgPAsktwJ6U3OvP7BFwmwB7kttWhPEgkNwC7Emh198LRkkTwEpLS5OePXuKntI0YMAA81f936mpqeZJTf6KWwJYJSUl0q9fP1m4cGGVYZ555pkycuRIueiii/yO36kA1tq1a0VPqNq3b1+N52RmZsqUKVNkyJAhoT8xRo1FixaZJ2Rt27atRn09XWr27NnSv39/S335qzRq1ChzPP6Knor19NNPW+pbzU877TR57733/Nb/wx/+II8//rilvqxUIoBlRYk6CCAQKwEvfIMTKyuegwAC0RdgT4q+MU9AAAHrAuxJ1q2oiQACsRFgX4qNM09BAAFrAuxJ1pyohQACsRFgT4qNM09BAAFrAuxJoZ28YOTJAJYGZ5YsWWKGrCr+0ZOuMjIy/K6q2wNY999/v0yYMKHK2OvVq2eewjR9+vSoB7D0ZCu9ls9f0dOkLrvsstCflko1pk2bJieeeKIcOHCgRrvhw4ebV/zZKZ9//rkZ7vJXjj76aPnss88kJSXFcteFhYVm8G3FihU12mhwb9WqVdK2bVvL/QWrSADLEUY6QQABhwS88A2OQxR0gwACLhBgT3LBIjAEBBDwCbAn8TIggIDbBNiX3LYijAeB5BZgT0ru9Wf2CLhNgD3JbSvCeBBIbgH2pNDr7wUjTwawysrKwgrauDmApeGf3r1717hSb+LEiXLNNdfIyy+/HNUAll7H16FDBykuLq7xidBQ06xZs0J/UvzUGDdunLz++ut+2/7www/m1ZDhlpNOOkk++OCDGs00LLVgwQLp1q1buF3KRx99JCNGjPDb7tprr5XHHnss7D79NSCA5QgjnSCAgEMCXvgGxyEKukEAARcIsCe5YBEYAgII+ATYk3gZEEDAbQLsS25bEcaDQHILsCcl9/ozewTcJsCe5LYVYTwIJLcAe1Lo9feCkScDWKGXrmoNNwewjjvuOJkxY0aVAesVfXpVn17ZF+0A1n333Sd33HGHX1I9USrQiVOh1kBPj+rSpYuUl5fXqHrppZfKs88+G6qLKl//+eefpX379n5P1frd734X8AQvKw8ZPHiwzJw5s0ZVPYVs06ZNotcwRloIYEUqSHsEEHBSwAvf4DjpQV8IIBBfAfak+PrzdAQQqCrAnsQbgQACbhNgX3LbijAeBJJbgD0pudef2SPgNgH2JLetCONBILkF2JNCr78XjAhgGevs1gCWXvun1/9VLhq6+vbbb2XAgAHmb0c7gNW9e3fzqsPqRU/l+vHHH0N/SoLUCHRiVaNGjSQ/P1/S0tIs9//QQw/Jn/70J7/1v//+e+nbt6/lvqpXnDx5spxxxhl+2+vX9MrLSAsBrEgFaY8AAk4KeOEbHCc96AsBBOIrwJ4UX3+ejgACVQXYk3gjEEDAbQLsS25bEcaDQHILsCcl9/ozewTcJuDmPenAgQPmIRX6KwUBBJJDQA+UCXQL2Lx586Rt27auhtBMjWZVAmVrnBi8m/dtq/MjgGVIuTGAtWXLFvPKvO3bt1dZy6uvvlr+8Y9/+H4vmgGsJUuWSI8ePfy+Sw8++KDccsstVt8zv/XeeOMNOffcc/1+bfr06QGv/vPX4PDDDzdPBate1FDnEUkpKiqS5s2by+7du2t0c8455wS8SjGcZxLACkeLugggEG0BL3yDE20j+kcAgdgJsCfFzponIYBAaAH2pNBG1EAAgdgKsC/F1punIYBAcAH2JN4QBBBwk4Cb9qSysjLZs2ePFBQUmL/q/6YggEByCezfv18WLFjgd9K9evWSjIyMhABJT0+XnJwc8x+9KczJQJab9m27i0EAy5BzYwBr3LhxNYI9ubm55mlUevVdRYlmAGvixIly7bXX+n23Fi1aFDCcZfVl3LVrlzRu3NjvNxk33nijPPzww5a62rlzp9mPv+sMb7rpJvnrX/9qqZ9glU4//XT5z3/+U6NKs2bNzNO6It1YCGBFvER0gAACDgp44RscBznoCgEE4izAnhTnBeDxCCBQRYA9iRcCAQTcJsC+5LYVYTwIJLcAe1Jyrz+zR8BtAm7YkzRolZeXZwavKAggkNwCXglgVV5FvdGsZcuWkpWV5cjiumHfjnQiBLAMQbcFsKZNmyYjR46ssbaTJk2Ss846q8rvRzOANXbsWHn77bdrjENPg9LQkRPlsMMOk++++65GV/3795c5c+ZYesS7774rY8aM8Vt3ypQpfi0tdVyp0lNPPSVXXXWV32aaVO3Zs2e4XVapTwArIj4aI4CAwwJe+AbHYRK/3eEUC2WegYAInzXeAgQQcJMAe5KbVoOxIICACrAv8R4ggICbBNiT3LQajAUBBOK9J5WUlMi6detEQxcUBBBAQA+T2bdvn1+IOnXqmNf7JWLRrI1en+hECCve+7YT/gSwDEU3BbD27t0rBx98sPl/nlQuxx9/vGgwq3qJZgCrXbt2oneRVi8nnXSSvPfee068f2aoScNN1YseXVdYWCiamgxV7rrrLrnnnnv8Vtu6dat5OlakRUNiGhbzV1555RW54IILInoEAayI+GiMAAIOC3jhGxyHSfx2h1MslHkGAvxQkXcAAQTcJcCf/+5aD0aDAAJ8r8Q7gAAC7hLgeyV3rQejQSDZBeK5J2noSn/GWlpamuzLwPwRQOBXAa8GsHR6ToWw4rlvO/WiEsD69YXwB6rBnrvvvtspa0v96NV7jz76aJW6enfmwoULpVOnTjX6iFYAa8eOHdKoUSO/Y54wYYLce++9luYTqtLzzz8v48eP91tt3rx50qdPn1BdmKdf6SlY1Uvr1q3NZLkTRb9R0tSmv2sOr7vuOvn73/8e0WMIYEXER2MEEHBYwAvf4DhM4v/PqcXLpe/BXf1+bc2aNdK+fftYDINnIOB5AfYkzy8xE0QgoQTYkxJquRgsAkkhwL6UFMvMJBFIGAH2pIRZKgaKQFIIxHNP0vDVnj17qjhrQEF/1piTkyN62k1KSkrAQ0KSYoGYJAJJJlBcXCyLFy/2O+sePXqIHlDj5nLgwAHRk/30EJ3du3eb/1656ME6mmcJdPiRlbnFc9+2Mj4rdQhgGUpuOQHrhx9+kEMPPVT0PuDKRU93uuOOO/yuZ7QCWF9//bUcddRRfp/pxIlPFR1/9tlnMmTIEL/P+b//+z8588wzQ77HXbt2leXLl9eop/1++umnIdtbraA/SF+7dm2N6npdpF51GEkhgBWJHm0RQMBpAS98g+O0SfX+lm8qkEmfzpW7zvX/Z9jq1aulQ4cO0R4G/SOQFALsSUmxzEwSgYQRYE9KmKVioAgkjQD7UtIsNRNFICEE2JMSYpkYJAJJIxCvPUlDCStXrqzirMGKNm3auD5gkTQvBxNFIA4CeuDLggUL/D65V69ekpGREYdR2XukhrE2bNggBQUFVTrQn4vp4UJ2S7z2bbvj9deOAJah4oYAloauDj/8cJk7d26VddJw0fz58wP+gRytANYbb7wh5557rt93TcNCAwcOdOQ91AS4XnXorzz00ENy8803B32Ofrg1LV5UVFSj3iWXXCLPPfecI+PUTo477jiZMWNGjf66d+8eMK1q9eEEsKxKUQ8BBGIh4IVvcKLlVFZ+QD5fsUXm/bxTtuevl/suGOr3Uf/6cLacN2xAREn/aM2BfhFINAH2pERbMcaLgLcF2JO8vb7MDoFEFGBfSsRVY8wIeFeAPcm7a8vMEEhEgXjtSVu3bpUtW7b4yGrXrm2eCpOampqIjIwZAQQcEvBSAEtJNKexatWqKidhNW7cWJo1a2ZbLF77tu0B+2lIAMtAcUMA629/+5vccMMNNZZIT3AKdEKUVo5WAEvDT3/605/8vmv6QerYsaMj76EetacpSP2AVi9XXHGFPPXUU0Gfs2nTJmnRooXfOnpqmJ4e5lQZN26cvP766zW602NC9+7dG9FjCGBFxEdjBBBwWMAL3+A4TGJ2t7uoRKbMz5O8Xb+EfoMFsCb86xMZ2LeHjOjRXGrXrhWN4dAnAkkjwJ6UNEvNRBFICAH2pIRYJgaJQFIJsC8l1XIzWQRcL8Ce5PolYoAIJJVAvPYk/Tmq/vyzojRo0EByc3OTyp7JIoBATQGvBbB0hps3b5Zt27b5Jqun/Wng1G6J175td7z+2hHAMlTiHcDSa+0OPvjgGncBn3feefLqq68GXe9oBbBuvPFGefTRR/0+W+/1rFu3rmPvoSYht2/fXqO/008/Xd56662gz1m4cKHokXz+yhNPPCFXXXWVY+PUgJwG5fyVSE2CBbDefPNN82rKWBe9cpGCAALJKeCFb3CcXrm12/bI1IX5sq/4t2uCQwWwGrVoLV1b5MjxB7eQFEJYTi8J/SWRAHtSEi02U0UgAQTYkxJgkRgiAkkmwL6UZAvOdBFwuQB7kssXiOEhkGQC8diT9MCJpUuXVpFu27atoz9XTbJlZLoIeEYg0QJYOt5QZd++feZVhFr0+lUt9evXt307zPr162XQoEF+H7tmzRpJhPwCASxj+eIdwDrxxBNl6tSpVV6khg0bmn9AhzqiLVoBrIsuusg8Xat6SUlJkdLS0lCftbC+rqdp6QemetEr/z755JOgfc2cOVMGDx7st46G1zTE5lTR07Tuuusuv93pVYp6d7PdEiyAZbfPSNv5O5Us0j5pjwACiSEQj/8wdatMuXHl4Ldrthv/bDNOa6w6SisBLG3RqVm2nNizhaSm1HbrNBkXAq4WYE9y9fIwOASSToA9KemWnAkj4HoB9iXXLxEDRCCpBNiTkmq5mSwCrheIx55UVlYmy5cvr2Kjp8HoqTAUBBBIboFEC2DNmTPH8oJVDp9eeumlUlT0y00yThYCWE5qRrmveAaw3njjDTn33HNrzPCZZ56Ryy67LOTMoxXAGjt2rLz99ts1nq/HZO7YsSPkuMKp0KdPH5k/f36NJv369ZO5c+cG7erdd9+VMWPG+K3zzjvvBPxaOOOrqPv3v/9drr/+er9NdfyBTuKy8iwCWFaUqIMAArESiMd/mMZqbuE8R0+7mrowT9Zu83/NrNUAlj6zQ5O6clLvXEJY4SwAdRH4VYA9iVcBAQTcJMCe5KbVYCwIIKAC7Eu8Bwgg4CYB9qv9MR0AACAASURBVCQ3rQZjQQCBeOxJeojFihUrquB37txZUlNTWRAEEEhyAS8HsHRplyxZYq6w3lBWUFDg+GoTwHKcNHodxiuApUGmbt26mXdjVi5HHHGEfPXVV5aOZotWAGvUqFEyZcqUGugtWrSQvLw8Rxfj8MMPl9mzZ9foU69l1CsGgxW9ovDMM8/0W2XatGly/PHHOzbWp59+Wq688kq//X333XcyYMAA288igGWbjoYIIBAFgXj8h2kUphFRl3m79skH8/OkoCjwqY/hBLB0MG0bZcnoPi0lPZWTsCJaHBonnQB7UtItORNGwNUC7EmuXh4Gh0BSCrAvJeWyM2kEXCvAnuTapWFgCCSlQDz2JAJYSfmqMWkELAkQwLLEFLASAazI/GLaOl4BrN///vfy4osvVpmrJqD1ODc9FcpKiVYAa/jw4fLxxx/XGELr1q1l3bp1VoZmuc7RRx8tX375ZY36mgivfkxn9Ur//ve/A14zqOMfOnSo5XGEqvj888/L+PHj/VbT8R911FGhugj4dQJYtuloiAACURCIx3+YRmEatrrUY1Lnrdsps1ZslTLj+sFgJdwAlvbVqmEdGXNIS8lITbE1PhohkIwCybwnJeN6M2cE3C7AnuT2FWJ8CCSfAPtS8q05M0bAzQLsSW5eHcaGQPIJxGNPIoCVfO8ZM0bAqgABLKtS/usRwIrML6at4xHAmjlzpgwZMkT0B72Vi15x9+ijj1qef7QCWMcdd5zMmDGjxjjatWtnHm3uZDn22GPl888/r9Flhw4dZPXq1UEf9a9//UsuvPBCv3V0/IMHD3ZsqC+99JJcfPHFfvvT9TzmmGNsP4sAlm06GiKAQBQE4vEfplGYRthd7i8tk48Xb5blm6wdjWongKWDyq2fKaf0bSWZaYSwwl4kGiSlQLLuSUm52EwagQQQYE9KgEViiAgkmQD7UpItONNFwOUC7EkuXyCGh0CSCcRjTyKAlWQvGdNFIAwBAlhhYPmpSgArMr+Yto51AEs/XL17965xulObNm1k8eLFkp2dbXn+0QpgjRgxQj766KMa42jVqpWsX7/e8visVBw4cKB55WL10qVLF1m2bFnQLl5//XUZN26c3zo6/mHDhlkZgqU6zz33nFx66aV+6+r4jzzySEv9+KsU7JtA251G2LB6ODDC7miOAAIIuFpga+F+88rB7XuKLY/TbgBLH9C8XqaM7UcIyzI2FRFAAAEEEEAAAQQQQAABBBBAAAEEEEAAAZcLEMBy+QIxPAQQsCygt7aFU5YsWWJWv+qqq6SgwNpBB+H0TwArHK041411AOuOO+6Q++67r8as//vf/8qpp54alka0AlijRo2SKVOm1BhL8+bNJT8/P6wxhqp8+OGHy+zZs2tU69mzpyxYsCBo87feekvOPPNMv3WmTp0qJ5xwQqjHW/76008/LVdeeaXf+roB9e/f33Jf1SsGC2DNmjVL9OrHWJf27dvH+pE8DwEEEIiLwJK83fLJkk1SUhb8ysHqg4skgKV9NcnJkNOMEFZWempc5s1DEUAAAQQQQAABBBBAAAEEEEAAAQQQQAABBJwTIIDlnCU9IYBAfAX0UKFQpaysTDQYpaWkpMT8tV69elK7du1QTf1+XQ8CGjRokN+vEcCyRRqfRrEMYC1atEj69u3rewErZnzSSSfJe++9FzZAtAJYp512mmggrHrRD8yuXbvCHmewBr169ZKFCxfWqDJgwAD57rvvgj5LzU4++WS/dewE2oI9TK+GvPHGG/1W0fEffPDBtl3icQyq7cHSEAEEEPCIQGlZucxcvkXmr7f351qkASxlbJydbpyE1VqyMwhheeS1YhoIIIAAAggggAACCCCAAAIIIIAAAgggkKQCyRLA4ueaSfqCM20Eqgk4ved5YW+pZVwzFt5xDx58rWIVwFLqo48+usZ1e1lZWebVg+3atQtbN1oBrEsuuUReeOGFGuPRtKImGZ0setLS2rVra3Q5fPhw+fDDD4M+6osvvgiYgnzllVfkggsucGyod999t/z5z3/229+GDRukZcuWtp/lhc3E9uRpiAACCMRBYNe+EvPKwU27i2w/3YkAlj68YVaanNa/teRkptkeCw0RQAABBBBAAAEEEEAAAQQQQAABBBBAAAEE4ivgdBghvrMJ/HR+runWlWFcCMRWwOk9zwt7CwEs4x2MVQDrqaeeMu+8rF4efPBBueWWW2x9GqIVwLr55pvl4Ycf9jsmPQFLT8JyqjRo0MDvqVpnnXWWTJo0KehjNLgW6OSpxx9/XP7whz84NUy57rrrRPv0V/bt2yeZmZm2n+WFzcT25GmIAAIIxFhg9ZZCmb5okxSVRBYodiqApdOvX+eXEJb+SkEAAQQQQAABBBBAAAEEEEAAAQQQQAABBBBIPAGnwwhuFeDnmm5dGcaFQGwFnN7zvLC3EMAy3sFYBLDy8vKkW7dusnv37ipvfc+ePeX777+XtDR7P3CNVgDrkUcekZtuusnvJ3TZsmXSpUsXRz69RUVFUqdOHb99XXPNNTJx4sSgz9m6das0bdrUb51bb71VHnjgAUfGqZ2cffbZ8n//9381+svJyamxruE+1AubSbhzpj4CCCAQa4Hy8gPy9eptMnvNdkce7WQASweUk5kqpxshrAZZ6Y6Mj04QQAABBBBAAAEEEEAAAQQQQAABBBBAAAEEYifgdBghdiMP70n8XDM8L6/V1lu/NN8wb9482bx5szm95s2bS58+faRfv34BsxfhOpSXl8vSpUvN52gmoKCgQPRmsUaNGolmLHr37m07YxHuWKzU37FjhzlW/Xxs27ZNNAeh49XDaBo3biy9evWSDh06OOZjZUzRruP0nueFvYUAlvHWxSKA9c4778ipp55a4x1/+umnzWsJ7Zb//e9/MmHCBL/Np0+fHvBavK5duwbdkCZPnixnnHGG335nzJghgwcPtjvkKu1Wr14tnTp18tvXo48+Ktdff33I52RnZ8uePXtq1LvwwgtFA2pOlWOOOUZmzZpVozvdLOfPnx/RY7ywmUQEQGMEEEAgygJ79pfK1IX5sm77Xsee5HQASweWnZFqnoTVqC4hLMcWio4QQAABBBBAAAEEEEAAAQQQQAABBBBAAIEYCDgdRojBkG09gp9r2mIL2WjDhg0ye/Zs+fbbb81f58yZY4aOKkq7du3McE+8SklJiXlb1GOPPSY6Vn+ldevW5q1SekuV3QNoNm7caD7jpZdeMoNXgUrdunXlnHPOMfME3bt3jwuLjvW5556T//znP7Jw4ULRcFqwUr9+fRk4cKCceeaZcsopp4j+b3/l559/lvbt21fpT/sPdDNYOJMvLi6W3Nxc2b79t8MK3n77bXM84Ran9zwv7C0EsIy3KJ4BrHBfYqfqr1mzxvzQBipz586VAQMG+P3y888/L7///e8dGcpHH30kI0aM8NvXf//7X7+hteqVNQClG071osE2f4EpuwNv1aqV6CZavZx88smiQbhIihc2k0jmT1sEEEAgmgLrd+yVqQvypdAIYTlZohHA0vFlpafI2H6tpWlOhpPDpS8EEEAAAQQQQAABBBBAAAEEEEAAAQQQQACBKAo4HUaI4lAj6pqfa0bEV6Xxl19+KXooiYau/P0cunLleAaw1q1bJ2PGjJEffvjB0uT79+9v/vxcf74eTpk0aZJcccUVsnPnTsvN0tPT5Z577pFbbrnFcptIK+r47rzzTnnmmWdEg2l2SkZGhlxyySVy++23m4Go6mXo0KHy6aef+n775ptvloceesjOo6q00QzGaaed5vu9Jk2amO+encCc03ueF/YWAljGq0UAq+bntLCwUOrVq+c3palXE/71r3+N+MOtHTz55JNy9dVX++1ryZIl5rWNoYomRN96660a1fRqwopjD0P1EerrwTx0M3/wwQdDdRH0617YTCICoDECCCAQBQHzGNyfd8gXK7ZJeYi/dWDn8dEKYOlYMtNS5LR+raRZvUw7Q6MNAggggAACCCCAAAIIIIAAAggggAACCCCAQIwFnA4jxHj4lh/HzzUtU4WsqCc9/fGPfwxZTyvEK4ClP28/6qijZNWqVVXGWadOHenYsaPoVYF6+IteuVe5dO7cWb766ivRgI+V8uqrr4recFX9FKmUlBTRvvS0KD0RbMWKFX5DT3pr2L333mvlURHV0bCc5hP0lCp/JTMzUzSnoPNWm02bNsmWLVukrKzMb3111GCb3mBWuajHBRdc4PstDbPpM2vXrh3R+PWkq8qHy+hpZXqymZ3i9J7nhb2FAJbxJhHA8v9x0g/58uXLa3xx2LBhoidXOVH0JK0XX3yxRld6ZODu3bstbSB/+ctf5LbbbvM7nPXr14edrPXXkZ6kpVcQ+iuaxD3rrLMi4vDCZhIRAI0RQAABhwWKSsrkw8WbZNXmQod7/q27aAaw9CkZabXl1L6tJLd+najNgY4RQAABBBBAAAEEEEAAAQQQQAABBBBAAAEEnBFwOozgzKic74WfazpnGiyAlZ2dLXpISEWJVwDrxBNPlKlTp/rGoQEjPZxk/PjxkpWVZf7+nj175J///Kf5M/vKQazRo0fLu+++GxJMg0V6jeDevXt9dRs2bCj333+/nH/++aIWFUX718NZ9JCUvLw83+9r5uPzzz8XvSUrWuXjjz82TwKrPE59lq7NZZddJpqj0NO/qoekNHz1zTffmI56ApUeRFO5fPfddzVuJ1PTFi1aVHkHpk+fHvB2MStz1isdW7ZsWSXA9v3330vfvn2tNK9Rx+k9zwt7CwEs4zUhgOX/8zRu3Dh5/fXXa3yxQYMGsm3bNkvhqFCf1J49e8qiRYtqVAvn+sBg1xjqfatjx44NNYyQX3/kkUdET/7yV1auXCmdOnUK2UewCl7YTCICoDECCCDgoMDmgiL5YH6e7Nxr79hXq0OJdgBLx5GeWltOMUJYrRoQwrK6LtRDAAEEEEAAAQQQQAABBBBAAAEEEEAAAQTiIeB0GCEec7DyTH6uaUXJWp2KAFZOTo4Z3Dn00EPlsMMOM3/VU6WGDBni6ygeAawPP/xQjj/+eN8Y9Jo6DSEFOrhk5syZMnz48CoBH71Gr/I8/Mlcc8018sQTT/i+pOErPT0r2G1Zem3eEUccIXo9YkUZMWKEaEgpGkXXo1+/flWuR9RrBDWMduWVV4pehWil6AlfkydPNq9NXLhwodnEXwBLf//iiy+Wl156ydet5jdee+01K4/xW+cf//iH6IlXFaVXr14yf/582/05ved5YW8hgGW8TgSw/H+mXnjhBfPeUX9l9uzZ5sYfSdHj9jS16a/cddddcvfdd1vqXhOmjRo1kv3799eor5udXnMYaRk5cqRMmzatRjdO/UHnhc0kUmPaI4AAAk4ILNywS2Ys3Syl5Qec6C5oH7EIYOkA0lJqyZhDWkmbRr/8TRIKAggggAACCCCAAAIIIIAAAggggAACCCCAgPsEnA4juG+Gv4yIn2s6tzJ6rZ/+jFuDRtVPTfrss8/iHsA6/PDDRXMBFeWOO+4wg0PBita57777fFX0+sIvv/wyaJu2bdtWCVL99a9/DXg4SuWO9Kaqc845x/dbGhDbvn17lROznFit4uJiGThwoMyZM8fXnR5a884778ixxx5r6xF6PaE6qaeejjVgwIAa/eiJXpX71xPH8vPzRQN7doo+Y+7cub6mjz76qFx//fV2ujLbOL3neWFvIYBlvBixCGDZfmtDNHz55Zfloosu8ltLU5jt27e3/Wg96k8DRv6KHh+oR/5FUp599lm5/PLL/XbxxRdfmJuY1XLcccfJjBkzalRv3bq1eRdqoDW20r9ehdisWTO/AS8NqD333HNWuglaxwubScQIdIAAAghEIFBSVm4GrxZt3B1BL+E1jVUAS0eVWruWjO7TUto3qRveIKmNAAIIIIAAAggggAACCCCAAAIIIIAAAgggEBMBp8MIMRm0jYfwc00baDaaxDuAtWDBAundu7dv5HXr1jWv/AsV/ikoKJDc3FzzWsKKsnjxYvOKQX9l3759vqsMK75u9QYqPailfv36ZhCooujtWz169LAhHrjJ3/72N7nhhhuqVHj//fdl1KhRET9HQ1atWrXye+OWnpZ10EEHyerVq33PefHFFwPmQ4INRtfg4IMP9lVJTU2V9evXS/PmzW3Pwek9zwt7CwEs43UigBX4M1U91VpRs0OHDqIbX/UkbjifzkGDBokGraoXDU2tXbs2rL6ffvpp82g/f8XKsYbBxh3sJDA9dlGPUYy0eGEzidSA9ggggIBdgZ17i+V948rBLQU1T0K026eVdrEMYOl4UowQ1qjeudKp6W93nVsZJ3UQQAABBBBAAAEEEEAAAQQQQAABBBBAAAEEoi/gdBgh+iO29wR+rmnPLdxW8Q5g6elMeppVRdFDYTT8Y6VoXT1IpqI88MADcuutt/ptumHDBtF8QOWip4JZvdJPw156KlRF0dO29NQtp0pJSYl07NjRDCtVlAsvvLDK/Jx6lr9+/vznP1e5OUxPxNJ3I9xyyy23iJ4sVlFOOukkee+998Ltpkp9p/c8L+wtBLCMV4QAVuDP1cSJE+Xaa6/1W+E///mPjB071taHUo+283eMnnZ20003VfnwW3nAtm3bzCStboDVy+jRo+Xdd9+10k2NOpoqPeSQQ/zefarXJ+pGm5KSYqvvyo28sJlEjEAHCCCAgA2BlZsLZPqiTVJcWm6jdWRNYh3A0tHWrlVLTuzVQjo3t3e8bGQzpjUCCCCAAAIIIIAAAggggAACCCCAAAIIIIBAIAGnwwhulebnmrFZmXgHsI488kjzaryK8sYbb8jZZ59tafKvv/66jBs3zlc32DWEhYWFNU7V2rlzp3mylZWiVwHu2rXLV3XZsmXSpUsXK00t1Xnttdfk/PPPr1LX6WcEG4jeetapUyfR3IIWzbbo7wW6ycxfX3rdoV7zqGG3ivLWW2/J6aefbskgVnueF/YWAli/vqT+Xpq77rqrSpoworcvSo2jeQWhDlk3qzZt2ogeFVi96DGB8+fPFz2eLtyip0Z9/PHHNZppmGnFihWiJ2yFWy644AJ59dVX/TYL90rDik7+/e9/y3nnnee3T02b3nnnneEO0299L2wmjkDQCQIIIGBRoKz8gHy5cqvMXbvDYgvnq8UjgKWzML63luMPbiHdc+s5Pyl6RAABBBBAAAEEEEAAAQQQQAABBBBAAAEEELAlQABLzBN19GQdSuQC8QxgadgnOztb9Iq/iqI3WGmIx0rRuu3bt/dV1esLNW8Q6GAcvWZv1apVvvofffSRDBs2LOSjli9fLl27dvXVa9iwoWzdujWsm7ZCPeSMM86QyZMn+6rZPYEq1HOCfX3w4MEyc+ZMX5V7771XJkyYYLlL9RwxYoSvfqNGjczrJK2eMhboQU7veV7ITBDAMt4WTsAK/tm88cYb5dFHH/Vb6fbbbxc9fjCc8vzzz8v48eP9NtHUrKZn7RS9h7ZPnz6+9GflPnTj1VO3dHO3WnTT0XttdZOuXrQf/YOjcePGVrsLWs8Lm4kjEHSCAAIIWBAo3F8qU4wrBzfs3GehdvSqxCuApTPSENaw7s2lZytrfwMkegr0jAACCCCAAAIIIIAAAggggAACCCCAAAIIIKACTocR3Kg6Z84cufTSS+WHH34IODw9OUlvWQp0G5Ib5+XGMcUzgFX9Z9f6s3E9qSqcom2sBrg0c6DXFFaU448/XqZNmxbycRdffLG89NJLvnrXX399wFxDyM4CVNBbsTZt2uT7ql7jpzd6xbJUP5Snc+fOouEzq0UPnNGDZyrKlVdeKU8++aTV5gHrOb3neSEzQQDLeF0IYAX/bG3fvt08pk+v+ate1E7vev3d735n6QP64Ycfysknnyx6b2v1kpGRIYsXLzbvULVbqt8nW7mfE044Qd555x3R54QqO3bskKFDhwb85uH++++X2267LVQ3lr/uhc3E8mSpiAACCEQgsG77XpmyIE/2FpdF0IszTeMZwKqYwdDuzaR36wbOTIheEEAAAQQQQAABBBBAAAEEEEAAAQQQQAABBGwLOB1GsD2QKDV8//33RU8DKioqCvmEzMxM0SvOOA0rJFXACvEMYE2fPl30Z+sVpVu3brJkyZKwJqNt9Kq+iqI5Ab0ly1/RPMLBBx8s+fn5vi9rSOjvf/+731Oa9Eq9e+65R/TGqoqit3rp7V16JaFTRW/uqn6d4aeffipDhgxx6hGW+tHwmwbB9uzZ46v/1VdfiYYdQxU9eUzbVg7DzZ49Ww499NBQTUN+3ek9zwuZCc8GsPTey8ovYLC3o1evXn6/fMUVV4h+sK0UvTIvnNOVrPRppU60ryCsGMMLL7wgl1xyid8haQjrhhtuMK9rDGRQUlJibpB6FJ7+u7/ixJV+mj7t2bOn31Or9JmatH7llVekR48eAXm//PJLM1C2cuVKv3X0D4t58+ZZCnJZWUOt44XNxOpcqYcAAgjYEdDjbr/7aYd8tWqrcdKhnR6cb+OGAJbO6tiuTaVf24bOT5AeEUAAAQQQQAABBBBAAAEEEEAAAQQQQAABBCwLOB1GsPzgGFTUk68GDRpkKXxVMRwNYc2aNYuTsGyuTzwDWK+++qpccMEFvpHrdYB6jV04RQ870bBSRXnttddk3LhxAbv49ttvRU++2rVrl6+OhqrOPfdc6du3r9SvX988hUtDVpMmTRINR1UUve5QT8yqfB1hOGMNVPeDDz6oESLUQ2v0Cr9YlwsvvFD+9a9/+R572WWXyTPPPBNyGHpCmJ4UVlE0J7Fo0aKQ7axUcHrP80JmwrMBrOr3YFp5QSKpM2PGDNFnxrrEKoCl8zrrrLPkzTffDDjFZs2amRvgMcccI7oZajBLr/HT9KUeaffzzz8HbKttdANOSUmJmFA3wtGjR/u9ilA712do2lr/6d69u3l/7c6dO83NWk/IqvwHQfXB6DcKuvnr1YROFi9sJk560BcCCCBQWaCopEymL8qX1Vt+S/a7QcgtASy1OLpzEzm0fey/4XfDOjAGBBBAAAEEEEAAAQQQQAABBBBAAAEEEEDADQJOhxHcMKeKMehJO998803YQ9J2+rNiSvgC8QxgPf3001UOqhkzZoz5c/Rwit6K9d577/maaFhIQ0PBih6yc/XVV8uUKVMsPUpPu9IrMfUKw3r16llqE06l6kE0zRno5zweRTMMGmqrKA0bNjSzGKFu/9LTuvRdqigPPfSQ3HzzzY5Mwek9zwuZCQJYjrxaIskQwNITxUaMGOH4H5J6otTnn38uTZs2dWg1xDxtS+94dbKkpqaaR2WecsopTnZr9uWFzcRxFDpEAAEEDIFNu4vk/fl5snuf/9MT44nkpgCWOhzRsbHxT6OAVyvH04pnI4AAAggggAACCCCAAAIIIIAAAggggAACXhdwOozgFq+5c+dGdIqVtu/Xr59bppMw44hnAOvhhx+uEtLRg1r01KlwSvXDXR555BHzVi0rRU9t0ro7duwIWD0rK0v++Mc/yvjx46Vdu3ZWug27zuOPPy7XXXedr52GnvS6RKtFr/rbvXu3pep6yliwojfF6K1sa9eu9VXTw3P0WtBARetqG22rRQNkemhOy5YtLY0pVCWn9zwvZCYIYIV6ayx+PRkCWEqhR/6NHTs26ClRFsnManpcoN4X7NSHvPKzH3vsMbnxxhulrKwsnCH5rasbuB7pd9ppp0Xcl78OvLCZRAWGThFAIGkF9JvBBRt2yWfLtkhZuUvuHKy2GsECWL+/52k5+IjjYr5+h3VoJEd1akwIK+byPBABBBBAAAEEEEAAAQQQQAABBBBAAAEEkl3A6TCCWzyvvPJK0ROR7BZt/+STT9ptnrTt4hnAuvfee+XOO+/02Z9//vlVrr+zsih6haGeIFVRtM8JEyYEbaqZCz1kZd68eVYeYdZJS0szT836y1/+EvI0KMud/lrxvvvukzvuuMPXrHXr1rJu3TrL3QwYMEA0gGilVISkgtXVNVHHiqI3flU+Zax62+rjP+GEE2Tq1KlWhmOpjtN7nhcyEwSwLL06oSslSwBLJfSDpBuNplTtHrGn1xNecskloiEpDTdFq+hdtPqcYNcfhnp2r169zD9QDjnkkFBVbX/dC5uJ7cnTEAEEEKgmUFxaLp8u3SRL8gpca7Nu+QJ58+93yIZVSwKOsX2PvnLqlbdLmy69YjqPfu0ayjHGlYT6Zy0FAQQQQAABBBBAAAEEEEAAAQQQQAABBBBAIDYCTocRYjPq0E856qij5Ouvvw5dMUANbf/ll1/abp+sDeMZwIrGCVjapx6eEqho9uCWW26R8vJys4oGqzTEpSdp6c/p9brBgoICWbhwobz99tvyz3/+U/bu3evr7phjjjHDRU5mDyI9AcvpANaqVavkoIMO8s1Zb/DasGGDNGvWzC9r165dZfny5b6vvfHGG3L22Wc79pFyes/zQmaCAJZDr1e8Alia/gx036oeh6cbUbTK4sWLzYTl5MmTLQex9IfBJ554opluPeKII6I1tCr96sarVxI+8cQTkp+fb/mZnTp1MhO2em+sbl7RLF7YTKLpQ98IIJA8Atv3FBtXDm6UbYXFrp30om9myCv3XSulxftDjjE1PUMunPC4cRrWkJB1nazQp019GdK1GSEsJ1HpCwEEEEAAAQQQQAABBBBAAAEEEEAAAQQQCCLgdBjBLdi9e/eWBQsW2B6OHnYxf/582+2TtWE8A1h64pmeXFZRxowZEzCTEGh9Tj755CqnM2mfl19+ud/qr732mugpWxWladOmZtvDDz884PIvXbpURo0aJatXr/bV0cDWK6+84tgroyd4aZ8VRa/wC+eAGqcDWDqOQYMGyRdffOEbk+YgKl+TWPEFDU1q+LGi1K9f38xKZGZmOubj9J7nhcyEZwNYjr01dBRSYNOmTfLBBx+IhtAWLVpkHrund5nqf2ra6QAAIABJREFUMXk5OTnSqlUr6dGjh7kZ6DF40bqDNdRAi4uLRf+gmjZtmvzwww+yYsUK2blzpxQVFZlJ2EaNGommQPv372+GxHRDql27dqhuHfm6FzYTRyDoBAEEklpgWX6BfLxkk+gJWG4tevLVP64fZyl8VTEHDWFd87d/x/wkrJ6t6svQbs2MP8s4Ccut7xPjQgABBBBAAAEEEEAAAQQQQAABBBBAAAHvCDgdRnCLDCdgxWcl4hnAqh48GjZsmOjNU+GUoUOHyqeffupron2ed955NbrYtWuXmR/QXyuK1cNvlixZYp6OpTmAivLtt9/KYYcdFs5QA9bVDITmGyqXHTt2RHwIjr9sgJUrCHUcL7zwgnkDWEXp27evfP/99zXmcMUVV8gzzzzj+309dObZZ591xKWiE6f3PC9kJghgOfqK0RkC9gS8sJnYmzmtEEAAAZGy8gPy+YotMu/nna7nePzas2TtEut3j1dMSK8j/MNjk2I+v+65OTKiRwtCWDGX54EIIIAAAggggAACCCCAAAIIIIAAAgggkGwCTocR3OKnJyHp6UV2i7Z/8skn7TZP2nbxDGBNnz5dTjjhBJ99t27dRMNO4RRts2zZMl8T7XPEiBE1upg4caJce+21vt/XOlrXahk/frw8//zzvuoaTnruueesNg9aTw906dKlS5U6VsNhwTqOJIClB+Hk5uZWuX5RT6jr2bOn75H79+8362hYrKJ89dVXcuSRRzriUtGJ03ueFzITBLAcfcXoDAF7Al7YTOzNnFYIIJDsAruLSmTK/DzJ21Xkeop1yxfK368+zfY4r3/yv9K688G229tt2Ll5tozsmSspnIRll5B2CCCAAAIIIIAAAggggAACCCCAAAIIIIBASAGnwwghHxijCnq6jt4gZLfMnTtX+vXrZ7d50raLZwCr+s+u69atK4WFhWGthbbZu3evr83atWulbdu2NfrQ6w3fffdd3+//4x//kKuvvtrys7St9lFRNDBVOfhluaMAFVu0aCF6I1hFefjhh+XGG2+MqNtIAlj6YD1J7N///rdvDDoeHVdFmTx5spxxxhlRM6no2Ok9zwuZCQJYEX00aIyAMwJe2EyckaAXBBBIJoGftu6RaYvyZV9xWUJMe/LEu+Wr99+wPdaBo8+V0665y3b7SBp2bFpXRvXKldSU2FytG8lYaYsAAggggAACCCCAAAIIIIAAAggggAACCCSigNNhBDcZ6Mk533zzTdhD0nZ68g4lfIF4BrD0OjwNUO3bt883cP15tl4VaKVo2Kp9+/a+qtpXQUGB1KpVq0bz3r17i57gVFHef/99GTVqlJXHmHW0rfZRUeyExYI9TINMGmiqKEOGDKlytaLlgVaqGGkAS6+DrHyamJ52tW7dOklJSTGfMnr0aFHHinL//ffLbbfdZmeoQds4ved5ITNBAMvx14wOEQhfwAubSfizpgUCCCSrQLlx5eA3a7bJ7DXbxfgePmHKxOvOlp8W/2B7vPG6hrBiwO2bZMlJvVtKGiEs22tIQwQQQAABBBBAAAEEEEAAAQQQQAABBBBAIJCA02EEN0nPmTNHBg0aJEVF1m+zyMzMlFmzZsmAAQPcNJWEGUs8A1iKdMQRR8i3337r83r99dflnHPOseSndceNG+erGyyI17VrV1m+fLmv7rRp0+T444+39ByttHTpUunevbuvvr53lYNjljsKUPG1116T888/3/dVDZHpeA866CDbXUcawCovLzcDbhq6qihTp041r43csmWLtGzZUnQ/0lK7dm3R57Vp08b2eGO153khM0EAy/HXjA4RCF/AC5tJ+LOmBQIIJKPA3uJSmbYwX9Zu++3Y2URxePiy0ZK35rf/CAh33LkdushNz74XbjNH67dplCUn92kp6amchOUoLJ0hgAACCCCAAAIIIIAAAggggAACCCCAQNILeDmApYurJ+roaUBWQlgagnnrrbfkpJNOSvr3wi5AvANY9913n9xxxx2+4V900UXy4osvWpqO1n355Zd9dR944AG59dZb/bY96qij5Ouvv/Z9TZ+h7a2WTz75RIYNG+arrkGjn3/+2WrzkPVKSkqkY8eOsn79el/diy++WF544YWQbQNViDSApf3efvvtoq4VRcNxGnx7/PHH5brrrvP9vtroiVnRKE7veV7ITBDAisabRp8IhCnghc0kzClTHQEEklBg4859MmVBnhQU/ZK6T7Ty16vOkPwV820PO94nYFUMvFWDOjKmb0vJSP3lKFoKAggggAACCCCAAAIIIIAAAggggAACCCCAQOQCTocRIh+R8z3oSViXXXaZfP/99wE719OOJk6cyMlXEfLHO4A1f/586dOnj28W2dnZkpeXJ/prsKJXDeqVeHv27PFVW7RokfTo0cNvs3PPPVfeeOMN39fOO+88efXVVy3r6dV6f/nLX3z1Bw8eLDNmzLDc3krFRx99VG688cYqVStOnLLSvnodJwJYegqXnh5WUerUqSP5+fmi8//hh99uc1FLNY1GcXrP80JmggBWNN40+kQgTAEvbCZhTpnqCCCQRAJ6V/i8dTvl8+VbpTyR7hz8dY1Ky8rli5Vb5dMX/yKFP0yxvXIDR58rp11zl+32TjbMrZ8pp/RtJZlphLCcdKUvBBBAAAEEEEAAAQQQQAABBBBAAAEEEEheAafDCG6VDPZzzffee49TrxxauHgHsHQahx12mHz33Xe+GemJWPfcc0/QGWodPT2rouhVhpVPuKreWE+SuuSSS3y/nZGRIcuWLZN27dqFlNy+fbt07txZ9NeKcu+998qECRNCtg2nwv79+0WDhZWDTQ0bNhR93wcOHBhOV2ZdJwJY2k/108P05KvHHnvMN56cnBwzlJWVlRX2GK00cHrP80JmggCWlTeHOghEWcALm0mUiegeAQQSVGB/aZl8vHizLN9UkJAz2L6nWKYuzJOthcWyP3+l5L/y27Gt4U7oj0/8R9p06Rlus6jVb1YvQ8b2bS110glhRQ2ZjhFAAAEEEEAAAQQQQAABBBBAAAEEEEAgaQScDiO4FY6fa8ZmZZwOYNWqVavKwPWUKD0tKViZNm2ajBw50lclLS1NPv74YznmmGP8Nps5c6YMHz5c9Nq+iqL1hw4dGvAxW7dulQ4dOkhhYaGvzoABA+TDDz8UDTkFKlp/zJgx8umnn1YZ35IlS6RTp06OL9KqVaukf//+smvXLl/fetXmI488IpdeeqmojdWiczv++OOrVNfDDMItzz77rFx++eUBm0V6VWKo8Ti953lhbyGAFeqt4esIxEDAC5tJDJh4BAIIJJjA1sL98v6PG2XH3t++0U6UKeg3uovydsvMZVuktPy3b3rzXr1BijcuC3saGS27ycjbnpdBnZtI9f/ICbszBxs0ycmQ0/q1kqz0VAd7pSsEEEAAAQQQQAABBBBAAAEEEEAAAQQQQCD5BJwOI7hVkJ9rOrsyX375pezbt69Gpz/++GOVa++aN28ur732mt+Ht2zZMuAVfxUN7ASwtK0GhTQwVFE0dPTggw/K+PHjfScr6XWDzz33nNx6661SVFTkq3viiSfKBx98EBJMT9W6666qN4joCVj6+2PHjq1y7aFavf/++6InbelJWZXLVVddJU888UTI59mtMH36dDn11FNrrFfHjh3NqzmHDRsmffv29ftzoA0bNsgnn3wikyZNEr2+sHqxE8DSMFiLFi2qmFfu9/PPP5dBgwbZnW7Idk7veV7YWwhghXxtqIBA9AW8sJlEX4knIIBAIgks3rhbPl26SUrKwk/sx3ue+0vK5JOlm2XF5t/+tkXFmPbnrZBNr98iB0qLLQ+zVmq6ND/3IcnI7Szdc3NkWLfmUrt21b9pYrmzKFRsVDddTuvfWrIzCGFFgZcuEUAAAQQQQAABBBBAAAEEEEAAAQQQQCBJBJwOI7iVjZ9rOrsy7du3l7Vr10bU6YUXXigvv/xy0D7sBrA2bdpkXr+3Zs2aKv3XqVNHNHikwaHVq1fXCAHpKVR69WDTpk1Dzq2srExOOeUUM1hVvaSmpspBBx0k9evXl4KCAtGTqPRKwOpFrwLU07Y0IBbN8tVXX8mZZ54pGqjyV/S6P51z48aNJSUlxTzZS+vu3r3bb/3s7GwzuHbbbbfZGvY555xjhrqqF12blStXRvVQAKf3PC/sLQSwbL3GNELAWQEvbCbOitAbAggkqkBpWbnMXL5F5q//7QjWRJrLxp37ZNqifCkoKg047L0rZ8vW/z1oKYSl4asmY/4kWQcd5uuvY5O6MrJnC0lNqe0amgZZaWYIq16m9SNyXTN4BoIAAggggAACCCCAAAIIIIAAAggggAACCLhAwOkwggum5HcI/FzT2ZVxewBLZ6sBMb3uT0/lslIOOeQQeffdd6VNmzZWqpt19OSsG264QZ566inLbSoqjhs3zmxXr169sNvaabB9+3aZMGGCeeqXfu7tlLp164qGp/SUr9zcXDtdmG2qXxNZ0dGf//xnufPOO233a6Wh03ueF/YWAlhW3hzqIBBlAS9sJlEmonsEEEgAgV3GVYPvL9gom3fX/JsHbh9+ufE3NOb8tEO+WbPN+NsawUdbNz1F+mRuk1kvPSDrVy4OWFmvHWw47DLz5KvqpVWDOjK6T65kpKa4hqZenTQ5vV9rqW+EsSgIIIAAAggggAACCCCAAAIIIIAAAggggAAC4Qk4HUYI7+mxq83PNZ21ToQAls64uLhYHnvsMXn88cdl48aNfhH0KsTrrrtOrr32WklPT7cF9c0338jEiRPlnXfe8Xs1Y0Wn2v/IkSPlD3/4gxx33HG2nhVpo/Xr18vzzz8vkydPlkWLFoXsrmHDhnLYYYfJGWecYZ6ilZOTE7JNqAp6eljbtm2rrImedqankum7Fc3i9J7nhb2FAFY03zj6RsCigBc2E4tTpRoCCHhUYNWWQplunBy1v6Q84WZYaJx2NX1xvqzfUfOO9eqTad84S4b3aC5Z6amyPX+93HfBUL/zHXnzE7K0dnspDxLmapqTIacc0tLsyy0lJzNVTjNCWA2NawkpCCCAAAIIIIAAAggggAACCCCAAAIIIIAAAtYFnA4jWH9ybGvyc83YervtaeXl5TJ37lzzNKzNmzebw2vWrJnoqVf9+vWT2rWduf2jpKTEfMbixYtlx44d5lV+er2fhpi6dOki/fv3l4yMDNfwbNu2TebNmyf6+dB/12sS9ZQrHW+jRo2kR48e5lWK1a+CdM0EbAzE6T3PC3sLASwbLxJNEHBawAubidMm9IcAAokhUG4kjL5atU2++2l7Ygy42ihXG8Gxj5ZskqIQwbEU428LHN25ifRpXd/3zXGwANaEf30iu1MbygcL8qQ0SAqrgXHq1Kl9W4mePuWWUjcjxQxhNc52z3+4uMWGcSCAAAIIIIAAAggggAACCCCAAAIIIIAAAoEEnA4juFWan2u6dWUYFwKxFXB6z/PC3kIAK7bvIE9DwK+AFzYTlhYBBJJPYM/+UpliBIysnBzlNp3SsnL5YuVW+XH9rpBDa2hcyTeyZ67oiVWVS6gAVqMWrWXjzn3y7o8bZX9p4JPBsjNSzZOw3BR4yjKuWRxrhLCqzzkkFhUQQAABBBBAAAEEEEAAAQQQQAABBBBAAIEkFXA6jOBWRn6u6daVYVwIxFbA6T3PC3sLAazYvoM8DQG/Al7YTFhaBBBILoH1O/bK1AX5UmiEsBKtbN9TLFMX5snWwuKQQ++RW08Gd20qaSk1j8y1EsDSB2wp2C/vzNsge4vLAj4vM7W2jDmklbSonxlyTLGqkJmmIaxW0ryee8YUq7nzHAQQQAABBBBAAAEEEEAAAQQQQAABBBBAIFwBp8MI4T4/VvX5uWaspHkOAu4WcHrP88LeQgDL3e8so0sSAS9sJkmyVEwTgaQXOHDggMxdu0O+XLlNyo1/T6SiY1+Ut1tmLtsS9FpAnVO6Ebg6rlsz6doiJ+AUrQawtINd+0rk7R82mL8GKmkptWRUr1xp17iua1jTjWCYXpHYskEd14yJgSCAAAIIIIAAAggggAACCCCAAAIIIIAAAm4UcDqM4MY56pj4uaZbV4ZxIRBbAaf3PC/sLQSwYvsO8jQE/Ap4YTOJ1dJqgKLAOHGnqKRMmmZnSK1atWL1aJ6DQNIL6Ofuw8WbZNXmwoSz2G+M/ZOlm2WFhbG3ME58OqFnC6lfJy3oPMMJYGlHemWjnoQV7OSt2saWdsLBLaRz88DBr1jjawhrjHFFYuuGWbF+NM9DAAEEEEAAAQQQQAABBBBAAAEEEEAAAQQSRsDpMIJbJ87PNd26MowLgdgKOL3neWFvIYAV23eQpyHgV8ALm4mTS1te/kvIatfeEtm5r1h2Gr8uXblKLht1pN/HzP5xqQzo1YUwlpOLQF9JLRBsT5rwr0+kUYvWCeWzcec+mbYoXwqKQl+XeGj7hnJ4h8aSokmoECXcAJZ2p0Gw//24UfJ2FQXt/biuzaRX6/qhhhCzr+vpXCf3aSVtGxPCihk6D0IAAQQQQAABBBBAAAEEEEAAAQQQQACBhBJwOozg1snzc023rgzjQiC2Ak7veV7YWwhgxfYd5GkI+BXwwmYS7tKaISsjDLFjrxGwMq7k2mn8qldzadhKfy0zvl65hAo6dOjQwbwqrItxakzTnIxwh0N9BBCoJOCVAJZekTjnpx3yzZptEuq2xLrpKTLCOHmqbSPrAaNQ+1KgoFpJWblMWZAnP23bG/S9O7JTYzm0XUPXhEtTjVDaSX1aSocm7rkikQ8uAggggAACCCCAAAIIIIAAAggggAACCCDgFgGnwwhumRfjQAABBPwJOL3neSEzQQCLzwoCLhDwwmbij1FDVLs1VPVrwEp/NU+1MsNWpaLhCKslnKBDk+x0M4ilgawGWelWH0E9BDwpoGHHotIy49rOcvPqzl/+KZd9xq96GlPF1/YV//bvG9atlbvOHeLXI1FOwCo0Ap7TF+fL+h37Qq5re+NUp+E9mktWemrIupUrhLMvVe9Y98ePlmySZfkFQZ/Zt00DGdS5iWtCWHoy2Im9cuWgZtlhWVEZAQQQQAABBBBAAAEEEEAAAQQQQAABBBDwuoDTYQSvezE/BBBIbAGn9zwvZCYIYCX2O83oPSKQyJtJqXGSy24j6KChKl/Ayrg2cMeeEvOEq3BCVsGW027QoXm9TCOIlS2djUBWvcw0j7wxTCMZBTRIVWx83ioHpSoCVb+EqX4NWBlhq33Fv/27/n64xe7nLdznRKv+6i2FZrhJg2bBSkqtWnK0EW7qY1z1V8v493BLpE4HjBDqzOVb5Mf1u4I+untujgzr1lxqW7gWMdw52Klf27Aa2auFGXSlIIAAAggggAACCCCAAAIIIIAAAggggAACCPwi4HQYAVcEEEDAzQJO73mJnJmoWCcCWG5+Yxlb0gi4fTPRkJV5PeCvVwSaYSs9ycr43wVFJSGv9nJiISMNOugYWjWoI13Mawqzwz7pxok50AcCKqChm/2l5WZgSoNTZojq1xOqKsJV5slUvwaqfqlj1DfqhHFoXETYTnzeIhqAzca6V32xcmvIQJN23zArTUb2zI3oylInnPR9mL1mu3FN4vags+5oXPs3smcLSU2pbVPH2WaaVzveuLKxe249ZzumNwQQQAABBBBAAAEEEEAAAQQQQAABBBBAIEEFnA4jJCgDw0YAgSQRcHrPc3tmwsqyEsCyokQdBKIs4IbNpMQILmioapdxepUZrvo1YKVhq8L9pTELfgSidiLoUNG3BgfaNsoyT2/Ra7Qy01KivMJ07yYBpz5vGpzRE6nMcJQRkqoISlU+laoiOKW/90u46pfglVMnw0XL1cnPW7TGWL3f7XuKZerCPNlaWBzykT2M0NDgrk0lLcIwk5NOP67bKZ8Zp2EFKxoiHd0nVzJS3bFn6V46rHtz6dmqfkhzKiCAAAIIIIAAAggggAACCCCAAAIIIIAAAl4XcDqM4HUv5ocAAokt4PSe59TPcOOpSgArnvo8G4FfBWK1mRQb4Y+dRsBqly9cpUEr43+bJ1mVuno9nAw6VJ5oinGlV7vGWcY1hTnSsUm2pKe643QZVy9Ggg8u2OftuwVLpVlum19PpKp+CtWv1/yZV/z98jW3B6nsLlW0Pm92xxOsnQbhFuXtlpnLtkipcU1jsJJuBK6O69bM/Lw7UZx2WpZfIB8uzjfeq8Cja5qTIacc0tJVp/ipaZ82DZwgpQ8EEEAAAQQQQAABBBBAAAEEEEAAAQQQQCBhBZwOIyQsBANHAIGkEHB6z4tVZiKai0MAK5q69I2ARQEnNxO9pqx6wOqX06yKZc/+Mosjcl81p4MO/maYllJLOjbNNk/Gam+Estxy1Zf7ViOxR7R0+Srp3vUgv5OY8K9PpFGL1ok9QQdGH4vPmwPDNE8e+2TpZlmxuTBkdy3qZcoJxhV+9eukhaxrtUI0nH7aukc+WJAXNEzWwJjDqX1bST0H52J1zoHqHdOlqfRv1zDSbmiPAAIIIIAAAggggAACCCCAAAIIIIAAAggkrIDTYYSEhWDgCCCQFAJO73lOZibitQAEsOIlz3MRqCQQ7mai15npqVUarNphnGBV+erAvcbJPF4s0Qg6BHPSk7D0esKuRhirjXFdoZ6URUlMAb1Cc8OOfbJh515Zb/y6YuVque+CoX4nQwDrF5ZYf97svFkbd+6TaYvyLZ3ed2j7hnJ4h8aOf46j5aRze/fHjbLfOLUwUMnOSDVPwmqcnWGHLyptBh7URA7r0CgqfdMpAggggAACCCCAAAIIIIAAAggggAACCCDgdgGnwwhuny/jQwCB5BZwes8LNzPhRn0CWG5cFcaUdALBNpOPvp0vdRu3NAJXvwStdhrBK73+LNlKtIIOVhzrpKdIZw1jGdeWtWpQR2rVIoxlxS1edXYXlZiBKw1bbdix1wgpllQZSjzfpXiZhPtcNxvptY9zftoh36zZJsa/Bi11jc/uiINbSFsjRBmNEk2nLQX75Z15GyRYqDbTCIqOOaSVtKifGY3p2erz8I6N5MiOjdknbenRCAEEEEAAAQQQQAABBBBAAAEEEEAAAQQSWcDpMEIiWzB2BBDwvoDTex4BLO+/M8wQgZgIBNtMrn7039Kx14CYjMPND4lm0CGceedkpkpn41QsPRmreb0MQgbh4EWh7gEjgaOnwZlhK+PUIP11t/G/gxW3vEtR4HCsS7caFRaVynTj1Kv1xlqHKnqN6PAezSUrPTVUVdtfj7aTvttv/7DBfMcDFb06dVSvXGnXuK7teTjd8ND2jWTgQYSwnHalPwQQQAABBBBAAAEEEEAAAQQQQAABBBBwt4DTYQR3z5bRIYBAsgs4vecRwEr2N4r5I+CQAAGs0JDRDjqEHkHNGvXrpJmnYnUxwlhNc9xzDZiduSRKGw1c6YlW642TrX65VnCfpSvoKs/Pje+S2/zdaLR6S6F8tHiTFAW5lk8dU4wT6o7u3ET6tK4f9YBkLJz2GFdo6klYWwuLA74mekPqCcZJXxoOdUvp27aBHNuladTXwC3zZRwIIIAAAggggAACCCCAAAIIIIAAAggggIDTYQREEUAAATcLOL3nEcBy82ozNgQSSIAAVujFikXQIfQoAtdokp1uBrE0kNUgKz2SrmhbSUADVxo8+eV0q19CV8GuZLOC5/Z3ycocol3HTUalZeXyxcqt8uP6XSGn3TArTUb2zI1ZIDJWTvtLyuR/P26UvF1FQQ2O69pMehnBM7eU3sZYjuvWjBCWWxaEcSCAAAIIIIAAAggggAACCCCAAAIIIIBAVAXKyspk+fLlVZ7RqVMnSU/n50ZRhadzBBCIi0BxcbGsWrWqyrO7dOkiKSkptsZDAMsWG40QQKC6AAGs0O9ErIIOoUcSukbzeplGECvbPI2mXmZa6AbU8AmUl2vgar+s+/V0Kw1cFRnhEydLIr1LTs47nL7cYrR9T7FMXZgX9PSninn1yK0ng7s2lbSU2uFMNaK6sXQqMYJoUxbkyU/b9gYd85GdGsuh7Rq6JvTUo2U9Gd69udTWY7ooCCCAAAIIIIAAAggggAACCCCAAAIIIICAhwX0L5UvXbq0ygzbtm0rdevW9fCsmRoCCCSrwN69e2Xt2rVVpt+tWzfbP6MigJWsbxLzRsBhAQJYoUFjGXQIPRrrNVo1qCNdzGsKsyUrPdV6wySpWWYErjYXFJknW63/NXRVHOKKuUhpEvVdinTe4bSPt5H+R+qijbtl5vItUmq8I8FKuhG40lOW9PS5WJdYO+nn5aMlm2RZfkHQqfZt00AGGdcw1jKuY3RD6WaszfHGFYmEsNywGowBAQQQQAABBBBAAAEEEEAAAQQQQAABBKIpoKfB6KkwFaVBgwaSm5sbzUfSNwIIIBAXgc2bN8u2bdt8z9bT/vTUP7uFAJZdOdohgEAVAQJYoV+IWAcdQo8ovBqag2jbKMu8pvCgZtmSmWbv6MXwnuq+2nqdXP7uXwJXeq2gXqkW7cBVdYVEf5disarxNNLr9j5ZullWbC4MOdUWxmlzJ/RsIfXrxOekuXg4aThNg2mhrmTsnpsjw7q55+SpzkYIVa+HTOEkrJDvNRUQQAABBBBAAAEEEEAAAQQQQAABBBBAIHEFtm7dKlu2bPFNoHbt2mYgITWVv6SfuKvKyBFAoLqA/rxKA6clJSW+LzVu3FiaNWtmG4sAlm06GiKAQGUBAlih34d4BB1Cj8peDQ0gtGucZZ7Y07FJtqSnxu7KNHsjtt9Kr03LN0JWerrV+h17zX8PdaKR/adZa+mld8najMOvFS+jjUYob9qifCkoKg056EPbN5TDOzSOa6AnXk76Te3sNdvlG+OfYKVjk7pG6KmFpMbwWsZg49EA6qje/E2vkC83FRBAAAEEEEAAAQQQQAABBBBAAAEEEEAgYQU0jLBy5coq49dTYdq0aSP6KwUBBBBIdAGaK4wMAAAgAElEQVT9OdWGDRukoKDqjS0dOnSQzMxM29MjgGWbjoYIIFBZgABW6PchXkGH0COLrEZaSi3p2DTbPBmrvRHKcktQwu6s9peWSd5O44QrI0ijp1zpaVd6bZqbilffJSeNY21UbnyjNuenHUagaJsY/xq01E1PkRHGdXZ6oly8S6ydqs/3x3U75TPjNKxgRa9BHd0nVzJS43PqXjCjNWvWSPv27eO9jDwfAQQQQAABBBBAAAEEEEAAAQQQQAABBBBwVODnn3+WPXv2VOmzlnFVSlZWlmRnZ5u/pqSkiP4eBQEEEEgEgfLyciktLZXCwkLZvXt3lZOvdPxpaWnmaX+R7GsEsBLhTWCMCCSAAAGs0IsU76BD6BFGXkNPwtLrCbsaYaw2RrgkEa7qKjKui9NTi/SEKw1dbd69XzRM4+aSDO9SpP6xNCo0Truabpx6td54f0IVDSkO79FcstLdcVRzLJ0C2SzLL5APF+cbn7vAek1zMuSUQ1rGxY0AVqi3mq8jgAACCCCAAAIIIIAAAggggAACCCCAgNcE9u/fLxrC0rACBQEEEPC6gIau2rZta4ZLIykEsCLRoy0CCPgECGCFfhncEHQIPUrnatQxTvnprGEs45pCPcEmkrSwc6MS2VdcZgSt9v56peA+2Vq4P+SJRU4+34m+ku1dsmMWK6PVWwrlo8WbpKi0POgwU4xv3I7u3ET6tK7vms+CDjhWTqHW8Kete+SDBXlBr/dsUCdNTu3bSuoZv8ayEMCKpTbPQgABBBBAAAEEEEAAAQQQQAABBBBAAAG3COhVhOvWrRMNY1EQQAABrwo4Fb5SHwJYXn1LmBcCMRYggBUa3C1Bh9Ajdb5GTmaqdDZOxdKTsZrXy4hpAGXP/lLzZKv1O/aaVwpuLSx2foIx7jGZ3yWr1NE2Ki0rly9WbpUf1+8KOaSGWWkysmeu6ClObivRdgpnvnoS3bs/bpT9QcJsdTNS5NRDWknj7NhZEsAKZxWpiwACCCCAAAIIIIAAAggggAACCCCAAAJeEigrK5O8vDwpKCjw0rSYCwIIIGAK6LWDLVsaN7BEePJVBScBLF4sBBBwRIAAVmhGNwUdQo82ejXqG6fX6KlYXYwwVjQCKbuLSsyglf6joasde0uiN5k49cy7FBo+mkbb9xTL1IV5lsJ8PXLryeCuTSUtpXboQcehRjSd7ExnS8F+eWfeBtlrnFQXqGQaV52OMUJYLepn2nlE2G0IYIVNRgMEEEAAAQQQQAABBBBAAAEEEEAAAQQQ8JiABrH27NkjhYWF5j/6vykIIIBAIgqkp6dLTk6O1KtXT/6fvTuBj6uu9///SWYyM9n3JmmTNkn3jbYUCrTQUkQWERVBQRZ7vSg7lotX7/XKvXr9c0X/ellcruKCgrIoCMiFKioXZK8sLW2hG226ZG3TJc2+/77fSVKSzGTO7HPOmdf38ZhHyuQs3/M83zm0zbufj9sd3cIhBLCsuCKYMwImFCCAZXxTzBZ0MJ5x7LcoynJ5g1g6kJWX4Qr5hIODg3Kss0/26+pWqnqODl21dNovcDUehrVkvFRiYaTX27v1x+RvOw4GbJWnZ+dSgauz5kzyrm0zj1g4RXq9+jP8xIa6gJ/lNEeKXLCwTKYVZkZ6OsP9CWAZErEBAggggAACCCCAAAIIIIAAAggggAACCCSZgP778oGBAdFfGQgggIAVBHSrwdTU1Jh2aiKAZYWVwBwRsIAAASzjm2TGoIPxrOO3RUmOR4VVsrytCnM8aX5PrH8jrytajVS30qGr1q6++E3SJGdiLRnfiGgbdff2y3PbDsjOA22GJy9Va/m8BaWiq72ZfUTbKVrXq1uHPqEqYR0K0DI0NUXk3Pml3hBnLAcBrFjqcmwEEEAAAQQQQAABBBBAAAEEEEAAAQQQQAABBBBAwB4CBLDscR+5CgQSLkAAy/gWmDXoYDzz+G8xJS9dZqnKQTMnZUmnCr7UDrcUrDvaIe3dlLVlLRmvyWga1aug35/ebQwq7HdyZb6cUlUoDp0OssCIplO0L7dLffafeqdeGlq6Ah76rNmTZGF5brRPf/x4BLBiRsuBEUAAAQQQQAABBBBAAAEEEEAAAQQQQAABBBBAAAHbCBDAss2t5EIQSKwAASxjfzMHHYxnH78tcDK2xig+RgOq4tqbe47I6zWHVBnlwOfMdDnkHFWNaWpBhvHkTLSF2ddSb/+ArNvcIHsOdQRUO216oZw8LT8mZWMJYJlowTIVBBBAAAEEEEAAAQQQQAABBBBAAAEEEEAAAQQQQMCkAgSwTHpjmBYCVhMggGV8x8wedDC+gvhsgZOxM0axN2pTrS2fVVWvalX1K6NRWZghH55XIhkup9Gmpvq+y5kqq1X1qHmTc8bMq023/9tQJ82t3aaYb//AoPzlvSbZ3tQacD5LKvLkjJlFUQ9hEcAyxTJgEggggAACCCCAAAIIIIAAAggggAACCCCAAAIIIICAqQUIYJn69jA5BKwjQADL+F4RmjE20lvgZOyEUWyNdh9s8wZ+uvoGAp7IkZIip6vAzyLV/i5F/dpKoyTHIx9ZWCp5GS6/0/a2/9tYL3VBBNDicd2DqgTZ33YclHdqWwKebm5Ztpw9p0RSo9gCkgBWPO4w50AAAQQQQAABBBBAAAEEEEAAAQQQQAABBBBAAAEErC1AAMva94/ZI2AaAQJYxreC0Iyxkd4CJ2MnjGJj1Kfa3b38frNhyEefPT8jTc5fUCbF2W7jyZhsi5Mq82X59CJxGISUdPu/ZzY1SE1zuymuQIew/l5zWLWEPBxwPtVFmerelIrTkRqVeRPAigojB0EAAQQQQAABBBBAAAEEEEAAAQQQQAABBBBAAAEEbC1AAMvWt5eLQyB+AgSwjK0JzRgb6S1wMnbCKPpGh9t75I9bGqS5rcfw4PPKcuTM2cWSFqWAj+EJo7RBptsh584vlWmFmUEfUbf/+7NqxbitMXD7v6APGIUN39l/VF5Q1bACjSl56XLhojJxOx0RnzHQ523H+7tk5vTqiM/BARBAAAEEEEAAAQQQQAABBBBAAAEEEEAAAQQQQAABBKwtQADL2veP2SNgGgECWMa3gtCMsZHeAidjJ4yiZ6SrKr1bf8zb3q5PhY0CDZcKXJ01Z5LMLs02noDJtqhSVaHOmV8iGS5nyDPTRi9sPygbVfDJLGNb4zFvm8hAt0xXJ/vE4slhXfPo6wz0eXtlw3uyfPFcs7AwDwQQQAABBBBAAAEEEEAAAQQQQAABBBBAAAEEEEAAgQQJEMBKEDynRcBuAgSwjO9ooB/iX/3NH8v8U88yPkgSbEG4yPgmYxSZ0cjnrbu3X57bdkB2HmgzPGBpjkfOU23tctPTDLc10wa6zeDpM4tkSUWepKSkhD01HcJar1r/vbbrUNjHiPaOe1RrxGc2NwQMzuWp+3XRkimSE8F9C/R5+/0Lb8snVy2J9qVxPAQQQAABBBBAAAEEEEAAAQQQQAABBBBAAAEEEEAAAYsJEMCy2A1jugiYVYAAVuA7s3/HZvndXf8udbu2Trhh5bwlctENX5OKWQvNepvjMi/CRcbMGEX+eZs86wRJX/V56Sswbh93cmW+nFJVKDrMZKVRkOmS8xeWyqRsT9SmratgPa9Ca2YZ9Uc75al36qW7b2DCKenWixctniKFWe6wph3o8/ajp16VGy48LazjshMCCCCAAAIIIIAAAggggAACCCCAAAIIIIAAAggggIB9BAhg2edeciUIJFSAANbE/O++/rzcf/ta6evpNrxHTpdb1tx2j6qGtdpwW7tuQLjI+M5iFJ3PW4rTJUUf/1fJmLHM7wEzXQ7Vtq9UphZkGN8Uk22xYEqurJpVLC5natRnptv/PbtFt/8L3LIx6iee4IAHW7vlyY110tHTP+EpPcrh4yqEVZobehgt0Oft67/5P7ntslXiVO0pGQgggAACCCCAAAIIIIAAAggggAACCCCAAAIIIIAAAskrQAAree89V45AVAUIYPnn1JWvfnDrFUGFr0aOoENYN9/5YNJWwiJcZPzRxCh6nzcdwiq5/DviLps55qCVhRny4XklkuFyGt8QE23hTkuVs+eWyKyS7JjOqka3/9tUL7395ghhtXT2yhMb6kR/nWikOVLkgoVlMq0wMyQbo8/btR89VcrzrRfSCwmBjRFAAAEEEEAAAQQQQAABBBBAAAEEEEAAAQQQQAABBAIKEMBigSCAQFQECGD5Z7xn7aWyd+vGkI11O8Iv3v1IyPvZYQejsENBabkdLjOia8Aoup839+Q5UnrV97wHdaSkyOkzi2RRea6kqF9baUzO88h5C8okNz0tLtOuU+3//qAqT3X3Ttz+Ly4TGT5Je3efPKHmc6itZ8LT6i6S56qqZqEE1Iw+bx9dsUhOqS6M56VyLgQQQAABBBBAAAEEEEAAAQQQQAABBBBAAAEEEEAAAZMJEMAy2Q1hOghYVYAAlu+d279ji9x108Vh39Jbf/S4lM+cH/b+Vt3RKOxAAEskkNHV3/yxamF5llVvf9jzjvTzVrrmbimtnivnqwBTcbY77HkkYkedE1tWVSCnVhVKqk4YxXHo9n9PbKiV9u6J2//FcTrS1dsvT71TLw0tXQFPe9bsSbJQheyCGUbPpMXzZsnFSwmGBmPJNggggAACCCCAAAIIIIAAAggggAACCCCAAAIIIICAXQUIYNn1znJdCMRZgACWyMDgoAoh9Elr19Dr/37xLdn5t8fDvhMrLrxcLr7562Hvb9UdjcIOyR7A0m0tf3fXv0vdrq0T3mJdQe2iG75mizaWg+pz1d03IJ09/dKpwjXel59fb33sLjn49/8Ne9lPPf0TcuPX7pA0R2rYx0jEjtkep6p6VZrQFngtHb3y+7drA7b/i6dNb/+ArNvcIHsOdQQ87WnTC+XkafmGlc6MnkklUyrk+jNniCPO4bd4mnIuBBBAAAEEEEAAAQQQQAABBBBAAAEEEEAAAQQQQACBwAIEsFghCCAQFYFkCGDpH+oPhat65djw15GwlX6vTYWvBgY/4Gz89T9Ld/22sH2nzV0ia+9JvjaERmGHZA5gvfv683L/7Wulr6fbcF05XW5Zc9s9qhrWasNt47lBn/oc+QSpVKCqS7Wx6+jtk66esd/XFY1GfawmnGqknzcrtv2cMSlLPjyvRDxpjnjeQr/n0s+/JzbUSbOqiGWG0a8exn95r0m2N7UGnM6Sijw5Q7WcDNRuMphn0qUnV8jkvHQzXDpzQAABBBBAAAEEEEAAAQQQQAABBBBAAAEEEEAAAQQQSIAAAawEoHNKBOwoYPUAlq6y06FCICMBq+PBqu4PwlY6IBLKqL/vJuk9uCeUXcZs6yqulOVf+aVML86UqqJMyXA5wz6WlXYMJuxgpeuJ1lx15asf3HpFUOGrkXPqENbNdz4Ys0pY+nPTpapTdanPTocKSumw1PHqVH6qVOnv9/YHE6cKXS3Sz1tZ1Sz58r3hV9AKfcbh75HmSJGVs4pl4ZRcw+pN4Z8l9D297f821kvd0c7Qd47BHnp9/m3HQXmntiXg0eeWZcvZc0ombN8YzDNpxYwibxtIBgIIIIAAAggggAACCCCAAAIIIIAAAggggAACCCCAQHIKEMBKzvvOVSMQdQGzB7B01Z3W4+0Be4+3CTymKlfpsJWu3qIrpkRzRFqRxz1lrpRe+V3vlFLUS1dX0WGs6cVZkpOeFs2pmupYwYQdTDXhOE3mnrWXyt6tG0M+WyiVnfTnxBukCtDuTwcRR0JWwVanCnnSYewQ6ectFKcwphe1XYqy3fIR1XKwMMsdtWNG80C6UuAzmxqkprk9mocN+1g6hPX3msPyunoFGtUq5Hq+cnX6aUEZzDOpsihDLlpSHvY82REBBBBAAAEEEEAAAQQQQAABBBBAAAEEEEAAAQQQQMDaAgSwrH3/mD0CphEI9DD59D/dLqee/6mYzdVbhUeFQnQbQB2yOtY59LW1U71UBSsdsNLVreI9Dv35f6Rtw7qwT5u15AIpPOd6v/sXq/CFDmNVqzBWUZbLVFVwwr7g4R2DCTtEeg6r7b9/xxa566aLw572ld9+WHLKZ3krVE0YsFKfkb4ohxDDnnAYO0b6eVtx4eVy8c1fD+PM8dtl8XC7PH8hofjNwvhMQ+3/GmVrQ+D2f8ZHit4W7+w/Ki+oaliBxhQVcr1wUZm4nWNbOgbzTHI5U+X6VdMnrKIVvSvhSAgggAACCCCAAAIIIIAAAggggAACCCCAAAIIIIAAAmYUIIBlxrvCnBCwoECgh4m+HF1d5qIbvhZWKzT9w3xdocobsFJhqpE2gce8vx56z4zBke7G96Xx/lvCvpula+4Wd+kMw/1zVTWskcpYpbkeSU3R9bKsO4IJO1j36sKb+WPf/4a8+vTD4e2s9goU5gv7oCbbMdLP260/elzKZ8432VUNTSfd5ZAPzyvxVr+zytDBWB142rjvqGmmvK3xmAqGNUmgnGGxqjD2icWTx7R8DfaZ9JllU0U/gxkIIIAAAggggAACCCCAAAIIIIAAAggggAACCCCAAALJJ0AAK/nuOVeMQEwEjAJY+qROl1vW3HaPzD919Zg5dKuqPN4wla5W5a1apatXDVexGm4PGJNJx/CgaY4Uyfakyfs/v0Va970X8pnck+dI6VXfC3m/9DTH8cpYFQXp4kxNDfkYid4h2LBDoucZz/N//5bLZM97G8I+5eh2lmEfxCQ7OlNTvIEkvdb1yzPq18/9/1+Qg7u2hDxTM7cfrCjIkHPnl3ifJ1YbOoS1XrX+e23XIdNMfY9qjfjM5oaAod08FWq9aMmU461eg30mnTGzSE6qLDDNtTIRBBBAAAEEEEAAAQQQQAABBBBAAAEEEEAAAQQQQACB+AkQwIqfNWdCwNYCwQSwNIAjzSWnrf2ROCZNP17Nqqd/wHI2mSr0oQMR2R7n8CtNcry/HnrPrdpRpahKVPt3bJYf3HqF9PV0B32NKU6XlFz+HXGXzQx6H38buhypUlmY4W1TWFmU4dNWK6KDx3DnYMMOMZxCwg+tgytHOnql/min9/XCHf8gXQdqwp5XWnGlTP7HH4a9fyx39Iao0lLHhKomCljp99PUup5ohPN508HQm+98MKzqfLF00ZXsls8olKVT8y3f1m6jbv+3/YCoZW2KoT9TT71TL919E/+/J9PtkIsWT5FC1e412GdStWoL+3G1DwMBBBBAAAEEEEAAAQQQQAABBBBAAAEEEEAAAQQQQCD5BAhgJd8954oRiIlAsAEsffJwqzvFZOJ+DupQFXZGglU5OlDl/iBYpd/PUq9QKku9+/rzcv/ta4MKYekwyGe/drcUzD1Ndh1sU692aVHVwCIdDhXmKFcVsWaoMFZVUaZkqmsy6wg27GDW+YczL91m82Brt9QNB67qWzqlq/eDcEjjr/9Zuuu3hXNo7z7xqoA1vjqVDkx5dKWqUVWqvJWrhv/brYJX0W6ZGernzV9VvrCho7Sjbit6/sJSKctNj9IRE38Y3f7v2S26/Z85Ulj68/bkxjrp6OmfEMejgrQ6UOXqbJbbP/shv9vd9sBzUlBa7v2eS21//arplg/MJX61MAMEEEAAAQQQQAABBBBAAAEEEEAAAQQQQAABBBBAwHoCBLCsd8+YMQKmFAglgKUvoHTN3eIunZGQa9EBkNGVq/SvvUGr4WpW+vu6elU0h67M8+jd/yG170/cjlC3Qbvohq+NqcSjKyEdau85HsbSoYFojLJcjzeMpSu25GW4onHIqB0jGQJY3X390tjSpapb6VenNB7rCtgS7dCf/0faNqwL2zhryQVSeM71Ie//QZs/VaFquOXf8TDVcIhqdMAqUHWqkE8ewQ7hft4iOGXUdp1Tmi2r50zyBtfsNmp0+79N9dLbb44Qlg63PrGhLmDIVbeTXVmeJvfdcI7f2zE6gKU3uPyUqVKS47HbreN6EEAAAQQQQAABBBBAAAEEEEAAAQQQQAABBBBAAAEEDAQIYLFEEEAgKgKhBrDCDYQYTVYVrxpqA6irVqWrl/uDYJUOWenqVYkKiQQKFl39zR/L/FPPMro8OaYCAyOVsXRwJxoxhsIsl0xXYazpKoxVrNptRTt8ZnhR4zawYwCrvbvPG7TyVrhSwatmFaQL5d51N74vjfffEirl8e114DFz8swPKlGNqkjlUb/O8LYBHFupKhbVqcK+gDB2jMbnLYzThr2Lrp60evYkmVuWnfDPYNgXEcSO+nOgK091j6rwFsRuMdtEfzafUPM51NYz4Tn0/1caHrlNuvZs9Nlm/LN75axiWTotP2bz5cAIIIAAAggggAACCCCAAAIIIIAAAggggAACCCCAAALmFCCAZc77wqwQsJxAqAGscFuiuVVIYahSVZqqWjW2NaB+L1OFSRIdIJro5kU7WNSpWmftbh5qU7jvcIfoNnaRDm1aPRzGmpyXHvX2cMHML9pOwZwzmtvoqmVHOnq9gSvvSwWuotFGsuHXX5Ke+u0hT7ViziK56a5HEhY8DHnCUdrBSutIV0w6f0Gp5GeaqxpdlG6Fz2F0Jb8nNtRKe/fE7f9idW5/x+3q7Zen3qmXBvVZHT+6G3bK4b/+JOBnb3T1Ql1VULctZCCAAAIIIIAAAggggAACCCCAAAIIIIAAAggggAACCCSXAAGs5LrfXC0CMRMINYCVVlwpk//xh2Pmo7v+ZenKVfo1qiXgSNhKV69yO63bliuWgZCevgHZe7jdG8bSbb70f0c6dMu5qqJMb2WsqQUZ4nSkRnrIoPaPpVNQEwhxIx1804GSkQpXOsTRqQId0R46CNL00L/IYN/ElXrGn9PpcsvNdz44pq1ltOdl1uNZZR2dVJkvy6cXiUOXWUqi0aJCir9/uzYq4cRosPX2D8i6zQ2y51DH8cN1vP93af7Dt4P6zOnP2prb7pGlZ5wt162qNm0QOBpWHAMBBBBAAAEEEEAAAQQQQAABBBBAAAEEEEAAAQQQQMBXgAAWqwIBBKIiEGoAK79qgZz31Z8dr2alq1pluZySauMQQrwCIToQVHukwxvG2n2wTdpVpaxIR5ojRaYVDoWxqtRXtwpnxWrEyync+Xf39UujClnVH9WvTmk81iV9Uag+5m8+OpSo20LqamRT1OvY9tflke/cKn093YbTHwmEzD91teG2dtzA7Oso0+2Qc+eXej9XyTp0+7/HN9R5W3KaYehn51/ea5LtTa0SSeDxXz97gUzK9pjhkpgDAggggAACCCCAAAIIIIAAAggggAACCCCAAAIIIIBAnAQIYMUJmtMgYHeBUANYKy68XC6++et2ZxlzfYkIhOh2eE3HuuV9FcTapV5HVdWZSIfOyJXnZ3jDWLpdoa5aFs2RCKdA89chkaF2gl1S19LpDYtE3uzR/xmdCrcs1+MNXOlXqWpN51JtN0eP/Ts2y6N3/4fUvv/ehNMe3RItmvfGSscy2zoabacry50zv0QyVOg02Ye3/d/GeqlTnzEzDP3M/NuOg/KnOz4fVstP/dl7/I/PyZKp+Wa4HOaAAAIIIIAAAggggAACCCCAAAIIIIAAAggggAACCCAQJwECWHGC5jQI2F0g1ADWrT96XMpnzrc7y5jrM0Mg5HB7jzeMpStj6WBWNIYOCekw1vRJWZKf4Yr4kIl00uGLIyqk5g1cqbCVDl21dEYeWpsIRbd5nJw3FLjSFa6KVLWrYFrRBTK6+ps/lvmnnhXxfbD6ARK5jiay0/f29JlFsqQijxZ1o5B0+79nNjV426eaYexTIce7b7ok7Knc9fCf5JbLzg17f3ZEAAEEEEAAAQQQQAABBBBAAAEEEEAAAQQQQAABBBCwngABLOvdM2aMgCkFQglg6QohX7z7EVNeRywnZbZASGtXrwpitXsrY9WqwJHKHkU8ClQAa/ok3aowS7XgcocVMomnk245dlBVtBoduOpUFXliNfLS04arWw2FrvR/p+g+gyGOeBqFODXTbG42o4JMl5y/oFQmqcAiw1dgqP1fo2xtaE04z2Pf/4a8+vTDYc9j5SeukBce/3VYn+2wT8qOCCCAAAIIIIAAAggggAACCCCAAAIIIIAAAggggAACCRUggJVQfk6OgH0Egg1gOV1uufnOB6Vi1kL7XHyQV2K2QMjoaes2YLr6jA5j7T3UIX0qDBHp0K0JvZWxVBhLh42CqeykzxlLp56+AWkYrmylK1w1tnRF5Vr9WelcVbGqaDXUTlAFrnLTJTNK7RpjaRTpfTfL/mYyWjAlV1bNKvZpJ2kWK7PMQ1ege0G1/9u472hCp/T9Wy6TPe9tCHsOOmT8xvrXvBXtGAgggAACCCCAAAIIIIAAAggggAACCCCAAAIIIIAAAskhQAArOe4zV4lAzAWCCWDp8NWa2+5R7dFWx3w+ZjyBmQIhgXx0O7B9hzu8YawaVSGrS4WWIh1uZ6pUFw21KZxakCFpjtQJDxnN9nrt3X1D1a1UK0EduNLVriKPlvmfulO1lyvLHapspV+6NaNLXXcshlXWUiyuPdhjmsHInZYqZ88tkVkl2cFOO+m30yGs9TWH5bVdhxJm8d1rL5SGmh1hn7+sapas+9t6WaxaTTIQQAABBBBAAAEEEEAAAQQQQAABBBBAAAEEEEAAAQSSQ4AAVnLcZ64SgZgLGAWwdEWQi274WlJWvhrBN0MgJNSFMKAqYdWpAJMOY+1SYaw2FWiKdOig0rTCDG9lrCoVyvKkOY4fcv+OzfK7u/5d6nZtnfA0E60lHdw40tE7pp1gS2dvpNOdcP90NW9vZavhwJWudhVsla9IJ2XFtRTpNYe6f6KN9No4b0GZ5Ko2k4zQBTbuPyovbD8QldaooZ49GhWwfvjwM3LBCWWhnprtEUAAAQQQQAABBBBAAAEEEEAAAQQQQAABBBBAAAEELCpAAMuiN45pI2A2gUAPk0//0+1y6vmfMtuU4z6fRAdCIr1gHXA6oCpIjV06VeMAACAASURBVISxDrf3RHpI0W36pqgA0wwVxurd84b87jtfkr6ebsPj6mpqV33tbimet3xM4KpTtVKM1chTQZrj7QTVnPV/p+gLSMCw+lqKB1mijPSSWFZVIKdWFUqqChsywhfY1nhMnt3SJAPq2RPP8dj3vyGvPv1w2KdcceHlctWXvinXrKxO2DMi7MmzIwIIIIAAAggggAACCCCAAAIIIIAAAggggAACCCCAQFgCBLDCYmMnBBAYLxDoYXLTfz8o1QtPSnq0RAVCYgV/pKNnKIx1oF0aj3VFdJruhp3S9NC/yGBf8KGuFKdLSi7/jrjLZkZ0bn8769hMcbb7g8BVbrpkup1RP0+4B7TbWgrXIdB+iTDK9jjl3PmlUqHabDKiI7CnuV2e3lQvvf3xC2HV7nxX7rzxk2FfwK0/elzKZ86XNcsrpSDTFfZx2BEBBBBAAAEEEEAAAQQQQAABBBBAAAEEEEAAAQQQQMA6AgSwrHOvmCkCphYggGV8exIRCDGeVXS20K0Jdw+3Kaw90qEq1oR23IZff0l66reHtpPa2j15jpRe9b2Q9xu/g26LWJrr8Vbj0lWuSnM84nKmRnzcWB3AzmspWmbxNpoxKUs+PK9kTEvNaF1Lsh+nXrVBfXJjnXT3DsSN4p61l8rerRtDPp9ukfrFux/x7vehuZPkhPK8kI/BDggggAACCCCAAAIIIIAAAggggAACCCCAAAIIIIAAAtYTIIBlvXvGjBEwpQABLOPbEu9AiPGMYrNFt2oDWHOoXVXHape96qtR5Zruxvel8f5bwp5M6Zq7xV06I6T909McKmjlGa5wlS7FWW5xWKhdXLKspZBu6riN42Wkw3urZhfLwim5tJuL5IYZ7HtQtT99ckOd6LBnPMb+HZvlB7deEVRL1JH56NaoN9/5oFTMWuh9a3ZptnxkYVk8pss5EEAAAQQQQAABBBBAAAEEEEAAAQQQQAABBBBAAAEEEixAACvBN4DTI2AXAQJYxncyXoEQ45nEb4u+/gHZpypi6TaFNaqVWKcKZ40fh/78P9K2YV3Yk8pacoEUnnN9wP1z09O8gauRCld56r9TUnSjQWuOZFxLod6peBgVqTaV5y8olSIV4GPEXqClo1ce31ArR9XXeIx3X39e7r99bVAhLB2+WnPbPTL/1NXHp5al2pZ+/owqSz9r4uHMORBAAAEEEEAAAQQQQAABBBBAAAEEEEAAAQQQQAABOwgQwLLDXeQaEDCBAAEs45sQj0CI8SwSt8WA6kvY0NIl73tbFbZJa9dQJZvGX/+zdNdvC3ti7ilzpfTK7x7fX8eqilUwRrcS9Fa5yk2XTBWEsNNI9rUUzL2MtdHiijw5fWaRpDnM26oyGCerbdOuKmA9oSph6YpY8Ri6Etajd/+H1L7/3oSn061QL7/l67Jw8Yk+2/zD8krJz3TFY6qcAwEEEEAAAQQQQAABBBBAAAEEEEAAAQQQQAABBBBAIIECBLASiM+pEbCTAAEs47sZ60CI8QzMs8Xg4KA0t/V4w1j/+/UrpKupJuzJuYor5eQv/cIbuNIVrkpzPOJy2jsUw1oyXi6xMkp3OeTD80pkenGW8STYIiYCXaqS3lMb66XuaGdMjj/+oMfXUqpDXKUzZbC3S1Jd6ZI2qVqyTviwtwXqmbOKZZEK5Y0feq0sUO0pGQgggAACCCCAAAIIIIAAAggggAACCCCAAAIIIIAAAvYWIIBl7/vL1SEQNwECWMbUsQqEGJ/Z3Ft8/5bLZM97G8Ke5LR5S2Tt3Y+Evb8Vd2QtGd+1WBhVFGTIufNLJNuTZjwBtoipQK9qb7puc4PsPtge0/Pog49eSyWq2p5HVd0bP2aoQN4FJ5T5vD+3LFvOW+D7fswnzQkQQAABBBBAAAEEEEAAAQQQQAABBBBAAAEEEEAAAQTiKkAAK67cnAwB+woQwDK+t7EIhBif1fxbPPb9b8irTz8c9kRXXHi5XHzz18Pe34o7spaM71o0jVJTUuS06YVy0rR8SU3VTS4ZZhDoV21N//Jeo2xtaI3pdEavpbyVn5Xc0z7tcz5PWqpcc0a1pKi1Mnpke5xy9elVPu/HdMIcHAEEEEAAAQQQQAABBBBAAAEEEEAAAQQQQAABBBBAIO4CBLDiTs4JEbCnAAEs4/sazUCI8dmss0Xtznflzhs/GfaEb/3R41I+c37Y+1txR9aS8V2LllFuepqcv7BUynLTjU/KFnEX0O1MX9hxUDbuOxqzc49eS57KxVJy6e1+z3XFKVOlKMvt871/XFEluRlUTYvZDeLACCCAAAIIIIAAAggggAACCCCAAAIIIIAAAggggIAJBAhgmeAmMAUE7CBAAMv4LkYrEGJ8Juttcc/aS2Xv1o0hT7xStR/8YpK1H9RIrCXjpRINozml2bJ6ziTxpDmMT8gWCRPQIaz1NYfltV2HYjKH0WspJc0tFWsfkRSHb6Bq1axiWVyR5zOHD88rkQVTcmMyNw6KAAIIIIAAAggggAACCCCAAAIIIIAAAggggAACCCBgDgECWOa4D8wCAcsLEMAyvoXRCIQYn8WaW+zfsVl+cOsV0tfTHfQFOF1uufnOB6Vi1sKg97HLhqwl4zsZiZHLmSpnzi6WeWU5tI4zpjbNFu/sPyrPbz8gKo8V1TF+LZVc8R3xlPtW3ZtenCkfPWGyz7nnTc6Rc+eXRnVOHAwBBBBAAAEEEEAAAQQQQAABBBBAAAEEEEAAAQQQQMBcAgSwzHU/mA0ClhUggGV86yIJhBgf3fpbvPv683L/7WuDCmHp8NWa2+6R+aeutv6Fh3EFrCVjtHCNSnI8cv6CUsnPdBmfhC1MJ7Ct8Zg8u6VJBqKYwhq/lnLPuFLyll/mc+1uFdy7dmW1T2gvR7WxvPr0KtNZMSEEEEAAAQQQQAABBBBAAAEEEEAAAQQQQAABBBBAAIHoCRDAip4lR0IgqQUIYBnf/nADIcZHts8WuhLWo3f/h9S+/96EF6XbDl50w9eSsvLVCApryXjNh2O0dFq+rJhRJI7UFOMTsIVpBfY0t8vTm+qltz86pbDGryXPtEVSctl/+b3+y5dNleJst8/3rj6jSnI8vm0LTYvIxBBAAAEEEEAAAQQQQAABBBBAAAEEEEAAAQQQQAABBEISIIAVEhcbI4DARAIEsIzXRjiBEOOj2m+LQE5Xf/PHqurVWfa76BCviLVkDBaKUabbIefMK5XKokzjA7OFJQTqj3bKkxvrpLt3IOL5jl9LKU63VKx9RFKcvoGqlTOLZMnUfJ9z6haEuhUhAwEEEEAAAQQQQAABBBBAAAEEEEAAAQQQQAABBBBAwJ4CBLDseV+5KgTiLkAAy5g8lECI8dHsuwVOxvcWo+gZVRZleMNXmW6n8UHZwlICB1u75ckNddLW3RfRvP193kou/7Z4Khb4HLdahfguXDTZ5/35Knx1jgphMRBAAAEEEEAAAQQQQAABBBBAAAEEEEAAAQQQQAABBOwpQADLnveVq0Ig7gIEsIzJCc0YG+ktcDJ2wihyo+LJFd52gydOzZOUFFoOGotac4uWjl55fEOtHFVfwx3+Pm+5p18ueSsu9zmk25kq16ysltRxayovI00+t6Iq3CmwHwIIIIAAAggggAACCCCAAAIIIIAAAggggAACCCCAgMkFCGCZ/AYxPQSsIkAAy/hOEZoxNtJb4GTshFFkRt999EX57Dkny6Qcj/GB2MLyAu2qAtYTqhKWrogVzvD3eXNXLJTSy+/we7jPnFzhd219/owqyfb4ti0MZ07sgwACCCCAAAIIIIAAAggggAACCCCAAAIIIIAAAgggYC4BAljmuh/MBgHLChDAMr51hGaMjfQWOBk7YRSZ0fadu2TWjGrjg7CFbQS6evvlqY31Une0M+Rr8vt5c6TJ1Ft+KylOl8/xztCV1abl+7x//sJSmVOaE/L52QEBBBBAAAEEEEAAAQQQQAABBBBAAAEEEEAAAQQQQMD8AgSwzH+PmCEClhAggGV8mwjNGBvpLXAydsIoMqOamhqprKw0Pghb2Eqgt39A1m1ukN0H20O6rok+byWXfUs8007wOVZVUaZ8bNFkn/cXTsmVs+eVhHRuNkYAAQQQQAABBBBAAAEEEEAAAQQQQAABBBBAAAEEELCGAAEsa9wnZomA6QUIYBnfIkIzxkZ6C5yMnTD6wCjNkSKeNIekuxzicQ5/TUuVI011csmZS/1iEsAyXmN23aJ/YFD+8l6jbG1oDfoSJ/q85a74jOSdfoXPcVyOVLl2ZbWkpqaM+V5BpkvWLK8M+rxsiAACCCCAAAIIIIAAAggggAACCCCAAAIIIIAAAgggYB0BAljWuVfMFAFTCxDACnx7XM5U6TrSKP988Rl+N7ztgeekoLTc1Pc4XpMjXGQsbVcjtwpOpeswlXrpUNXQa/g9HbAa/t7o7Zwq7OJv2OE3OMYrgS3CERgcHJQXdhyUjfuOBrX7RJ83d/l8Kb3iO36PcdnJFVKS4/H53hdUMCvL7QzqvGyEAAIIIIAAAggggAACCCCAAAIIIIAAAggggAACCCBgHQE7/HwyRf0gbdA65MwUAXsKJHMAK0UVOdE/UM/26FfauK9OyVHvuVUAK0Vv6Gf0qbZYtUc6ZXdzm7c1VmtXnz0XSZBXZddwUZCXH9RmZjdKVWs93ZU6KkQ1FKoaClZ98L6uWnX8PVW9anzFoKAw2AiBMAT0bx3X1xyW13YdMtx7ws+bwynVX35S+v38LvT0GUWydFq+z7E/srBMZpdmG56TDRBAAAEEEEAAAQQQQAABBBBAAAEEEEAAAQQQQAABBKwlQADLWveL2SJgWgE7B7B0i7Oc9OFglXtswEqHq7JU8MoxrtVUuDdKhwIOtnbLLhXEqmlul6ZjXeEeyrL7mT1cZAbYeBqNtPgbqT411O5vVIhquFLVSMBKV6cKFDg0gx9zQGBE4J39R+X57QckUJQ/0OftlG+uk8b2AR/QysIM+fjiKT7vL6rIlbPmlHADEEAAAQQQQAABBBBAAAEEEEAAAQQQQAABBBBAAAEEbCZAAMtmN5TLQSBRAlYOYPlWrxqqZJWjglU6eJXIMElrV683iKUrY+0/3CF9A/Yv+BfPcFGiPi+Rnjdco5HWfaPDVCMt/oaCVUMVqUZvlzZBi79Ir4H9ETCLwLbGY/LsliYZmCCFFejz9rH//pO8c8C3aqFLfW6uVe0Gx1d1K8xyyWdPqzTLpTMPBBBAAAEEEEAAAQQQQAABBBBAAAEEEEAAAQQQQACBKAkQwIoSJIdBINkFzBrA0tV7JmoLqKtXZbod4rRIwKSnb0D2HW73Vsfao0JZHT39tlx24YaLbIkxwUUFMvrDSxukuqrK2/5PB6o8qv3l0Fda/CXTGuFaQxPQz9SnN9VLr59+goE+b9f8+M/y7J4evye79KQKKc31+Hzv2lXVkuFyhjZBtkYAAQQQQAABBBBAAAEEEEAAAQQQQAABBBBAAAEEEDC1AAEsU98eJoeAdQQSFcDSAarxASsdrNLVq/T7urpPSkqKdSCDnOmAqoTVqNoT6spYu5vb5FCb/wBAkIcz1WYEsALfjiJVQcfZ0SyXn32y3w1ramqksrLSVPeUySBgBYH6o53y5MY66e4d21Iw0DPpq7/6q/xue7ff6oQrphfKSZUFPpf+0RPKZGZJthVImCMCCCCAAAIIIIAAAggggAACCCCAAAIIIIAAAggggECQAgSwgoRiMwQQCCwQiwCWM1VXrxoKUumvuh2g9+vwf+vWgVapXhXr9XO0o8dbGWv3wTapP9o1YSutWM8jGscngPWBos4OFme7pTw/Q6bkpXtfupoVAwEEYiNwsLVbntxQJ23dH7QVNHomvdAgqkVsp8+EphVkyCeWTPF5f/HUPFk9e1JsLoCjIoAAAggggAACCCCAAAIIIIAAAggggAACCCCAAAIIJESAAFZC2DkpAvYTCCeAlaGCJDpclZM+KmQ1KnCVrlqo2bF6Vazvfldvv+w5pMNY7VKj2mrp1oVWGkZhh4LScitdTkhzTVWJq5Kc4cBVfrqUqfZlupUgAwEE4ifQ0tErj2+olaPqqx5Gz6T3uzLktV2HfCaoW+Beu3K6OFSYePQoUqHKq06dFr8L4kwIIIAAAggggAACCCCAAAIIIIAAAggggAACCCCAAAIxFyCAFXNiToBAcggEeph87/4nZfmK08dWr1JBqzRHanLgJPAq+1WrwrojnbJLtSnUgaxjnUOBAjMPo7CDnQJYuspbiQpZlauwVXlehpSqX7ucfC7MvD6ZW3IItKsKWE+oSli6IpbRM6nLUyiPvlXrF+bTJ5WrIGW6z/euWzWdanbJsZS4SgQQQAABBBBAAAEEEEAAAQQQQAABBBBAAAEEEEgSAQJYSXKjuUwEYi1gh4dJrI0SffzBwUE51N7jDWLpVoUNLV2JnpLf8xuFHawcwNIVcSYPtxKcokJXpTke2miachUyKQREdDXBpzbWy+ZtO+X2z37IL8ltDzwnuZOmyL0v7pLe/kGfbU6bXijLKgt83r9w0WSZMSkLZgQQQAABBBBAAAEEEEAAAQQQQAABBBBAAAEEEEAAAZsI2CEzkaJCBb4/8bLJDeIyELCKgB0eJlaxjtY8dYUX3aJwlwpj7T/c4Tc8EK1zhXIcOwWwdDUrXd1qig5dqa+Tsj0+7chCsWFbBBCIr0Bv/4D88tm/y7UXnOb3xDqApUOhT6pqWXvVc3T8mFqQIRctmeLz/pKpeXLm7EnxvRjOhgACCCCAAAIIIIAAAggggAACCCCAAAIIIIAAAgggEDMBO2QmCGDFbHlwYASCF7DDwyT4q7XfljpkoENY3upYql1he3d/wi7SygGsdJfjeNiqXIWuirLckqraDDIQQMC6Art218iM6dV+L2AkgPXGnsPy6q5DPtvoNqO63aBj3HNgUo5brjhlmnVRmDkCCCCAAAIIIIAAAggggAACCCCAAAIIIIAAAggggMAYATtkJghgsagRMIGAHR4mJmA0xRR0UcGmY93eNoW7VIWs5tbuuM7LSgGsTLdDVbjKOB66Ksx0SUoKgau4LhhOhkCMBQL9/20kgNWoWrr+9s39fmfyqaXl3tajo4d+TOhglifNEePZc3gEEEAAAQQQQAABBBBAAAEEEEAAAQQQQAABBBBAAIF4CNghM0EAKx4rhXMgYCBgh4cJN9m/QEtnr7dVoQ5k1R7plP6B2HZ9NXMAK9vj9AauRtoK5mWkEbjig4OAzQWCCWDp5+K9L+7y28r1tOpCWVZV4KP08cWTpbo4y+Z6XB4CCCCAAAIIIIAAAggggAACCCCAAAIIIIAAAgggkBwCdshMEMBKjrXKVZpcwA4PE5MTm2J6Xb39ss/bqrBNhbI6RP93tIeZAlg6YDW6wlVuelq0L5fjIYCAyQWCCWDpS3hyY53sPdThczUV+enyyRPLfd5fOi1fVs4qNvnVMz0EEEAAAQQQQAABBBBAAAEEEEAAAQQQQAABBBBAAIFgBOyQmSCAFcydZhsEYixgh4dJjIlsd/gBVfGlvqVThbHaZZcKZB3t6I3KNSYygFWY5RqubqXaCqrQRJbbGZVr4iAIIGAfgcffrvUbtHpz72F55f1DPhfqSE1R7QarxZmaOuZ7JTkeufyUqfaB4UoQQAABBBBAAAEEEEAAAQQQQAABBBBAAAEEEEAAgSQWsENmggBWEi9gLt08AnZ4mJhH03ozGRwclCMqgKUrY+lAlg5mqbfCGvEKYKWkiBRnu2VKXro3dDVZfc1wEbgK66axEwJJJPDmnsPy0s5mnytuPNYlv31jv1+JS1QFLB3qHD30M+j6M6eL2+lIIj0uFQEEEEAAAQQQQAABBBBAAAEEEEAAAQQQQAABBBCwp4AdMhMEsOy5NrkqiwnY4WFiMXJTT7ejp0+1KGz3vnRLrp6+gaDnG6sAVqpKO5TkqMCVCkHo0JUOXHnSCD4EfWPYEAEEvAIHVNDqwfX7fDR0VcB7X9wtPf2+z7tTqwrklOpCn30+sWSKVBVlIosAAggggAACCCCAAAIIIIAAAggggAACCCCAAAIIIGBxATtkJghgWXwRMn17CNjhYWKPO2G+q+hTYYTaI6pVYfNQdazWrr6Ak4xWAEu3/SrN9Ui5Clrp0FVZbrq4nGNbgJlPixkhgIDZBXTFPx206uzp95nqHzbWyR4VOh0/9HPo4qXlPu+fXFkgp88sMvslMz8EEEAAAQQQQAABBBBAAAEEEEAAAQQQQAABBBBAAAEDATtkJghgscwRMIGAHR4mJmC0/RR0cOFga7fsUkEsXR2rSVWSGT/CDWClOVK8IauRClc6fJXmIHBl+0XFBSKQAIF1mxtke2Orz5nf3ntEXnrftz2hDoRet7JanOOeSWXqOXXZsqkJuAJOiQACCCCAAAIIIIAAAggggAACCCCAAAIIIIAAAgggEE0BO2QmCGBFc0VwLATCFLDDwyTMS2e3CARau3q9QSxdGWv/4Q7pUy28gg1g6WpWupXgSOCqJMcjOuTAQAABBGItsKWuRf7yXpPPaXSo9JE39vs9/cUnTpHy/Iwx39OtUa8/czrV+WJ9wzg+AggggAACCCCAAAIIIIAAAggggAACCCCAAAIIIBBjATtkJghgxXiRcHgEghGww8MkmOtkm9gJ9PQNyL7D7fLqxm2y5txlfk/002delxPnz1IhhnQpznJLKoGr2N0QjowAAhMKtHT2yn0v1/h8f2C4PaF+no0fp1QVyKnVhT7vf1IFs6YVZqKNAAIIIIAAAggggAACCCCAAAIIIIAAAggggAACCCBgYQE7ZCYIYFl4ATJ1+wjY4WFin7th7SthLVn7/jF7BJJF4Jev1MjRjl6fy33qnXpvZb/xQ1fsu2Rpuc/7y1Qwa8WMomRh4zoRQAABBBBAAAEEEEAAAQQQQAABBBBAAAEEEEAAAVsK2OHn3ASwbLk0uSirCdjhYWI1c7vOl7Vk1zvLdSFgL4HntjbJptoWn4t6e98ReWlns8/7DtVu8LpV1eJ0pI75ng5mffrkCnvhcDUIIIAAAggggAACCCCAAAIIIIAAAggggAACCCCAQJIJ2OHn3ASwkmzRcrnmFLDDw8ScsswKAQQQQMCMAjubWuXpTQ0+UzvY2i0P/X2f3yl/cskUqSjIGPM9h2qlev2Z0yVtXDDLjNfMnBBAAAEEEEAAAQQQQAABBBBAAAEEEEAAAQQQQAABBPwL2CEzQQCL1Y2ACQTs8DAxASNTQAABBBCwiEBXb7/85G+7ZHBw7IQH1Rv3vrhbuvsGfK5kWWWBnDa90Od93ZpwfDDLIgxMEwEEEEAAAQQQQAABBBBAAAEEEEAAAQQQQAABBBBAQAnYITNBAIuljIAJBOzwMDEBI1NAAAEEELCQwEPr90nTsS6fGT+9qV52HWz3eX9yrkc+dZJvu8FTqgtk+fQiC105U0UAAQQQQAABBBBAAAEEEEAAAQQQQAABBBBAAAEEEBgtYIfMBAEs1jQCJhCww8PEBIxMAQEEEEDAQgIv72yWN/Yc9pnxhn1H5EX1vfFDdRuU61b5thuckp8un/YTzLIQBVNFAAEEEEAAAQQQQAABBBBAAAEEEEAAAQQQQAABBJJawA6ZCQJYSb2EuXizCNjhYWIWS+aBAAIIIGANgf2HO+Sxt2p9JnuwtVse+vs+vxdx0ZIpMrUgY8z3nCqZdf2Z08XpSLXGhTNLBBBAAAEEEEAAAQQQQAABBBBAAAEEEEAAAQQQQACBMQJ2yEwQwGJRI2ACATs8TEzAyBQQQAABBCwk0Nc/ID9+YZf0DQyOmfXg4KD89KXd0tU74HM1J1fm+203eMnScqkYF8yyEAVTRQABBBBAAAEEEEAAAQQQQAABBBBAAAEEEEAAAQSSWsAOmQkCWEm9hLl4swjY4WFiFkvmgQACCCBgHYHH366VvYc6fCb89KZ62XWw3ef9slyP33aDp00vlFOrC61z4cwUAQQQQAABBBBAAAEEEEAAAQQQQAABBBBAAAEEEEDguIAdMhMEsFjQCJhAwA4PExMwMgUEEEAAAYsJvLnnsLy0s9ln1u/sPyov7Djo877qNijXrpwuLufYdoO6+pWugsVAAAEEEEAAAQQQQAABBBBAAAEEEEAAAQQQQAABBBCwnoAdMhMEsKy37pixDQXs8DCx4W3hkhBAAAEEYixw4FiXPLh+n89Zmtu6/b6vN/zE4skyrTBzzD5pjhS5btV0cTrGBrNiPH0OjwACCCCAAAIIIIAAAggggAACCCCAAAIIIIAAAgggEAUBO2QmCGBFYSFwCAQiFbDDwyRSA/ZHAAEEEEg+gcHBQbn3xd3S2dM/5uL1+z97qUY6e8e+rzc6aVq+rJhR5IP16ZMrZEpeevIhcsUIIIAAAggggAACCCCAAAIIIIAAAggggAACCCCAgMUF7JCZIIBl8UXI9O0hYIeHiT3uBFeBAAIIIBBvgWc2NciOplaf0z6zuUHeP9Dm835pjkcuVWGr8WP59EI5pbow3tPnfAgggAACCCCAAAIIIIAAAggggAACCCCAAAIIIIAAAhEK2CEzQQArwkXA7ghEQ8AOD5NoOHAMBBBAAIHkE9hc2yJ/3drkc+Hv1B6VF7Yf9Hk/JUXkupXTxeUc225wWmGGfPLE8uQD5IoRQAABBBBAAAEEEEAAAQQQQAABBBBAAAEEEEAAAYsL2CEzQQDL4ouQ6dtDwA4PE3vcCa4CAQQQQCDeAi0dvXLfKzU+pz3c3iO/fn2v3+l8fNFkqSzKHPM9Hci6btV0caSqhBYDAQQQQAABBBBAAAEEEEAAAQQQQAABBBBAAAEEEEDAMgJ2yEwQwLLMcmOidhaww8PEzveHa0MAAQQQiK3AL1UA66gKYo0eg4OD8vOXa6Sjp9/n5Eun5svpM4t83r9sWYWU5abHdrIcHQEEEEAAAQQQQAABBCwlwN+7Wep2MVkEEEAA31zvvAAAIABJREFUAQQQQAABBBBIUgE7/NmNAFaSLl4u21wCdniYmEuU2SCAAAIIWEngOdWCcJNqRTh+/HFzg+w40ObzfkmOWy47earP+zqUdXJlgZUunbkigAACCCCAAAIIIIBAjAX4e7cYA3N4BBBAAAEEEEAAAQQQQCAKAnb4sxsBrCgsBA6BQKQCdniYRGrA/ggggAACySuws6lVnt7U4AOwqfaoPL/9oM/7usngtauqxe10jPlelWpL+IklU5IXkitHAAEEEEAAAQRsJMDfldjoZib4UlhLCb4BnB4BBBBAAAEEEEAAAQQQCELADn92I4AVxI1mEwRiLWCHh0msjTg+AggggIB9BTpVm8F7X9wlquvgmHGkvUceeH2v3wv/2KLJogNXo4fLmSrXr5ouqak6osVAAAEEEEAAAQQQsKpAb/+AvLZxq6w6aYHfS/jd/70ly06YLZPz0iXNkWrVy2TecRLg793iBM1pEEAAAQQQQAABBBBAAIEIBOzwZzcCWBEsAHZFIFoCdniYRMuC4yCAAAIIJKfAQ+v3SdOxrjEXP6gSWT9/uUY6VEBr/Dhxap6cMbPY5/3PLJsqpbme5ETkqhFAAAEEEEAAAQsLtHT2yp7mdqlRr/2HO+RA/X65/bMf8ntFtz3wnBSUlotDBe/L1O/9KgoyZKp6leR4vO8xEBgtwN+7sR4QQAABBBBAAAEEEEAAAfML2OHPbgSwzL/OmGESCNjhYZIEt4lLRAABBBCIocDLO5vljT2Hfc7wxy0NsqOpzef9Sdlu0WGr8WPlrCJZOq0ghjPl0AgggAACCCCAAALREBgYGJT6lk5v4EoHr5rbesYc9nBjrWEAa/w8dEXU8vx09RoKZBVluSQlhUBWNO6XVY+h/1HHpq07ZfH82X4v4ZlX3pF5s6ZLbnqaZHuc4qSimlVvNfNGAAEEEEAAAQQQQAABiwvYITNBAMvii5Dp20PADg8Te9wJrgIBBBBAIFEC+w51yO/frvU5/Za6Fnlu2wG/07puZbW40xxjvlddnCkfXzwlUZfBeRFAAAEEEEAAAQQCCHT09KmwVYc3dLX3cLt09w5MuHU4AazxB8twObzVsSqGA1m5GWncH5sL6PaVurJuQ0uX1B/t9H6t27c3qDCfzupluZ2So8JYOZ40byhLv3LSnd6v+nsE+my+gLg8BBBAAAEEEEAAAQQQSJiAHTITBLAStnw4MQIfCNjhYcL9RAABBBBAIBKBPvWDkh+/sEv6VCWE0eNIR4888Npev4e+8IQyqS7OGvM9d1qqXLdyuqTSeiaS28G+CCCAAAIIIIBAVAR09aGDrd2ye7jKVaMKxqi3ghrRCGCNP5EO1ujKWBUF6d5QVqYK1DCsLdDW3ScNKmhVr4JW+usBtd76x/2ZIlpryan+jKGrZOkgnzeYNSaklSaecf84xNqyzB4BBBBAAAEEEEAAAQQQiK+AHTITBLDiu2Y4GwJ+BezwMOHWIoAAAgggEKnA79+qlX2HO8YcRv/Q7r5X9oj+wcr4saQiT1bOKvZ5/4pTpsqkHE+k02F/BBBAAAEEEEAAgTAEuvv6Zb/6PV2NqnSlWwv6+31cMIeNVmgm0Ll0i0JvhSz10q0L3c6x1VWDmSfbxE9At61sbu9Wla2GwlY6dHWss9dwAvFYS3oS+h+D+AtmDb1He0PDG8UGCCCAAAIIIIAAAgggkNQCdshMEMBK6iXMxZtFwA4PE7NYMg8EEEAAAesKvLnnsLy0s9nnAv70bqNsb2z1eb84yy2Xq7DV+KFDWUun5VsXgpkjgAACCCCAAAIWEzjS3iM1h9ql5mC71KlgzPgKROFcTrxCMyNzS1X950py3MMVsjKkLNcjTkdqOFNnnygJdPX2S6NuJdiiWgmq0JWuoNbTN3HbyolOG++1NNE8dAvDkZaGuhrb8bCWqqiV5XJSxTdK64bDIIAAAggggAACCCCAgDUF7JCZIIBlzbXHrG0mYIeHic1uCZeDAAIIIJAAgQPqByoPrt/nc+Yt9S3y3NYDfmd07cpqn1Yf0ydlyccWTU7AFXBKBBBAAAEEEEAgOQR0+2gdtKoZbi14pMO4ClGoMokOzeh2c5Pz0mVqoaqQpdoVTsp2E5AJ9SaGsL2ufNuiqll5q1upwFW9Wl+HVLAv2JaVgU6V6LUUDINjpL3hSDBr+OtISMujqmulqJAgAwEEEEAAAQQQQAABBBCwq4AdMhMEsOy6OrkuSwnY4WFiKXAmiwACCCBgSgH9Q5ef/G236H/pPnoc7eiR+1/b63fOHz2hTKYXZ435nifNIdetquYHFKa8y0wKAQQQQAABBKwqoFsJ6paCu9VLtxgMpxJRKNduttCMbi9XroJYU3XLQtWusCDTxe83Q7mh47bVIb6m1u7jrQR1S8GOnrF/Dojg8GN2NdtaCue6XM7h9oZjglkjFbXSJI1qbeGwsg8CCCCAAAIIIIAAAgiYSMAOmQkCWCZaUEwleQXs8DBJ3rvHlSOAAAIIRFPgmU0NsqNpbLtBHcy675U9on/oN34sLs+TVbOLfd6/8tRpUqyqFDAQQAABBBBAAAEEwhMYGBhUAZkub1tB3V7wwLHu8A4U5l5mD83odnIVBenqpQJZ6pXjSQvzSpNjt3b1e/mhylZDFa6a1HqKRqvKYPTMvpaCuQajbTLdDm9Lw5GKWcdbHKr3stVaTVUVthgIIIAAAggggAACCCCAgJkF7JCZIIBl5hXG3JJGwA4Pk6S5WVwoAggggEBMBTbXtshftzb5nOPP7zbK1saxwSy9UVGWS644ZZrP9meqUNaSqfkxnSsHRwABBBBAAAEE7CagK5HuPdQx1FpQha46Y1SRKBg3q4Vm8jLSvNWx9EtXykp3OYK5TFtuo8N7ze26utVIO8Eub3vBRA2rraVoO6Wq1oU56U5vSNAb0lJr9fiv1X/T3jDa4hwPAQQQQAABBBBAAAEEwhGwQ2aCAFY4d559EIiygB0eJlEm4XAIIIAAAkkq0NLRq6pd1fhc/bv1Oph1wK/KNWdU+/yAa2ZJlnz0hMlJqshlI4AAAggggAACwQnoSqOH2nuOtxbUgZkB9Z4ZhpVDMyrvov6hgHuoXaF6TclLF91Czq6ju69fGlu6jle3alC/jnWLylAsrbyWQrnOcLfVa7P7aKN86ZNn+D1ETU2NVFZWhnt49kMAAQQQQAABBBBAAAEEghKwQ2aCAFZQt5qNEIitgB0eJrEV4ugIIIAAAskkcN/LNT7/Qv6Y+hfzv3x1j1+GCxaWyYxJWWO+pysOXLuyWlL0T78YCCCAAAIIIIAAAscFevsHZP/hDm+Fq5rmDtG/zzLjsFNoxqHav5XmeIbbFaZLWW666PesOHRo71hnn9R72wmqlwpbHWrrFpPk9vyS2mktxWrNBDL6xbr1csLcGVKi1rBu8+5JS97qbrHy57gIIIAAAggggAACCCAgYofMBAEsVjICJhCww8PEBIxMAQEEEEDAJgJ/fa9JNte1+FyNrozV2tXn8/6i8lw5c/Ykn/evOm2at/IAAwEEEEAAAQQQSHYB3f5tj2orqFsL6vBVn2oRZ/Zh59CMrjg0Oc8zVCFLtSvUoRaz/sOBPhXYO9Cq2gl6A1dDLQXbu/vNvnzGzM/OaylaNyIUI91uU4exSnLcMinbI5PUV7eTUFa07gXHQQABBBBAAAEEEEAgWQXskJkggJWsq5frNpWAHR4mpgJlMggggAAClhbY0dQqz2xq8LmGP7/XKFsbWn3eL8x0yZWnTvN5/6w5k2RRRZ6lLZg8AggggAACCCAQjsCACljpCkU6cKWDV81tPeEcJqH7hBIISehEo3ByXb21PD/9eCBLB1wSFchq7+5TIauhoJWucNV0rFv6LRDYC3QbkmkthbscIzXKHw5lTRoOZulQIaGscO8G+yGAAAIIIIAAAgggkJwCdshMEMBKzrXLVZtMwA4PE5ORMh0EEEAAAQsLdPb0y70v7vJpY/JewzH5i6qO5W984YwqyXA5x3xrVkm2XHBCmYUlmDoCCCCAAAIIIBC8QEdPnwpbDbUW1K/u3oHgdzbhlpEGQkx4SUFPKdvj9LYr9FbIUq8s99jf5wZ9IIMNdVDvUHvPmOpWRzvM2ZIykmtO5rUUrFu0jXQn+PwM11CVLG8oS7UvVNWJdfU3BgIIIIAAAggggAACCCDgT8AOmQkCWKxtBEwgYIeHiQkYmQICCCCAgI0EHlq/T/1r+64xV3Ssq1d++coev1f5kQWlMlMFrkaPTLdDvnBGdcKqB9jodnApCCCAAAIIIGBCgcHBQTmoWsPtHq5y1ah+76Tess2IdiDEyjCFWS5vq0IdxtKVsjxp4bV76+7rl6aWbm91tJGWgj191g7qBXNfWUvGSvEw0qGsAlW9WLct1MEsbyhLVcpKcxDKMr5DbIEAAggggAACCCCAgP0F7JCZIIBl/3XKFVpAwA4PEwswM0UEEEAAAQsJvLyzWd7Yc9hnxr96dY+0dPr+q/wTpuTKatVycPxYs7zS+5f8DAQQQAABBBBAwA4COkCz/3CHai2oKl2p4FWbahdn1xGPQIgV7XSIRQdXdCBLV8gqy/P4DbDogN6xrj5vG8GRsFVzW7etQnrB3j/WkrFUooz0etYt5UeqZOlgVpGqlEUoy/iesQUCdhHQ/7/qVmHgVvX/LP37mlb1j+92vr9bLlm91O8l/upP66WyqkrSVRg5Q7Xw1aFk/VX/t27p61aV9hLVxtcu94TrQAABBBBAIFECdshMEMBK1OrhvAiMErDDw4QbigACCCCAQDQF9h3qkN+/XetzSN2CULciHD8KVHuLq06b5vP+2XNLZGF5bjSnxrEQQAABBBBAAIG4ChxRLeJqVEvBmoPtUqfCNP2qbVwyjEQFQqxm23KgTv7zyrP8Tvu2B56TgtJyq11S1OfLWjImNZNRqkplFaiqbyWqOpYOG+pXkfpvJ5WyjG8kWyBgMoGRcJWuaN42HLDSX1u9QSsVuNLvq1/39o/9vU0kzyRHasrxMNbxkJYKZmUMB7Q+CG05vdt50ghsmWzZMB0EEEAAgSQWsENmggBWEi9gLt08AnZ4mJhHk5kggAACCNhBoLd/QH7ywi7pG/cDxm0qfPWsCmH5G58/vUoy3c4x35pTmi3nLyyzAwnXgAACCCCAAAJJIqADVnVHOlVrwTZvlasjHb7VP5OBIpIfviaDz8g14mR8tzGyvpEOZelWnEOBrKFglq6cRSjL+N6yBQKxEtDhqq5eVbmq+4NwlQ5VjVSymihcFcx84vnc1s8XHcIaE8xypapwlgpo6eDWqOpa3m2cDklVIS8GAggggAACCERfwA6ZCQJY0V8XHBGBkAXs8DAJ+aLZAQEEEEAAAQOB379VK/tUi53RQ5eiv++VPX73PH9BqcwqyR7zvSwVyPr8GVWUn2e1IYAAAggggICpBXT1Bx22qlEv/fufHtWKJ9lHPH/4amVrnIzvHkb2NNJVbryhrOyhKlk6mFWo2hfq9xkIIBCZwOhw1VClqpH2gENfIwlXBTMzMz+3detU3fZwpOXhSJWt4//trbblFI8KcWW4hqps8VwK5q6zDQIIIIAAAiJ2yEwQwGIlI2ACATs8TEzAyBQQQAABBGwm8Maew/Lyzmafq/rVq3ukpdO3EsSCKTnyoTklPtt/bkWl5KkWhQwEEEAAAQQQQMAsAgOqylVTa5e3raBuL3jgWLdZpmaaeZj5h6+mQVITwcn4bmCUPEY65FCkQlgjVbIm6VBWJqEs4xXAFskkoMNVnb393lCVbgU4Olyl/9HbUMCqz6cieTyN7PbcdqsKW8fbIapAlg5mfVBxayjM5f3v4VaJVPeL52rjXAgggAACZhKwQ2aCAJaZVtS4uejfCLe2tsrRo0elq6tLcnNzJT8/X1wu8/4Asa+vT5qbm73zTlH/FCAnJ0eKiopUSdZU00kfOXJEWlpapLu7W7KysqSwsFA8Hk9C5mmHh0lC4DgpAggggICtBZqOdclD6/f5XONzW5tkS/0xn/fzM9Lks6dV+rz/4XklsmBKrq2tuDgEEEAAAQQQML9Al/ph595DHd4qV3tU6Kqzp9/8k07gDO32w9dYUeJkLItRchs5dSgreyiUNWm4WpZuX0gLMeN1wRbWE/AXrhpqCdg7qjVgYsNVwagm+3Pb5RwKbI20QNQVt0a3QhwKbA1V19LbpDlSqPwezMJiGwQQQAAB0wvYITORtAGsnp4e2bx5s7zxxhvS2Njod7GdeeaZol/xGB0dHfLyyy/L66+/Llu2bPG+du7cKTrQNH5kZmbKnDlzZPny5d7XOeecIwUFBfGYps85BgYG5M9//rM89dRT8tJLL8mOHTtE244e6enpMnfuXFm9erVcdNFFsmLFioTMVXs+9thj8uyzz8qmTZtEB7BGDx0Yq6yslGXLlslHP/pR71y1dTyGHR4m8XDiHAgggAACySWgK0Pc++Ju0T+sHD22NR6TZ99t8otx9elVotsOjh5zy3LkPNWekIEAAggggAACCMRTQP8Q9FB7j7e14G71ajjaJQPqPUZwAsn+w9fglKiAFYwTa8lYKdmMdFhhqFKWR3SVLP21QFVNJpRlvFbYInECo8NVx4ZbAg5VrxoKV+lXu6pe1af+LsXqI9meSeHcr0BGNTU13p91MRBAAAEEELCagB0yE0kRwNIhoW3btnnDViOvd955x1v5KND4+te/Lt/4xjditi63b9/uDQT95S9/kddee80nuBTsiXXA6YorrpAvfvGLsnDhwmB3i2g7/Zv9X/7yl/Ktb31Ldu3aFdKxFi1aJN/85jflYx/7WEj7hbuxDtp99atflXXr1omed7AjLy9PbrzxRu++sQ5i2eFhEqwr2yGAAAIIIBCKwDObGmRHU+uYXXQ5/F+8XOP3MOfNL5XZpdljvpftccrnz6gO5bRsiwACCCCAAAIIhCXQ2z8gtUc6VZWrNvXqkGN+2iaHdeAk3IkfvgZ303EydsIII2MB8VaQKVaVsiapMFaJt1KWW/IJZQVDxzZRENA/t+hQlTH133cMVawaagOoWwKObhPYb4NwVTBcPLeNlQIZ/fXvm2T10gWESo0Z2QIBBBBAwGQCdshM2DKAVVtbK6+++urxsNVbb70lbW1tIS+fWASwdLWtX/3qV/LII4+IDoFFe1xzzTVy5513xjQwpH0/85nPeCt2RTI++clPyn333edtrRiLoYN3OkB3xx13+K0kFuw5p06dKg899FBMK3fZ4WESrCfbIYAAAgggEIrA5toW+atqOTh+3P/aHjna0evz/oLJOfKhuSU+7/+jqoyVm54WyqnZFgEEEEAAAQQQCEqgRYWsdJUr3Vpw/+EOW1SeCOrCY7wRP3wNDhgnYyeMMDIW8L+FbgNWrCpljVTJ0pWy8jPSaPUVLij7eQV2vL9bZs+c7lfjtgeek4LS8qSX4rltvASMjKZXV8myqkKZo/6RItX9jD3ZAgEEEEDAHAJ2yEzYMoD1iU98Qv7whz9EvEpiEcD64Q9/KDfffHPEcwt0gBkzZsjDDz8sJ510UtTP8/bbb8tHPvIRaWry3/Yn1BPOnj3b28JQh5yiOXR1s0996lPyv//7v1E5rMvlkl/84hdy5ZVXRuV44w9ih4dJTGA4KAIIIIBA0gu0qJDVfa/4Vrt6bluTbKk75uOTp0JWa5ZX+rx/zvwSmT85NqHvpL9JACCAAAIIIJBkArpNcn2LrnLV7g1eNbf1JJlAfC7X6AeL/IB66D7gZLweAxld/c0fy/xTzzI+iM23YB0Z3+BARrt375aqqirjg7BFUgroKlb1qg2x/r2Dbke8becu+f+u8v/cIYDF/9uC/ZAE+9zOU6HRkysLZG5ZjjhSU4I9PNshgAACCCCQEAE7ZCYIYAVYOlYNYOlLysrKkqefflpWrVoVtQ/H1q1bZeXKldLc3By1Y+oDzZw5U1566SUpKfGtVhHOifr6+uTiiy+Wp556KpzdJ9zH4XB4K5ddcsklUT2uPpgdHiZRR+GACCCAAAIIDAvcp9oN6soSo8f2xlb507uNfo2uXlElWart4OgxT1XGOle1J2QggAACCCCAAALhCHT09KmwVYfsOaRCV+rV3TsQzmHYJwSBYH+wGMIhbbkpToFv6/4dm+V3d/271O3aOuGGlfOWyEU3fE0qZi205RoJ5qJYR8ZKgYz+65EXZP7sGVKqKmSV5ur2hR7xpDmMD8oWthPQIe3mtm4VtupSYatOqVMv3VJw9ODzZnzbMYq+UY76B4vLVBBL//0YQSxjX7ZAAAEEEEiMgB0yEwSwAqydRASw8vPz5eyzz5bTTjtNlixZ4v2XM0VFReJ2u+XIkSOiWxi+8sor8swzz3hfujf4RCMvL09ef/110VWmIh26heOJJ54oO3funPBQH/rQh+Rzn/ucLF++XCZPniz9/f2yf/9++dvf/iY/+9nP5M0335xw39WrV8tf//pXVQo1NdKpyle/+lX59re/PeFxKioq5LrrrpNzzz3XG/5KT0+XQ4cOia7u9dvf/tbbblCHuPwNve0bb7wh8+fPj3ieow9gh4dJVEE4GAIIIIAAAqME/vpek2yuaxlj0t7dJz9XwSx/49x5JTJH/cu+0UO3H9RtCBkIIIAAAggggEAwAvrvWw62dnurXOlX47Eu9XcwwezJNtESoGpRcJL8kHpip3dff17uv32t9PV0G2I6XW5Zc9s9qhrWasNt7bgB68j4roZqVJDp8gaxdCCrTL2KVCtDQg/GzlbboruvXxpV2EoHrXR1K/37hZ6+wCHtUNeS1UyiMV+MjBXDNcpW/2BxWZUKYqm/N3M6Iv95nPFM2QIBBBBAAIHgBeyQmUjqAJYO0yxevFhee+01v3c9XgGsjIwM+fSnPy1XXXWVt2KVrrQUzNAVqW688UZ5/vnnJ9z85JNP9l5fsMec6EBXX3213HfffX6/XVBQIA888IBccMEFAaet97/pppuks7PT73bf+ta3vOGpSMaLL74oZ5555oTBtLVr18odd9zhDV1NNLZt2yaXXnqpbNq0ye8mCxYs8Ia10tLSIpnqmH3t8DCJGgYHQgABBBBAYJzAjqZWeWZTg4/Lr1/bK4c7fFv+zFf/mu/sub6VNa8+o0pyPNH7/zc3CgEEEEAAAQTsJaB/iLr/cIcKXKlKVyp01aYC34zECFC1KHj3cH8AG/wZrLmlXkM/uPWKoMJXI1eoQ1g33/lgUlbCYh0Zr/NIjZyq9VdxtltKhgNZulqW/odCKSm0BDPWN8cWOpx9TFWzqtdhK9VOULcV1NWuQg1oR7qWzKER21lgZOwbqZEOYp2kKmItUH+HRhDL2JstEEAAAQTiI2CHzETSBLB0WEYHZ3Qg6aSTTvJ+1f/tdDon/ENOrANYZWVlcuutt8rnP/950dWqwhkDAwPyla98Rf77v/97wt1//vOfiw5QhTvWr1/vrcjlr9pWYWGht8JVsBWhXnjhBTn//POlq6vLZzo6iLZ9+3YpLy8Pa6q64pauGrZ582a/++vg1b/+678GdezW1lbRFb10tSt/484775R/+qd/CupYwWxkh4dJMNfJNggggAACCIQj0NnTL/e+uMvnLzX/b9sBn8pY+vj6L7H/YXmlz6nOW1Aqc8dVxgpnPuyDAAIIIIAAAvYRONLeIzWqpWDNwXZv9Yp+1TqIkVgBqhaF5h/pD2BDO5t1tr5n7aWyd+vGkCes2xF+8e5HQt7P6juwjozvYCyM0l0Ob9vCkUpZ+tf6PYY5BPTvCXQ1zHoVttLVrXTwKhrh7FisJXOIRW8WGBlbRssoy+2UpZX5snBKrqRREcsYni0QQAABBGIqYIfMhC0DWBdffLHo6lA6ZDXy0pWudBs/f2Oif2USqwDWf/7nf8ptt90m1157rXg8nqgsUt3671e/+pXfY82aNcsbbAp3nHXWWX6rbGm3devWyXnnnRfSoe+9915vC0B/4wtf+IL89Kc/Del4IxvrKlxr1qzxu+9ll10mDz/8cEjHra+vlxNOOMHbnnD80K0i9+3bJ1lZWSEdc6KN7fAwiQoEB0EAAQQQQGACgQfX75UDx8a2DtmpKmOt29Lod4/Praj0qXa1QP1l0odVe0IGAggggAACCCSvgP5hat2RTtnd3OatcnWkozd5MUx45VQtCv2mROsHsKGf2bx77N+xRe666eKwJ3jrjx6X8pnzw97fijuyjozvWryM8jLShkJZqlKW/jpJVc2iOo3x/YnGFl29/aqy1VDQSr+aVDvB3v7oB7PjtZaiYZKoY2BkLB9to0y3Q5ZO00GsPHE5aU1ofAfYAgEEEEAgFgJ2yEzYMoClKyGF0nIvngEsHYTSla9ycnKiuibb29tlxowZ0tjo/4eQf//7371htFDHm2++OeF+V1xxhfzmN78J9ZDe7U8//XR55ZVXfPbVIbm9e/dKSUnoPxxduHChbNmyxeeYurrYzp07paioKOS5/uxnP5NrrrnG73533XWX3HLLLSEf098OdniYRAWCgyCAAAIIIDCBwEs7D8qbe46M+W5HT5/87KUav3uco4JW46td6b/I/tyKKowRQAABBBBAIMkEdLUKHbaqUa99qsVgT99AkglY43J15fU7b/601O3YFPKEp81dLGvv+W3I+9lhh2j/ANbqJrp67q/v/HfZ9n+/D/tSJp3yMTn1yi8fD8HkJUGbONaR8XJJlFGq+kfQunVhaa565aSrrx7JV3+2pXWh8T0LtIX+f05LZ6+3+qWubqVbCja39UR20CD3TtRaCnJ6ptgMI+PbECsjXYVPB7EWlRPEMr4LbIEAAgggEG0BO2QmbBnACvVGxzOAFercQtn+nnvumTAQ9F//9V/yb//2b6Eczrutbo/4i1/8wme/1NRUb6ipuro65GPqHXQrwtWrV/vd91vf+pZ89atfDem4L7/8spxxxhl+9/nGN74huppZOEO3eNTBtpqMUZPCAAAgAElEQVQa3x/uzp49W7Zt2xbOYX32scPDJCoQHAQBBBBAAIEJBPYd6pDfv13r893fvL5XDqnWQePHPNVq0F+1qy+srBZdXp2BAAIIIIAAAvYV0D9UbVRVK3TgSr/GV9G075Vb78p0GE6H4vaqNpBbN78ju39+c9gXsepffiFLTzxRJuemS2pqStjHsdqOsfoBrJUcjnX1ym7VRvT9A23eqjUNv/5n6a4P/+/s3FPmSumV3z1OoCuBlOTo8MtQqzj9stufKVhHxiveTEbuNLUmsz1SpsJYI5WyMvlzbsCb2Nc/IAdUO0EdtKofbifYoQKbiRhmWkuJuP5gzomRsVKsjXQQ68SpKohVkStuJ61Rje8IWyCAAAIIREPADpkJAlhqJdglgKVb4k2bNs3v2r7kkkvk0UcfDWndd3d3S2lpqRw9etRnv4997GPyhz/8IaTjjd94oopVCxYskM2bN4d07Ouvv15+8pOf+OzjdDqlrq5OJk2aFNLxRm/8ve99T7785S/73V9XCFu6dGnYxx7Z0Q4Pk4gROAACCCCAAAIBBHrVX5b+5IVd0qfaBo0ez28/IJtqW3z2zPE4/Va7On9hqcwpjW4lUm4cAggggAACCCReQLcN2qsC2zpwpcM8ifqhauIlzD0DHY47rMLze9S92qPukw7LjPz27tCf/0faNqwL+wKyllwghedcLx4VlqkqypTq4iyZVpghaQ57t9GJ9Q9gw74hMd5Rr6P3D7bJLhW60qGK0aP+vpuk9+CesGeQVlwpk//xhwH31wEsHcoaCWTpX1v5B9TJuo5CWSRmN8pWfwYuUwFUXSlrZF3a/fkX6P7panj13rDVUIUr3U5w/N8nhHL/o7mt2ddSNK813GNhZCwXLyNPmkOWTM2TxRV5on/NQAABBBBAIJYCdshMEMBSK8QuASy92KdMmSL19fU+6/6kk06SN954I6TPwx//+Ef5yEc+4nefRx55RC699NKQjjd+4zvuuGPCqly6VeOsWbOCOr7+yzvd1rGpqcln+/POO0/0dUQydICroqJC9HnGD12pS1fsinTY4WESqQH7I4AAAgggYCTw+7dqvRUSRo+dB1pl3Wb/LZg/t7xSclS7kNHjhPJc+dDc0FsdG82N7yOAAAIIIIBAfAX0n9F1FUzdWnC3eukfrg74+XN7fGfF2fwJ6CpX+48MBa72NHeIbgnpbzRGuWqRPodDVcKaWpChwlgqkKVCWRku+1VCjdcPYBO9uvVnXgetdJWrXSp4daSjd8IpxWItBXP9ui2cDr6MVMoqynaJU3URsMJIlnUUyb2wmpFuXViY5fKuR922UL8KMly2rBConw/6maDDVt7AVUuXN+xr1mG1tZQIR4yM1eNtpCvv6RCWropFEMv4/rAFAggggEB4AnbITBDAUvfeTgEsXY3p7bff9lnROsykQ02hjFtvvVXuuusun10cDoccPnxYcnIiqx6xZcsW0VWw/I0f/vCHcuONNwY13U2bNsmiRYv8bvujH/1IbrjhhqCOE2gjHWB76623fDYJJ9jm7zx2eJhEjMwBEEAAAQQQMBB4Y89heXln85it9L9q/elLu/3u+WEVtJo3eezvVwoyXbJGBbMYCCCAAAIIIGA9AV0Rs/ZIp6py1aZeHXKsc+IAhvWuzj4zHqlypSuS6dBV3agqV4GuMh5Vi3S7rumqMpYOZOWrIIIdRrx/ABtPswFVHk1XsNl1QLUXVKGricJ74+cUrWpqkV6r7oRZlDXculC3ist2i/7zyER/Fx3p+SLZ387rKBKX0fvawUi305yk1qEOY3nbF6pwVrZn7D9aipZXLI+jfz+gK1rpoNVI4Er/3YBVhh3WUqytMTIWTpSRfo4sUUGsJSqIpdsUMhBAAAEEEIimgB0yEwSw1IqwUwBr+fLl8tprr/ms85kzZ8qOHTtCWv8nnniibNiwwWefZcuWyfr160M61kQbl5SUyIEDB3y+ffHFF8tjjz0W1Dm+//3vy9q1a/1u+95778ncuXODOk6gjb7yla/Id7/7XZ9NUtW/Yjty5EjEYTQ7PEwiRuYACCCAAAIIGAjov2B9aP0+n61+s36vHGrz/detc0uz5Zz5pT7bX7OyWjJVyxAGAggggAACCJhf4FhXr9QcVJWTVJBnv6qE2dvvW53a/Fdh/xnqKle13ipXQ6Gr1i7/Va4CScS7apGuBKODWDqQpdvHmTEUE8zKSdQPYIOZWzjb9KlgxT61lnToSrcU7VTtRUMd3Y3vS+P9t4S62/HtS9fcLe7SGWHvH2hHl2qJOel468KhcJZuZ5jo9We3dRSLm2dXI73+Ripk6fWo16fZ2mm2q8qJDd52gkOBK10Nr3+kf20sbnaMj2nXtRRNNoyMNRNtpINYi8pVRaxpebasMGp8B9gCAQQQQCAWAnbITBDAUivDTgGs6upqqamp8VnvoVZq6unpkaysLOnt9f3XpDfddJP84Ac/iMpn6oILLpB169b5HKuqqkp27/ZfzWL8xmvWrJEHHnjA5xjZ2dnS0tISlb/AePTRR/8fe2cCHkdxpv8P3fdtW5etwzfGmMtgYsCBEJIsIQlHwi6QwHIsx3I9bEI2wQn5s2Rzc4QQINmQEAJJuHJASBbCZY6AOQwG24AtybJkST4lS7Juef/f26OxNZqRpqenZ6a7563nmUe2VFVd9auanp6qt95PvvCFL4Ts8wsvvCAnnHBCVDy8cDOJCgALkwAJkAAJkIAJAjgBf8+qRhmYsAnzwgc75O3WruBngaw0QRjCic96px5aIfNm5Ju4IrOQAAmQAAmQAAnEm4Df8QbCC4QX3BlCZB3vNvF6wQT84Z6MsIL6ausckNEoQ0Am0rUoVx0c6iDGKsuT6pJs14SNw8gkegPWjvcHBHyYRwgviJ92CC13PPAV6WvdEHHzps1eLEuvvtNw18Ehj3hIPnN0/h0IXZhp/Dve4Z2mmkcX3XSXLFp2UsQsvVbAC+81M2OikQulVJ3ajDk5FrqwLDfTdOjCaNe5/SGGfeEE4XLVL11ThBw10yen5UmWuRQNdzIKT88pjNJTD5JDVYh1ZE0xDzuGHzbmIAESIAESCEMg2mdJJwCmAEtHwSsCLDgxlZaWCr6kTEyf//zn5aGHHjI95+B8BQesUOl//ud/5KKLLjJd11QZV65cKd/+9rdDZkF/ioqKwl4H4QcRhnBiOu644+TFF18MW95Mhk2bNglcxEKl2267bVIHLjN1I48XbiZm+8p8JEACJEACJBANgSfWtsnGbb0BVWCj5i/vtoes9gIVYBVmB4ZUWDKzUE5aMCOaZrAsCZAACZAACZCAjQQQNsgQXI2JeQaH99lYO6uyiwBCPrWoM1Gzhn/EWHVbcLmarC0QoBT3tcorP7rEcnOrL7xdUqfNtlzeXxAbibWluYY7Vp3+zEx3dngdp2zARgq+b2hEGvV936DP8i27+6MW8OH6ZXkZhqPZnOl50rf1A/nJf5wnI0ODppuWlpEpV93ygMyct9gogzm/vXvQEGPh1aEvO+f9VA3Ddxi4EcGdDUIYhI1LU/esWKSWD9+Vh279hmxtmFywVnvw4XL6FTfsZxOLdji9Tre+1+zgivvi9Hydj+NCFxbogadQ+yqRrnNDgIn3lz+UIMKOev05IJnnktn5SEbhSTmNEe4Th1QVylG1JYazIxMJkAAJkAAJWCEQ6bOklWvEugwFWErYKwKsBx98UM4999yQc+a///u/5Wtf+5rp+fTb3/5WzjnnnJD57XB88lf8q1/9Sv71X/815HUQ5hDhDqdKEJvl5OTIwMBAUDbUe++995ru81QZR0ZGJDs7W/BzYrr88svlpz/9aVTX8cLNJCoALEwCJEACJEACJgmsVaerZzYEhi+GIxacsUKljy2cLodUFgb8CRszXzy21uQVmY0ESIAESIAESMBuAvguv0PDB0F0hRdEDVGaJ9ndRNanBDBOcB3xCeP6ZKu6kdgV8kkNVqRCN/JrynJV7JQj0/J8IQBvv+Zsad7wdsT8IQ654kcPGqHrGjVkJV5WQtdNvHCKNrSqONtwxoIgKz8rUNgfcUNjUMBpG7BTdREhRSG4atDxgdjCDncpzKM5KrqaraKriQcv1r36nNx38zWmRFgQX52/8nZ1ejpxylGCcGzbOFEW/m3HXAs3NTAXS/V9MkOFWBDBQJxVoi5FKbAriiLFglEUzXF0UTe91+IBEsJZwyFrzCnL79wWbp27tLxKXa0GjM+UdnW4wvPAviR7COBcCj9Dyci9jNL0A8snxCp25HNTeLLMQQIkQAIkkEgC4Z4la2trE9k8U9emAEsxeUWAdeKJJ8rzzz8fcuDNiJnGF/zOd74jX//610PW1draKlVVVaYmWLhMq1atkhUrVoTM9vvf/37SsH/+Au3t7VJZWRmy/M033yw33HBDuCaY/vtk4R0/9alPhQyjaLpizeiFm0kk/WVeEiABEiABErBKoKtvSH758uag4g+81hwyRNGC8nz5xKLyoPyXrZgt2bpgzEQCJEACJEACJBAfAnC42LK7z+d0pa/eweADTvFpCa8yFQE4/rR29huiq2YVXe3pH7YNGDbra1RsBXepWSU5IUOswYnnjuvONSWY8TdsomsRfo/N/A7d4IcQq2Fnr23hq+BCVK+isXoV/EDUP9maom3QTFTk9E3q3XuHZNMOFV2p8Gq7Ci2iTRAiVRfnGKIriOJyw7hsYE49fNs3pXXT+kkvHY27E4SKPeoGByGpzynL55g1ouHTY53gNjJN56TPKcv3msyVKFRb7Hq/xbqfTqnf6e81J3CCKFB6dsgFnwx9qPq7D62SjCK6UXMuhZ+tZOR+RqmGEKvAcMQqcKCAPTxh5iABEiABEkgEAS9oJijA0pnjBQHWK6+8IsuXLw/5PoBwqKGhIaL3CFyd7r777qAyYDU0NCRpafZYiG7cuFHmzZsXsm3f+9735Prrr5+y3RCWLVu2LGSeX/ziF3LhhRdG1O+pMoMvOE9MCxculPXrJ1/EMdMAL9xMzPSTeUiABEiABEjADgL3vtQUtBn4woc75O2WrqDqYXt+4fLaoOe905ZUaGiSfDuawzpIgARIgARIgAQmIQDhNEKMQXAFUY9d7kkEbi+BTh0njBEEV602u1zBHQWCK8PlSoUiZgRLsXDkgQioQUVAEGRBKGNHgtAFQqzZKgKqLMyWFCiDEpCctkkNQRKEVggTDuad6qIWbYKbBsR7EF3VqgAuK8KwkFMxuuimu9T16qRomxhQfp+Kr3br+8ofthCirJ29g3Fx+stWNv6whT5RVqbkZIRex43Gce7q235nKzM3VOa095pTmZFT+JEhIzIKTyB8DrfMIwixDq4okKV1JUFOleF7yRwkQAIkQALJRsALmgkKsHTWul2AtW/fPjn22GNl9erVId+Dt956q1x77bURvT/POussefTRR4PKlJWVyY4dOyKqa6rMPT09UlBQEDLLl7/8ZfnBD34w5bWeeOIJOe2000Lmwd9OPfVU29p65plnymOPPRYTJlPdTF588UWprq62rR9mK3KDhZ/ZvjAfCZAACZCAtwj8ff02eXfrnoBONermzuNr20N29Pxja6QoR0/ijkuHzSqSE+dP9xYY9oYESIAESIAEEkwAAqutKrRqVMchCHrsEF4kuEuevPzIOJcrhBa00+UK4g+IrWpUdAXBTKRCGT/wWLoW7VX3NQgDIQ5q3a3CQBtCX2WlpUjdmDMW+p2emhK3ueOEDVgIjtr29KvL1V7D7coOh7tMZQq3MYQWhGNaNEydwAjvux0qwoIzGwRZEALa+d6basJBLAgxlt8pa7qKsjoa1sutV55peZ5ed+djUj13keXybizohHnkBm7kFH6UyIiMwhMIn8Nt8wghcxdW5MvRKsSauEYXvrfMQQIkQAIkkAgC0C/EOyES2/HHHx/ysk1NTeIG/QIFWDp8bhdg/ehHPxKIlUIlhOeDy1ROTk5E74/JwhnOnj1bNm3aFFFd4TKnpqYKRGQTE9yr4GI1VbrvvvvkggsuCJkFwqXjjjsu3OVN/x3t+eUvfxmUH25gw8PRneabSoBluoE2Z8SJRSYSIAESIAEScCKBD7f1yF8miK0GhkflnlWNIZv7sQXT1fa8MOBvcGA4b1mNE7vHNpEACZAACZCAqwhAaAGxFUILIsQgQg0yOY8A3MggtkJoQbvdyCrU5cofWhAh+sy4XJkhFA/XIszXZmXSMObUNmjD/IXTAwRDCI8HAdFk7kNmGJjJk6gNWAiKtnT2GaIriC4HhqN/7+dqmEq4is1R0VVVUbaApR0pUYzCtR3fYcaHLYQoq29oNFyxqP8Oqr3P3S07Vz9hua7lp50jZ151o+Xybizo1HnkNJbkFH5EyCg6RrFwLgzfIuflcOs8ghBrAYRYGpqwGGFLmUiABEiABBxLwK7v9nZ1kAIsu0jGoR43C7Deeust+chHPiKDg4MhSd1///1y3nnnRUzxiCOOkDVr1gSVO+yww0L+PuILjCtQWFgo3d3dQVWcccYZIV24xmf88Y9/LNdcc03Iy7/99tuyZMmSaJoWUBbXwfVCJbQ/P996GCMKsGwbJlZEAiRAAiSQBAT6dVPi7heCwyv/dvUWI9zJxDR/Rr588pDygF/reo9ctmK2ZVeGJMDMLpIACZAACZBASAI4rAORAARXeG1XJxcm5xEwXK40nGDzTp/oqqs/uoNj43sIlyu/4GqWuj3h/7FI8d5YNBzclBmcVRs0VKEdLk7gAoHabBUVQZBVPMGV1Q5u8RCq+dsJwRrmE8IL4ufwaPSH9wqz043QgrOn5xoOTbFY5I/3XLI6rri/Yt7hHguXLIizcI8d0vez3anj/i/LYNv7lqutPfhwSbYwhG6ZR5YH1aaC5BQeJBlNzQgumA/d+g3Z2rBh0oy4B51+xQ0yc97i8MA9msPt8wjrcgvK82WpCrFK8zI9OkrsFgmQAAm4m0AsvptFQ4QCrGjoxbmsWwVYnZ2dsnTpUmloCN6ABMJPfepT8uSTT1qiuWjRIlm/fn1Q2WXLlsk//vEPS3VOVmjGjBmyffv2oD8jfCDCCE6VEKLw+uuvD5nl/fffl/nz59vW1q9+9avy/e9/P2R9CMuI8IxWEwVYVsmxHAmQAAmQQLISeOC15qAN31Ubd8iaLV1BSHCS/qLj6oI2c05bUmmcrmciARIgARIgARKYmgBcWuBu1aiiFLgFxcOhhWMSOQGEM4Mbmd/lakQFRXYlCGMM0ZU6Os2w0eVqqvYlcmMRQhiEi4MQC4Ksnb1DtqAsUQEWhFgQZM3QMHDRLmjHY5O6b2gsZKOKrlpsCtlYlpcxJrrKk1J1v4iWQ7jBSeRcCte2cH/HXEQ4V0OUpeEL8XOnzs1o395t914pwzs2h7v8pH+vqJsnX7nnccvl3VjQzfMonrzJKTxtMpqc0bpXn5P7br5GRobCC/zTMjLl/JW3y6JlJ4aH7sEcXplHEGLN04OTCE1YRiGWB2cqu0QCJOBmArH+nhYpGwqwIiWWwPxuFGCNjIwYAqu///3vIcmVlpbK2rVrBSEIraS5c+eGDDWIkH4I7Wdnqq6ulq1btwZV+fGPf1yeeuqpKS/17W9/W1auXBkyD0IlImSiXQnXwfVCJbTfKmvURwGWXaPEekiABEiABJKFwIsqtnpjc2dAdxH65PF32kMi+JKGG5xobX5ETbGsmDctWZCxnyRAAiRAAiRgmgA2/Hft1ZB1KuZp1Fd714Bu9tsn5jHdEGackgBcruDY5A8t2KUiDbsSXK3gblWrr5qSXMlWQXu8k5M2FiFugxALIsSte/rFjrcDDgnUjYmxqouzJS0lJSLEsdyk7h4Y1tCCPiewNp1jdrz74QTmc7rKE7hexTM5aS7Z0e+RfftkZ8/QWPhCnygLIq1IUrQOWAU1i+Tk63+mm+UZhnNJcW56xHM4kvY6Ia/X5lGsmJJTeLJkFJoRRMV3XHeuKfGVvwaIsK665YGkdMLy4jyaOyNPjqkrlWkq9mciARIgARJIPAEKsKyNwUG6qGbHd2hrV3dIKTcKsK644gq56667QhJEf/7yl78YAi2rqb6+XqAinJhWrFghzz//vNVqQ5arqamRLVu2BP3txBNPlGeffXbKa910001y4403hsxjtwoS18H1QqXm5maZNWuWZS4UYFlGx4IkQAIkQAJJSgDuG4+9FSjgHhwZlXteaAy5QXTS/OmyuLowgNZ0dR0495iaJCXIbpMACZAACZBAIIFhhKzr7Newgr366pNuG0PWkbV9BAyXK30Oat7Vp25EfWKnyxUcmWpLc40XnpNSYEmQwOTUjcV+dYSDOLFBBVkYBzvGICM1xXAYgztWnfLPDBPWMRab1LtVdLkJ4RdVeBUqrHekUyFFp091cY4hukK/cjPTIq3CtvxOnUu2dVArwnchf9hChC7Ev6cKo7nrqZ9K7xprkRPQ7rzDT5XSUy7f3wWMN0JslqogCw4m/p/5Ou5O27ixyj0Z5pFVNuPLkVN4imQUmtHt15wtzRveDg9wQo5kDIkKBF6eRxBrL1NHrOnqwMpEAiRAAiSQOAJOe463W/sRK7IUYClZtwmwvvOd78jXv/71SefEt771rUlFSWYn0rx582Tjxo1B2ZcvXy4vvfSS2WpM5auqqpK2tragvKeccor87//+75R1/Pd//7fccMMNIfOg/XPmzDHVBjOZcB1cL1RC+ysqKsxUEzIPBViW0bEgCZAACZBAkhLAJvHdzzcEbXj9dvWWkBtG83Tx5lOLAz+rsad42YrZkhVmgytJEbPbJEACJEACSUAALjdN6nADQQ/EPMOjSX9Gz3GjDqebNnUg84cWjNTlZqoOZaWlGC5XEPzgZ05G4gQyodrpho1FuJBt6fSF58QL4qxoE4QsVeqINbvMJ1zKzwp2i7Jjkxpncrf1aJhFw+mqN2IHpVD9TNPGQ0iGMN9mhGTRsjJb3g1zyWxfIskHAZZPjOVzyYIoa2hkn1HFYMcm6bjv2kiqC8hbfv5tklkeft01Q+8zZRpmEi5ZcMvyi7My0+Lvqme5s2MFk3UeRcqNnMITIyMfI3yGIqz1Xg11u/mD9+ThleeFhzdJjk+t/JVUzD5YMvWeAxGz8dP/bxU5p+DD1WMpGeYRnoPgiFWuLppMJEACJEAC8SdAAZY15hRgKTc3CbB+8YtfyMUXXzzpaF9yySXys5/9zNpsGFdq0aJFsn79+qB6jjnmGHn11Vejrn98BTNmzJDt27cH1fnpT39aHn/88Smv9YMf/ECuv/76kHk2bNggCxYssK2tX/3qV+X73/9+yPp27twpCPtoNU0lwELIR4RpjHeqra2N9yV5PRIgARIgARKIiMAjb7Yam8Xj00sbd8qbWwJDE+LvORri5eLj6oKe+z57WKVubOVFdF1mJgESIAESIAG3Eti37/+kTcOnbVaHKzhd7ewdcmtXPN1uuI9BFIfQgq0q7rFTGDddQ7oYLldlOTJDXQUS7XI11UC6bWMRYTo79gwYQiwImrpscpHDmGEDcrY+s5aqkKV14zq59cozLb8Hzv3Og9KTN9MILziVQ5LZC2CDu75M26eiq1klOZKuG91OS26bS7HiB9Ed5uU2nacQYz3z/Uukt2VDxJfLrFwg5V/8YcTlxhfIz0ozxFj7RVk6t+Gg5WSRBOeRuSEnp/CcvMwIh+UgqupTUZXxc3Dcv8fEVvh9v76GNK8/2e3KN3EU4DQJQWhWOoRZYwKt8f8eJ9zK0r+Pz5ueepAjnfymmkcX3XSXLFp2UvjJ6JIcdfqccUx9iVQUZrukxWwmCZAACXiDAPQL8U6tra1y/PHHh7wsHbDiPRpRXM8tAqxHH31Uzj77bBkdDX2a7qyzzpLf//73+kU1+oWOI488Ut56660gqoceeqi88847UdAOLpqfny+9vb1Bf0B/Hn744Smvdccdd8jVV18dMg/af/jhh9vW1quuukp+8pOfhKwP7c/NzbV8rakEWG65mVjuPAuSAAmQAAmQgEUCr2/eLRBcjU9NGg7mz+8EO2sizxeX1UiJLuyPT0fVFsvxc6dZbAGLkQAJkAAJkIDzCWCDC5+P/rB1AzY49Di/1+5qod/lCiGWIY7b3WefMA7iGDgSQXQFcUwiw8BFOipu3qCG0AVuZRBiQZAF9yE7UoGKVnqevVs2v/hHy9VNDB1npaJcPdwAQRhEV1VF2ZLqcGcRN88lK+NjtoyVUJYHpWXIjHO+J5kVc81exnQ+zKOScWEM/eIsHKZxwul7ziNzQ0lO4Tm5jVEoURVcqwKEVmOiK6ui8Y77vyyDbe+HhzdJjsyqhVJ+3g8sl5+qINzTfY5awcItQ6xlCLlU3DWJsCstBsJk3L8fuvUbsrVhchEtQjOefsUNMnPe4phwSUSleKY9pr7UePZgIgESIAES8CYBL2gm6IClc9MNAqynn35a4Ag1NBR6EQ7h+uAWlZERuKlo9a138sknyzPPPBNUvK6uThobG61WG1QOC1KpqamCnxOTGTev3/zmN/LFL34xZHteeOEFOeGEE2xr6wUXXCD33XdfUH3p6emTjovZi3vhZmK2r8xHAiRAAiRAAnYRQCiNB1/bElDd4Mio3LOqUZ8tgq9y4vxpcmh1UcAfYGP+L0fPsqtJrIcESIAESIAEEk4A3693aFgxiK7wgvAj1Odiwhua5A1A+MdmFVsZ4R9j5HKFTapyuFw5XBwz2VRw2wb1VFN6r4aCa9T3IwRZrbv7ZTSKN2WiNqkLs9NljiG6yjXmlRMEMWZvI16aS2b7bDbfulefk/tuvkZGhgbDFoH4quyz/yk5c44Om9fODHCsMdyycjOlNF/bgJ8azjDebmucR+ZGlZzCc3ICI4iq8NnkE1EFulTtd6+KUlQVnsSBHG33XinDOzZHUiQgb/q0Wqm8MPThecuV2lQQ4tL9Ai29nxnuWmFcuIz8GkoReYdX/+gAACAASURBVCe6lUZy307LyJTzV96ublgn2tQbZ1QzUw8VLFNHrOriHGc0iK0gARIgARKwjYAXNBMUYOl0cLoA6+WXXxYIrPr6AkPs+Gfy8uXL5amnnpKcHPseNr7whS+EdJ8qLi6W3bt32/Ym6urqEtQZKiHk33e/+90pr/Xkk0/KqaeeGjLPn/70J/nMZz5jW1s/97nPCeqcmBBCsaOjI6rreOFmEhUAFiYBEiABEiABCwQQRgliq4lOHr97fYsRUmNimqsn9P9pcUXAr7GQddlH642TjEwkQAIkQAIk4FYCQyP7ZIuG5TWcrvRlR1gxt7JwartHEf6xS8M/quCqWUML7tprr8sV3K1qNTxLjctcrqYaLydsUMdiPuH9CrezhjGRJP4fSYrnJvU0Fb3MRvhDfY5G+EM3ia7GM/XqXIpk3kyVF04qD9/2TWndtH7SbDULD5NPXvI1yVLnK4Sv3dk7aLw69w5HJSiMpg8QBfpdsiDQgigLv4tVaFXOI3OjRU7hOcUqdBw+TyaKpyYTWFl1qgrfO2s5EiUuttba+JZC+MTMMZet4Y5N8t4918q+EfPPkRBhXXXLA55ywvKPQHVxtgqxSlWIle3aZ5T4ziZejQRIgAScT8ALmgkKsHSeOVmAhTB6J510kuzZsyfkOwIh9p577jkpLCy09R1z5ZVXyp133hmyzsHBQductt5//31ZuHBhyOv86Ec/kuuuu27Kfr3xxhuydOnSkHnuuece+bd/+zfbuCxbtkxee+21oPoWL14sa9eujeo6XriZRAWAhUmABEiABEjAIoEn1rbJxm2BoYxf2rRT3mzuDKoxW08PXnJ8XdCz3+mHVxkblkwkQAIkQAIk4CYCXRqmDo46EFy1dqqjjgp8mJxFoAcuVyq2gugKAjk7Nzun5WdqWEFfaEE3u1xNNWLJsImP9+1WFeY1qjNWg4YqNCOejPUmdYU6xM5RwRVCDELM4oWUDHMp2nGyKgjBHMbnkV+UBXEphFk9AyPRNslS+TR1moEQyxBkqWjQcM7SV7aGMYw2WWUU7XXdVp7vt6lHLJLQcdVzDzGeHfyiqgNh/3yOVQgzvXfwgHvViIufBXc99VPpXfOk5eluR3hdyxePY8H2+/9Dhto+iPiKCEd49W2/i7icWwogJOEx6oiFAwluFYu7hTXbSQIkQAKxJuAFzQQFWDpLnCrAWr9+vaxYsUJ27twZci5DuIQwe9OmTbN9rv/whz+Ur3zlKyHrbWpqktraWluu+eyzz8rHPvaxkHU9+uijcsYZZ0x5HbCZrP833nijfOtb37Klnahk1qxZ0tLSElTfaaedJn/+85+juo4XbiZRAWBhEiABEiABErBIYG1rlzyzYXtAaTgK/PHttpA1nnfMLF2Qzwz429LaEjlubpnFFrAYCZAACZAACcSHgCHUUKFVk37ONalYo7NvOD4X5lVME8AYte+By5WKrlQYZ6fLFULQwN0KYQUhusrNTDPdLrdmTLZNfCN8qApXIMSCIAuCllDJ7k1qRKicqSF8ILiqV7crL86tZJtLVt7zdjMaHB6VnSrG2mU4ZflEWbv055CGPUtEylEBlk+MNSbO0p8lORmSps4yZlIkopmZ8xabqdKzeeyeS14CFUnoOIT8nPG5r0nm7NCHz73EBX0Z2dYgW391jeVuLbz8p5I2vV4G1AUsUmdJyxeNc8FBdb/quO9ay1e97s7HpHruIsvl3VAQIvJj1BELhxQoxHLDiLGNJEACJBBMwAuaCQqwdFydKMDatGmTnHDCCdLe3h7yvVdfXy8vvviiVFZWxuS9CfHTWWedFbLuv//975OKpiJtzM9//vNJXarg/gWHr3ApPz9fensDnS9Q5rzzzpP7778/XHFTf4frF0I87tsXvEhw9dVXy+23326qnskyeeFmEhUAFiYBEiABEiABiwRw2vqXL28OKI3FtntWNUiow58fnTdNlswsCshfWZQlZy+dZbEFLEYCJEACJEACsSMANxwIeRBaEA5KXt1Qih3B2Nfcqy4vcLjCq2V3v63iAoR/8wuusKGUAqVMEqVk38Tf0z9sCLEaVZC1VYV9qs8yUrQbsOXn3ya5lXMNId/s6blSpz8z1SnWyynZ55KZsY0HI4gM4Yy1c69PlOUXZ3Xqdzr//DbTVrvyaDR6Kc6GICvDOKTjF2flZ6UF7BdEIppBqK/zV94ui5adaFczXVdPPOaS26AMq/DwvXfWyIPf+FcZHR403XxDhHXO9yRTQ3+6MaXqcwvEj75XWsC/cyf8DkLzH1/7z9K84e2IuzrR3Wmf3lCGdV0IYqzBkVEZHMbP4H8bf1exqO9vB/7uVCexaAXYy087R8686saI+bqxQDmEWHUlUqdu9xRiuXEE2WYSIIFkJuAFzQQFWDqDnSbAgsvS8ccfL83NzSHfX1VVVYb4qq6uLmbvP7hvLVoUWg2P0IRXXHGFLdeGyxbctiamlJQU6enpMURP4dLRRx8tr7/+elA2hCZcvXp1uOKm/r5u3To55JBDQua966675LLLLjNVz2SZvHAziQoAC5MACZAACZCARQJYxL9XBVjdukE1Pj30Ros6UAwE1TpHT/afemhFwO9TdOX98o/OFiz4MZEACZAACZBAIgngc62je8AQXOG1vdv8Jl0i251M14bLVYc+Y8CJDK6bk7kUWWGSoU4sCJ1SWwanq1zJSwKXq6k4cRP/AJ1+3SCGGLNBBVkIa9ly33WWQhAV1S6Sc7/9a2OepZt0/rEyl51WhnMp/IgkktGIHnjt3DtsuGT5nbLwc6+GV0tEwr3YH8bw/3Y0yP9+91IZiUA0AxHWVbc8IMnqhJXIuZSI+TLxmntVPA83w509g8bPHfqzS11L2yyGjsusXCDlXwzeP0lUX8eLqnL3i6oCxVU5mT7RFd5LkYhf4DR3x3XnysiQ+effWLzfcE/CoQdDlGWIt3wirYHxYq0Qwi2/iCtWkSCjDUFcULNILvn+A1JVnJ2o6RP3604vyFQhVqm6fFKIFXf4vCAJkAAJWCTgBc0EBVg6+E4SYG3bts0QX23cuDHktJw+fbqsWrVK5s+fb3Hamis2OjoqcJbq7+8PKnDxxRcLnKvsSAg/iDCEE9OCBQtkw4YNpi5x6aWXys9+9rOgvNnZ2YaIKzU1+lN8cNL60pe+FLI9r776qhxzzDGm2jpZJi/cTKICwMIkQAIkQAIkEAWBp9dvk/e27gmo4eVNO+WN5s6gWrPSU+Tfjq8Pev4744gqY6OTiQRIgARIgATiTQCbOXC3gssNBD19Cdpwjne/3XQ9OJFhbDbv7PM5kdkYQguOK3gGgQsRTutjY5PJRyDZN/EnmwcjOv9ef/MNefT/XST7hkOHKQxVNhab1G6Zq5xL4UfKiYz69fPQEGRpKMPx4qx4utO0WxTNTHTkCT8C3snhxLkUC7pwWYKwCgKr8YKrUM9xdjgXZpbPiUU3jDrT9jtVTRBSjXevsiiqirTRbnecw2EK3KMmFWtNItwaGBN5TeV223bvlTK8Y3OkSPfnT59WK5UX/kQq9XnzaHWHghg7EoGc5Qs7oGBZfqYs0z7PmZ6XNH12AHY2gQRIgAQsEfCCZoICLB16pwiwdu/eLR/96Efl3XffDTkhi4qK5Pnnn5clS5ZYmrCRFlq+fLm88sorQcUWL14sa9eujbS6oPwQeZWWlsqePYEbpsgYSfjAqcIYvvnmm3LEEUdE3dYrr7xS4Pw1MWVkZEhXV5dA7BVN8sLNJJr+sywJkAAJkAAJREPgg44eefLdwLDN2CT949ttIas995hZGl4iM+BvsCb/yJyyaJrBsiRAAiRAAiRgigA2ZnbrZrLf5aqta0DD5o7FFjNVAzPFmsA+3TiDk6Y/tKDdLlczS7KN8G8IL5iflR7r7ri2/mTZxLc6QG7fpLbabyvlOJfCU3MLI3yGIjwn7svj3bK6Jjgih+9x+BzRimauvuMRqZ2/OPyFPJbDLXMpEuwQxWC+jRda7dI5aFYMGG3ouLzDT5XSUy6PpMmhRVXqrDkxJCBcrNJTD3KUKAVOWA/f9k1p3bR+0j5D5Hj6FTd4zmkO3wkOuG8dCI8Igdaf/+si2dkQeu/QzOTIrFoo5ef9YH/W6SpKghCr3uNh+qa6JzU1NUltba0ZfMxDAiRAAiQQJwJe0ExQgKWTxQkCrO7ubjn55JNDhtLDfM7Ly5Onn35ali1bFqfpLfKNb3xDbr755qDrgVdHR4fAjSua9Nprr03an1/+8pdywQUXmKq+oaFB5swJfQLk+9//viDMYbRp4cKF8v777wdVs2LFCkMUF23yws0kWgYsTwIkQAIkQAJWCfQNjcg9LzQGFB9WZ4C7X2jQDe3gWlfMmyaHzSwK+ENVUbZ8YelMq01gORIgARIgARKYkgA+l1o7+40QYo36mhg6l/gSTwAhgyC4Qni3Zrhc6WarXak0N0PDCuaq6CpHKgqz6XJlEqwXN/FNdt10tmTepDYNSTNyLoWn5XZG+JyFU9YuI4zhAXEWwndaTdGKZvJVNFP7maukMCddirIzpMj4qa+cDCnUn151PHTzXILAb+/g6P7QgYboCiEEoxT4RRs6zi+c8TtV5Y4JqbINhyqfqOpAOEDf75wmqor0fTjVPLroprtk0bKTIq3S9fkf+fG35JUnfmu5H5MJ+fCcurS2RObOyJMU3fvzWppqLm3cpHuLs+u91mX2hwRIgARcTcALmgkKsHQKJlqAhTB/n/zkJ43QgqES3JX++te/CsQ+8Uxoz2TXRMi/Sy65JKrmfO1rX5Pvfve7IetobW2Vqqoq0/XX19cL1OoT00c+8hF5+eWXTdcTKuMHH3wgCIkYKkGgdsMNN0RVPwp74WYSNQRWQAIkQAIkQAJREHjgtWbZ3j0YUMNDb7QY7hUT0+xpufLpQysDfo3F78s/OlsXKVOiaAWLkgAJkAAJkMABAt0Dw9KkYQUh6mlRQc/wKF2unDQ/4HLV0e13ueozNljtStj0RFgXulxFR9TNm/jR9Tyy0tykDs+Lcyk5GUFMg3Bw452ydqpICy6Uo6FO6kzAZJdoJhR9SBzys9IMMRZEWYZIS1/FKtQqcLk4yy3vN8yBzj4V642FEPS5Ww1JNKK9yd5p0YaOm14zV66768+SkZY86xVumUfh76725WjduE5u+fczLFdYfv5tMlUoS9yDltaUyPzyfE8JRKeaS9/+3fNyyjGLZXF1oWSmpVpmy4IkQAIkQAL2EfCCZoICLJ0PiRRgDQ0NyWc/+1n529/+FnJmIsTdn/70J0OgFe+0b98+qa6ulvb2wJA+aMcJJ5wgL7zwguUmoW6Ippqbm4PqsCKa+upXvypwu5qYMLabNm0yrmU1TeYEhvo+/PBDmTt3rtWq95fzws0kagisgARIgARIgASiIPDixh3yxubOgBr+0bBLVm/eHVRrpi5aXnpCfdAz4FlHVstM3SxlIgESIAESIAErBCDoadsDl6s+DS/YazhwMDmLAFyu4G4FJ7It+nPQZpcrhBSE6KpSnTW96mwSzxHl5qs52uQUnhMZkdF4Avi8hqMRhFnjxVndAyMBoKIVzaRPq5XKC38SHv6EHBPFWYZz1phQyw3iLCe+3wY1fBvEVRBZQXBtjLtJIV7EAxiiQLRiPoTbu/q239nRFNfU4cR55AR4t19ztjRveDvipmRWLpDyL/7QVDmIQ4+qKZaDKwokzQOHFM3Mpcz0FDmsukgOm1VkOMgxkQAJkAAJJI6AFzQTFGDp/EmUAGt0dFTOPvtsefTRR0PO4tTUVHnooYfkjDOsq9qjfXtcd911cuutt4as5s0335QjjjjC0iXQ57POOitk2TvvvFOuuOKKiOpdu3atLFmyJGSZq666Sn784x9HVJ8/M9zJEAN6+/btQeWXLl0qq1evtlTvxEJeuJnYAoKVkAAJkAAJkIBFAs3qLvLYW1sDSmNj9Q9rAn/nz3DO0bNkWn5mQP5l9aVy7OxSiy1gMRIgARIggWQk0K/OGnC4alJBD0LXDUQR6igZ+cW6z/vU/aRD3TAxNhin7Ta7XM0sHnO5KsuRgqz0WHcn6eo3s2GWdFBCdJicws8CMiKj8ARERbmjGsIQYQx9IQyf++Gl0rtlvZmiIfP4w8ZZriBEQYizIMJCCMPxIQ3xb3wOOUH8m8j3G1zPelRsbbhajTlbQRC/J8oQglbGMDczVablZRrrDhseuVXWPfOIlWqMMstPO0fOvOpGy+XdWDCR88jJvBB6+I7rzpWRIfPOranpmXLIpbdKV+6siLqGOXzErGJZXFXoarf4SOYSXGwXaX+PVAEan+0jmi7MTAIkQAK2EfCCZoICLJ0OiRBg4cvAhRdeKL/61a9CTsiUlBT59a9/Leeee65tE9ZKRRs3bjTC78GxamI6+eST5emnn4642pGRETn00ENlw4YNQWULCwulpaVF8vPzI64XrlwvvvhiULnMzExZv369JResb3/727Jy5cqQbbnvvvvkS1/6UsTtDFXACzcTW0CwEhIgARIgARKwSGB4dJ/c9XxDQCgJ/O6eFxplVJ+7JqYT5pbJ4bqQND5VF2fL54+aabEFLEYCJEACJJAMBPBdHu4J/tCCCHUb4mMmGVA4to99Q+pyNSa42gJRnI0uVyW5GepwlSM1hstVlqTp2g1T7AhEsmEWu1Y4v2ZyCj9GZERG4QkE53jkx9+SV574rZWiRpm8w0+V0lMut1w+0oIaCMIQDOwPaWiItDTEYZzFWfF6vyGEIMJJjne1gujKTndLM2MA7iXKuUyFVn7BVVleRoCLTrSh46678zGpnrvITHM8kyde88iNwNa9+pzcd/M1pkRYaRmZcv7K22XRshOlXZ16Vzft1kMJfRF1Ozs9VdfPiuRQl4bpszKXUvSNvaAiX5bWlgie/5lIgARIgATiR8ALmgkKsHS+JEKAdc0110zpyvSzn/1MLrnkkvjN5imuBKeqyVy6fv7zn8vFF18cUTshaIKwKVT6z//8T/nOd74TUX3+zE888YScdtppIctCnPXss88KXMXMpnfffVeOPvpoGRgYCCoyc+ZMaWhokPR0e064euFmYpYr85EACZAACZBArAg88martKjr1fj08Jst0tYV/FleX5Yrpy2pDMiblnKQXP7R2Z6wWI8VY9ZLAiRAAslIYEgFPHBVhMsVQtf1qrMCk3MIwOVqW/eAEfrRbpcrPBsgPDFEVwgtCNcRptgTyNBw0eCd3r9DPrEstNv5q+9skNGcMmmCs1m3eReI2Lc+/lewsrEY/1Ym9opkFJ4/GQUzilY0U37+bZJZPic8/DjkGC/O8oc09Lto2e2cNdVcuuimu1QIclLEPYbDKFzJ9rtaaTjBXXsHRTVYcU0ZGo4N4iq4WvkFV6UqzjATps1q6LhkDD+IQeU9aeqpDSesh2/7prRumtylD3Pn9CtukJnzFgdUtr1nQF7f3CmbtvdG9P7J1OezJTM1TJ++IMpyS4pmLuHeOWd6niHEmlGQ5ZYus50kQAIk4GoCXtBMUIClUzDeAqxvfvOb8l//9V+TTn6E/Lv22msd8+aAC9YhhxwiQ0NDQW2Cu9Sf//xnOeWUU0y195e//KVcdNFFekI4+NvRtGnTBNeCC5bVdNJJJ8lzzz0XsjgcxyAYg7tYuLRlyxaBaKu5uTlk1gceeEDOOeeccNWY/rsXbiamO8uMJEACJEACJBAjAjjJ9/KmnQG1/6Nxl3HCb2LCxt6lJ9QLTrWNT58/qlqqNZwQEwmQAAmQQHIT6OobksYxwVVrZ3+Aw2Jyk3FG7+FyBXcriG8gjhsYDnbtttrSYnUKgfinVsXadLmySjHyctjQBnOwryzKNsJomV0rgSgS4kgI8OB+BtFkMqVoNhaThRMZhR9pMgrNyKpopnr+EvncN++VLg1919Wnr/4h42fPgPNE3PvFWfr5B/cswzVrLMRhfoRhDSEKeejWb8jWhuDIF37Ck4lC8HfsGXQrowNCKxVdqfAqEdzyMtMMoZXf1Qr/LshKm3QvKdy7zEroOLgXXXXLA0ECmnDX8sLfeU8KP4rRih136XvrjeZO+aCjRyLRMiJM36FVRYYrVq6+T5ye7JpLNXogA0IsuOdPtqfsdBZsHwmQAAm4gYDZdQAn98WzAqympibZu3evKfaLFwcqwP2FLr/8crniiitM1VFXVye5ublh895xxx1y9dVXT5oPIQfhAhWLNH/+fMuOTd/4xjfk5ptvDtksuEDB0QqisckcoTAWN954o/zoRz+atGt2hPRbt26dHHnkkTI4GPr04yc+8QmBu9isWZPHu3788ccNV6/t27eHbCtEXs8884ytQ+SFm4mtQFgZCZAACZAACVgg0KFhoH67ektASThiPbZma8ja/mXpTJk+4QTbsbNLZVl9qYWrswgJkAAJkICbCSCMzVYVWkHQ07SjVzp1k5TJOQTgcgWXIwhs8Npmo+OR3+UKmyoQ/8ARhCn2BLB553MX84ndQnG3slaC93JbV79vrqgoa2dv8GHC2Pcuvlewa2Mxvq2O79XIKDxvMgrNyG7RzMi+fdLdP6JiLBVk+cVZY/9OhMgo3MxQLaxAhGW4Zk0QZ8E5KwUZxlKkYdHO+/qtUn7I8v0hBCG02qnOVkOj8RXRogsIMQah1fgwglkxcPiJlJE/dFy4cfLi33lPCj+qdjHC/ehNFWKtb++OyFUOYvlDKgvkyJpi4z7h1GQXJ3//KgqzZGldicBZn0Isp44620UCJOBmAlbWAZzWX88KsD760Y/KCy+8EDfecF3CNcOleLdrfHsgSqutrQ3XxJB/HxkZkRUrVsgrr7wyafmamhqBgOwjH/mIVFRUyOjoqLS0tMiqVavkwQcflB07dkxaFm5ScJWyI911111TCueysrLkzDPPFIix5s6dK/j/rl27ZM2aNfLQQw/J66+/PmkzysrK5J133pHKysCQRdG22ws3k2gZsDwJkAAJkAAJREtgn2643b2qQQbHuWCM6OLt3asaQzqXHD+nTI7QhaLxaZZuBJ55ZHW0TWF5EiABEiABFxDwu+YgtCBclJLNNcfpQ9Q/NCrNuyG46jPcrvo1/JBdCRvJhvBHRVdV6rZkJnSQXddO5nogsqqDy5W+4B6QrqGcpkp2rJV0DwwbQiy8zyHMHx6NxOPBHaNl98aiO3odWSvJKDwvMpqcUbxEM/juCvcnQ5xluGbBPcsn1HK6OEt2NMrLt/27jA6bDwl7UFqGzDjne5JZMTf8BLUpB0KoTRRaFeemS5qJiBk2NUGiCR1nVxvcUA/vSeFHyW5GPfrMBCHWe23dEbn/QsR4cIVPiAUHPacluzn5+wf31qPUEWv+jPwAMarT+s/2kAAJkIDbCNixDpDoPlOAZdMIeF2ABUzbtm0zwvJ9+OGHNlHzVXP88cfL3/72N8nJsS/cD9y4br/9dlvbmZeXJ08//bQsW7bM1npRmRduJrZDYYUkQAIkQAIkYIHA4++0yabtvQElH32zVVrVCWFiwgbgZ5YEiqrhxnD5R+cYYW+YSIAESIAEvEUAYW06ugcMIQZecFRicg4BjM+2HnW50rFBGDmMlV0JLlcQ/EzltmTXtVjPAQII9Vyl3OvKfE5XcBiJxCnA7rUSiBu26jMh3v+YZ15xuovVxqKX5jIZhR9NMpqaUaJFM7h/7YEgS197VJzVORbSEL9zgjir/f7/kKG2D8JPtAk5MisXSPkXfxhxOTMFEC4QYQPL1NnKH0owP4oQgmauaTZPtKHjzF7Hzfl4Two/erFitFdDO69p6ZK1rV0RCdexija/PN8I04dnPqekWHHy9w8HDCA+W6RuYDzU4ZRRZztIgATcTMDudYBEsKAAyybqySDAAqrW1lb59Kc/bbhA2ZFOPvlkefTRR6WgoMCO6vbXgYXbr3zlK1OGPIzkgqWlpfKHP/zBEIvFInnhZhILLqyTBEiABEiABCIlgAWiZzYEhhF+tXGXvNa0O6iqDHVduPSE+qCTamdraMJKdcNgIgESIAEScD+BAXVNgrtV4w6IevZKn7oqMTmHAFyt4G6FcHEQXdnqcqWbIT7BFV2u4jniuZmpBncI3Wepw1hmWqrly8d6rQTOMoYYS+df6+5+GVE3VTemWG8supHJxDaTUfhRJKPoGF10012yaNlJ4SuJQY7x4iyfc9aYg5b+G26fsU6DHZuk475rLV+m/PzbJLN8juXyqSr2LVUnmvFCKzjTZMYghKDlRk4oyPdbeJJklHhGeC5/W4VYeEXqFDxnep4crUIsiB8TneI1l/AMfMSsYllcXRjV82+iefH6JEACJJBoArFeB4hH/yjAsolysgiwgGvv3r1yzTXXyL333isQOllJ6enphkDqpptuktRU64tx4a6N0IdXX321EWLQaoLo6te//rXl8I1mruuFm4mZfjIPCZAACZAACcSaADbSfvny5oDLbO3sl0feag156X9WsdWMgqyAvy3X0IRH15XEuqmsnwRIgARIIAYE8B11916fqAKvtq4B2Wfxe2sMmpf0VWJ8tsPlakxw1bFnQKytKgSjhHvlfpcrFf44MQSKFyeA7ntLuT5LIaxgvb6w0RaJy9VUTOK5VjKs7jKt+swIZ6xGfXWrq4xbUrw2Ft3CY3w7M9NTZHp+lr4yZXpBpszQfyMEKdLgyD5DnNKrId/wE44fe4fw71Hfv43XaNJ8hnAehZ/hbmQUJM4aC2kIoZZd4qxdT/1Uetc8GR7gJDnyDj9VSk+53FT5LH1PI4TgeGerYg155jYHazfOJVMDZGMmMgoPM16MBkdG1Q1rj6zZ0hXxYQkI8pfWFktFYeIOOcaLk3/E8OxxWHWRHDarSHIy0sIPJHOQAAmQAAkEEIjnOkCs0FOAZRPZZBJg+ZH94x//kJtvvln++te/mhZipaWlyec//3lZuXKlHHzwwTbRn7oaiK++973vyc9//nPp6uoyfc0l+biCQgAAIABJREFUS5bI9ddfL+ecc47pMlYzeuFmYrXvLEcCJEACJEACdhLAxu69KsAav2k2sm+f3P1Co4yGcDU4TsVWsAofn2p00/aMI6rtbBbrIgESIAESiCEBNwsnYojFMVXDhQzuVnAg22yzyxVCftTq5zYclyC+YtiP+Aw7NpYMd7Exh7FYbS4laq0Ez5MIT+gPVYiwhaGeI+NDO/xV4r2xGL5FicmBeQmBFYRWEF3N0J+4R0QjCNyn3x/69B4GMZZfpOUXbY0Xa/V7wF2R8yj8vPUaI4izjJCGCG0I5yyL4qyO+78sg23vhwc4SY7MqoVSft4Pgv6K968/dGBZfoYhvMrLTIvqPW25kTYX9NpcshmPUR0Zhacab0b4zvXu1j3yVnOnCpYjcxWeqc/pOOhYpW7z0Xwuh6cSnCPenPwtSE89SBZVFRprjgVZPvE3EwmQAAmQQHgCiVoHCN8y8zk8K8Ayj4A5oyXQ3Nwsjz/+uLz44ouyfv16aWtrk56eHuNBCqEFZ86cKYsWLZITTzxRTj31VJkxY0a0l7RUvq+vT5566injtXbtWmlsbJQ9e/bI4OCg5OXlSVlZmSxYsECOOeYYo51HHHGEpetYKeSFm4mVfrMMCZAACZAACcSCwNPrt8l7uig0Pj2qDlhwNZiYILb63GFVAb/OSEuRy1bMdt0p2liwZJ0kQAIk4FQC3QMqjtCwgnBSatEQg8OjdvkoObXH7mkXxCs7DJcrX2hB212udOMGbkv4DIfrBVN8CJSpg1AdQgtOy5UKdbxKUcexWCenrJXA+aFFQxTCHQtzukcdk5yUErWxmEgGWRpaDK5WcLL1O1sVZCdOmAEhCzaj/UKt/Y5ahnDrwO8jDeEUT8bJOI8i5ZtMjPziLAizfAKtsbCG+u+Jzllt914pwzs2R4pzf/6MabVy2LU/NwRW+KwxfuoL38u9mpJpLlkdQzIKTy5RjHB/WN/eLW+oECvSZ6KKwixDiFVTkhM3IVaiOPlHMEX3SRdU5KsTWImU5PK7S/iZzRwkQALJTsAp6wDRjAMFWNHQY1kSsImAF24mNqFgNSRAAiRAAiQQNYEPOnrkyXfbA+p5rWmXvNq4O6hunEi77ITZQZuI/3z0zIRapEcNgRWQAAmQgMcIwIWkbQ8EEH3qStMrO3uHPNZDd3cHLldbVAjnDy3YF+Gp+Kl6DwcMiK38Llfpqd7dkHXSLMAz0kzdHEPoGAjeeHLfNzoQGOL+g7kOh6x2B4Q5TfTGYqznbXbGOLGVEUowS+dj4sRW0fQXYj6ENQxy1BoLeegXayXCcc3r8yiacfOXJSMfCbjg7HfN6h+SJ799sXRtXmcZce3Bh8vVt/3Ocnk3FuRcCj9qZOR8Rviswvrb65t3G256kSSIqCHEQvjqWDtiOWUuIWz3nOl5hhALAnImEiABEiCB0AS8oJmgAIuzmwQcQMALNxMHYGQTSIAESIAESMAg0Dc0IvdoyMHxCaFjHnmzNSShs4+aKeV6Cm98On5umRyliyJMJEACJEACiSOAkE5+kQNC2EHkw+QMAobLVa/P5aoZIpTuARWm2NO2VN2dqNIwJf7QgkU50YUQs6dVyVELWENshc0whIhhSMfw4+4XH0KMhTCbENfEOzllY9GOfudAbKWhA/2hBKdpKEG3iq2s8sD9dWB4X2DIw/0CrZH9Ai6EQLTrvou2emkeWWUfrhwZhSb0yI+/Ja888dtw+Cb9+/LTzpEzr7rRcnk3FuRcCj9qZOQeRvv0w2jjtl5DiLVrb2SHZErVEQqCpLkz8gROUbFITpxLOFyCfiOEeqwFaLFgyjpJgARIIJYEvKCZoAArljOEdZOASQJeuJmY7CqzkQAJkAAJkEBcCPzm1WYj/JE/4WTe3S80yIj+nJiWzy4NElvB7eFzhweGJoxLw3kREiABEkhiAn5Rjz+0YPse+0Q9SYzVtq4P7ne5UtEVhCY2ulxBYAGHq5qyHJlZnCN0ubJt2KasKFXDCEJohbCCCC9YzLAoUYHHPWy7Pn9CjIVwhR02ChOnapgTNxbNgMzNhLOVL4Sg/2d+pjudrcz01+48cIaECAuiv8CQhwh7iN/7wh+aFS+7dR7ZzdWL77VYM2rduE5u+fczLF/mujsfk+q5iyyXd2NBvt/CjxoZuY8RnoMa9flnddNu43koklSkjrdH1RbLgvICwfOpncnJcwkhGZfGyQnMTqasiwRIgARiScALmgkKsGI5Q1g3CZgk4IWbicmuMhsJkAAJkAAJxIXAqg93yJvNnQHXemxNq7Ts7g+6fo2G15kotspIS5HLVwSHJoxL43kREiABEkgiAkMj+3yh6yBYUFFPz8BIEvXe2V0dH2oNY2OnIA4uV5XFWYboCq9iulzFbTLkqcAFLlcQm88syZbMtNS4XTvZLuR38fPd32Ln4ufkjUX/mGPeQWg1TUMOIewOQg/hd3R9iP27YkTDxRkiLUOsNWJ8zuLnxDCI27a2yM1f+ljIBq389TNSUl4d+8Y6/ApueK8lCuHt15wtzRvejvjyyRh+EJA4l8JPFTJyLyN8h8D3Owix2vRATSQpXw9lHFlTLIsqCmxzYnXDXCrLyzAOhs6fkS8pNgvQIuHPvCRAAiTgBAJe0ExQgOWEmcQ2JD0BL9xMkn4QCYAESIAESMBRBLDR9Yc1WwPatFrt0P/RsCuonempB8mlJ8wOOmV3zjGzjA0iJhIgARIgAXsJdPUNGaejca9u7ewXuBQyOYPA4MiosWGCkI8QXdkZTg0bKj7BVY6G28gRiJ2ZYk8A0Vxwur6uLE+FVzkyLS+TopfYYw+6AtyK4IiF+16Tvre2d0fmDDFVk522segXW8HVagbcrfR5Gr9jci4BbJZ/uKlRFsybE7KRFGD5sDjtveakGdXy4btyx3XnysiQ+XtbWkamXHXLAzJz3mIndSUubeFcCo+ZjLzBaKt+18NaHL5fRJJyNSTxESrEWlxVGLUzrpvmUqE6gRkCtEr7BGiRcGdeEiABEnACAS9oJijAcsJMYhuSnoAXbiZJP4gEQAIkQAIk4CgCw3rS+67nGwI29du6+uXhN1tDtvMLR1Xr5mR2wN9OmFemCx8ljuoXG0MCJEACbiQAgRUW3yE6aNrRK519w27shifb7He5QkhBOPS07+kXu/RwOLyN8HZGaEEVXZVoeDu63cRnGmWlpxpCN4QWrCnJlWzdxGJyFgGEiIMYyy92hBug1ZTIjUUIKyGwgqOV39kql2Irq0OZ0HJTrU3+450NklowXfB9qq1rwHRYw4R2KAYXT+R7LQbdsb3Kda8+J/fdfI0pERbEV+evvF0WLTvR9na4oULOpfCjREbeYtShTlgQYiFMcyQpW59pD5tVJEuqCy27trpxLiFM8+GziuXQKPodCWfmNU8A35+7+0ckVQ/z8oCBeW7MSQKREPCCZoICrEhGnHlJIEYEvHAziREaVksCJEACJEAClgk8omKrlnGn7CAAuGdVgwyPBjutHDu7VI5Wu+/xqV43LT97WJXl67MgCZAACSQzAYQ2wgI7XjjxHI24IJk5xqLvcLlCSF44XEH8ASGIXckX3i7HEF3NpMuVXVhN1YPQbvUaVhDhBctVEMPwJaawOSITnlEhfty8s88Qqu7sMe8ggw7Ea2MRYiu/yMr4qe5WORl0tnLEJLKhEWbXJrHxuHvvkCHE2moIsvplT39yCKvj9V6zYTgTVgWcsB6+7ZvSumn9pG1A2MHTr7ghKZ2v/FA4l8JPUTLyJqMd+ozzugqxNm7vDd/BcTngnHtYdZEcNrMo4oMFbp5Lmelj/VYRGp+5IpoytmSGg22nundv13m7dsNG+eePHRWy3qamJqmtrbXlmqyEBEhAxOz3EiezogDLyaPDtiUNAS/cTJJmsNhREiABEiAB1xBY3bRbXt60M6C9f9SwhM0hrM9nleTI6YcHiq2w0HGZhibkBqZrhpwNJQESSCABbMhu05BajTt7DRHBNg21xeQMAhibXbpZbjjtqCCuzWaXq8oxlys4LtHlKn5jjo2omfr8AtEVHMbys9Ljd3FeKaYEugeGpXlMjIXDBOEErLHYWCzQEDhG+EANIwh3K4qtYjrkrq8cQl4IsfyCLGyw60eP51Is3mueg6QdmorTRTfdpa5XJ3mx2xH1iXMpPC4y8jYjCHnfUCHW+9t6Ivq8SFfXIYQlPELdocw6bnphLqHfi7TfCE9YwGf+8G8OCzlwIGJX76AhtsJzzPaeAeOn/xDvVPPonQ0fyqEL5lq4KouQAAmEIuAFzQQFWJzbJOAAAl64mTgAI5tAAiRAAiRAAgEEYHH+29VbAn6Hk3avNOwKIpWmcZIuWzFbUhEvaVw6d9ksY+OJiQRIgARIIJjAwPCo4W4FlysIe/qGRonJIQQg2Gjp9AmuEFrQdpcrFfzUwOWqJNtyOBCHoHJVM4pz0jWsYJ7UKfvKoixJS01xVfvZ2MgJjGhYbTgNwRkL72dsWE5M0W4sFqrYCgIrv7sVnn0ZtjLysWKJAwTgtIjvYhBktev8hcNbKBditzGL9r3mtv5abS85hSdHRmQUnkD4HF6YR3BQhBBrfXt3RGHQsXZ3SGWBHGFCkOQFTv7ZkHLQQbKgIl+WqoM/Dr4wWSMwrM/XEFf5hFY+sdWu3iGBCGuyNNU8+n8PPiefO/4wQxx4kI4REwmQQHQEvKCZoAArujnA0iRgCwEv3ExsAcFKSIAESIAESMBGArCKvltDDg4O79tfKzYCfv9GS8irfP7Iat3MzA7424r504yTdUwkQAIkQAKip5N9YYf8oQUhCtjnRYsLFw62f2wgtkJoQTiRTLF+HFEPoU2uLMyWmrHQgqW62M+F5YgQWs6MzSWI3BDSsU6dropyuNFiGaZHCnZpGBTjfa5iLLhjjegbPZKNxSIV8UFgtd/dSoVXWempHqHDbjiVADY0d6qrhN8hC59RewfdJ9qO5L3m1LGIR7vIKTxlMiKj8ATC5/DSPOpR98+3mrvk3bY9U4pgJlLB95SFFQVylAqxJntO9hInf/+h8ZmthzKOrisxBPRMkxPAoTG/0GqHCq0guMKaRqTLGGbmEdyJP37wDMHhBiYSIAHrBLygmaAAy/r4syQJ2EbACzcT22CwIhIgARIgARKwkcDj77TJpu29+2vE4v89KsoKdQL72PpSY/FifJo9PU8+s6TSxhaxKhIgARJwFwGcDm3t7Dc2+xv11a2nlJmcQQAuV63qcgVnHIQX7BkYsa1huZmphugHL7pc2YbVVEX5WWmG2KpWXzOLcwShBplIIBQB//351Xc2yDknLw0J6d6/viaHLpxjiK6maShBiq04l5xAAKJhuJ74BFkDhmg4lLubE9o6vg1mNl+d1uZEtIecwlMno+gY3fHHl6WkvFpFyPtkZPT/DMEOBMlwjcTPZElenEd7NaTtmpYuWdvaFZFzIjyH5pWrM5QKsUrzMgOmgBc5je8gQpHDEau6ODvpD8n0DY3I9u4Drlb4N5437Ehm5xG+ux03p0wOraYblh3cWUdyEvCCZoICrOScu+y1wwh44WbiMKRsDgmQAAmQAAkYBN7RhZtn398eQOOPb281Nqonppm6WHHGEdUBv8Ym1WUr6pN+EYPTiQRIILkIdOsJZAiu4HQFhxUvhA3ywghiw7qzzzc2PperARmN9OjuJCBwitpwudIFfIiuyvLochWvOYNQIhUaTtAQXZF9vLB76jpcU/LUcCZtZ7Bp6hdjQZAFh4qpQgElApTZzddEtM1J1ySn8KNBRoGM8jLT1L0o3XAwwk+EXN6zvU2OWrwgJMympiapra0N+Tc8L+8XZKkYa1QFWoZQa0ykhf8P6/+NPGPirfH/9+f1lfOVNZs3/Mjbm8PL8wiuRW/reh5eg3roJJI0R52hltYVG+JzpKk4XXTTXbJo2UmRVO/YvBWFWXKUCrFmT8v1/Bom3uc9Ktbzia0GfA5X+u9e/V2sUqTvN8MNa6G6Yen9jIkESCAyAl74fksBVmRjztwkEBMCXriZxAQMKyUBEiABEiCBKAl0qq30r17ZHFDLG8275eVNu4JqRpgfiK3SUgKdJs5bVmM4BjCRAAmQgFcJIGRre/eANO1Q0ZUKe3bqAiaTMwjA4QYiOH9oQVtdrjJSVXAF0U+OzNIF4kyGIYvboGcre39YQYje6EoUN/SevBDXlDw5rEnfKXz+bdNnE78oC25ZcH5MZIp08zWRbU3ktckpPP1kZAR31aJsn8AKQiuIrCBMwO9CuX267bMNghAItia6cYX8/zhRGP6O+50/33jBmO9vqNMnIJv4/21bW+Sm80KLh1b++hnDJcztaXBkVN2w9siaLV3Sr6KsSJLxHWdfuzz785tla8OGSYvWHny4nH7FDTJz3uJIqndsXhykgRBr/ox8SUGMRpcnvLe69BAShNkQW0FotUPDGvcPRTYfosVg5b6Ne9tydcNaQjesaPGzfJIRcNszQKjhoQArySYtu+tMAl64mTiTLFtFAiRAAiSQ7ATwRf0XLzUFhGXq0IX837/eEhLNWeqAVaVOWOPTiQumy2Ezi5IdJftPAiTgMQJYsISLElyu4AqIU8ZMiSew3+VqLKzgVg3/aKfLFU5G+0ML0uUqvuM9o0DZl+UYTlcz9ES+FzZE4kuQV5uMANeUODeSgQDE4rv0cA3csfCCIMtOUbIZhlY2X83U67U85BR+RL3KKEcF5vudrLIDhVaZaanhwTBHRASm+vz3igDLDwQitfe27pE3t3TK3kFz31v7Nq2WnX/6rvzfyFBYrmkZmXL+ytvVDevEsHndkqFA34NHaUjGgysLJD3VHSHNITJESGJDaKWCKzhb4ZVoATbGPJr7NsJDfvzgGYb4lIkESCA8AS98v6UAK/w4MwcJxJyAF24mMYfEC5AACZAACZCARQJPr99mLNT4Exbv71nVKEO6gDMxLasrkWPqSwN+PXdGnnz60EqLV2cxEiABEnAGAQh7cFIULlcQXrXvGRCbotc5o4MuboXhctXZJ8074XS1V7oH7AudgI0wn+CKLlfxniI48ewP6ViroiuE12EigVgQ4JpSLKiyTjcQQMjkA4KsAdmlzzmxfLaJZvPVDTztaiM5hSfpZkZw7YR7VWDIwAwpVLEHHT3Dj72dOab6/L//qdWyO6XIcaFco+0/QkJuaOsRONtP9Z1psH2jbHvwq6bEV/42QYR11S0PeMYJy98vuM8dPqtYDlUXJicJIUf0O/DO3jGx1ZirFZy44fbmxBTtfTs99SDDDQsHfA/SEPRMJEACkxPwwvdbCrA4w0nAAQS8cDNxAEY2gQRIgARIgARCEvigo0eefLc94G9/enurEc5pYqouypYzjwy0acfm9b+dUM8vyJxfJEACriOAk6JbEL5OXa4g7Im3U4TrgMWpwUYYhf7hsXHpM1w8cNrXjoSl3HK/y5W6LU3Ly+Tnlx1gTdZRqiE//KEFK/WZAuGNmUiABEiABOJDAG6eEJj7RVkd+m87N3Kj3XyND4XEX4Wcwo+B0xllpqeoyErDBaqoCmECjX+P/aTIKvz4xitHuD2l0vIqebO50ziQiFCGXkr47vThth55ffNu6dTwdBNT+/3/IUNtH0TcZYQjvPq230Vczg0F8L4+rLpIDptVJDkZgQdDws2l2traqLqIUJJwsvK7WuHnbhVf7YulajqqFgcXtuu+jagLp9ANy+bRYXVeIxDre1I8eFGAFQ/KvAYJhCHghZsJB5kESIAESIAEnEqgb2hE7nmhMaB5b+ki1IubdgY1GRull6nYKm2CPfeXjq2RUt3EZiIBEiABpxPo6hsywgri1YrwdTYJe5zeb6e3Dy5XGI9mFcJBALxHBVh2JQiF/U5Ls0py6D5gF1gT9aTpc8NMZQ6Hqzp1GsMmJRMJkAAJkIAzCOAZCGGMfCELfT8Rgtlqsmvz1er13VKOnMKPlBMYwanTL6qC0AqhsQ6IrFIo4A8/jAnPYXZPCWtia7Z0ydstXY4I5WYnOAh4Nm3vldUqxNqlgh6kwY5N0nHftZYvc92dj0n13EWWyzu9IJyYFlUVypEanrAgy/fdxexcMtM3fM7is9cvuNrePRBSJGemLiflsfO+jTH4iLphHU43LCcNMdviIAJ23pMS1S0KsBJFntclgXEEvHAz4YCSAAmQAAmQgJMJ/ObVZuPLvz9t0wWA373eErLJZx5RJdXFOQF/O2nBdFmiX4yZSIAESMBpBLC5iA3FRrhc6Wv3Xt/CM1PiCXSqGK5ZxVZwH7NTDDfe5QrCq+n5dLmK52gX6CZlnbqLwekK4qv0CaLteLaF1yIBEiABEjBPAA6UcErxCbL6jZ9dIZxTJqvRzs1X8612X05yCj9m8WIEkRVCA/qFVfh3ca7P2QoCfobBCj9WTs4R6Z4SXALfURHWGn1FI0Z1IhPc33EACUKs9Y/cKr1rnrTczOWnnSNnXnWj5fJuKZiiYfAWVOTL0toS6d7RJnV1dSGb3tTUJKEcsMC8d3AkwNUKYiuvum7H4r5dpY7JH1c3LNyXmUiABA4QiPTzzYnsKMBy4qiwTUlHwAs3k6QbNHaYBEiABEjAVQRWfbjDsF73J5ySu2dVY8jTf0fXlcix9aUB/Ztfni//tLjCVX1mY0mABLxLYK8udPpdrhBiEKEGmRJPYAQuV7qZ6wv5aK/LVXZ6qgp+ctTpKtdwu2L4l/iNNzYnKouyVHSVazhdleoCOTcs48efVyIBEiCBWBLAM9UBQZbPsWOykEix2HyNZd8SVTc5hSdvJyM4qRSOhQv0hwqE4AqOVrkUWYUfDBfnsLqnhO+O72pYQjjDQ0DjpQRR0A+v/IK0b1xruVvFdYfIJd9/QGYUJMchF/2qI3lDnXLJqctCMoMAq6amxnBw3u9qpQ5X27sHpS8KV0nLA5Sggnbet8d3AY7KfjesFIavT9Do8rJOI2D1881J/aAAy0mjwbYkLQEv3EySdvDYcRIgARIgAVcQwGb4H9ZsDWjrn99pMwQMExNOIJ11ZHXAr3MzU+WS4+u54eqK0WYjScB7BLCQvE0XOBt39qq4p0//PeC9Trq0Rwj5CJerJptdroCjvCDLEF1B9EOXq/hOELhCGGEF9cWwjvFlz6uRAAmQQCIJQJiA5yy/Q1b7noH9QvdYbb4msr+xuDY5hacaKSNs0CPMsREmEC5WY+ECIbTKy0zjOkV45J7MEe2eEg6PrG/vljc2d9oaHj3RsH9w6WnS3vSh5WakT6uVygt/ImV5GXJIZaEs0AOZmXoYxstpqnvST/70shxUMF0Gh5P70Fek9+1I5wsO/Hz84HIpoRtWpOiY34MEov18cwISCrCcMApsQ9IT8MLNJOkHkQBIgARIgAQcTQAL6Xe/0CAI1eVPb23plBc37gxqd6oe/7psRb2kTQgpdMFHamkL7ehRZuNIwFsEECIC7lYQikJEmkynS508ktiowKYsHK4wLl16EtiuBJcruFsZr5JcyVYREFN8CODk9wxD8JYr9dMoeIsPdV6FBEiABJxPYJ9+f9zZO2h89q9Zt1Eu+qdjQjZ65a+fkZLywEM8zu9dbFoY603q2LQ6vrVOxeiev/xD5s+ZrSIrFVxlq+AqN13yKbKK7wAl2dVwn3u/o0de1/B9Xghn/+Nr/1k2r19jeRQzqxZK+Xk/2F8eAsi50/NkUVWhVBZmeVLwyPt2+OkSD0Y+N6xSOXxmsdANK/yYMId3CXhBM0EBlnfnJ3vmIgJeuJm4CDebSgIkQAIkkKQEHn6jRVo7+/f3HtbZD67eEpLGGYdXycySnIC/nbxwhiyuLkxSeuw2CZBArAnA5QoL3pvVSalxx14NhzMwaQicWLeF9QcSQLgFX1jBvcbnyMg4MW+0rOByBcEVhD/JEuYiWmZ2lc9MTzGEbr7QgjmSk5FmV9WshwRIgARIwIMEplq/pQDrwIDHY5PazdMrIy1F9u3ZJlefflzIbiDcV21trZu7yLa7lAC+j27a3iurVYiF8HJuTY/8+FvyyhO/tdz8vMNPldJTLg9ZvkTd5xZVFcjC8gJPHZbhfTv8dIknowoV+p2yiG5Y4UeFObxKwAuaCQqwvDo72S9XEfDCzcRVwNlYEiABEiCBpCTwWuMueaVh1/6+Y3HpnlWNMqjuWBPT0bUlcuzs0oBfL6zIl08eUpGU7NhpEiCB2BCAm1KLCnog7oHTFYQ+TIknMLJPXa4wLupy1ayiq84++8Yla0z0A8EPQttR9BPf8UYoEX9owYrCbEnVU8ZMJEACJEACJGCGwFTrtxs+2CT50ytld++Q7No7aIjq8eoZGDFTtafyxHOT2sngILRCKKlSvPT5ozQ3U0r0J92snDxqbBsIYK0M34Neb9ptuP+5LbVuXCe3/PsZlptdfv5tklk+Z8rycM6fPT3XCFFYXZztelcs3rfDT5d4M4IbFtalj5hFN6zwo8McXiPgBc0EBVhem5XsjysJeOFm4krwbDQJkAAJkEBSEejYMyC/neB49cTaNmlQp5mJCbbinz9qZsCv87PS5KLj6ly/sJJUg87OkoADCXQP+NyUILhq0RCDw6MHQqM6sLlJ06RuuFyp2AqbDRgXO12u4GxVow5Xdfqarv9OQbw7prgQSE89yHC0hMsVxqAwOz0u1+VFSIAESIAESAAEBkdGpXPvcIAoC8IsiO5V4+DJFO9N6kRDnCi0KlGhFQRXFFolemR4/WgJQIgF91+EJmzW70huSrdfc7Y0b3g74iZnVi6Q8i/+MKJy+H5xSKW6YlUUSK6GC3VjSrb7tpUxShSjcrhhHTxDP1cyrTSbZUjAlQS8oJmgAMuVU4+N9hoBL9xMvDYm7A8JkAAJkID3COzTkFF3r2qQweEDjldrtnTKqo07gzoLQ4zLVsyW9NSUgL/96/JaKVLLcSYSIAESMEsA95727gFpUrFnkwp8dmr4U6bEE4DLFcI8GqIrFcPZ6nLpldgcAAAgAElEQVSljgezxsIKIrwgXa7iO97YBIHgCi+cSE+b8Fke39bwaiRAAiRAAiQQTGBYXVA7+3wuWeNfEGvtc7kyK1Gb1LGeZ36hFVyt4KgJoRX+XaAHtQ6iuD7W+Fl/ggngQCNCEzZoiEI3pJYP35U7rjtXRobMf/dOTc+UxZfdJp05gYcxzfYX64j4/nFIVaHhdOymQzdevW+bHTsz+RLJCK7NcMM6km5YZoaKeTxAwAuaCQqwPDAR2QX3E/DCzcT9o8AekAAJkAAJJAOBx99pk03jFox2qBDiwQmuWH4Onzus0nDLGJ8+rqeOsJjCRAIkQAJTEegfGt0v7IGj0sDwKIE5gIDf5QonuFs67XUfm56fKbX6mYHQgjMKsly14O6AoYmqCdjcqFKhlV90VZyTzo3QqIiyMAmQAAmQQKIIjKpwv0uFWRBn7dJwhhBn7dJXp77sdOeMZf8SuUltR7/GC6184QMptLKDK+vwBgGsob2hQqwPtvU43sVv3avPyX03X2NKhJWWkSnnr7xdFi070XAoXNe2R9a3dcte/V5vJcFBf5G6Yh2srlj5Wc534HX7fdvKGEVaxgmM4IaFdekyumFFOnzM7zICXtBMUIDlsknH5nqTgBduJt4cGfaKBEiABEjAawTeaemSZ9/fvr9bsFT/2YuNKo444Irl/+PS2mL5yOyyAASwFP/kIeVew8L+kAAJREkA95IdvYOGyxUcldr1hLDLzQuiJOKM4tjEbOvq3x9aEJuYdqVMdbmq0ZPNtXrKGSec3Rpuwi4e8a4nT8N7gH2dCt4QYjAzLTXeTeD1SIAESIAESCBuBOCo2jMwsj+UIURZfuesoZHg77Jxa1iICzlhk9pM/xGm2B8uEEIruFlBbEVHKzP0mCfZCUAUitCEG9p7HO3aByesh2/7prRuWj/pkNUefLicfsUNMnPe4oA8uO/iu/17KsSCY7KVqLEIPI/vLAhRiMM6KbDJcmByy307keicwghuWMvqS+WommLHzqdEjhOv7Q0CXtBMUIDljbnIXricgBduJi4fAjafBEiABEggSQhgkehXr2wO6O0Ta9ukQUUTE1OFniz6wlGB1uMFGtboouPqkoQWu0kCJDAVAWx2bdndZyzGYmEWm2JMiSfQMzCs4+Ebl1i4XCGkIBbPy+Fy5dAF9MSPgv0tQGQfMPe7XE1TxzGG+7GfM2skARIgARJwFwEcAugdHNnvlLUbrllj7lmJcmB1yia1fyT9QqsDoQMptHLXLGdrnUygW797vdncKe+17nGsS99U96SLbrpLXa9OCosY3zHhiLWuvdvy9/7czFRZVFFoOGNhbdFJyWn3bSex8bfFaYzgug03LHwvZiIBrxF46aWX5Pjjjw/ZraamJqmtrXV8lynAcvwQsYHJQIACrGQYZfaRBEiABEjACQSwQP2Ll5oCFkzgivX8hzuCmod99UtPmC0IQTA+XagCrEKHLZY4gS3bQALJQAAhYZpU2INXa2e/wGGJKbEE/C5XCCsIIRwcIexKuP8bLlcquILwii5XdpE1V09Weqqy97mMYQyyM+hyZY4cc5EACZAACSQ7AXzv7dcQ2P4whhBlGeIsfU6CYCuWKVGb1OOFVqV5KrKCo1WuOlplp1G0HcsBZ90koAT26n1lzZYueae1S7zsyrdP7604hPXe1j3GmoDV5QA4KMMVq35ansDRKNEpUfftRPc7kus7kRHmzjF1JXJUbYkj5lEkPJmXBKYiQAEW5wcJkIAtBCjAsgUjKyEBEiABEiABUwSeWtch6/Tkmj/t1LBhD7y2JWTZzx1WqZvuuQF/+8SicjlYF0qYSIAEvE/AL+5phMuVvuwMYed9erHrIU4g+wVXLbv7ZWjUvtA70zT0TK2GtcO9v4IuV7EbxElqLtMTvPUQXOmL/OOOnxckARIgARJIAgJwxvKHL/T/hIC9u3/Ylt7HepMaQqviMXEVhVa2DBkrIQHbCOD+8rYecoQYK1EufBM7E6t7EkRn69URC+uLeyzeP7P1wAnWF+GKVZyTYds4RFpRrBhF2g4n53cyo+kFmXLKweV0w3LyBGLbIiJAAVZEuJiZBEhgMgIUYHFukAAJkAAJkED8CLzf0S1/fbdj/wVxOvjnLzYZJ4QnpqNqimX5nLKAX2Nh5BQVYTGRAAl4kwAWUnGaFW5KEPk47QSvN6lP3SsI4dr39PtCC8LlSh0c7EpwucIJZMNpSUVXdLmyi6y5esB/pvKvU/YQvuVnOSsch7leMBcJkAAJkAAJuJ8Annnh9goxFoRZxk89rLSnf0RdXsy7vtq1ST1RaGWEEKSjlfsnGnuQFAQGR0blXQ1L+NaWTnXHCl5riycEu+5Jk7UZa4pwx36vbY80bN8roxHcL8fXWV2ULYuqCmSOumKlpQY68ceaV6wZxbr98ajf6YzghnW0umEtpRtWPKYDrxFjAhRgxRgwqyeBZCFAAVayjDT7SQIkQAIk4AQCfUMjcs8LjQFN+cu77bJpe29Q88rV/eTspTMDfo/wgwhDyEQCJOANAlgw3dY9KI07e9Xlqk//PeCNjrm8F70DI7J5t895zG6XqzINSwOxFV7lhVm064/zXCnKSZc6dbjCq0o3GuK9wRDn7vJyJEACJEACJOBqAiPqNNql7i6GKGssjCFCGnbq/0OF4450kzpNN41L/CED1YkUQiuEDyxQUXaKA0JzuXrw2HgSSDCBYb1/wCHqjc27pUe/3yUiRXpPiqaN/UOjskEPfSJEYWefNVfBLD2gsqCiwAhRWKr3xHikeDKKR39icQ23MJqmjtKnLJoh0/OzYoGBdZJAzAngufPP//usnHnqx0Neq6mpSWpra2PejmgvcJAuNps/vhDt1VieBEggJAEKsDgxSIAESIAESCC+BH7zarPs6Bncf9F3Wrvk+Q92BDXioINELjthtsChY3y6+Pg6unTEd8h4NRKwlQDCIWzZ3edzutJXny6UMiWWADbwOvYMGA5XeO200+VKTxDD5apGHZZqS3IlLystsZ1NsqvjNG51cbYRVhBOVwgbxEQCJEACJEACJOBuAvv02Q1ht/yOWf5whhsbGuRb554UsnO3PvaiLJg7W0VWmSosoNDK3TOArScB8wTwXW+DhuuDEMuqMMn81QJzJkI4g233Nv1uCyHWRj3sGUqsaqY/FXpY6JDKQpk7I0/SY+iKlQhGZvrvpDxTMbroprtk0bLQn3uJ6EOKLmbDDQsvfBdnIgEnE4DgqkMPwsJJEK/2rn758J3X5Sf/cW7IZlOA5eTRZNtIwGEEKMBy2ICwOSRAAiRAAp4nsOrDHfJmc+f+fu7S0Aq/eW1LyH5/dkmlsWk8Pn3ykHJZqCfSmEiABNxBAAug2BSCsKdxx15p6xqIKJSKO3rpvlb2arjHZkNw1WcI4uwM94hNPZ/LVY5UFGZz4THO0yNfRW4Gf/38hPhtopA5zs3h5UiABEiABEiABOJEABtj9fX1Ia/mlk2zOKHiZUgg6QhAuAlB0moVYu0cdygyliASLS7C4a8POnqMEIVWDxllqPhqQXm+HFJVKHA4sjslmpHd/bG7vpYP35WHbv2GbG3YMGnVtQcfLqdfcYPMnLfY7stbrs9wwzpY3bA0ugMTCTiFAARX7SpQ9Qmu+oyDmCP62TA+Nb77BgVYThkwtoME3EyAAiw3jx7bTgIkQAIk4EYCcLz5w5qt+5sOccb/vNQU0gXnyFnFctzcsoBuLtZFj5P1SywTCZCAcwngSz2+0MPlCi+c0GdKLAEsuLfryTbcg5tVdLVDxa92JSxKzyxRlyUV/dSo6Cpfw9YwxY8AHCMrVegGwVWtOo1N03AZB+GXTCRAAiRAAiRAAiRAAiRAAiQwjgDW4Br1O+HrTbuNjfhYJqeIi9Dnbd2DhhDrw209MjxqLTjVdBXVQIg1f0a+bYdcnMIolvPAat3rXn1O7rv5GhkZCr92kZaRKeevvF3dsE60ejnby8ENa2ldsRxTV8pDabbTZYVmCJgRXE2shwIsM2SZhwRIICwBCrDCImIGEiABEiABErCVAFxW7n6hIcAG/K/vtsuHehJvYppRkCn/vHRWwK+Lc9LlguV1traJlZEACURPoHtg2BD3QHDVoo5KVhc1o28Ja/AT2Gu4XPUZ7mNwuRrU+69dqVRD2fkFV5VFdLmyi6vZerIzUg2HMYiuajS0I/7PRAIkQAIkQAIkQAIkQAIkQAJmCECU1LK733DEwvf3WCQniouwJvmBirAQonC7RSew9NSDZJ6KsBCiEOuW0Rx+cSKjWMyFSOuE89Ud151rSnzlrxsirKtuecBRTlhoW5kK9z5BN6xIpwDzWyAwjJCCKqxtUXcrHIrdFsLhKly1FGCFI8S/kwAJmCJAAZYpTMxEAiRAAiRAArYSePiNFuOLgD+tbe2S5z7YEXQN+HdcuqJeMtMCN5YvOaFe8jLTbG0TKyMBEoiMgN9RqUnDCjapwCdeYQwia2Vy5caYdMDlSscDwiurC8qhqGGRGeHsasZCC9LlKv5za7ou7teNhRYs11AGKSl0uYr/KPCKJEACJEACJEACJEACJOAtAm1d/fK6CrEa9bu9ncnp4qLtPQMqxOo2whQOqXDBSirLyzCEWAhTmJke+aEYpzOywiSSMhCM9AyM6Gt47Kfv3y/fcpn0tEwednCyayAc4dW3/S6SJsQlr+GGVVssR9eVSJo6iDORgB0EJgquIL4anRBSMNLrUIAVKTHmJwESCEmAAixODBIgARIgARKIP4HXGnfJKw279l+4c++Q/PrV5pAN+cySSqlTh4/x6Z8WV8h8XdxgIgESiC+B/qFRQ9wDp6vNKvAZGB6NbwN4tSAChsuVnlhuRmhBm12uSgyXK3VZUtEPXa7iP/ky0lIM0Rs+A+F0ReFx/MeAVyQBEiABEiABEiABEiCBZCEAQdLrTZ2ycXuPqEFW1Mkt4iKIGDZu6zVCFFoNy5imh2PmTs+TRRqisLIwy7QrllsYWZkMcFnbq2tIE8VVhuBK1zF6+odlIIRL92DHJum471orlzTKXHfnY1I9d5Hl8rEsCMHeKYvK1TktK5aXYd0eJYB7VXvXgB5qV4crFc7aIbiaiIoCLI9OHnaLBOJNgAKseBPn9UiABEiABEhAdEGjX363umU/Cnwp/5+XmqRPv5hPTEfMKpLj504L+PWh1YXysYUziJIESCDGBPDe3NE7qIKrPg0t2GssRtqxEBvjZnu6+n06ANvgcqVjAjGc3S5XM4vhcuUTXRVkp3uapRM7Z4jeVGwFp6uqYoZ2dOIYsU0kQAIkQAIkQAIkQAIk4GUCu/WQJByx3m/vEXz/tJrcKC7apesf77V1y4b2bhkMIQ4yw6IkJ0OFWAWysLwgbKh4NzLyM0A4x14Iqca5V3Xv//ew8TcrZjy7nvqp9K550gzqkHmWn3aOnHnVjZbLx7og3LCOUjesY+iGFWvUrq8/QHClkUTgeB+tw1U4KBRghSPEv5MACZgiQAGWKUzMRAIkQAIkQAK2EkCYrLtXNcjg8AGL77++1y4f6omziWl6fqb8y9GzAn5dqieGvnRsra1tYmUkQAI+AlhEa9HTVAgtCIEPTicyJZZA35C6XKnjGMZjC5zHLC4Eh+oFFodryvwuV1mSlkI7/HiONk5KV5dkG4I3OF0V6XgwkQAJkAAJkAAJkAAJkAAJkECiCexRh6I3m3fLOg3TN2JBSeNmcdGIOs1s2tFr9B1OM1ZSqgptZk/PNUIUVuvhmoP0/xOTUxlN6V41FjLQznWJ8Vw67v+yDLa9bwW5UaZGwxBe48AwhBM7hLXtUw4ul3J1TGMiARDAeiwOrW9VsVVrnARXE8lTgMW5SAIkYAsBCrBswchKSIAESIAESCBiAn9+p00ath8QXL23dY888/72kPVcdkK9ZKanBvzt0hX1kpORFvF1WYAESCCYQFffkDpc7TVe+JIf6xNVHIOpCex3uVKxVbOKrrZ1D9qGDIKfmRrWzh9akC5XtqE1XVF+Vtr+sIJwHEOoQSYSIAESIAESIAESIAESIAEScCIBOBm91dwp7+q6HQQCZpNTxUVm2+/P16nrJRBirVdXrP7hYOd+M/UVqrv0osoCObiiQHIzD6xlTsXoopvukkXLTjJTfcR5MI6Gc5XhYBXoYoXfW3WvirghIQq03XulDO/YbLmq7Bl1ctWdf5RyF4T5gybvqJoSWVZfImmpXBewPOguLegXXGEdFmEFO/YMRuU6aAcGCrDsoMg6SIAEhAIsTgISIAESIAESSAyBd1q65NlxgissaPz6H80hG3PaoRVSPy0v4G+f1t/NnZGfmMbzqiTgcgIQWLXpKc5GFVxt1hdCDDAllgBcruButRmiq917ZWCcQ2C0LSvOSTcclhBasKoomwt70QKNsDxCDFQUZRmiK7xKNcxgqNPPEVbL7CRAAiRAAiRAAiRAAiRAAiQQNwL9Q6OypqVT3tb1vPGO9pM1wCsCLH//sI7SqK5YCFG4ZXefJe56Hsr4TnhIVaEctLNBHrntm7K1YcOkddWqm9PpV9wgM+ctNn09HOjqGxxVcZUKrAxxVXCYQKvhFU03IoqM0TpgZVYtlPLzfiCHzSySY+tLXXHgCW5YHz94hlQUZkdBjkWdTsCJgquJzCjAcvosYvtIwCUEKMByyUCxmSRAAiRAAp4j0KmCj1+9snl/v2Bvfe/Lm41TVhPT4fql+YR50wJ+jS/SJy6Y7jku7BAJxIrAXn1vweEKYewQzi6Sk6uxalMy14t7HpytMB542e1yhRAHtbqwC+EVTtsyxZdATkaqCt58gisI37ImuDjGtzW8GgmQAAmQAAmQAAmQAAmQAAnYQ2BwZFTWtu4xXLH6VJQ1WfKaAGt8PxGecV3bHlmvYqy9UzCYjE3fptWy80/flf8bCX8YLi0jU85febu6YZ1oVOdk96poZliufofOz0qXrX+5Q1pf+ZPlqvIOP1VKT7ncKJ+nbmMnzp8WdKjXcuUxLAg3rCNrig3RGN2wYgg6jlXjvYrDr36HK6z7QSDp5EQBlpNHh20jARcRoADLRYPFppIACZAACXiKAMQHv3ipyTiJ5U9/W9chH3T0BPVzWl6mnHPMrIDfl+npoC8eW+spJuwMCdhJwC/w8YcW3NY9YGf1rMsCAZwYhrsVBHB4WQ1fEOrSRWMuVwgtSJcrC4NjQ5EZGuKgtixH6svyZEZBJl2ubGDKKkiABEiABEiABEiABEiABJxJYHh0n7ynYQnfVCHW+LU9f2u9LMDy93GfumI16YEqcMB3fDPSisH2jbLtwa+aEl/5r5OSliHzLr5F9pXWi5PdqyabqWlq/ZWflWYIrHw/ff8uGPuZm5kqaSm+EHz/n707ga+rrvP//8l6s2/N1jRtku6lgJRNdig47hviiCMqKgqCC46O4/jTGf3zcJn56yA4Omyj/hAVUIcRZBh12LrQsrdQujdJ07Rp9qRJmj3p7/s56U2z3CTn3tzlnHNf38cjj5bkLN/v83ty9J6+z+d7eP9Ouf1zHwj5oi+9/g7xlS6ftP+K4iy53LzYO3H5x5BPEOEdC0zFbK2GVWaql9PcJaDh1KOd/a4KXE0VJoDlrmuO3iLgWAECWI6dGjqGAAIIIBAHAn8xgaud5m0xf3vDvD321O7mgCO/6bKl0yqIfPbyZZJu3pCiIYDAmED/0IhVCt+qdGW+ZnsbFbPIC1ghuO4BqbMqj/VKYxhDcEnmAeZirXJ1cmnBvIzUyA+IM0wSSE1OtKpbaZUrnQc3PMxlChFAAAEEEEAAAQQQQACBcAro0ny7j3bJSwfbpbN3aPzQ8RDAmujY3T9kVcTaaSwCBdL82x594Csy2LA36Cnwla2W0o/9MOj9orGDv3rVxHDVxL+nmc/OCVriyWa789ZrpW73dptbn9psNiP9/H7J8kI5vSwnqL4E3Ykw7KBUZy8x1bCWLZCUpLFgGs15Ahq4arACV71W6KrZBRWu5lIkgDWXED9HAAFbAgSwbDGxEQIIIIAAAhER2NPYJf+zo3H82J29g3L/1rqA53r3mQtlWVHWpJ+9500LZXlxdkT6xkERcIOABnzazXKeuoRdTctx64O/08tZu8F1Pn3UqlaHTNjKv9RjOKtc6VKCVRq4MlWWys3bkJSln89MhbbvAlN9UcNWGrrSN1I1CEdDAAEEEEAAAQQQQAABBOJdQKtB7Wvulpdq26W1Z1DiLYDln399JqPPBPQlU305zrCMt4HGA9J4/5dCvlQCVXcK+WA2d/RXr8oZr141uYrVxOpVNg8552b1+3bIv335OhkeHJhzW/8GCaZKWMlH/kV8C1fMus/C3DS5anWxLDCrLTi95ZtK529dW0o1LIdMlBcDV1NpCWA55GKjGwi4XYAAlttnkP4jgAACCLhZ4PjAsNy7sWZ8CBom+flzB6XHfH9qO6s8Ty5fVTTp2+uW5MkVq4rdTEDfEQhaYNiU+dc3q/xLCx7rO/WGadAHY4d5C+h9q9lUufIHrhqP9dtadsDOiTXcUz6hylU+Va7ssIV1G33YvLjgVJWrXPMAlIYAAggggAACCCCAAAIIIBBYQD8jV5sXxP77udfkSx+4JOBG3/zlU1JQWu55Qn3uuctUxNLq//rspu0v/y49254IedxZ694lC956c8j7B9pRA1TZvsmhqvlUrwpX53Y+/4zc/51bbYWwklN98rYv/LMczFwT8Jny1D7pe1TnVhbIeZX540sfhqvf4T6OVsNaZ6phXUQ1rHDTznk8XWWgobPPegZ7xPzZZKram9ubpxsBLE9PL4NDIHoCBLCiZ82ZEEAAAQQQCCTwwPN10mrCC/6myxLubuyetmmhqTpy3ZsrJn2/KNsnH71g8vdQRsCLAl2mlL0uKaihq3qzxODQiMc/8Tt8Ev1LPWro6mBrr4S7ylWlWdauwlRZ0vAV5eajfzHkaKUxU2WsqjCLOYg+P2dEAAEEEEAAAQQQQAABDwjU1tbK0qVLA44kXgJY/sFrKK3ehDh+8bWPyrG6nSHPrm/RGin96A9s768vFJ2qXJUs2eNVrMb+nuVLdnRVZ62E9bs7/kkOH9g145grT1snV9/yDVm88gwZHB6VrdVtsv1wpy0jrTB11eoSWWSevTi9aV//ylTDWmQqcdMiIzAxcGUtKdjt/cDVVEkCWJG5tjgqAnEnQAAr7qacASOAAAIIOExgw74WebWuY7xXO02J7id3Nwfs5Y2XLpX01KTxn+lbQJ+9fJmkpZz6nsOGR3cQCElAS/cfNW9W1Zq3RmtNyGdiSDGkA7LTvAT0YWmLVeVqbGnBsFe5Mg/QKkzoqtIsa5dnwj8JenOjRU0g0XiX5aXJ0qJMa3nBgsxU5iBq+pwIAQQQQAABBBBAAAEEvCgw27+9xVsAyz+/P7jpPXK0dl/I051SVClln/rJ+P4zVa/yh658yYmu/2w721KWN9x2l6y94MppnvrM5qk9TdZSmHba2rIcuWR5oeOfL+ujorMW58nFpq+8rGdnZmffRgNXWtnqiAlbxWvgaqoQAaz5X1ccAQEEjAABLC4DBBBAAAEEYiugFX3+sO3IeCe6TEnuX2w5GLBT7zpjoSwvzpr0s/eeVSbLiiZ/L7Yj4uwIhCbQNzhihXu00pUGffRBAC12AhOrXNWZ+eg18xOulpOWbAV9NHBFlatwqQZ3HH1QrVXGlpo50CUGCfIG58fWCCCAAAIIIIAAAggggMBsArP929sPfrdRknJL4g7wx1/6sBzctS3kcZcsP1Ou++79rqheFfIgp+w4WwBrtiDfiHmxcduhDnm+tl3073O1DPPC7+Uri2SFee7s9Jfi8rQa1mkl5nlSxlzDipuf64uTgyOj5lnqqAyY56laqV7/rs/2rC9THU3vSZ942/kBTeI1FDoVgwBW3PzKMFAEIitAACuyvhwdAQQQQACBuQS0PPTdG6onfRj++XO10t0/PG3XN5XnyhWriid9/+yKfOsDMg0BtwlYVZV6TFUls4RdbWuPHDVv6Jlv0WIkoPOhb0f6Q3BagSxc85FkXlPUkvZa5arKhH70YZnTH+jFaBoidlp9U7QkJ80sK5hpfRWbJWyZg4hxc2AEEEAAAQQQQAABBBCIc4HZ/u2tpqZGkk0A640jx2R/c4+tgIwXOH//42/LlscfDHkoF7/nI3LNF74V8v5u3DHUAJZ/rJ29g/L03mapb++zNfxK89xmvXn2nGOqkzu9nbXEVMNaViipptKZV9rUIJWGqMbCVKeCVON/nxSyGpXROR7izfda8orxbOMggBUPs8wYEYiCAAGsKCBzCgQQQAABBOYQ+N3L9VapX3/7y65G2X20e9peC8yyUB+9oGLS9/Uf1D/y5iUYI+AKAQ0c1neYwJVZWlCDPoGChq4YiEc6OTA8IoesZQV7pc7Mx/EwVrnK9le5Mg/vtMIS5eGjf9H4UhLHKo1Z1cYyJCM1Ofqd4IwIIIAAAggggAACCCCAQBwK2P23N60GvuvoMdlx+Jh09A55Wurw/p1y++c+EPIYv/zTR6R8xdqQ93fjjuEIzWioZ09jt2zc32JVRZqrJScmyIXLFshZ5XmSaP7u5JZrgmJaDUufOzmpBQpS9ZtncBqe0t95rUjlD1INaKUq8zPr++bvcwWpQh1nOK6lUM/tlv0IYLllpugnAg4XsPt/Ah0+DLqHAAIIIICAqwVeqGmTLdVt42PYdbRL/ndXU8AxfebSqkn/iK5VTT57+TKWj3L1FeDtzuvbdrrUpgauDps37oZtlD73tkjsRjexypUuK9hwrC9sVa70mdyivHRrWUEN/ORT5SomE12YlWoqXGVZgauy3HTHPyyNCRInRQABBBBAAAEEEEAAAQQiLBDsv73p53V9OXOHqYp1wMNVse689Vqp2709aP3K09bJF+94KOj93L5DOEMzGvDZZEJYu00Yy07TytlXrSk2FbTT7Gwe023OWmyqYXtT5EwAACAASURBVC0PfzUs/b0cGjlhBaT6Twak/EEq/xJ//gpV/iDVWLBq1HGV7cJ5LcV0siN4cgJYEcTl0AjEk0Cw/ycwnmwYKwIIIIAAAtESOGpCEA+9WD9+uq7+IfnFcwcDnv6dp5fKipLsST97/7pF1pJSNAScIDBiAlYNnX1So6Er89V+fNAJ3YrbPlhVrtq1wtXYV8/A9OVNQ8XRKlf+ZQXL8zM8VfY9VJNo75eSlGC96an/G6Dht5w05y8TEG0jzocAAggggAACCCCAAAIIuEmgd3DYVMbv8mRVrPp9O+TfvnydDA8O2J6S5FSffOH2X8vilWfY3scrG0YiNKPPiJ7e0yzH+uauuKYv/q4z4aYLli5wbGXz2Yxqa2ulsrLSvHw4IUhlAlIaljq1tN+palRWZSqrQpV/2T/nBalCvbYjcS2F2hcn7qf3pt/8/1+TpkPVAbvnv5ac2PeJfUowF/sJp3eS/iHgdQECWF6fYcaHAAIIIOAGgVETWLl7Y7X14c/f/u+WgwE/CJ+5KFfWry6eNKxzK/Pl0hVFbhgqffSowHET6vFXudKQjy41SIuNgH7MbjOhNw2/6dKCGvAMV9ExrXJVplWurGXtMqTALIuaoE/jaFEV0BL7VUWZUmXmoTw/XZKTEqN6fk6GAAIIIIAAAggggAACCCAQeQGvVsXa+fwzcv93brUVwtLw1fXfvFPWXrA+8uAOPEOkQjNDI6PyYm27vHKow1Zl9BzzAt6V5nl0hXkO4bQ2m9G//ucmySpc6MiKVNF2jNS1FO1xROJ8du5JBLAiIc8xEfCoAAEsj04sw0IAAQQQcJ3AY681SLUpMe5vugShLkU4tRVkpMrHLqyY9O2FuWny4fOXuG7MdNi9AvoQsKlrwApd6VdTV797B+OBnmuVq3qzvGOdWeZRQ1fhrHKV5Uu2wlZaXWkxVa5icrUkmeSbf3lHrXTF8o4xmQZOigACCCCAAAIIIIAAAgjETMBrVbG02szv7vgnOXxg14ymuuzg1bd8Iy4rX/lRIh2aaekekKf2NFnP+Oy0VWZVhstWFkpGarKdzaOyTaSNojKIKJwEp8DIdqvyEcCKwkXKKRDwigABLK/MJONAAAEEEHC7wPb6TnnGlH/2tz0mfPVnE8IK1D59SZVkmlCEvyWaCjSfvWKp+JKT3M5A/x0s0G9KdNebMuW6tKAGfY4PjDi4t97umr/KlVYbO2jmQpd8DGuVq1xT5coEfXR5wQVUuYrJxWQF38wcVBVmWEsMcn+PyTRwUgQQQAABBBBAAAEEEEDAUQJeqoo1WyDkhtvuMlWvrnSUfSw6E43QzKh5yfL1w8dkS3WrDI3MvXiZLznRrMRQKKctzHFEVfRoGMVi7sN9TpwCi95567VSt3v7nNwEsOYkYgMEEPALEMDiWkAAAQQQQMAZAu1mybD7zbKD/tbdPyQ/f+7Uf0/s5TtOL5WV5o2jie3qdYusf6ynIRAuAX2op9elBnxqWjTk029CPnM/iAnX+TnOZAFd1rG+wwSuTi4tGO4qVxq20qUFFxekE/aJwcWnKzlqNUOdA61yVZTtc8SDzBhQcEoEEEAAAQQQQAABBBBAAAEbAloVa1dDl+w4ckw6e4ds7OGsTQiEzD0f0TTSZ9HP7m2xXry008rz061lCfPNag2xbNE0iuU453tunKYL1u97Q370+Wts0RLAssXERgggoAIEsLgOEEAAAQQQcIaAhl1+trlWuvuHxzv0f00g61jf9Acopy/KkatWl0zq+PlVBXLx8kJnDIZeuFZgeGRUDnf0jS8tGOj6c+3gXNZxfwBOq1zVhrnKlYZ9yrTK1cmlBalyFZuLIy0laXwONHiVnkoVw9jMBGdFAAEEEEAAAQQQQAABBNwr4K+KpVWMqlt6ZCRcJbIjTEIgZG7gaBvptXTAXEMbTBDr+ODcle+TEhPk/MoCOaciX/TvsWjRNorFGMNxTpymK/7+x9+WLY8/aIuXAJYtJjZCAAEVIIDFdYAAAggggIBzBP6ys1F2mjfX/O3J3U2T/tv//fyMFPn4hZWTOl6WlybXnrfEOYOhJ64R6DJvuGlVpVrzpUsM2ik37prBuayjWuXqsFa5Orm04MRA5nyHkunTsM/YsoJLWNJuvpwh76+VrbTClVYsXJiTJokxekAZ8gDYEQEEEEAAAQQQQAABBBBAwLECbqqKRSBk7ssoVkYDQyPyXHWbVV3NTtMX+65aU2wqe6fb2Tys28TKKKyDiMLBcJqMrGHD2794rRzZ+5otfQJYtpjYCAEEVIAAFtcBAggggAACzhHY09gl/7OjcbxD+t9/3tkUsIM3XFIlWb7k8Z/pW0Y3X7FMUpISnTMgeuJIgVHzJuTRrn4rdKVlxVu7BxzZz3jolH7Y7zDLBOgyj/rV0NEvI2Fa5nHiknYavCrMSmVJuxhcVKnJiWZZxwypMnNQWZgh2WkpMegFp0QAAQQQQAABBBBAAAEEEIgnAX3eUN/eZwVonFoVi0DI3FdkrI0aOvvkqT3N0n58cO7Omi3OXJQrFy1fIL7k6FX4jrWRLRgHbBTvTrrqQ5N5Bq7XtH4dPdYvtffeIkMtB23NDgEsW0xshAACKkAAi+sAAQQQQAAB5wgcHxiWezfWjHeox/y3LksYqL19bamsKs2e9KNrzi6XJaa6DQ2BqQJ9pmx4XbupctWiQZ9e6TdvstFiIzBkPvDXa5Wr1l6pM6GrrgnLjs63RxlmCTsNW+nSglaVK7PEHS36AlqlUCtcaaWrRXnpkkwwNvqTwBkRQAABBBBAAAEEEEAAAQQsAadWxYr3QIidy9MJRrqk5St1HfJibbutlwa1AvsVK4tleXGWnSHOexsnGM17EFE4QLw56bPvhmMatuq3AlfNXQPTrt/GB/5OBhr22NIngGWLiY0QQEAFCGBxHSCAAAIIIOAsgQeer5tUkej+rQel01TImdpOL8sxpZ1LJn37zUsL5KJlhc4aEL2JiYC+6djSM2CFfGpbe6y3esJUWCkm43HzSXUu9Hd4rMpVrxzp6LP1wMrOmK0qV2YZuwpd0s6EroqyfFS5sgMX5m20AmF5fvpY6MoE4PJN6X0aAggggAACCCCAAAIIIIAAAk4SmFgV60Bzj4zG+EFRvAVCQrkWnGTUYapgaTWsIybMYqctK8qUy1cWRbwSuJOM7LjEahsvO+m9rdu84KpBqyMmdHXUhK7abFRta/vLv0vPtidsTQkBLFtMbIQAAipAAIvrAAEEEEAAAWcJbNjXIq+at4r87ak9TfLGka5pncxLT5HrL6qc9P1FJgDwoXMXO2tA9CZqAoPDY5WVxqpcHbc+eNJiI6BVrg6boJUVujLLPIa7ylWFCVtppSutcpVGlauYTHJ2WvJYtTETutJ50KUGaQgggAACCCCAAAIIIIAAAgi4QUCr8O862iU7Dh+TY33TX/yMxhi8HAgJl5/TjDTootfNpv2tMmCeQ87VUk1F8IuWLZAzynMlUd8ijEBzmlEEhhiWQ3rJScOjbT2D48sJNpgXj3UlkWDbQOMBabz/S7Z2I4Bli4mNEEBABQhgcR0ggAACCCDgLIFaE9b4w7Yj453a29gtf9rZGLCTN1xcJVkmBOBvWoXl5iuWSQrLXTlrUiPYm2OmslKNqXClQZ/D7X0ybMqC02Ij0NE7aIWt6kyVq8PmjSst0R6Opo+nSnPTxpcWLMqmylU4XIM9hj4nLMs9WeXKhK4Ks1KpNhYsItsjgAACCCCAAAIIIIAAAgg4SiCWVbG8FAiJ1KQ61UgDfBv3t8i+ph5bQy811duvWlNsnqX4bG0fzEZONQpmDNHY1s1O+qJrU5cuJTi2nKCu9DBovheOdvSBr8hgw945D0UAa04iNkAAAb8AASyuBQQQQAABBJwloFWM7t5QPR7e0A+0/7G5NmAn33ZaiaxemDPpZx88p1wWm2osNG8KaKhHP2hqUE+/2m2UU/amROxH5a9yVXdyacFwvjGabqpa6ZKC/upKVLmKzXynp56aB612xTzEZh44KwIIIIAAAggggAACCCCAQOQFol0Vy82BkMjPxtgZnG6kLyI+vbfZVhV+896wnFORL+dXFkhyGF8edrpRtK6Vuc7jJqfewWErZKXPwDV01dzdb5ZMnWuEof18qHG/HP311+TE8OCsByCAFZoveyEQlwIEsOJy2hk0AggggIDDBX77cr0cMcuX+dsvtx6UDlPpaGpbW5Yjb1lTMunbFyxdIBea0s407wjoAzANW2mVK62upCE9WmwEOrXKlZkDq+KY+R0NV5UrHc1CU+XKv7RgMVWuYjPB5qzFOT6pMmGrqqJMKclOk0R9QkhDAAEEEEAAAQQQQAABBBBAIE4EtCrWofZe2XHkmFQ3HzfBh8gkH9wUCInV1LvBSF9QfL6mTbYd6hQ7V0pueopctbo4bC8Qu8EoVtfPxPM61UnvN51mGVR/2Orosb6A/w4SLkNdFlOfwZblpZuvNCkx1dn2vbRB7v/OrTI8ODDjaQhghWsGOA4CcSBAACsOJpkhIoAAAgi4TkA/tG6tbhvv99N7mq2HHlObfmD9xEWVk76t1a+0ChbNvQL6wbOpa2C8ypWWWKbFRmDYPETS5QTrWnul1oSuwl3lyh+4WmKqXWnVK1r0BVKTE2WJuW9WmWUFteJYlu/Usq7R7w1nRAABBBBAAAEEEEAAAQQQQMA5ApGsiuXUQIhz9J1fAWuilT6/1GfYzd0zh1gmbr9mYbZcuqJo3s/DuI7sXbFOcdKXWVt6Bk4GrsYqXPUNjdgbRAhbZfqSZFGuhq3GvhZkpUpiwvSXLev37ZAHf/AP0lh3IOBZCGCFgM8uCMSrAAGseJ15xo0AAggg4GQBfdPjoRfrx7u4v6lbnnijMWCXP3lxpeSkpYz/LNlUa7n5imVhLeXsZCuv9K3ffNCsN28X1phKV7qk3fGByH3w9IpZpMahVa600pi/ytVwGGtcl5q3qnRpwQoT9CmhylWkpnDO4xZkplqBK/3Shy9JVLma04wNEEAAAQQQQAABBBBAAAEE4lcgElWxnBIIcfKsus1o1DxD236403qx2M7zNH0Z8bKVhbKqJFsSAoRi7MyN24zsjCkS28TKSVdy0H/raDi5pGCj+dPOtRGqwQLzzG+hqWzlD11lpyXbvrZqdrwsP/nKdQFPTQAr1BlhPwTiUIAAVhxOOkNGAAEEEHC8gH5YvWtD9fhSc7ru+X2bagP2+62nlciahTmTfvbX55ZLeX6G48cZzx3UB1e6rGRta4/56rWWnIxUSfd4drYzdq1ydcRUufIvLdgZYLlPO8cJtI0+SNLqVlboqiBT0lOpchWq5Xz202BqeUG6CVxlWcsL5macCq3O57jsiwACCCCAAAIIIIAAAggggEC8CWhVrJ0NXfKGqdY/n0rhsQqEuGm+3GrUZZaUe3pvs/WCo52mlcmvNMsS6moPwTa3GgU7zvluHy0nvT/4lxNsMMGrFlMRzc7SlKGML8mE9opzfOPLCZaZSldp81hhgABWKLPAPgggME2AABYXBQIIIIAAAs4UeOy1Bqlu7hnv3K+er5O244PTOqvlmt96Wumk71+0bIG8eekCZw4sjntlLWdngla6lF1tS3iXs4tj1pCGrg8ItcLVQVNxTOcknG9elZgP/pUm5KNf+hAgUFnrkDrNTkEJ6BtuS4vG5kGXZk1JSgxqfzZGAAEEEEAAAQQQQAABBBBAAIGZBeZbFStagRA3z6GbjfT62NfUIxv2tdhaYk5fnnvz0gJZtzg/qErlbjaK5rUZCSf/C8ZjgauxKlfzCWXO5eFLTpSFuWnjywnq6gLJYXzeRwBrrhng5wggYEuAAJYtJjZCAAEEEEAg6gLb6zvlmT3N4+d9xrw19PrhY9P6kWNCBp+8uGrS9/WtoWvOKY96nznhdIHufq1yZQJX5kuXGBwaidQ7P+jPJjA8aqpcmaCVf2lBrT4WrpZmPvxXWIGrDKvaVUZqcrgOzXGCENCgm5YYX2qWFaw0X1pyPNTy9UGclk0RQAABBBBAAAEEEEAAAQQQiHuBHlP1ZpepirXDVMXS6kd2WiQCIXbO66ZtvGDUPzQimw+0WlXT7LTCrFS5ak2JlOak2dlcvGBka6Dz3CgcTvp8VStaNXT2nwxc9Un/0Og8ezbz7vrvHmV56eOhq0g/6yOAFbGp5MAIxJcAAaz4mm9GiwACCCDgHoF2U+3q/i0Hxzu8v7lbntjRGHAAn7yoUnImlGhOSUqQm69YHtTbQu6RcXZPdfnIo139VmWlGvPVaj6U0mIjoA/8rCpXpty5ht/CWeWq2LxhpSEfDV2VmAdCVLmKzRxnmCUddR6qzJcGT+dTZjw2I+CsCCCAAAIIIIAAAggggAACCHhHQCvi6MtvGsSqMdXfR81/z9TCEQjxjlzgkXjJ6HBHrzxlXjbutPFSZILheNPiPLnQrPCQal58nK15ySiS13MoTgMmPHfUVLXSpQQ1dNVonnmPmGffkWpFWbqc4FiFK610lZ0W/JKU8+kbAaz56LEvAgiMCxDA4mJAAAEEEEDAmQL6wOJnm2ulu3/Y6mDf4Ijcu6kmYGf/yrwVdFpZzqSfXXveYuvDCi3yAvomlwZ9dFlBDfvof9OiL6BvYenDAJ2LutZeae+dvmRnqL3SEtcVJmyly9lp0CfTR5WrUC3nu1+peQCj86ChK13ukSpX8xVlfwQQQAABBBBAAAEEEEAAAQTCLzBXVaxQAiHh76Wzj+g1o+GRUXnpYIe8XNduwnlz22eZ52/rVxeZaudZM27sNaO5VULbYjanG267S9ZecKX5d4ihSdWtWnvC92x1aq91yUmtcqb/fqGhK33e50tOCm1wYdqLAFaYIDkMAvEuQAAr3q8Axo8AAggg4GSBP+9stMp3+9uvXqiTtgAffNaUZstb15ZOGsolKwrlvMoCJw/PtX3TcJx+ANVlBbXSlb4FNMsLfa4dpxs63mUeDGjYSkNX9eZNunAu8WhVuTJBHw1e6QOBRPNggBZ9AX3TUeehsnAsAEf4LfpzwBkRQAABBBBAAAEEEEAAAQQQCFVgpqpY8RacSTCPlVKSEiXVfOnqBSnmecep/z71vbGfn/xv3f7kdrpPx/Eh2VLdKr3mRV03t7aeAasallZXstNWFGfJ5SuLAj4TirfryI7X1G3q9+2Q3/7oH+VI9e4Zd08vXyO5V94ovoUrQjnFnPukpySNVbfK1cBVuhSZ565JDnvWSgBrzmlkAwQQsCNAAMuOEtsggAACCCAQG4HdR7vkT2+cWnZww94W2X64c1pnss166LoM4cRKMBpWuHpdeWw67sGz+h8WVbf0WMErf2UyDw7V0UPSMtcNnX3jSwvqUp3halaVK1PdqsJUVtI/CfqESzb44xRmpZ5c4jHTeijjtAcywY+IPRBAAAEEEEAAAQQQQAABBBBAQKti7TTLE75hXjg9WFsr3/n4VQFRvvnLp6SgNHbPNRNNWmos+OT/81Qoajwg5f/5eGBKw1ImWDXxv/XvJ7+nFX/CUcVbK++/WNsu2w51zrrEo9OvNn3WqktVPnegTQZNZay5ms7HJcsL5XSzCsRERwJY0+XUVl9S7R0clh1bn5HHbv+qjAwNzEUsCcmpUvi+f5CM5efPue1cG+Smp4wvJ7jIhK7yMlLCcv3Pdd75/JwA1nz02BcBBMYFCGBxMSCAAAIIIOBcgePmocS9G08tO3iguUf+e8fRgB3+hAlg6Qcbf9MPpTdfvoyqPfOY3tn+f1KsHwTNY1iu21XLX+vSjnWmytWh9vBWudK3rSpPLi1IlavYXRr6QHOxCb2NVbrKnHQvi12vODMCCCCAAAIIIIAAAggggAACCERCYNS8YLdl+2659Jy1AQ8fzHM3DTadqiY1IQBlno2maqWpWQJS+jLeeLUpa/ux/3bDi2D6UuLGfS3Wi6JubhrK05eOD5iXXu20MrNU3VVrSqQgM9XaPF4CWBqqGhgetaqfabBq7M+xv/eN//3Uz4bN79jA0f3S9JuvyYlh+y+wagir5CP/ElQlLK3uVpTlG19OUKtcufHFVgJYdn4D2QYBBOYUIIA1JxEbIIAAAgggEFOBB56vk9busTdU9A2neyYEsiZ27Ko1xeYNoNxJff2b85dY66fTQhOorqmV5cuWzvtBUGhnj9+9tMrVUbOs48GTSwu2hbHKlQYTrSpXJ0NXbnwY4JUrI8cERpeasJUGrsrz060HnDQEEEAAAQQQQAABBBBAAAEEEIgPgdn+ffKRDa9KRWXleCDKWrJvynJ8/uX7Eh22jFm0Z08DWBv2NktH71C0Tx3W8+mqA8+aIJYGsuZqSSbxc25lvvXV1dzg2Epqc41j1ISqToWnTJDKPPufGKzSv0/8uXlkGlQ7+sBXZLBhb1D76Ma+stVS+rEfzrif/j7qvzn4lxPUl1r1mavbGwEst88g/UfAIQIEsBwyEXQDAQQQQACBGQQ2mDeZXq3rGP/pr18wgaye6W+trC7NlretLZ10lEtXFJoPogXYhiCgy9w99PQr8pVrLg24dzBv4oVw+rjbpad/+OSygselvr3PVulxu0j6BpY/cLXQPByI9wdzdt3CvZ2W719kglZVZnlUrXSlbyqGo/R+uPvJ8RBAAAEEEEAAAQQQQAABBBBAIPIC/Ptk+Iz1Zcbt9R3yfE27DJoqSW5tA8MjsrW6TV47fMzWEPLNsnbnFSfIfTe/NeD2N9x2l6y94EpbxwrXRjoXdipUabhKX7YOMlNlu5sDjQek8f4v2d5+6oal198hvtLl1rczUpNkUV666HPVMvOnPmv14vNVAlghXy7siAACEwX4PzhcDwgggAACCDhbQN9i+sO2I+Od1EDW9vrOaZ3O8iXLpy6unBRoWFqUKe87a5GzB+iw3ukH3+cOtMrr5oN+vJSwjsUUjFe5MksLHjRLC7YFCBWG2i8tF79El7MzQZ8KE/TR3w1abAQyfUlW2KrKVLnSJQbTUpJi0xHOigACCCCAAAIIIIAAAggggAACjhLg3yfDPx3HTfUofa6562iXmOJKrm2Nx/rlyT1Ncz4v1CX22p+8e9YqT5WnrZOrb/mGLF55RsgeQyOBl/6bWqFK/1uXCXRCa/vLv0vPtidC7krFJe+Xt37mG1bgKictOS5eoiSAFfLlwo4IIDBRgP+Dw/WAAAIIIICAswX0raW7N1SLBla01ZhyzH98/WjATl9/YYXkZaSO/0xL/958+TJPvpES7lk7YZ5K7GvqkQ37muX4wIh1eAJY4VXWEuIatqozSwseau8Na5WrwqxUK2xVZb60BHZSnJefD+/M2T+aKXIlWnZclxXU0FVxti8uHtDYF2JLBBBAAAEEEEAAAQQQQAABBBBQAf59MnLXQVNXv1nOr1kaOvsjd5IIH1mfhb96qENeqG0ffy4+8ZS9B16U1kf/WU4MT18pYmrXklN9cv037zTVsNZbP9LnwPrMfepyf2P/PWx9/9RygMMyNOK+NFvjA38nAw17Qp4lDa598Y6HQt7fjTsSwHLjrNFnBBwowP/BceCk0CUEEEAAAQSmCPz25Xo50tFnfVcrNN2zsSag0VWri+X0RbmTfnbdm5dIsQlE0GYWONY7JE/vbZKDJhg0sRHAmt9VM2oelBw1b6xp6Eq/Ai2dGeoZtMrV4oJ0q7qSLi+YnZYS6qHYb54CvpREax6sL1N1LCOVimPzJGV3BBBAAAEEEEAAAQQQQAABBBBAYF4CGjLa29Qtm/e3Snf/8LyOFcudO3sH5ek9zVJ/8tm49kUrXzX95mu2wlf+vicmp8rqz9wuCUXLpc8ErEbcXCLMxoQ0/PzzMtRy0MaWgTdZWLVSvnrPH0Pe3407EsBy46zRZwQcKEAAy4GTQpcQQAABBBCYIvB8TZtsrW4b/+6DLx6S5u6BaU6rSrLl7aeXTvr+ZSuL5JyKfEwDCIy/SWV8A73JRAAr+MtGS52PBa5OVrkKY9ntBZmpVmWlShO4WpibTpWr4KcnbHsUmspWWm1MA1dlZi4SqTgWNlsOhAACCCCAAAIIIIAAAggggAACCIRLQCs9vXywXV6p65DhkysshOvY0TqOhsn2NHbLxv0t5uXkUTn6wFdmXXZwpn75ylZL6cd+GK1uR/Q8+nJqRmqSpJsv/VNfiBz7c+zvf7jtk9Kw7/WQ+0AFrMl0tbW1UllZGbJntHZMML8s7qvXFi0dzoNAlAQIYEUJmtMggAACCCAwD4GGzj55+KX68SPoh81thzqnHTHTfMC64ZKqSUt+LS3KlPedtWgeZ/fmrmr6lHl7qjVAkM0/YgJYc8+9VeXKlDWvOxm6apnFc+6jTd4iJSlBlhRkUOUqWLgIbK9zsdjMhS4rqCG4HCqORUCZQyKAAAIIIIAAAggggAACCCCAAAKREdAVAPSZ8oHmnsicIApH1cpVjz+9WbbefmPIZyu9/g7xlS4Pef9I7phmqsxPClKlJEu6zx+qOhmyShn772QTwJqt/f7H35Ytjz8Ycncvfs9H5JovfCvk/d24IxWw3Dhr9BkBBwoQwHLgpNAlBBBAAAEEpghoyOWuDdXW2vTaalp75I+vHQ3o9PELKiTfVArytzTzoeyzly+dFMqKZ2BdwnFLdau8fviYzPU6CAGswFeKVrmqMxWutNLVofZeGQhzlStdUlCXsyvLo8pVLH9X8zJSrLCVVroqz0+f88FOLPvKuRFAAAEEEEAAAQQQQAABBBBAAAEE5hY4ZJ7pbdhnXkrtGZx7YwduMd9gUda6d8mCt94clZElJIhkWIEpE6Qar041vVqVVcnKbBfOCvOH9++U2z/3gZDH+eWfPiLlK9aGvL8bdySA5cZZo88IOFCAAJYDJ4UuIYAAAgggEEDg0e1HpKbluPWTgeERuWdDjQQqJ3vlqmI5ozx30hGuu2CJFGenxbWrFt/db97wenZvsxwfGLFlQQBrjGnU2DUe67cCowH6RQAAIABJREFUVxq8CrT8pS3QABtZlZXyT1a5MsvZUVkpVMn575dklhFcZEJvGrpaar40gJWgT4poCCCAAAIIIIAAAggggAACCCCAAAKeEdCXfV8/cky2VreZJf3sPSd1yuB//KUPy8Fd20Lujm/RGin96A9C3l+fn01c6s8fngq0DKBWtIrls7U7b71W6nZvD3qs8bj8oCIRwAr6UmEHBBAIJEAAi+sCAQQQQAABdwhsr++UZ8ySef724IuHAgZhVhZnyTvOWDhpUFesKpJ1S/LdMdAI9PJY35BlV9s6FmCz2+I5gKVVrrS61UFjVhfmKlcFpkJbpalyVWFVuUqT5MTZS2bbnS+2C14gy5c8VuXKfC0uSBdfclLwB2EPBBBAAAEEEEAAAQQQQAABBBBAAAHXCeiSfs/XtMlrhzvnXCnAKYP7wU3vkaO1+0LuTkpRpZR96ieT9k81y/kFqlB16nvJ46Er3TaWoapgBl6/b4f825evk+HBAdu7Jaf65Au3/1oWrzzD9j5e2ZAAlldmknEgEGMBAlgxngBOjwACCCCAgE2B9uODcv+Wg+Nbb97fKq8c6pi2t75t8+lLqiZ9EFxuQlnveVOZzTN5Z7MR8zbXNmOkDxKGRgLVC5t9rPEUwNIqV01dpspV69jSguGscpVs3gxbXKBVrsYqXeWkp3jnInPZSLSg1cLcNGseqooypSjL55qHRi6jprsIIIAAAggggAACCCCAAAIIIICAKwRaugfMsoQtUm9ewnR6m28FrOLlZ8qH/r9fWMsC+itZJZtQlVfbzuefkfu/c6utEJaGr67/5p2y9oL1XuWYdVwEsOJy2hk0AuEXIIAVflOOiAACCCCAQCQEdAm9n22ule7+YevwWs3psdcaAp7qYxdUiFYZ8jd9W+emy5bGVdDi6LE+eXJ3s7SaBwihNq8HsHoHh60lBTVwdcj82T88GirVtP3yzfJ1GvLR6kpUuQoba0gHSktJssJvGriqKMi03uijIYAAAggggAACCCCAAAIIIIAAAggg4BfQZ88Hmntko3npt8usJuDU9vsff1u2PP5gyN27+D0fkWu+8K2Q93fjjloJ63d3/JMcPrBrxu7rsoNX3/KNuKx8pSgpSQnSe2infO2TVwc0qq2tlcrKSsdPf4L5RQ7+NXTHD4sOIuAuAQJY7poveosAAgggEN8Cf97ZKLsauiyEgeERuWdjTcDy0OvNkoNnludNwvrYhRVSaKrdeL31D43I1urwlM72WgBLq1w1dw1IrQlc1ZmvJvP3cDV/lauKk1WucqlyFS7akI5TlO2zlhXUr9KcNEk0VchoCCCAAAIIIIAAAggggAACCCCAAAIIzCYwNDIqr9Z1yEsH20NaUSDSuof375TbP/eBkE/z5Z8+IuUr1oa8v1t3nO059w233WWqXl3p1qGF3G8NXVUVZsnKkiypMC8Sv/j8Frn00ksDHo8AVsjM7IhA/AkQwIq/OWfECCCAAALuFdh9tEv+9Ebj+AAeeulQwBDNCrPk4DvPWDhpoOtXF8tZiyeHstwrMb3n/re0nt3bIj0DY1XC5tu8EMDqGxyRuvbjpspVrxW66h8KX5WrPH+VKxO6WpSXLl4u1z3faynS+6cmJ1rLPC41gSsNwWWnscxjpM05PgIIIIAAAggggAACCCCAAAIIIOBVge7+IdlsqmHtaex23BDvvPVaqdu9Peh+aZWnL97xUND7eWEHLzznDsc8aOhKV2xYWZJtrd6gz1T9bfPmzQSwwoHMMRCIdwECWPF+BTB+BBBAAAE3CRw3waJ7TdWr8Q8FB1rlFfNG0tSWbpYc+8ylVZOWHNQPFe86c3Ioy01jn62vx0xZ7Gf3NktNy/GwDsmNH0w1iKaVrXRZQV1esLGrP2wmWuWqPD99fGlBqlyFjTakA+kyj1VFWVJlHhZYyzwmnXpgENIB2QkBBBBAAAEEEEAAAQQQQAABBBBAAIEJAkc6+6znrlpV3ylNl9T7ty9fJ8OD9vuUnOqTL9z+67hdYs+Nz7nDdb3pM21/6EpXC5gYupp4DgJY4RLnOAjEuQABrDi/ABg+AggggIDrBB7YelBaewatfmvI5tHtDQHH8NE3L5EFE5YczEhNkhsvWzoplOW6wU/p8OjoCdlW32EtOTg0Ev7Vzd3ywbTPLLuo1a00cKVf+t/hanlmKUF9G6iykCpX4TIN9ThJJwNw/qUF8zJSQz0U+yGAAAIIIIAAAggggAACCCCAAAIIIGBLQJ/B7jIrMzxnXgbuNdX2ndB2Pv+M3P+dW22FsDR8df037zTL7K13Qtdj0ge3POcOF87E0JU+1/YlJ815aAJYcxKxAQII2BEggGVHiW0QQAABBBBwjoC+cbTtUKfVocHhUblnY7WYz8DT2hUri+RNU5YcvP6iSinI9EZoo/FYvzy5u0lauu2/6RTsLDr1g6lWuWo24z7YOra0YJOpchWu+Jk/5GOFrsxSdoR8gr1qwrt9dlqyaOBK39JanJ8x4xta4T0rR0MAAQQQQAABBBBAAAEEEEAAAQQQQGCyQL956fOF2nbZbp5Nj5rnk7FuWgnrd3f8kxw+sGvGruiyg1ff8o24rXzlh3Hqc+5wXkMauqqwlhc0KwaYP+2Eriae3wuZiQTzDwex/80M56xyLARcKOCFm4kL2ekyAggggAACIQvUtPRMqnr125fr5agJI01ty83SZFOXHLxqTbGcWZ4X8rmdsOPA8IhsMRWvXqvvlEh/mnDSB1N9wDFW4WosdBXOKle6lKCGrTR0pUsMspRd7K70hASRstx0s7SgBuAypTAr1VNV62Iny5kRQAABBBBAAAEEEEAAAQQQQAABBMIh0H58UDbua5Fa83JorNtsz29vuO0uU/Xqylh30RHnd9Jz7nCC6MvEFea59sqSbFlqnqcGG7qa2BcvZCYIYIXz6uJYCIQo4IWbSYhDZzcEEEAAAQRcKaBVr+56Vqtejb3LoKWfX67rmDaWtJREufHSyUsOrirNlneesdCV49Z3N6pN+OyZPS3SMzAclTHE8oOpv8qVhq50qUmt+BWut1esKld56VZVJf2Ams9SdlG5nmY6SbpZHlTDVvpmls5HWsrcJbFj2mFOjgACCCCAAAIIIIAAAggggAACCCAQ9wL6orAGsTp6h2JmEcvntzEbdAgn9pLTxNCVPk8N17NUL2QmCGCF8MvBLgiEW8ALN5Nwm3A8BBBAAAEEnC6gVa+OdPRZ3dSKSH/Y3hCwyx85f4kUZfvGf5blS5ZPX1rluoo6Xf1DJnjVLDUt0X2rKtofTLXK1aH2scCVBq96B0fCdilqlSsN9/irXKUkJYbt2BwoeIHiHJ8VuNKvkuw0STShOBoCCCCAAAIIIIAAAggggAACCCCAAAJuEhgZPSHb6zvk+Zp20ReHo92i/fw22uML1/nc7uQPXa0oHqt0Fa7Q1URfL2QmCGCF6zeG4yAwDwEv3EzmMXx2RQABBBBAwJUCz9e0yVazDJ+2oZFRuXuDVsSaPpTLVxbJWYsnLzn4iYsqJT8z1RXjHjWD2maWGtTxevEDvFa5aukZkIOtEahyZdayW2SWE/QvLZiXkeK64J0rLlKbnUxNThwPwGnlMQ1D0hBAAAEEEEAAAQQQQAABBBBAAAEEEPCCwHGzYoGu1LCzoSuqw3F7sChaWG50SjTPt/WF4hUlWbKsKCsioauJ/l7ITBDAitZvFOdBYBYBL9xMmGAEEEAAAQTiTaChs08efql+fNhaEeuoWaJualtm3gZ595llk779V6eVyOmLch1P1tTVL0/ubpLmroGY9TUSH0wHxqtcjYWuwlnlKict2apwVVGYIYvzM4QqVzG7dKwTL8hKHV9asMws+ahvatEQQAABBBBAAAEEEEAAAQQQQAABBBDwqkCjeUa9YV+zNHROf1YdiTFH4vltJPoZ62O6xUlDV0sWpItWulpeHPnQ1cR58UJmggBWrH/TOD8CRsALNxMmEgEEEEAAgXgT0MpQd5mqV/6qUFuqW+Wlgx3TGHym6s5Nly2dVPlozcJsefvpCx1LNjA8IltMda/XTOUrUyAqpi0cH0y1ylVrz6AVttIvDcqFa1xJ5gNpWX6aFfLRr3yqXMX0ekk2AavFBWaZR11a0MxHrpkPGgIIIIAAAggggAACCCCAAAIIIIAAAvEkoM9D9zR2y+b9rdJjKmNFsoXj+W0k++eUYzvZKZahq4nz44XMBAEsp/zG0Y+4FvDCzSSuJ5DBI4AAAgjErcCj249ITctxa/yH2nvlv7YdCWjxkfOXSFG2b/xn2aZK0g2XVDlyOboDzT3y7N5m6e6P7AdzuxfNbB9Mb7jtLll7wZUBD6UhskNtWuGqV+raj8vxgRG7p5xzO52/scBVhpSbKle6tB0tdgI6H0tNpTmdEw1fUXUsdnPBmRFAAAEEEEAAAQQQQAABBBBAAAEEnCOgLw+/dLBdXq3rkGHzQnEkmpODRZEYb6jHdJqThq4WF6TLypJsa3nB9NSkUIcWtv28kJkggBW2y4EDIRC6gBduJqGPnj0RQAABBBBwr8C2Qx0mrNRiDWBoZFTu2VAjIwFKK122olDWLcmfNNBPXVzlqOo8Xf1D1liqTQDLKa1+3w757Y/+UY5U756xS5WnrZOrb/mGlK843apyVWdVueo1Va76JFzPFHTVukVm+TpraUETuirITHVkeM4p8xbpfujDgbK8NKkyVa600tUC5iPS5BwfAQQQQAABBBBAAAEEEEAAAQQQQMDFAsd6h2TD/sg8+3VasMip0+QEJ32uWp4/FrrS5QWdELqaOF9eyEwQwHLqbyD9iisBL9xM4mrCGCwCCCCAAAInBdp6BuSXW+vGPX73Sr00dPZP81lqQiLveVPZpO//1Wklcvqi3Jhb6lKK2w93ylaz5KB/OcWYd8p0YOfzz8j937lVhgcH5uxOYkqqlF/zDUmoOGfObe1ukOUzVa4KzVJ2WlWJKld22SK2XYZ5A8taVtB8LTFVrtJSYv9GVsQGy4ERQAABBBBAAAEEEEAAAQQQQAABBBCIgICuGLBhX7P1Imu4mhOCReEaSySPEysnk7mynm9bla6KMyUjNTmSw5zXsb2QmSCANa9LgJ0RCI+AF24m4ZHgKAgggAACCLhL4ISpdvUfm2qlZ2Bsub6tNW3yYm37tEHoEnU3XbZU9A0TfzutLEfetrY0pgNu6uqXp3Y3i/7ppKaVr/7ty9fZCl/5+52QnColH/kX8S1cEdJQtMpV2ckqV7q0IFWuQmIM606luWlWAE5DVyU5PqqOhVWXgyGAAAIIIIAAAggggAACCCCAAAIIxKOAvpD7+pFj1gu5/UMj8yaIVbBo3h2P8gGi6aT/DFFuha6yrEpXTg5dTZwGL2QmCGBF+ReL0yEQSMALNxNmFgEEEEAAgXgV+PPORtnV0GUNv769Vx7ZdiQgxd+ct1iKc9LGf5aTniI3XFIVEzatdLWlulW213dKgBUTY9KniSe989ZrpW739qD74StbLaUf+6Ht/awqVyZspZWVqHJlmy1iG/pSEqWiQJcVHKs8lmnmh4YAAggggAACCCCAAAIIIIAAAggggAAC4RfoGxwxLxS3yuuHj83rGXE0g0XhV4jeESPtpKGrReYFY//ygm58tuqFzAQBrOj9TnEmBGYU8MLNhOlFAAEEEEAgXgV2H+2SP73RaA1/eGRU7t5YIyPmLaKp7dLlhXJ2Rf6kb99waZXkpKVEla66pUee2dMs3f1jVbuc1ur3vSE/+vw1IXer9Po7xFe6POD+VpWr3HSpOBnwWZCZSlWlkKXDs2NhVqoVgNPAlVYgS9JJoiGAAAIIIIAAAggggAACCCCAAAIIIIBAVARaugfk2b3NcrijL6TzRTpYFFKnHLhTJJz8oasVZnnBFabSlRtDVxOnyguZCQJYDvzlo0vxJ+CFm0n8zRojRgABBBBAYExAlx+8z4Su/O0/Xzkshzunf1jVZdTe+6aySWy6BKEuRRiN1t0/ZD5It8iB5p5onC7kc/z+x9+WLY8/GPL+WeveJQveevP4/pm+JCvco1+LC9LFl5wU8rHZcf4CKUkJZh7GKlxp8CrXVIKjIYAAAggggAACCCCAAAIIIIAAAggggEDsBE6YZRL0ufHG/a3S1TcUVEciESwKqgMu2ThcThq60hdZ/ZWudJUHrzQvZCYIYHnlamQcrhbwws3E1RNA5xFAAAEEEJinwANbD0prz6B1lOdr2uSF2vZpR0xNSpSbLlsqiRMq/Jy+KFf+6rSSeZ599t1HTTWu1w53miUH20SXHnR6+/GXPiwHd20LuZu+RWvknM//xFpasMKEfLTCUoJ+KqXFTEBDVhpA1MBVeX66pJjfBRoCCCCAAAIIIIAAAggggAACCCCAAAIIOEtgyKzw8Epdh7x8sF2GRqav8hCot+EKFjlLIvy9ma+TLi+4oiTLfGWLl0JXE6W9kJkggBX+3x2OiEDQAl64mQQ9aHZAAAEEEEDAQwJaonnboU5rREdMqebfv3o44Og+fN5iKclJG/9ZXkaKfPLiqohJNHf1y5O7m6XJ/OmG1mWqdP3gxvfK8cZTFcWC7Xdp5Ur5+3v/GOxubB9GgUQTeFtkglZVZqnHqsIsyTfXOSG4MAJzKAQQQAABBBBAAAEEEEAAAQQQQAABBCIooM9pnzPVsPY0ds95lvkGi+Y8gUc2CMVJQ1fLNXRllhfMTvP+SgJeyEwQwPLILyzDcLeAF24m7p4Beo8AAggggMD8BGpaeuTR7Q3WQYZHR+XuDTUyYipPTW2XLC+UcyryJ33705dWhf3Dk1a62moqcW071CGmerTjm1ptr++0qocdvv8rMtCwJ+Q+V562Tr54x0Mh78+OoQn4l3pcWqRLPWaw1GNojOyFAAIIIIAAAggggAACCCCAAAIIIICAYwSOdPaJvnzc3DUwY59CCRY5ZoBR7Ihdp7K8NKvKVbyEriZOgRcyEwSwovhLxakQmEnACzcTZhcBBBBAAIF4FhgYHpG7n62R0ZNpp/80FbAOm0pYU1uFWRbv/WctmvTtd5xRKqtLc8LGp2Gwp/c0S3f/cNiOGckDHT3WZ/XXv4Rj21/+XXq2PRHyKS9+z0fkmi98K+T92dGegK7qWGqquemygkvNV1G2jypX9ujYCgEEEEAAAQQQQAABBBBAAAEEEEAAAdcIjJqXZ3cd7ZLnDrRK7+DItH7bDRa5ZsAR6uhsTj/+r81y0brTrCUGc+Kg0tVMxF7ITBDAitAvEIdFIBgBL9xMghkv2yKAAAIIIOBFgd++VC/6RpC2F2rbTDWn9mnDTElKkM9etkwSE0165WQ7Y1GuvOW0knmTdJuy0Bv2tcj+pp55HysaB+gfGpEt1W2y48ixSacbaDwgjfd/KeQufPmnj0j5irUh78+OMwv4UhKlckGmWVYwUzRMmJGaDBcCCCCAAAIIIIAAAggggAACCCCAAAIIxIGAPs99obZdth/qHH8RWYdNAMve5M/mVFtbK5WVlfYO5OGtvJCZIIDl4QuUoblHwAs3E/do01MEEEAAAQQiI7DVhIl0CT1tGsT6/SuHA57o2nMXS2lu2vjPCjJT5fqLQv9wpW8gvW5CTPoGki496PR2wlQJ29vULRv3tUqf+dAeqB194Csy2LA36KGw/GDQZHPuUGgqW2mFK610tdBUvJoYHpxzZzZAAAEEEEAAAQQQQAABBBBAAAEEEEAAAU8JtPUMyMb9LXKwtdcaVzwHsPSFa19ykqSZF1f1T32B1ZdsvlLM3/VP/Z75M838d3NDvVxsqlwFagSwxlS8kJkggOWp2x2DcauAF24mbrWn3wgggAACCIRLoMGErh42VbC0jZhQ1N0bqmXY/Dm1XbxsgZxbWTDp2zdetlQyfcFXE2ru7pendjdL47H+cA0josfp6B2UZ/Y2S3379OUZJ5544Oh+afrN1+TE8KDt/iSn+uQLt/9aFq88w/Y+bDhdQB8aLC7IMKGrLBO6ypDsOC55zfWBAAIIIIAAAggggAACCCCAAAIIIIAAAtMF9CXb2tbj1ooMNTW18p2PXxWQ6Zu/fEoKSssdS5iYYAJU/tDUhLDUWIhqLEA1Hq4K8L2kCStdOHaQLuqYFzITBLBcdMHRVe8KeOFm4t3ZYWQIIIAAAgjYE/CHrvxVqB7Zdjhg0KjChFvev27RpIO+68yFsrIk296JzFZ6Dq22tW1KuWfbB4jyhsOjo/LKwQ55qa7DCqfN1VKTEmVxz27ZePf/keHBgbk2Fw1fXf/NO2XtBevn3JYNpgvkZaRYywrq16K8dEk2/jQEEEAAAQQQQAABBBBAAAEEEEAAAQQQQGA2geGRUXli6+vyvkvXBdwsGgGsVKvSVIDKUyeDVVp9amo1Kn/oSp9DJ5gQFs0ZAl7ITBDAcsa1RC/iXMALN5M4n0KGjwACCCCAgCXw6PYjUtNy3Pr7iwfbRZclnNq0wtBNly2TiW/HvGlxrly5usSWor5Z9PSeZunqG7K1faw3qm/vladN1avOXnv9XV6cJZevKJKstGSp37dDfnfHP8nhA7tmHIYuO3j1Ld+g8lUQE63XXnl+urWsYNWCTMk3y2DSEEAAAQQQQAABBBBAAAEEEEAAAQQQQACBYAVm+3duOwEsfxWqtBmW7ptYoSpQNSqqUAU7Y87d3guZCQJYzr2+6FkcCXjhZhJH08VQEUAAAQQQmFFg26EOeXZvi/VzXZLwd68cDrjth84tl4W56eM/W5CVKh+/sHJW2Z6BYdlgjr2vqdsVM9A7OCyb9rfKnkZ7/c0xgasrVhVbVZgmtvbGwzOWsL7htrtM1asrXeER605mG99KE7bS0NUSU4VN3wyjIYAAAggggAACCCCAAAIIIIAAAggggAAC8xGY7d+5H3zyJamorLKW80vTJf4mLPfnD1PpC8tUoZrPDHhnXy9kJghgeed6ZCQuFvDCzcTF/HQdAQQQQACBsAm09QzIL7fWWcfzL0k4HGDJvQuXLZDzKwsmnfemy5dKRmrytL6Mmv13HDkmmw+0WksPOr2dOHFCdjZ0Wf0dsNFfU4xJzl6SL+dXFUhKgKXvZgtg2XmDyulekeqfVs4uMyE/DVxVFmZIUZaPBxmRwua4CCCAAAIIIIAAAggggAACCCCAAAIIxKkA/84dpxMfgWF74VoigBWBC4NDIhCsgBduJsGOme0RQAABBBDwooCGj/5jU61otSpt/7XtiBwyS/BNbVqB6Op1i2S2cFFtba1kLlgoT+1ukqPH+l3B1WoCaLo8ot3+LsxNM0svFkuhCQfN1Ahg2Z/69NQkU+UqwwpdVRRkiv43DQEEEEAAAQQQQAABBBBAAAEEEEAAAQQQiJQA/84dKdn4O64XriUCWPF33TJiBwp44WbiQFa6hAACCCCAQEwE/vRGo+w+2mWd+6WD7bKlum1aP5JN2afPXr5MjjUfmXF5vYefflmOjuTIqAl1Ob0NjYzKC7XtokswBij4Na37aWb5u4tXFMrahTlzVmUigDX77Bfn+KTq5NKCpTlpkqglxWgIIIAAAggggAACCCCAAAIIIIAAAggggAACCLhIwAuZCQJYLrrg6Kp3BbxwM/Hu7DAyBBBAAAEEghPYZZbf+/PORmunRlO56uGX6wMe4K/PKZe0/rYZA1huWV6vprVHnt3bIt39Y1W/5mprFmbLJcsLAy63GGhfAliTVVJNeE0rqFVZSwtmSpZv+rKVc80BP0cAAQQQQAABBBBAAAEEEEAAAQQQQAABBBBAwEkCXshMEMBy0hVFX+JWwAs3k7idPAaOAAIIIIDAFAFdfvC+jTXWd0dMOah7NlbL0Mj0KlYXLl0gy9N7XRvA6u4fkg37WqS65bitayA/I8VabrA8P8PW9v6NCGCJFGSmWmErrXS1KD9dkqhyFdQ1xMYIIIAAAggggAACCCCAAAIIIIAAAggggAACzhbwQmaCAJazrzF6FycCXriZxMlUMUwEEEAAAQRsCTyw9aC09gxa2/5h+xGpa+udtl+5CdKsLxPXBbBGTajstcOdsrWmLWCwbOpANSx0fmWBnF2RJ8mJibb8Jm4UjwEsXaKyvCBdKk3gSitd5WWkBu3GDggggAACCCCAAAIIIIAAAggggAACCCCAAAIIuEXAC5kJAlhuudrop6cFvHAz8fQEMTgEEEAAAQSCFHh2b7NsO9Rp7fVyXbs8d6Bt2hE0mHTtKp98/xNvCXh0Jy5B2NjVL0/vaZaW7gFbIrpU3vpVRfMKEMVLACs7LXl8WcHFpkqYLjVIQwABBBBAAAEEEEAAAQQQQAABBBBAAAEEEEAgHgS8kJkggBUPVypjdLyAF24mjkemgwgggAACCERRoKalRx7d3mCdUUNLD79UH/Dsb61MlftufmvAnzkpgDUwPCJbqtvk9cPHbClmpCbJZSuKZGVJliQkJNjaZ6aNvBrASjQuC/PSxkJXptJVYVbqvK3mBc3OCCCAAAIIIIAAAggggAACCCCAAAIIIIAAAgjESMALmQkCWDG6eDgtAhMFvHAzYUYRQAABBBBA4JSABpbufrZGRk+cEF2y756NNTI4MjqN6E1FyfLY3709IJ0TAlgnTP/3N/fIxn0tcnxwxNYUn7koVy5atkB8KUm2tp9rIy8FsDSYVnFyWcGKBRmSFiajuQz5OQIIIIAAAggggAACCCCAAAIIIIAAAggggAACThbwQmaCAJaTrzD6FjcCXriZxM1kMVAEEEAAAQRsCvzWVL060tlnbf3o9iNysK132p4lGYny4rfeGfCIsQ5gHesbkmfMUop1AfodqMNFWT65cnWxlOam2RSyt5nbA1glOWlSWZhhVboqNX+fb0Uwe2pshQACCCCAAAIIIIAAAggggAACCCCAAAIIIICAewS8kJkggOWe642eeljACzcTD08PQ0MAAQQQQCAkga1myb7na9qsfV+t65BNB1qnHSfRrM5X+4OrRUbuOBQ+AAAgAElEQVSGpv0sVgGsEVOx65VDHfJibbvo3+dqKUkJcsHSBXJWeZ4k6oDC3NwWwEpNTjRVrjKsZQU1dJXpSw6zCIdDAAEEEEAAAQQQQAABBBBAAAEEEEAAAQQQQMBbAl7ITBDA8tY1yWhcKuCFm4lL6ek2AggggAACERPQ6ldaBUtbU1e/PHTy71NP2Pibr8tA/Y5p/YhFAOtIR588vadZ2nsHbbksK8qUy1cWSXZaiq3tQ9nIDQGsBVmp44Grsrx0SYpAEC0UO/ZBAAEEEEAAAQQQQAABBBBAAAEEEEAAAQQQQMANAl7ITBDAcsOVRh89L+CFm4nnJ4kBIoAAAgggEKSAVo+6e0O1DA6PyuiJE3LPxhrr71Nb53O/kWObfzPt+9EMYPUNjshmU6Fr19EuW6PMTkuWK0zwamlRlq3t57OREwNYySZgtbjAVLkyFa6qTKWr3IzIBdDmY8e+CCCAAAIIIIAAAggggAACCCCAAAIIIIAAAgi4QcALmQkCWG640uij5wW8cDPx/CQxQAQQQAABBEIQeHT7EalpOW7t+dhrDVLbOvb3ia3/0A5pevDr074fjQDWCRMM09DV5v2t0h8gHDa1UwlmhcGzF+fLm5cWSEpSYggiwe/ilABWTnqKWVIww3xlSXl+etTGH7wYeyCAAAIIIIAAAggggAACCCCAAAIIIIAAAggg4C4BL2QmCGC565qjtx4V8MLNxKNTw7AQQAABBBCYl8C2Qx3y7N4W6xivmr9vMkGnqe3E8JDU33mtnBievOxfpANYbT0D8vTeZmno7Lc1xoW5abJ+VbEUZftsbR+ujWIVwEo0abOyvDQTuDJVrsxXQWaqJGgCjYYAAggggAACCCCAAAIIIIAAAggggAACCCCAAAJhFfBCZoIAVlgvCQ6GQGgCXriZhDZy9kIAAQQQQMDbAhpy+uXWOmuQzd398uCL9QEH3PTg/5H+Q69P+lmkAlhDI6Py0sF2eaWuwyyNOLe/LzlRLl5eKKeX5cQkgBTNAFamL0kqzJKCS03gSpcYTEtJmhuILRBAAAEEEEAAAQQQQAABBBBAAAEEEEAAAQQQQGBeAl7ITBDAmtclwM4IhEfACzeT8EhwFAQQQAABBLwloEv8/cemWukZGBb9+z0ba2QgwFJ/nVsekmObfjVp8JEIYB1sOy7P7GmWrv5hW9CrS7PlEhO+yvQl29o+EhtFMoClBa1Kck5VuSo21b2ochWJWeSYCCCAAAIIIIAAAggggAACCCCAAAIIIIAAAgjMLOCFzAQBLK5wBBwg4IWbiQMY6QICCCCAAAKOFPjTG42y+2iX1bfHX2+Q6pbj0/rZX79Tmn7ztUnfD2cASwNgG/e1yP7mHltGeekpsn51sSwxVaBi3cIdwPKlJEpFwdiygpWFGZKRGrtwWaxtOT8CCCCAAAIIIIAAAggggAACCCCAAAIIIIAAAk4Q8EJmggCWE64k+hD3Al64mcT9JAKAAAIIIIDADAK7GrrkzzsbrZ9uO9QhG/e3TtvyxMiQ1N/xYTkxPDD+s3AEsEZN1a0dh4/Jluo2GTRLD87VkkxJqHMr8+XcinxJTkqca/Oo/DwcAazCrFQTuMqyAldluemSmGhKX9EQQAABBBBAAAEEEEAAAQQQQAABBBBAAAEEEEDAEQJeyEwQwHLEpUQn4l3ACzeTeJ9Dxo8AAggggMBMAlp96j6z9KC2lu4B+c2LhwJu2vTwN6X/4Pbxn803gNXc1S9PmeUGm8057bTF+elW1av8jFQ7m0dtm1ACWClJCbLYVO8aq3KVKTlpKVHrLydCAAEEEEAAAQQQQAABBBBAAAEEEEAAAQQQQACB4AS8kJkggBXcnLM1AhER8MLNJCIwHBQBBBBAAAGPCPxy60Fp6xmUE6Yi1b2baqR/aHo1qmNbHpbOTQ+MjzjUANbg8KhsrWmT1+o75YQNv/SUJLlsZaGsKsmWBFMBy2nNbgAr1yybWFVklhZckCnlJkzmlApeTvOkPwgggAACCCCAAAIIIIAAAggggAACCCCAAAIIOE3AC5kJAlhOu6roT1wKeOFmEpcTx6ARQAABBBCwKfDM3mbZfqjT2vrx1xukuuX4tD37j+yWpl99dfz7wQawNNx1oKVHNu5rFa26ZaedvihHLl5WKGkmhOXUNlsA66ePbZE3n7naqnSVn5HiyACZU13pFwIIIIAAAggggAACCCCAAAIIIIAAAggggAACThHwQmaCAJZTrib6EdcCXriZxPUEMngEEEAAAQTmEKg2wajHtjdYW2llqmf3tUzb48TIsNTf+WE5MdRv/SyYAFZX35BoyOtgW6+tuViQlSpXmeUGF+am29o+lhvNFsCqra2VysrKWHaPcyOAAAIIIIAAAggggAACCCCAAAIIIIAAAggggMA8BbyQmSCANc+LgN0RCIeAF24m4XDgGAgggAACCHhVYGB4RO5+tkZGTZWq1p4B+fULhwIOtem3/yT9ta9aP7MTwBoZPSHbDnXIC7XtMmz+PldLTkyQC5YukLMW50mS+btbWmpyopyxKFfOrsiXLF+yW7pNPxFAAAEEEEAAAQQQQAABBBBAAAEEEEAAAQQQQMCGgBcyEwSwbEw0myAQaQEv3EwibcTxEUAAAQQQcLvAb1+qlyOdfaJLBd63qVb6hkasIQ00HpCe1/8iQ001MnSsSUaPd1jfv+G2u2TtBVfOOOwGc6yn9zRL2/FBWzS6TN8VK4skJz3F1vZO2EiXRtSw2LoleY5eJtEJVvQBAQQQQAABBBBAAAEEEEAAAQQQQAABBBBAAAG3CnghM0EAy61XH/32lIAXbiaemhAGgwACCCCAQAQEtla3yfM1bdaR/3vHUdn52jZpf/JuGWzYO+PZKk9bJ1ff8g1ZvPKM8W36TXBr84FW2dnQZauXWjHqilVFstQEsBIS3FH1KtOXJGcvyZczynPFl5xka5xshAACCCCAAAIIIIAAAggggAACCCCAAAIIIIAAAu4U8EJmggCWO689eu0xAS/cTDw2JQwHAQQQQACBsAto9SutgqXt8ccfl2f+/etyYnju6lXJqT65/pt3ymlvvkL2NHbLpv2t49WzZuukRq20epQuOahL+LmhaXWuc80yg2vLciQ5yR19doMrfUQAAQQQQAABBBBAAAEEEEAAAQQQQAABBBBAwMkCXshMEMBy8hVG3+JGwAs3k7iZLAaKAAIIIIBAiAIjoyfk7g3VUr3rNfm3L18nw4MDto+kIazTbvyRHMtcYmufkhyfXLm6WIqz02xtH+uNCjJT5bzKAllVmi1Jie6o0hVrM86PAAIIIIAAAggggAACCCCAAAIIIIAAAggggIBXBLyQmSCA5ZWrkXG4WsALNxNXTwCdRwABBBBAIEoCj24/Ird+5N1St3t70Gf0la2W0o/9cNb9tNLVxcsWyOmLciXRBcsNFpug2PkmeLWsKEsSCV4FfU2wAwIIIIAAAggggAACCCCAAAIIIIAAAggggAACXhDwQmaCAJYXrkTG4HoBL9xMXD8JDAABBBBAAIEoCPz6v5+Rj777ypDPVHr9HeIrXR5w/5UlWXLZiiLJ9CWHfPxo7bgoL13OqyqQygUZkuCCoFi0XDgPAggggAACCCCAAAIIIIAAAggggAACCCCAAALxKOCFzAQBrHi8chmz4wS8cDNxHCodQgABBBBAwIECn/rMTfKL/7g35J5lrXuXLHjrzZP2z01PkfWriqRiQWbIx43WjpWFGdZSg+X5GdE6JedBAAEEEEAAAQQQQAABBBBAAAEEEEAAAQQQQAABhwt4ITNBAMvhFxndiw8BL9xM4mOmGCUCCCCAAALzE7joootk69atIR/Et2iNlH70B9b+umLfuRUFJtCUL8lJiSEfMxo7Li/OkvNNxauSnLRonI5zIIAAAggggAACCCCAAAIIIIAAAggggAACCCCAgIsEvJCZIIDloguOrnpXwAs3E+/ODiNDAAEEEEAgfAJnnnmm7NixI+QDphRVStmnfiK6hN+Vq4ulIDM15GNFesdEs7TgqtJsKyC2IMsX6dNxfAQQQAABBBBAAAEEEEAAAQQQQAABBBBAAAEEEHCpgBcyEwSwXHrx0W1vCXjhZuKtGWE0CCCAAAIIREZgvhWw0stPk+u+e7+sMcGmBBNwcmJLMqW51pblWNW5cjNSnNhF+oQAAggggAACCCCAAAIIIIAAAggggAACCCCAAAIOEvBCZoIAloMuKLoSvwJeuJnE7+wxcgQQQAABBOwL3HLLLXLXXXfZ32HKlm9+19/Itbd+O+T9I7ljanKinLEoV86uyJcsX3IkT8WxEUAAAQQQQAABBBBAAAEEEEAAAQQQQAABBBBAwEMCXshMEMDy0AXJUNwr4IWbiXv16TkCCCCAAALRE3j11VflnHPOCfmEX/7pI1K+Ym3I+0diR19Kopy1OE/WLc6X9NSkSJyCYyKAAAIIIIAAAggggAACCCCAAAIIIIAAAggggICHBbyQmSCA5eELlKG5R8ALNxP3aNNTBBBAAAEEYitw4YUXyvPPPx90JypPWydfvOOhoPeL1A4ZJmyl1a7OLM8VXzLBq0g5c1wEEEAAAQQQQAABBBBAAAEEEEAAAQQQQAABBLwu4IXMBAEsr1+ljM8VAl64mbgCmk4igAACCCDgAIGXX35ZLrn0Uhno77fdm+RUn3zh9l/L4pVn2N4nUhtmpyXLuZUFsrYsR1KSEiN1Go6LAAIIIIAAAggggAACCCCAAAIIIIAAAggggAACcSLghcwEAaw4uVgZprMFvHAzcbYwvUMAAQQQQMBZAv/16KNy7YeulaHBgTk7puGr6795p6y9YP2c20Zyg/yMFCt4tWZhjiQlJkTyVBwbAQQQQAABBBBAAAEEEEAAAQQQQAABBBBAAAEE4kjAC5kJAlhxdMEyVOcKeOFm4lxdeoYAAggggIAzBb53/+Ny13e+JocP7Jqxg7rs4NW3fCOmla+Ksn1yflWBLC/KkkSCV868mOgVAggggAACCCCAAAIIIIAAAggggAACCCCAAAIuFvBCZoIAlksuwOPHj0t7e7von+np6ZKfny85OTmO6/3w8LC0trZKd3e3JCQkWH0sLCw0/1jnvOVpOjo65NixYzIwMCBZWVmyYMECSUtLi4mpF24mMYHjpAgggAACCLhYYEt1q/zPltflOx+/KuAobrjtLlP16sqYjbAsL03OMxWvqgozrf9fR0MAAQQQQAABBBBAAAEEEEAAAQQQQAABBBBAAAEEIiHghcxE3AawBgcHZceOHfLSSy9JY2NjwOvjiiuuEP2KRWtra5P//M//lCeeeEJeeeUVOXz48LRulJSUyFlnnSXveMc75IMf/KAsWrQo6l0dHR2Vv/zlL/LYY4/Jpk2bZN++faK2E5sGxtasWSPr16+Xq6++Wi6++OKo91NPuH//fvn9738vf/7zn+X1118XDWBNbPoPi5WVlXL++efLu9/9bquvmZmZUemrF24mUYHiJAgggAACCHhI4Ehnn9z9x60zBrC++cunpKC0POojXlKQYVW8Ks9PJ3gVdX1OiAACCCCAAAIIIIAAAggggAACCCCAAAIIIIBA/Al4ITMRFwEsDQnt2bPHClv5v1577TWr8tFs7Vvf+pZ8+9vfjuqVrdWj9Ly/+MUvpK+vz/a5U1JS5EMf+pB873vfkyVLltjeL9QNT5w4YfVRz1ddXR3UYd70pjfJbbfdJu9973uD2i/UjTVo9/Wvf90Ks2m/7ba8vDz53Oc+Z+0b6SCWF24mdl3ZDgEEEEAAAQTGBEZGT8h3H94g3/rI+oAk0Q5gLSvOkvNNxavS3NhUBOW6QAABBBBAAAEEEEAAAQQQQAABBBBAAAEEEEAAgfgU8EJmwpMBLK0WtWXLlvGwlVaQ6unpCfoqjXYASyte3XjjjdZSg6E2DQr967/+q9x0002hHmLO/dT3b/7mb2Tz5s1zbjvbBh/4wAfk5z//ueTm5s7rODPtrME7DdB9//vfF10aMdSmgbbf/OY3Ea3c5YWbSai+7IcAAggggEA8C9z7xPNy07suDEgQjQCWriy4qiRbzjMVrwqzfPE8FYwdAQQQQAABBBBAAAEEEEAAAQQQQAABBBBAAAEEYiTghcyEJwNY73//++XRRx+d92URzQDWd7/7XfnHf/zHoCo0zTbAW265RX7yk5+EfdmYV199Vd75zndKU1PTvH31AKtWrbKWMAx31S6tbvbXf/3X8sc//jEs/UxNTZWf/exn8tGPfjQsx5t6EC/cTCICw0ERQAABBBDwuMDjz70m77nkrICjjGQAKykxQU5bmCPnVuZLXkaqx5UZHgIIIIAAAggggAACCCCAAAIIIIAAAggggAACCDhZwAuZCQJYs1xh0Qpg/eAHP5C///u/D/u1/sUvflHuvPPOsB139+7dctlll4kukxjOtmLFCtm0aZOUlJSE5bBa7eqaa66Rxx57LCzH8x8kKSlJHnroIfngBz8Y1uPqwbxwMwk7CgdEAAEEEEAgDgRe3blXzjl9dcCRRiKAlZKUIKcvypVzKvIlOy0lDoQZIgIIIIAAAggggAACCCCAAAIIIIAAAggggAACCDhdwAuZCQJYs1xl0Qhg/elPf7IqSp04cSJgT3RJwU9+8pOiy/WdccYZkpeXJ93d3bJr1y6rutN9990365KFWrXpU5/61Lx/l3QJx7PPPlv2798/47Guuuoqq68XXXSRlJWVycjIiNTX18uGDRusfr788ssz7rt+/Xp58sknJTExcd59/frXvy7//M//PONxFi9eLJ/97GflbW97m2j4Kz09Xdra2kSrez388MPWcoMzLVmo27700kuydu3aefdz4gG8cDMJKwgHQwABBBBAIE4EamtrZenSpQFHG84Ali8lUc4qz5OzluRJRmpynOgyTAQQQAABBBBAAAEEEEAAAQQQQAABBBBAAAEEEHCDgBcyE3EdwNIwzVlnnSVbt24NeL1FOoDV3t4uq1evlpaWloDn11DSr371KyvMNFPr7Oy0wkQaHArUMjIy5PXXX5dly5bN63fqhhtukJ///OcBj1FQUCC//OUv5V3vetes59D9P//5z0tfX1/A7b73ve+Jhqfm0zZu3ChXXHHFjIG2W2+9Vb7//e9boauZ2p49e+Taa6+13AK1008/3QprpaSEr2qEF24m85k39kUAAQQQQCBeBWb7/wDhCGBlpCbJuiX5cmZ5rqSlJMUrM+NGAAEEEEAAAQQQQAABBBBAAAEEEEAAAQQQQAABBwt4ITMRNwEsDctocOa8886Tc8891/pT/zs5OVkSEhICXmaRDmDdcsstctdddwU897vf/W555JFHbId8br75Zrn77rsDHuu9732vPProoyH/Kr3wwgty4YUXBgw1LViwwKpwZbci1LPPPivveMc7pL+/f1p/NCy2d+9eKS8vD6mvWnFr3bp1smPHjoD7a/DqH/7hH2wdW6uMaUUvrXYVqN1+++3yt3/7t7aOZWcjL9xM7IyTbRBAAAEEEEBgskCkAljZacnWMoO63GBK0vwrjDJvCCCAAAIIIIAAAggggAACCCCAAAIIIIAAAggggECkBLyQmfBkAOuaa66R3bt3WyEr/5dWuvL5fAGvhVgEsGpqamTlypXWMn1Tmy6LpxWWsrKybF+7ehyt/LR58+aA+zz33HPW0oChtCuvvFKeeeaZabuq2xNPPCFvf/vbgzrsPffcY1XtCtQ+85nPyL333hvU8fwbaxWu66+/PuC+H/7wh+XBBx8M6rgNDQ1y5plnWssTTm35+fly6NChoOZotpN74WYSFC4bI4AAAggggIAlEO4AVl5GipxXWSBrFuZIUmLglwygRwABBBBAAAEEEEAAAQQQQAABBBBAAAEEEEAAAQScJOCFzIQnA1gaRkpKsr/ESiwCWLoU309/+tOA1/P//u//ylve8pagr3UNnWlgaHh4eNq+73vf++QPf/hD0Md8+eWXrRBboHbddddZSySG0i655BLRUNjUpiG5uro6KSkpCfqwZ5xxhrzxxhvT9svLy5P9+/dLYWFh0Me877775MYbbwy4349+9CP50pe+FPQxA+3ghZtJWCA4CAIIIIAAAnEmEK4AVmG2T843wasVxVmSSPAqzq4ihosAAggggAACCCCAAAIIIIAAAggggAACCCCAgLsFvJCZ8GQAK9jLKtoBrL6+PitgpMvcTW1axSpQtSm7Y/rEJz4h999//7TNExMTrYpNixYtsnsoa7tPf/rT8rOf/Szg8TTUtHTp0qCO599YlyJcv359wH2/973vyde//vWgjquVvy699NKA+3z7298WXU4ylDY6OirLly+X2traabuvWrVK9uzZE8php+0zW/83bdokGlijIYAAAtES8ML/wYmWFedBYL4C8w1gLcxNk/OqCmRpYeaMy2rPt4+x3p97UqxngPMjgMBEAe5JXA8IIOA0Ae5LTpsR+oNAfAtwT4rv+Wf0CDhNgHuS02aE/iAQ3wLck+aefy8YEcAy8xztANbDDz8suiReoPbII4/I1VdfPffVN8MWs1Ws+uEPfyhf+cpXbB97YGBASktLpbOzc9o+733ve+XRRx+1faxAG85User000+XHTt2BHXsm2++We6+++5p+yQnJ8uRI0ekuLg4qONN3FjdvvrVrwbcX73POeeckI/t35EA1rwJOQACCIRRwAv/ByeMHBwKgYgKhBrAWlyQIW82wavy/HTPBq/88NyTInoJcnAEEAhSgHtSkGBsjgACERfgvhRxYk6AAAJBCHBPCgKLTRFAIOIC3JMiTswJEEAgCAHuSXNjecGIAJaZ52gHsK699lr57W9/O+0Ky83NlaamJtFl+ObTtDLTvn37ph3iwgsvlC1bttg+9P/8z//IO9/5zoDbP/TQQ/+PvfMAj6Lq+vghHUhCT6WEKr0KIlWKIAICoiiggmJFyvuigq8gCCK2V0AUUFAUBPWlWBABUQRBVEREeocv1NBLgPTwzZmwS5Kd3Zmdvbs7O/O/z5NnQ/bec8/9nZvD8Oyfc4jP4cl4/fXX6aWXXlI0sXfvXqpRo4Ym89evX6f4+HiZXeFx1113EZ/Dk8ECrgoVKhDvU3hwpS6u2OXpgADLU4JYDwIgIJKAGR5wRPKALRDwJgF3BVhVyhWnZpLwKr5EUW+6ZSjbyEmGCgecAQHLE0BOsvwVAAAQMBwB5CXDhQQOgYClCSAnWTr8ODwIGI4AcpLhQgKHQMDSBJCT1MNvBkYQYElx9qUAi0U85cqVo3PnzjncsPvvv19RmKV+FQvOeP755+mdd95xWBYcHEznz5+n6OhoTSZHjBhBU6ZM8diOs8127NhBXAVLabz//vv07LPPavJz27Zt1KBBA8W506dPp8GDB2uy42rSrbfeSps3b3aYwj/ftGmTx/YhwPIYIQyAAAgIJGCGBxyBOGAKBLxKQIsAq0gRohqxUdQ0qTSVi/JMqO/Vw3jJOHKSl8DCLAiAgC4CyEm6sGERCICAFwkgL3kRLkyDAAi4TQA5yW1kWAACIOBFAshJXoQL0yAAAm4TQE5SR2YGRhBgSXH2pQDLlVhoxowZxK30PB3Lly+nrl27Kpr57rvvqFu3bpq2aNy4MW3ZssVhbrNmzWjjxo2abKhNio2NpdOnTztM6927Ny1evFhtufz+tGnTaPjw4Ypzd+3aRbVq1dJkx9WkkSNH0ttvv+0wJSgoiC5cuKBZ1OZsDwiwPA4RDIAACAgkYIYHHIE4YAoEvErA1e/b2Pk/U6tGtenWSqWoVPEwr/phZOPISUaODnwDAesRQE6yXsxxYhAwOgHkJaNHCP6BgLUIICdZK944LQgYnQByktEjBP9AwFoEkJPU420GRhBgSXH2pQDrk08+occee0zxdv3111/UpEkT9ZunMuPMmTMUExOjOGv8+PE0duxY1T0yMzMpMjKSsrKyHOYOGTKE3nvvPVUbWiawUIwFY4VH5cqV6dChQ1pM0IABA2jevHkOc6OioujSpUtO46vJ+I1JixYtoj59+igu+eWXX6hNmzbumHOYCwGWR/iwGARAQDABMzzgCEYCcyDgNQKuft+27dlH9W6p7rW9A8UwclKgRAp+goA1CCAnWSPOOCUIBBIB5KVAihZ8BQHzE0BOMn+McUIQCCQCyEmBFC34CgLmJ4CcpB5jMzCCAEuKsy8FWFypiSs2FR7cHvDq1asUHi6mrUz58uXp+PHjDvv07NmTvv76a9XbzZWvuAKW0vjoo49o0KBBqja0TBgzZgy99tprilO5slTJkiVVzXD7Qa4sVni0atWK1q9fr7pey4QDBw5Q9erKH4BOnTrVaQUuLbZ5DgRYWklhHgiAgC8ImOEBxxecsAcIiCCA3zd1imCkzggzQAAEfEcAOcl3rLETCICANgLIS9o4YRYIgIBvCCAn+YYzdgEBENBGADlJGyfMAgEQ8A0B5CR1zmZgBAGWFGdfCrA6d+5Mq1atcrhd7lR8Ur+aRHfccQdxZabCg9vxcVs+tfHFF19Qv379FKeJqPhkM/zpp5/So48+qrgPtznkdoeuxvXr16lYsWKUnp7uMI3tzpkzR+2omt7Pzs6mokWLEr8WHtw2kttHejIgwPKEHtaCAAiIJmCGBxzRTGAPBLxFAL9v6mTBSJ0RZoAACPiOAHKS71hjJxAAAW0EkJe0ccIsEAAB3xBATvINZ+wCAiCgjQBykjZOmAUCIOAbAshJ6pzNwAgCLCnOvhRg3XLLLbRv3z6H29WxY0f68ccf1W+dxhnc5pDbHRYeLFbiSltq4/XXX6eXXnpJcdqxY8coMTFRzYSm99etW0dt27ZVnPu///3Pads/24KTJ09SQkKC4vqJEyfS6NGjNfmhZVKVKlXo8OHDDlO7dOmi2EZRi03bHAiw3KGFuSAAAt4mYIYHHG8zgn0QEEUAv2/qJMFInRFmgAAI+I4AcurkwVMAACAASURBVJLvWGMnEAABbQSQl7RxwiwQAAHfEEBO8g1n7AICIKCNAHKSNk6YBQIg4BsCyEnqnM3ACAIsKc6+FGBxFSWlak0PP/wwzZs3T/3WaZzBwqNJkyYpzj516hTFxMS4tMRVnT744AOHOcwqMzOTQkJCNHrietr+/fupRo0aipPefPNNGjlypEsDXCWrefPminM+/vhjYiGaqNGyZUv67bffHMxprSrmyg8IsERFCXZAAAREEDDDA44IDrABAr4ggN83dcpgpM4IM0AABHxHADnJd6yxEwiAgDYCyEvaOGEWCICAbwggJ/mGM3YBARDQRgA5SRsnzAIBEPANAeQkdc5mYAQBlhRnXwmwrly5QlFRUYo36/nnn6e3335b/dZpnPHee+/RsGHDFGfv2LGD6tSp49LSfffdR0uWLHGYU7ZsWTpz5oxGL9SnpaamUnR0tG4my5Yto+7duyuu5/e6du2q7oTGGb1796avvvrKK0xcCbAWLlxITZs21eiluGlJSUnijMESCIBAQBEwwwNOQAGHs5YmgN839fCDkTojzAABEPAdAeQk37HGTiAAAtoIIC9p44RZIAACviGAnOQbztgFBEBAGwHkJG2cMAsEQMA3BAItJ7G/vh7cia1169aK23KnskDQL0CAJYXPVwKs5ORkp5fi1VdfpTFjxgi7w1xNa8CAAYr2uO2fs4trW9CuXTtau3atw/qqVavSgQMHhPnJhoKDgyk3N9fBJlev4ipWrsbcuXNp4MCBilPWr19PrVq1Euars7aOXA0sKyvLo31cCbA8MuzB4uvXr3uwGktBAAQCmUCgPQQGMmv4DgL4fVO/A2CkzggzQAAEfEcAOcl3rLETCICANgLIS9o4YRYIgIBvCCAn+YYzdgEBENBGADlJGyfMAgEQ8A2BQMtJzjQ0vqHluAsEWP4ir2NfXwmwtm3bRg0aNFD0cOrUqTR8+HAd3isv+frrr+nee+9VfHPp0qVOq0bZFjRu3Ji2bNnisL5hw4aKP/fE8RIlStDly5cdTLD/SlW48k+cNm2aU27//POPU956/OX48H5Kg/13Vt1My14QYGmhhDkgAAK+IhBoD4G+4oJ9QAAE/EMAOck/3LErCICAMgHkJNwMEAABoxFAXjJaROAPCFibAHKSteOP04OA0QggJxktIvAHBKxNINByEgRY+u4rKmBJ3HwlwNq0aRM1a9ZMMVIffPABPfXUU/qiqLBqxYoVdPfddyvaW7RoEXGLQVeDWxTu2rXLYUrz5s3p999/F+YnG4qNjaXTp0872OT2gdxG0NXgto0jR45UnLJnzx665ZZbhPk6atQoeuuttxTtcVtGbs+od0CApZcc1oEACHiDQKA9BHqDAWyCAAgYhwByknFiAU9AAASIkJNwC0AABIxGAHnJaBGBPyBgbQLISdaOP04PAkYjgJxktIjAHxCwNoFAy0kQYOm7rxBgSdx8JcDasGGD05Z4H330EQ0aNEhfFBVW/fTTT3TnnXcq2luwYAH169fP5V7Vq1dXbDXILf24tZ/IUb58eTp+/LiDSfZ/1apVLrd67bXXnLZu5FaJ3DJR1OAWkbyf0mD/ExISdG8FAZZudFgIAiDgBQKB9hDoBQQwCQIgYCACyEkGCgZcAQEQgAALdwAEQMBwBPCsZLiQwCEQsDQB5CRLhx+HBwHDEUBOMlxI4BAIWJpAoOUkCLD0XVcIsCRuvhJgrVu3jtq2basYqU8++YQGDhyoL4oKq9asWUPt27dXtDd37lx65JFHXO5VpUoV4j6ahQf7v3btWmF+sqFKlSrRkSNHHGy2a9eOfv75Z5d7TZgwgcaNG6c4R3QfUN6H91MaycnJVLFiRd1cIMDSjQ4LQQAEvEAg0B4CvYAAJkEABAxEADnJQMGAKyAAAhBg4Q6AAAgYjgCelQwXEjgEApYmgJxk6fDj8CBgOALISYYLCRwCAUsTCLScBAGWvusKAZbEzVcCrN9++41atmypGKnZs2fT448/ri+KCqt+/PFH6tSpk6K9zz//nPr27etyrxo1atD+/fsd5rD/LBYSORITE+nEiRMOJtn/H374weVWkyZNotGjRyvOYf+rVasmzFXeh/dTGux/fHy87r0gwNKNDgtBAAS8QCDQHgK9gAAmQQAEDEQAOclAwYArIAACEGDhDoAACBiOAJ6VDBcSOAQCliaAnGTp8OPwIGA4AshJhgsJHAIBSxMItJwEAZa+6woBlsTNVwKsTZs2UbNmzRQjNXPmTHr66af1RVFh1YoVK+juu+9WtLd48WLq3bu3y73q1KlDu3btcphz22230R9//CHMTzYUGxtLp0+fdrDZrVs3+u6771zu9fbbb9PIkSMV5+zevZtq1qwpzNdRo0bRW2+9pWjv7NmzVKZMGd17uRJgLVy4kJo2barbtt6FSUlJepdiHQiAQIATCLSHwADHDfdBAARUCCAn4YqAAAgYiQBykpGiAV9AAASYAPIS7gEIgICRCCAnGSka8AUEQAA5CXcABEDASAQCLSexv74ex44do9atWytuK7r7mbfOBgGWRNZXAqzt27dT/fr1FWM5efJk+ve//y0szkuWLKH77rtP0d6yZcuoa9euLvdq0qQJ/f333w5z2P+tW7cK85MNRUVF0ZUrVxxssv+LFi1yudd7771Hw4YNU5zD/jdq1EiYr0OHDqX3339f0R77X7x4cd17uRJgrV+/nlq1aqXbNhaCAAiAgLsEAu0h0N3zYT4IgEBgEUBOCqx4wVsQMDsB5CSzRxjnA4HAI4C8FHgxg8cgYGYCyElmji7OBgKBRwA5KfBiBo9BwMwEkJPUo2sGRhBgSXH2lQCLFXsVKlRQvFnjx4+nsWPHqt86jTM+/fRTevTRRxVnb9iwgVq0aOHSUseOHWn16tUOcypXrkyHDh3S6IX6tOvXr1NwcDDxa+HxxBNP0KxZs1wamT9/Pj388MOKc3755Rdq06aNuhMaZwwcOJDmzp3rMDs0NJQyMzM1WlGeBgGWR/iwGARAQDABMzzgCEYCcyAAAn4kgJzkR/jYGgRAwIEAchIuBQiAgNEIIC8ZLSLwBwSsTQA5ydrxx+lBwGgEkJOMFhH4AwLWJoCcpB5/MzCCAEuKs68EWNeuXXNaJYmrX3EVLFFj6tSpTitqaWnN16dPH8XqU6VKlaLz58+LcpMuXrxIbFNpcMu/N954w+Vey5cvd1rN69tvv6V77rlHmK89e/Yktll4cAvFlJQUj/aBAMsjfFgMAiAgmIAZHnAEI4E5EAABPxJATvIjfGwNAiDgQAA5CZcCBEDAaASQl4wWEfgDAtYmgJxk7fjj9CBgNALISUaLCPwBAWsTQE5Sj78ZGEGAJcXZVwIsvlKRkZF09epVh9vVt29f+vzzz9VvncYZL774Ir355puKs8+dO0elS5d2aWnIkCE0ffp0xTkZGRkUFham0RPX0/bs2UO1atVSnPTOO+/QiBEjXBr466+/qGnTpopzPvzwQ3ryySeF+MlGmjdvThs3bnSwV69ePdq2bZtH+0CA5RE+LAYBEBBMwAwPOIKRwBwIgIAfCSAn+RE+tgYBEHAggJyESwECIGA0AshLRosI/AEBaxNATrJ2/HF6EDAaAeQko0UE/oCAtQkgJ6nH3wyMIMCS4uxLAVbdunVp586dDrerbdu2tHbtWvVbp3HGI488Qp999pnD7OjoaLp06ZKqlf/+97/0wgsvKM47fPgwJSUlqdrQMuHnn3+mDh06KE5dsmQJ3XvvvS7NnD17lsqVK6c4Z9y4cfTKK69ocUPTnIoVK9LRo0cd5nbv3p2WLl2qyYazSRBgeYQPi0EABAQTMMMDjmAkMAcCIOBHAshJfoSPrUEABBwIICfhUoAACBiNAPKS0SICf0DA2gSQk6wdf5weBIxGADnJaBGBPyBgbQLISerxNwMjCLCkOPtSgMVinWXLljncrvLlyyuKe9SvofKMli1b0m+//ebwZv369Wnr1q2qZln8dN999ynO++mnn5yKplQNF5owe/Zsp1Wq/v77b2rUqJGqyaioKLpy5YrDvIceekhRhKZqUGECV/0qVqwY5ebmOrw7bNgwevfdd/WYta+BAMsjfFgMAiAgmIAZHnAEI4E5EAABPxJATvIjfGwNAiDgQAA5CZcCBEDAaASQl4wWEfgDAtYmgJxk7fjj9CBgNALISUaLCPwBAWsTQE5Sj78ZGEGAJcXZlwKskSNH0ttvv+1wu9iHy5cvyy0KRQyuCsXVoQqPBx54gL788kvVLXbt2kV16tRRnMetCQcPHqxqQ8sErrLF1bYKj6CgIEpNTZVFT2qjWbNmtGnTJodp3Jrwzz//VFuu6X2uWsbVy5TGzJkz6emnn9Zkx9kkCLA8wofFIAACggmY4QFHMBKYAwEQ8CMB5CQ/wsfWIAACDgSQk3ApQAAEjEYAecloEYE/IGBtAshJ1o4/Tg8CRiOAnGS0iMAfELA2AeQk9fibgREEWFKcfSnA+uKLL6hfv36Kt4tFOFy5ytPBbfK4XZ7SeOONN2jUqFGqW+Tk5BBXlkpLS3OY+/jjjxNXrhIxuP0gtyEsPGrWrEm7d+/WtMVTTz1Fs2bNcphbtGhRWcQVHBysyY6rSdzOkds6Ko0//viDbrvtNo/2gADLI3xYDAIgIJiAGR5wBCOBORAAAT8SQE7yI3xsDQIg4EAAOQmXAgRAwGgEkJeMFhH4AwLWJoCcZO344/QgYDQCyElGiwj8AQFrE0BOUo+/GRhBgCXF2ZcCrP3791ONGjUUb9c777xDI0aMUL95KjMWL15M999/v+Isd9oHOmtjWK9ePdq2bZvHfrLIq0yZMnTp0iUHW+60D3TVxnDz5s3UuHFjj30dMmQIceWvwiMsLIwuXrxILPbyZECA5Qk9rAUBEBBNwAwPOKKZwB4IgID/CCAn+Y89dgYBEHAkgJyEWwECIGA0AshLRosI/AEBaxNATrJ2/HF6EDAaAeQko0UE/oCAtQkgJ6nH3wyMIMCS4uxLARZfK65OxVWqCo+7776bvv/+e/WbpzLjmWeeoQ8++MBhVkREBF24cIH4Vct4+eWXaeLEiQ5TmVdKSgrFxMRoMeN0zsaNG6l58+aK73/yySc0cOBATfYPHjxI1apVU5z71ltvEbc59HTUqlWL9uzZ42Cmbdu2tHbtWk/NEwRYHiOEARAAAYEEzPCAIxAHTIEACPiZAHKSnwOA7UEABAoQQE7ChQABEDAaAeQlo0UE/oCAtQkgJ1k7/jg9CBiNAHKS0SICf0DA2gSQk9TjbwZGEGBJcfa1AOuxxx4jFhgVHiyMOn36tNz6T+/Izc2VBV7Hjx93MNGxY0f68ccfNZtet24dscBIaXDLvyeeeEKzLaWJ//nPf4hbIiqNY8eOUWJiomb7VapUocOHDzvMb9GiBW3YsEGzHaWJe/fuJW6JqDRYoDZ69GiP7PNiCLA8RggDIAACAgmY4QFHIA6YAgEQ8DMB5CQ/BwDbgwAIFCCAnIQLAQIgYDQCyEtGiwj8AQFrE0BOsnb8cXoQMBoB5CSjRQT+gIC1CSAnqcffDIwgwJLi7GsB1ooVK4irXSmNOXPm0KOPPqp++5zMWL16NbHQSmm4K5piMVf58uXp5MmTDubatGlDv/zyi24/2TaLppKTkx1s6BFNjRo1irjaVeHBsT1w4IC8l97hrBIY29u3bx9Vr15dr2n7ulWrVlHnzp0V7UybNo0aNWrk8R4wAAIgAAJaCXDe79Onj+L0hQsXUnx8vFZTmAcCIAACHhNATvIYIQyAAAgIJICcJBAmTIEACAghgLwkBCOMgAAICCKAnCQIJMyAAAgIIYCcJAQjjIAACAgigJykDpKL9PTt21dx4vbt26lu3brqRvw8AwIsKQC+FmBlZ2fL1Z242lXhUb9+ffrnn3+c+qR2X7p3707Lli1zmBYWFia3DSxVqpSaiQLvjxgxgqZMmaK4ZvPmzdS4cWO37NkmL1myhO677z7FtdOnT6fBgwe7ZXfbtm3UoEEDxTVDhw4lFjHpGWlpaZSUlKQYq6ZNm9Kff/6px6zDmgkTJtC4ceOE2IIREAABEAABEAABEAABEAABEAABEAABEAABEAABEAABEAABEAABEAABEAABEAABEDADgffff5+effZZwx8FAiwpRL4WYPGtGDt2LL366quKF2T+/PnUv39/ty+PqzZ2XFWLq2u5O/bv3y+33+OKVYWHuy0NbetZgMZCs927dzvYLFGiBB09elRXG0auyrV+/XoHm+Hh4bRr1y5dVbBee+01GjNmjCK2uXPn0iOPPOIuUsX5EGAJwQgjIAACIAACIAACIAACIAACIAACIAACIAACIAACIAACIAACIAACIAACIAACIAACJiIAAVYABdMfAiyuflW5cmW6du2aA6ly5crR1q1b3WrxdPXqVbkaFbfEKzyCgoJox44dVKtWLV1R4UpVXLFKacyePZsef/xxt+yyoImFTUrjxRdfpNdff90te7bJXPmLK4ApDRZn/fzzzxQcHKzZNpexa9asGaWnpzusqVChAh08eJBCQ0M123M1EQIsIRhhBARAAARAAARAAARAAARAAARAAARAAARAAARAAARAAARAAARAAARAAARAAARAwEQEIMAKoGD6Q4DFeMaPH0+vvPKKIqlGjRrR6tWrNbUMzMjIoJ49e9LKlSsVbT3xxBM0a9Ys3RHhKljcTzMzM9PBBleXWrp0KXXq1EmT/U8++YQGDRpE169fd5jPwjPei6tg6R3t27enNWvWKC5/7LHHiAVjLEhTG0eOHCEWbSUnJytOXbBgAfXr10/NjOb3IcDSjAoTQQAEQAAEQAAEQAAEQAAEQAAEQAAEQAAEQAAEQAAEQAAEQAAEQAAEQAAEQAAELEIAAiw/B/rw4cPEVaG0jHr16ilOe+aZZ2jw4MFaTMjVrIoXL65prm1SWloaNWjQQBYdKY1q1aoRt7lr0aKFU7s7d+6kgQMH0l9//aU4JyYmRq5+xeImT8bLL79MEydOVDTBVaC4otW//vUvpxWhOBbjxo2jd955x6kbIlr6MY8mTZoQi9KURufOnWUxWsWKFZ368d1338lVvbhKmdJgkReL40QOCLBE0oQtEAABEAABEAABEAABEAABEAABEAABEAABEAABEAABEAABEAABEAABEAABEAABMxCAAMvPUbzjjjvol19+8ZkXXHWJ93R3bNmyhW6//XangiG2x4KfXr16Uf369eXqUKmpqbR7927ilnvff/895eTkKG7Llb1WrFhBLDrydGRnZ1Pbtm3pt99+c2qqUqVK1L9/f1kwFh8fL/t19OhRWrduHX3++ed05swZp2u5mhRXlRIxZs6c6VI4FxERQb1795a5VK9enfjP586dI47FwoULadOmTU7dKFu2rNweMiEhQYSrdhsQYAnFCWMgAAIgAAIgAAIgAAIgAAIgAAIgAAIgAAIgAAIgAAIgAAIgAAIgAAIgAAIgAAImIAABlp+DGCgCLMa0ePFievDBB50KqfSinDZtGg0dOlTvcod1p06dktvy7du3T5hNNtS6dWu5fWKxYsWE2eVqXO+++64we2woMjKSfvzxR2revLlQu2xs1apVToVyLApr2rSp8D1hEARAAAScETh27Jicm5XG+vXrqXz58oAHAiAAAj4jgJzkM9TYCARAQAMB5CQNkDAFBEDApwSQl3yKG5uBAAioEEBOwhUBARAwEgHkJCNFA76AAAggJ6nfAVeMuOtbnTp11I34eUaR69Lwsw9e2T6QBFgMgEU23EqQ2xJ6OoKDg2nKlClCxVc2n/jSd+vWTa4CJWJ07NiRlixZQtHR0SLM2W3wtX7hhRdctjx0Z8MyZcrQ119/7VSQ4I4tpbm//vqrS7FDq1atPN0C60EABEBAM4H/+7//k1vrKg1u8ZuUlKTZFiaCAAiAgKcEkJM8JYj1IAACIgkgJ4mkCVsgAAIiCCAviaAIGyAAAqIIICeJIgk7IAACIgggJ4mgCBsgAAKiCCAnqZM0AyMIsNTjrGmG3haE+Y3//fffNGDAAGL1nt7BH4p/9NFH1KFDB70mVNddvXqVhg8fTnPmzCG9+r3Q0FBZIMWt91gw5q3BrQ+HDRsmtxjUO7gKzLx587wqOIAAS290sA4EQMAbBMzwgOMNLrAJAiDgHwLISf7hjl1BAASUCSAn4WaAAAgYjQDyktEiAn9AwNoEkJOsHX+cHgSMRgA5yWgRgT8gYG0CyEnq8TcDIwiw1OOsaYYIARZvlJ2dTR9++CFNnjyZDh06pGlvnhQfH09Dhgwhbr0nspWfKwd+//13mjhxIq1YsUKzECskJITuv/9+GjNmDNWuXVvz+TyZyOKrN998k2bPnk0XL17UbKpBgwY0cuRI6tevn+Y1eidCgKWXHNaBAAh4g4AZHnC8wQU2QQAE/EMAOck/3LErCICAMgHkJNwMEAABoxFAXjJaROAPCFibAHKSteOP04OA0QggJxktIvAHBKxNADlJPf5mYGRaAZZ6+Iw9Izc3lzZs2CCLmzZv3kx79+6l8+fP07Vr1ygiIoJKlSpF1atXp4YNG9Jdd91F7dq1I64q5Y+RnJxM3333Ha1fv5527dpFJ06coNTUVCpSpIjcWrBChQpyP072sWvXrhQbG+sPN2V2q1atkr+2bdsmC9wuXbpEGRkZFBkZSWXLlqWaNWvSbbfdJvvZuHFjn/kJAZbPUGMjEAABDQTM8ICj4ZiYAgIgECAEkJMCJFBwEwQsQgA5ySKBxjFBIIAIIC8FULDgKghYgABykgWCjCOCQAARQE4KoGDBVRCwAAHkJPUgm4ERBFjqccYMEPA6AQiwvI4YG4AACLhBwAwPOG4cF1NBAAQMTgA5yeABgnsgYDECyEkWCziOCwIBQAB5KQCCBBdBwEIEkJMsFGwcFQQCgAByUgAECS6CgIUIICepB9sMjCDAUo8zZoCA1wlAgOV1xNgABEDADQJmeMBx47iYCgIgYHACyEkGDxDcAwGLEUBOsljAcVwQCAACyEsBECS4CAIWIoCcZKFg46ggEAAEkJMCIEhwEQQsRAA5ST3YZmAEAZZ6nDEDBLxOAAIsryPGBiAAAm4QMMMDjhvHxVQQAAGDE0BOMniA4B4IWIwAcpLFAo7jgkAAEEBeCoAgwUUQsBAB5CQLBRtHBYEAIICcFABBgosgYCECyEnqwTYDIwiw1OOMGSDgdQIQYHkdMTYAARBwg4AZHnDcOC6mggAIGJwAcpLBAwT3QMBiBJCTLBZwHBcEAoAA8lIABAkugoCFCCAnWSjYOCoIBAAB5KQACBJcBAELEUBOUg+2GRhBgKUeZ8wAAa8TgADL64ixAQiAgBsEzPCA48ZxMRUEQMDgBJCTDB4guAcCFiOAnGSxgOO4IBAABJCXAiBIcBEELEQAOclCwcZRQSAACCAnBUCQ4CIIWIgAcpJ6sM3ACAIs9ThjBgh4nQAEWF5HjA1AAATcIGCGBxw3joupIAACBieAnGTwAME9ELAYAeQkiwUcxwWBACCAvBQAQYKLIGAhAshJFgo2jgoCAUAAOSkAggQXQcBCBJCT1INtBkYQYKnHGTNAwOsEIMDyOmJsAAIg4AYBMzzguHFcTAUBEDA4AeQkgwcI7oGAxQggJ1ks4DguCAQAAeSlAAgSXAQBCxFATrJQsHFUEAgAAshJARAkuAgCFiKAnKQebDMwggBLPc6YAQJeJwABltcRYwMQAAE3CJjhAceN42IqCICAwQkgJxk8QHAPBCxGADnJYgHHcUEgAAggLwVAkOAiCFiIAHKShYKNo4JAABBATgqAIMFFELAQAeQk9WCbgREEWOpxxgwQUCRw9uxZunz5MmVnZ1NUVBSVKVOGwsLCdNGCAEsXNiwCARDwEgEzPOB4CQ3MggAI+IEAcpIfoGNLEAABpwSQk3A5QAAEjEYAecloEYE/IGBtAshJ1o4/Tg8CRiOAnGS0iMAfELA2AeQk9fibgREEWOpxxgwQkAn8888/tGTJEvrpp59o586dlJqaWoBMcHAwVa1alVq0aEHdu3enbt26aRZkQYCFSwYCIGAkAmZ4wDEST/gCAiDgGQHkJM/4YTUIgIBYAshJYnnCGgiAgOcEkJc8ZwgLIAAC4gggJ4ljCUsgAAKeE0BO8pwhLIAACIgjgJykztIMjCDAUo8zZlicwPr162n06NHEr+6M+Ph4eu6552j48OEUEhLicikEWO6QxVwQAAFvEzDDA463GcE+CICA7wggJ/mONXYCARBQJ4CcpM4IM0AABHxLAHnJt7yxGwiAgGsCyEm4ISAAAkYiYOScdP36dcrNzSV+xQABELAGgSNHjlDDhg0VD8uFYCpWrGhoEEWKFKGgoCDiV28NI+dtrWeGAEsrKcyzHIGMjAwaNmwYzZ4926MHoLp169LChQupVq1aThlCgGW564UDg4ChCZjhAcfQgOEcCICAWwSQk9zChckgAAJeJoCc5GXAMA8CIOA2AeQlt5FhAQiAgBcJICd5ES5MgwAIuE3ASDmJhVbp6elydx3+yszMdPs8WAACIBDYBFh7sH37dsVD1KtXj8LDwwPigGFhYRQVFSV/RURECBVkGSlv6w0GBFh6yWGdqQlcuHCBunTpQhs3bhRyzujoaLl9YceOHRXtQYAlBDOMgAAICCJghgccQShgBgRAwAAEkJMMEAS4AAIgYCeAnITLAAIgYDQCyEtGiwj8AQFrE0BOsnb8cXoQMBoBo+Ska9eu0YkTJygrK8toiOAPCICADwmYRYCVH1loaCglJCRQsWLFhJA0St725DAQYHlCD2tNSeDKlSvUoUMH+vPPP4WejxPPqlWrqGXLlg52IcASihrGQAAEPCRghgccDxFgOQiAgIEIICcZKBhwBQRAgJCTcAlAAASMRgB5yWgRgT8gYG0CyEnWjj9ODwJGI2CEnMTiK247hlaDCKseSQAAIABJREFURrsd8AcEfE+A246mpaUpbly0aFG5vV8gDm5JyO0TRYiwjJC3PY0BBFieEsR60xHo168fffHFF07PVbNmTXr66aepffv2VLlyZeIye6dOnaJNmzbR/Pnz6ZtvvnH6IBUTE0Nbt26luLi4AvYhwDLdNcKBQCCgCZjhAcfbAcjNvU5/79xHTevXVNzq8OHDlJSU5G03YB8ELEEAOckSYcYhQSBgCCAnBUyo4CgIWIYA8pJlQo2DgkBAEEBOCogwwUkQsAwBf+ckiK8sc9VwUBDQRMCsAiw+vCgRlr/ztqZAqkyCAEsERdgwDYHPPvuMHnnkEcXzBAcH08SJE+mFF14g/t7Z+OOPP+jBBx+k5ORkxSmdO3emlStXFngPAizTXCEcBARMQcAMDziiA5GWmUMnLqVRyqV0OnExjU6nZlDKsSM08ZEOiltBgCU6ArBnZQLISVaOPs4OAsYjgJxkvJjAIxCwOgHkJavfAJwfBIxFADnJWPGANyBgdQL+zElc8ergwYMObQe5XVd0dDRFRkYSf8+iBQwQAAFrEMjMzKRdu3YpHrZ27dpy0RcjD85r3EqVu4ldvnxZMb9VrVrVo7zmz7wtij0EWKJIwk7AE0hNTaUaNWpQSkqKw1m45B+Ls7g6lpbBvZxbt25Nhw4dUpz+1VdfUa9evezvQYClhSrmgAAI+IqAGR5wPGHF1a3OXpUEVrLYKp1OSsKri9eyHEyeTzkGAZYnoLEWBDQSsHpO0ogJ00AABHxEADnJR6CxDQiAgGYCyEuaUWEiCICADwggJ/kAMrYAARDQTMCfOYnbjPH++UdUVBQlJiZ6JE7QfHhMBAEQMByBjIwM2r59u6Jf9erVo/DwcMP57MwhFmMdP36cWF+Rf3D3sIiICN3n8Gfe1u10oYUQYIkiCTsBT2DChAk0btw4xXO8+OKL9Prrr7t1xm3btlGzZs2Ik2nhccstt9Du3bvtD1kQYLmFFpNBAAS8TMAMDzjuIOLqViyykgVX0tepy+mUmZ2rasKVAGvp+n+oW8v6+Me0KkVMAAF1AlbLSepEMAMEQMCfBJCT/Ekfe4MACCgRQF7CvQABEDASAeQkI0UDvoAACPgzJ50+fZrOnTtnDwJXu/K0MgwiCgIgENgEzCTA4kgoVforU6YMxcTE6A6UP/O2bqcLLYQASxRJ2AloAqxEr1SpEp05c8bhHFWqVJHFUnrK/o0ePZomTZqkyObrr7+mnj17yu9BgBXQ1wfOg4DpCJjhAcdZULi61bmrmbLg6qQktjoptRO8oFDdSktQXQmwxsxbTe2a1qE7asRQUBDKSGvhiTkg4IyAmXMSog4CIBB4BJCTAi9m8BgEzE4AecnsEcb5QCCwCCAnBVa84C0ImJ2AP3MStx/kdmO24akoweyxwvlAwAoEzCbA4pgVFpuynoLFpnqHP/O2Xp8Lr4MASxRJ2AloAvPnz6eHH35Y8QyffvopDRgwQNf5uP9p+fLlHcrvsbFOnTrRDz/8INuFAEsXXiwCARDwEgEzPODY0KRncXWrPKEVv6ZorG6lBa2aAKt0XHmqUq44dakbT2EhQVpMYg4IgIACATPlJAQYBEAg8AkgJwV+DHECEDAbAeQls0UU5wGBwCaAnBTY8YP3IGA2Av7KSVwVZs+ePQVwchGIYsWKmQ0xzgMCIOAGATMKsK5du0bJyckFKNSsWVN3dxh/5W03wqg6FQIsVUSYYAUCXbp0oZUrVzoctWzZsnL/Uj3Vr2zGhgwZQtOnT3ewHRwcLNuOjY2FAMsKlwxnBIEAIhCoDzj8D1u5utVFSXB1o8LVeenP3hpaBFi8d0x0OPVomEiR4SHecgV2QcDUBAI1J5k6KDgcCFiYAHKShYOPo4OAQQkgLxk0MHALBCxKADnJooHHsUHAoAT8lZNycnJo3759BahUq1aNuA0hBgiAgHUJmFGAxZX+uOJf/lGjRg1iHYSe4a+8rcdXZ2sgwBJJE7YCkgBXqeLSn9nZ2Q7+P/300zRz5kyPzvX7779TixYtFG18+OGH9OSTT0KA5RFhLAYB/QS4HR0PtIgryDBQHnC4ulWKVNXqhCS24leucJWZnav/Qri5UqsAi81GRYTIIqxyUeFu7oLpIAACgZKTECkQAAFrEEBOskaccUoQCCQCyEuBFC34CgLmJ4CcZP4Y44QgEEgE/JWT+PPG/fv3F0BVvXp1CgnBf9ANpPsDX0FANAEzCrBE5zt/5W2RsYYASyRN2ApIAkuXLqUePXoo+v7999/T3Xff7dG5uCJLTEwMnT171sHOfffdR4sWLYIAyyPCWAwC6gRYlHPhWiZxNaRd+w7QfXc0UVz0yYqNVK1qFVksEyl98Wt0RCiFS+3jihQpor6RSWYY8QHHVt1KFlxJ7QS5leC5K96rbqUllO4IsNgetyHsVj+eKpUprsU85oAACNwgYMSchOCAAAhYlwByknVjj5ODgFEJIC8ZNTLwCwSsSQA5yZpxx6lBwKgE/JWTRAsSjMoXfoEACLhHAAIsdV7+ytvqnmmfAQGWdlaYaVICI0aMoClTpjicjkvjXbx4kSIjIz0+eZ8+fWShVeHBLQ7PnDkDAZbHhGEABIhYoJOakU0XJJEVC60uXsuSX1l4lZp+s8Kdu6IZZsvCGRZjyV/hoXaBFouzZLGW1FouJDjINGEwwgMOV7c6JYmsTtxoJ8iCq4ws31W30hJMPXcpSBLydagVQ3UTS2jZAnNAAAQkAkbISQgECIAACNgIICfhLoAACBiNAPKS0SICf0DA2gSQk6wdf5weBIxGwF85CQIso90E+AMCxiAAAZZ6HPyVt9U90z4DAiztrDDTpATatm1L69atczhd3bp1afv27UJO/fbbb9PIkSMVbSUnJ9ORI0eodevWiu+vX7+eWrVqJcQPGAEBMxDIysmrZnXhap7A6iJXtpL/nElZOXktBV0NPaIZNZv8fvHwYEmMlSfI4lcWZUXf+J5/ViwsOGCqaPn6AYfFcxxLbiHIXylSS8Fz0p+lHxt6eHKXbqtcmm6vWiZg7oShAwHnTE/A1znJ9EBxQBAAAY8IICd5hA+LQQAEvEAAeckLUGESBEBANwHkJN3osBAEQMALBPyVkyDA8kIwYRIETEAAAiz1IPorb6t7pn0GBFjaWWGmSQmULFmSLl265HC6hx56iD777DMhp/7pp5/ozjvvVLT1zTffUIMGDahy5cqK7x8+fJiSkpKE+AEjIBAoBFiQczUzx17NigVWstBKEl1dTsvy6BieiGY82Tg4qIhdnJVXSStPqGWvrCV9z5W2rDAysnMkkVWe2OqkJLbiV6NVt9ISB0/vUs24KLqzdqypqqdp4YY5IAACIAACIAACIAACIAACIAACIAACIAACIAACIGBWAhBgmTWyOBcIgEBhAqLzHQRYuGMgEOAETp48SQkJCYqnGD9+PI0dO1bICV0lizfffJO4RSEEWEJQw0iAEciWqlldlARVtraBcmWrG60DM7O9027OU9GMNxFHhHIVrbxWh9zeMNLW9tDW6jAshIIkIVcgDRbTcUxPXEy7IboKjOpWWhiLuEuJpYrSPQ0SiGOPAQIgAAIgAAIgAAIgAAIgAAIgAAIgAAIgAAIgAAIgENgERAsSApsGvAcBEDAzAdH5DgIsM98WnM0SBH7//Xdq0aKF4lnnz59P/fv3F8IhJyeHIiIiiJNQ4fHMM8/I7QkhwBKCGkYMSIAFOGlZOXKLOblt4I12gSy2uiSJr3zdZk6EaMZfmItI2qu81oZ5lbPyBFo3q2jxz8OlKlpFeKKfBle3OnUpw17ZiqtbpUvxN+MQdZdKFw+jHg0TqGSxMDNiwplAAARAAARAAARAAARAAARAAARAAARAAARAAARAwDIERAsSjAjODCIJI3KFTyAQaARE5zsz5Ba0IAy0Wwx/hRL43//+Rw8++KCizdWrV1P79u2F7ZeYmEgnTpxwsNelSxeaMWMGBFjCSMOQvwjk5F6XBVWy0EpuF8iCK+lV+t5I7eVEiWb8xVltX25jaKuiFRleUJwli7YkAVdIsJhWhyyuu8jVraQ2gtxS8IT0de5Khs9FdWpMvPW+yLtUNCxYFmHFlyjqLXdhFwRAAARAAARAAARAAARAAARAAARAAARAAARAAARAwMsERAsSvOyuLvNmEEnoOjgWgQAIFCAgOt+ZIbdAgIVfEksTeP/992no0KGKDHbs2EF16tQRxqdJkyb0999/O9i79dZbadGiRRBgCSMNQ94mkJaZc1NglU9odSktm3J9Xc5Kx2FFimZ0bG+IJcXDudWh1OJQEmPlibVCpapaN6tpFZPEQEpVtLgt5KnLktCK2wlKr1zdiu+DVYfouxQitZe8q24cVY+NsipSnBsEQAAEQAAEQAAEQAAEQAAEQAAEQAAEQAAEQAAEApqAaEGCEWGYQSRhRK7wCQQCjYDofGeG3AIBVqDdYvgrlMD48ePplVdeUbR59OhRKl++vLD9uJrWmjVrHOxVqVKFuNoWWhAKQw1DAgjk3qhmxZWs8qpZZdmrWQW64Ea0aEYAbsOZuHj6OE14SLkC4Jh5q6l0nLjcaLjDu+GQq7s0aMJMqtPc/SqK3D2ydfWy1LhiKb+2knQDA6aCAAiAAAiAAAiAAAiAAAiAAAiAAAiAAAiAAAiAAAjcICBakGBEsGYQSRiRK3cdYbbbt2+nY8eO0cWLFyk8PJxKlSpF1atXp6ZNm1JERITfXec7vnHjRuJiJufOnaPg4GCKj48nLkYisriJ3w/qpgNHjhyRmfDrpUuXKCsri6Kjo6lkyZIUFxdHDRs2pJiYGDetGnu66HxnhtwCAZax7yy88zKBESNG0JQpUxR34b/USpQoIcyDHj160NKlSx3slS5dmjZv3gwBljDSMOQOgfSsvGpWF1hgZatmJb1yWzluKWjGAQGWelTBSJ3R0X3baeGUl+n4wd1OJyfVbkS9Bo+mCjXqqRssNKNBhRJ0R40YCpKqYmGAAAiAAAiAAAiAAAiAAAiAAAiAAAiAAAiAAAiAAAgEBgHRggQjntoMIgmjcL1w4QJ98803tHLlSvr555/p7NmzTl0LDQ2lrl270r/+9S9q27atz49w5coVeuONN2jmzJl0/vx5xf1vueUWGjVqFA0cONAr/8n8P//5j+xD4cHiNX+MLVu20EcffSRrAFg0pzYSExOpQ4cO9MADD9Cdd95JHFOlMX/+fHr44Yftb7GAi+2z2M3TwboE7tBlG+zD8ePHqVy5cm6bFp3vzJBbIMBy+xphgZkIPPvsszRjxgzFI6Wnp8uqYlGDE+nChQsdzBUvXlxWw6IClijSsFOYAFezSk3PpvM3qllduMoVrfIqW13NsF77OIiL1H9HwMg1o51/rKG5E4dTdmaGKsyQsHAaMOZdqRpWO9W5hSdULluc7q4XT2EhQW6vxQIQAAEQAAEQAAEQAAEQAAEQAAEQAAEQAAEQAAEQAAHfExAtSPD9CdR3NINIQv2U3p/Bn1OzeCczM9PtzR555BF677335ApLvhhclYuLjRw+fFjTdp07d6b//e9/QoudsNipWbNmxL9jhYevBVh79+6lf//737RixQpNPJQmseCJxWqDBw+mokWLFphy7do1uWpWamqq/efLly+nLl266N7PtnDYsGHy3bENjiuLAPUM0fnODLkFAiw9NwlrTEPgiSeekP9iUxqcMESoSG22H3roIVqwYIHDVqwq3bdvHwRYprlVvj8IP1RkZOfS5bQs2rXvILVrWlfRCbSOy8MCcZH6HQUj54y48tV7I/prEl/ZrLAIa+jkBboqYcVEh1OPhokUGR6iHjjMAAEQAAEQAAEQAAEQAAEQAAEQAAEQAAEQAAEQAAEQ8CsB0YIEvx7GyeZmEEkYgStXIeJqRIWHraVfbGys3MYuOTlZbmlXeLAYafXq1RQZGenV47DYqFWrVg7VuXjfKlWqUFpamtw6kX3NP26//Xa5qpeIton8e8UtGP/55x/Fs/pSgDVnzhwaMmSIfG6lwaK4smXLUpkyZYirhp06dYq40pkzH7lIy6FDhxxMDRo0iHgv23jwwQfpiy++8CjWHKOEhIQCsfzqq6+oV69euuyKzndmyC0QYOm6SlhkFgKPPfYYffLJJz5J1AMGDKB58+Y57FWkSBE5qaIClllulfhz8F/IVzKy5SpW/HU5PUt6zZIEV/xn6VX6WaYkwOIB4Yw6fzACI3UCzme8O/wBSt6t/IDvyi63Ixw29UtdW0dFhMgirHJR4qoy6nIEi0AABEAABEAABEAABEAABEAABEAABEAABEAABEAABFwSEC1IMCJuM4gkjMA1vwCrZMmS1K9fP7nFYOvWrSkqKsruYk5ODq1fv57Gjh0rv+YfvXv3psWLF3vtOHyfGzduTFwByzZKly5NU6ZMob59+9pb6HFLwsmTJ9Prr79Oubl5n1nyGDp0KE2bNs1j/yZNmkSjR4+W7XB3qatXrxaw6SsBFp/vpZdecjhPixYt5JaBHTt2pGrVqjm8z/6yGI0rZi1ZsoROnz5tn8PnYaFW4bFu3boCrSZZyMZiLk+qnn377bfUs2dP+1YsFDtx4oTTVohqgROd78yQWyDAUrs1eN/UBJ588kmaPXu24hlZARoSIq7iSP/+/enzzz932CssLIxYOQwBlqmvmsvDZefk2gVWl6QqVjdFVpLYSvozi69ypDaCWgbEReqUwAiM1Akozzi6bwdNGdJb73IaMf0rKl+9jq713IawW/14qlSmuK71WAQCIAACIAACIAACIAACIAACIAACIAACIAACIAACIOB9AqIFCd732P0dzCCScP/U4lewAOvcuXM0ZswYWXxVuA1d4R1ZiMXt6mbNmlXgLRb2tGvXTryDkkXe66mnnrLbLlWqFP36669Uu3Ztxf34s3D+TNw2+LP2Xbt2UfXq1XX7x5+jN2jQgDIyMmQb77zzDj333HMF7PlCgPX111/TvffeW2DfChUq0IwZM6hbt26az8ftBadPn05vv/02nTlzRhaUKQmw+Ews5spfHYt1DY8//rjmvQpPZMEeV7yyDU8FcqLznRlyCwRYuq8nFpqBAPfW5aSoNLhsoIiSiDbbDzzwAC1cuNBhKy7PyKphCLDMcKOUz5CRnZMnqlIQV/HPr2ZmS2UnxZwf4iJ1jmAERuoEHGdkS/9jY8HksbR11SI9y+U1Lbv3o95Dx+leHyRVTOxQK4bqJpbQbQMLQQAEQAAEQAAEQAAEQAAEQAAEQAAEQAAEQAAEQAAEvEdAtCDBe57qt2wGkYT+04tb+f3339Odd95JXKxD62ARVvPmzemvv/6yL2Hx1oIFC7Sa0DwvMzNTFgAdPXrUvubjjz8m7jDlanAlqPnz5wvxj0VIbdq0kUVfPHr06EFTp051+Fzd2wIsFkFxJbD8rSDr1q1LK1eupMTERM1M80+8ePGiLKZiG0oCLJ47YcIEGjfu5udK3AqycBU0rZtzlbL4+HjiuNoGt8Dkc+kdovOdGXILBFh6bxPWmYIAq2O5HKLS4CTEKl5Ro3v37rRs2TIHc1zab9OmTRBgiQLtYzv8F3paVk6+doB5LQFtYisWWKVL7/tqQFykThqMwEidAMm/tycvpdOJi2ny16nUDDo+9znKOLFHy3LFOZ60IcxvsFnl0tSiahniFrYYIAACIAACIAACIAACIAACIAACIAACIAACIAACIAACxiEgWpBgnJPd9MQMIgkjctXq06JFi6hPnz726WXKlKGzZ89qXa553nfffUf33HOPfX5SUpJcjUnts4mDBw/KFa9soqjQ0FC50lOJEu7/5/L3339fbmPIg9sycjUt/h0rXNjE2wIs5sA8bINbRu7YsUO3+Cp/ED755BN69NFHFePCv2tVqlSxs2T2Bw4ckH/m7uCiNFycxjbq1atH27Ztc9dMgfmi850ZcgsEWB5dKSwOdAITJ06kl19+WfEYycnJVLFiRWFHvOOOO+iXX35xsMd/Aa1atQoCLGGkxRrKlVr/pUotAFPTJWFV2o1XSVTFf2ZxFb9m5QgqXyXAdYiL1CG6YjRowkyq07y9uhGTz7DaPeIHc/59ZqHV8UtpdPJiOp27evN/ANjCfWLOEMo683+6ox9fuQa98OHNB3TdhqSFNeOi6M7asRQSHOSJGawFARAAARAAARAAARAAARAAARAAARAAARAAARAAARAQSEC0IEGga8JMmUEkIQyGHwylpKTIlYzyj6tXr1KxYsWEesPVmbjilW2MHz+exo4dq2kPbom4du1a+1xuTdi3b19Na22Tjhw5QnXq1LFXh3rvvfdoyJAhpHT/vCnA2r17t+xH/j1YNDVw4EC3zqN3cmGWXBHrlVdecdvcbbfdRn/++ad93X//+1+HVo7uGhWd78yQWyDAcvcWYb6pCBRWeuY/3NatW6l+/frCztuwYUNim4UHJ7svv/wSAixhpN0zlJWTq9Ae8GYVq6sZOZQrqj+ge67pmm014Yy7kI7u204Lp7xMxw/udrqUqxT1GjyaKtSo565508w3+z3i3+mzVzIkwdWNCleS6Ip/19VGymfPG6ICls3PxFJFqXv9BCoaFqzmOt4HARAAARAAARAAARAAARAAARAAARAAARAAARAAARDwAQHRggQfuOz2FmYQSbh9aAMtyMjIoIiIiAIenThxwkGU5anLLPJisZdt/P7773L7Qy1j0qRJNHr0aPtUPW0Su3TpIrfn48H7btiwgYKCgnwuwCosRKtQoYLsA/vii/Hpp58WqJDF1a+4ypg7Y+/evVSzZk37kpCQELm1ZFxcnDtmHOaKzndmyC0QYHl0pbA40AksXryY7r//fsVj/PDDD9SpUydhR+QEdurUKQd73Jpw2rRpEGAJI33TECuRM7Jz5XaA3BZQrmJle71Rzepaprrowguuec2k2YUznoDb+ccamjtxOGVnZqiaCQkLpwFj3pWqYbVTnWvGCWa7Ryy0TLG1E5Re+ftM6WfujnOrZtCVLcvdXWaf37J7P+o99Gavbt2G8i0sVSyUejZKpJLFtPeIF7EvbIAACIAACIAACIAACIAACIAACIAACIAACIAACIAACDgSEC1IMCJjVyIJbtPWrVs3I7ptGp+4DWDVqlULnIdFWWFh4j4n4M+084tzwsPD6fLly5r34K5Q3B3KNmrXrk07d+7UHIN58+bRgAED5PncwnDz5s3ELfN4+LoCVkxMjNxC0Tb0VqDSfPhCE69cuSLHgquc2cb69eupVatWmk2yGI5FcbbRtWtXWrZsmeb1ziaKzncQYHkcEhgAAf8S+Ouvv6hp06aKTogsHZiVlSUrkXNzHT/w5761I0aMgABL5Sq4Srh/bN1NJWMSJXEVtwUs2CowUxJgWWmYTTgjKnZc+eq9Ef01ia9se7IIa+jkBZashBXo9+iq1Db0xI1Wgvx6OjVDKg3r+W3KSDlAKXP/pdvQgLe+pAYNG+le72whV8C6p0ECJZQsKtw2DIIACIAACIAACIAACIAACIAACIAACIAACIAACIAACGgnIFqQoH1n38zkz1affPJJ2rJli9MNb7/9drn4xK233uobpyy2y9y5cwu0v6tUqZIsShI5uH0gt76zDW7Bt2PHDs1bsGCJhUu2weIwFhBx5SW1cfr0aapVqxadP39envqf//yngHjIlwKsPXv2yL7kH9zGz5m+QO1set/ndoccd9vgqlyzZ8/WZI4LliQlJRG3dLSNhQsXOi1So8nojUmi8x0EWO7Qx1wQMCCBc+fOUdmyZRU9GzNmDL366qtCvN6/fz/VqFFD0dbkyZOpV69elhdgcfLnijTpWfyVI3+lya95fz58+DD166gslhszbzWVjisvJFaBbiTQhTPe4v/u8Acoefc/bpvndoTDpn7p9rpAXxBI94hzx4VrWbLg6sRF/kqnS1LVO2+NlPlSG8Lje9w2H55Qk8oPeIfuqhtHVctFur1ebUFIUBHZdvXYKLWpeB8EQAAEQAAEQAAEQAAEQAAEQAAEQAAEQAAEQAAEQMBLBEQLErzkpi6zXDGHOwulp6errufCFIsWLUI1LFVS7k9o27YtrVu3zr7wmWeeoRkzZrhvyMWKDz/8kJ5++mn7jLvuuotWrFjh1h5FixYtcFf27dtH1atXV7XRp08f+e7wqFatGm3fvr1Ay0VfCrBY5MSCQ9vgalypqanEFcF8OdasWUPt27e3b1miRAm5PWThVpRKPv3888/UoUMH+1ulSpWikydPCjmD6HwHAZYvbxX2AgEvEShcNtC2DT9AsPpTxPj++++dPmDwX1bcc7Vy5cqKW7HwiFWpgTRycq/fEE/lCanyvnLz/Sz/9zff53XORiAJQvwZK3AqSD9XEufs27GVZj33gO6wPPvuYqpaK6+sqVWGke8R54nTqemy0IoFVyeldoIs1vTWKB4eTIklilK8VF0qoWQEpR3fR9Off8itampFQsIott+bFB6f9w+LVtXKUuOKJalIkSLC3W5dvSw1qVTKK7aFOwuDIAACIAACIAACIAACIAACIAACIAACIAACIAACIGAyAqIFCUbBw5WvWrdurUl8ZfOZxSHcKg2VsMRFcfny5cTt4/KPjRs3UrNmzcRtIlniIiVjx46123Sn4pJtEbdJ5HaJtvHrr79Sy5YtXfr57bffUs+ePe1zVq9eXUB4xG/4UoD1wgsv0H//+1+7P9wGcdu2bUJZazHGxQhYS5CcnGyf/sUXX9CDDz6oupxbOXJLR9sQKdgTne8gwFINJyaAgPEJdO7cmVatWuXgKCtquXKViFH4L6n8NlmdmpaWZkgBFifzDKmFX+FqVHmVqfIJqzKl77NvVqvyRts/IwtCRNwRUTasyClbau15OS1brnrEXxevZea9Sl+Xpa8zP8ygK1uW60Yc2agrxd/9LJWICKXooiFUoqj0Kn8feuP7EAoJDtJt34gLjXSPMqRcwyKYoX4rAAAgAElEQVSrvApX6ZRyOZ1ciTU95VmmeJgktoqQRVfc0i8qIsRBzLTzjzU0d+JwTSIsFl+V7fEiFatW8B8/dRKiqd0tMRQsVa4SPeqXLyHbDvKCbdG+wh4IgAAIgAAIgAAIgAAIgAAIgAAIgAAIgAAIgAAImImAaEGCUdhwW8E//vjDbXd43W+//eb2OixwJMAt+Ro0aEDHjh2zv8lipa+//lo4rlGjRtFbb71ltzt8+HCaOnWqW/vUr19frl5lGytXriT+XN7ZuHTpEtWuXZtOnDghT2Hh0Keffuow3ZcCrEGDBtGcOXPsPnAVKhaF+WOwIC5/964uXboQC/JcDW77GBcXR1euXLFPEynYE53vIMDyx83CniAgmMDo0aML9I21mefKJNxj1lmLQnfc6NatG3EVrMKjfPnydPToUUWlrm2uqApYWVJ7P5twKiNfNao0WTx1s+2fLLbK9zNJg2WIYSRBiCGAOHHCrJxY1JcnqsoTV12SWs6xwIq/T03PdhmSlM+klnEn3G8ZZzManliL4h562+UexcKC8wmzQvLEWTdEWlHhIQEnhPHnPbqcLrUTvNFKkEVX565keu1XjsVPsVHhstCKv+JLRFBEaLCm/Y7u206Lpo6lYwd2OZ3PbQdLdXzKXvnK4e+AUkWpa714zXtqcuzGpMpli1OXenEUHqLtPO7YxlwQAAEQAAEQAAEQAAEQAAEQAAEQAAEQAAEQAAEQAAFlAqIFCUbgvHnzZo+qWPH6xo0bG+EoAetDrlSMgD9vzt8GkNvQscCpQoUKws/17LPPFmhryIKsN954w619brvtNvrzzz/taxYvXky9e/d2aoOrbH388cfy++XKlaPdu3dTmTJlHOb7UoDVq1cv+uabb+w+8J+/+uorTRxycnKIWwdqGdwWsEmTJi6nHjx4UG7hyAVUeAQHB8tiPBZYORtc+YqFbLZRq1Yt2rXL+edaWnzNP0d0voMAy90IYD4IGJAAq1Q7duyo6Bm3IORWhJ4MTjylS5eW+8EWHjblrjvJJFdqv2WrNlWwEtWNNn/5qlHx+1w9hgVV2S7a+3lyPl+t9acgxFdnFLFPoHLihwVuU2kXWeUTWF2UvvekxdyJOUMo68z/6cYbWi6JEh57X/d67jLHIiwWZXHlLLmCllRJy/Y9i7e80YpOt8PSQl/dI24RyQIrWXB1o8LVlQzXgjpPzhUREmRvJZggVbiKiQ6nkCD91ctccXr0lZl0PLo27T3lmPvzn6FUsVC6p0EClSwW5snRFNeWk8RlPRomSFW8QoXbhkEQAAEQAAEQAAEQAAEQAAEQAAEQAAEQAAEQAAEQAAFHAqIFCUZgPHjwYJo5c6ZuV3j99OnTda/HQqLnnnuOJk+eXADFl19+SQ888IBX8BSu/PTyyy/ThAkT3NqrTZs2cgtK2/jss8/ooYceUrRR+PN6V3N9KcBiDUH+ilfsP/umZXDVqaioKC1TqW3btrR27VrVuYWZcntEvhvORmH/WUTHYjpRQ3S+c0czIeoMou0UkT70Nkh9G9FHgz0Q0EYgPT1dFkhxG8DCo1+/frRgwQJthpzM+uGHH+iuu+5SfHf+/PnUv39/lxWwJn68hKrUvfVGVSoWVOV65E+gLvaVICRQ+dj8NjIn/uuGxTW29oBcxepm28AsypSqtHlj+KIClid+h0hVmPJaGhasnCW3O5R+Hq6xIpMnPhRe6+oeDZowk+o0b69rO67Ed0pqIcitBFlwdVJ69Vbc2UEWuyVIVa1sFa5Y7CRS7Kb2+1YqNpE2Hj4vf7kaEaFB1K1+AiVKVbhED26h2KNhIrEYCwMEQAAEQAAEQAAEQAAEQAAEQAAEQAAEQAAEQAAEQMC7BEQLErzrrTbrLVq0oN9//13bZIVZvH7Dhg2611t94bRp04hbAOYfI0eOpDfffNNraLxRAWvRokV03333Ofh87do1qlu3LnFXKB6dOnUi/nzd2fClAMuTCljeEGBxhTCuFGYb3OZx69atiqi4OlalSpWIq6fxCJIKEhw5coQSExOF3RvR+Q4CLGGhgSEQ8C8BVgdztavCIzIyUu4zq1WdqnSKhx9+mFhoVXhERETQqVOnKDo62qUAa8g7C6hKvVv9C8gAu6sJHUrHlTeAl/53wd+ccqRKa6lSCzlZZHVDYGVrFcg/4/d9Pc6tmkFXtrjugezKp8hGXalMp2d87bZ9v3CpalNe9SxJkHWjipbc4vDGz0KC9VdwUjoUt9ZbOOVlOn5wt9MzJ9VuRL0Gj6YKNeq55HItM5tOXmLBlVThShJbnU5NJ29dAanQmCwyksVWkugqXnqNlCqPeXNo/X3bk3KZftp1mnJcaN6DpVJpHWvFUM34aOEuh0l3qFv9eKpUprhw2zAIAiAAAiAAAiAAAiAAAiAAAiAAAiAAAiAAAiAAAiBwk4BoQYIR2LLIg1vd6R316tWjbdu26V1u6XWff/65XDUqf02dgQMH0pw5c4T+h/PCkLlK0ltvvWX/MQvApk6d6lYsCt8bbp+oVLTk3//+t912sWLF5LtWpUoVp3v5UoBVuBJY+/btC1TEcgXEGwIs7rjFLQdZtGYbW7ZsoYYNGzq48vrrr9NLL71k/3nnzp1p5cqVbsVQbbLofAcBlhpxvA8CAUJg6dKl1KNHD0Vv33nnHRoxYoSuk5w8eZKSkpIoMzPTYT23NrSJvlwlEwiw8tBpFTroCpSJFnmrclF+RFzFyFa5iqtY5RdYXZbEV0arq5iRcoBS5v5Ld5TjBkyl8Lhqutd7eyG3MLQJswq3N2QBUpBUYUvr2PnHGpo7cThlZ2aoLgkJC6cBY96VqmG1k+fywz/fBZvYiitcsQjPWyM0uAjFcXUrqZUgi67ioiOIhUa+HO7kJeaybNtJ1XaazSqXpubSl8hKXcwkSBJ4dZAEXnUTS/gSEfYCARAAARAAARAAARAAARAAARAAARAAARAAARAAAUsREC1IMAI8VMDyTxSWLVtGXIGJ75Rt3HvvvfLny8HBwV516tVXX6WxY8fa9+CqS7Nnz3Zrz6pVq9KhQ4fsa7gdYatWrQrY2LhxI/H9slVp4qpeXN3L1fClAOuFF14gbvNnGw0aNKB//vnHLQ5Kkz/99FN69NFH7W9pbUHICwoXf2EBW+H2lDyvVq1atGfPHvseLObr27evx77nNyA630GAJTQ8MAYC/iOQk5ND1apVkytRFR5ly5alAwcOUIkS7n9o/cQTT9BHH32keLBffvmFuE8rDwiw1GPvjtBB3Zo5Z4isXJSRlWMXVskCK3s1q0y6mpFjWIAsOCoptZljIVLJG1WiSkh/XjD6ETq6R7kEp6vDVKjZgPqMn0uXJGHZZYkDf+V9ny23UzT6kDQ3FCUxuVkxK6/VoU2wxeItm9CH7897I/prEl/Zzh0SGk53jvqAMkomyRWu0qR7463BvtqqW/Fruchwt8Rl3vDL3bzEwsVv/zlOF1SEaTViI+nOWrEkuroZM2CBV4uqZYQLvLzBFzZBAARAAARAAARAAARAAARAAARAAARAAARAAARAINAIiBYkGOH8gwcPppkzZ+p2hddPnz5d93orLlyzZg3dfffdlJ6ebj/+nXfeSSzKCgsL8zqSDz/8kJ5++mn7Ply5iitYuTOKFi1awP+9e/dSjRo1Cpi44447iD8z58Hipr/++otCQlx3N/GlAItFZ08++aTdZ2bPVag8jYEnAqyffvqJ+C7YRmxsLHG7wfzc/vzzT7rtttvsc1jnkJKSQtyhS+QQne8gwBIZHdgCAT8TeP/992no0KGKXvTv31+xjaArl1etWiWXUcxfEtI2v3nz5gV6JUOApR58d4UO6hbNNcPtykWjp1JS4zZ5rQJvCKwupmXmVbaSxCHp2Xn9gI02uJhTdIQksJJEVfkFViWLhskt+pwJVnSJi6QKT0MnL3DaZi9b6pmcmp59Q5iVfVOkdUOg5U0xkqi4hEhAmSeLsrbNGEoX/m+n26bDE2pS3MM31f9uG3CyoHSxMElwJVW44paC0hfHV3RVKE991ZOXWNz4/Y6TdPR8msvt46XqXtw2sFiY+DaKt8RFUafa3hF4ecoU60EABEAABEAABEAABEAABEAABEAABEAABEAABEAgkAmIFiQYgcXff/9NTZo00e3K5s2bqXHjxrrXW20hV4Xq2LEjcQs72+AqUfzZc/HixX2CY+3atdSuXV4HFB61a9emnTu1f4Z0+vRpYmGQbbBg6erVqw7iKm6dt3Wr+wUU1CB8/fXX1LNnT7Vpqu9zBSmuJJV/bNq0iW699VbVta4meCLA4mph3IHr6NGj9i1YmNe1a1f7n4cMGVJA9MhFY2bNmuWRz0qLRec7CLCEhwgGQcB/BLKysqhu3bq0b98+RSdeeeUVGjdunCYHufQg94C9cOGC4vwNGzbI5RRtAwIsdax6hA7qVs0xQ4+4qEhIGMX2e5PC46sbDgKLggoIrLialSTG4apNXM3JnZZ6+Q/ntkgtX3s9PZAyJREbC9q4LWNe9ayCIq2snOt6zHpljb/bNAZLpbpiosPtFa7iJcFV0VDvls8VAVJvXsrJvU5r956mHScuu3SDRWf3NEigMlK1L9EjUWLcXbJdVKoshgECIAACIAACIAACIAACIAACIAACIAACIAACIAACICCGgGhBghivPLdy++230x9//OG2IV7322+/ub3Oqgu2bdtGXBUq/2fMjRo1Iq6Ipadbk16OXC0pPj7evjw8PJwuX76sufITV7Xic9gGi5h27drl4I7RBVjscExMDJ05c8bu+/jx4wu0Z9TD2BMBFu83evRomjRpkn3r+++/X25NySMzM5MSEhLo3Llz9vcLaxP0+Ky0RnS+gwBLVGRgBwQMQoBL9nXq1EmxahW7yD1Vp0yZQmXKlFH0mKtdccIcNmxYAVVy/sncz3XOnDkF1kOApX4B9Aod1C0H7gwWcXAbvFnP96WT+7e7fRBvVS7S4kh4SFC+VoF54iqb6Cp/WzwtttyZw2K1RVPH0rEDjg95NjtJtRtRr8GjnVa+cmc/Z3M5V3CFLBZlsUBLFmrJYi1JpCW9pko/k8Lrs3Fu1Qy6smW57v0iG3WlMp2e0bye488VnmzVrWKjwr3Sbk+zQzonepKX+A5sOXqR1u8/63L3sOAgurteHFUqI/5/tZSSKsn1bJQoCxwxQAAEQAAEQAAEQAAEQAAEQAAEQAAEQAAEQAAEQAAEPCcgWpDguUdiLHBruNatWxdoKadmmdudrV+/3uNqQWr7mOV9btHXpk0b4upRtsHCJRYzlStXzufHZAEWC7Fsg4V0LKjTMlgcxCIh2+jbty99/vnnDksDQYD1+OOP08cff2z3vVKlSnTo0CGpYESQFhSKczwVYO3fv79AO0f+XTt58iSVLFmSuPrXvffea9+3evXqTgvQ6D7AjYWi8x0EWJ5GBOtBwIAERo0aRW+99ZZTz6Kjo+nBBx+UK1xVrlyZQkND5b8IuZfqF198Qbt373a6lvvacpnNyMjIAnMgwFK/CJ4IHdStG3NGdo7U4k4SWLEwR251J4ly7C3vpD9fld5LTzlAKXP/pfsAcQOmUnhcNd3rXS0sHh6cJ6ziClZSi0D5VRJ88GuEH6sbubpLgybMpDrN23uFhztGcyVxDse3QNUsbg95o70hC+9EjpTPnqeME3t0mwxPrEVxD73tPG9KlZxYbGUTXZUpHma4doJ6Di8iLx08c4VW7kihbBeKO6lAGN1RoxzVL19Sj5su13AFLK6yxfHBAAEQAAEQAAEQAAEQAAEQAAEQAAEQAAEQAAEQAAEQ8IyAaEGCZ96IXc1tzrjSTnp6uqphFoQsWrSIunXrpjoXE4iSk5OpVatWdOzYMTsO/hyaBWyJiYl+QVRYeORO5SduX8htDG2DxVcswio8uN1iamqqW+c7deoUPfTQQwXW/PjjjwX+3KBBA2GiNa7cxV20+D/W28a8efPkwi16h6cCLN63ZcuWBarLffjhh/Tkk09Sr1696JtvvrG7NnHixAJiOL0+K60Tne8gwBIZHdgCAYMQyMnJoT59+tBXX30l1KO4uDhat24dscq08IAASx21CKGD+i6+ncEt6uyiKhZX3aiGZBNbXcvMUXXI15WL8jskaUIoShLW2NoDlrxRxcomugqVKvcYcZjhLmVL/Z3tYrx8rQ1tLQ/Ts3LdQn9izhDKOvN/bq3JPzm0XBIlPPa+/CO+F2WlilYJNypcsegqKiJUt20jLxR1l05fTqel205IojvXv/ONKpSkVtXLUhArsgQObvvZuW4c1YiNEmgVpkAABEAABEAABEAABEAABEAABEAABEAABEAABEDAegRECxKMRpArYT311FP0999/O3WNqyRNmzYNla80Bo8rF3F1sYMHD9pXsOiKxVcswvLXWLp0KfXo0cO+fVJSklz5qYjKZxR8Dv483CZY4mIm3MJPVAtFpc/V84ujvMGre/fuxAJE2yhVqhTt3LmzQJtGd/YVIcCaNWuW/LtoGy1atCCOGVcuy8rKkn/MVboOHz5MFStWdMc9zXNF5zsIsDSjx0QQCCwC3Bt14MCBckUrEYP/Qvr++++pdu3aiuYgwFKnLErooL6TmBn8F31GfoHVjfZy3FqO28ylSn9Ol973dHi7clGwJMwoIYlnuD1gXiWrm60CWVTD7wfaCLS7pIcvi/tsYiy5tWE+kRaL/rJyCvY39PQeRVWqQ3e9OFuqohRBcZLgKjwkWI/bAbdG5F26IuUFFmGdSc1wyaFy2eJ0V504CpPaOIoerSVxV5NKpVT/8SR6X9gDARAAARAAARAAARAAARAAARAAARAAARAAARAAAbMQEC1IMCIXV59rfvfdd6h65UbQzp8/L7cdZDGPbXC7QW47yO0H/TkyMjKoWrVqBapycSu+xx57zKVbXBlq/vz59jncWUrUZ+5s1B8CrAMHDlCTJk3o8uXL9nNxla0VK1boEmGJEGBdunSJuABM/op0w4cPp3fffdfuY4cOHeinn37y2jUSne8gwPJaqGAYBIxBYOrUqTRmzBi6evWqbod69uxJs2fPprJlyzq1AQGWOl6jtY1jgRVXqCrQGlBuD5fXJpC/MqUWgt4eIioXJT0xQxZYyeKqfAIr/j4yPMR0YgyRohlvx9cb9vnupmXlyKIsFmOxUGvD3DfpyIab5Ujd3bdl937Ue+g4d5cF/HzRd4mFcz/sTKFDZ13/nVMuMpy6N4j3SmWx+uVLULtbYqT/FRF44sqAv1A4AAiAAAiAAAiAAAiAAAiAAAiAAAiAAAiAAAiAQMATEC1IMCIQM4gkjMCVW++xQGbTpk12d0qWLElr1qyhhg0bCnVRKWZcGYmLiLgaH3zwAT3zzDP2KVz56ddff3VadIRbDfbv398+Pzg4mLiFX40aNYSdxx8CLHZ+8eLFcgvO/KNSpUrErf86d+6s+Xz8OR3rDyZNmmRf07Zt2wItG7Ua47aOX375pdPpnrZKVPNDdL4zQ24pIgW4YBkMNYp4HwQsRuDIkSP02muv0WeffUZpaWmaT8+lIl966SW66667VNdAgOUa0dF922nhlJfp+MHdTicm1W5EvQaPpgo16qny1jIhV0qNVzNYoMJiqrwKQrbqVba2gTm5/k+fnlYuqlirIQ2f+qXpRFauYixaNKPlPhl9zrH9O2nys/fqdnPE9K+ofPU6utcH6kJv3CXOPb8eOEtbjlx0iaV4eDB1r59AsdERwvFxla0u9eIsU8lMOEAYBAEQAAEQAAEQAAEQAAEQAAEQAAEQAAEQAAEQsCwB0YIEI4I0g0jCCFzbtWvnILqZMGECcQtHdwdXZ2JxlLOhV4DFrewaNWpUoEJX6dKlacqUKdSvXz8KCQmRt+RKXvwzFhXl5t4sUDF48GCaPn26u8dxOd9fAix2iuMzbpxjQQLWBXDlr44dOyq2jczJyaH9+/fT8uXLae7cubRt27YCZ9QrwPrhhx+cahGioqIoJSWFihUrJpR/fmOi850ZcgsEWF67bjBsNgIXL16UywiuXr2atm/fLpc35DKDnFgiIyMpNjZWLgXZsmVLubRmzZo1NSOAAMs5qp1/rKG5E4dTdqbrtlxsISQsnAaMeZfqNG+nyp7FU1dYYCW3BsyrWiW/3qgKxO8ZQF+leo5zq2bQlS3LVec5m2DFykXeEM3oDoCBFr47/AFK3v2P2x6x+HGYJOKz4vDmXdp+/BKt2Xta6pHunGyIVKXqrrpxVLVcpHD85aLCqUfDBK9U2RLuLAyCAAiAAAiAAAiAAAiAAAiAAAiAAAiAAAiAAAiAgEEIiBYkGORYBdwwg0jCCFyLFBHXiYKrZt1xxx1Oj6VXgMUGd+/eTa1atZJFVvkHfz5etWpVuYAJV9NisVb+0axZM1lgVrRoUaG4/SnA4oPMmjWLhg0bRtyiUWlwFTPujMVCNc4HXOmMC744m89VyKZNm0bdu3d3mxOL3SpWrEjHjx93WPvoo4/SnDlz3LbpzgLR+c4MuQUCLHduEOaCgJcIQIClDJYrX703or8m8ZXNAouwhk5eQPFV69ysXsXiqhutAW1iKxZYBdIoFhYsCSFCKDoiVP7i76OKhtC14/tpzgsP6j6KFSsXeVM0ozsQBljoye+bqMpzBsDglgvevkvJ567S8h0pxK0JXY1W1cpS44olhVey4zxzjyTCiokSX2XLLdCYDAIgAAIgAAIgAAIgAAIgAAIgAAIgAAIgAAIgAAIBQkC0IMGIxzaDSMIIXANFgMWstm7dSj169KDk5GRN6LgS1KJFi4jFSKKHvwVYfB4WpQ0fPpx+/PFH3ceLj4+nIUOG0IgRIygiQv/nMC+++CK9+eabDn788ssv1KZNG93+aVkoOt+ZIbdAgKXl5mAOCHiZAARYyoD1VuQpWr4WxfR/28tRE2ee9e3Fw1lcxaIqFljlCa1sgit+DQkOcrqhXk5WrVzkbdGMuJvhe0veqjjn+5P4Zkdf3KVzVzJo6dYTsqDU1aiTEE3tbomhYKkqlsgRFhJEXevFU5LUlhADBEAABEAABEAABEAABEAABEAABEAABEAABEAABEDANQHRggQj8jaDSMIIXANJgMW8uJLT66+/Th988AFduHBBEWH16tVp5MiRNGjQIOH/ady2oREEWDZfNm/eTB999BF9++23dPLkSdVrVaFCBbmaWP/+/eXWgcHBwapr1Cbs2bNH7tKVf1SuXJkOHjzotRjY9hKd78yQWyDAUruxeB8EfEAAAiyS2v1dp7TMHErLyqFr0uuRvTvoq3EP66YfN2AqhcdV071e5ELWQ0QVElTJlaykClb880hJfOWJaAKVi9yLli9EM+55ZKzZfJ8WTR1Lxw7scuoYi/d6DR5NVq18xWDKRIZRkStn6JFOzRQ5jZm3mkrHlRcS3GuZ2bRs20k6eSndpb0KpYrS3ZJYKiLU8wf2/BsFSWWQ29eMoXrlSwg5D4yAAAiAAAiAAAiAAAiAAAiAAAiAAAiAAAiAAAiAgFkJiBYkGJGTGUQSRuQaKD5xq8GNGzfSjh076Ny5c7KIiKs5NW7cmOrVqxcoxxDuJ/9eMBNuN3j58mW5/WCJEiXkKmDlypWjRo0aUWxsrPB9/WlQdL4zQ26BAMufNxJ7g8ANAq6SSZ9/T6TmXe4POFbXJUFVVs51SUyVbRdVsbCKRVbyz/hVElvl/TlPeJV/nFs1g65sWa773JGNulKZTs/oXu/OQhZPFahaJVWxyt8usFh4MLGAwZsDlYu004UAS52VK0aDJsykOs3bqxsx0QyuAhUXHUHxJSMooURRiisRoShyys29Tmv3naatRy8JP312Ti79uPsU7Tt1xaXtUsVC6Z4GCVSyWJhwH5omlaaW1cp4/X9MCHccBkEABEAABEAABEAABEAABEAABEAABEAABEAABEDARwRECxJ85LZb25hBJOHWgTEZBEBAkYDofGeG3AIBFn5ZQMAABFwlE3bPKNVmciRxQfqNClX5RVT5hVU2MRW/8ny9I+Wz5ynjxB69yyk8sRbFPSSmDWGY1P4vSqpWJVet4jaBttcb7QKLStVmRJYJ1XtoVC7SRg4CLHVOVmfEIqY4SWiVIAmu4qXXMsXDKEhjaz8Wn245epHW7TtD0rdCB9veePi8/OVqcE7qVj9e8r+o0P3Z2C1xUdSpdqzLtqjCN4VBEAABEAABEAABEAABEAABEAABEAABEAABEAABEAgQAqIFCUY8thlEEkbkCp9AINAIiM53ZsgtEGAF2i2Gv6YkoCbA4kOHhIXTgDHvSpVn2gljwB/mZ2bnypWoHKpTFahQlVexKl2a66txYs4Qyjrzf7q3Cy2XRAmPva9pPYsVuGKVvWpVgQpWIRQuuJ2XJqd0TkLlInVwVhcXqRMishKj0OAiFCNVt+LKVlzhKl6qblUsLEQLJpdzDp65Qit3pMg5VvTYk3KZftp1mnJcKLyCpap7HWvHUM24aNHbU6Ik7OouVdkqGia21aFwR2EQBEAABEAABEAABEAABEAABEAABEAABEAABEAABHxMQLQgwcfua9rODCIJTQfFJBAAAZcEROc7M+QWCLDwSwMCBiCgRYDFbrIIa+jkBVShhvP+udm5ubJYqnCLP8W2f1ylSnSJFkE8RVbAKi6JBOSqVVIVK1v1Kq5mlSe6CiVuL2aWYSXhjN6YgZE6OTMzipYEliyy4i+uEFU2Mpy4jag3xunL6bR06wlKTc8Wbv7ExTRatu2kQ/vWwhvdVrk08ZfoKn0lpSphPRsmUimpOhgGCIAACIAACIAACIAACIAACIAACIAACIAACIAACIBAHgHRggQjcjWDSMKIXOETCAQaAdH5zgy5BQKsQLvF8NeUBLQKsPjwsdXq013/mS1XrZJFVpl51am4ghX/zBvVVvwB/dyqGXRly3LdW9fv1Id6DH6ZosJDLNUqy8zCGd2XodBCMFInaRZGLKyKjWdAFS0AACAASURBVA7PayfIoitJcBUp5QRfjtT0LFmEdfpyhvBtL6Vl0bf/HKcL17Jc2q4RG0l31hLfNpArYHElLK6IhQECIAACIAACIAACIAACIAACIAACIAACIAACIAACIAAB1uHDhykpKQlXAQRAwAIEIMByDDIEWBa4+Dii8Qm4I8Di08QNmErhcdWMfzBPPDx7iJI/HqbbwojpX1H56nV0rw/UhWYRzniTPxip0w1URiyusrURjJdEVzFR4YYQYLIwdsWOk3TozFV1+G7OyJCEt99vP0lHL6S5XMkVv7rVjxfSXjH/RiGSyK1z3TiqERvlpueYDgIgAAIgAAIgAAIgAAIgAAIgAAIgAAIgAAIgAALmI/D/7N0JfFTlvf/xX/aNEEgCCUmAQABlX9xQUNTWpZVqXW5tXetSFVuvvXa/WpfqtbfLrdVal1a9Va/Xtvqv17rUWi0IiLsCgiAQ1uwkIfu+/J9nwmDITGY5cyYz55nPeZnXADnPc57nfU5O4pxvfo/dgYRoFDKhSk00ujImBJwmYPf9zoR7CwEsp13FjNdIgWADWKMWniU5p69wlIWuRJOuqqXoj7Qk/ZoounrK0H/Tf09Vn9f733vjhbJny/qg51k8a6H866//GHQ7Exo4NTgzkvYY+dd2glF8XJyMUwGrwYGr0WpZUbuX2vOvFdgefX39smZHrXy450BgDYLYq1f1verTGtlU0eSzlfY5W1WsylHLLtq9nTg9V46aPDZq/e2eL/0hgAACCCCAAAIIIIAAAggggAACCCCAAALeBOwOJKCMAAIIRKuA3fc7AljReqYZFwIOEwg2gJVSOFPyL/lFxGc5EKRSgSodpBoSqnKHq9xhq6SEuKAfzO/b9rH85qaLpacr8KW7EpNT5IZfPSUTZ8yNuE8kBuCE4MxIuqiMjoxOTVKBk2TJzhj4aKutkmPnH+l1GFu375Cc/CJp7uhRH93S1D7wqv/epF5bOnukv38kZxCZY0XjdaTvKbqKk65spV/zRqdKcmJ8ZIBCOOrGsgZZuXW/9Nl8IfWr/j7a2+AKefnakhPi5Ytz82VyTkYIs/DedF5RlpxyxHiJVwFaNgQQQAABBBBAAAEEEEAAAQQQQAABBBBAIBYF7A4kxKIhc0YAAWcI2H2/I4DljPPOKBGIeoFgA1hJ44ql4Mr7bZ+XDkm5A1OHglXDVKzSVap0BZpwb5vfXimP33VjQCEsHb66/JZ7ZfbiU8I9rKjtPxqDMyOBpS/FMWlJkq0q++QcDFrp17HqI0kFTuzadKUhHcLyFs5yh7a6e52f0Ir0daTPp67SVKCCVvnqo0CFrsakJwUd4rTrvNvdz566VnlxY6XopQnt3kr3t8grm6qkR12rw23a95QZ42WuCkzZvRXnpquA1wRJSUywu2v6QwABBBBAAAEEEEAAAQQQQAABBBBAAAEEol7A7kBC1E+YASKAQMwK2H2/I4AVs5cSE0fAXoFgA1iBVsDS8ahDlahcVao+W/bv0PJ/6t/cYSs7gyp2CulKWM/8+lYp2/HJsN3qZQfPvf7mmK185YaJdHDGzvPurS8d+huboYJWh0JWKa4/j1XhnEQbg1ZW56GrEHV097mqZblCWrpyVvtABS13Fa32rl6r3Y9Yu5G+jlKS4g+rbqVDV6YHeGpbOuX59RWu68PuraapQ/66sUJaO31fawsnjZGl03JtD9PqpSHPWVAgmar6HBsCCCCAAAIIIIAAAggggAACCCCAAAIIIBBLAnYHEmLJjrkigICzBOy+3xHActb5Z7QIRK1AsAGsnGO+JNPPvXEgOHVw6T9vFatSVaghbgSqVI0ErK9AyFU/eVBVvTp1JIYR9ccY6eBMuEAS1BJmunrV4GpWOmg1Jj1Z9OecvHX39nkscegKah1c6rBF/dnu5emC9Qr3daTPpV5GsGBMmqvClT7PptyrgrFuVdXUXthQIZWNHcE0C2hfHQB8YUOl7FdBL1/b1NwMOWN2vu3LOWamJsrZKoQ1PjM1oPGyEwIIIIAAAggggAACCCCAAAIIIIAAAgggYIKA3YEEE0yYAwIImClg9/2OAJaZ1wmzQmDEBYINYN30279I0fTZIz7OSB4w3IGQSM7NzmM7zUkve/lZ0GqgmpUO42Sp5QTjHR60snpe+9TSca1dOpA1sNShq3LWoSpaA1W1wrF03eDx2nkdJSfGS95ovYzgwHKCE9RygroCH9uAgA7kvbq5WrZVN9tOoq+Tv2+ukp21rT77HqeWe/zS/Am2V6zS5/4stRxhsQp5sSGAAAIIIIAAAggggAACCCCAAAIIIIAAArEgYHcgIRbMmCMCCDhTwO77HQEsZ14HjBqBqBMIJoCll9r711//MermEO4B2RkICfdYI9l/tDrpIMZnywYmHwxapcjotMSYrHwUyjWilznsVMEad8WsoUsc6tCWv6Xn/B0/lOtIh+cKxgwErXSVq1wV7onVMJ0/Z/fn9Tl9q7RO3tlVH2iTgPfT1dTW7qiVj/Y2+GyTkZIgZ89TFatUWM7OTS8beuqR42VuUZad3dIXAggggAACCCCAAAIIIIAAAggggAACCCAQlQJ2BxKicpIMCgEEEFACdt/vCGBxWSGAgC0CgQawEpNT5IZfPSUTZ8y15bhO6iSUQIiT5hnqWCPtlKKWvRxYNvCzalbZo5IlM4WgVajnNpj2PaqqUota3q6p/bOlDd2BLXdVrV5VaWu4LdDrKFFVKdPVrSYMClxlqHPNZk1gc0WjvL6lRnydG2s9i3xc1igrt9WIymMNu+nzeeacfCkZN8rqYYZtd0xxtiyZlkPg0nZZOkQAAQQQQAABBBBAAAEEEEAAAQQQQACBaBKwO5AQTXNjLAgggMBgAbvvdwSwuL4QQMAWgUACWDp8dfkt98rsxafYckyndRJoIMRp87J7vCPlpJeQcy8XOPCqAlcqaJWh/j1OVbxhi24BXXGptavXY4lDHdLSSxzu3r1Lbv2a93vNoy+/IwtmT1dLCqbJuMwUSYjRpSLDdYb31bfJixsrpaO71/ZD7KlrlZc/rpIuFdDztZ04LVcWThpjy9eyr3vSrl27pLi42PZ50iECCCCAAAIIIIAAAggggAACCCCAAAIIIBApAbsDCZGaB8dFAAEE/AnYfb8jgOVPnM8jgEBAAv4CWHrZwXOvvzkmK1+5AUcqWBTQCYvinex20suS6WpWA1WtDi4dqIJW6clUOYriyyDkoZnwA07ICBHs4EBrl/zf+nJpaOu2fRR1LZ3y1w0VrqCdr21OwWg5+YjxIQfsCGDZfgrpEAEEEEAAAQQQQAABBBBAAAEEEEAAAQSiWMDuQEIUT5WhIYBAjAvYfb8z4flknKqC4WMxmhi/Ypg+AiMk4Otm8pV/u0sWf+FfRmgk0XsYu4NF0TvT0EZm1SkzNfGzgNXBalbZ6cmiK12xxZ6ACT/gOP2stasKZS9srJDyA+22T6Wtq8dVZauyscNn3xPHpslZcydISpL1+wABLNtPHx0igAACCCCAAAIIIIAAAggggAACCCCAQBQL2B1IiOKpMjQEEIhxAbvvdyY8nySAFeNfFEw/OgR83Uy+9V9PydS5R0fHQCM4CqvBoggOOSKH9udUPGWKRzWrsSpolRpCwCIiE+WgCMSAQI9aKvC1LTWypbLJ9tnqvv+xpVq2Vbf47HtsepKcs6BQstKSLI2BAJYlNhohgAACCCCAAAIIIIAAAggggAACCCCAgEMFent7Zdu2bYeNftq0aZKUZO09VocyMGwEEIgBga6uLiktLT1spjNmzJCEBGu/2E8AKwYuGqaIwEgIEMDyr+wvWJSdX+S/kxjY40B1udx56aleZ/rp9lKZMW1qDCgwRQTMEdCFSt/dVS/rSutsn5Tu+x3Vt/7wtaWpgObyeROkYExa0GMggBU0GQ0QQAABBBBAAAEEEEAAAQQQQAABBBBAwMEC+n3XrVu3HjaDyZMnS3p6uoNnxdARQAABT4G2tjbZs2fPYZ848sgjJS4uzhIXASxLbDRCAIGhAgSw/F8TsR7A0t+nMpITJSNFfyTIKNdr4qFX97/poITVb2r+zwJ7IIBApAQ+rWqWVzdXSU+f/StHb61qktc+qZFeH6tSJ6ib0OdnjZcj80cHRUAAKygudkYAAQQQQAABBBBAAAEEEEAAAQQQQAABAwR0RRhdGca95eTkyPjx4w2YGVNAAAEEPhOoqamRurrPCggkJydLSUmJZSICWJbpaIgAAoMFCGD5vx5MDmClJyd4DVMNDlilq2BVfLy1tLB/XfZAAAEnCFQ0tMsLGyqkravX9uGWq75f2lgp7d2++z5uSrboj0CDngSwbD9VdIgAAggggAACCCCAAAIIIIAAAggggAACUS4wNJSglx/UoYRA31eN8ukxPAQQQEB0tT8dNu3u7j6kEWrYlAAWFxYCCNgiQADLP6MTA1ipKjQ1SlWrGqha9Vm1qsH/pqtaJRCs8n8BsAcCCLgEGtu65fkN5VLX8tlvT9lF09DWJX9VAa8D6hi+thl5o+S0mXmSmBDv99AEsPwSsQMCCCCAAAIIIIAAAggggAACCCCAAAIIGCbQ3t4u+tnf4C0zM1MKCwsJYRl2rpkOArEooMNX5eXl0tzcfNj0p0yZIqmpqZZJCGBZpqMhAggMFiCA5f96iKYAVnJi/KAlAL0ErFSoKl0Fr5ICCCf4nzl7IIAAAocLdKgqVS9/XCl76tpsp9F9v6T6LjvQ7rPvCVmpsnzeBElX9ztfGwEs208RHSKAAAIIIIAAAggggAACCCCAAAIIIIBAlAt4qwyjh6wrYY0ePVpGjRoliYmJauUT/7/kGuVTZXgIIBAjAn19fdLT0yMtLS3S1NR0WOUr9/0t1Ep/BLBi5GJimgiEW4AAln/hkQhgJSXEDV+tSoUMRqkqVjpYlZKY4H/A7IEAAgiEUaC3r19Wbq2Rj8sbbT+Kq+9Pa2RzRZPPvkenJsrZ8wskZ1TKsPsRwLL99NAhAggggAACCCCAAAIIIIAAAggggAACCDhAoK2tTfbu3etaposNAQQQMFlAL686adIkSU9PD2maBLBC4qMxAgi4BQhg+b8WQglg6SX+BpYAHFKt6mCoKuPgv6eoylasv+3/XLAHAghEh4D+H/cP9zbImu371f/E2zsmd99rd9T67FhXBDxr7gSZlO39h2oCWPaeF3pDAAEEEEAAAQQQQAABBBBAAAEEEEAAAecIEMJyzrlipAggYE3ArvCVPjoBLGvngFYIIDBEgACW/0vC10P8e59bK8VqTVlXwEqFqgbCVp+9piYRrPIvzB4IIOBUgR01LfLKpkrp7rU5haVASvfrvqukR1XFGm5Tv9ggpxwxXuYWZnnsQgDLqVcV40YAAQQQQAABBBBAAAEEEEAAAQQQQAABOwR0CKuiosJjuS47+qYPBBBAIJICelnVgoKCkCtfuedAACuSZ5NjI2CQQKwHsOLV03sdkkpN0sv7Dbzqv+ul/lIO/ntdZZmcvnie17O+a9cuKS4uNuiKYCoIIIBAcALVTR3y1/UV0tLZE1zDAPau0X1vrJDWzl6fey+aNEaWTMsVfU93bwSwAgBmFwQQQAABBBBAAAEEEEAAAQQQQAABBBAwWkCvONDZ2SlNTU3S3NwsXV1dRs+XySGAgLkCycnJkpmZKaNHj5aUlBRbV5cigGXudcPMEBhRAVMCWK6wlDs0pV4HB6mGBqzcwSoduEpOoELViF5wHAwBBIwUaO7oludVCGt/c6ft89N9v7ChUva3+O57am6GnDknX5LUfV1vBLBsPxV0iAACCCCAAAIIIIAAAggggAACCCCAAAIOF9CBrL6+PtGvbAgggIATBPRSg/Hx4X2mTwDLCVcCY0TAAQLRFMBKStDVqAYqUaW4KlGpD/efD1Wn8lKpSn0uPv6zqicOYGeICCCAgHECXT198je1HOHO/a22z033/crmKtlV67vvcZkpcva8AhmVmugzgLVz506ZopaPZUMAAQQQQAABBBBAAAEEEEAAAQQQQAABBBBAAAEEEIhtAQJYsX3+mT0CtgnYHcAKZEm/Q5WqDgas3KGrxINVS2ybHB0hgAACCIyoQF9fv6zevl8+2ttg+3H71G9krd1eKx/t8913RkqCK4SV2FYrd132Oa/jWL/5U5k/a4btY6RDBBBAAAEEEEAAAQQQQAABBBBAAAEEEEAAAQQQQAABZwkQwHLW+WK0CEStgK+byQ/u/5PMPfo419J+LOkXtaeQgSGAAAJRJ7BBhaRWflqjyljbP7SNZQ2yatt+n30nqqqISwuT5PFvne51APf/4Y/yzcsvtH9w9IgAAggggAACCCCAAAIIIIAAAggggAACCCCAAAIIIOAoAQJYjjpdDBaB6BXwdTNZs2aNLF26NHoHz8gQQAABBKJWYLdaLvCljytFLx9o97anrlVe/rhKunq9991ZuV3qX3tIuio+HfbQxx9/vNx3331y9NFH2z08+kMAAQQQQAABBBBAAAEEEEAAAQQQQAABBBBAAAEEEHCIAAEsh5woholAtAsQwIr2M8T4EEAAAecK7G/ulOfXl0tzR4/tk6hr6ZS/bqiQpiF9t+14V2qf/0/p7+nye8zU1FR55plnZPny5X73ZQcEEEAAAQQQQAABBBBAAAEEEEAAAQQQQAABBBBAAAHzBAhgmXdOmRECEREw4WYSETgOigACCCAQkEBrZ48rKFXV2BHQ/sHs1NbVIy9urJTKg33rylfV//uDgMJX7uPoEJau+EglrGDk2RcBBBBAAAEEEEAAAQQQQAABBBBAAAEEEEAAAQQQMEPAhMxEXL/azDgdzAIB5wqYcDNxrj4jRwABBGJDoFstFfj3zVWyvbrF9gn3qL7/saVatqm+K5/8js9lB4c7uF6OcN26dbaPjQ4RQAABBBBAAAEEEEAAAQQQQAABBBBAAAEEEEAAAQSiW8CEzAQBrOi+xhhdjAiYcDOJkVPFNBFAAAFHC+jc/Zs76uS93fW2z0P3/bdV6+S1n15pue8PPvhAFi1aZLk9DRFAAAEEEEAAAQQQQAABBBBAAAEEEEAAAQQQQAABBJwnYEJmggCW8647RmyggAk3EwNPC1NCAAEEjBXYVN4or2+pkT6bC6E+e9/tsu7Fpy27XX/99fLb3/7WcnsaIoAAAggggAACCCCAAAIIIIAAAggggAACCCCAAAIIOE/AhMwEASznXXeM2EABE24mBp4WpoQAAggYLbCvvk1e2Fghnd19ts3zvm9/VXZ/8pHl/k444QR58803LbenIQIIIIAAAggggAACCCCAAAIIIIAAAggggAACCCCAgPMETMhMEMBy3nXHiA0UMOFmYuBpYUoIIICA8QL1rV3y/PpyaWjrtmWuv7j2S1K5a5vlvubOnSsbN2603J6GCCCAAAIIIIAAAggggAACCCCAAAIIIIAAAggggAACzhMwITNBAMt51x0jNlDAhJuJgaeFKSGAAAIxIdDe1SsvbKiQ8ob2kOdLBayQCekAAQQQQAABBBBAAAEEEEAAAQQQQAABBBBAAAEEEIg5ARMyEwSwYu6yZcLRKGDCzSQaXRkTAggggEBgAj29ffLalmrZUtkcWINh9nr2vttl3YtPW+7j+uuvl9/+9reW29MQAQQQQAABBBBAAAEEEEAAAQQQQAABBBBAAAEEEEDAeQImZCYIYDnvumPEBgqYcDMx8LQwJQQQQCCmBPr7++WdXfXyVmmd5XmXbd8sv/rmeZbbf/DBB7Jo0SLL7WmIAAIIIIAAAggggAACCCCAAAIIIIAAAggggAACCCDgPAETMhMEsJx33TFiAwVMuJkYeFqYEgIIIBCTAlurmuTVzdXS29dvaf733nih7NmyPui2xx9/vKxbty7odjRAAAEEEEAAAQQQQAABBBBAAAEEEEAAAQQQQAABBBBwtoAJmQkCWM6+Bhm9IQIm3EwMORVMAwEEEEBACZQ3tMsLGyqkvas3aI992z6W39x0sfR0dQbcNiU1VdauWSNHH310wG3YEQEEEEAAAQQQQAABBBBAAAEEEEAAAQQQQAABBBBAwAwBEzITBLDMuBaZhcMFTLiZOPwUMHwEEEAAgSECDW1d8vz6Cqlv7QraZvPbK+Xxu24MKISVmJwid9//mHzvGxcFfRwaIIAAAggggAACCCCAAAIIIIAAAggggAACCCCAAAIIOF/AhMwEASznX4fMwAABE24mBpwGpoAAAgggMESgo7tXXtxYKfvq24K20ZWwnvn1rVK245Nh26ZPnCnX/uBOWXr8cXLeoqKgj0EDBBBAAAEEEEAAAQQQQAABBBBAAAEEEEAAAQQQQAAB5wuYkJkggOX865AZGCBgws3EgNPAFBBAAAEEvAj09vXLP7fWyKbyxqB96qvK5K7LPieJYydIQvoY6etql/jkNEkaP1VGzTtNUvKnyTUnTZWstCS5/uQSiYuLC/oYNEAAAQQQQAABBBBAAAEEEEAAAQQQQAABBBBAAAEEEHC2gAmZCQJYzr4GGb0hAibcTAw5FUwDAQQQQMCLQH9/v3yw54Cs2V4blI87gJWQOU6Krv9vr22/NG+CTB03Si49frLkjkoJqn92RgABBBBAAAEEEEAAAQQQQAABBBBAAAEEEEAAAQQQcL6ACZkJAljOvw6ZgQECJtxMDDgNTAEBBBBAwI/AjppmeWVTlXT39gdk5Q5g6Z0LV/y3JI4e59HuqMljZem0XPn8zDyZW5QVUL/shAACCCCAAAIIIIAAAggggAACCCCAAAIIIIAAAgggYI6ACZkJAljmXI/MxMECJtxMHMzP0BFAAAEEghCoauyQv24ol9bOXr+tBgewcs/+vmTMPMmjTUFWqvzL0RNlVsFoOWN2vt8+2QEBBBBAAAEEEEAAAQQQQAABBBBAAAEEEEAAAQQQQMAsARMyEwSwzLommY1DBUy4mTiUnmEjgAACCFgQaOrolufXV0htc6fP1oMDWJmLlkv2add57J8QHyfXLZsq4zNT5fITii2MhiYIIIAAAggggAACCCCAAAIIIIAAAggggAACCCCAAAJOFjAhM0EAy8lXIGM3RsCEm4kxJ4OJIIAAAggEJNDZ0yt/+7hKdtW2Drv/4ABWcl6JTPj6vV73/crRRTIhK00FsUokLTkhoOOzEwIIIIAAAggggAACCCCAAAIIIIAAAggggAACCCCAgBkCJmQmCGCZcS0yC4cLmHAzcfgpYPgIIIAAAhYE+vr65Y1t+2X9vgavrQcHsCQuXiZ++08Sn5zmse/Sably1OSxcs6CApk6bpSFkdAEAQQQQAABBBBAAAEEEEAAAQQQQAABBBBAAAEEEEDAqQImZCYIYDn16mPcRgmYcDMx6oQwGQQQQACBoAQ+2nvAFcTq7z+82WEBLPWp8RfeJWnFCzz6LhmXIcvnFchxU7LlBBXGYkMAAQQQQAABBBBAAAEEEEAAAQQQQAABBBBAAAEEEIgdARMyEwSwYud6ZaZRLGDCzSSKeRkaAggggMAICOzc3yJ/21QlXT19h442NICVtfQiGbPkIo/RpCUlyDdOnCKTcjLkgqOKRmC0HAIBBBBAAAEEEEAAAQQQQAABBBBAAAEEEEAAAQQQQCBaBEzITBDAipariXHEtIAJN5OYPoFMHgEEEEDAJVDT3CF/XV8hzR09rr8PDWClFi+UvAvv9Kp12fGTJW90qqxYViLx8XGIIoAAAggggAACCCCAAAIIIIAAAggggAACCCCAAAIIxIiACZkJAlgxcrEyzegWMOFmEt3CjA4BBBBAYKQEWjp7XCGs6qYOjwBWXHKaTPz2nyQuLt5jOKfNypNZE0bLxYsnyfjM1JEaLsdBAAEEEEAAAQQQQAABBBBAAAEEEEAAAQQQQAABBBCIsIAJmQkCWBG+iDg8AlrAhJsJZxIBBBBAAAG3gF6G8O+bq+TdjVvlrss+dxjMhCt+I8njp3hgzSkYLZ+bmSenHjle5k8cAyYCCCCAAAIIIIAAAggggAACCCCAAAIIIIAAAggggECMCJiQmSCAFSMXK9OMbgETbibRLczoEEAAAQRGWqC/v1+eWfWhXHjq0YcdOvu0FZK56CyP4WRnJMuliyfLTFUF68w5+SM9XI6HAAIIIIAAAggggAACCCCAAAIIIIAAAggggAACCCAQIQETMhMEsCJ08XBYBAYLmHAz4YwigAACCCAwVMDb97eMWSdL7pe+6xXr2pOmSn5WqlyxxLNCFroIIIAAAggggAACCCCAAAIIIIAAAggggAACCCCAAAJmCpiQmSCAZea1yawcJmDCzcRh5AwXAQQQQGAEBLx9f0sYPV6KVjzm9ehnzy+QKbkZcu2yqZKenDgCI+QQCCCAAAIIIIAAAggggAACCCCAAAIIIIAAAggggAACkRYwITNBACvSVxHHR0AJmHAz4UQigAACCCAwVGC472+F1z8uiZk5HmBHTx4rS6blytkLCqRk3ChAEUAAAQQQQAABBBBAAAEEEEAAAQQQQAABBBBAAAEEYkDAhMwEAawYuFCZYvQLmHAziX5lRogAAgggEEmB/v5+eXj1Tmnv6pWXP66U7TUtHsMpHJMmFxxVJMcUZ8vS6bmRHC7HRgABBBBAAAEEEEAAAQQQQAABBBBAAAEEEEAAAQQQGCEBEzITBLBG6GLhMAj4EjDhZsIZRgABBBBAwJ/AXzdUSKkKXn2094Cs3l7rsXtCfJysWFYik3PS5V+OnuivOz6PAAIIIIAAAggggAACCCCAAAIIIIAAAggggAACCCBggIAJmQkCWAZciEzB+QIm3EycfxaYAQIIIIBAuAU+2FMvq7fVSnVTh/zxvX1eD3ehCl5NzE6TFSdPEx3IYkMAAQQQQAABBBBAAAEEEEAAAQQQQAABBBBAAAEEEDBbwITMBAEss69RZucQARNuJg6hZpgIIIAAAhEUqGxslz++u096+/rloTdKpUe9Dt1OXRxl1AAAIABJREFUVEsPLpo0Vi46bpLkjU6N4Gg5NAIIIIAAAggggAACCCCAAAIIIIAAAggggAACCCCAwEgImJCZIIA1ElcKx0DAj4AJNxNOMgIIIIAAAv4EdPDqwVU7pLu3X/7fh2VSdqDdo0nJuAxZPq9ATjlyvCyYOMZfl3weAQQQQAABBBBAAAEEEEAAAQQQQAABBBBAAAEEEEDA4QImZCYIYDn8ImT4ZgiYcDMx40wwCwQQQACBcAs88/4+V/DqrdI6eXd3vcfh0pMT5OqlU2TmhNHyhbkTwj0c+kcAAQQQQAABBBBAAAEEEEAAAQQQQAABBBBAAAEEEIiwgAmZCQJYEb6IODwCWsCEmwlnEgEEEEAAgUAE1u2olXd21cvuulZ5fn2F1yaXHz9ZJudkyJUqiMWGAAIIIIAAAggggAACCCCAAAIIIIAAAggggAACCCBgtoAJmQkCWGZfo8zOIQIm3EwcQs0wEUAAAQQiLLC7tlWe+6hcOnt65aE3dnodzemz8lwVsK45aapkpCRGeMQcHgEEEEAAAQQQQAABBBBAAAEEEEAAAQQQQAABBBBAIJwCJmQmCGCF8wqhbwQCFDDhZhLgVNkNAQQQQCDGBXTw6sFVpdLfL/I/7+yRupYuD5E5haPlc0fmyZfmT5Bp4zNjXIzpI4AAAggggAACCCCAAAIIIIAAAggggAACCCCAAAJmC5iQmSCAZfY1yuwcImDCzcQh1AwTAQQQQCAKBP7n7T2yv7lTXt9aLZvKmzxGlJORLJcsnixHF4+VE6ePi4IRMwQEEEAAAQQQQAABBBBAAAEEEEAAAQQQQAABBBBAAIFwCZiQmSCAFa6rg34RCELAhJtJENNlVwQQQACBGBdYubVG1u9rkC2VTfLqJ9VeNa5Tyw9OHTdKvnLMxBjXYvoIIIAAAggggAACCCCAAAIIIIAAAggggAACCCCAgNkCJmQmCGCZfY0yO4cImHAzcQg1w0QAAQQQiAKBT6ua5eWPK6WxvVv+sG631xGdM79ALT84Sq4/ZZokxMdFwagZAgIIIIAAAggggAACCCCAAAIIIIAAAggggAACCCCAQDgETMhMEMAKx5VBnwgEKWDCzSTIKbM7AggggEAMCzR3dMsja3ZJf3+/PLJ2l7R19XpoHKOWHzyhJFe+duwkyc9KjWEtpo4AAggggAACCCCAAAIIIIAAAggggAACCCCAAAIImC1gQmaCAJbZ1yizc4iACTcTh1AzTAQQQACBKBF4VAWvmlQFrJc2VsqO/S0eoyoakybnH1Uky44YJ4smjY2SUTMMBBBAAAEEEEAAAQQQQAABBBBAAAEEEEAAAQQQQAABuwVMyEwQwLL7qqA/BCwImHAzsTBtmiCAAAIIxLDAK5sqZUtls3y494Cs2V7rIZGolh28blmJzCoYLV+cOyGGpZg6AggggAACCCCAAAIIIIAAAggggAACCCCAAAIIIGC2gAmZCQJYZl+jzM4hAibcTBxCzTARQAABBKJEYGNZg7y+pUaqGjvkT+/v8zqqC4+ZKNPHj5KrT5waJaNmGAgggAACCCCAAAIIIIAAAggggAACCCCAAAIIIIAAAnYLmJCZIIBl91VBfwhYEDDhZmJh2jRBAAEEEIhhgdqWTnnyrT3S29cvD71RKj3qdeh20vRcWaiWH7z6xCmSmZoUw1pMHQEEEEAAAQQQQAABBBBAAAEEEEAAAQQQQAABBBAwV8CEzAQBLHOvT2bmIAETbiYO4maoCCCAAAJRINDf3y8PquBVZ3efPPtBmZQ3tHuMapqqfnWWWn5w+bwJMj0vMwpGzRAQQAABBBBAAAEEEEAAAQQQQAABBBBAAAEEEEAAAQTsFjAhM0EAy+6rgv4QsCBgws3EwrRpggACCCAQ4wLPry+XnftbZV1prby3+4CHRkZygly1dIocVZwty2aMi3Etpo8AAggggAACCCCAAAIIIIAAAggggAACCCCAAAIImClgQmaCAJaZ1yazcpiACTcTh5EzXAQQQACBKBB4b3e9rN1eK7tqW+WvGyq8jujrJxTLkfmZ8tVjJ0XBiBkCAggggAACCCCAAAIIIIAAAggggAACCCCAAAIIIICA3QImZCYIYNl9VdAfAhYETLiZWJg2TRBAAAEEYlxALzv45/f2SUd3rzy8eqdXjTNm5cnswiy5/uQSSUyIj3Expo8AAggggAACCCCAAAIIIIAAAggggAACCCCAAAIImCdgQmaCAJZ51yUzcqCACTcTB7IzZAQQQACBCAv09PbJA6tKpbevX/7n7T1S19rlMaK5Knx16pHj5cJjJkrBmLQIj5jDI4AAAggggAACCCCAAAIIIIAAAggggAACCCCAAAII2C1gQmaCAJbdVwX9IWBBwISbiYVp0wQBBBBAAAFXBSxdCev1LdWyqaLJQyR3VLJcfNxkOWnGODlq8ljEEEAAAQQQQAABBBBAAAEEEEAAAQQQQAABBBBAAAEEDBMwITNBAMuwi5LpOFPAhJuJM+UZNQIIIIBApAXWbq+V93bXy5bKJnn1k2qvw7lu2VSZoyphLZ9XEOnhcnwEEEAAAQQQQAABBBBAAAEEEEAAAQQQQAABBBBAAAGbBUzITBDAsvmioDsErAiYcDOxMm/aIIAAAgggsHN/izy/vkIa2rrk8bf2eAX58oICmV2QJVefOEXi4uJAQwABBBBAAAEEEEAAAQQQQAABBBBAAAEEEEAAAQQQMEjAhMwEASyDLkim4lwBE24mztVn5AgggAACkRTo6O6VB1eVSn9/v/x+zS5pV38fuh1bnC3Hl+TIVSqANTo1KZLD5dgIIIAAAggggAACCCCAAAIIIIAAAggggAACCCCAAAI2C5iQmSCAZfNFQXcIWBEw4WZiZd60QQABBBBAQAs8+dZuqW3pkhc3Vkjp/lYPlKKxaXL+oiL54twJckR+JmgIIIAAAggggAACCCCAAAIIIIAAAggggAACCCCAAAIGCZiQmSCAZdAFyVScK2DCzcS5+owcAQQQQCDSAq9vqZaNZY3y4Z4DsmZHrcdwkhLi5LqTSmRR8Vg55YjxkR4ux0cAAQQQQAABBBBAAAEEEEAAAQQQQAABBBBAAAEEELBRwITMBAEsGy8IukLAqoAJNxOrc6cdAggggAACWyqb5JVNVVLZ2C5/fr/MK8hXj5ko8yeOka8dOwkwBBBAAAEEEEAAAQQQQAABBBBAAAEEEEAAAQQQQAABgwRMyEwQwDLogmQqzhUw4WbiXH1GjgACCCAQaYHG9m55bO0u6e3rlwffKHW9Dt2WzRgniyaNletPKZGkhPhID5njI4AAAggggAACCCCAAAIIIIAAAggggAACCCCAAAII2CRgQmaCAJZNFwPdIBCKgAk3k1DmT1sEEEAAgdgW6O/vl0dVAKu5o0ee+WCfVDR0eIBMHz9Kvjh3gnxFVcIqHJMW22DMHgEEEEAAAQQQQAABBBBAAAEEEEAAAQQQQAABBBAwSMCEzAQBLIMuSKbiXAETbibO1WfkCCCAAALRIPDyx5XyaVWzvLmjVt7fc8BjSKNSEuXKJcVykqqEdXRxdjQMmTEggAACCCCAAAIIIIAAAggggAACCCCAAAIIIIAAAgjYIGBCZoIAlg0XAl0gEKqACTeTUA1ojwACCCAQ2wLr9zXIyq01srO2RV7YUOkV44oTimXh5LFy9vyC2MZi9ggggAACCCCAAAIIIIAAAggggAACCCCAAAIIIICAQQImZCYIYBl0QTIV5wqYcDNxrj4jRwABBBCIBoGapg556p290tHdKw+v3ul1SGfMzpOjVADrGydOlbi4uGgYNmNAAAEEEEAAAQQQQAABBBBAAAEEEEAAAQQQQAABBBAIUcCEzAQBrBAvApojYIeACTcTOxzoAwEEEEAgdgX6+vrlwTdKpaunT558a4/Ut3V5YMwrzJJTjhyvliKcIlnpSbGLxcwRQAABBBBAAAEEEEAAAQQQQAABBBBAAAEEEEAAAYMETMhMEMAy6IJkKs4VMOFm4lx9Ro4AAgggEC0Cf/mwTPbUtclrW6plc0WTx7ByRyXLxcdNli/MzZcj80dHy7AZBwIIIIAAAggggAACCCCAAAIIIIAAAggggAACCCCAQAgCJmQmCGCFcAHQFAG7BEy4mdhlQT8IIIAAArEr8PbOOnmrtE4+UeGrf6gQ1tBNLzp47bKpctyUHFclLDYEEEAAAQQQQAABBBBAAAEEEEAAAQQQQAABBBBAAAHnC5iQmSCA5fzrkBkYIGDCzcSA08AUEEAAAQQiLLCvvk2e/aBMDqjlB59QyxB62768oECOmZLtqoTFhgACCCCAAAIIIIAAAggggAACCCCAAAIIIIAAAggg4HwBEzITBLCcfx0yAwMETLiZGHAamAICCCCAQIQFunr65MFVpdLb1ye/X7NL2rt7PUZ0nApfnVCSKytOLpHkxPgIj5jDI4AAAggggAACCCCAAAIIIIAAAggggAACCCCAAAIIhCpgQmaCAFaoVwHtEbBBwISbiQ0MdIEAAggggIA8/e5eqWrskBc2VMjO2lYPkYnZaXLewiK54KgimZidjhgCCCCAAAIIIIAAAggggAACCCCAAAIxJcAzpZg63UwWAQQQiBkBE76/EcCKmcuViUazgAk3k2j2ZWwIIIAAAs4ReGPbfvlwzwH5QH2s3VHrMfCkhDi57qQSOXHGODlWVcNiQwABBBBAAAEEEEAAAQQQQAABBBBAwHSBvr5+qWnulH0H2uTDzZ/KdctP8DrlXbt2SXFxsekczA8BBBBAwEABEzITBLAMvDCZkvMETLiZOE+dESOAAAIIRKPAjppmVf2qUioa2uWZD8q8DvFrx06UxVNz5JwFhdE4BcaEAAIIIIAAAggggAACCCCAAAIIIIBASAL9/f1S29LlClztq2+TcvVeWWd3n6vP+qoyueuyz3ntf9uOUpleMjWkY9MYAQQQQACBSAiYkJkggBWJK4djIjBEwISbCScVAQQQQAABOwTaunrk4Td2Sk9fnzykXnvVb/cN3U5W1a8Wl+TItSdNlbi4ODsOSx8IIIAAAggggAACCCCAAAIIIIAAAghETEAHrg60dbvCVjp0VXagXdq7er2Ox1cA6/7n35Srv3icpCQmRGwuHBgBBBBAAAErAiZkJghgWTnztEHAZgETbiY2k9AdAggggEAMC/zhzV2uN5z+/P4+qWzs8JCYkTdKvjBnglyxpFjGpCfHsBRTRwABBBBAAAEEEEAAAQQQQAABBBBwqkBj+0DgqsxV5apdWjp7ApqKrwDWLU+8LjNnTJNzFxZKWjIhrIBA2QkBBBBAICoETMhMEMCKikuJQcS6gAk3k1g/h8wfAQQQQMA+gVc3V8nmiiZZu6NWPthzwKPjUSmJctXSKXLG7HyZVTDavgPTEwIIIIAAAggggAACCCCAAAIIIIAAAmES0AErV4UrV5WrdmlSASwrm78AVnZ+keSMSpbzFhWJfh+NDQEEEEAAAScImJCZIIDlhCuNMRovYMLNxPiTxAQRQAABBEZMYFN5o/zjk2rZub9FXthY6fW4V6rqV0um5crnZuaN2Lg4EAIIIIAAAggggAACCCCAAAIIIIAAAoEKtHX1uJYSdFe4qm/tCrSpz/0CCWDpDrLSkuR8FcLKSk+y5bh0ggACCCCAQDgFTMhMEMAK5xVC3wgEKGDCzSTAqbIbAggggAACfgUOqDej/rBut7R39crv1uz0uv+ZqvrV0um5csniyX77YwcEEEAAAQQQQAABBBBAAAEEEEAgGgR4FhANZyF8Y+jo7pXyhvZDFa5qmzvDcrBAA1j64LoC1nmLClVFrJSwjIVOEUAAAQQQsEvAhJ+TCGDZdTXQDwIhCJhwMwlh+jRFAAEEEEDgMIH+/n753eqd0qYCWE+8tVsOtHmWY59flCWnHDleVpxcIimJCQgigAACCCCAAAIIIIAAAggggAACUS/As4CoP0VBDbCrp08qdODqQJur0lV1U4eot7XCvgUTwNKDSUtOkHMXFkre6NSwj40DIIAAAgggYFXAhJ+TCGBZPfu0Q8BGARNuJjZy0BUCCCCAAALywoYK2VHT4lqK8JPKJg+RcZkpctGxk1xl1CflpCOGAAIIIIAAAgggYJgA75UYdkKZDgIIIBDjAnopuoqGDvlw86dy4alHe9W477m1Mn3aVLVsXLKMUUvGuT7Un3V4hi06BHp6+6SysWMgcFXfLlUqcNXbNwKJqyHTDzaApZsnJ8bLOQsKpGgs76NFx9XEKBBAAAEEhgqY8D4AASyuawSiQMCEm0kUMDIEBBBAAAGDBD7Yc0BWb9svmysa5bUtNR4zi1P/ct2yEjn5iHFy3NQcg2bOVBBAAAEEEEAAAQS0gK/3Sla9v0kmTy6W+Lg4Uf9JfHyc+rNIguvvA3/Wn3N9Pn7g3w/tO/jzekc2BBBAAAEEbBboU4GcutYuFdRpd4Wu9GvDwereVoIzqUkJB8NYSZJ1MJTlDmilqc/p731s4RHQ4Spd1WpffZsKXbVLpap21ROBwNXQ2Vm5jnQfSQlxsnxegRTnZoQHjF4RQAABBBAIQcCEzAQBrBAuAJoiYJeACTcTuyzoBwEEEEAAAS1QpX6b8Ol398oB9YblE2/v8YqiS6cvmzFOvqxe2RBAAAEEEEAAAQTMEdBLUn+4eZscPfdIr5O65YnXJTu/KOQJu8JbBwNZA8Gtg0EuFcw6PMglrr8nHAx6Dd7X1ebgvw/tK0GFv4buq4/pCoQN6WsgPHZwPKqduy93kGy4sFnZ3t2yaI53p127dklxcXHITnSAAAIIIOBboLOnV6obO6VchXN02EpXSNJL03nbrAZnhhtBSlK8q0rWQLWsgwGtdPV39ed0VTmLcFZwV68Oz9W2dLoqXO1TFa70OR3uXAbXs717h3Id6Z9nzpyTLzPyMu0dFL0hgAACCCAQooAJmQkCWCFeBDRHwA4BE24mdjjQBwIIIIAAAm4B/RuGD67a4XqT6/drdkl7d68HzuIp2bLsiPGqEtZU3lDk0kEAAQQQQAABBBwuoB94VqiH1qX7W6VULUWtw0N3XfY5r7OyK4DlcDLX8H09gP3bug0yb+Z0yRmVLCmJLF9lwvlmDgggEHkBHRJualfLCbqCVgMVrnRgR/1zQFsowZmADjBoJ73knHsZQ/2apUJZA5WzkiWDcJZLSp9PXa3MXeGqTAWvOru9h+eC9Q/n/qFeRzr0/fmZeTKnMCucw6RvBBBAAAEEghIwITNBACuoU87OCIRHwISbSXhk6BUBBBBAIJYFnv2gzPUG2AsbKmRnbasHxaTsdNFVsC4/oViyM5JjmYq5I4AAAggggAACjhTo6e2TvernvR0qcKV/3mvv+ix0H+qDRUeCWBh0oE76oXtuZorkqjDWuFH6NcX1IF5X4mJDAAEEEBheQH+vqmnuPGw5wdZOz18SC9Qw0Pt2oP1Z3U+Hsw4Fsg5W0HL/fVRKorG/6KYDV3o5SF3hqkwtKajfd2ob9POHVc+RbmfXdbTsiHGyaNLYkR4+x0MAAQQQQMCrgAmZCQJYXNwIRIGACTeTKGBkCAgggAAChgmsK62Vd3bWy/u76+XN0jqP2SWrNV2uVdWvzpidz2/sGXbumQ4CCCCAAAIImCvQoSqb7lJhq9L9LbKnrm3ElmgyVTSUB7BJCXHqFxkGQlk6nOUOZqWpqihsCCCAQKwKtHb2HBa2qm7qFF2l264tlPu2XWPw14/+/pB1cBnDwypoqepZmQ4MZzV1qMCVClrpJQV1havmjh5/BFH/eTuvo8VTc2Tx1GxjQ3dRfzIZIAIIIIDAIQETMhMEsLigEYgCARNuJlHAyBAQQAABBAwT2FPXKn/5sFzKG9pFV8Pytl107CQ59cjx8vlZeYbNnukggAACCCCAAALmCDSrB5871dKCutKVrjbRF8A6TXY+WDRH0nMm4XDKSElwVcg69JGZLNnqQXyi+gUINgQQQMAkAb38rV5+zr2UoH7V1ZHCuYXjvh3O8Q7tO1FVTnQtZzgkoJWl/m10anRUztIhOl3hyh24Cvc5HUl/97F8XUdX/eRBmb341KCGtWjyWDlpei4hrKDU2BkBBBBAwG4BEzITBLDsviroDwELAibcTCxMmyYIIIAAAgj4FOjs6ZUHV5VKd0+fPPTGTun18qDuZFUq/XMqgHXp8cVoIoAAAggggAACCESRQF1Lp6pyNVDpqqqxI+iROf0BddATtthgpJzi4+JkbIZaxvBQMGugapYTK6FYpKYZAggYIKDfZ9DfkyoaOlyhq0r15y71nsNIbiN13x7JObmPpcNZOog1sJRhsoxxvaoPtcRhpgpnhWvZW72EcXnDQOBKB6/qWroiMf0RO+a+bR/Ln+/5sZSXbhn2mMWzFsq5198sE2fMDXhccwqzXO+xhes8BTwQdkQAAQQQiFkBEzITBLBi9vIN38Tb29ulvr5eWlpaJCUlRbKysmTs2OhbQ7qvr09qa2ulqalJ9LrfmZmZkpubK4mJieHDGaZnE24mI47GARFAAAEEYkLgqXf2SI0q9//n9/e53hgduh2RlylfmJsv1y0rkdQklkqJiYuCSSKAAAIIIIBAVAro91aqmjqktGYgdFWvKoqEspn8gDoUl6FtI+2UkhQvuXoZQ1Ulyx3OylFLGqYk8rO5neeZvhBAIHgB/X2psb37UNiqQr2noMPBARRhDP5gQbSI9H07iKHaumuCDmcdDGQNDmiNVUGtYMNZOkhXripq7tMfamnB2ig4r7Zi+ehs89sr5fG7bpSerk6/h0xMTpHLb7lXVcM6xe++7h1mqPfZzpyTL/p8sSGAAAIIIDDSAiZkJghgjfRVc/B4NTU1oj8isWVkZMiUKVNsO3Rrq1oe6C9/kZdeekneffdd0V8Y+n9uBm/Z2dkyd+5cOeOMM+SCCy6Q6dOn23b8YDpau3at/N///Z+sXLlStmzZIjosNnhLTk6WGTNmyEknnSRnn322nHbaaSrtH/7y6ibcTII5D+yLAAIIIIBAoAIrP62R9XsbZM32/fKheh266TfprlwyRc5bVCiTczIC7Zb9EEAAAQQQQAABBGwQ6FVLN+kHnzpwpZcYbFFL/ti1xeoD6mD9otVJP1zXFbJyMwYqZelwlq6EQlWNYM8w+yOAQKACPb19UtPcedhygq2dvYE2H7H9ovW+PWIAXg6kqyxmpSW6qmbpCloDlbOSZaz6c2Zqkmvp4kpVtWxgWcE2qVa/qBfIcsaRnFM4jq0rX/3mposDCl+5j69DWDf86qmgKmFNyc2Qs+ZNkCSWHg7HaaRPBBBAAAEfAiZkJghgRegSv/322+WOO+6IyNGXLVsmq1atCvnYOnh19913ywMPPCANDZ4PRIc7QJz6Yfqss86Sn/70pzJnzpyQxxFIB88//7zcdtttsmHDhkB2P7RPSUmJ3HzzzfL1r389rGtfm3AzCQqWnRFAAAEEEAhQYFt1s7y0sdL1UO9F9eptu0oFsD4/K0+OL8kJsFd2QwABBBBAAAEEELAqoKtO7KlToasaFbqqbQ3b0k08oA7sDDnJSS9NleNawjDZ9TpO/1lVzkpPHvlq9IHpmrdXtwqotHf3Sodarku/uj7Un3fu2iUXnHyU1wk//OJbMqFokqsaig5J6Ff9TP7Qn9W/6WDdYZ93/ZsM7Ov+/MG2rn3dnx/ybwN9D3xe/RfW92PNO7uxN6NWFfrVywi6lxPUoRwdDI72zUn37UhZYuRd/t4bL5Q9W9YHfVr0coT/+us/BtWucGyanLOggIqWQamxMwIIIIBAqAImZCYIYIV6FVhs7/QA1urVq+WSSy6Rffv2WRQQ11J/t9xyi9x6661h+59pHQy74oorXFWvQtlOPPFE+eMf/ygFBQWhdDNsWxNuJmGBoVMEEEAAgZgXaO7olkfW7JK2rh75vXr1tn1BlUY/fXaenLuwKOa9AEAAAQQQQAABBMIhoB9y6wpXOhS/V1WeGIkH3Dx8DexMmuCUkZJw2PKFOpiVrSpnJVJ5w+dFoL8O3QGqjkFhKnewamjISu/T3es9nBKN15EOYB0Kbx0W5BoIdn0W5BoIbA3+t8EBMfd+3gJkiSolFkpQTIcK9S8bs4VfoE9d77WtqrqVqoLkDl3p5QWduEXj11u0OWLkeUb2bdsk93zrfMun6qbf/kWKps8Oqn3e6FT1XluhpCWzrHBQcOyMAAIIIGBZwITMBAEsy6c/tIaRDGCdc845IQWSHn/8cfnGN74h3d32/A+OHs+f//xn0cv/2bnpL9DTTz9dtm/fbku3EyZMkJdfflkWLFhgS3+DOzHhZmI7Ch0igAACCCBwUOCxtbtEv7H6+Lrd0uDlDdYFRWPk9Dl5smJZCW9+c9UggAACCCCAAAI2CTS0dbkCV6U1rVKhKoyo1X9GdOPha2Dcpjrp6kpjM9Qyhq6KWZ9VzRqtliA3MfCiwyWdPQPVqYYLVblCVqpaVdvB6lVdan+7NlOvI7t8dD++jH7+zGopmDjJVSkmJTFektWHftV/d/85NUn9e4L6vHod/DkdDGPzFNDXe3VTx6HqVpWNHWGruDjS/ny9+RfHyNPo2ftul3UvPu0fb5g9lnzpIjn/htuCbp+jqlaet6hIRqVQrTJoPBoggAACCAQtYEJmggBW0KfdngaRDGA9/fTT8tWvftXSRHQVqIsvvlj6+uz7H3w9kPPOO88VwkpQ/xNqx1ZVVSVLly6V0tJSO7o71Me4ceNkzZo1csQRR9jarwk3E1tB6AwBBBBAAIFBAq9sqpItlU3y6if6tdnDZnxminzt2Ely6fGTXQ9n2BBAAAEEEEAAAQSCF+hXCav9zZ2yQy0tqINXtS1dwXdiYwsevgaGGWtOOsziXrrQHc7SD4d10CVaNv211KWW+uvo6pO27h5XaMq17J8rQPVZyGpwhSr9uZEOOQ72irXryMq1Ei6jpITEt7GEAAAgAElEQVS4w4JaOqDlCmrpAJfrz/p1+GCX3s/poUT9NaN/6cq9lGCFClvVtXRG9GvCyjUSaBtf19JVP3lQZi8+NdCujN0vXF9vTgLTXxf1rV1S1tAuZQfaZd09K6S9bIvlKVhZhtB9sKy0JDlfhbCy0pMsH5+GCCCAAAIIBCJgQmaCAFYgZzoM+0QqgDVmzBiprKyU1NTUoGe1YcMGWbx4sXR0dHhtm5SUJBdddJFceOGFsmjRIsnOzpb29nbZtm2b/P3vf5eHHnpIysrKhj3uj3/8Y/nJT34S9LiGNujt7ZWTTz5Z1q5dO2xfxxxzjKuK17Jly2TixImu/0mtqKiQdevWyX//93/LP//5z2Hbzpw5U9577z3JyMgIeazuDky4mdiGQUcIIIAAAggMEfi4rFFe21Itm8ob5fWtNR4+esWH604qkbPmTZA5hVn4IYAAAggggAACCAQooKvulKsHeztcla5apLmjJ8CW4d+Nh6+BGeM04DRaPRzOVUGsgXDWQNWsMerf9PJzob7v1q3CVK4A1cEglbtCla9Q1Ugs0xnYFRLYXlxH/p2i1Uj//3CSDmm5AlsqqOUKbA38faD61uDw1pAgl9pfB7x0CGwkQ1w96muqWgV+K9X3Hx220q+6slssbPu2fSx/vufHUl46fJBGB2XOvf5mmThjbiyQeJ1jtH69hfOE6MBVQ1u37DvQ5gpc6Q/9fca9VTz2Lenev9vyECZMmSHfe/gFy+11BazzFhVKDr/4aNmQhggggAAC/gVC/X83/0cI/x4EsMJvPOJH0FWqvva1r3k97ooVK+SBBx4IekxdXV0yf/582bp1q9e28+bNc1Ww8lUZSoexfvSjH8m9997rtY/4+HhZvXq1LFmyJOjxDW5w5513yq233uq1j7S0NLn//vvlyiuv9HmMF198US6//HKpr6/3ut8111wjDz/8cEjjHNzYhJuJbRh0hAACCCCAwBAB/ZuvT7y1x/Wbf0++vcerz3kLC+XMOfly+ux8/BBAAAEEEEAAAQR8COgwyZ66Nlelq121ra6qPNG4USEksLMSiw+pA5MRSVThq2wVyupprJGvn3Gs12b/fPdjyZlQdGhZv6EhK/310d07wutvBjpBG/fjOvKPabKRXvLzs2pbhy+dODTI5V4+cej+vpZSbOnskSq1lG15w0DYqkaFr5wWUvR/hfjfY/PbK+Xxu26Unq5OvzsnJqfI5bfcq6phneJ3XxN3MPnrzX2+XIErVfltIGzVJuXqtdVHELHqye9KZ4X353OBXAOhVMBy95+WnCDnqvff8kYHX+AhkDGyDwIIIIAAAiZkJghgGXgdn3HGGfLqq696ndm7774ruvpTsNvPf/5z+cEPfuC1me7v9ddfl8zMzIC6/dnPfiY//OEPve67cOFCef/999Vvp8UH1NfQnfbs2SO6QpUOew3ddNWvl19+WU45JbD/adm8ebOrQlZdXZ1HX3p82vKoo46yNM6hjUy4mdgCQScIIIAAAgh4EdBvSj30xk61XEeP/G71Tuno8VwK+fipOfKFufly2fHFGCKAAAIIIIAAAggMEdBLoO2s1UsLtsreutaoD5RQISTwS5igmn+rWHiQ71/B9x4Y+RfEyLeRDjzqUFbT/kr53gUnet35lidel+z8Iv/YBu6hv6/95qaLAwpfuaevQ1g3/OqpmKyEZeLXm35vq0lVGnVXuNKBKx1ODHSre/UBafno5UB399jv+OUXyb/8622W27sb6sp65ywokKKx6SH3RQcIIIAAAggMFTAhM0EAy7DrWi/xN3nyZOnr83wwOXv2bNm0aVPQM25qapJJkyZJY2OjR9ucnBzZuHGjFBQUBNWvrtClK3V525566inXUoZWNl3ZSi8h6G3TSyBee+21QXX7yiuvyBe/+EW13rznb7qddtppwwbdgjqI2tmEm0mwc2Z/BBBAAAEEghF4fn257FQPDP+6ocJVqWHoNjknXb68oFBWnFwiqWoZBTYEEEAAAQQQQCDWBRpVVYWdemlB9TOUfsjX5+W9jWg0okJI4GeFoFpgViY+yA9s5oHvhZF/K4z8G+k9cPLudO+NF8qeLesDQxy0lx1Vi4I+aBQ0MOU6alI/i+nAlf45bF+Qgauhp6GzaodUPf5ty2dnwQ0PyoVfWOZaljTUTQcul88vkCm5GaF2RXsEEEAAAQQOEzAhM0EAy7CL+u6775abb77Z66x++ctfyne+852gZ6zbfe973/Pa7ve//71cffXVQfdZW1sr06ZN8xrqWrBggXz00UdB91lRUSFTpkwRvVzi0G3p0qWyZs2aoPvUDS6++GL53//9X69t9Tj1eEPdTLiZhGpAewQQQAABBHwJvL+7XtZsr5X31Ou6Us/qlPo38K47aaqcu6iIN4C4lBBAAAEEEEAgJgX0L4/VtnSpwJUOXbVITZP/JY6iDYoKIYGfEYJqgVuZ8iA/8BkHvydG/s0w8m+k98DJ02nftk1yz7fODwzQy143/fYvUjR9tuX2Tmzo1OuoqaP7YNhqIHSlK17ZuVU++R3pqvg06C5TCo6U/Et/KTkZya7qVZmpSUH3MbSBXnb0zDn5MiMvsJVxQj4gHSCAAAIIxISACZkJAliGXaozZsyQ7du3e8wqMTFRdHWsvLy8oGesg1KlpaUe7UpKSmTbtm2Wlwu8/fbb5Y477vA6nnXr1snxxx8f1Fjvuusu+fGPf+y1zapVq1zLCVrZ9Ny1q7eqYtdcc408/PDDVro9rI0JN5OQEegAAQQQQAABHwIVDe3yp/f2ud7AevbDMq97XnzcJDlr3gQ5oSQXSwQQQAABBBBAICYE+vr6pbKpQ0prBkJXDW3djp43FUICO30E1QJzcu/l1Af5wc0ytL0x8u+HkX8jvQdOhzvpJeb+9OvbZPPrzwYG6GWvkmXnyeev+nfJVuGZMelJkpQQb7kvpzR0ynXUogJWZarCVZl6z6pMvV+lq4/avcXFieRlpqol/9IkqX6XPPuTq4JayjIuMVnyLvqZpEyY7hpaRkqCnDO/UMZlpoQ8VD22z8/MkzmFWSH3RQcIIIAAAghoARMyEwSwDLqW165dKyee6H199bPPPluef/75oGf7zjvvyOLFi722+9WvfiX/9m//FnSf7gbV1dVSWFgovb29Hn1861vfkt/85jdB9T1z5kzZunWrR5t58+bJhg0bgupr6M7Lly+Xl156yaOP7OxsqaqqkqSk0H5jwISbSUjANEYAAQQQQMCPQE9vnzy4qlQ6unvlwTdK1RI6ng1OOWKcLJ9XIOcfVYQnAggggAACCCBgrID+uWhvfZtraUG9xGBbl+f7Kk6cPBVCAj9rBNUCt9J7OuVBfnCzsndvjPx7YuTfKNa/3rrV9+dqFYqu0h+NHerPnaIDWFVPflc6KzyfWwQmKpJSOFPyL/nFod0zUxNdYayx6cmSrT7GZiS5/pyenCBxOhFjwBatX2+t6nzqoJUrdKVeG8IRuFLnb/zoFCkak+4KXRWMSRNd9d29BVMBU4evcs/5oaRPO/awqyIpIU6+OHeCFOfYs4TgSTPGyVGTxxpw5TEFBBBAAIFIC5iQmSCAFemryMbj66UAH330Ua89Pvfcc/LlL3856KP94Ac/kJ///Oce7eLj410VtSZMmBB0n4MbnHHGGfLqq6969FFQUCDl5eUB971lyxaZNWuW1/3/8z//U/Q8Qtmefvppueiii7x28fe//11OP/30ULo3Is0ZEgCNEUAAAQQQCEDgz7oC1sFKWPoNzaHbkfmZ8qX5BbJiWYmq0GnGm44BsLALAggggAACCMSAgA6h765rVZWuWl2vXT19xs362ftul3UvPm15XmOPXi4TvvhNy+2tNIyTkf+Zs71iu+x85AYrw3W1YSmrw+lueeJ1yc7nFziiNexg+UIPQ0OMAkONFac+texvfWuXK2xVrcJW+rVOLQPs5XfFpOKxb0n3/t2BAXrZK2lcsRRceb/f9ikqpOMOZulQ1kA4K1my1HJzTnuPJFquIx240u9D7VOBK12R/UCYKo2OV9WodNiqaGy6ClylSkpigs/zrSthPvPrW6VsxyfD7pdWNFOyTr3mUOWroTvqrN6pR4y3rXrV4qk5snhqtjEhQL9fcOyAAAIIIBAWAQJYYWGlUysCbW1tkp+fL83NzR7Nx40b5wozWanStGjRIvnoo488+jzmmGPk3XfftTLUw9rcf//9csMN3t802rRpk8yeHdja5vfdd5/ceOONXsezefPmYcNZgU6gsbFRcnJyvFbr+u53vyu/+MVnv4ESaJ+D9zPhZmJl3rRBAAEEEEAgGIG122vlvd31snr7fvlob4NH09Hqt0CvWDJFLlk82ZZS6sGMjX0RQAABBBBAAAG7BXTVDF3haodaXlBXWej1VgLU7oNGsL/7vv1V2f2J53tQgQ5paIWQQNs5bb+6Vx+Qlo9etjzsI0+5QJavuEVy1EP5lCTfD3gtHyTKGkbLg/woYzlsOBj5PzsY+TfSe5jqpL8nu6pbHQxb6T9393qLW3k62V0BK7Az8dle+vfTxugwllq+8LOA1kD1rMGVlYLtN5z7R+o6autSgStXhauBj/q2rrBMc9wod+AqTQpVhSsr3499GV31kwelcN5SeX59hd8qXccUj5XjVXjKjuppCyeNkWWqGpYdfYUFnk4RQAABBKJewITMBBWwov4yC2yATzzxhFx++eVed9bLBOrlAoPdGhoaRC+x169+m2Po9v3vf19+9rOfBdulx/6ffPLJsCErvQShXoowkO28884TXeVr6JaXl+daItCO7dhjj5X33nvPo6ujjjpK3n///ZAOYcLNJCQAGiOAAAIIIBCAgH4Aqd880g8hX/q40muLq5dOkbMXFMi8ojEB9MguCCCAAAIIIIBAdAnoahql6meeUvXzTqV6yGv6pt9z0nPeXdcmz/34a9JWtcvylAOtEGL5AFHS0M4H+aNSBpaxyhmlPvRrRorr79H6QN7qKYjUg3yr441EO4z8q2Pk30jvYYKTXkqwRi0f6F5KUL/qAJbVLdTg7KiFZ0nO6SusHt5nO/19QAezdKUsd8Us/ZqREtnlDEfqOmpXFUYHAlcDSwrWqZ9JwrHlqu+zriUFswcCV6k2BKADMWpXy1S/sLHC78+UR6iK8p+fOV4S1co3oW6zC0arvvIcV3Ut1HnTHgEEEEDAHgETMhMEsOy5FiLey6mnniorV670Oo6NGzfK3Llzgx6j7k/362179tln5fzzzw+6z6EN9Btto0ePlpaWFo++rrjiCnnssccCOsbkyZNl7969HvsuX75cXnjhhYD68LfTN7/5TXnggQc8dktOTnaN30qFMXdnJtxM/PnxeQQQQAABBEIV0EvvPLiqVHQJ+EfWen8498U5+XLOwkI5Y3Z+qIejPQIIIIAAAgggEHYB/b5ItXrIqwPmOnilw0imbz3qwXaZWs5nd22r7FIfTR0DD7XtDBaZbDgSS1npyrI5qjrHQChLB7RSXA/oExNCfzAbiXMTyEPqSIwrmo7pr5LK7MXe3yOOpjmEeyxcR4EJO81JLyV44OBSgu7qVjqE4+V30gMD8LJXZ9UOqXr825bb51/+a0nJn2a5vZWGSQlx6r6vQlnqe8ChcJb6PqAraSXoklph3sJ1T9LvK+klBQcqXLVJrVo2Mhyb/t6plxQs1MsKquBVWrL9FScD/VrTP3e9+km1bFc/a/railQw7Kx5E2wJh83Iy5Qz1ftzI3GthOP80ScCCCCAQOQETMhMEMCK3PVj25H1hTh16lSvlapCqc50zz33yE033eR1nDt27JCSkhJb5rB06VJ58803PfpasGCB1+UPh+544MABV6Uub9stt9wid955py3jfOSRR+Qb3/iG177Wr18v8+fPt3wcE24mlidPQwQQQAABBIIQePKt3a43yP6wbrc0tnd7/vwwcYx8WVXA+rpaipANAQQQQAABBBCIRgG9lKB+6KcDVzv3t0rzwQBSNI7VrjG1qDnurhsIXO2tb5MeL8spRnOFELsc7OgnUkE1/bg9Sz18dwey3OGskXoYH4pdoA+pQzmGk9vu2/ax/PmeH0t56ZZhp1E8a6Gce/3NMnFG8L/k62SbwWPnOgrsTEa7k/6FrsGVrXSlqy4VUAn3tv+p70lb2fBfY8MdP2vybCm56h5paOuWXjtTYRYnHKe+GWSlHlzKUIezBi1raEdVJz0sO+9JnT3uClcqcKWCV/ubOy3O3HczXTVMh60mHgxdpScnhuU4Vu9JOvC/dketfLi3wee49DzOUe+pjU5LCnn8U3IzXIGuJIeGt0MGoAMEEEAAAUsCJmQmCGBZOvXR1eiOO+6Q22+/3eug7r//ftGVm6xs1157rfzud7/zaKorPbW3t0tCgj2p/a9//evy+OOPexwnPT1dWltb/Q79rbfekhNOOMHrfrrfyy67zG8fgeywatUqOeWUU7zu+qc//Um+8pWvBNKN131MuJlYnjwNEUAAAQQQCELg9S3VsrGsUV7dXCVbqpo9WuaNTpGvHjNJrltWEpbfMAxiqOyKAAIIIIAAAggcEujq6ZM9KoDkCl2pEFJnd/gf9kaSX1cUqVZLNu2ubZNdat6BPPB0YoWQSBhHW1BNF0LRVVIGljFUVbMOLmeoH97G6yf1UbBFeyAkkkSb314pj991o/R0+Q8lJCanyOW33CuzF3t/fzSS8xiJY4erIs9IjH0kjxFNX2+HLSWovifpClehLCUYqGNKYrzkjU6VfP2Rlar+nCJ1u7fIb266OKCvNfdx9NfcDb96yhV87FPB5aaObqlv61IVu9SrqtJ1QP1Zv3aqnzGiYUtTy+oNVMxSAS31fcFdOStTVVWMC/D7Qaj3JB24qmjoOLSkoP75oz8MOGNU8ExXuJo4Nt21pGCGWspxpDcrX2sb9jXIG9v2+zRJV9W6zp5f4LqGQ910KE0HulIS7XmWGOp4aI8AAgggEP0CJmQmCGBF/3Xmc4Q6ua4rUe3a5bkMT0pKilRWVsrYsWMtzfKMM86QV1991aPttGnTZPv27Zb69NboJz/5idx2221e+6uurpbx48f7PNbTTz8tF110kdd91q5dK0uWLLFlrHqJQ73UobftZz/7mXz/+9+3fBwTbiaWJ09DBBBAAAEEghDYUtkkr2yqko/LG+WfW2s8WuoHQDp8dcFRRTJ13KggemZXBBBAAAEEEEDAXoG2rh5XhSsdutpb573qk71HjGxv+qGnnqeucrVbvbarZX6C3Sqf/I50VXwabDPJmzZXzrn1saDbhdQgHE90AxhQ7e6t8pfbLg1gT++7jNRSVnrZIXeVrGx3OEs9mA/mQbzlSQ5paOUhtV3HjuZ+dJWZUAIh0Tw3u8dmZ0Ueu8cWbf1F6utNPyfRYSRXdSv1Ud3YKbWtKnwT5nu1fg8iVy3T6g5b6VcdzvEWOAo1XOTtXOt56++3rlCWK5ylQlkHX91L/Eb6GklUSDqoq4NZh5Y11H8fsrSt1XvS+bc+Kt3ZU1yhK13RLBynPEuFinXgauAjXUZFIHA19Dxa/VrbqX4u/Zt6X81bNVL3MfQ5+8LcfJmaG/r7ajrIde7CQn5JMtJfiBwfAQQQcIiACZkJAlgOudiGG+bKlSvl1FNP9fppXZFJV2ayus2cOVO2bt3q0fzEE0+U1atXW+3Wo93vf/97ueaaa7z2984778ixxx7r81g6/PTDH/7Q6z6lpaWu5Rnt2Lq6uiQ1NdXrUo8rVqyQBx54wPJhTLiZWJ48DRFAAAEEEAhCQC87+NjaXVLX0in/885ery3PX1Qo5y0qkiXTcoPomV0RQAABBBBAAIHQBRrVEkE71IMtHbqqUEvdhPvBb+gjtt6Dfuh7QM13twpc6dBVRWO7eFlZMKgDdFZul+r//YH093QF3G5whZCAGzl8x3tvvFD2bFkf9CxGTZolEy755YgstzXc4JLVUkS6Qoq7UlaOCi7ooJauuBFohZRgJ271IXWwx3Ha/lavI70c4b/++o9Om67l8YYjNGN5MA5oOFJfb5FaSnC0quakq1q5A1fj1D0sMYgl1nTI6Jlf3yplOz4Z9mzateRnj1paUX+fdlfK0q86qKVffYVvRvIy057uSllv3nOd7C/dFPThUwqOlPxLfxl0O18NdOBKV7ZyLymYqZZdjLYtlK81XaX0+fUVPsPyuoblyUeMk3lFY0Keuv6er0NY0egY8uToAAEEEEDAVgETMhMEsGy9JEa+s8svv1yeeOIJrwf+29/+JmeeeablQeXm5kpdXZ1H+wsuuECeeeYZy/0ObfjCCy/I2Wef7bW/F198Uc466yyfx/rud78r//Vf/+V1n5aWFsnIyLBtrDk5OVJfX2+7ia+byZo1a6SoqMi2OQTaUXFxcaC7sh8CCCCAAAIjJqAf9D2qAlhNKoj18OqdXkvtHz81RwWwCuVfjp44YuPiQAgggAACCCAQmwL6Z5P9Khi+o0aHrlqlVi11Y/LW09cn5QfaDy0tqMPxdmz6IZ9+oD0lN0N6dr8vz/3yuwEt0xSrS6JZrRKil7Iqmj7HtQRXnaqSUteiPlSFGP2qK8dE8oF8qlqyS4exhoaz9JJWoW6xsnRcr0pA6kp0ejkyvcyp/nOH+9X1b599rlYth7bh/hWWaaddc79kTZwhSSp4kpgQJ0nx8ZKkzmGSqpqi/23gY+DPrs8P+Tf3v+tAnv58glqeLFwBPMuTVA1D+VrTy8bF4hZKKGQ4L9dSgur7a7VaQtBd4aq5oyfsvMnqmnYFrdRHXtZAlav05NCXmov0PUn/7KL9Dq+YNRDMausKvnqlHSci0ssQ6+qM7upWRSp4pZfRjfYt1K81/TPc8+vLXSE9X9tRk8fKkpKckO/ROtR2vvplySxV+YwNAQQQQMAZAjq/MNJbWVmZ6GJA3ja9IpwT8gsEsEb6qrHxeM3NzZKfny9tbW0evRYWFsqePXskIcHamxT6h/DExES1trjn+uFXXXWVPPLII7bNRFfTWrZsmdf+dLjs0kt9l1W/4oor5A9/+INHez33nh57/0dMV9PyttyjrkL2+uuvWzbxFcCy3GmIDfU1wIYAAggggEA0Crz8caV8WtXseqNIL28zdCvOSXctQXj9ydMkXq8HwIYAAggggAACCNgo0KdCDuWqupWucqVDVzoYbvKmq4zsqlPLCqoqV3vr26S71573C1LUg+3J6uc2HbqanJMhg4M2I1khxKnnzu6qPPp9IL1cla40Ozicpaul9EbwPSJdGcu1lOHBSlm6ioYOaaUkBvaep9OWjtMhx4Hw1OEBKv1vHTpcdfC1S33+ULjqYMgqmK/NulcfkJaPXrZ8+Y9aeJbknG49wDX0wCp/NRDiGhTW+iy4dXiAS1cbcge3XMEuHfpyhb8OD30N7BMvejlMqxtVwoKXCzVc5F5KsFotJecOW9Wq+1K4b0NDlxLUy6bpJfLCEQwMNTgT/FkJvEWHXs5QBbF0KNdVPevgkoY6rBPOczDS9yS9hODgJQV1OMhpmx3XkT7fL26sdP1c62ubMX6UnDYrL6hqb9760+7nql+Y1Mt2siGAAAIIRL9AOH4OCmXWBLBC0aNtQAKPPvqoXH311V73/dGPfiR33313QP1426mpqUmysrK8tv/2t78t99xzj+W+hzb86KOPZNGiRV77u+++++SGG27weazzzjtPnnvuOY99xowZIwcOHLBtnLqj+fPny8aNGz361OP/4IMPLB+LAJZlOhoigAACCMSgwPp9DbJya428u7te3ir1rNapH+Zde9JUuWTxZBmv3jRlQwABBBBAAAEEQhXQ1Td0+EhXutLL7bVHqEJEqPMIpL1++F2tKo3oeerQla46YtemgzTFKnA1RQWuJqiKV77C8qE+xLdrzNHcz0gE1XTgsEE9eHdXytLhrHpVMetAe1dYH8b7c9fVSnQQKzdDVc1SoSx9bem/60COe7M7pOZvTPrz+utHVxIbHJhyV6XSD7rd1alcYapBVanc4aqRqkJW9eR3pbNiayBT8rpPSuFMyb/kF5bbj2RDHazxW5XLFd46PMDVsPdT+b/bL7M81Jt++xdVcW625fZObGgl8KhDvno5NFfYSlW40sGrLvU9N9ybaylBV2WrgQpX4zODW0owlPHZEZwJ5fhW2upwqF5mWYeyDlXOcoW0umwJZof7npSRkqACV+miq1vp4JUOXEXbQ+Vgz4td15E+t//4pFq2Vbf4HEKB+lpZPr/gsMB8sGPW+6epYLVejlCHHNkQQAABBKJbINq+VxLAiu7rxYjR6fJra9eu9TqXTz/9VGbMmGF5nvv375fx48d7bf/DH/5QfvrTn1rue2jDLVu2yKxZs7z294tf/EL0EoO+Nr1E4csve/7Glq4OVllZads4dUfHHXecvPvuux59zp49WzZtCn59cndHBLBsPU10hgACCCBguEBNc4c89fZeKTvQJv/vw3Kvs73kuEmuJQjnTxxjuAbTQwABBBBAAIFwCeiwxE5V4UpXutqjKkAFU10mXGMKV786IKIDZrtr1Yeaq11LEOnKM/pBpw5c6UpXwSzpY9eDxXCZRUu/kQqq6Qe2ujqWrpIyOJxl17KUVn31Q3UdxoqrK5U3/uub0tsdeIBQL2npXqZRf727Q1GDl/I7LEA1qCrV4KX/IlkxLFC3ise+Jd37dwe6u8d+SeOKpeDK+y23d0LDUCvyjDvuSzL17BtdFbgOfahSXyrrddjfB3/O/WcdTtV/TnTtf3j7of0d1kbtr/+uQ2cj/cAsmMBjQlKKzLnsNuktWuRaCi/cm3spwbzRA8sI6uBHhqrEE6nNpO9vOnTa2tl7KJQ1uHqWXu420M3ue5KunnhoSUH1c8gYAwJXQy3tvI70eVynfsHx/T2+CxqMUVXhvryg0BVgC2XTX5PnLChwheLYEEAAAQSiV2Ckf570J0EAy58Qnw9JYPv27WQ3otwAACAASURBVMMGrJYsWTJsMCvQg5aXl0tRUZHX3W+55Ra58847A+3K7347duyQ6dOne93vP/7jP+Tf//3fffZx2mmnyWuvveaxjx7/vn37/B4/mB2WLl0qb775pkcTPf5t27YF09Vh+xLAskxHQwQQQACBGBTQv4X/4Bul6k2+HnlIvaq/emynHjlevnJ0kZw5Z0IMCjFlBBBAAAEEELAq0NTR7Qpd6UpX5Qfa1c8Z9iy3Z3U84WynH5K6q1zppWe8/Uxl5fh6eRm9JLQOXE3MTj+sIlEw/dn5YDGY4zpt32hz0tXiBkJZ6mPQcobBPIi34xxUPvkd6ar4NOiu0ooGKjvZ9fUQ9ABGqEG4q82M0DTCehinG7mCWQcDWYdCWiqY5S3wNXTfQ6GvIe0H9xc/6HO1uz6RZ26/SnqCCDzGJSZL3kU/k5QJ3p8LWD257qUEdcgq/2B1q3AtJWh1jNF237Y6D3/t9FKp+mcN9zKG7mUNG9S/Db3Hhvr1llY0S5b82wOHQlfRds79WVn5fDiuo4/LG2XlpzU+K1zqJaPPVpWw9NdXKFui+mLVFbX0z4tsCCCAAALRKUAAy9p5iVPJZnPfSbJm4ohWN99887BLDD7yyCNy1VVXhTSPvXv3yuTJk732cdttt8ntt98eUv+DG+u04tSpU732d8cdd8itt97q81innnqqrFy50mMfPX4dbLJzW7ZsmaxevdqjyylTpsjOnTstH4oAlmU6GiKAAAIIxKjAcx+VuSo0/PG9va4lCoZuM/MzXRWwrlw6JUaFmDYCCCCAAAIIBCKg3xbTQZFSFbgqVcErvQySqVuvetqpg1Z6WUEdvNLLytm16Yoi+gGa/shVy8HZ8UZtOB4s2jXfaOrHKU66QpQrmKWWLxwczrKr2trgc9JZtUOqHv+25dOUf/mvJSV/muX2TmgYanWnUQvPkpzTVzhhqpbHaHdFHssDcUBDq4HHlIIjJf/SX4Y0Q70cqf4e5A5bjeRSglYH7pT7ttX5+Wunf6muUQXe3cEsXU3xw6d/IdXvvOCv6bCfP+FLF8kFN9xmub0TG4brOtI/J768qdJn5VcdnjpzTr6UjBsVEp0Ocn5hbr7MyMsMqR8aI4AAAgiER8CO/6+3c2RUwLJTk74OE+hTJb6Li4u9VndKT0+XqqoqycwM7QeWiooKKSws9Cqvw1933XWXbWfFVzWvu+++W370ox/5PNbpp58u//jHPzz2+f/svQmcHFW59/9ktp59yySzZyb7nhAIEkBkB2X9A3rxgoJeEGUJaFT0lcgm/l9FhLAGFfCislwFLrIqAiGEJYTsIXtmMvuW2felZ3yfp3p6MszUdFdXV3VXVf8On6YnM2f9nurq7nN+5/dI/6uqqgzrp1Qk7mIfffTRuDol3KOEfdSbIMDSSw7lQAAEQAAEIpXAJ6VNij36+gNHaHtl6zgMYof+rZOK6bunzqDEuPCFFojU+cG4QQAEQAAEQMDKBER0VdvWq4QWFKer1m7jhEhWG7c4hkpIQRGuS4jBfnYnMiJJ6JgidrcSwVURu12Z8XnLrI1FI8ZvpTrszqmnf9ATwnBEnMU/s0hLQv3pTRAXecix2RG5+LXqYrcSeY4ffpafu2sP0bpf/ZdexHThHX+itMI5vEE/pGzSu4efPf/2/E6e3fws9x3l7yy6ECGoXVKwjjyufI+bmtNTKAWPcdFRlJ3mCSNohVCCeufW7vdtveP2Va7q4G66/8ZLdVe96tGXqGD2Qt3l7VjQzOuogQ8kvLKjhrr4PdpXOnXOFDqmMD0ofKzBorPmZ9Oi/LSg6kFhEAABEAAB4wlAgKWPKRyw9HELa6m33nqLzj33XNU+XHXVVfT0008H3b8jR47Q1KlTVev5yU9+Qr/61a+CbsNbwd69e2nBggWq9d133330wx/+0Gdb559/Pr3xxhvj8mRnZytiNCPTCSecQJs2bRpX5aJFi2jXrl26m/IlwNqwYcOE4SB1N6ihoIj8kEAABEAABEDAqgQqeQPxhS1VdLC+g0/mqb/fX8vuV1//wjSaNTW4E3lWZYB+gQAIgAAIgAAIaCcgm/+VHFJQnK5KGzs5lLHvDSXtNVsrp4jLGjr6PC5XLLxScwrV22MJ5+N1ucpNS1DCWJmZzNxYNLPfoa7biZzkOhZnrEYOYXg0nKE4Z/X5dOTwsneScEZeZq4YFlDFsoBq+FkRU438POpvo0VWnF/EKr42TR685XIq37s94Eu2eMEyunnN8wGXkwLifDPAh4tHC7TGirY+L9zyCLmUMm5vWY+wa7TQS342WtsFIZ+2KTaLk4gyspKPiq3E4copYeWceN/WdrX4zhWOe5IR/Q5VHeIWNSXFRfkZCZSfHk8DrfW0YK56CM/Vf3qHMnMKguqahOV+ZXuNIpD2lZaxAOuU2VlBu59+icVcxxVlBNVnFAYBEAABEDCWgNGRxrT0Tsx1TjnlFNWscMDSQhB5dBG44oor6LnnnlMtK6H4TjvtNF31ji7U0dFBqampqvXcfPPN9OCDDwbdhreCLVu20PLly1Xre+SRR+jGG2/02dZll11GL7300rg80v+2tjbD+ikVLV68mD777LNxdUr/P/30U91t+RJg2eVmonvwKAgCIAACIAACOgjIAvtj60qogxeEnvjgsGoN5y/OZQFWIS8ETdHRAoqAAAiAAAiAAAjYnUDvwCCVN3UrTlcScq8/CEcdK7OQcYm7lcfpqsuvW4HWsUTzRp9s8nlFV+IwGsqEDWpttCOJkwizOnrdHrcscc1ipyyvQGu0s5LVQseJWDFenKhGC6i8blT8PPpvnxNZ8d8kzJNZJ88rD+yih1ddSe7+8SHdJ7r6YuJctPL+Z6hwzmJtF2gIc8k1IGJbj+PWeIGWOHCNc+UayTdeFNZedYAOP7FS9wgiIZSlwDFK8DgSSpDdrbJZbCWhBGNZROjEFEn37UDmz2n3pEDGrpZX7v8iPPQIrhKUn+V9xF+S0I7/u62a2gwINd3Hn6Vf21VLVXyIwVeaOSWJvrwwh2KCfM2eMCOTTpwx2bT3PX/s8HcQAAEQAIHwE3CCZgIOWOG/jgLqQWtrK+Xm5lJvb++4ctOnT6eSkhLDPpzExsaS2+0e1863v/1teuqppwLqt6/M7733Hp1++umqWZ555hkSwZmvdO2119KTTz45LktUVBQNDhp7olVcocrLy8e1dfbZZ5M4k+lNTriZ6B07yoEACIAACICAXgLPb6pQwgf98cPD1M4bMWPTsmnp9J/sgPUfywv1NoFyIAACIAACIAACNiMgIfdEcCWPyuYeW4W7CgR1a3c/C666FWFZNW+KDbIwxYiUFBdNxRxWUERXhRmJJKEGw5WwQa2NPDixqxJf/+280ewNY/jm/72W2sp2awOokkstdFxs9KTPO1Epof08oipFQOUVUo0K8+cN+RfshrTugWgouHvjOnr6nls0ibBEfHX16gdp4Qr1dVwNzdkui15HnikzF9O5P/0DufnaFGGYOH/Js/IY/p3ye/7ZPepv8u+RfKPysgHYSFmrQQxW8Di5cBZ9/7G/U5IrxmpDM60/uG9PjDaS70nyniJCK3nk8SObxYh63Ubl87CIsI6wK2qwSe5Jb++tp311HT6rymWB2AVLcoMOSy1reRLa0CzxcbA8UB4EQAAEQMBcAk7QTECAZe41Ynjtjz/+OF1//fWq9d511110++23G9amhCCUUIRj0yWXXKLqOKW34ZdffpmkTrX05ptv0pe//GWfVd966630m9/8RjWPOGBN5OSlp7/p6emqrlqXX345Pf+8Putt6YcTbiZ6eKIMCIAACIAACARD4P0DR2hLeQv9c3ed6kJQDi9WfWPFNLr+tFm6F62C6R/KggAIgAAIgAAIhIaAnPT3iq5EnG2QFik0ndfYimx+1bT2KC5XIrpq6R7QWNJ/tuxUl8flanKSEtrGKhte2KD2P3eSA5zGc3rhoTvpo9fUowdoobr47K/RV65bzeKqoyIrvZvgWtoLdx5xnfnbmtup6tCeCbsiYQcvueE2SzpfmcnPao484gInoRbVxFzjxF1jxF4TCcDUBF9j844IwMbWyf2p+O9V1Fe9T/c0BBPSUnejYS6I+7bvCYiUe5K4vonQyiu4ykqOM/QzWJ97kF7dUcsHErqDvuLl3rPxcDNt4oevJG6pFx+Tx+FC44Jqc2FeKp01P5uiTA53HVQnURgEQAAEQMAUAk7QTECAZcqlYV6lK1asoE8++WRcA7I4JqHqioqKDGt80aJFtHv3+NNiJ554In300UeGteNLVCbhCY899lifbd1333304x//WDXP/v37ac6cOYb0VVzHEhISVOtauXIlPfTQQ7rbccLNRPfgURAEQAAEQAAEdBI41NDJi0k1tLOqldbtHy8al3Wa60+dSVedVKycHEQCARAAARAAARBwBgHZBGrgE/3yWUCEVxKGzImpu9+thFAUwZU8S1gtI1Ich4eZNjlREVwV8bNVXUewQa1ttsFpPKeqg7vp/hsv1QZQJdeqR1+igtkLdZe3Y0Ff19E1d69l16sz7DgsQ/ocyY48WgAGK3g8+cIr6LKVd2hpyjF5cN/2P5VOvCdlJsWNCK5EdJWaEGOo4EqNqoRl/efuejpQ79u9yv+MeHLsrmmjd/c1KELQiVI8O3lduCRPGWswaXZ2Mn1lUS4OVAYDEWVBAARAwIYEnKCZgADLRhfe3r17acGCBao9PvPMM+ntt982dDQXXHABvf766+PqFJGXXPxGJXHt+sUvfqFaXVNTE2VmZvps6oUXXqCvfe1rqnnWrVtHp512miFdLS0tpZkzZ6rW9dvf/pZWrVqlux0n3Ex0Dx4FQQAEQAAEQEAnAdmU/N36Umrs7KNnPqlQreWrxxbQleyCtWxahs5WUAwEQAAEQAAEQMAKBMSNQ0LteZ2uOlTCD1uhn8H0QYRlR/hzTVmjR3RV194bTHWfK5ueGDviciUbYnZw88EGtbbpByd1TnpDx0WiG48QxHXk+/UWKY482u46n88FwWPg1PB688/M7ozYL4GmpsSzCCmeCjI8IQUT48ITZlM+X77HDvLbK1r9g9eQo5zdWN/YVefzYIB8zjx3QTbNzk7RUOPEWYqzEjmsYR7F8uEBJBAAARAAgcgg4ATNBARYNrpWfYXa+8tf/kJXXnmloaMRV6dHHnlkXJ3R0dHU3d1NcXHB2Yh6K5Z+P/vss+PakdCBEkLQXxKXrOXLl6tme+KJJ+iaa67xV4Wmv//rX/+ic845RzXvSy+9NGEYRS2VO+FmomWcyAMCIAACIAACRhN4+qMydr3oo8ffL6V+93hXiJNmTuYwhEV03uJco5tGfSAAAiAAAiAAAiYTkPf2iuYuxemqlAVJfQPGOECZ3O2Aqh9gZwIJDSOCqzJ2uerscwdUfqLM4gSazxt+4nJVzOEFgw0FY0inAqzE7puvAQ5Xd3ZwUkdntdBxuic4RAVxHfkH7URHHv+j1pYDgkdtnCTEXG5aAg111NO5K5aqFtq2ez8lZ+VRa3e/Em64hZ/l566+QW2NOCSX3e5JMfzBKyctXgknKJ+/5GdXTLRlZkNEWJvLW+iDg42G9OkIO9G+wo70/j63njI7i5YVpgfl9CU8L1qaR/Gx1uFpCERUAgIgAAIgoErACZoJCLBscnEPDg5SYWEh1dbWjuuxCJXq6uomDI+nd4iPPfYY3XjjjarFJTThRG5cgbZ3/PHH0+bNm8cVO+GEE2jjxo1+q+vs7CRhIB8ixyYJTXjvvff6rUNLhkcffZRuuukm1aziTjZv3jwt1Tj2ZqJ78CgIAiAAAiAAAkEQ+Neeevqsuo1e3l6thOYZm4o5rM43Tyyma744PYhWUBQEQAAEQAAEQCBUBHr6B0dcrir4vd3tK8ZJqDplcDttPQPsctVFh9lBoIpdvcTdy4iUGBdNxSy4ms6Cq2mZiRQXY2+3ALttvhoxh3rqAKeJqSF0nPYrCteRf1ZgNDEjCB7Hs4mNFkEOOx+xECeXRTm5/OwVkOjZWOwdGGQhlkeQ5RFlDVBzl0ecNTBozOcI/6+C0OWw+uvNxWH2RGwlzlbyPDXFRTE2cGmSEIJv75EQgsFfMx29A4oIq9FPKPClBWn0pTlTKEpswXSmqakuunRZASXwZ10kEAABEAABZxPQ8znJakQgwLLajEzQHwkFKCEB1dJ1111Hv/vd7wwfyccff0wnnXSSar1GOW653W5KTk6mvr6+ce1873vfo7Vr12oa19y5c+nAgQPj8p511lkkzlVGJHHSeuqpp8ZVlZSURO3t7RQVpX9h0wk3EyMYow4QAAEQAAEQCJSALB69tbueNh1upo9Lm8YVj+eNx+u+NIOuO3UmJbvCY/ce6JiQHwRAAARAAAQijYAIkpTQgux0Vd3awwesnEVgiAVWtW29isuViK5kw9SoJBt+IriSh/w8KYjNLaP6ZFQ9Vt98NWqcwdYDTr4JInSctisM15F/TmDkm1GkCx5T4mMUMY4IreR5SrKL9wv0C078X5GeHHIoXVyIvIIsrzhLnuXzlV0/U1nt9SbrSeLE5BVciZuZXT9zlfJn7jd21Roi3OtzDyrhCCvYzdVXmsGfU7+8KCeoUIKTmfkly/IpJT5W68sD+UAABEAABGxIwAmaCQiwbHLhffWrX6UXX3xRtbcilFqxYoXhI5Ewg+np6TQwMDCubglP+NBDDwXdpjhfiQOWWgokfOBEYQyl/01NTUGJo7x9W7RoEYnz19j0xS9+kTZs2BAUCyfcTIICgMIgAAIgAAIgoJOAnPb844dlSuiel7ZVq9byTQ5BePVJRTRraorOVlAMBEAABEAABEDASAKyWXiEQwiXNHQpwisJY+K0JE5e5Sy2EsGVuHT2qYRK1jNmcdQQdysRXInbVZKDBebh2HwVdwbZLxcdm2ysyr/lZ/md17nhaB5PXsng/bv801vGU/7z//b+fVwbUo7P9UmZo3k8bSsP/k+pi//nadLbz0lUW1VB552kHspq9Z/eocycAj2XmqPKIHSc/+kMx+vNf6+slQOM/M9HpAge5T4/hUXPuekstmKXK3lOtaAoxM1hjkWEJaEMR0IasghcxFnd/DnFyincr7eMxFgWXCWy4CqeCtITKTUhxraCK7V5rm3roZe31ZA4qwWbxMn13X0NtKe23WdV2exideGSvKA+u6YlxNJlxxZQGs8PEgiAAAiAgDMJOEEzAQGWDa5NERDl5eVRf//4E5IS9k7C35mVTjnlFPrggw/GVS/hB9XESIH249e//jX99Kc/VS12+PBhKi4u1lTlk08+Sddee61q3k2bNk0o8tJUOWeqr6+nnJwc1ex33HEH3XnnnVqrUs3nhJtJUABQGARAAARAAAR0EpAN3D9sKFVOe65dX6J6uvPMeVNZgFWsWJ4jgQAIgAAIgAAIhIeAuEDV8GZPyREWXbHTlWwIOinJZxIJwSKCKwkvWMeOV0YZeclmk9flSjYCY4Jw4LYTc1+brx9s3UPTioqGxVFHhVIesdTnRUyiWPIIno4KooTDWCGVXZ0sfK0pbflsH7kycqihvY/q23sVsaMTw3r6u67DvZHvr39W+DsY+Z8FMPLPSHI4UfAo4eYUodWwu1V2arztw/x6Qxp6wxiKSMvjnmWNkIahfL3JZwcR1EkoQW9YQScL3L2vZJn7l7ZWUUevW9uL20cu+Rz8aVmLqjP96GKp7BR38TH5lJkUp7tNcSO75Nh8ymKXOSQQAAEQAAHnEXCCZgICLBtclw8//DDdfPPNqj0VAdOtt95q2ijuvvtuEoGRWpKQf7Nnzw6q7RNPPJE2btw4ro5Zs2bRwYMHNdddUVFBRbzwppZ+9rOf0S9/+UvNdalllBCPEhJRLYlA7eSTTw6qfifcTIICgMIgAAIgAAIgEASB13bW0MH6TnpuUwU1qDhozM9NoW+xAOvy46cF0QqKggAIgAAIgAAIBEpggJ0XJCSJCK5KWZQkrlBOSjK+ypZuFlx1K+EFJQSQEUnEQhLiRhFdsctVOp/yt6s4SA+POA4hXTQ5UXH4KmYGCCOth6J6GXGpaOrqUwRZDR29LMrqU0RZ8nsnp1Bu5NuVIxj5nzkw8s9IcjiBk7gf5fL7sIiuRPgsYpFIeR8WIU2HhDTs8giyRh787/be0IU0NPM6iuEPWtkspvMKrsTBzBUTre0Cd1gu+ez6v+wm32iQG+1edsF6e289+fpY4eLPeeKEJSEd9ab42GglHGEOzyMSCIAACICAswg4QTMBAZYNrsnjjjuOtm7dOq6n0dHRVFlZSbm5uaaNQty1xO1KLd1+++1011136W770KFDEwq49IimTjjhBBK3q7Fp+vTpJG1FBXFCdCInsIKCAiovLw+qbumvE24mui8EFAQBEAABEACBIAlsrWih9fuPKI/tVa3jaktn14hrvjidbjh9FkUrcWKQQAAEQAAEQAAEzCIgjgoiRpLQghJ6r9+g0Htm9TfQetvZucvrclXZ0mOYcCWBN5KKszi0IIuOprH4KNI2ArOS4xSxlYiuRHyGz2yBXpn68yuiLA4JKmIsccmqZ2FWE7u5OUmUZeZGvn7y1ioJRv7nA4z8M5IcduOkiHHY0UoJJ8jvP+JylRgXo22wEZZrdEhDRZjFDkriRm5GSEMjryMRdnudrUT0k81uVzHRHPcXSSEgn91f2VFD1fy51ohUyYcvXttV6/M7QDTbjp29IJvm5qToblLm9aKleVTIobmRQAAEQAAEnEPACZoJCLAsfj3u3LmTli5dqtrL888/n1577TXTR3DsscfStm3bxrUzdepURXwUH69PZb5y5Up65JFHVPsv4Q0nEn5NNOCHHnqIbrnlFtU/v/jii3TppZfqYrVlyxZavny5atkf//jHdO+99+qqd3QhJ9xMgoaACkAABEAABEBAJwHZKHr2kwo6UN9Bb35Wp1rLd06ZTv/FIqxcPsGKBAIgAAIgAAIgYCyBDnZE8IYWrOLNmyF2T3BKktCJtfxZQ8IKirCsiTcbjUpTeQNQBEfidJWd6ooYdw3hFxs9Sdkw87pcSZhFJOsQkE12udYVQdawMEtEWXZ9bRu5kW+dWTK2J2DknycY+WckOazOKckVrawLiNhK3K2mpsRD9Kttan3mEhGPR5Q1oIQxlJCGzfzcpjOkYTDXkcxxfnqiMr8iuMpKcvEBehzG8zWB8r4v62mH2LXWiCTC7r+zqMtfeMOTZ06m44oydH8GFgHlBSzCks/SSCAAAiAAAs4g4ATNBARYFr8Wf/CDH9CaNWtUe/nCCy/QZZddZvoInnrqKbrmmmtU27nnnnvotttuC7gPpaWlisCqr69vXNnTTz+d3n333YDrbGtro8LCQuro6BhXdv78+SRitpiYwE+vnH322fT222+Pq1McyCRMojhsBZuccDMJlgHKgwAIgAAIgIBeArIxunZ9CTXzptCTHx5WreaCJbn07ZOnKws7SCAAAiAAAiAAAsERkPA0zSzOUERX7HRV19YbXIUWKy2biGVNXUpoQXnuM8jFSxEdZbDLlTg9RWBoPQmlKOMWl68C3hCF+4TFLnw/3ZHN2Ub+vO0RZYlTVp/y+dsOoqxgNvLtNUv6ewtG/tmBkX9GksNKnNhkhyYnu1iMww5XIrriR2pCjG6xhzYCyDWawOiQhiLIEpGWItDyE9IwkOtIPl94Ha7k84WIuiMlZKSRV5usrb13oIF2VLYZUm0XhzcUEZaEOvaVFuWn0ulzpuoWyUXxC/3Li3KCctMyZMCoBARAAARAwBACTtBMQIBlyKVgTiUDAwOUn59PR44cGdfA5MmTqaamhuLi4sxpfFSt/f39ishI2hubxP1Kwv4tXrxYcz8GBwfpjDPOoPfff1+1zD/+8Q8699xzNdc3OuOPfvQj+u1vf6taVoRiIhgLJD3xxBP0ne98R7XI17/+dXruuecCqW7CvE64mRgCApWAAAiAAAiAgE4CL26pogq2OX+KBVhqJ+yOnZbOYQhn0PksxEICARAAARAAARAInIBsoNWx6KKkoYtPx3cozgZOSTI2cfvxulzVsqDMKA+v1PgYRXAlD9kcjCTRkYQRlI1Qr+gqI8n8NSynXJN2GccAi7JkY1UEWQ383MDP8lqymgleIBv5dmFvdD/ByD9RMPLPSHKEk5OEJJMQgh6Hq3jK4Z8jLaSvtlmyRi4R9rZyaGevY5aENFRctPgzZnVFOd1z1ZmqHb3/pQ10zII5yucqeSS5Aj90bw0C1uuFfCb+5HAzfVzSZEjnJBT5m5/V8oGGbp/1FXP47a8syiV5DetJIrY8a342LcpP01M84stgfzLiLwEAAAFLEXDCPQkCLEtdUp/vzMsvv0yXXHKJag9vvvlmevDBB0PW+6effpq+9a1vqbZXVFSkiKmmTZvmtz9DQ0OKoElctdSSuE299dZbfuuZKENzczPNmTOHmprGf0CUUw/S7kTjGFun9OOiiy5SdelyuVy0Z88emjFjhu6+ji7ohJuJISBQCQiAAAiAAAjoJCCLQxtLm+gfbJm+n0MRjk2yCHsNhyC89hRj3rt1dhPFQAAEQAAEQMBWBAb5JHwlC5zF5aqU3a46+SS7U5Js+lVyuERFdMUuV/5CpGgdt2wAicOGV3SVwa4MkeTCkDIsOBPRlbh96d1I08ob+axHQDZbj3DoIUWUNRzCUDbUwynKCqcgxHozpN4jMPI/U2Dkn5HkCCUncToSoZUIrnL5GaHmtM2RHXLtP1hC8+bMUu3q4cOHqbi42A7DsG0fd1W10Tv76g157xZnrXXsrPVZdbtPHhKa+yIOJxiMoO5Lc6bA+V7jVSdiu+7+QeX73T5+vZ22fBFebxrZIRsIgIC5BJygmYAAy9xrJKjaL774YnrllVdU69i2bRsdc8wxQdUfSGF5Mz7ttNMmdK2aOnUqPfnkk3TBBRdMWG1FRQVdd9119M9/ylBkaAAAIABJREFU/lM1T0JCAm3dupXmzZsXSNfG5ZV+XHvttap1yKLnD3/4Q7rzzjspKUk9LrQ4jz3wwAO0evVqkp/V0l133UW33357UP0cXdgJNxPDYKAiEAABEAABENBBoIJP0724tYp2VLXSe/vHu4dG82eA7506g7572kxKjY/V0QKKgAAIgAAIgEBkEOhzD1I5v6+WNLDoisVJIqZwSuroHVDCCorgSoRlbt4QMiLFx0ZRMYfVE9FVUWYiuWKjjajWFnVI2BfZ/PaGVZzMLleRJDizxSRZoJNyX/E4ZXlcskScFUoXvVAKQiyA22cXRBSZFBdNiewYk8yPRP5Znlvqq+mcFUtUy366ax/lFkyjAX4/ENezfn4MDP5b+Vl+5/23vF8c/bvnb5LP8/chQzbyw8kX15E2+mZxEldFEWjksuNRnrhc8bNcu0jOJID9kvDP6yH+LvDmrlpDPi/L/uKW8hb60I+zlgj5L2YRloQO1ZtOmJFJJ86YHNGfR+UQTVe/mzp7+cECKzloIs8SFlJ+1zH8s+ST5Ou+/cqGbXTq8oVYS9V7QaIcCIBAwAQ++OADOuWUU1TL2UWEDQFWwNMemgINDQ1K+EG3e/zpUhFeiQAr1KmyspKWLVum6i7l7cvxxx9Pl19+uZIvMzOTenp66ODBg4ro6sUXX1R1k/KW/f3vfz9huL9Axyp9+Otf/zphMRGMXXHFFfSlL32JCgsLlQ9jtbW19NFHH9EzzzxDIhabKEmZd999l6KjjVtQxReKQGcY+UEABEAABEDg8wRkU2fteyW8odNHz25Sfx//6nEFdN2XZtCc7BTgAwEQAAEQAAEQGEVAFuPF4UqcriSkr3cx3u6QhiRsIocTLGPB1WEWkzV29hs2pKzkuBGXq+zUeBIhUqSkJFf0iOCskAVn8REkOIuUOQ7FOHsHPKKshg4RZHkcs1pNCm1qliAkFJy0tiGvw2R+bSbGxSjuIfI6VZ6Vf/PPw7+fyJXO7LVJ2XwX0atHtPVv6hsc9Ii4bCTqioTrSOv15iufUZwSWBwoTtZ5LLSSZ3mvjY3WF57MiHGhjtASMPueFNrR2Le16tYeemV7Dcl7thFpf10H/WtPPQ36sMWU96kLFueSfMbUm5ZNS6dT2Q3LiYcCROysCKnGCKtEVOURXA0ozlaBOI9quW/LgQtZT53ND4hf9V6ZKAcCIKCFAARYWighjy4C999/v+LUpJYk9KCEIAxHkov+3HPPpe5u3zGbA+2bjPW+++4LtNiE+bu6uuicc85RBFVGJnHnknCLU6ZMMbJawhcKQ3GiMhAAARAAgQgl8Mwn5com6+/WlyqnrMemk2dOpu+wAOu0uVMjlBCGDQIgAAIgAAJHCbRySDARXJU0dFFNW09Ai/RW5tjHG0TlLCITwZUIr3oHjHHwimHnDdkIms5OV8VZiZQSQY6aoi2TzW+vy9cUdiBx4oaWla/rSOmbbPDKgYp6RZTlEWa196i70wfCRMvGYiD1hSqvvPbEoeqokEoEVcP/HhZYKYIr/l1MBApTQi3qsut1FKrr1duOXk6TWdishBLk95t8Fl2lR1gI31DPE9oDAa0EGjms8Mvbqg0L113NIcBf3VlDfT5cdvljN509P5vm5aZq7ea4fAvyUpU6oqQyGyR5TxMmXrcqr3uVCK1EVOV1ruoz6LvNaCSB3Lfls4nco+fmpNCsqcmK8BsJBEAABIwkAAGWkTRR1+cILFmyhHbt2jWOSlxcHNXU1NDkyZPDRmz9+vV06aWXUnNzsyF9uPXWW+nXv/61IXWNrqStrU3pp7hVGZHE1eu1116jvLw8I6r7XB0QYBmOFBWCAAiAAAhEIIF1+xtoe0Ur/S8vDIl7x9gkoXG+ywKsr39hWgTSwZBBAARAAAQinYAs6jew24yEFhThlZFuUOFkK+OSUGYiuJKHkWIyCYMinx9EdFWQkRBRAgdxHimenMhiMwmrmETybyQQCAeBHnZxGO2SJcIs2ZwMJAWysRhIvXrzSig1b+g/TyhAj3PV6JCA8vtEdrWyy8axXhZWK+dL1CUhT874wmLVLj/z9iaakjuNHSSH+EGKu8sQO36Jo6T8rDzzQ5wZvT97/+bJR8rfnJC0vN5ioycpjlZedyt5hpuiE2YfY3AqgXYO4y0irCaD3GSbu/rp79urqd3P+7mEEjy+OEO38H92djJ9eWFO2D/Dy32+m0XmXoeqzr6jP48ODyjOkOFIWu7bav0SB+DCzATFGUvEWLiPh2P20CYIOI8ABFjOm1NLjGjLli20fPly1b5cdtll9MILL4S9n6WlpXT11VeTvAj0pqysLHrkkUeUkIVmJQnh+POf/1xx11IL56ilXTnVee2119KaNWsoMVG/7amvtiDA0jITyAMCIAACIAACvgkcqO+g13fW0ielTbTx8HiheHxsFF1/6ky68fRZYV98wVyCAAiAAAiAQCgIyGK/hA45pDhddQYsWghFH/W04eadahmXV3Tlb/NGaxtyPj6Xw2uI4EqEV5lJcbo3fLS2aaV8U1NdR8MqpnBYRZs4BliJIfoSGgLd/W6PU5a4ZEkYQz+iLL0bi4GORsImiRuVR1TFAqrPuVcddbKS7yVwkQuUrvPzy3u2iLAkVKNXqMV6LkXA5eYfvD+rCbsmFncdFYNJvaPzKW3xZv+IWGyUaOxoHzzCMK9oTMss+Hq9vfrBdjp+8VzKSnaRCBGRQAAE7ENAXColHKF8BjciSRi9V3bUKAdEfKWF7GR1OjvZ671niHPtBUvyTAthKt9LukRQxZ9NvAKrsS5W8ncri2yN+Jwk81PEhzdEjDVjShK5YnB4w4jXCeoAgUgkAAFWJM56CMZ800030aOPPqra0quvvkoXXHBBCHrhvwk5EfTss8/SvffeSzt37vRfYDhHeno6XXfddfSTn/yEMjMzNZcLJuOePXvoF7/4hSJe0yrEkoWQ8847j1avXk0rVqwIpnm/ZSHA8osIGUAABEAABEDALwGx5f7D+6WK+5W4YKmlq1YU0XdPm6nYZSOBAAiAAAiAgBMJDPAmQHlTNx1iwZUIlGSzxAlJNjQkpKCMSd7rZXPYiBTPgomiYZcr2TSIpJPbIhaRMUtoQXG6EsEIEgjYlYBs5HrDFnocs3qVDVFJwW4syn3B61KlhAMcDv+XJOH/5GflOYbkNYUEAk4lIHsBR127PMKu0W5eXqGWrHOfvGyBKgZxESsuLnYqIowLBBxPQL5nvLGrlkqPdBkyVqnvzc/qlM/3vtI0DgN+3uIcXaIeX58B/N2T+tyDHnEVfw/pGA4D6AkJOPzg33ezU6fdU7Cfk8aOX0K3T2cRloix5FBLbASGSbb7NYH+g0A4CUCAFU76aNtSBMS16/XXX6dNmzbRvn37qLGxkTo7O8nlclFaWhrNmDGDli5dSueccw6dffbZpjlJ+YNSX1+v9HPdunW0e/duqqyspPb2dpIvkCkpKZSfn08LFiygU045RRG6FRUV+avSkL9DgGUIRlQCAiAAAiAAAvTUB4fpCJ+ee/z9En5/Hw/krPlT6XoWYB1XFBoROKYEBEAABEAABEJBQEJ0lTZKaEEWJ7FIKVzhK4wcq3xPr2eHG8Xlisck7+9GpcnJcSMuVzkcAimSnJ6yeOwithLRlYR80usmYNRcoB4QMJOAbJCKEGv7ngP01dOOU23qgZc2sCBkuiKgEveq0QIrCQsov4vBxqGZ04S6HUYA69wOm1AMBwTGEBAXvnf3NdCu6jZD2Ih4c/2BI7Szynd98hn24qX5lMwhwgNJvsRFn+7aR5nZ+R5BFYupRourxMWq3802hBGQjBZgjUYm4vQZ/N1jTk4KhzVPxGeqCLieMEQQCIZAB4e8/e+X/kE3X3mRajX+hLPBtG1k2Um8oGXMkUEje4W6QCDCCOCLaYRNOIYLAiAAAiBgGoF/8Mm5vbXt9NymClUb8wW5qYoA68Kleab1ARWDAAiAAAiAQCgItPUM8OnzTsXpqqa119JhLbTykFPmFezeJYKrssZu6jHIvUtERoUZCcoJbBEfpcbHau2S7fPFRvPYebMjEsdu+8nDAAwnIMvgsrkqrveJ7GoVSeJLw2GiQhCYgADWuXFpgIDzCcj76celTfRJabMhg5X6tlW00oZDjT7rE7fWi3g9b0qKS3O7ZoqLNHfC4hlDxcjFIZhnTkmmueyMJd9PcBDE4hcGugcCISTQ3NVPm8uaaV9dBx3c8Sk98sMrVVuHACuEk4KmQMDuBPDF1O4ziP6DAAiAAAhYhcAuPjH39t56em9/A+1QOT2XkRirCLC+c8oMZeMFCQRAAARAAATsQkA2Jho7+9nlSpyuOqmB3aHsnmRMrd0DIy5XNa09LCQzZlSyQSOiI3kUsPgqkkJfyOcdEZrJ2CXsMtx7jLmmUAsIgAAIgAAIgAAIgMBRAjurWhU3LKNsPg7Wd9A/99Qr4U0nSnHsSinhCIvYzVVLCpW4SEtfrJonHIwS2GF0loix2BlLvq9AFG/VqwP9AgFzCdS29bDwqkVZ4/K+l5Tu2gwBlrnYUTsIRAYBCLAiY54xShAAARAAAfMJNHX20Z8+LqcDvGjzJrthqaXrWHx14xmzKC0hctwvzCePFkAABEAABMwgICE+ajl8Vgm7XMmClIiV7J7cQ0NU3dJDZeJ0xeEFxcnLiCSy6py0+BHR1eSkuIgRW8eww1dBZoISVlBEV+mJcUYgRR0gAAIgAAIgAAIgAAIg4JPAoQZef9tVR26DTlHIgYxXd9ZQ78DE4f/4oy+dMW8qLcxL8zs74RAX+e2UxTKEm1GSK5pmT01RwhTm8fc5HJi12AWC7oCAwQTkIF45rwd9yo5XVbw2NDZBgGUwcFQHApFKAAKsSJ15jBsEQAAEQMBoAvIB/nfvl7IrSC899WGZavUXLslVBFjzclKNbh71gQAIgAAIgEDQBNyDQ1TR3M2Cqy4lxGB3/2DQdYa7gi4O+eUJK9iljG1g0BibK1dMFJ9+94TXk1PwCRxSLFJSKgvJp2clKqKrgoxEimMWSCAAAiAAAiAAAiAAAiAQagKV/PleRFN9PkRTgfSppbuf/r69xu9BjS9Mz6QV/PAl2Am3uCiQcYcrr5UYpcTH0GwOUShhCrNTXRBjheuiQLsgYAIBOWB4gEW74nh1pGNiR3cIsEyAjypBIBIJQIAVibOOMYMACIAACJhF4O/bq3nDuoue/OAwdfKG79h0XFEG3cQCrNPnTjWrC6gXBEAABEAABAIi0DswyI5QXex0xSIlfu53T3ziO6CKw5RZBNH1vKAmgitxuWrwsbgWaBfF2UoJr8fCo1w+IR0p4SqiOHRyPodS9IquMiPI4SvQawT5QQAEQAAEQAAEQAAEQktANtNf3latug6npyfd/W56dUct1fEBS19pPrsmnTk/m6LFFkslWUlcpIdDKMpYlZFELpAQhbOzk2lKMsRYobgW0AYImEFggA8Z7q5pp63lLX6FtdI+BFhmzALqBIEIJAABVgROOoYMAiAAAiBgGoHNbF+74WAjhyCs5VCEnePakc3alWfMpitOmGZaH1AxCIAACIAACPgjICJhb2hBsV0fNChsh792zfq7iMbE3UoEVyIiM8q5SzZTCkR4NBxeT5yfIiUlu2I8YjN2uirMTCRXTOQ4fEXKHGOcIAACIAACIAACIOAUAhJaXERYzV39hgxJnIH/sbtOcQb2leS7wgXsdq/2Wdmq4iJDABlUiS9G19y9lhauOMOglvRXI4dP5rAr1hwWY01mMRYSCICA9QnIQcMdla20nR+BrA9BgGX9uUUPQcAWBCDAssU0oZMgAAIgAAI2IVDT2kP/82ml8gH/vQNHxvVaNnJvOG0m3XzmbIqNRrgem0wrugkCIAACjiAgmxElHFZQhFe1bb5Pc9thwBIexOtyVc3vv0ZpyBTh0XBoQREeRcr7NZtcKa5e07OSWXiViJPedngRoI8gAAIgAAIgAAIgAAIjBHo4fLo40xv1XWeInXU/4EOW23iNz1cSl9yLjsmj1PjPH9aAAMv3xVl5YBf99YGfU3XJ3gkzFi9YRpfccBsVzllsiSs9K8WlhCgUMVZ6Ypwl+oROgAAIHCXQ0TtAWyta6bPqNl3u7hBg4WoCARAwhAAEWIZgRCUgAAIgAAIgoBCQE3Jr3yuhmrYeem5TpSqVrx1XQLecNZsdNRJBDQRAAARAAARMI6CE4mvvo0MsuBLhlVGnwU3rsJ+KxaVLhM7icnWYXa5auwcM60pOqgiPxO0pibKS42iSqJEiICXERStiM3G6KspMIvk3EgiAAAiAAAiAAAiAAAjYlYA444orfakf56pAxicOKutVDlmOriOJP0eLCGtqSvzIryHAmpjy7o3r6Ol7biF3f5/fqYiJc9HVqx9kN6zT/eYNZYZs/g45NyeZwxSmjBPfhbIfaAsEQICoqbOPtnCYwX11HUE5vEOAhasJBEDAEAIQYBmCEZWAAAiAAAiAwAiBv26upMqmbnr8/RIaGPz3ODJfnJWlCLCOL84ENRAAARAAARAwlICIlKpauoedrrpIQg3aOXVx/8v5PVVEVxJisJ+FzkakOHahLBp2uZLnxLgYI6q1RR2yUSAOVyI2y+YNoih250QCARAAARAAARAAARAAAacQkO9E7+ytp9017YYNSQ60/OOzOnL7sN2NjZ5E5y3KVQ43SIIASx2/OF89vOpKTeIrbw0iwlp5/zOWccIaO7K89PjhMIUplMSOykggAAKhIVDLh+A/LWtRnN6DTXJvevben1B9RYlqVYcPH6bi4uJgmzG9/CQ+jTl+R8r0ZtEACIDAaAIQYOF6AAEQAAEQAAFjCXx4qJE2HW6ml7ZVUWVzz7jKZ/BCzPfPnkMXLc0ztmHUBgIgAAIgEJEE5JR3OTtCidOVOEP1DRgjUgoHTFkmaujo84QW5LGIg5dRKSMxdsTlKjctgSQscCQkVyyLzdjdSkRXxZOTsCEQCZOOMYIACIAACIAACIBAhBOQ7xUflTQp63NGpToO4/7KjhrqGRicsEox0j197lRanJ8GAdYElB685XIq37s94GmRcIQ3r3k+4HKhLCDzLxEPJETh7KkpcBgOJXy0FTEE5P5exgf1Pi1rpuqW8XsvekBoceWDAEsPWZQBgQglAAFWhE48hg0CIAACIGAaAXHpeHlbNW0sbaJPVBZ6EmKj6ZYzZ9F3T50ZMSGOTIONikEABEAgQgl097uVsBpyEruCF558ncS2OiIRkFWya5e8f4rwqqt/4g2NQMYSzavf+RkJiuhKwuylJ8YFUtzWebNSXDSdxVYiuspjsRlcrmw9neg8CIAACIAACIAACICATgLbKlqU8IFG2YG0dvfT31mE5S8c+vHFGTQ3sYd+efVZqj1f/ad3KDOnQOeorF1MxBHy/bSXhWp9/F1Pnnv5kFCve5BqDu2hf9zzLd0DWPXoS1Qwe6Hu8qEsGMXfR6dNTlCEWLOmJlM8rwcjgQAI6CcwxPeV/fUdtJlDDTbywT2jklZXPgiwjCKOekAgAghAgBUBk4whggAIgAAIhJSALCw8vr5E2UR+eXuNattXnVhEq9gFK5I2g0M6CWgMBEAABBxIoK17gA6x4Eqs1WvYZt2oTYRwoJKNCzmxKKIrObE4aNBgkuKilZAfIroq5JPHcTFR4RheyNuUcRZmcljBYdFVSnxsyPuABkEABEAABEAABEAABEDAigQO8Ia9hA+U0IRGJHHAeo1FWDXsiOUrFadF0/rVFxANjT9gcs3da2nhijOM6I5pdYiQyiugGiukEtdlEVQpIiv5ebTYikVXE7Fueusx6tz2hu4+n3zhFXTZyjt0lw9XQXFfLuJDQXNzUpTvqq4YiLHCNRdo134EBgaHlJCyW1h41d4zYPgAtLryQYBlOHpUCALOJQABlnPnFiMDARAAARAIH4E/byynGt5QFiGW2vLO2fOzadU5c2h+bmr4OomWQQAEQAAELE1AFryP8Kk+RXTFbldGnvAL9cBlAb6WRWMiuJJHC4vJjErZqR63J1nInsLOT5Mk7kMEpMykOI/YjMeelx5PMdGRITaLgKnFEEEABEAABEAABEAABAwmUNncrYQPFPddI5KbBQFv7amng3w4Ri311R6k5rcfp/6a/RM2JyH1LrnhNiqcs9iILk1Yh3toSFUkNSKeGi2kUn6W/PxsEKvRHav784+or2af7vEWzjuGfvDQ/+gub4WCMSzGmj4lieZmpyjf52LxPc4K04I+WJCA3KO2V7Yqjx6DnNLHDrPywGf0wE2XaRo9BFiaMCETCICAEIAAC9cBCIAACIAACBhP4N199bSjso2e/aSCjnSOt8RdmJdKP2QB1hnzso1vHDWCAAiAAAjYloBYqle39iihBUV0ZcbpvlDBkTCJ5cMuV+W84WHUZkccL1BP49PDIjySU8RJrphQDSms7chCvbhcySJ9pIVUDCt4NA4CIAACIAACIAACIOAIAg0dvfTytmrq6jMm5LkcmPnwUBNt4TCHo1P3oU3U+Pdf0b/d/X65xcS56OrVD7Ib1uk+80pbA4OesH7iPOV1nRKRlE8hFeeVclZJNU/dRANHynR3J3ZKMS1f9QTNy06l2dn2D+snTsYz+PvdHHbGKuLvejhUo/vSQEEHEWjvHaCt7HYlrldGrSNNhOeFh+6kj157ThM9CLA0YUImEAABIQABFq4DEAABEAABEDCewL66dnpzVx2t299AO6vaxjWQmRinOGB9Y0WR8Y2jRhAAARAAAVsREDt1ESqJ6Ercocw62Wc2FNkUaOzsH3G5qmv3HZIjkP6kJ8aOuFzlpSeQhHCIhJSaEKssyIvoqiAjAaejI2HSMUYQAAEQAAEQAAEQAAHTCEhY9//dVmWoI+/OqlZ6b/8RxQFfnK/qn/2JJvGVd5DRsS4696e/o+T8OR5hldeRalhcpThS8e8MiqBoGlstFQfrgOXKn0853/iN0pR8JSzmQznesH52d5JyxUbRzCnJijOWHLzxfufFHq6WKwt5nECgiQ+xb2bh1b7aDr7fmS8cbeT2Hlv1n9RatlsTPgiwNGFCJhAAASGAN29cByAAAiAAAiBgPAE5qfHkhsO0v66D/rG7TrWB7506g1adPZfktBMSCIAACIBAZBGQU8ql7HAloqvypi5LnUoOZCZEPCbhPEQ4VsYiss4+dyDFJ8wri+n5LDgSlysRH2WwcDkSkiyy57PATAktqIw7NmJCKkbC/GKMIAACIAACIAACIAAC4ScgTr1/315DdW3GHRgpbexUDmJWPr3KZ9jBiUbvyptHOd+8L/xwTO5B01uPUee2N3S3krzsfJp8zvXjysdGT6JZIl5iJ6nCjESKsvmBnYS46JHxDLTW08yZM1SZ2UUQonvCUTAiCNSwC/ynZc3KGlkokrQnQi9ZxwrElc8ur7dJfDrSfPlaKGYKbYCAjQlAgGXjyUPXQQAEQAAELE3giQ2lShipP35YptrPC5fm0q3nzlNONSGBAAiAAAg4n4CIc0saPKEFq1t6QnKizwyqEhZRFqoOs3CsiscxaNBR7EReZJYTzCI8KsxMIFdMtBndt1ydyRxC0SO4SlQ+E0TKuC03EegQCIAACIAACIAACIBAxBCQsFav76qhssZuw8a8Y9tWevon/6m7vpyr15ArZ5bu8lYuKAKp+NhoGmwopb1rb9DdVS2M5HvlHHaREjFWdorL9gdaeppr6bavn6bKzC6CEN0TjoKOJSASIVlX2lzWouyfmJ2kPTk0uLm8mWpaj4pvA3Hls8vrDQIss68m1A8CGghAgKUBErKAAAiAAAiAgA4Cb+6qpb217fQUC7DUHEGWF2XQrV+eR1+YnqmjdhQBARAAARCwOgFZ4Gnq6h8RXdUbGJIvlGMfYoFVLZ8OF8GVLJA185iMSlN5QVwEVyJAcsLiuBYuk9jdKy/N43JVzKKrKcn23xTQMm7kAQEQAAEQAAEQAAEQAAErEZCDJP/aU6+s3RmRXnjoTvroted0VzWRu5PuCg0uKEHgJUxePB+UETGV8jM/x7Ozv2v4eeT3w3niOY8cMBkdQv7BWy6n8r3bA+6dHpewdA7pLkIsedjVVbm5roruuepMVV679h2ghXNm2V5kFvDFgAK2JSD3XYkYsoWFUI2dxq0tTQRE1rMONHQojldNKu0F4soHAZZtLzt0HARCTwACrNAzR4sgAAIgAAKRQWBHZSu9u6+B3mAh1kF2PBmb8tLj6ScswLr4mPzIAIJRggAIgEAEEBDRlYiVJLTgIb73t3YP2HLUPRwisXzY5aqcTwn28QlxI5KcfJ7GLk+K6IrdrpLY/SkSkpzCLhp29yqanKhsVCCBAAiAAAiAAAiAAAiAAAiEl4B8f/vgUKPiwhJseuj7X6eyPdt0V+PKn0853/iN7vJaC4oYSoRRXiGVVySlPI8WUrGwShFYKY8oiouOMkToU3lgFz286kpy9/dp7TJNiomj7Ct+Ta7c2ZrLjM2YneqiueyMJe5Ydvoe6kuAtfpP71Bu4TSanBRHmUkufsR5fk6OoxT+rj1JTv8ggYAFCIjr4O6aNhZetVBHr9v0HrkHuT0W127l9tp9tNdXd4jqnv6+pv5AgKUJEzKBAAgIAQiwcB2AAAiAAAiAgDkEjnT00V82ltN2FmKtP3BkXCOy4LHq7Dl0w2kz8YXYnClArSAAAiAQEgKysFPJofgkvGBpYyd19Q2GpF0jG5GNBzl9WDbsclXHIrJ/G9RAGp86FsGVPER8HBMVZVDN1q1G1rmzU+NHQirKYj8Wv607X+gZCIAACIAACIAACIBAZBMQUcD7Kmt3gVD5zXcvpNrDBwIp8rm8sVOKKe+/HtFcPk4EUqNFUl4nqmFx1VGHqs+7VcWwkCrcaffGdfT0PbdoEmHFxLno6tUPUs6ik2gfO+fsr+8ISsAhkiQJ/T6PXbFmTkkm4Wjl5E+AlZlToNquVR1QAAAgAElEQVR9GZcIsuSRxYIsr0ArNR7CLCvPt9P61tM/qOyN7KhqJfnZ7NTHhwl3VLfR9gpuj3/Wkmr//EPqr9nvNysEWH4RIQMIgICXAARYuBZAAARAAARAwBwCYnH7+PslVMHOIc9/WqnayH8sL6D/85X5lMFfhpFAAARAAATsQ6BXHKL4/i5OVxKWT07z2S0NKMKxbipr7FbGoBYuV8+YWF/MQqsEj+iKXZ/SE2MjQnwkGxzi6qU8OLRgYlxkuHvpuUZQBgRAAARAAARAAARAAASsRmBfXTu9tbueJESWnhSsA1bytIW0fOUjHLLvaGi/sSH9vKIqF4uoouSLl42TOGH9bc3tVHVoz4SjKF6wjC654TYqnLN4JI/XdVrEWAc5tFjvgP7v4nI4dgZ/bxUxljgWjw6VaBW0egVYE/VfhFkSjlFxy1KEWR7XLDk4hUNDVpl1+/ejvXdAcZ/6jMVQA4P67qmBUOjqc9M2Fnrtqmqjfl7rCiQltZfR/id+SIMDvl35IMAKhCrygkCEE4AAK8IvAAwfBEAABEDAVAIvb6tWHFFEiKX2ZeOUWVn00/Pm0cK8NFP7gcpBAARAAASCJyACpVIWXInoqrK5R/fCfPA90V+DLIKVSWhBfohrl97NhbE9SOCwFCI6EsHVNA6x54qJjBB7U1JcnnCK/Mhlxyu7b4Lov7JQEgRAAARAAARAAARAAATsT6CcHYFf21mr64DNCw/dSR+99pxuCCdfeAVdtvIO3eXtWNCXuOiau9fSwhVn+ByWfJ8tb+6i/SzGKj3SRW6d4jlpRNzEZmUn07zsVMW52SpiJKMFWBMBjY2epBwQHhvOUIRZ+J5rx1dXePrc2NmnhHSV1+QQO62bnVq7+5WwhntrO2gwwPYKMhJoeVEGTWNHvD2fvOfXlQ8CLLNnE/WDgIMIQIDloMnEUEAABEAABCxHYNPhZvrwUCO9uLWKqnije2yaOSWJfnbefDpzfrbl+o4OgQAIgAAIELV09SuCK3nUSlg+89ePDMUuC14STlAEV4d5M6GJwwwalRTxEQuuRIAUKSH25LSwLM7JmItYaJYSH2sUTtQDAiAAAiAAAiAAAiAAAiBgAQL17b0kByq7AwyXVXVwN91/46W6R7Dq0ZeoYPZC3eXtWNBIcZG4Usv3dhF+VLDTczDf3VM4TN+c7BTFGSsr2RVWtEYy0jOQGHYJS5cwhsPhDD2uWS5KhzBLD07Hlqlu7WHhVbMihAxFauD79GYWXh3ig++BLtPJfszyokzKSYv/XFfFle+53/yU6soPqQ4BAqxQzCzaAAGHEIAAyyETiWGAAAiAAAhYkkAVf+H/2+Yq+rikiTbxl5CxSRxD/g87YF11YrEl+49OgQAIgECkEZBwBvXtfSOiKyMFS6Fi6Q2PKKIrOcHda1B4RDkRW5jhER9JmL1kXpSOhCQLzDJeGbeEVrRiWIpImAeMEQRAAARAAARAAARAAARCRUBcVV7aWk1tPQMBNfngLZdT+d7tAZWRzBJq7+Y1zwdczu4FzBIXSTiygyzMEDFWHQs1gknyfXAei7HmsBgrNQwHcMxiFAwTKSvfizMSYxUxloQxzBoOZ5jO4Q3xnTlYuvYoL+tnpbzutIUdr0SAZXaS9uSAuwivKpq7A2pOIrbOy0ml49jxSq7XiVLprs30yA+vVP0zBFgBIUdmEIhsAhBgRfb8Y/QgAAIgAALmEhjgmONr3ytRQla9vL1GtbFvnVTEIqz5EROuyVziqB0EQAAEAicgYQuqeRHH63TV0esOvJIwlpBFqCZ26lJCC7LgqraVnboM6k8qi6xEeCSPfBYfxURHGVSzdatRhGbsciWiK3mk8aIyEgiAAAiAAAiAAAiAAAiAQGQREBHPy9urqYEP6GhN4qDy8Koryd2vvUxMnItW3v8MFc5ZrLUZx+QLhbhIxHQixNpX30Gt3YEJ6saClu/Ec1mINXtqMsXzodpQpFAwMnIcUZMklKEIs8QpS0IaegRaItYyaz0B+9xGzqD/umQNTV5TW8qbqdFAl/WJWpY1rxJ21trM7cmByUCSrO8syk+jZYXpmhzMIcAKhC7yggAITEgAb0y4OEAABEAABEDAXAL/82mFEvrp8fWlqg2dvSCbfn7+AprGoYyQQAAEQAAEQkNAwhOIO5SIruTEXt/AUGgaNqgVNwt85eSfN7SgUaIxXiulvLSEEdGVLJJOkl86PKVx+ITpbEMvIRXzMxIoNgKEZg6fUgwPBEAABEAABEAABEAABIIm0OcepNd21AbktrJ74zp6+p5bNImwRHx19eoHaeGK04Puqx0rCKW4SEQcDR19inBkP4uxAg0xOZqvuOnIYR0RY83gw0pmCYukzVAyMvMaEmFWuuKYJaIsFmcNO2ZlsmNWsPywz23mzB2tW9bRPqtpo63sQGXUGpSvnovQa19dOwu9WqglQPFkfGwUHcOiq6UF6QGJJSHACs21hFZAwPEE8Mbk+CnGAEEABEAABMJMYMPBIxwDvYWe+aRc9VTIorxUWn3BAloxY3KYe4rmQQAEQMDZBLr73exI6BFdVTR1k5sXc+yUOnoH2OWqW3G5qmS7daP6LwtT3hB709j5KVQnecPJXkIiyOnl4mF3r0gRmoWTOdoGARAAARAAARAAARAAATsSEBHAW7vrWAjQobn74oT1tzW3U9WhPROWkbCDl9xwW0Q6X3mhhEtcNDQcykzEHSUNXdTPB5z0pjg+vDNzKouxOExhYUYiRYk6y8AULkYGDsFnVXLeSw5EecIYetyyRKCVwQ+tB6Owz61ttvRy6ukfpG2VLbSjso16Bwa1NRZELq/Qa1tFK3WyE2EgKYVd3I+dlkELeb9F6/Uzun4IsAKhjbwgAAITEtB7wwVSEAABEAABEAABbQRko/8VDj/47r4G2lXdNq6QfKlcfcF8umRZgbYKkQsEQAAEQEAzgTY+JVfS2EmHGjqpprWHeJ3VNkkWhevbez0uV/ww0to9i0+bekMLZqfGk5xGdXqShTglrCCLrkRoFhfj/HCKTp9TjA8EQAAEQAAEQAAEQAAEQkFA3JPWHzhCIgjQmnwJZ665ey27Xp2htSrH5rOCuEjcpeX7tgjsyviwUzDntBLjomkOC7HEGSs7xWWIm7QVGIXjApQlitT4WJrsdcoaFmhlsGPW2O/y2OfWNkOBcmrrGaCtFS20m/czBgbNX0wTodf2qlYWerVSH7ttBZJEuLe8KEN5/cmBO70JAiy95FAOBEDgcwQCveECHwiAAAiAAAiAQGAE5MvD4+tLFMvcf+6uVy1885mz6AdnzTHki3lgvUNuEAABEHAWAVkYP9LZp5xiFQHsEQ4xYKfUx6cJy9ndShaAy9mlq8eg04UxvABVyKIjCbFXnJVIKbyQ6fQkorLc9HhFaCbCKxGdRUI4RafPK8YHAiAAAiAAAiAAAiAAAuEgIN81JRTWhoONmpqPVOGMJjjDmazGSNx95PCWiLGq+QBXMEnC7YkrloixRDSkN0HIN55cKjtmKWEMhx/dTbV0wtL5qogPHz5MxcXFevE7qpxWPYCso20pb+ZwnZ0sSDRfeNXObu/byluV8IaBOr3n8IHC44szlHUfI9Z7IMBy1CWPwYBA+AhoveGGr4doGQRAAARAAATsT+Dpj8o4bFQX/ZGf1dJFS/PojgsX8Kkel/0HixGAAAiAQIgJDPER1Zq2HhZcseiKF0vllJ5dkizit7BLl9flSsZh1PqWOD6J4EoWogoyEiiGQyM4PcmJY29YwUgJp+j0OcX4QAAEQAAEQAAEQAAEQMBKBPbUtNO/9tT7FSZYTVxkJYbevliZUQeLQvbXd7AIpSNoN+rsVJcixhJ3niRXjOapkFCWf33g51RdsnfCMghlSeTrOvr7hm00raiY5FBaTDQ/5DkqSnFJ8vw7atTf+OfhPEaIeTRPdIgy+tIDlJaWUmx6Nm0ua1HWp0KRmvjw5BZ22JLXWKDOc0WTE+n4okzK40N3Rs4VBFihmHm0AQIRQAACrAiYZAwRBEAABEAg7ARkYWYXW+g++eFh6uobHytdTmrcceFCWpSfFva+ogMgAAIgYAcCAxwmoIKdokRwVcqLQ+I2aJckIQ7kNK1XdNXe6zak62Kyrjg+DYuu5DSokQtRhnTS4EokLIGcePSKrqYaFObB4G6iOhAAARAAARAAARAAARAAAQcRkO9yr++s8RmWy8riIqtMhV0YNbJQREQiIsjqCOL7u3xnF2fqeeyKNXNK8rhQeqPnZffGdfT0PbeQu9+/q3dMnIuuXv0gh7U83SpTG9J+mHEdiVArmsVYsROItUTAFcuH3DzPnNcr5Bol7BqfZ1jw5RWCcXmPIEzKTzJ9/caXHuChlz8gd+KUkMxbLR88FKGXrOUFkuT1Mzs7mUMNZtIUXvsxI0GAZQZV1AkCEUgAAqwInHQMGQRAAARAIOQEdrOF7lscfvCNXbV0kMUCY1N+egLdedFCOntBdsj7hgZBAARAwC4EJByALHRLaEEJz9fvHrJL16mzz604IUr/K1u6fS7UBzKo+JgoKhoWXMkJwPjY6ECK2zKvjLGYxyqiKxlzYpz2E8S2HDA6DQIgAAIgAAIgAAIgAAIgYDkCdW299PL26gkPA5khCrEchCA7ZDdG4mBdw/MuYqyDLMbqDWJNQkQ3M/g7rYQolO/0IsDxJnG+enjVlZrEV94yIsJaef8zVDhncZCzYr/idruO1AjL4TKPECtqWNA17NY1RuQVOyzW8oq/PM5eo4Vgo4RhIh5TRGQegVd1ZQUtXTBHdYJX/+kdyswpMG3y5bVTzocoRXgVaHhP6fuC3FQ6riiD0jj8pJkJAiwz6aJuEIggAhBgRdBkY6ggAAIgAAJhI9Da3U9//LCMtrGt7vsHG8f1Q74s3Xb+fPr2ydPD1kc0DAIgAAJWJCC2/97QglUtPX7DPFhlDLK4VN/e53G5auqiIx3+T61q7fvk5DjF5UoESLns/hQ1aqFWax12yzeVQzZ4xyyOV5EwZrvNEfoLAiAAAiAAAiAAAiAAApFGoKWrn17aVk3tPQPjhu4EUYjZ82lnRoMcM62cv+uLGEucfNyBxlAbBVcOVs1iZ5952alKSLWHvv91Kt+7PWD8Eo7w5jXPB1zO7gXsfB2Fkn04OA3x60IOo28ubw44lGccC8uWFKTRMYXpAYXuDIYpBFjB0ENZEACBEQIQYOFiAAEQAAEQAAHzCchG/B82lCoigv/5tFK1wcuXF9JdFy+MCPcS84mjBRAAAbsSkPtlMy9iK6IrdrqSU8V2SX3uQapgZy4RXJU1dlMPO3YZkeS0X2FGAk1nwVUxC69STT7xZ0Sfg60jTnH2YperYaFZsgsuV8EyRXkQAAEQAAEQAAEQAAEQAAHjCYjb8csswhp76CYcYgfjR2dujU5hJO7csn4hYqwKdvn5dxDYYpoPU8kfVuquYdWjL1HB7IW6y9uxoFOuI7PZh5KTe3CI9tS209aKVmpTEaj6GmtiXDQtm5ZOi/PTyBUTWpd3CLDMvgpRPwhECAEIsCJkojFMEAABEACBsBN4bWcN7avtoMfXl6ieijpldhb94uJFiqMJEgiAAAhEEgERXdW199IhPhVXwo+W7vGnh63IQ/rdyn0VwZU4XdW0ikOXMT0VwZEiuMpKZPFVIlvQRxlTsYVryWJnL3kPFNFVHofmHR2CwcLdRtdAAARAAARAAARAAARAAAQinEAvH755dUcNiWuzN4VS7GB1/FEcX01EFUn8PTfJxc8cRj6Rn1vra+j8k5eqdt/skGhmMetiQZ44/uyra1dcsQNNTW89Rp3b3gi02Ej+ky+8gi5beYfu8nYsiNeatlkLBSc5mLizqo22V7ZSd39ghxIlvKCEGZzPYTklrGI4EgRY4aCONkHAgQQgwHLgpGJIIAACIAACliSwlcMPrt9/hF7cUkVVvEk/Ns2akkx3/38L6aSZWZbsPzoFAiAAAkYSELv+Sj4ZKqdE5dHVF9jCjJF9CaQu99AQVfOiepk4XbHoKtCTfBO1NYn/kJMWP+JyJWKkSbxI7eQUG83OXplHXa5ksQ0JBEAABEAABEAABEAABEAABOxIQBxf/rm7ng7UdyjdD4XYIdycYtitOZFFVckspkpkUZUcJDoqtDoqtkqIjQ4ojPzoQ1pyUEsOPtkxtXT3K65Y8mjV6AJU9+cfUV/NPt3DjcQwhJHwWtN9QYwqaCYnER5uY9HVLhZf9fO9MJA0JcVFy1l4NWtqMolYM5wJAqxw0kfbIOAgAhBgOWgyMRQQAAEQAAFLE6hnd5dnP6mgj0oa6dOylnF9lQWKX3AIwsuOK7T0ONA5EAABENBLQE7ClbNwSRZQRbwkNv12SLKQVDbsciXhBAYGjbG5cg2H2ROnqyJ2fZJFaaen9MRYxeVqOo+3gMMqhutUo9M5Y3wgAAIgAAIgAAIgAAIgAAKhJzDEB43WHziiuL+YKXYwe2QSEj5pxLFKhFT88P6bhVaKixX/Tr7Tmn1wSMRYjZ39yjrCIT681dgRuKuU2bz81S9jaOB+72Mhlgj0fDkD1Tx1Ew0cKfNX5YR/zymeQ7f+/lXd5e1Y0M6vtVDyNoNTK4sMt/Ch870c9UMOWgaSZE1IhFfT+GCe2fcRrf2CAEsrKeQDARDwSQACLFwgIAACIAACIBAaArIIs5bDDx7gL9t/Z1tytfSdU6bTz86bb5kvHaEhg1ZAAAScTEDES6VHuhSXKxEvBbogEw423sVREYnJQxZKjUqZSXGKy5UIkHLZ8SqKTww7OUkYQVlU84quMnj8SCAAAiAAAiAAAiAAAiAAAiDgVALyfVIOXr76wXa656ozVYcZrvB6CSKiGhZSjThWsZjK61zleY4hEWBZNYngQxFj8aO2rdeq3ZywX0N8fYgb+H4WYpU08MG0MW5BwTpgufLnU/G3f0sprlhKjo+hFHmIS5nyHKv8W8Rz8l3dKckMYZFT2Iweh5GcGjp6aQvf5yTcZmCyK6KZU5KUUIO5aQmWwiyvidSBFvr2V05Q7dfhw4epuLjYUn1W68wkfhMKdE4sPyh0EATsRgACLLvNGPoLAiAAAiBgZwISfvAgf8F+/P1S1WGcsyCb/v9LF1NWssvOw0TfQQAEIpyALIgqoQV5MbGmrYfs8M1f3LhEICaCK3G78nUiNZDp9QqQRHAlIqRICLMnC7oiMpPxFmYkWnrxPpC5RF4QAAEQAAEQAAEQAAEQAAEQ0Ergnxt30pdPXKqa3UgBloTsOhr2zxMKUHGoUp6PulXJv50kuhGwHb0DvPbQpYixqlt6SMRNdkoStrKU1yAkRKGsQ4iBUNNbj1Hntjd0DyN52fk0+Zzr/ZaXa2REpDUi0BLBlkekJdeUVVyJ/A3Gl7DomrvX0sIVZ/irIiL+HqwAS2Q91a09tLm8RXG3DySJ3m9uTgo7XmWSHEy0UkpNiKXF+Wm0MC+VjtRW0fTp01W7BwGWlWYNfQEBixOAAMviE4TugQAIgAAIOIrAxyVNtLG0if6ysZyauvrHjW1Rfir930uW0OKCNEeNG4MBARBwNgGvY1QJL3qK8ErCA9ghiVBMcbnihU7PYq0xvZaFTBFciQipkK3UY6Ote3rYiBHLgn9eevyI6GoyL6bZZaHWiPGjDhAAARAAARAAARAAARAAARAYS8DX3psWAVYMKxYSRRjD3y9H3Ko+FxbQI7KSUPZOd1bWcnX19A96DoLxQ8QhdnDfHj2u3oFBxU1oy5YttPMR/wKqiZjkXL2GXDmztCDzmUcEM+KI5nHRYlHWGJGW/D4+BCEo/Q2k8sAu+usDP6fqkr0TZi1esIwuueE2Kpyz2F91jv67XqGarPmJUHAzO17VtQfmOif3sUUsbjp2WrpyHVkl8TIWFfO63RLeg5Fn7z3UCZoJOGBZ5SpDPyKagBNuJhE9gRg8CIAACICArQhU8ALAi1ur6J199fRZdfu4vsumtThgnbswx1bjQmdBAAQij4CEVZWTb4cUp6tOPnnqtjwEWYCt4T57RVet3QOG9Tkn1SNAkkdWsvMFSCIyk0Uqr8gsnhf9kUAABEAABEAABEAABEAABEAABDwEfO29/eZv71MRh7LyOFTxwyus8rpX8e9cFhC32HUu+9yDVNbYrThjibOUOF7bKd2/8j+oav+OgLvsyptHOd+8L+ByeguIuEbcsrzhDT3Pw2EPWWwjAi4zw1nu3riOnr7nFnL39/kdQkyci65e/SC7YZ3uN68TM+gRqskamoTKlFCDzXyAMZAk4rylhenKQ0SiVkkShnVRXprieJWWOF4Q5gTNBARYVrna0I+IJuCEm0lETyAGDwIgAAIgYCsC8oV/7XsltLumjd7aU6/a959+ZR5979SZthoXOgsCIBAZBAbYHr+cFy8PcWhBETHJCU2rp+5+t7LwKi5XIoLt5zEYkeLY1apocqIiQJJnOZHs5CSnA3PT4kdEV1NSXHC5cvKEY2wgAAIgAAIgAAIgAAIgAAKGEejsc5OEm5PvjWYKUgzrsIMqknWMimaPGKuUwxXaYR1DxDIPr7pSk7DIO1WTYuIo+4pfkyt3tqVmT4SER4VZLMoaJdLyOmzFRAXuGq6HkYiwVt7/TMQ5YQUqVPvGzx6gwYJjaWtFK8m9K5AkcypuV+J6ZSU3eHFtX1KQTrOnJlOMD5d6J2gmIMAK5IpFXhAwiYATbiYmoUG1IAACIAACIGAKgWc/qaADfHrkvz8qU63/4mPy6FeXLiE5kYEEAiAAAuEmIDb+pY1i4y8Cpi4aGDQoTp9JAxNr9CMdfYrgSkRi9e3+T0Jq7UoGn47zulzlpiVQtHjyOzjJ+1Axi8uKRWSWmYT3JQfPNYYGAiAAAiAAAiAAAiAAAiAAAk4nII4+1S3i5N3BTt5dAYtLQsknENGMiK+yLv4pJc76Qii7aFhbibz2IMIdcdNKcXG4Q6+rljwPu8RFyamwUenBWy6n8r3bA+6DhCO8ec3zAZezawE9QjU9Yr7MxDg6rjiD5manWGatTMSu83JSaDGHGZyaEq9pCp2gmYAAS9NUIxMImEvACTcTcwmhdhAAARAAARAwlsB7+xtoa3kLPfHBYepmYcPY9IXiTPrVZYtpxpRkYxtGbSAAAiCgkUBbzwALrjyhBSXMIGuaLJ3EXbCyhV2uWHBVxo8ulXurngFE8wJffkaCIroSIVI6Lyg5PWVzKMXiLI+zVzYvUEU5XGTm9PnE+EAABEAABEAABEAABEAABEAABMYTkMNbtW29ijOWPGQdxGpJxDN/W3M7VR3aM2HXRFB0yQ23Ue7MhdTBbkUdvW7q5EdH38Dw8/C/+XdGOYKHmpNor5LYPU4RaPHDXV9C6359je5urHr0JSqYvVB3eTsV1CtU0xrOMofXkJaz8GoGryFNGiOSCxenrOQ4Fl2l0/zcFA7lGtgBdydoJiDACteVh3ZBYBQBJ9xMMKEgAAIgAAIgYCcCB9n96rWdtfQ6Pw6xwGFsKuDN/nsvW0Inzcqy07DQVxAAARsTkIXHxs5+j+iKHw0GukaZhUUWR0VwJQ85wTpokEosSVyfeOFIBEiFGYmODw8hJwKLJ7PAjEVX8pzEp0uRQAAEQAAEQAAEQAAEQAAEQAAEQCBSCChO2p19ihBLDqLJ+ohVUnNdFd1z1Zmq3bnm7rW0cMUZmrva5x4cJdDyCrMGjgq3WMAlLmFWT01vPUad297Q3c1Zp15Kx1/5YxJXLTlzJs+iHfL82/M7ERMpf+P/Tfi34fxH/+6nruF2QiVUqjzwGT1w02W6OeVcvYZcObNUyxfxIcXlRRmUn55gCeGVONTP4vCCS9jtKpg+OUEzAQGW7kseBUHAOAJOuJkYRwM1gQAIgAAIgID5BLr4y+zv3y/lOOottOFg47gGY/gLwy8vWUyXH19ofmfQAgiAQMQSGOJFtdp2z2lPWWC04mnP0ZMji4C1bT0joquWbuNOp2anumg6i49EdDUlxWWJxSMzL0w5DSgiMxFc5fFimdNDKZrJEnWDAAiAAAiAAAiAAAiAAAiAAAg4i0BLV79yaFbWS+rYJSucyZcAa/Wf3qHMnALDuidCtJ6BwRHnrNFuWsrPvKYtD4POv+nud92ff0R9Nft0l3flz6ecb/xGd/lgC44WbI0IvTSIufwKvXhPYbSg7LO/3k/lH7ysu7vJy86nyedcP1JegkDOZpGThBrUGtJPd+MaC4oj2hJ2u1qYl2rIgUInaCYgwNJ48SAbCJhJwAk3EzP5oG4QAAEQAAEQMIPAHz88TPtqO+h/NleqVv/NFUV010ULEfrJDPioEwQimIB7cIgqmrvZ5aqLSnkxUS0MqpXw9HAowbImj8tVOfdbQg0akeKio2hapifMnpzac7rrU2z0JCocHq8Ir1LjY43AiDpAAARAAARAAARAAARAAARAAARAwNEE2nsHlENrIsaqbu0JufgolAIsLRM5xOorOVwsQqyjAi35mZ20hkVaZq811Tx1Ew0cKdPSXdU8sVOKKe+/HtFd3i4FjRKqRbPya35eCh03LYPSE+PCPnwRoslangiv5DCluJQZlZygmYAAy6irAfWAQBAEnHAzCWL4KAoCIAACIAACYSHwz911tKuqjdauL1G1dv7S7Cy67z+WWuY0SVggoVEQAAFDCPTy6UURMZU0dCnPRomYDOncmEq8oRBFcCV9rTXwpGl6YuyIy1UkuD5l8Hi9oRTFfj2GRWdIIAACIAACIAACIAACIAACIAACIAAC+gh097v5MFuXIsaSw22hCNdnNQGWFnLuoSEWaUm4Q48oq0MEW/LM//YKt/qCOGBnlLBIy1jsnCdYoVocC9UuuOsZWlaYbomDiwlx0YrT1eL8NNOEYE7QTECAZedXLfruGAJOuJk4ZjIwEBAAARAAgYgh8Fl1G/1rTz29sKVKOT01Nomd731fW0pL+QsOEgiAAAgESkAWtWRRsPF1lFwAACAASURBVIRdriqbe0hOKFo1DbArVyUvXHpEV93KYpwRSQ7AifBIXK5EiJRhgVN6RoxrojokfG1BZoISVlDGbIVTiWaOF3WDAAiAAAiAAAiAAAiAAAiAAAiAQLgIhOqwmx0FWFrmRA4HesRYLNIaEWiJWItFWopYy03uIfW1rKa3HqPObW9oaUY1z9jQerorsnjBYIVqRfOX0S0PPh/2Uealx7PoKp3mZCebfrjQCZoJCLDCfsmiAyBA5ISbCeYRBEAABEAABOxGoLmrn57+qIw+PNRIm8tbxnU/yRVN9311KX1lca7dhob+ggAIhImA3FdEcCXW+EY6R5kxnPaeAUVwdZhdrqpaegw7NZrIp+FEgFSclaiEGHTFRJvRfcvUmZrArl48VhlzQUYixcXA5coyk4OOgAAIgAAIgAAIgAAIgAAIgAAIRAQBOVgmjljijCWH4UScZVRyqgDLHx9xSBeXLI+D1nB4w2E3rbqSPbTzkev9VTHh33OuXkOunFm6y9ulYLBCtZMvvIIuW3lHWIYbGz2J5uWk0pLCtJBGCHGCZgICrLBcsmgUBD5PwAk3E8wpCIAACIAACNiNgHyJ/N37pbSnpp1e2VGj2v1bzpxFPzh7rt2Ghv6CAAiEiIDcR+rae5XQgiK8EgGWVdMQn1oUUZgIrspYeNVkYF+nprhGXK6y+edJk9j6yqEpiseWnyGuXh7RVWZSnKPH69BpxLBAAARAAARAAARAAARAAARAAAQcSkDCElbzQbNDRzoUQZaE4gsmRaoAyx+zB2+5nMr3bveXbdzfU6YtoIXfe4jEKF7c4uVx9GfP70b/TUy4ZP1Nnr1/C7jRMBXoqztEdU9/X3frqx59iQpmL9RdXk/ByclxtKQgncVXKRQfG/pDlU7QTECApefKQxkQMJiAE24mBiNBdSAAAiAAAiAQEgIivNrNoQhFiKWWzl2YTQ9cfgwlxsWEpD9oBARAwPoEZCGvqqV72Omqy7BwfWaMvIdPfJaz4Eqcrso5tKCcXDQiySk4cbdSQguyCCnJ5ex7ZDKPT0IoiuiqMAJcvYy4RlAHCIAACIAACIAACIAACIAACIAACISbgAh35DCaCLEO8kPcwANNEGCpE6s8sIseXnUlufv7NCONiXPRyvufocI5izWXGZtR5nS0YGu0OCtQMddIfl7rGyv00l3XsFjs38N1fvrQDdResSfg8RYvWEY3rwlN+EE5bDhrajILr9LY3T0hrAcNnaCZgAAr4MsdBUDAeAJOuJkYTwU1ggAIgAAIgID5BLaUN9P7BxrpzxvLVZ1rFuen0ZqvH0MzpySb3xm0AAIgYFkC/SxcKmMhk4QWFAepvgFjhExGD1gWncTZSgktyI86XmTkA4KGpDQl1J4IrhIVB6iYKOeG2hMDr7y0BEV0JaEUpyQ729XLkAsElYAACIAACIAACIAACIAACIAACICAhQnImsmRzj5FjCXrO42d2lzMIcCaeFJ3b1xHT99ziyYRloivrl79IC1ccbqFrxLjuxYuoZqWkaTEx5Dsfyzih1UOVzpBMwEBlparD3lAwGQCTriZmIwI1YMACIAACICAKQRq23ro+U2V9M7eevqMQxGOTVlsubvm8mX0xdlZprSPSkEABKxLoLvfTaVHPKEFK9g9yi1H4SyY3INDVMnW+l7RVWef25BeRokIKV1C7bHzE7tcpSfGhvUEnCGD8lFJQly0Ii6bnpVMRfwcDpt1s8eI+kEABEAABEAABEAABEAABEAABEAABDwEmvkAm6z5iCBLDrBNlCDA8n3FiMDob2tup6pDE7s8iZvTJTfcFpTzlZ2vW6sJ1eSw4eL8dJrBa35RsgBooeQEzQQEWBa6oNCVyCXghJtJ5M4eRg4CIAACIGBnAhJK7LF1h2gnhyH815561aHcffFCuurEYjsPE30HARDQSKCte4AO8eKbnISsYYGmWJpbMbX3DlDZsMuViK/kXmZESohlERIvwojgahqLkFwx0UZUa9k6slPjPePlBafslHjLLTpZFhw6BgIgAAIgAAIgAAIgAAIgAAIgAAIOIiDrLLIWJGKs6tbPrwdBgOV/on0xuubutex6dYb/ShyeI9xCNTlouDAvVQkzmJ4YZ1naTtBMQIBl2csLHYskAk64mUTSfGGsIAACIAACziLwt82V9BkLsJ7+uFx1YF89Np9+/dWlFG2x0yDOmgWMBgTCQ0Cxn+9g+3kRXbHbVSP/bMU0xP2U05iKyxWHQGzSaJOvZSxTUlyK4EoRIaU6O9SeKzaKijI9YQWLecxWsVfXMk/IAwIgAAIgAAIgAAIgAAIgAAIgAAIgYD4BryO6iLEqmrvpSE0l3XPVmaoNr/7TO5SZU2B+pyzeAkRq2iYoHEK13LR4Fl2l0+zsZIqNjtLW0TDmcoJmAgKsMF5AaBoEvASccDPBbIIACIAACICAXQl8dKiRNpY20R82HKaegcFxw/jC9Ex6+D+XsTAh3q5DRL9BAARGERhityg5zSg28yK6au8ZsCSfXr4flXPoQxFclbPwqtc9ZEg/Y1hMOi3T4/okIqTk+BhD6rVqJVnDAjMRXeWlJcDlyqoThX6BAAiAAAiAAAiAAAiAAAiAAAiAgMUIyNrMh9v30FlfWKLaMwiwPFggwNJ24YaKU2z0JJqbk0pL2e1qqs32NJygmYAAS9vrAblAwFQCTriZmAoIlYMACIAACICAiQQkjNf/bqum13bWKGKMsakwI4EevuJYOqYw3cReoGoQAAEzCQwMDiliJhFdiYtUT/94saWZ7WupW9y4mrv6FcGV9LGWHa+MCoGYyiIrEVzJIz89gWJscOJNCzO1PHExUVQoAjMWl4noKiU+Vm9VKAcCIAACIAACIAACIAACIAACIAACIBDhBHzt4f7y+fcocXKuYes3dkUdKmGRXfl4+202p8ykOCXE4PzcVJKQg3ZMTtBMQIBlxysPfXYcASfcTBw3KRgQCIAACIBAxBCQk0yPry+hLWUttIHdsMYmOTHywH8cQxcszYsYJhgoCDiBgLy2S1lUKaKrchY1DQz+23LDcrMwrKqlZ0R01dHrNqSPkyaR4vbkFV1lJMbSJPmlQ5MsMBWLwIxFV3np8Y4WmDl0CjEsEAABEAABEAABEAABEAABEAABELAlgUF2Wu/sc3sevK7T0TtAHcM/e3/X1e92tEjLbGGRLS8MlU6bwSmK1/tmTU1WhFcFfJDc7ut/TtBMQIDllFcsxmFrAk64mdh6AtB5EAABEACBiCfwl43ltLOqlf66uUqVxXdOmU63nb8g4jkBAAhYnUA7L3KVNHhCC1azsGnIKAspAwcuC3FlElqQXa4qm7vJzQt1RqT42CglpKCIriTEoF1PumlhIWEUxeVKRFfFkxMpPTFOSzHkAQEQAAEQAAEQAAEQAAEQAAEQAAEQAIGQExgr0ursG6B2FmuJYMsJIi0zhEUhn6QQNGgkpxR2u1+Un6Y8kl0xIeh9aJpwgmYCAqzQXCtoBQR8EnDCzQRTDAIgAAIgAAJ2JrBuXwNtKW+hteyEJV+Ix6ZT50yhx648lpIc9GXGzvOFvoOAl4CE7WvisH1e0VV9e6/l4IgITPolgit5NHb2G9bHrOQ4RXAlwquctHiSU29OTakJsTRDxsoPOdEX6+Awik6dQ4wLBEAABEAABEAABEAABEAABEAABEBAnYCdRVpGCoucfH0YwamIDyIuKUhX1sii+ICi05ITNBMQYDntqsR4bEnACTcTW4JHp0EABEAABEBgmMD+ug56Y1ct/W1zJdW0jRdwzGEb38e+cSzb+aaAGQiAQJgJiOiqll+nhxSnq05q7R4Ic4/GN9/H4Q/L2d1KBFfl7HbVw/82InmdnyTUXnFWIqXExxpRrSXriOZFpPz0BE9oQX44PYyiJScBnQIBEAABEAABEAABEAABEAABEAABELAMATWRVocS9jC8TlpGCIssA9nEjujlJC73C/JSaQm7XWUkOdsF3gmaCQiwTHwRoWoQ0ErACTcTrWNFPhAAARAAARCwIgEJCfbEhsP0waFGxQlrbBIb37UswDpl9hQrdh99AgHHE3APDlElhxQUp6vSxk7q6jNG0GQUOBGFtbAQTARXZfyobusho6IfiqW4CK5EhCTOTzEOdn6Se61HcJWohBh0xUQbNUWoBwRAAARAAARAAARAAARAAARAAARAAAQcTyAcIi29wiLHT8aYAQbKSdzulxSk0ZzslIhxgneCZgICrEh7ZWO8liTghJuJJcGiUyAAAiAAAiAQAIEnNpTSjspWenVnrWqp//OVefTdU2cGUCOyggAIBEOgV1yk2D1KnK7Kmrqo3z0UTHWGl3UPDVE1i8IU0RX3s63HGCcuMQ/P5QUWJbQgPybzybZJDg0tKMPKS/O4XImj15Rkl2PHavgFiApBAARAAARAAARAAARAAARAAARAAARAQAcBEWl19Q87ZynuWQMjLlqKmxY/5O9aDxcGKizS0WVHFNHCKTZ6Es3NYbcrFl5lp8Y7YtyBDMIJmgkIsAKZceQFAZMIOOFmYhIaVAsCIAACIAACISPwJocg3MYCrN+/X6ra5nmLcujhK44lCYuFBAIgYA6Bzj43lXJYQQktWNncQ7IgZKUk/ROHKxGEVXCIwYFBY/rniomi4mGXq6LJiSTW4k5NiXHRVBQhY3XqHGJcIAACIAACIAACIAACIAACIAACIAACzibgFWmJGMsT4nBikZYWYZGzaWkbnS9Ov/nb+3TGFxbRgtxUR68L+iPlBM0EBFj+Zhl/B4EQEHDCzSQEmNAECIAACIAACJhKQNyv3t3XQH/6uEwJJTY2yamT339zOYn1LxIIgIBxBFq6+hXBlThd1bb1GlexATVJaMH69r5hl6suaujoM6BWTxXibOV1ucrlE21RDhV3isuVnNjzCsyyU+FyZdhFhIpAAARAAARAAARAAARAAARAAARAAARAIEwEvCKtvQdKaMXS+aq9+N3rH9PU3EL6t/zH5xjlrKWst8mRRuVZ/q38LH/z/F7+8fl8nr8N/0mpy/N3KTtcx/9j7z7gs6zu/o//svckkJAECSLIEBBQKioqSrXuB7HO1tm6am1rt7W107Z/bWu1FveeqChC3QNkiMoGARkJIyEkISEhe//PuSOI3PvOdd+57nN/rtcrL59HznXG+1ycV/5/v8/vHNSXox9r/m8mLZX1FMAqLi6WIUOGWDpeOHZmQmaCAFY4fnnM2TgBEw4T4zaFBSGAAAIIRJxAlQpWPLN0u7y3oUI+37XPaf36aqwHr5goEw7LijgbFoyAlQL7Q006dKV/qhvarOy+1321dnTKDnWlYImqcrVtT5M0q6sQrXh09bxBWT3X7Q1RFaDSk+Ks6NaWfSTE9VT0cvyoqwWT42NtOU8mhQACCCCAAAIIIIAAAggggAACCCDQOwE7/ndu/f//qB9PQa79ga8DgbCurwJdX/3ZwSGvnv/5QJ9fhrz2B770//pV+OugwNmXIbHSHdvl9OPGusQuKSmRoqKi3m2EAW/b8Vvyl5UAlr9itEcgCAImHCZBYKFLBBBAAAEEQiqg/x9aMxdslRXb96oQVqXT2PriwX9cNE4umFAY0nkxGAImCOj/i7iyvc2OwJX+0aXL7fTsbWpzVLnSP7tqmx3/HylWPKkJsV9WuUpW4atkiYuJtqJbW/bRPy0hIip62RKfSSGAAAIIIIAAAggggAACCCCAAAII2FqAPID37THBiACW932mBQJBFzDhMAk6EgMggAACCCAQAoHXVpbJih171TWE212OdtmkQXLnBa7/r1RCMD2GQCCsBNo6umS7qiKlA1fFKtjU2q7+z8hs8jgCYSpotT90VdfsfO1oIFPVQU19TanjakFV/SknNV6i9B18Bj7xsdFyWHayY62D+yVLWqK5Fb0M3D6WhAACCCCAAAIIIIAAAggggAACCCAQQgHyAN6xTTAigOV9n2mBQNAFTDhMgo7EAAgggAACCIRA4NOSGlm0uUoeXlji8tqxbwzJlkeuPIagQQj2giHCU6CprUOKq3pCV/oavw6rSklZwNHY2iHbVCBMh6521DRJe6c1Za4SVBBJB5D0tYKD1U9SfIwFs7VnF/1UoEwHy3ToKj8zSfS1ijwIIIAAAggggAACCCCAAAIIIIAAAggggEBvBUzITBDA6u1XwPsIWCBgwmFiAQNdIIAAAggg0OcCpXub5KVlpTJ39S5HxZ5DH13t5VEVwBqWm9bnc2UCCNhFoK6pXbZ8ebWgvr5P3eZpi0dfK1pZ33qgypX+n616slPiHSEkHboaqCpeRRsaRIqLiZJB6tzToSv9k5FMlSurviH6QQABBBBAAAEEEEAAAQQQQAABBBBAAIGvBEzITBDA4otGwAYCJhwmNmBkCggggAACCPRaoKOzS/47f6s4KmFt2ePUX3xMtDz43YkydcSAXo9FBwiEq4AONlU1tMrWyp5KV1UWBpt6a6KvPdTVrXSVK13tqqmts7ddOt7XlZ4Ks5IcgasiFbzKSDI3iKTXNqR/T7isQK05Tp17PAgggAACCCCAAAIIIIAAAggggAACCCCAQDAFTMhMEMAK5hdC3wj4KGDCYeLjUmmGAAIIIICA7QVe/GyHLNu2V15aXupyrreceoTcevqRtl8HE0TASoEudZXgrrpmFbhSoavKBqlrbrey+171VdvU1lPlSgWuyvY2i1W3HqYkxDhCSLrSla4CZWoQSYfLCtR1gjpYpteapapcRUVxtWCvPkpeRgABBBBAAAEEEEAAAQQQQAABBBBAAAG/BEzITBDA8mvLaYxAcARMOEyCI0OvCCCAAAIIhF5g4eYqWVpcLQ8sKJZOF0mOU1X1q4dUFaxYqsKEfnMYMaQC7aoinK4mpQNX+krOZouqSfV2Efrvpb7qUAeutql57VVXIFr15KUn9lwtqH5yUuONDSKlJcb2XCuo1qmvVo2PpcqVVd8Q/SCAAAIIIIAAAggggAACCCCAAAIIIICA/wImZCYIYPm/77yBgOUCJhwmlqPQIQIIIIAAAn0koK9Ue33VLpm1bKeU17U4zWJ4bqo8cfUkyVcVY3gQME2gpb3TUU1qiwpdbVcBp/bOblsssamtQ10p2HO14A71zzYVDrPi0deKDu6X7Ahc6X8mx8da0a3t+ohWFa0GZvaEy3TwyuRwme3wmRACCCCAAAIIIIAAAggggAACCCCAAAIIeBUwITNBAMvrNtMAgeALmHCYBF+JERBAAAEEEAiNgK7y88CCrbJo8x5ZvmOv06C6cowOYE0cnBWaCTEKAkEWqG9pP3C1YKnjCr++D111qzlU1bc6qlzp0FXFvlbLFPQVe/urXA3MSBJ9BZ+Jj75CcfCXVyjqKleJcTEmLpM1IYAAAggggAACCCCAAAIIIIAAAggggIABAiZkJghgGfAhsoTwFzDhMAn/XWAFCCCAAAIIfCXw1Mfb5NOSGpm3ptwly5/+b7R897giyBAISwEdbqppbOsJXamKb7tdVHrri4W1dXTJzr09Va62qeBVY2unJdOIUdWfCrKSvqz+lCyZyfGW9Gu3TtQyRV+hqK8V1AGzAWkJxl6haDd75oMAAggggAACCCCAAAIIIIAAAggggAACvRMwITNBAKt33wBvI2CJgAmHiSUQdIIAAggggIBNBN5bXyGflFTLwwtLXM5o+tEF8s+LxxFusMl+MQ3vAjp0pa/U1IGrrep6wb1N7d5fCkGLuub2nsCV+tHVtzotqr6VHB9z4Lo9Xf0pPjY6BKsJ/RC6qlWRujpRh65MvkIx9LKMiAACCCCAAAIIIIAAAggggAACCCCAAAKhFDAhM0EAK5RfDGMh4EbAhMOEzUUAAQQQQMAkgfW79snbn++WJz/eJrUugirjCjPk6e99Q9IT40xaNmsxTKCzq1t21jT1hK7Uj1UVpXrDpOdUXtf8ZeiqSWqa2nrT3dfezU1PkCHqyj0dRjK5+tOAg9apK15FG3qFomUfBh0hgAACCCCAAAIIIIAAAggggAACCCCAgO0FTMhMEMCy/WfGBCNBwITDJBL2iTUigAACCESOQJ0KXT22uETeVZWw1pfvc1q4Dnc8fe035Mi8tMhBYaVhIdDa0amqSfWErnRlKX2tX18/zW1qTupKQV3lapsKhFk1p/iYaNHVrfR1e7r6U0pCbF8vNSjj6+pden1FX4bLUg1dZ1Dw6BQBBBBAAAEEEEAAAQQQQAABBBBAAAEEwkLAhMwEAayw+NSYpOkCJhwmpu8R60MAAQQQiCwBfV3bI+r6waXqGsL3N1Q6LT4qSmTm5RPkW0cNjCwYVmtLgcbWDimuanSErnaogJOuMtWXj/77s6ehrafKlQpe6asPrXoyk+MOVLkqyEySGEOrP+WkxjsqeenQVb7B67Tqu6AfBBBAAAEEEEAAAQQQQAABBBBAAAEEEAhvARMyEwSwwvsbZPaGCJhwmBiyFSwDAQQQQACBAwL/W1MuS4ur5eml212qXHviEPntOaMQQ6BPBGrV1X06cLWlssERcFKZpz592ju7HNcd9oSumqRBhcKseHS+SgetdJUrHUjKSo63olvb9REXEyWDVDWv/VWuMpK43tR2m8SEEEAAAQQQQAABBBBAAAEEEEAAAQQQQCBoAiZkJghgBe3zoGMEfBcw4TDxfbW0RAABBBBAIDwEVu7YKx9urJSHFhZLS7vzNW6TD+8nT107SeLUNWg8CARbQFeVqqxvla0qcKWDV7rCVF8/+5rbHYGrElXlqnRvs2WVt5LiYr4MXCU7rhhMiI3p66UGZXxdzUuHyoaoKleFWUkSy1kSFGc6RQABBBBAAAEEEEAAAQQQQAABBBBAAAH7C5iQmSCAZf/vjBlGgIAJh0kEbBNLRAABBBCIMIHKfS3y7Cc75PXVuxwhk0OfwSoY8tx1xzmq8/AgEAwBfZXgrtpm2aICVzp4Vd9iTVWpQOfapeajq23pwNU29XeiutG6ENiAtISeMJL6yVX/c5S+59OwR1+XqINW+0NXWSlmVvMybNtYDgIIIIAAAggggAACCCCAAAIIIIAAAgiEQMCEzAQBrBB8KAyBgDcBEw4Tb2vkzxFAAAEEEAg3AR02mblgqyzZskcWb612mn68qlbztKqA9Q1VCYsHAasE2jq6ZEdNo7paUFWWUiGnlvZOq7oOqJ9mNf52FbjSc9murhZsVfOz4tFX7unqVvvDSCkJsVZ0a7s+0hJjD1yfOCgrWeJjqZhnu01iQggggAACCCCAAAIIIIAAAggggAACCCDQ5wImZCYIYPX5Z8QEEBAx4TBhHxFAAAEEEDBRYPaKUlmiwlcvLy91ubxffmuE3HjKUBOXzppCKNDc1inFe/TVgo2yQ4Wd2ju7Qzj614fSVx3qylaOqwXVz25V8cqq2WQkxfWEkfolS4G+ci/avDBStKrclZ+ZeCB01U9VuTKxmleffaAMjAACCCCAAAIIIIAAAggggAACCCCAAAJGCpiQmSCAZeSnyaLCTcCEwyTczJkvAggggAACvggsLa6WhZuq5IEFxdKpgimHPmeMzpUHvjORgIUvmLT5mkBdc7sKXPVcLVimrhl08XmFTKyjs0t27m12BK62qQCYVVcdqhv3VBgpSYb067laMDM5zsi/KykJMSpU1rPGQaqqV2JcTMj2joEQQAABBBBAAAEEEEAAAQQQQAABBBBAAAETBEzITBDAMuFLZA1hL2DCYRL2m8ACEEAAAQQQcCGws6bJUf1q1rKdUq4qAR36HJmXJrOumywZKljCg4AnAV1Zak9DW0/oSv1U7mvtU7D6lvYDVa5KVfiqQ125acWTpMJHRTnJjtDVYarSVUKseWEkVeRKBmYkHghd9U9LMDJYZsX3QB8IIIAAAggggAACCCCAAAIIIIAAAggggIAvAiZkJghg+bLTtEEgyAImHCZBJqJ7BBBAAAEE+kSgraNLZs7fKgs2VcqKHbVOc0hPjJVZN0yWEXnpfTI/BrW3QJcKNZXva5EtqsqVrnSlq1711dOlAmD6OsH9Va50GMyqRweQ9le5GpCeIPoaPtOepHhd5SpZhctSZHB2iuj/nQcBBBBAAAEEEEAAAQQQQAABBBBAAAEEEEDAGgETMhMEsKz5FugFgV4JmHCY9AqAlxFAAAEEELCxwPOf7pDFW/bIvDXlLmf5z4vGyQUTCm28AqYWSgF9nd8OVTlta1WjFKtKV01tnaEc/mtjtbR3yvbqJilR1wpuVz8t7V2WzCVW3S14mLpqT1+5p6/eS1VBRBOf3HRV5UpX81LrzE1LlGh9pyIPAggggAACCCCAAAIIIIAAAggggAACCCCAgOUCJmQmCGBZ/lnQIQL+C5hwmPi/at5AAAEEEEAgPAQWbKqShernkUUlLid8yaRB8rcLxobHYphlUAR00GmbCjjpSlc68KQrp/XFo685rGlscwSutu1pkl11zaL+lSWPrvamg0j6pyAzSWJjoi3p106dxMdGOwJlOnSl/5mSYGawzE7mzAUBBBBAAAEEEEAAAQQQQAABBBBAAAEEENACJmQmCGDxLSNgAwETDhMbMDIFBBBAAAEEgiKwpbJe5q4ulyeWbHN5hdz4QZny4vWTRYc3eCJHoL6lXVW4alSVrhpkZ02z6Cv++uLRFbdKa5t7rhZUP/taOiyZhr5FMD8j6csqV8mSnRIvUQZeLZiTGu+4VlAHrvJVsCyGKleWfD90ggACCCCAAAIIIIAAAggggAACCCCAAAII+CNgQmaCAJY/O05bBIIkYMJhEiQaukUAAQQQQKDPBRpbO+Shj4rlnfW7ZUN5vdN8BqQlyCs3Hi+D1JVsPGYL6OpSOnC1VVW6Kq9r6bPFNqiQVU+Vq0bHdYcdXdaEvxLjeipA6SpX+orBxLiYPltjsAaOi4ly/F11XJ+oftIT44I1FP0igAACCCCAAAIIIIAAAggggAACCCCAAAII+ChgaY9T4QAAIABJREFUQmaCAJaPm00zBIIpYMJhEkwf+kYAAQQQQKCvBZ5YXCILN++R9zdWOk1FFwV68upJctLw/n09Tca3WEBf6bd7X4sKXPVUutIBrL54dHWtCjWPnipXTVLV0GrZNHQFKEcYSQWv8jISJdrAKldZyXGOsJXJ1yda9kHQEQIIIIAAAggggAACCCCAAAIIIIAAAggg0AcCJmQmCGD1wYfDkAgcKmDCYcKuIoAAAgggYLLAO5/vlo82Vckzn+xwucybpw6Vn50xwmSCiFlbp6omVbq36ctKV43SoCqg9cXT2t4p21V1K13lalt1kzSr/92KJ1ZdseeoAKUCV0U5yZJmYAUovcbC7KQD1bwyk+OtoKMPBBBAAAEEEEAAAQQQQAABBBBAAAEEEEAAgSAJmJCZIIAVpI+DbhHwR8CEw8Sf9dIWAQQQQACBcBNYV1YnOoT1oLqKsLWjy2n6U4blyFPXTJIoA6sH9fVeheL3pNYOFXZSISd9taC+2q+13XmPg+2gq23tbWr/sspVo+yqaxaLbhZUIavYLwNXKTIoK0liY6KDvZyQ95+eFKcqXCU7QleFWckSH2veGkOOyoAIIIAAAggggAACCCCAAAIIIIAAAggggECIBELx3wKCvRQCWMEWpn8EfBAw4TDxYZk0QQABBBBAIGwF9qqr555Ysk3mrCpzVCM69BncL1nm/OAEodKO9VscrN+Tmto6pLiq52rBHWpPO6xKO/lB0NHVJWV7mx3XCurgV11zux9vu2+qbsWUgeo6QcfVguqnX0q8ceFAfVVigQqT7Q9dZRu4Rks+BjpBAAEEEEAAAQQQQAABBBBAAAEEEEAAAQTCQCBY/y0glEsngBVKbcZCwI2ACYcJm4sAAggggIDJAro60UOq+tUCdQ3hkq3VTkvV1XZm33i8HFWQYTJDn6zNyt+T6lSFqS1V9arSVU+FKbWtIX/0lYY91wo2yg51xWB7pzWTSFDfoK7+pK8V1P9MjIsJ+dqCPWBqQqwjUKZDV/oaxYRY89YYbEP6RwABBBBAAAEEEEAAAQQQQAABBBBAAAEE7Chg5X8L6Kv1EcDqK3nGReAgARMOEzYUAQQQQAAB0wVeX71LPvqiSl5eUepyqX84b7RceXyR6QwhX19vfk/Swbmq+lYVumpQla4aZY/6n0P96DlU7Gt1VLjSwatKC+egK1vtr3I1MD1RoqN17StzHn2jZ35GkiN0pYNl/VMTjKvkZc5usRIEEEAAAQQQQAABBBBAAAEEEEAAAQQQQCBwgd78t4DAR7X2TQJY1nrSGwIBCZhwmAS0cF5CAAEEEEAgjASWb6+RDzZUyswFW8XVbXXnjcuXey8dH0YrCo+p+vt7UpfanLLa5p7QVWWD1Ld0hHyhrR2djmsNe0JXTdLc3mnJHGJUwGqQunbPUQVKVblKT4qzpF87dZIUH+Oo4KWDZfpqTxMrednJm7kggAACCCCAAAIIIIAAAggggAACCCCAAAJ2EPD3vwXYYc6HzoEAlh13hTlFnIAJh0nEbRoLRgABBBCIOIFydWXdC5/ulBc/2ym797U4rX9kXpq8dvMJXItm8Zfhy+9J7Z1dsl0Fnraq0FWxqnTVYlHgyZ+l7G1qkxJV4Ur/7FIBMFchPX/629+259q9ZEcgaVBWssTFRAfSja3fyVXVu/QaD89JlQFpCcZV8rI1PpNDAAEEEEAAAQQQQAABBBBAAAEEEEAAAQRsIODLfwuwwTQ9ToEAlt13iPlFhIAJh0lEbBSLRAABBBCIaIFOlaiZOX+LvL+xUlbuqHWyyFDViObefKIcpqr28Fgn4On3pHeWrpGWxH4qfNUo7Z3d1g3qQ0/6e9CVtnTgSl8tWNvc7sNbvjUZmKEDST1VrnJS4427di8hLloGZ/dcK6irXaWokBkPAggggAACCCCAAAIIIIAAAggggAACCCCAQOQKmJCZIIAVud8vK7eRgAmHiY04mQoCCCCAAAJBE3hp2U6Z/0WV/G9tucsxHvzOBDnjqIFBGz8SO/b0e9LtT70v2XmFIWNpbO2QbSrspUNXO2uapU1V3rLiSYhVgSQV3NOBq8HqR1/DZ9qToypb6fXp0FV+RhJVrkzbYNaDAAIIIIAAAggggAACCCCAAAIIIIAAAgj0QsCEzAQBrF58ALyKgFUCJhwmVlnQDwIIIIAAAnYWWLJlj3ygKmA9sqjE5TSvPr5I7jhvtJ2XEHZz68sAVnd3t1TWt/ZUuVLBq4p9rZb5ZafEOwJJ+mpBXfEqOjrKsr7t0FG8CpUNyu4JlenQVVpinB2mxRwQQAABBBBAAAEEEEAAAQQQQAABBBBAAAEEbChgQmaCAJYNPyymFHkCJhwmkbdrrBgBBBBAIBIF9FVzr64skyeWbJM6F1fOHTM4S166YbJxV8b15V6HOoDV1tElO2qaDoSumto6LVl+TFSUFGYnfRlIShF9ZaVpjw6V7b86MT8zUWJjok1bIutBAAEEEEAAAQQQQAABBBBAAAEEEEAAAQQQCIKACZkJAlhB+DDoEgF/BUw4TPxdM+0RQAABBBAIR4HWjk6ZOX+rvLVut2zcXe+0hNz0BHnzRyeJDqLwWCOwtbhEjhh6uMvOrLqCsLap7cvAVZOU7m2Srm5r5p6SEHOgypWuBhVnWCApVlXt0uvSoasidYViZjLfvTVfDr0ggAACCCCAAAIIIIAAAggggAACCCCAAAKRJWBCZoIAVmR9s6zWpgImHCY2pWVaCCCAAAIIWC7wzNLt8sGGSvngi0qnvvUtcrOunyzHFGVbPm4kdtjR2SWPvf2pXH/2ZJfLDzSA1akSVrtqm6VEXSuoq5rtbWq3jDcvPdFxraC+dq9/aoJx1dDSVeWuwx3rS5HCrCTjQmWWfQh0hAACCCCAAAIIIIAAAggggAACCCCAAAIIIOCzgAmZCQJYPm83DREInoAJh0nwdOgZAQQQQAABewl8uLFS3ttQIc9+ssPlxH5++pHyg1OPsNekw3A2+irAuat3yar1m+TPV5zmcgX+BLCa2jpkW3WTI3C1Xf2zTYW7rHjiVVWrwar6kw5d6X8mx8da0a1t+ohRqcKCzKSeqwXVT1ZynHGhMttgMxEEEEAAAQQQQAABBBBAAAEEEEAAAQQQQCBCBUzITBDAitCPl2XbS8CEw8ReoswGAQQQQACB4Al8oa4e/N+aXfLgR8XSqkJChz7TRg6QR648NngTiICeW9o7Zc6qMlWlqkVqdpe6DWBd+8eZMvq4U12KdHd3S1VDa8/VgnuaZPe+FsvkdAjJUeWqX4rkq3CSDimZ9KQlxjrWpkNXg7KTJCE2xqTlsRYEEEAAAQQQQAABBBBAAAEEEEAAAQQQQAABmwmYkJkggGWzj4rpRKaACYdJZO4cq0YAAQQQiESB+pZ2eWRhibymAkK6ktKhT5GqgvTWj0+SxDhCK4F8H81tnTJ7ZalU7muVnZvWyqx//VbKtm5w21XRqPEy/abfyKDhY6RdVbXaUdNT5UpfL9jY2hnIFJzeiYlSVaDUdXs9oatkyUyOt6Rfu3QSrdY3MPPLqxNV8ConNZ4qV3bZHOaBAAIIIIAAAggggAACCCCAAAIIIIAAAghEgIAJmQkCWBHwobJE+wuYcJjYX5kZIoAAAgggYJ3Ao4tK5L31FfJxcbVTpwmx0SqANUWFdVKtGzBCempo7ZDZK0qluqFNPl/6oTz55x9JR1ur19XHxCXIiMt/J80Dj5bOrm6v7X1pkBwfc6DK1WHZyRKv9tWkR69vsApb7b86kcCgSbvLWhBAAAEEEEAAAQQQQAABBBBAAAEEEEAAgfASMCEzQQArvL45ZmuogAmHiaFbw7IQQAABBBBwKfDWunJ5VwWwXllR5vLP77pwrHz7mEHo+SFQ19zuCF/VNrU7Kl/dd+vlPoWv9g8RFRsvuZf9XRIGDvNj1K83zU1PkCFfXr03IC3BqCpQqsiV5KYnOq4W1KErvdYo/S95EEAAAQQQQAABBBBAAAEEEEAAAQQQQAABBBDoYwETMhMEsPr4I2J4BLSACYcJO4kAAggggEAkCawprZW31u2WBxZsFVcFly46plD+34XjIomkV2vd29imwmylUt/S4ejn3z+6WLZvWOV3nwn5IyTvu3f7/F58TLTo6lZFOepHBZNSEmJ9fjccGibERTvW5fhRa0yON2t94bAHzBEBBBBAAAEEEEAAAQQQQAABBBBAAAEEEEDAu4AJmQkCWN73mRYIBF3AhMMk6EgMgAACCCCAgI0E9jS0ytMfb5cXPtshFfucr8g7Kj9d5v7wRCoM+bBnVfWtjspXTW2djtY7N62Tf908w4c3XTfJu/IeScg7wu37mUlxPVcLqp+CzCSJiTarClR/Vblr//oGqopX0YatL+APgxcRQAABBBBAAAEEEEAAAQQQQAABBBBAAAEEbCtgQmaCAJZtPy8mFkkCJhwmkbRfrBUBBBBAAIHu7m5V/apY3v58t6zaWesEkqFCPu//9GTJSU0Ay4PA7roWeXVlmbS094Sv9PPyvb+XJfOeD9gtdfzZ0u/0Gw+8r/NHOmilA1c6mJSVHB9w33Z8MT62p4qXXtvgfsmSlhhnx2kyJwQQQAABBBBAAAEEEEAAAQQQQAABBBBAAAEE3AqYkJkggMUHjoANBEw4TGzAyBQQQAABBBAIqcCcVWXytrqG8A314+p5+tpJMmVY/5DOKZwGK93bJHNW7ZK2jq6vTfveH18i29avDHgpCQUjZcjV//yyClSyI5yUEBsTcH92fLFfarzjWkEduso3sIqXHc2ZEwIIIIAAAggggAACCCCAAAIIIIAAAggggEDwBEzITBDACt73Qc8I+CxgwmHi82JpiAACCCCAgCECn22rcQSwHllU4nJFN558uPzyzJGGrNbaZWzb0yjz1uyS9s5up47vuv5cKS/ZFPCA/Q8bJr96eK5R1z/GxUTJIBUk06Er/ZORTJWrgD8QXkQAAQQQQAABBBBAAAEEEEAAAQQQQAABBBCwnYAJmQkCWLb7rJhQJAqYcJhE4r6xZgQQQACByBYoq22WWZ/tlMcXl8i+lg4njOOH9pPnvn9cZCO5WP2Wynp5Y+1u6exyDl/p5r2tgFU0arzccs8LYe+ur7Ec0l9VuVKBq4KsJImLiQ77NbEABBBAAAEEEEAAAQQQQAABBBBAAAEEEEAAAQRcCZiQmSCAxbeNgA0ETDhMbMDIFBBAAAEEEAipQEdnl/x3/lYVJiqXjbvrncbOS0+U+T8/RRLjzLr+rjfIG8r3yTufV0hXt+vwle77gTtvk03zXwl4mBPOvUxm/PCOgN/vqxdjoqOkQF0nWKSuFTxc/WSqKldRUVF9NR3GRQABBBBAAAEEEEAAAQQQQAABBBBAAAEEEEAgZAImZCYIYIXsc2EgBNwLmHCYsL8IIIAAAghEooCugPXmunL58Isqp+WrPI28ccsUGTEwPRJpnNa8prRWPthYKR6yV7Jse418sOgT2f3kjwM2u/X+2VI4bHTA74fyxbTE2J5rBVXg6jB1xWB8LFWuQunPWAgggAACCCCAAAIIIIAAAggggAACCCCAAAL2EDAhM0EAyx7fErOIcAETDpMI30KWjwACCCAQoQKLNu9xVMB67tMdLgV+d85IuebEwyNU56tlL1fBqo827XHr0K1SWZ+U1Dh+9FP+9E+lbdcXfrvZ/frBaFXRamBmogxRgSsdvMpJjafKld+7zAsIIIAAAggggAACCCCAAAIIIIAAAggggAACpgmYkJkggGXaV8l6wlLAhMMkLOGZNAIIIIAAAr0UKK5qkFdXlsmDC4qlTV1JeOhz1pg8+e/lE3s5Svi+roNVS4tr1E+120XoNou3Vsvy7XsPtGkt3ywVz/1SujvafF58bHyC/PCfz8qg4WN8ficUDVMSYmSwClvp0JWucsWVlKFQZwwEEEAAAQQQQAABBBBAAAEEEEAAAQQQQACBcBIwITNBACucvjjmaqyACYeJsZvDwhBAAAEEEPAg0NLeKTPnb5XXVAhre02TU8uh/VPk3Z+cLNH6PsIIe3Sw6iNVIWzFQcGqQwl0mwWbqmR1aZ2TTtOWT2XPnL/5FMLS4asrb/+3jD5uap8rqyJXkpee6LhWUIeuBqQlUOWqz3eFCSCAAAIIIIAAAggggAACCCCAAAIIIIAAAgjYWcCEzAQBLDt/YcwtYgRMOEwiZrNYKAIIIIAAAocIPP3xNvmfuoZQV3o69EmMjZYFv5gquSqQE0mPDlZ9sLFS1rgIVu136Pqyzee79rml0ZWw2j96SKq3bXDbRl87OP2m3/Rp5Std1aqoX7IjdDVY/TM5PjaStpu1IoAAAggggAACCCCAAAIIIIAAAggggAACCCDQKwETMhMEsHr1CfAyAtYImHCYWCNBLwgggAACCISfwPsbKuR/a8pltqqC5eq5/7LxcvbY/PBbWIAz7urqlnfW75YN5fVue9Bt3lVuG3e7b6Nrhk0blSt5Ufvkz1ec5rKva/84U1W9OjXAmfbutQHpCTJEXS2oQ1e64lUkVjnrnSBvI4AAAggggAACCCCAAAIIIIAAAggggAACCCDQI2BCZoIAFl8zAjYQMOEwsQEjU0AAAQQQQKBPBDaU75O5q3fJzAVbRRV1cnq+e9xg+dP/HdUncwv1oB2dXfLmut2ypbLB7dCdKnz1lm5T5b6NvsbvW6PzZHhumtTsLnUbwLr9qfclO68wJMuMV9XMdHWroi9DV6kJVLkKCTyDIIAAAggggAACCCCAAAIIIIAAAggggAACCBgvYEJmggCW8Z8pCwwHARMOk3BwZo4IIIAAAggEQ6CuuV0eW1Qiz3+6QyrrW52GOHpQprz2gxOCMbSt+mxX4SsdRNte3eR2Xjqg9YYKX5XsaXTbJkalr84ckydD+6c62vRlACsnNd5R4UqHrvIzkyQmWtfl4kEAAQQQQAABBBBAAAEEEEAAAQQQQAABBBBAAAErBUzITBDAsvKLoC8EAhQw4TAJcOm8hgACCCCAQNgLdKuyV4+qANa81eWyqrTWaT2ZyXHy8a9Ok6T4mLBfq7sFtHZ0ypxVu6Rsb7PbNeqA1jx1VeOOGvcBLR1wOmfsQEfgaf8TygBWXEyUDMr+qspVRlKcsXvGwhBAAAEEEEAAAQQQQAABBBBAAAEEEEAAAQQQsIuACZkJAlh2+ZqYR0QLmHCYRPQGsngEEEAAgYgXeGNtuaP6k75+z9Uz+8bJMmFwtpFOLe2d8urKMtld1+J2fW0dXfK68imrdR/Q0uGnc8fmOwJQBz/BDmDpgJyucjVEhb4Ks5IkNibayH1iUQgggAACCCCAAAIIIIAAAggggAACCCCAAAII2FXAhMwEASy7fl3MK6IETDhMImrDWCwCCCCAAAKHCKzaWStzVQWoRxeXuLT5yTeHyY9OG26cW2Nrh8xW4as9Lq5e3L/YVhXQek3Z7N7nPqAVr0JP5x+d77jm79DH6gCWrrKlg1b7Q1dZKfHG7QsLQgABBBBAAAEEEEAAAQQQQAABBBBAAAEEEEAgnARMyEwQwAqnL465GitgwmFi7OawMAQQQAABBHwQqKxvkWeX7pDHVACrvqXD6Y2Th/eXJ6+Z5ENP4dNkX0u7zF5eKnub2t1OurlNVcdaVSZVHgJaCbHRMn18geSmJ7rsx4oAVlpirAxRVa506GpQVrLEqzF5EEAAAQQQQAABBBBAAAEEEEAAAQQQQAABBBBAwB4CJmQmCGDZ41tiFhEuYMJhEuFbyPIRQAABBCJcoKurW2Yu2Cqvq0pPX1TUO2nkZybKol+cKtGq+pIJT21Tm7yswleuwmb716erY+mrCasb29wuOSkuxhG+6p+W4LZNIAGs6KgoVU0r8UDoqp+qchWl/h0PAggggAACCCCAAAIIIIAAAggggAACCCCAAAII2E/AhMwEASz7fVfMKAIFTDhMInDbWDICCCCAAAJfE3h1ZanMUQGs+V9UOcnEqPDP/J+fLIOyU8JebU9Dq8xeUSqNrZ1u11Kvq2OtKJPaZvfVsVISYuSC8YWS7eUKQF8DWLq/on4pjtDVoOxkSVThLh4EEEAAAQQQQAABBBBAAAEEEEAAAQQQQAABBBCwv4AJmQkCWPb/zphhBAiYcJhEwDaxRAQQQAABBDwKLC2udlTAeu7THS7b/e2CMXLJpMPCWrFiX4ujqpW+WtDdU6dCVzqgtc/FVYz739FXAl6gKl9lJsd79fAUwLr3tUUyacwIR+hKV9GiypVXThoggAACCCCAAAIIIIAAAggggAACCCCAAAIIIGA7ARMyEwSwbPdZMaFIFDDhMInEfWPNCCCAAAIIHCyws6ZJZi3bKQ8uKJa2zi4nnOnj8+VfF48PW7Sy2mZ5TYWv2jqc17Z/UXvV1YS68lWDun7Q3ZORFCcXTCiQ9MQ4nyw8BbBKSkqkqKjIp35ohAACCCCAAAIIIIAAAggggAACCCCAAAIIIIAAAvYUMCEzQQDLnt8Ws4owARMOkwjbMpaLAAIIIICAk4AOJs2cv1VeUdWfdqgw1qHP8NxUeecnJ4el3I7qJnl9dZm0d3a7nb++mlBXx2ryUB0rK1mHrwolNSHWZwcCWD5T0RABBBBAAAEEEEAAAQQQQAABBBBAAAEEEEAAgbAUMCEzQQArLD89Jm2agAmHiWl7wnoQQAABBBAIROB5df2grhL1SUmN0+tJcTGy7PbTJCXBt8pPgYwfjHe2VjXI/9aUS2eX+/BVZX3P1YQt7e6rY+Wkxst0de1gcrzv4Su9HgJYwdhV+kQAAQQQQAABBBBAAAEEEEAAAQQQQAABBBBAwD4CJmQmCGDZ53tiJhEsYMJhEsHbx9IRQAABBBA4ILBgU5UjgKXDSK6ex686VqaOGBA2Yl/srpe31u2Wrm734avyOnU14apdHq8mHJCW4AhfJaoQmr/P3opS+dN3T3P5GlcQ+qtJewQQQAABBBBAAAEEEEAAAQQQQAABBBBAAAEE7CdgQmaCAJb9vitmFIECJhwmEbhtLBkBBBBAAAEngS2V9fLK8jJ5YMFWcRVZ+t6UIXL72aPCQm5dWZ28t6FCPGSvpGxvs8zxcjXhwIxEOf/ofEmI9T98FR0VJaePzpWRA9PDwoxJIoAAAggggAACCCCAAAIIIIAAAggggAACCCCAgP8CJmQmCGD5v++8gYDlAiYcJpaj0CECCCCAAAJhKNDU1iEPLiiW59RVhFX1rU4rOLYoS1664Xjbr2zFjr2y4Isqj/PcXt0o89TVhB0eriYszEqSc8fmS3xstN9rjomOkrPG5MkRA9L8fpcXEEAAAQQQQAABBBBAAAEEEEAAAQQQQAABBBBAIHwETMhMEMAKn++NmRosYMJhYvD2sDQEEEAAAQT8EnhicYnjCsLVpXVO72WnxMtnv5kmOlxkx6dblbv6tKRGlmyt9ji94qoGeWPtbun0UB5rcL9kOWfMQImN8T98FRcTJeeo4FZRToodmZgTAggggAACCCCAAAIIIIAAAggggAACCCCAAAIIWChgQmaCAJaFHwRdIRCogAmHSaBr5z0EEEAAAQRME3jn890ye0WZvKX+6ep558cnyfA8+1V10uGrxVuq5bNtNR63ZHNFvWNtHgpfydD+KfKto/IkNtr/8JWulqWvLCzMSjbt02A9CCCAAAIIIIAAAggggAACCCCAAAIIIIAAAggg4ELAhMwEASw+bQRsIGDCYWIDRqaAAAIIIICALQTWldWpAFapPLZ4m8v53HbWCLnupKG2mOv+Sejw1Xx15eCqnbUe57WxfJ+8s75Cuj20Gp6bKqePyguoyldiXIxMH18geRmJtvJhMggggAACCCCAAAIIIIAAAggggAACCCCAAAIIIBA8ARMyEwSwgvd90DMCPguYcJj4vFgaIoAAAgggYLjA3sY2eWLJNnl0UYk0tHY4rfb0Ubny0BXH2EahS5WyendDhazftc/jnHSw7P2NlR7bjByYJtNG5kp0lP9XLKYkxMgFEwolJzXBNjZMBAEEEEAAAQQQQAABBBBAAAEEEEAAAQQQQAABBIIvYEJmggBW8L8TRkDAq4AJh4nXRdIAAQQQQACBCBHQ1aQe+qhYXlFVsDZVNDitelB2kiz8xam20OhU4au31u1W86z3OB9dGWvBpiqPbcYUZMjUI/tLVADhq7TEWJmhwldZKfG2cGESCCCAAAIIIIAAAggggAACCCCAAAIIIIAAAgggEDoBEzITBLBC970wEgJuBUw4TNheBBBAAAEEEPhKYO7qXfLK8lKZ7yK0FBMdJZ/9Zppk93HYqL2zS/63plxK9jR63Lpl22tk8ZZqj23GH5YpU47ICSh8lZkcJzMmFkp6YhyfEAIIIIAAAggggAACCCCAAAIIIIAAAggggAACCESggAmZCQJYEfjhsmT7CZhwmNhPlRkhgAACCCDQdwLLt++Vl5fvlOc/3elyEvdecrScd3RBn02wtaNT5q4ul501TW7noCt5fVJS4/jx9EwqypbjDs8OKHyVkxov01Xlq9SE2D6zYGAEEEAAAQQQQAABBBBAAAEEEEAAAQQQQAABBBDoWwETMhMEsPr2G2J0BBwCJhwmbCUCCCCAAAIIfCWwu65Fnl26XR74aKu0d3Y70Vxy7CD524yxfULW0t4pr60sk3I1R3ePDl8t3lotOkjm6Zk8tJ/oAFYgT256okwfXyBJ8TGBvM47CCCAAAIIIIAAAggggAACCCCAAAIIIIAAAgggYIiACZkJAliGfIwsI7wFTDhMwnsHmD0CCCCAAALWCnR2dcvM+Vvkxc92ys69zU6dj85Pl//dMsXaQX3oramtQ2avKJOq+la3rXX4aoG6OnF1aZ3HHqcMy5EJh2X5MKpzk4KsJDn/6HxJiCV8FRAgLyGAAAIIIIAAAggggAACCCCAAAIIIIAAAgggYJCACZkJAlgGfZAsJXwFTDhMwlefmSMkTrpmAAAgAElEQVSAAAIIIBAcgZeXl8qsZTvlUxdX+CXFxcja358usTHRwRncRa/1Le2O8FVNY5vbMbtU+OqDjZXy+a59Huc19cj+MrYwM6C5D+6XLOeOy5e4EK49oInyEgIIIIAAAggggAACCCCAAAIIIIAAAggggAACCIREwITMBAGskHwqDIKAZwETDhP2GAEEEEAAAQS+LrBk6x6ZpSpgvbZql0uaWdcfJ5OG9AsJW11Tu7yyolTqmtvdjtelqna9u6FCNu6ud9smSv3JtFG5MmpgekDzPmJAqpx5VF5Ig2cBTZSXEEAAAQQQQAABBBBAAAEEEEAAAQQQQAABBBBAIGQCJmQmCGCF7HNhIATcC5hwmLC/CCCAAAIIIPB1ge3VjfL8pzvkwQXF0u0C5wdTj5Cfn3Fk0Nl0xavZKnxV39Lhdix9ZeJb63bLlqoGt22iVPrqW6PzZHhuWkBzHjkwTU4flSfR0TrGxYMAAggggAACCCCAAAIIIIAAAggggAACCCCAAAII9AiYkJkggMXXjIANBEw4TGzAyBQQQAABBBCwlUBrR6fMnL9Vnlm6XfY0OF/7d/zQfvLc948L6pwr61vkVXXtYFNbp9txOjq75A0VvirZ0+i2TYxKX505Jk+G9k8NaL5jCzPk1BEDJEqnuHgQQAABBBBAAAEEEEAAAQQQQAABBBBAAAEEEEAAgYMETMhMEMDik0bABgImHCY2YGQKCCCAAAII2E7g2U+2y4uf7pQ1ZXVOc8tJjZdlt38zaHMur2uWV1eWSWt7l9sx2lX4au6aXbKzptltmxhVseqcsQOlqF9KQHOdODhLpgzLIXwVkB4vIYAAAggggAACCCCAAAIIIIAAAggggAACCCBgvoAJmQkCWOZ/p6wwDARMOEzCgJkpIoAAAgggEHKBD7+olBfUNYRvf17hcuyFv5gqg7KTLZ/XzpomeX31LmnrcB++0n82Z3WZ7KptcTt+XEyUnDs2P+A5Hnd4Pznu8GzCV5bvMB0igAACCCCAAAIIIIAAAggggAACCCCAAAIIIGCOgAmZCQJY5nyPrCSMBUw4TMKYn6kjgAACCCAQNIFNFfXy/Cc75PEl21yO8afzR8t3JxdZOr6+SnCeCl91dHW77belvVPmrNolu/e5D1/Fx0TL+UfnS35mUkDzO2l4jkwcnB3Qu7yEAAIIIIAAAggggAACCCCAAAIIIIAAAggggAACkSNgQmaCAFbkfK+s1MYCJhwmNuZlaggggAACCPSZQH1Luzz8UbE8tnibNLR2OM1DX+33n8smWDa/zSrw9ea63dLpIXzV3NbpuJqwqqHV7bgJsdEyfXyB5KYn+j23qCiR00bkypjCDL/f5QUEEEAAAQQQQAABBBBAAAEEEEAAAQQQQAABBBCIPAETMhMEsCLvu2XFNhQw4TCxIStTQgABBBBAwBYCjy0qkefVNYSbKxuc5jMkJ0U+/Nkplszz81118u76Cul2X/hKGlUITIevqhvb3I6ZFBfjCF/1T0vwe17RKn11+uhcGTkw3e93eQEBBBBAAAEEEEAAAQQQQAABBBBAAAEEEEAAAQQiU8CEzAQBrMj8dlm1zQRMOExsRsp0EEAAAQQQsI3AW6oilQ5gLdhU5TSnmOgoWXvH6ZKcENur+a7aWSsfbqz02IeuxjV7RZnUNre7bZeSECMXjC+U7JR4v+ej13LWmDw5YkCa3+/yAgIIIIAAAggggAACCCCAAAIIIIAAAggggAACCESugAmZCQJYkfv9snIbCZhwmNiIk6kggAACCCBgK4G1pXXy7Cfb5YXPdrqc10NXTJTTR+UFPOfPttXIos17PL5fp0JXs1eUyr4W52sQ97+YlhirwlcFkpnsf/gqLiZKzh2XL4P7pQS8Dl5EAAEEEEAAAQQQQAABBBBAAAEEEEAAAQQQQACByBQwITNBACsyv11WbTMBEw4Tm5EyHQQQQAABBGwjUN3QKk8s3iYPfLRV2jud7we88vjB8ofzjvJ7vt3qrsGPt1bLJyU1Ht/d29TmqHzVoK4fdPdkJMU5wlfp6p/+PvGx0XL+0flSmJXs76u0RwABBBBAAAEEEEAAAQQQQAABBBBAAAEEEEAAAQTEhMwEASw+ZARsIGDCYWIDRqaAAAIIIICALQV0UOqBBcWOKlile5ud5jiuMEPm3HyiX3PXfeorDVfuqPX43h4V/np1ZZk0tXW6bZeVrMJXEwolNYBrEBPj1JWFEwokNz3Rr/nTGAEEEEAAAQQQQAABBBBAAAEEEEAAAQQQQAABBBDYL2BCZoIAFt8zAjYQMOEwsQEjU0AAAQQQQMC2AnNWlcmzS3fIp+q6wEOflPgYWfv70yU6Otqn+Xd1dcv7GytlXVmdx/aV+1rkVTVuS3uX23Y5qfEyXVW+So6P9WnsgxulJOjwVaHkpCb4/S4vIIAAAggggAACCCCAAAIIIIAAAggggAACCCCAAAL7BUzITBDA4ntGwAYCJhwmNmBkCggggAACCNhWYJkKXj29dLvMWbXL5Rzn/fBEOaogw+v8O1X46u3Pd8sXu+s9ti2va5bX1FhtHe7DVwPSEhzhK13Fyt8nLTFWZqjwVVZKvL+v0h4BBBBAAAEEEEAAAQQQQAABBBBAAAEEEEAAAQQQ+JqACZkJAlh81AjYQMCEw8QGjEwBAQQQQAAB2wrsqm2Wpz7e5riK0NXzs9OHy82nDvM4/47OLvnf2nIprmr02K5MXXM4Z3WZtHd2u203MCNRzj86XxJi/Q9fZaorC2dMLJT0xDjbejMxBBBAAAEEEEAAAQQQQAABBBBAAAEEEEAAAQQQCB8BEzITBLDC53tjpgYLmHCYGLw9LA0BBBBAAIFeC+jw1Mz5W+WJj7dJdUObU38nD+8vT14zye04upLV3NW7ZEdNk8e5bK9ulHlryqVDVcpy9xRmJcm5Y/MlPta3Kw8P7kdfWaivHUxJ8P/Kwl4j0gECCCCAAAIIIIAAAggggAACCCCAAAIIIIAAAggYKWBCZoIAlpGfJosKNwETDpNwM2e+CCCAAAIIhFpg1rKd8vTH22VtWZ3T0Po6wE9/M83llFraO+V1dZ1gmaqi5ekprmqQN9buls5u9+Grwf2S5ZwxAyU2xv/wVW56ouPKwqR4/6tmhdqa8RBAAAEEEEAAAQQQQAABBBBAAAEEEEAAAQQQQCB8BEzITBDACp/vjZkaLGDCYWLw9rA0BBBAAAEELBFYtHmPCmBtk7fXV7jsb8c9F0t361fXC5aUlEhu/iCZvbJUKve1epzD5op6eevz3eKh8JUM7Z8i3zoqT2Kj/Q9fFaiqWYFeWWgJHp0ggAACCCCAAAIIIIAAAggggAACCCCAAAIIIICAsQImZCYIYBn7ebKwcBIw4TAJJ2/migACCCCAQF8I6ApVT6kKWE8s2eZy+IqX7pCW4uUH/mzdxs2yvCbW5ZWFB3ewsXyfvKNCXe7rXokMz02V00flSUx0lN9L11Wzzh2XL3EBVM3yezBeQAABBBBAAAEEEEAAAQQQQAABBBBAAAEEEEAAgYgTMCEzQQAr4j5bFmxHARMOEzu6MicEEEAAAQTsJKCvEvzvh1vk0UUl0tjW6TS1uiUvSO3CZw78+//30kcSm5HrcQnr1HWG72+s9Nhm5MA0mTYyV6Kj/A9fHTEgVc7UVbMIX9npU2IuCCCAAAIIIIAAAggggAACCCCAAAIIIIAAAggYJWBCZoIAllGfJIsJVwETDpNwtWfeCCCAAAIIhFJAX0H4pKqCtaWywWnYlu1rpOKF2w78+9ufel+y8wrdTm/VzlpZsKnK4/THFGTI1CP7S1QA4Ssd3NJVs6IDqJoVSlPGQgABBBBAAAEEEEAAAQQQQAABBBBAAAEEEEAAgfAWMCEzQQArvL9BZm+IgAmHiSFbwTIQQAABBBAIqsD7GyrkSXUF4Ueb9ziN09XeIjvvuVikq6c6lqcA1rLtNbJ4S7XHuY4/LFOmHJETUPhqbGGGnDpiQEDvBhWQzhFAAAEEEEAAAQQQQAABBBBAAAEEEEAAAQQQQMA4ARMyEwSwjPssWVA4CphwmISjO3NGAAEEEEAg1AIbyvfJEyqA9eJnO10OXf7kT6Rt92bHn7kKYHV3d8snJTWOH0/PpKJsOe7w7IACVBMHZ8mUYYEFt0LtyXgIIIAAAggggAACCCCAAAIIIIAAAggggAACCCAQ/gImZCYIYIX/d8gKDBAw4TAxYBtYAgIIIIAAAkEXqGtul4c/KpYHFmyVjq5up/Fq3n9I6pe97vj3hwawdPhq8dZqWb59r8d5Tj68n0wakh3QWo5T7wYa3ApoQF5CAAEEEEAAAQQQQAABBBBAAAEEEEAAAQQQQACBiBcwITNBACviP2MA7CBgwmFiB0fmgAACCCCAgN0FdIjq0UUl8sTibVJa2+w03caNi2TPnL85/v3BASz93oJNVbK6tM7jEnXlqgmHZQXEcNLwHJk4OLDgVkAD8hICCCCAAAIIIIAAAggggAACCCCAAAIIIIAAAgggoARMyEwQwOJTRsAGAiYcJjZgZAoIIIAAAgiEhcAba8vl8cUl8tk250pWHfXVUvbfKx3r2B/A6lLhqw82Vsrnu/Z5XN/UI/vL2MJMvw2iokROG5ErYwoz/H6XFxBAAAEEEEAAAQQQQAABBBBAAAEEEEAAAQQQQACB3gqYkJkggNXbr4D3EbBAwITDxAIGukAAAQQQQCAiBFbtrJXHVRWsOat3uVxv2QPXSkddhSOAlTmgQN7ZUCFf7K53a6PyUzJtVK6MGpjut1+0Sl+dPjpXRgbwrt+D8QICCCCAAAIIIIAAAggggAACCCCAAAIIIIAAAggg4ELAhMwEASw+bQRsIGDCYWIDRqaAAAIIIIBAWAhU1rfIowtL5MGPil3Od8/cu6Vx/Xz59RPvyad7YmVLVYPbdenqVd8anSfDc9P8XntMdJScNSZPjhjg/7t+D8YLCCCAAAIIIIAAAggggAACCCCAAAIIIIAAAggggIAbARMyEwSw+LwRsIGACYeJDRiZAgIIIIAAAmEh0NXVLTMXbJXHVBWs6sY2pznXr3xDat5/WI7//Rwpa+hyuyaVn1IBqoEytH+q3+uOi4mSc8fly+B+KX6/ywsIIIAAAggggAACCCCAAAIIIIAAAggggAACCCCAgJUCJmQmCGBZ+UXQFwIBCphwmAS4dF5DAAEEEEAgIgVeXVnqqIK1btc+ad29RRrWvCPtFcXS1d4iEhUtsWk5knHiZZKQd4RLH1296pyxA6UogABVfGy0nH90vhRmJUekPYtGAAEEEEAAAQQQQAABBBBAAAEEEEAAAQQQQAABewmYkJkggGWvb4rZRKiACYdJhG4dy0YAAQQQQCAggU+Kq+VvT/9P3njoTmnb9YXbPhLyR0jWtOslYeCwA20c1avG5sugbP8DVIlxMXLBhALJTU8MaN68hAACCCCAAAIIIIAAAggggAACCCCAAAIIIIAAAghYLWBCZoIAltVfBf0hEICACYdJAMvmFQQQQAABBCJW4PHnX5HrrrpcOtpavRpExcZLzvm/kuQjJkl8TE/1qvzMJK/vHdogJUGHrwolJzXB73d5AQEEEEAAAQQQQAABBBBAAAEEEEAAAQQQQAABBBAIloAJmQkCWMH6OugXAT8ETDhM/FguTRFAAAEEEIhogWXLlsmUKVOkpUVdN+jjo0NYg777/+TSs6cGVL0qLTFWZqjwVVZKvI8j0gwBBBBAAAEEEEAAAQQQQAABBBBAAAEEEEAAAQQQCI2ACZkJAlih+VYYBQGPAiYcJmwxAggggAACCPgmMHnyZFm6dKlvjQ9qVXDkOPnpfbP8fi8zOU5mTCyU9MQ4v9/lBQQQQAABBBBAAAEEEEAAAQQQQAABBBBAAAEEEEAg2AImZCYIYAX7K6F/BHwQMOEw8WGZNEEAAQQQQCDiBZYvXy7HHHNMwA633j9bCoeN9vn9nNR4x7WDKQmxPr9DQwQQQAABBBBAAAEEEEAAAQQQQAABBBBAAAEEEEAglAImZCYIYIXyi2EsBNwImHCYsLkIIIAAAggg4F3gpptukpkzZ3pv6KbFCedeJjN+eIdP7+emJ8r08QWSFB/jU3saIYAAAggggAACCCCAAAIIIIAAAggggAACCCCAAAJ9IWBCZoIAVl98OYaP2djYKDU1NaL/mZSUJFlZWZKenm67VXd0dMiePXukvr5eoqKiHHPMycmR6OjokM/VhMMk5GgMiAACCCCAQBgKHH/88fLxxx8HPPOiUePllnte8Pp+QVaSnH90viTEEr7yikUDBBBAAAEEEEAAAQQQQAABBBBAAAEEEEAAAQQQ6FMBEzITBLD69BPyb3Adavrggw9kwYIFsmHDBtmyZYvU1tY6gk5xcXGSkpIi/fr1k6FDhzp+Jk6cKJMnT5bhw4f7N5Cfraurq+WVV16RN954Q/S1OqWlpU495ObmytFHHy1nnnmmXHjhhVJQUODnKL1v3tXVJe+88468/vrrsnDhQtm0aZO0tbV9rWMdGBs5cqRMnTpVpk+fLieccELvB/ahBxMOEx+WSRMEEEAAAQQiXmDs2LGydu3agB0GDhkuP39wrsf3B/dLlnPH5UtcTOhD5QEvjBcRQAABBBBAAAEEEEAAAQQQQAABBBBAAAEEEEAgYgVMyEwQwAqDz1eHru6//35HcEhXbfL3ycvLk7PPPlvOO+88x49Vj64edccdd8jjjz8uzc3NPnerw2IXXXSR3HnnnXLYYYf5/F6gDbu7ux1z1ONt3brVr27GjRsnf/zjHy11czUBEw4Tv2BpjAACCCCAQIQKBLsC1hEDUuXMo/IklvBVhH5hLBsBBBBAAAEEEEAAAQQQQAABBBBAAAEEEEAAgfATMCEzQQDLxt/dunXr5Cc/+Ym89957lswyISFBWlpaLOlLV7y67rrrHFcNBvroil3/+Mc/5Prrrw+0C6/v6Wpcl156qSxatMhrW08NLrjgAnnsscckIyOjV/24e9mEwyQoMHSKAAIIIICAYQI33XSTzJw5M+BVnXDuZTLjh3e4fH/kwDQ5fVSeuk45KuD+eREBBBBAAAEEEEAAAQQQQAABBBBAAAEEEEAAAQQQCLWACZkJAlih/mp8HO++++6Tn//859La2urjG96bWRXA+stf/iK//e1vRVeWsuLR/yHyP//5j0RFWfsfC1esWCFnnXWWVFRUWDFNOfLIIx1XGAajapcJh4klyHSCAAIIIICA4QL69xN9TXSgz633z5bCYaOdXh9bmCGnjhhg+e9Tgc6T9xBAAAEEEEAAAQQQQAABBBBAAAEEEEAAAQQQQAABXwVMyEwQwPJ1t0PUrrOzU2688UZ5+OGHLR/RigDWXXfdJb/4xS8sn9stt9wi//73vy3rd8OGDXLSSSeJvibRymfYsGGycOFCyc3NtbJbMeEwsRSEzhBAAAEEEDBYYPLkybJ06VK/V1g0arzccs8LTu9NHJwlU4blEL7yW5QXEEAAAQQQQAABBBBAAAEEEEAAAQQQQAABBBBAwA4CJmQmCGDZ4Uv6cg66otTll18uzz//vMdZjR8/XqZNmyZjx46VwYMHS2pqqrS1tcnevXsd1Z5Wrlwpy5cvl08//dTx7/c/vQ1gvfXWW46KUu4qX+krBa+++mrR1/WNGTNGMjMzpb6+XtavXy9z5851hMo8XVn46KOPyjXXXNPrHWloaJAJEybI5s2b3fZ12mmnOeZ6/PHHS35+vujg286dO2XBggWOeS5btsztu1OnTnVcCxkdHd3rue7vwITDxDIMOkIAAQQQQMBwAf17xpQpU/y6Gjo2PkF++M9nZdDwMV/TmTy0n3xjSDbhK8O/GZaHAAIIIIAAAggggAACCCCAAAIIIIAAAggggIDJAiZkJghg2egL1ZWldIUpV4++nu+yyy6T2267TUaNGuXTrPft2ydvvPGGzJo1S15//XWJjY316z/0HTyIDk6NGDFCqqqqXI6tQ0nPPPOMI8zk7qmtrZUbbrhBXnzxRZdNkpOTZc2aNTJ06FCf1ueu0bXXXiuPPfaYyz/Ozs6Wp556Ss4++2yPY+j3b775ZmlubnbZ7s4775Rf//rXvZrnwS+bcJhYhkFHCCCAAAIIRIDAvHnz5Nvf/rZPv5vp8NWVt/9bRh839WsyJw3vL7r6FQ8CCCCAAAIIIIAAAggggAACCCCAAAIIIIAAAgggEM4CJmQmCGDZ5AucPXu2zJgxw+VsdKjp2WeflVNOOSXg2W7fvl0eeugh+ctf/hJQHzfddJPMnDnT5bvnnHOO6PnHxcX51Le+YvGBBx5w2fa8886TOXPm+NSPq0affPKJ6Gt9XFXp6tevn6PC1ejRo33qf/78+XLmmWe6/A+jOiz2xRdfSGFhoU99eWtkwmHibY38OQIIIIAAAgh8XUBXwrr++utlxYoVbmn0tYPTb/rN1ypfqVy+nDYiV8YUZkCKAAIIIIAAAggggAACCCCAAAIIIIAAAggggAACCIS9gAmZCQJYNvgMy8vLHVf2VVdXO83m8MMPlw8++MBx1WBfPcXFxTJ8+HDHNX2HPsOGDXP8R0N9DaKvj+5Hh8kWLVrk8pXFixc7rgYM5Dn11FPlww8/dHpVVxDT1cC+9a1v+dXtgw8+6Kja5er5/ve/7wi1WfFoC30Vkatn4cKFcuKJJ1oxDH0ggAACPgmY8AuOTwulEQI2EPD09+3aP85UVa9O/doso9XvNKePzpWRA9NtMPvQTIEzKTTOjIIAAr4JcCb55kQrBBAInQDnUuisGQkBBLwLcCZ5N6IFAgiEToAzKXTWjIQAAt4FOJMiw4gAlvd9DnqLK664Qp5++mmncTIzM0VXdNLhp7589FV8999/v8spvPvuuzJt2jS/p7dhwwYZO3asdHR0OL17/vnny2uvveZ3n7qKxLHHHuvyvcsvv9xxRWIgjw4/6VDYoU9CQoLoymK5ubmBdPu1dwhg9ZqQDhBAwEIBfgm0EJOuEPAi4Onv2+1PvS/ZeV9V24yJjpKzxgyUIwb4Hnw3YQM4k0zYRdaAgDkCnEnm7CUrQcAUAc4lU3aSdSBghgBnkhn7yCoQMEWAM8mUnWQdCJghwJnkfR9NMCKA5X2fg9pi+fLljtCQqyvzdCjrO9/5TlDH99Z5c3OzI2BUX1/v1FRXsXJVbcpbn/v//KqrrpInn3zSqXl0dLTs2LFDCgoKfO3K0e573/uePProoy7727x5s+hqYoE8+irCqVOnunz1zjvvlF//+teBdPu1dwhg9ZqQDhBAwEIBE37BsZCDrhAIqoCvAay4mCg5d1y+DO6XEtT52LFzziQ77gpzQiByBTiTInfvWTkCdhXgXLLrzjAvBCJTgDMpMvedVSNgVwHOJLvuDPNCIDIFOJO877sJRgSwvO9zUFt8+9vflpdfftlpDH0Fn6uqS0GdjIvOX3zxRbnkkktcDjt79myZPn16wFPyVLHq7rvvlp/+9Kc+993a2ip5eXlSW1vr9M55550nc+bM8bkvVw31FZHr1q1z+qOjjjpK1q5d26u+9csEsHpNSAcIIGChgAm/4FjIQVcIBFXAlwBWfGy0nH90vhRmJQd1LnbtnDPJrjvDvBCITAHOpMjcd1aNgJ0FOJfsvDvMDYHIE+BMirw9Z8UI2FmAM8nOu8PcEIg8Ac4k73tughEBLO/7HLQW+vq6oUOHSmdnp9MYb731lpxxxhlBG9vXji+++GKZNWuWU/OMjAypqKgQfQ1fb54jjzxSNm3a5NTF5MmTZcmSJT53/eabb8pZZ53lsv0LL7wgeh29ef7617/Kbbfd5rKLL774otfXRBLA6s3u8C4CCFgtYMIvOFab0B8CwRLwFsDKHzRYLphQILnpicGagu375Uyy/RYxQQQiSoAzKaK2m8UiEBYCnEthsU1MEoGIEeBMipitZqEIhIUAZ1JYbBOTRCBiBDiTvG+1CUYEsLzvc9Ba/PnPf5bf/va3Tv0XFRVJcXGxREVFBW1sXzrW1yL2799fqqurnZrryl2uglm+9Htwm5/97Gfyj3/8w+m1mJgYqampkfT0dJ+6vPXWW+Vf//pXr/txN5iufqWrYLl6/vOf/8gPfvADn+bprhEBrF7x8TICCFgsYMIvOBaT0B0CQRPw9PftLy/Ml+vOPk5yUnsXeA/a5EPUMWdSiKAZBgEEfBLgTPKJiUYIIBBCAc6lEGIzFAIIeBXgTPJKRAMEEAihAGdSCLEZCgEEvApwJnklEhOMCGB53+egtdDX133++edO/etQ0l133RW0cX3teM2aNTJu3DiXzf/73//KjTfe6GtXbtu98cYbcvbZZ7v887lz58o555zj0xgTJkyQlStXOrWdNGmSfPLJJz714a1Rbm6uVFZWOjWbMWOGy2skvfV38J8TwPJHi7YIIBBsARN+wQm2Ef0jYJWAp79vqz7/QsaNGm7VUGHbD2dS2G4dE0fASAHOJCO3lUUhENYCnEthvX1MHgHjBDiTjNtSFoRAWAtwJoX19jF5BIwT4EzyvqUmGBHA8r7PQWnh6eN577335LTTTgvKuP50+vjjj8s111zj8pVly5bJxIkT/enOZduqqioZMGCAyz/7wx/+IL/73e+8jtHW1iapqanS3t7u1Pbmm2+W++67z2sfvjTQQTEdGDv0GTJkiKNiWW8eAli90eNdBBCwWsCEX3CsNqE/BIIlwN8377IYeTeiBQIIhE6AMyl01oyEAAK+CXAu+eZEKwQQCI0AZ1JonBkFAQR8E+BM8s2JVgggEBoBziTvziYYEcDyvs9BaeEu3BQdHS11dXWOQFFfPz/60Y/k3nvvdZqGvh6wsbFREhKsuQ6nsLBQysrKnMb5v//7P3n11Ve9MujKV7oClqvnkUcekWuvvdZrH740uP322+Uvf/mLy6Z79+6VzMxMX7px2YYAVsB0vIgAAkEQMOEXnCCw0B8tSCoAACAASURBVCUCQRHg75t3Voy8G9ECAQRCJ8CZFDprRkIAAd8EOJd8c6IVAgiERoAzKTTOjIIAAr4JcCb55kQrBBAIjQBnkndnE4wIYHnf56C00KGgxx57zKnvESNGyIYNGzyO2dLSIrpy1P4QVFZWVq/CP+4GO+OMM+Sdd95x+mMrKj4d3Okpp5wiCxYscBpn5MiRsn79eq/+zz//vFx22WUu2+l+TzrpJK99+NLgiSeekKuvvtplU33Nob7uMNCHAFagcryHAALBEDDhF5xguNAnAsEQ4O+bd1WMvBvRAgEEQifAmRQ6a0ZCAAHfBDiXfHOiFQIIhEaAMyk0zoyCAAK+CXAm+eZEKwQQCI0AZ5J3ZxOMCGB53+egtNBhnc8++8yp73POOUfmzp3r9O8//PBDeemll+T999+XLVu2SFdX19faZGRkyLhx4+TEE0+U6dOnyzHHHNPreR955JGyadMmp36mTZsm7777bq/739+BvuZQVwQ79ElOTnaEzLw9f/3rX+W2225z2ay0tFQKCgq8deHTn3/00Udy8sknu2z74osvykUXXeRTP64aEcAKmI4XEUAgCAIm/IITBBa6RCAoAvx9886KkXcjWiCAQOgEOJNCZ81ICCDgmwDnkm9OtEIAgdAIcCaFxplREEDANwHOJN+caIUAAqER4Ezy7myCEQEs7/tseYvu7m5JT0+XhoYGp75vvvlmue+++w78+/fee09+9rOfyerVq/2ax/jx4+U3v/mNzJgxw6/3Dm6clJQkutrWoc93v/tdeeqppwLu99AX9TzvvPNOl/1VVFTIgAEDPI514403ygMPPODUJioqStra2iQ2NtaSuW7evFmGDx/usq+///3v8otf/CLgcQhgBUzHiwggEAQBE37BCQILXSIQFAH+vnlnxci7ES0QQCB0ApxJobNmJAQQ8E2Ac8k3J1ohgEBoBDiTQuPMKAgg4JsAZ5JvTrRCAIHQCHAmeXc2wYgAlvd9trxFZWWl5Obmuuz397//vdxxxx3S2toqP/zhD+Xhhx/u1fjf/OY3HWGpvLw8v/rR4bC0tDSX7+hA2F133eVXf54a68DZLbfc4rLJunXrZPTo0R7HuvDCC+WVV15xapOTk+O4qtGqp76+3hGcc/X01sRTAGvWrFly7LHHWrUMn/spKiryuS0NEUDALAETfsExa0dYDQKRLcCZFNn7z+oRsJsAZ5LddoT5IIAA5xLfAAII2EmAM8lOu8FcEECAM4lvAAEE7CQQbmeSnm+oH3272ZQpU1wOW1JSIuGQXyCAFeqvRo23Zs0ax3WBrp57771X9JV8Z511lugr76x4Bg4cKG+99ZaMHTvW5+62b9/u9gP+05/+JLfffrvPfXlrqANiV155pctm2sDdX7L9L0ydOlXmz5/v9P7QoUMd1zVa+cTExDhd/6j713v26KOPBjyUpwBWwJ328kVdqY0HAQQiUyDcfgmMzF1i1QhEjgBnUuTsNStFIBwEOJPCYZeYIwKRJcC5FFn7zWoRsLsAZ5Ldd4j5IRBZApxJkbXfrBYBuwuE25mkbxuz00MAy067YbO5vPPOO3LGGWe4nNXMmTPltddek7ffftvSWWdlZcnixYtl5MiRPvXrKSR2zz33yI9+9COf+vGl0auvvioXXHCBy6avv/66nHvuuR67mTBhgqxcudKpzdFHH+3y3/syJ3dtMjIyZN++fU5/rOfvqgqXr2MRwPJVinYIIBAKgXD7JTAUJoyBAAJ9J8CZ1Hf2jIwAAs4CnEl8FQggYDcBziW77QjzQSCyBTiTInv/WT0CdhPgTLLbjjAfBCJbINzOJAJYgX2vVMAKzK1Xb3kKHOmA1IYNG5z611ffXXzxxXLeeefJqFGjHFcKdnR0SEVFhSNkNGfOHHn55Zelra3N7dwOP/xwR1t31+gd/OJnn30mkyZNctnXAw88INdff32vDA5++c0333RU/HL1vPTSS6KvGPT06CsK169f79TkuOOOk48//tiyeeqO9NWR+grJQ5+zzz5b5s2bF/BYBLACpuNFBBAIgkC4/RIYBAK6RAABGwlwJtloM5gKAggIZxIfAQII2E2Ac8luO8J8EIhsAc6kyN5/Vo+A3QQ4k+y2I8wHgcgWCLcziQBWYN8rAazA3Hr11vPPPy+XXXaZz3185zvfkbvvvtsR/vH0bNq0SX7wgx/Ie++957bZ9773PXn44Ye9jq2rZZ144oku2z3yyCNy7bXXeu3D1wZ6vt/85jddNn/22We9Wg0bNszlVYN6/gsXLvR1Gj61KywslLKyMqe2ev66slmgDwGsQOV4DwEEgiEQbr8EBsOAPhFAwD4CnEn22QtmggACQgCLjwABBGwnwO9KttsSJoRARAtwJkX09rN4BGwnwJlkuy1hQghEtEC4nUkEsAL7XAlgBebWq7eeeuopufLKK33q44477pDf//73PrXVjXRVrKuuukp0cMnVo/+irFq1SsaOHeuxz48++khOPvlkl20ef/xxxxhWPR9++KGceuqpLrt78skn5YorrvA4lK7spe/8PPTR858/f75V03T0M3jwYNmxY4dTn1OnTpUPPvgg4LEIYAVMx4sIIBAEgXD7JTAIBHSJAAI2EuBMstFmMBUEECCAxTeAAAK2E+B3JdttCRNCIKIFOJMievtZPAK2E+BMst2WMCEEIlog3M4kAliBfa4EsAJz69VbOhylq1p5e6655hp59NFHvTVz+vOuri5HeEqHelw9l156qTz33HMe+12yZImccMIJLtvoClq6kpZVz7vvviunn366y+70PPV8PT3Dhw+XzZs3OzXR83dnEOjcCwoKZNeuXU6v6/m//fbbgXbrmOeUKVMCfj8YL3Z3dwejW/pEAIEwEAi3XwLDgJQpIoBALwQ4k3qBx6sIIGC5AGeS5aR0iAACvRTgXOolIK8jgIClApxJlnLSGQII9FKAM6mXgLyOAAKWCoTbmUQAK7DtJ4AVmFuv3nrppZfkoosu8tiHDvqsX79e0tPTAxpry5YtMmbMGGlpaXF6Pz4+XsrLyyU7O9tt35999plMmjTJ5Z/PnDlTbrjhhoDm5eqlN998U8466yyX/b388ssyY8YMj2ONHj3aYXXo841vfEOWLl1q2Tx1R/oayMrKSqc+zznnHJk7d27AY3kKYM2aNUuOPfbYgPsO9MWioqJAX+U9BBAIc4Fw+yUwzLmZPgIIeBHgTOITQQABOwlwJtlpN5gLAghoAc4lvgMEELCTAGeSnXaDuSCAAGcS3wACCNhJINzOJD3fUD+lpaVui9boG9HCIb9AACvUX40aTwd1zjvvPI8j/+1vf5Nf/vKXvZqdvuZQX3fo6tFVuC677DK3/a9du9btNYX//Oc/5Sc/+Umv5nbwy6+88opceOGFLvubN2+enH322R7HmjhxoqxYscKpjb5mcfXq1ZbNU3eUlpYmDQ0NTn3q+etgXaCPpwDWwoUL5cQTTwy0a95DAAEE/BYIt18C/V4gLyCAQFgJcCaF1XYxWQSMF+BMMn6LWSACYSfAuRR2W8aEETBagDPJ6O1lcQiEnQBnUthtGRNGwGgBziTv22uCEQEs7/tseQsdqDnppJPc9hsbG+u45q5///69Gvvjjz+W448/3mUf3//+9+Whhx5y279OFw4aNMjln//hD3+Q3/3ud72a28EvP/HEE3L11Ve77G/x4sVu17D/hWnTpsn777/v9P6QIUOkuLjYsnnqK/liYmLE1dV83jy9TYIAljch/hwBBEIpYMIvOKH0YiwEEAiuAGdScH3pHQEE/BPgTPLPi9YIIBB8Ac6l4BszAgII+C7AmeS7FS0RQCD4ApxJwTdmBAQQ8F2AM8m7lQlGBLC877PlLTZs2CCjRo1y2+/48eNdVnTydyKdnZ2SkZEhjY2NTq9OmDBBli9f7rbLpqYmSUlJcfnnuvqVroJl1XPPPfe4railrUaMGOFxKH2do6vqU1lZWVJTU2PVNKW2tlZ0n64eXa1MVy0L9CGAFagc7yGAQDAETPgFJxgu9IkAAn0jwJnUN+6MigACrgU4k/gyEEDAbgKcS3bbEeaDQGQLcCZF9v6zegTsJsCZZLcdYT4IRLYAZ5L3/TfBiACW9322vEV1dbXk5OS47feGG26QmTNnWjLuKaecIgsWLHDqSwezdKDI05OamuoyvHXppZfKc889Z8n8dCe/+tWv5O9//7vL/rRVdna2x7Fuvvlmuf/++122aW1tlfj4eEvmunHjRhk5cqTLvv7xj3/IrbfeGvA4BLACpuNFBBAIgoAJv+AEgYUuEUCgjwQ4k/oInmERQMClAGcSHwYCCNhNgHPJbjvCfBCIbAHOpMjef1aPgN0EOJPstiPMB4HIFuBM8r7/JhgRwPK+z0FpkZaWJg0NDS771pWUdEUlK56rrrpKnnzySZdd6fHdVbnSLxx11FHy+eefO7178skny/z5862YnqOPK664Qp5++mmn/tLT06Wurs7rOHfffbf8/Oc/d9mupKREioqKvPbhS4MPPvhATjvtNJdNX3nlFbngggt86cZlGwJYAdPxIgIIBEHAhF9wgsBClwgg0EcCnEl9BM+wCCDgUoAziQ8DAQTsJsC5ZLcdYT4IRLYAZ1Jk7z+rR8BuApxJdtsR5oNAZAtwJnnffxOMCGB53+egtBg7dqysXbvWZd8PPvigXHfddZaM++Mf/1j+/e9/u+xr9+7dkpub63acc889V+bNm+f054WFhbJz505L5qc7OeGEE2TJkiVO/Wmj1atXex1Hh58uvPBCl+3ee+89t6Eprx0f0uDhhx92uy8rVqwQfXVkoA8BrEDleA8BBIIhYMIvOMFwoU8EEOgbAc6kvnFnVAQQcC3AmcSXgQACdhPgXLLbjjAfBCJbgDMpsvef1SNgNwHOJLvtCPNBILIFOJO8778JRgSwvO9zUFpccskl8uKLL7rs+5lnnpHLL7/cknFvv/12+f/snQd8lFXW/w9pk95JIQmEXkJVURZEV0DsrvxVVFDRtayiiMvqrgqKIrruooIFXMtid10saxdRXgs2VKT3mhBCAkkgvcf/PU+YkDLJU+Y+M88887ufN2+A3Hvuud/7zGHW+fE7Dz30kMtYOTk5lJGR0eE+f/3rX2nBggXtft6lSxcqLS0lblEoY3Tt2pUKCwvbhbrsssvozTffVN1iy5YtlJWV5XIetyacPn26agwtE9hli9222o6AgAAqKyuj8PBwLWFczoEAyzA6LAQBEDCBgB3e4JiABSFBAAS8RAA1yUvgsS0IgIBLAqhJeDBAAASsRgB1yWo3gnxAwL8JoCb59/3j9CBgNQKoSVa7EeQDAv5NADVJ/f7twAgCLPV7NmUGC5tY4ORqLFmyhG6++WYp+95222301FNPuYx16NAhYvFTR+M///kPTZkyxeWPWTDEzlXuDnbS6t69u8swWlsxNjQ0ELd0rKqqahfn+uuvJ3aukjG4/SC3IWw7BgwYQFu3bnVrCwiw3MKHxSAAApIJ2OENjmQkCAcCIOBFAqhJXoSPrUEABNoRQE3CQwECIGA1AqhLVrsR5AMC/k0ANcm/7x+nBwGrEUBNstqNIB8Q8G8CqEnq928HRhBgqd+zKTO++eYbOv30013Gfvjhh+nuu++Wsu9VV11F7KjVdrCLFQuWHA5Hh/vs3LmT+vXr5/Lnjz32GM2aNcvtHN9++2269NJLXcbR0z6wozaGQ4YMoQ0bNridJ4u8EhISqKSkpF2sK6+8kl599VW39oAAyy18WAwCICCZgB3e4EhGgnAgAAJeJICa5EX42BoEQKAdAdQkPBQgAAJWI4C6ZLUbQT4g4N8EUJP8+/5xehCwGgHUJKvdCPIBAf8mgJqkfv92YAQBlvo9mzKjtraW4uPjqaKiol38adOm0UsvvSRl35NPPpl+/vnndrFSUlLo4MGDqnuwOxW7VLUd5557Ln388ceq69UmsNPXv/71r3bTQkND6ciRI8TftYx7772X5s+f324qC83y8/MpKSlJS5gO56xevZpGjRrl8ucvvvgiXXPNNW7FX7FiBZ111lkuYzz55JM0YsQIt+JjMQiAAAjoIcB/P0yePNnlkmXLllFqaqqecJgLAiAAAm4RQE1yCx8WgwAISCaAmiQZKMKBAAi4TQB1yW2ECAACICCRAGqSRJgIBQIg4DYB1CS3ESIACICARAKoSeowc3Nz6YorrnA5cePGjTR48GD1IF6eAQGWFy/gggsuoI8++qhdBv3796dt27a5nVlNTQ1FR0cTi73ajnHjxtHKlStV9/jjH/9ILDBqO1gYxS0MufWf0dHY2Ki0Hzxw4EC7EBMmTKDPP/9cc+jOHMWee+45uuGGGzTHcjWRHcm4JaKrwYUgLS3Nrfjz5s2juXPnuhUDi0EABEAABEAABEAABEAABEAABEAABEAABEAABEAABEAABEAABEAABEAABEAABEDATgSefvppuuWWWyx/JAiwvHhF3Lbu6quvbpcBuzZx+7/evXu7lR07VJ1//vkuY9xzzz300EMPqcb/9NNPid2uXI2lS5fStddeqxqjowksAGOhlauhVzTFYq709HSXrl6nnXYaff3114bz5Ni9evWi7OzsdjFGjx5N3333neHYzoUQYLmNEAFAAARAAARAAARAAARAAARAAARAAARAAARAAARAAARAAARAAARAAARAAARAAARsRgACLJtdqBnH4faD3AqwvLy8Xfg77riDFixY4Na25513Hn3yyScuY3z77bc0ZswY1fj19fWKuxO7XbUdQ4cOpXXr1hELxoyMjhzAQkJClLaBcXFxusLOmjWLFi5c6HLNmjVr6IQTTtAVzzn5nXfeoUsuucTl2sWLF9P06dMNxW25CAIstxEiAAiAAAiAAAiAAAiAAAiAAAiAAAiAAAiAAAiAAAiAAAiAAAiAAAiAAAiAAAiAgM0IQIBlsws16zh//vOfadGiRe3Cc2u/TZs2KS36jAx2ZWLnJ3ZvajsyMzNp9+7dFBAQoCn0fffdRw8++KDLua+99hpNnTpVU5yWk1gANnbsWJfr2FWL3bX0DnYNGzBggMsz621p6NybBWgsNNu6dWu7dGJiYmj//v1utWF0BoUAS+9tYz4IgAAIgAAIgAAIgAAIgAAIgAAIgAAIgAAIgAAIgAAIgAAIgAAIgAAIgAAIgIDdCUCAZfcblnS+3Nxc6tOnD9XU1LSLOH78ePrss88oMDBQ125lZWWK29OuXbtcrnvssceI3aK0Dna/6tmzJ1VWVrZb0rVrV1q/fj2lpqZqDUfs/MX57dixo90aFoWx8GzgwIGa47WcyE5V7Fjlajz//PN0/fXX64o7Z86cDls13nXXXfT3v/9dV7yOJkOAJQUjgoAACIAACIAACIAACIAACIAACIAACIAACIAACIAACIAACIAACIAACIAACIAACNiIAARYNrpMs49y77330vz5811uw4KiN954g4KDgzWlceTIETrnnHNo9erVLudnZGQowqfQ0FBN8ZyTHnjgAbr//vtdrhkxYgStXLlSU8tAFppddNFFtHz5cpexbrjhBnruued05dZyMrtgDR48mGpra9vFcDgc9MEHH9DEiRM1xX/xxRfpuuuuo99++63dfBae8V7sgiVjQIAlgyJigAAIgAAIgAAIgAAIgAAIgAAIgAAIgAAIgAAIgAAIgAAIgAAIgAAIgAAIgAAI2IkABFh2uk2Tz1JVVUUsYtq+fbvLnUaOHElPPfUUnXLKKZ1m8tFHH9Htt9+utBfsaPCc8847T/eJOMdhw4YpoiNXg128Xn75ZRo9enSHsTdv3kzXXHMN/fLLLy7nJCUlKe5XLG5yZ3QmaGMh20MPPaRw6kjUxg5dc+fOJXYK62jwWa+++mp30my1dsWKFXTWWWe5jLds2TLiZwADBEAABDxFgN0ZO2oTu2rVKkpPT/dUKtgHBEAABAg1CQ8BCICAlQigJlnpNpALCIAAE0BdwnMAAiBgJQKoSVa6DeQCAiCAmoRnAARAwEoEUJPUb6MzRqwjycrKUg/i5RldhLtPe3sfLyflj9vzA8MCK1dt/phHly5d6He/+x1deOGFNGjQIEpJSaH6+noqKCigX3/9ld577z3auHFjp+juuOMOWrBggWG8a9euVXJw1S7RGXTcuHE0adIkGjp0qOIOxe0Qt27dSiz8+vjjj6mhocHl/ny+Tz/9tEMRkp6kmcvpp59O33//fYfLevToQVOnTlUEY9w+kfPav38/ffPNN4rj2OHDhztcO2XKFHr99df1pKQ699tvv+1U7HDqqaeqxsAEEAABEJBFYN++fUrrWVdj7969lJmZKWsrxAEBEAABVQKoSaqIMAEEQMCDBFCTPAgbW4EACGgigLqkCRMmgQAIeIgAapKHQGMbEAABTQRQkzRhwiQQAAEPEUBNUgdtB0YQYKnfs8dmsACJ2/O5ap/nbhJXXnklvfLKK4qQy53x9ttv0+WXX96hkMpo7CeffJJmzJhhdHm7dSxMO+2005R2izIHO8Jw+8Tw8HCZYQkCLKk4EQwEQMBNAnZ4g+MmAiwHARCwEAHUJAtdBlIBARAg1CQ8BCAAAlYjgLpktRtBPiDg3wRQk/z7/nF6ELAaAdQkq90I8gEB/yaAmqR+/3ZgBAGW+j17dAaLe1jgVFJSIm3fWbNm0aOPPuq2+MqZELfE41aC3JbQ3REYGEgLFy6UKr5y5sQWdeeffz6tX7/e3TSV9RMmTKB33nmHoqOjpcRrGQQCLOlIERAEQMANAnZ4g+PG8bEUBEDAYgRQkyx2IUgHBPycAGqSnz8AOD4IWJAA6pIFLwUpgYAfE0BN8uPLx9FBwIIEUJMseClICQT8mABqkvrl24ERBFjq9+zxGbt27aJrr71WcUVyZ2RkZNDTTz+ttC2UPbjt4bRp04hbJxod3MLqhRdeoPHjxxsNobquoqKCZs6cSUuXLiWj3TaDg4PpzjvvpHnz5hELxswYEGCZQRUxQQAEjBKwwxsco2fHOhAAAesRQE2y3p0gIxDwZwKoSf58+zg7CFiTAOqSNe8FWYGAvxJATfLXm8e5QcCaBFCTrHkvyAoE/JUAapL6zduBEQRY6vfstRnsNMXOVT///LOuHHr27Em33nor3XTTTdJb5bVMpL6+np599ll6/PHHac+ePZpzTE1NVfK7/fbbTc2vZUI//PADzZ8/n7jNo1YhVlBQEF166aU0Z84cGjRokObzGZkIAZYRalgDAiBgFgE7vMExiw3iggAIeJ4AapLnmWNHEACBjgmgJuHpAAEQsBoB1CWr3QjyAQH/JoCa5N/3j9ODgNUIoCZZ7UaQDwj4NwHUJPX7twMjCLDU79nrMzZv3qwIh1hEtG3bNjp48CCVl5crQqLIyEhiQVOfPn1o5MiRNHHiRDrllFM8mnNjYyN99913So5r1qyh7du3U3FxMVVWVlJoaCjFxcVR3759afjw4XT22WfTGWecQewq5Y2RnZ1NH374Ia1atYq2bNlCeXl5VFZWprRn5NaC7BqWlZWl5HjeeedRcnKyR9KEAMsjmLEJCICARgJ2eIOj8aiYBgIg4AMEUJN84JKQIgj4EQHUJD+6bBwVBHyEAOqSj1wU0gQBPyGAmuQnF41jgoCPEEBN8pGLQpog4CcEUJPUL9oOjCDAUr9nzAAB0wlAgGU6YmwAAiCgg4Ad3uDoOC6mggAIWJwAapLFLwjpgYCfEUBN8rMLx3FBwAcIoC75wCUhRRDwIwKoSX502TgqCPgAAdQkH7gkpAgCfkQANUn9su3ACAIs9XvGDBAwnQAEWKYjxgYgAAI6CNjhDY6O42IqCICAxQmgJln8gpAeCPgZAdQkP7twHBcEfIAA6pIPXBJSBAE/IoCa5EeXjaOCgA8QQE3ygUtCiiDgRwRQk9Qv2w6MIMBSv2fMAAHTCUCAZTpibAACIKCDgB3e4Og4LqaCAAhYnABqksUvCOmBgJ8RQE3yswvHcUHABwigLvnAJSFFEPAjAqhJfnTZOCoI+AAB1CQfuCSkCAJ+RAA1Sf2y7cAIAiz1e8YMEDCdAARYpiPGBiAAAjoI2OENjo7jYioIgIDFCaAmWfyCkB4I+BkB1CQ/u3AcFwR8gADqkg9cElIEAT8igJrkR5eNo4KADxBATfKBS0KKIOBHBFCT1C/bDowgwFK/Z8wAAdMJQIBlOmJsAAIgoIOAHd7g6DgupoIACFicAGqSxS8I6YGAnxFATfKzC8dxQcAHCKAu+cAlIUUQ8CMCqEl+dNk4Kgj4AAHUJB+4JKQIAn5EADVJ/bLtwAgCLPV7xgwQMJ0ABFimI8YGIAACOgjY4Q2OjuNiKgiAgMUJoCZZ/IKQHgj4GQHUJD+7cBwXBHyAAOqSD1wSUgQBPyKAmuRHl42jgoAPEEBN8oFLQoog4EcEUJPUL9sOjCDAUr9nzAABlwQKCwuptLSU6uvrKSoqihISEigkJMQQLQiwDGHDIhAAAZMI2OENjkloEBYEQMALBFCTvAAdW4IACHRIADUJDwcIgIDVCKAuWe1GkA8I+DcB1CT/vn+cHgSsRgA1yWo3gnxAwL8JoCap378dGEGApX7PmAECCoF169bRO++8Q1988QVt3ryZysrKWpEJDAyk3r170+jRo+mCCy6g888/X7MgCwIsPGQgAAJWImCHNzhW4olcQAAE3COAmuQeP6wGARCQSwA1SS5PRAMBEHCfAOqS+wwRAQRAQB4B1CR5LBEJBEDAfQKoSe4zRAQQAAF5BFCT1FnagREEWOr3jBl+TmDVqlU0e/Zs4u96RmpqKv3lL3+hmTNnUlBQUKdLIcDSQxZzQQAEzCZghzc4ZjNCfBAAAc8RQE3yHGvsBAIgoE4ANUmdEWaAAAh4lgDqkmd5YzcQAIHOCaAm4QkBARCwEgGr1qTffvuNGhsbib9jgAAI+A+BnJwcGj58uMsDsxFM9+7dMNrC5wAAIABJREFULQ2jS5cuFBAQQPzdrGHVuq3nvBBg6aGFuX5FoKamhm677TZ6/vnn3XoTNHjwYFq2bBkNHDiwQ34QYPnVo4XDgoDlCdjhDY7lISNBEAABzQRQkzSjwkQQAAEPEEBN8gBkbAECIKCLAOqSLlyYDAIgYDIB1CSTASM8CICALgJWqkl1dXVUUlKifPGvIb7SdZWYDAK2IMDag40bN7o8y5AhQ8jhcFj+nCy+Cg4OppiYGOWLfy1zWKluGz0XBFhGyWGdrQkcOXKEzjnnHFq9erWUc0ZHRyvtCydMmOAyHgRYUjAjCAiAgCQCdniDIwkFwoAACFiAAGqSBS4BKYAACDQTQE3CwwACIGA1AqhLVrsR5AMC/k0ANcm/7x+nBwGrEbBCTWLBRUFBAVVUVFgND/IBARDwMAE7CLDaIouIiKDk5GRp4jEr1G13HwsIsNwliPW2I1BeXk7jx4+nn376SerZwsPDacWKFTRmzJh2cSHAkooawY4RqG9opKDAAPAAAd0E7PAGR/ehsQAEQMCyBFCTLHs1SAwE/JIAapJfXjsODQKWJoC6ZOnrQXIg4HcEUJP87spxYBCwNAFv1yR2uuIc6uvrLc0JyYEACHiGALceraqqcrlZWFiY0t7PF0dQUBBlZmZKccPydt2WwR8CLBkUEcNWBKZMmUL/+c9/OjzTgAED6KabbqJx48ZRz549KSQkRFGv//zzz/Taa6/Re++916F1aFJSEq1fv55SUlJaxYcAy1aPkNcO09j4G63ZtINOHjbAZQ579+5V/gLEAAE1AnZ4g6N2RvwcBEDAdwigJvnOXSFTEPAHAqhJ/nDLOCMI+BYB1CXfui9kCwJ2J4CaZPcbxvlAwLcIeLMmNTQ0UHZ2NrHjDQYIgAAIMAG7CrD4bNw+sUePHhQYGOjWZXuzbruVeIvFEGDJIok4tiDw6quv0tVXX+3yLFww5s+fT3feeWenxePHH3+kyy+/XHlj5WqcddZZtHz58lY/ggDLFo+PVw5RWl1HOUWVlC2+coorKW9/Ns2/erzLXN7+ag2dNWooRTqCvJIrNvUdAnZ4g+M7tJEpCICAGgHUJDVC+DkIgIAnCaAmeZI29gIBENBCAHVJCyXMAQEQ8BQB1CRPkcY+IAACWgh4sybl5uZSWVlZqzTZ3SY6Olr5Cg4O9lm3Gy3sMQcEQKA9gdraWtqyZYtLNIMGDVJMX6w8WEDGzn6lpaXKF/++5YiKiqL09HS3juDNuu1W4i0WQ4AliyTi+DwBfiPUr18/ys/Pb3cWflPE4ix2x9Iy8vLyaOzYsbRnzx6X0999912aNGlS888gwNJCFXOYQG19Ix04WiUEVxWK4KqovLYVmOL83A4FWHNeWUmJqRnUNzmShmXEUreYUOrSpQvAgkA7AnZ4g4NrBQEQsA8B1CT73CVOAgJ2IICaZIdbxBlAwF4EUJfsdZ84DQj4OgHUJF+/QeQPAvYi4K2axO5XO3bsaAWThRXsDsOtujBAAAT8kwA74m3cuNHl4YcMGaK4SPnK4NaqbEbDorKWg7UW7rhgeatuy+QOAZZMmojl0wTmzZtHc+fOdXmGu+66i/7+97/rOt+GDRvo5JNPdmkv2r9/f9q6dWuz+AUCLF1o/Wryb7/9RofLaihbiK3Y5SpPiK8aRKvBjoaaACs+5bjyuGuUg4YLIVb/lCgKDvTNvsJ+9TB48LB2eIPjQVzYCgRAwGQCqEkmA0Z4EAABXQRQk3ThwmQQAAEPEEBd8gBkbAECIKCZAGqSZlSYCAIg4AEC3qpJ7Axz4MCB5hPyP4Tv1auX5d1tPHAl2AIE/JqAnQRYfJEsvmIzGv4s2znS0tIUlz+jw1t122i+rtZBgCWTJmL5LIGqqipFeX748OF2Z+A3RSyWMmL7N3v2bHr44Yddcvnf//5HF110kfIzCLB89tExJfHymnqlrWBOcYUiuqqsbdC8jx4BljNoaHAgDU6LpqHpsRQTFqx5L0y0LwE7vMGx7+3gZCDgfwRQk/zvznFiELAyAdQkK98OcgMB/ySAuuSf945Tg4BVCaAmWfVmkBcI+CcBb9UkFl+xCMs5IiIiqHv37v55CTg1CIBAMwG7CbD4YDk5OVRRUdF8xpiYGOrWrZvhW/dW3TacsIuFEGDJpIlYPkvgtddeo6uuuspl/i+99BJNmzbN0Nn4DRb3Om3b55mDTZw4kT777DMlLgRYhvDaZlFdQ6PibMViK3a6KhSOV0aHEQGWcy/uRtirayQNF0KsjPgwtCc0egk2WGeHNzg2uAYcAQRA4BgB1CQ8CiAAAlYigJpkpdtALiAAAkwAdQnPAQiAgJUIoCZZ6TaQCwiAgLdqErcf5DaEzpGSkkJxcXG4EBAAAT8nYEcBVnFxMRUUFDTfLLcf5DaERoe36rbRfF2tgwBLJk3E8lkC55xzDi1fvrxd/omJiYpNqBH3K2ewW2+9lRYvXtwuNhcgjp2cnAwBls8+OcYSZyvGoopaRXDFLle5xVVU30lbQT27uCPAarlPQmQIDRNCrIGp0RQShPaEeu7ADnPt8AbHDveAM4AACDQRQE3CkwACIGAlAqhJVroN5AICIID3SngGQAAErEYA75WsdiPIBwT8m4A3ahJ//rNt27ZW4Hv27EmhoaH+fRk4PQiAANlRgFVdXU179+5tdbsDBgwwbPLhjbot+9GEAEs2UcTzOQLsUpWQkED19fXtcr/pppvomWeecetMP/zwA40ePdpljGeffZZuvPFGCLDcIuwbiytrRVtB4W6liK7EF7cZNGPIEmA5c2PxVVa3aEWMFRcRYkbKiGlBAnZ4g2NBrEgJBEDAIAHUJIPgsAwEQMAUAqhJpmBFUBAAATcIoC65AQ9LQQAEpBNATZKOFAFBAATcIOCNmsTOV+yA1XL06dOHgoOD3TgJloIACNiBgB0FWHV1dbRr165W18MOWGxEY2R4o24bybOzNRBgySaKeD5H4IMPPqA//OEPLvP++OOP6dxzz3XrTKx2T0pKosLCwnZxLrnkEnrrrbcgwHKLsDUXNwhHK24ryKKrfUUVdKjUeFtBPSeULcBquXdmYjgNz4ijzIRww8plPWfBXO8RsMMbHE/QAydPUMYeIAAHLDwDIAAC1iKAv/+tdR/IBgRAAO+V8AyAAAhYiwDeK1nrPpANCPg7AW/UJDZ72LlzZyv0ffv2paCgIH+/DpwfBPyegB0FWLJrnjfqtuwHEwIs2UQRz+cIzJo1ixYuXNgub1ZmHj16lCIjI90+0+TJkxWhVdvBLQ4PHz4MAZbbhL0fgIV2RyrrhMNVhSK6yj1SRbX1jR5PzEwBlvMwseHBNCwjlgaJ9oShwcYUzB4Hgw11EbDDGxxdBzY4GZwMgsMyENBJAK81ncAwHQRAwFQCqEmm4kVwEAABAwRQlwxAwxIQAAHTCKAmmYYWgUEABAwQ8EZNki1GMHBsLAEBELAoAQiw1C/GG3VbPSt9MyDA0scLs21I4PTTT6dvvvmm3ckGDx5MGzdulHLiBQsW0F//+leXsbKzsyknJ4fGjh3r8uerVq2iU089VUoeCCKXQHVdA+1XHK64tWAFlVWb01ZQT9aeEGA58+H2hANSohQxVmKkQ0+amGtxAnZ4g2M2YhZdbti6k4Zn9Xe5Ffe8zszMNDsNxAcBvyCAmuQX14xDgoDPEEBN8pmrQqIg4DcEUJf85qpxUBDwCQKoST5xTUgSBPyGgDdqEgRYfvN44aAgoJsABFjqyLxRt9Wz0jcDAix9vDDbhgRiY2OppKSk3cmuvPJKevXVV6Wc+IsvvqAzzzzTZaz33nuPhg0bRj179nT5c3yIL+UKpAThtoL5pdVNLldCdMW/FhoMSw1PCrBaHjwjntsTxlCvxEgKCOhiKSZIBgRkESirrlMc7vYXVwmXOyG83LeP5l89HrVbFmDEAQEQAAEQAAEQAAEQAAEQAAEQAAEQAAEQAAEQAAEfJgABlg9fHlIHARDQTUB2zYMAS/cVYAEIWIvAwYMHqVu3bi6TeuCBB+i+++6TknBnxeIf//gHcYtCCLCkoJYepITbChZXKC5X7HbljbaCeg7lLQGWM8eo0CDFEWtwtxgKC0F7Qj13h7nWI1BZW6+0E+XXPn9xm9GWo7PX26+bttGIDtyxrHdSZAQCIAACIAACIAACIAACIAACIAACIAACIAACIAACIOAuAdliBHfzwXoQAAEQMJOA7JoHAZaZt4XYIOABAj/88AONHj3a5U6vvfYaTZ06VUoWDQ0NFBoaSlyE2o6bb75ZaU8IAZYU1G4HqanntoJVwuWmQjhdVdLRNoILtzcwOYC3BVjO4wUJF6z+oj3hcCHGSooONfnUCA8Ccgjw6/+AEFwpLlfie2FZTaeBO3u9zX3t/2jSaSNoaHoMdekCVzg5N4QoIAACIAACIAACIAACIAACIAACIAACIAACIAACIGBdArLFCFY8qR0EElbkipxAwBcJyK55dqgvaEHoi08ycpZG4L///S9dfvnlLuOtXLmSxo0bJ22vtLQ0ysvLaxfvnHPOoSVLlkCAJY20vkCNoq3gISGy2HesreDBkmpqtFpfQR1HsooAq2XK3WJDhRArjvokRVIg2hPquE1MNZtAXUMjHTxaLcRWTQ5XBaU1ul7/Wl5vvbpG0JmDkik8JMjs4yA+CIAACIAACIAACIAACIAACIAACIAACIAACIAACICAFwnIFiN48Sgdbm0HgYQVuSInEPBFArJrnh3qCwRYvvgkI2dpBJ5++mmaMWOGy3ibNm2irKwsaXudeOKJ9Ouvv7aLd9JJJ9Fbb70FAZY00uqBSqvrKEe4W7HDFTvdVNc1qC/ykRlaBCHeOkqkI4gGp8UojkAR4tcYIOBpAg1CcFlQKgRX4nXPr30WXPKfGR1aX28RjkCaOCiFMhMjjG6FdSAAAiAAAiAAAiAAAiAAAiAAAiAAAiAAAiAAAiAAAhYnIFuMYMXj2kEgYUWuyAkEfJGA7Jpnh/oCAZYvPsnIWRqBBx54gO6//36X8fbv30/p6enS9mI3rS+//LJdvF69ehG7baEFoTTU7QLV1jdSrnC4yWbRhRBdFVfUmreZlyN3Jgi5bt4zlDVKnqub0aOyC1Zf4YY1vHsspYj2hGjPZpQk1qkR+E242R0WDndNDldVdOBoFXE9kDW0CrCc+/EzP7ZPIgUFBshKAXFAAARAAARAAARAAARAAARAAARAAARAAARAAARAAAQsQkC2GMEix2qVhh0EElbkWltbS9u2bSPme+DAASorK6O6ujqKjo6mhIQEGjp0KA0cOJACAwOtmL7UnHJycmjXrl3E34uLi6myspLCwsIoJiaG+vTpQ2x6EhUVJXVPd4OVl5fTunXraO/evXTo0CGqqqqi0NBQio2Npbi4OMX0pV+/fhQQYK/Ph2TXPDvUFwiw3H01Yb1PE5g1axYtXLjQ5RmOHj2qFHJZ4w9/+AN98MEH7cLFx8fTmjVrIMCSBVrEcYouWHDFLld5QnThjsuNxNRMDbV/x0ZatvBeOrB7a4f7ZA4aQZOmz6aMfkNMzUVr8GQhwBqWEUP9k6MgStEKDfM6JMCv/SOVdYrDlVN0ZabDnV4BFieeGBlCZw9Opa5RDtwkCIAACIAACIAACIAACIAACIAACIAACIAACIAACICAjQjIFiNYEY0dBBJW4fr222/TF198Qd99950ivuLnp7PBn1tfccUVNHPmTBowYIBHj7Fnzx766aefaPXq1cr3tWvXKiIj5zj99NPpq6++MpTT5s2badmyZbRq1Sqlm1RJSUmncdjYgY1PbrrpJrrkkksM7SljEYvDXnzxRaXT1c8//0yNjZ0bAERERNDIkSPp0ksvpYsvvpiSk5NdpsGCs5SUFEWE5xwfffQRnXfeeTLSpiFDhhB3AnMO1krcfvvthmLLrnl2qC8QYBl6lLDILgRuueUWWrJkicvjVFdXk8Mh7wPyyy67TPnLo+3gYstFDg5Y7j1V5TX1QmxVoThccWuxylr7tBXUQmbzj1/Sy/NnUn1tjer0oBAHTZvzhHDDOkN1rqcmhIUE0hDRnnCIaE8YHRrsqW2xjw0IlFQ1Ca7Y5Y5drrgWeGoYEWBxbkHCBW5M30QakRELBzhPXRb2AQEQAAEQAAEQAAEQAAEQAAEQAAEQAAEQAAEQAAGTCcgWI5icrqHwdhBIGDq4CYu4ExO7XekdwcHBdM8999DcuXNN/YyBjUWeffZZRXBVWFjYaZruCLDmzJlDDz30kF4MyvwzzjiDXn75ZcrIyDC03sgi1hA88sgjtGDBAsWdy8hgJ7PLL79c6dTFrl5tx3XXXUdLly5t/uPJkyfTf//7XyNbtVrDAjd2EHMOfpb4Gezatauh2LJrnh3qCwRYhh4lLLILgRtuuIFeeOEFl8fhgiHTxvHKK6+k119/vd1eXNh27NgBAZbOh6quoVFxtmKHK3a6KhRtxvx1sPPVU7OmahJfORmxCGvG469bxgnLmVeAUK33ToqgYemxlB4XZuobR399Xnz93JW19YrQyulydVQ4XnlrGBVgOfPNTAyniYNSKMIR5K0jYF8QAAEQAAEQAAEQAAEQAAEQAAEQAAEQAAEQAAEQAAFJBGSLESSlJTWMHQQSUoG4EcyVAIvb1nXv3l3p0sSOSix84lZ83AGk7fjjH/9I//73v93IoPOl7Ir0xBNPaIovW4DFLldpaWlK+0Vmwm5Q7MLF4qe2g01O2H2LuZk9+DN9dt3auHGjy61CQkIoMTFR+QoKCqKCggKlJSG3k3Q1eM5nn32mOHq1HOwGdtpppzX/ETPIz893u3tX2zu98MIL6f333zeMTXbNs0N9gQDL8OOEhXYgwH8xsTWgq+HqLzJ3zjxt2jR65ZVX2oXgv0D4Lww4YB1H09j4G5ULkUV5tfgSbjZl4vvO3XvoivEnubyCOa+spPiUdHeux6fXPjHzMsreuk73Gbgd4W2L3tS9zlMLEkWLtuFCiNU/JYpCguzVE9lTDO2wD7cQzD0iBFfC4SqXxZbltZY5lrsCLD4Iu7+dOSiZeneNtMy5kAgIgAAIgAAIgAAIgAAIgAAIgAAIgAAIgAAIgAAIgIB+ArLFCPozMH+FHQQS5lPStgMLsPjzaG4tx2Kb3/3ud8rnxQEBrT8TO3LkCHG7wnnz5lFubm6r4OySdO2112rbUOeszgRY3OGpoqKiOaK7AqxHH32Uxo8frwiRxo4dS4MHD6bw8PBWGfPr69tvv1Wcpz755JNWP3Nnf61YNmzYQBMmTKDDhw+3WsLuUX/605/ozDPPVO6QzVdaDr7jdevWKTm/99579Msvv7T6ObcwbNtKkdewMxZrCJyD3chuvPFGrem2m8f8unXr1ir/d999lyZNmuRWzJ07d7Za37dvX0V8ZmTYob5AgGXk5rHGNgS4SD3//PMuz8NKVKPFwVXAqVOn0htvvNHuR6yE3b59u98IsBpYXKWIquqU7yyyKjv23fn7CiG+aivkliF0sM2D2+Ig+3dsooW3Xmz4aLMWv0vpfbMMr/fEQkdwAGV1i1HEWDHhaE/oCebe3MPpbqe4XAnRVUFpdbt64M38Wu4tsy4Ny4ihsX27UnAgxIZWuV/kAQIgAAIgAAIgAAIgAAIgAAIgAAIgAAIgAAIgAAJ6CECAtZcyMzP1IPPruSzoGTJkiOZuMCzEYgEQt5FzjtTUVEWU1Va0JQOsU4AVHx9PI0eObP46+eSTafny5a2EX+4IoFhkxCKmqKgozWmzGI1bMLYcLHA655xzNMfQM5HZn3DCCcQCIedgk5XZs2fT3/72N4qM1P6P7D///HOl9eD333+vhHIlwOI/b3vGMWPGKAI0o+PDDz8kdrxyDnYXy8vLI9YqGB2yax4EWEZvAutAwCIEbrnlFlqyZInLbKqqqhRLQ1njsssuo2XLlrULxwWZbQrt4IBVL9oCOh2rFDFVO4FVHVXUNBhCKlPoYCgBiy56c9F99NMnxnv+jrlgCl08o/UbFIseVbwBJeqZ2NSesEdCuOY3pFY9D/JqIsCizHwhsuKWgjniK7+kWvkzXxiy61JCZAidPTiFkqLk/d3jCxyRIwiAAAiAAAiAAAiAAAiAAAiAAAiAAAiAAAiAAAjYgYBsMYIVmdhBIGFFrlpz2rp1K2VlZbVqSfjNN98orlGyx+bNm5XPynv37t0u9EsvvSRNgGU079GjR9MPP/zQvNyslozsRnXRRRfRBx980LyXw+FQOl9NnjzZaPr03HPPEYvcOE5bBywOyq+1Xr16tbrrXbt2ubwPLUnwHu+8807z1BkzZtCTTz6pZWmHc2TXPDvUFzhgufVIYbGvE/jLX/5Cjz/+uMtjFBcXU1xcnLQjXnDBBfTRRx+1i8c9YH/++WfLC7Bq65vEVU2OVcK96lh7wJaCq6paY+IqLZBlCx207GnFOdyekcUq2UWVtK+ogjYsmUE1edsMp2r1NoQdHSxOOGENy4ilQd2iyREUaPj8WOh5AvwMHy6vUQRX7HB1QLQXrGvwDcFVW1pm1KXAgC40pk8CndA9DiJDzz+e2BEEQAAEQAAEQAAEQAAEQAAEQAAEQAAEQAAEQAAEDBOQLUYwnIiJC+0gkDARj0dCsxtVyzZ27ramM5K0FQRYixcvpltvvbU5fW7/53SVMnKmjtZwm76LL27djejpp58mNnpxd2zatImqq6vppJNOchnqjDPOoK+++qr5Z/fddx898MADurdlBy92S6upqWley8/QiSeeqDtWywWya54d6gsEWG49Uljs6wTmz59P9957r8tjZGdnU/fu3aUd8fe//z19/fXX7eJxH9QVK1Z4VYBVU9/QLKgqcwqrjn3n9oDcLrCmrlEaCyOBzBA6GMnDG2tY5JYtxFYsumKHoBohhnOOvKW3Ut3hfYbTiu7Wm2YueY/iwo3bSxreXMLCkKAAGpQarYix4iN88wwSMFg6BP/LgOKKWiG2qlKe31whuvJ2PZEFrLO6dN28Zyhr1DjDW3WPD6eJWckUFYq2m4YhYiEIgAAIgAAIgAAIgAAIgAAIgAAIgAAIgAAIgAAIeJCAbDGCB1PXvJUdBBKaD2vRiZdffjn997/Hu+M89NBDdM8993g0WysIsLgNYsuWg/yZ+44dO6RzGDVqFK1evbo5Ln/m/3//938e+Uf0L7/8Ml1zzTXNe3NHrd27d+ve+5lnnqHp06c3xxk8eLDSocvdIbvm2aG+QIDl7lOF9T5NgNsPdqROXb9+PQ0dOlTa+YYPH04cs+045ZRT6M033zRFgMXCBxbrtBRVuXKvYncrqw9/EmBx+7WDJVXC4apSEV4Vltd2eD35r97hlgOWI20gpVy5QGnpx639Mn24tR8LVoZ3j6WeCRGi17XoV4jhNQIllXWKu5XT5cpo61GvHUDDxvt3bKRlC++lA7u3djibHeYmTZ9NGf2GaIjYfkpocCCdOSiJ+iRp73tuaCMsAgEQAAEQAAEQAAEQAAEQAAEQAAEQAAEQAAEQAAEQcJuAbDGC2wmZEMAOAgkTsHg0JLfDe//995v3ZCeoluIaTyRjBQHWe++9R5MmTWo+LjuD/fTTT1KP/+2337Zr78jGKmeeeabUfToKVl5eTikpKVRRUdE8hQ1fTjvtNF37szvYjz/+2LxmwYIFdMcdd+iK4Wqy7Jpnh/oCAZbbjxUC+DKBt99+my699FKXR/jss89o4sSJ0o7HxbGgoKBdPG5NyP1VWbHqauzdu5cyMzPb/YjFVdXClaqVoEppD3isTaBwrWLnJF9t7dX2wHYXYJVW1SkOV9nFFUK0UkW1DdpEcUUrllD52k8MP6eRI86jhIk3N6+PCQumoekxiqsUiz98cUSLMwwTZxicFuOzZ/A17lxr2NmKn10WXZWI59nOY/OPX9LL82dSfe1xq9aOzhsU4qBpc54QblhnGEYyRDzLp/XrSuz4hgECIAACIAACIAACIAACIAACIAACIAACIAACIAACIGBNArLFCFY8ZWcCiQ8//JDOP/98K6Ztm5z48+H09HTKy8trPhMLa9jww5PDCgKsu+++mx555JHmY990003ETk8yx5133kmPPvpoc0ijDlTu5MQOWOyE5RzXXXcdvfDCC5pDsitY//79m+cHBgZSbm6uIuxyd8iueRBguXsjWA8CXibAvU1ZDetqvPjii60s/dxJta6ujkJDQ6mxsb2oZsaMGTRr1qwOBVhf/ryJYpPTjrUIrGvlZlUvnJL8ZdhNgFUvBFYHjlY1ia7EV3Flxy5Xnd1xTf4uyn/5dsOPQcq0ReRI6dNufZBwkBqQEqW09kuMdBiO782FwYFdqH8KtyeMoaSoUG+mYru9q+sajguuhPCqqBOXNrsdnp2vnpo1VZP4ynl2FmHNePx1w05YHCcuPJjOGZJKydF4lu32TOE8IAACIAACIAACIAACIAACIAACIAACIAACIAAC9iAgW4xgNSr8ueqNN95Ia9eu7TA1dtph44mTTjrJaunbIp9///vfdP311zefZcCAAbRlyxbdLencheFtAdahQ4do4MCBVFxc3HyUH374gbhdoMzRtv0gO42x45gnx1dffUVnnHH8H/lHR0dTfn4+hYWFaUpjzpw5xG0qnePcc8+ljz/+WNNatUmyax4EWGrE8XMQsDiBoqIiSkxMdJklF6MHH3xQygl27txJ/fr1cxnr8ccfV+wRO3LAuvWx16nXELxJsYMA64gQWTUJriqEeKWKZAnoDr76F6rN2677WXV0G0ApVx1XbXcUIC02THGU6tU1kgJ9tLVfWlwYDRdist4+fAbdFyxxAbcpzROCwaa2glV0qKyaxD+y8MvxxMzLKHvrOt1n53aEty16U/e6lgsCunSh0X0S6MTucWiz6RZJLAYBEAABEAABEAABEAABEAABEAABEAABEAABEAAB+QRkixHkZ2g84kcffaR0FaqurlYNwqYUb731Ftw2w18/AAAgAElEQVSwVEnpm8AuSCyAq61tMnUICAggboc3fvx4fYEkzPamAGvbtm102WWX0YYNG5pPMm3aNOKcZI7KykqKjY0lNlpxjqVLl9K1114rcxvVWOx61qtXL2JxknO88cYbdMUVV2hayxqE7Ozs5rnLli3rsEOYasA2E2TXPAiw9N4A5oOABQkkJSXR4cOH22XGbyK4AMkYrCLtyHLz008/JVYnQ4DVOWlfFGDVCZcrFqw4Xa5ktmVjh6p0ISrKTIig4CN76aV7puly5OkSFELJU/5BjtS+mh/xSEcQcSu0wWnRFB4SpHmdlSZGhTadYYgQlFn5DPxmqkE43DU4v/OvW365+nPxZ/UNv1EjfxdzG9vMd/5Zq+/H4rT9s/zc/fS3ya77R895ZSXFp6Rb6Vo9lkuOcL9adOslhvebtfhdSu+bZXi9cyG/9s8anELRocFux0IAEAABEAABEAABEAABEAABEAABEAABEAABEAABEAABOQRkixHkZOV+FHa+Gjt2rCbxlXM3FmGtWrUKTlg68HOruJycnOYVLPw5cuQIbdq0id5//33F6co5QkJC6LnnniMWHnljmCnAKi8vJ26r6Bz8mRn/2d69e4ndoPizdX6tOceFF16ofKbvcMjt6LN582YaPHhwK7xr1qyhE044wePI586dS/PmzWve96yzzqLly5er5vHll1/SuHHjmufFxcXRwYMHpbGSXfMgwFK9UkwAAesT4ALF6uC2o0+fPsTOVTIGO2ndd999LkOxRWBVVRUEWCqgfUGAxW8AiiuaXK72FVdQ3pFqRUAja8RHhFCPhHDqER9O7EoVFBjQHHrzj1/Sy/NnahJhcTu0M6Y/TEcSh9Lhshrd6QUKF56+yZHCFSuWUmJ8rx1aZ8/Slu07Ka17D0W81CxiciFs4p81C6LEz1vOV37GwiYhhnIpoNIoqtJ9MRIX+MLrTeJxOw3Fd5tXUkW7D1fQqpceoeJfPjK89ZgLptDFM+YaXt9yoSM4gCYMTKZ+yVFS4iEICIAACIAACIAACIAACIAACIAACIAACIAACIAACICAewRkixHcy0beam4r2FIQozUyr/v++++1Tvf7ebfffjs98cQTnXLoIj6jO/vss+nvf/87DRs2zGvMzBRgrVu3jkaMGKF6NjY3ueeee+i6664zpQUjCwhPO621WQEL5DIyMlRzkz1h9+7d1LdvX9Gdpulz58DAQNq/fz+lpqZ2uhW7dbV0Brv55ptpyZIl0tKTXfMgwJJ2NQgEAt4jMHv2bHr44YfbJcB/gXH/2I5aFOrJmN2vXPVSTU9PV4pjZ8UELQibSFtVEFJT36C0ZOO2gvuE8Kq85rjiWs8z4mpuiBBYZcSHCdFVhCK6ig7r3O1mv3DneWvRfZS767gCvm1cboM2afpsyug3RPlL+mBJNa3PPUq7DpUL5yT9GSdHOxQhFguygoTVqS8Mqz5LVmLn74y45SK/pvcUVtBe8VUjfs8j/9U7qCZvm+GrktGGsO3mg7pF0+/7dyVHUKDhvLAQBEAABEAABEAABEAABEAABEAABEAABEAABEAABEDAfQKyxQjuZ+R+BHb8OemkkwwH8pZjkOGEvbhQiwBr8uTJdNttt9GYMWO8mCkpop6WrfhOP/10xZ1KxtAiwOrduzfNmTNHaUUYFhYmY9t2Mdh17KKLLmr15yUlJRQdHa1pv40bN1JBQYGmuaeeeiqxa1xng8VgLApzjn/+85905513driEWygmJycr7mHOwULKU045RVNOWibJrnkQYGmhjjkgYHECK1eupAkTJrjMUkYPVC488fHxVFZW1m4PZz9aCLDUHxKrCEJYtFRYXivEVhWK09VB4YxjRLjU0YkTI0OUtoLsdJUaE0aBotWgntEZp+vmPUNZo47bTLaMWyGEYxsPlChflbUNerZU5oYFByqtCbm9X5TF26JZ5VnSDdmDC/yRUXl1vRBclSuiq1whqnTlXpe39FaqO7zP8E2k9uxHdz77oeH1HS2MEeLMc4akKDUDAwRAAARAAARAAARAAARAAARAAARAAARAAARAAARAwDsEZIsRvHOK1rtOnz6dnnnmGcOp8PrFixcbXu9PC7UIsJw8uCXk0qVLiTs6eWN4W4DlPHPXrl3p8ccfpyuvvFI6htdee42uuuqqVnH5Nc7uU1rGJZdcQu+8846WqUp7xczMzE7n8n2z25dzDBkyhDZs2NDhmrb5DxgwgLZu3aopH62TZNc8CLC0ksc8ELAwgerqakUgxW0A244pU6bQ66+/7lb2n332mWIF6Wpw4Zs6dSocsDQQ9qYgpLqugXKKRVvBY6IrIwKljo7oCAqg7sLdikVX3YXoKtIRpIFGx1Pc5cRt9dgNi12x2B1L7xDGcdQ7UbQnzIhR2iSyk5zVhruMrHYeM/LxB0ZOMaUiuhLtBQ9paMfprgNW94HD6fYn/mvGlVGAeK2d0iueTs6MpwCdwk1TEkJQEAABEAABEAABEAABEAABEAABEAABEAABEAABEPAzArLFCFbAN3r0aPrhhx8Mp8Lrv/vuO8Pr/Xkhf3ZdVFRE69evp//973/0xhtvtPo8OzY2lj7//HO3HMqM8jVTgNU2p4aGBmLnqR07diguW88//zzt2bOn1TTueDV//nyjx3G5zl0HLNkCLDZ7SUlJIXa2co5ff/21w3aNEydOVJ4P5+C2lXfddZdURrJrHgRYUq8HwUDAewTYnpDdrtqOyMhIysvLo6ioKMPJsTKWhVZtB9sIsu0g2xTCAUsdrycFISzMKCitUVqQZQvhVb4QIhnoztfhobhtX4/4CMpMDKfkqFCpYgmZnA6VcnvCEtpeUEYszNI7EoSbF7cnHJASRcGinaJVhkxGVjmT7Dzsyoif47yjVYrgioVXpcL1Ss8oWrGEytd+omdJq7mxJ55P19z5oCK6NGuw8PGswSnErlgYIAACIAACIAACIAACIAACIAACIAACIAACIAACIAACniMgW4zgucw73mno0KHErdSMDjWXHqNx/XHdrl276NJLLyVu0eccaWlptGnTJmIxlieHJwVYbc9VW1tLd999t+J81XK89dZbxKInWYPb/XHbv5YjJyeHMjIyNG0hW4DFm7bVHcycOZMWLVrULp8DBw5Q9+7dqbGxUflZQEAAce78vMgcsmseBFgybwexQMCLBD744AP6wx/+4DKDxx57jGbNmmUou4MHDyp2gfwXQdvBf0E6RV8QYKnjNVsQUllbTzmipeA+8cVuV1XC9UrW4PZ83FKQv1h4ER7instVZ3mZwYlZbM4roQ1CjFWmU7DCuYYIl6+s1Ggamh5DseEhsrAajmMGI8PJWHShnRjV1Dco7UJZdMUudjX1TW82jYya/F2U//LtRpYqa1KmLSJHSh8amRlHo3omSBVftkyKX3PjByYJ8aO2PuSGD4SFIAACIAACIAACIAACIAACIAACIAACIAACIAACIAACzQRkixGsgBYOWFa4heM5FBYW0gknnED79+9v/sN77rmHHnroIY8m6k0BlvOgN998M/3rX/9qPjcLjtgZS2uLQDVgmzdvpsGDB7eatnbtWho+fLjaUtWft+0gpKUFIQdduXIlTZgwoTl+UlISsdgqKKj1Z8//+Mc/WrldsRsWd+2SPWTXPAiwZN8Q4oGAlwiwdSH3yOUXdduRmJhIrCiOiYnRnd0NN9xAL7zwgst1X3/9dbNqFgIsdbSyBSGNwgknXzg8sTCDRRla2o+pZ9k0g5vupcSEKm0FWXSVFOXwWCs+2ZxanrlROIPtLaxQ2hPuL27fslMLn0zBg12xmIu32hOayUgLA1+Y4+uMyqrrjrlcVVDukUoyYODW7pqCA7soAspNz9xGh3br/9c+jm4DKOWqR5vjdosNpbOzUigq1DynqoGpUfT7/kkUKkSgGCAAAiAAAiAAAiAAAiAAAiAAAiAAAiAAAiAAAiAAAuYSkC1GMDdbbdGnT59OzzzzjLbJLmbx+sWLFxtej4XtCbz44ov0xz/+8fjnDd26KSIcTw4rCLC4LSG7UXFrPudYsWIFnXnmmVJQcKs/dharq6trjsfsr7nmGrfjGxVgsaMVm7+0FOCx0cwFF1zQKqesrCzasmVL859x+8orrrjC7bzbBpBd8yDAkn5FCAgC3iPw9NNP04wZM1wmMHXqVJdtBDvLlgv82WefTdzOru0YNWpUq37JEGCp33tngpDr5j1DWaPGqQYpF+5N2cXsgtPkclXrhhNO280iHMLlitsKCmFRhhBpeEvw4CnhTHFFrSLE2nqwlOoa9Lcn5PZow4Qj1qBu0eQI8qw4xFOMVB9IC0/wNUZcZwvLa2n34XJFJChLUBkeEki9EiOoV9dIyogLoyDRSnP/jo301KypVF9bo/kGuwSFUPKUf5AjtW+rNaHBATRxUAr1FHuYNaLFa+1s0ZKQWxNigAAIgAAIgAAIgAAIgAAIgAAIgAAIgAAIgAAIgAAImEdAthjBvEy1R/7111/pxBNP1L6gzcw1a9Yojk0Y8ggcPXqU4uPjW30GzZ819+jRQ94mKpGsIMDiFCdNmkTvvfdec7b3338/zZ07VxoH/kx/9erVzfFuueUWYk2Bu8OoAIv3nTNnTivHM251yO0XneOXX36hkSNHNv+eTWa4a1dYmPzPiWTXPAiw3H2ysB4ELESA1atsI7hjxw6XWekp2Nx7d9y4cXTkyBGXsb777jtiy07ngACr8weBBQ/LFt5LB3Zv7XBi5qARNGn6bMroN6R5ToOwvck7WiVEV00uV0VCoCFrBAibq25C0KC0FhTCq8TIEK85OrU8k6eFM9zebevBMkWMdbTyuAJcK2d2FeI2adyeMDHSoXWZW/M8zcitZL202BcY8ev7gHh97xGiqz1CdGWkPaYrvAkRIUJwJURXiZGUHO3avW7zj1/Sy/NnahJhsfgq8Q93UXifkzu8zRO6x9Lo3okUyIXFhNFFhD25Z7ypbQ9NSBshQQAEQAAEQAAEQAAEQAAEQAAEQAAEQAAEQAAEQMCnCMgWI1jl8L/73e/oxx9/1J0Or/v+++91r8MCdQLcwamoqKh5It/PKaecor5Q0gyrCLDuuOMOeuyxx5pPddNNN7nl2NYWz5133kmPPnq8u0nv3r1p586dbn8m7I4Ai/fv169fc6oOh0MRWMXFxSl/xoYzLUVi3LHrueeek3TzrcPIrnkQYJlyTQgKAt4j8MUXXxD3QHXlWsVZXXXVVbRw4UJKSEhwmSSv479wbrvtNiovL3c559prr6WlS5e2+hkEWB3fuR6hQ1CIgy7962Pk6DVSaS24X7QeM+LO1FE2UaFBzW0FM+LCKSQowHsPawc7e0s4w88+u4qtzy1RHIiMjHThMMTtCdlxKMAkIQrn5S1GRph4a41VGdXUNSgOdnsKy5XvMlzsWJyUFhNGPRXRVQTFhodows7C0LcW3Ue5u45buLZd2GPgcOpx/q2UHZCiGjMlOpTOEU5V7Fhl1kgVrVHZDUvrGc3KA3FBAARAAARAAARAAARAAARAAARAAARAAARAAARAwI4EZIsRrMKIHXXGjh1L1dXVmlMKDQ2lVatW0UknnaR5DSZqJ9BWgOVppzGrCrBYfPTkk09qB6ky89tvv1We/ZaD9QTjx493aw93BFi88ZgxY1qJG7lNKIvP2HCmm2hJWVhY2Jwfn4HnmzFk1zwIsMy4JcQEAS8T+Nvf/kb//Oc/O8wiOjqaLr/8csXhqmfPnhQcHEyHDh2in376if7zn//Q1q0duzSxGpX/AoyMjGwVHwIs17hltvoy8lixGw237eK2gj0SIiguPNhtRbORPPSssYJwpqSqjjYIR6zNeaVUY6DNY6QjSHHEyhLtCcNDgvQcX9NcKzDSlKgXJ1mJUWl1He09XEG7hejqwJEqEsZXbg92XuPXdG8huOohvsKCjbXB1NoalV26VmwpUH09OISoc8LAZOqT1PrvCLcP3CIAC0d/378rDUqNtnw9k3luxAIBEAABEAABEAABEAABEAABEAABEAABEAABEAABswnIFiOYna+e+B999BFdeumlmkRYLL7ilmjnn3++ni0wVyOBsrIy4rZyLQ1FcnNzKS0tTWME96dZRYDFz+Tbb7/dfKD58+fT7Nmz3T9giwjsLMY6AOdg8RWLsNwZ7gqwnn/+ebrxxhubU3C6zb3//vt00UUXNf953759O+z+5U7+zrWyax4EWDJuBTFAwGIEGhoaaPLkyfTuu+9KzSwlJYW++eYb4kLXdkCA5Rr1EzMvo+yt63Tfg6PbAEq56rgdpJ4AscJ9htsKZgpxRppwZAoOtJ7LVWfnsZJwpq6hkbbnN7UnLDTQ/pEFcP2SIxVXrGThDiRrWImRrDPJjuNNRvw/GA6X1ShtBfcI4dXh8hopx4twBCptBbm9ILutBQW4/9rWw4mFZMs35dPBEvV/ITRMCBBP7ZsoJceO4PVLjqLxA5Mo1KD4TMqlIAgIgAAIgAAIgAAIgAAIgAAIgAAIgAAIgAAIgAAI2IiAbDGC1dCwE9af/vQn+vXXXztMjYUg7EAE5yvzbu/NN9+kK664onmDrl27Un5+vugu4/7nHlqztoIAix3ZUlNT6ejRo81pf/DBB3TBBRdoPYamee+88w5dcsklreY6Hac0BXAxyV0BVklJiXL2qqqq5ug7duwgNpr53//+1/xnDz74IM2ZM8domqrrZNc8CLBUkWMCCPgmgdraWrrmmmsURysZIzMzkz7++GMaNGiQy3AQYBE1CFubipp6Kj/2lb19E306/xrD+FOmLSJHSh/V9UFC5JMRLxyu+EsIr3y9NZceQYgqHEkTWFCTJ0Qn6/cfpV3CCUj8Vvfg9mzDMmIUZyB3hTNWZKQbiMkLPM2IX/+5omUoC65YeMV1QMZIjAxpFl0lRTmkOz7p5cTn/GFPEa3JPqJ6PM6XWxKaWZO4repZWSlKDcQAARAAARAAARAAARAAARAAARAAARAAARAAARAAARBwj4BsMYJ72ZizurPPND/88EO4XpmDvTkqC26GDx/eytXo2muvpaVLl5q8c+vwVhBg3XfffcQCI+cIDw9XWu+FhYVJZcGfc7Koiz/rdw52eXvjjTdo0qRJhvZyV4DFm06ZMqWVluHmm2+mf//738Q6Bx68B79eu3fvbihHLYtk1zwIsLRQxxwQ8GECixYtUlShFRUVhk/BNn9sA8i9eDsadhdgsROSIqyqPi6wavv7ytqGVniKViyh8rWfGOYeOeI8Sph4s8v1CREhitiKW5B1iw11W9BjOEkTFuoVhJiQQqch+RnYeKBE+aqqa33nWnLhVnFD0mKUr0ghHjEyrM7IyJlkr/EEoxpx/3uLmlyusosqqVbUCXeHeC+ptA3tJdoK9uoaSTHC0c7MYZTTPnHuFZsLVF8DIcKBj12q2K3KrMHMRmbG06heCcSucxggAAIgAAIgAAIgAAIgAAIgAAIgAAIgAAIgAAIgAALGCMgWIxjLwtxVdhBImEtIW/S//vWvSkvHkSNHalsgZhUXF9Nll13Wqv1dYGAgrV27loYMGdJpHDYLyc7Obp7z4osvKmYkRocsARa3qjxy5AixiCw4WNtnOiyIeuqpp+j2229v1YbxzjvvpH/+859Gj9TpOmY/YsQIysnJaZ7HjmMsArvjjjsoIiJC877sVNW/f/9W8/fu3Ut8R3rGZ599RmeffXaHS8aNG0crV67UE1L3XNk1zw71pYt4QA14kehmjwUg4LMEuJA+9NBD9Oqrr7ay8VM70NixY+mee+7ptPA5Y3RWTCb/eT6NOudSte289vOa+obWwioXIqvqev3CivxX76CavG2Gz+VIG0gpVy5Q1rOIISM+TGkr2F0Ir6JDtf0FbnhzLy40KgjxdMr1jY2061C5cMUqofxS9ZZsbfNjnUhvIbDh9oQsomurFO/sPL7CyNN30nI/sxiVVtUpDle7hRNa3tEqEoZQbg9+fbOgklsL8mvcky313OHEIlRuSXhAcFAbg7tF0+n9ulKQiS1Ruc0nO27FCYEqBgiAAAiAAAiAAAiAAAiAAAiAAAiAAAiAAAiAAAiAgH4CssUI+jMwf4UdBBLmU1LfgV2s1q9fTyeffLIiqmKxTFZWVjsREks5tm/fTixU4taO7PDUcrD4Z8GCps9DOxtGBVhffPGFy7ArVqxote/QoUPpscceczm3V69exF+uBpuh/PnPf6aUlBRFkHbhhRfSCSecQPHx8e2mFxUVEYuOFi9eTN9//32rn/fs2ZM2bNhAkZGRaigM/5yFbmeeeSZxHi1HcnIy3XTTTTRx4kTlPoOC2htIHD58mL7++mvlHrmlYUNDa5MKIwKsRvFZK7tbHThwwOWZXnnlFbrqqqsMn1fLQtk1zw71BQIsLU8O5oCAIMD9Yz/99FNFKbpx40bFsq+0tJS4sHAx5+I6cOBAGjNmjGKvOWDAAM3cOismHCRz0AiaNH02ZfTrXL2seUMNE/kv9Oq6Y85VLdyrymrqmt2sKmoapLjWuEonb+mtVHd4n4ZMXU8JS+5J5859TRFkpMSE+o2zizuCEMOw3VxYIARY63OP0o6CcqUVpd7BbeZYiNU/JYqCNQhUfJGRXibuzu+M0XXznqGsUeM0bcF15FBZzbHWguVUWN5ke+ruiHQEHXO5iqC0uDCvudi5+yw1iud99b5i+mlvsSqSBPGcnzs4leJNFEgFB3ah3/dPoiwh+NIjalRNHhNAAARAAARAAARAAARAAARAAARAAARAAARAAARAwA8IyBYjWBGZHQQSVuDqFGC1zCUkJITS0tIoNjaW+NdlZWW0f/9+5burMW3aNKX1IDsxqQ2jAiwZnxXMnTuX7r//fpcpOgVYbX+Ymio+DxEirKioKMUghYVnHQmNWITE4ia9DlJqzFz9fOvWrXTxxRcTf3c1HA4Hde3aVemMxXdYXl5OBQUF7URbzrXs+nXbbbcpZjC8Vu+4++676ZFHHmm3jLUL+fn5upy59O7N82XXPDvUFwiwjDxJWAMCkgmoCbB4u6AQB02b84QQPpzh9u6NQhRRJVr+lam0BTQihnE7uWMB3HXAYtHabYvelJWOz8RxVxDizYNW1tbT5rxS2pBbooj89A5HUIAiHBkqxFidtZ7zZUZ6mRiZv3/HRlq28F46sNv1m0eO2ZkolN3Nco9UKaKrvcLtyshdusq7a6SDegqXq96ivWDXKIclBEKynqX9xZW0fHM+tW3F2pZDkLB+GzcgiQamRhu5Ws1r+iRF0oSByRQWEqh5DSaCAAiAAAiAAAiAAAiAAAiAAAiAAAiAAAiAAAiAgL8TkC1GsCJPOwgkrMDVlQBLa17R0dGK6IZdl7QKpHxNgKWVxRVXXEFPPPGEInry1KisrKSHH36YHn/8cV3ds1rmx+Ksiy66iObPn099+/Y1nPq2bdsUg5i2g1s6sjjP7CG75tmhvkCAZfZTh/ggoIGAFgEWh2ER1ozHX+/UCYtFUxVCyFLeshVgm7aAFULcYsBoSMNJ5E0pWrGEytd+YjjgmAum0MUz5hpe76sLZQlCvHl+dgXiNnXsisVCHiOjpxDpDEuPoe7x4e3efMpydzKSl9XXbP7xS3p5/kyqr61RTbWlKLS6roH2iTvje8suqpTijMdtJtndqldipOJ2FR1mvdahMl9vXJdXbCmgHCHGUhsDU6PoDOFUpcXxTS1WRz9nl7GzslKUtq0YIAACIAACIAACIAACIAACIAACIAACIAACIAACIAAC6gRkixHUd/T8DDsIJDxPrf2O7KD04Ycf0ueff04//fST0nWps8FCqyFDhigt5dj5Sq/gyKoCrJKSEvr4449p+fLltGrVKqUDldpgdyl2obr++uvppJNOUptu2s+5FSGLnLit4Jo1a4hbAnY22JXqxBNPpEmTJtHUqVMVlywZY9SoUbR69epWob766is6/fTTZYTvNIbsmmeH+gIBlumPHTYAAXUCWgVYHCm9/zCaPO+l5jaA7C7DX2XHRFZqDirq2Xh/BrfBCizaR9ufvcVwMrMWv0vpfbMMr/fVhTIFIVZgUFReI4RYJbQtv5TqGvS3J4wND1baE7JgxREUSO66O1mBiVk5MJunZk3VJL5y5hAY7KCsPy2k0sjuJIz13B4hooVkZmK4IrrKFMIfR7C1HZhkv964ZePP2Ufox91FpIYzTjzb5w5JpUThDGbmOLFHHI3unUBBGtp7mpkHYoMACIAACIAACIAACIAACIAACIAACIAACIAACICA1QnIFiNY8bx2EEhYjSsLd3bu3Em7du2inJwcRYxVV1entN+LiYlRWuudcMIJxM5Xdh+HDx9W2vvt3btXadvHblOhoaEKBxadsXOYJ1oN6uXMd7Zu3Tolbz5DdXW1kndcXJzy1a9fPxo0aJCmdpF69/bmfNk1zw71BQIsbz6R2BsEjhHQI8DiJSnTFpEjpY9P8gsVbeIiQ4OI3VWav1r+XvyahTI8nph5GWVvXaf7nP7YflAI3yklOlRxq2HXp9SYMAoUFkL1DY20vaCM1u8voYLSat0srbKgRjgsbTnY1J7waFWd7rRY1BdfuJF+fWmuJoGRzJafupP10gKjrzdHtwGUctWjhrOOEq95drjq1TWS0mKbnltfGbIFWM5zHxDOb9ySUK19I7P6fb+uSutNrTbDRtgmRTvobOGGlWCy2MtIblgDAiAAAiAAAiAAAiAAAiAAAiAAAiAAAiAAAiAAAlYhIFuMYJVztczDDgIJK3JFTiDgiwRk1zw71BcIsHzxSUbOtiOgV4AVOeI8Sph4s+U4hIcEthNVRQmhVQSLrY6JrPS0zDLiyKOlTaPlwBlMKEa0ZOtxTHCVIURXoZ24BbGzTr4QYK3ff5R2FJQTt6r0xcHnyBYt2vgc+0SrO62j5uBOKnjjb/Rbfa3WJZpafmoO5uGJzImvuJG/i180OH8vfq38mfgZP9iCT/gAACAASURBVAPOeXm7N9Nrd00xnKVeUWhSlIO4TWRvIbpKjAwxVTxk+FAaFpolwOKtq2obREvCfE3Peb/kSBo3IKlZvKohdd1TWMR4mhB7DUmL8dn70n1oLAABEAABEAABEAABEAABEAABEAABEAABEAABEAABHQRkixF0bO2xqXYQSHgMFjYCAZsTkF3z7FBfIMCy+UOP4/kGAb0CLEfaQEq5coHHDsfuShEhxxyrjgmpWFjV0smKRVZmONds/vFLenn+TLgWidsOEe5h7G7FXyy8ig0PMfQMVIiWlZsOlNBG8cWtK311HK2spQ3iDFvySqmmvvO+ygdf/QvV5m3XfVRu+XntP15TREzNgiZF1HRM3CR+rYibWvxemddC6HRcANVmXtsYnazj9n4smHKKp1rGP/7nx3PU2w6waMUSKl/7iW4+zgVqolA2tUqP49aC7HQVQVGhwYb3stJCMwVYfE4WyK3NOUrf7S5Unr/OBgsyzx2cQknCCc/Mwfd35qBkChd/J2CAAAiAAAiAAAiAAAiAAAiAAAiAAAiAAAiAAAiAAAgcJyBbjGBFtnYQSFiRK3ICAV8kILvm2aG+QIDli08ycrYdAb0CrOCumdTtj09L4RAo1FVOIVWEI5CiHMGtWwQKwRU7WwWwCstLg52w3lp0H+Xu2tJhBtx2cNL02ZTRb4iXspS/LTNPjQkldrdiwRW3GAyQ2J6NhTt7DpfTWuEmxS3PfHXUiTaL2/JFm8Xco1RU3t7hqiZ/F+W/fLvh4+l1dzK8kRcX5r96B9XkbTOcgStRqEMIBjMTmgRX/Pw6W4sa3sSCC80WYDmPnF9STZ9sOqgqmOR6PrZvIg1NN9eliv+umDgohTKFoA4DBEAABEAABEAABEAABEAABEAABEAABEAABEAABECgiYBsMYIVudpBIGFFrsgJBHyRgOyaZ4f6AgGWLz7JyNl2BPQKsLQ6YAUJsU7UMceqlm5VkS3cq8JE27ouXhRXab3MzoQO1817hrJGjdMaytLz4sKDqbvSVjBCOAaFddpWUOZBDpfVKG39tuWXUl2D77YnzDtaTeuEEGu3EJY5XaDMdneSeQ/eipW39FaqO7zP8PZOUSjXm96JkYroqltsmCmueIaTNGGhpwRYnHp1XQN9sbVAPNsVqifpLfhPGJhsev0Y0T2WTu2TSEGBAao5YQIIgAAIgAAIgAAIgAAIgAAIgAAIgAAIgAAIgAAI2J2AbDGCFXnZQSBhRa7ICQR8kYDsmmeH+gIBli8+ycjZdgT0CrC43Ve3c2+hlkKqtr/mFoHcss4XxFVaLtSTQgct+cia4whuaivYQwiu+HuMEGB5c7DIY7No6bdBiJiOVtZ5MxW39i6rrlNaLG46UEp7l/5ZuruTW8lZcLG7DlgJvYfQjf98nRIjQ2xTc7Rck6frErck3JBbQqt2FiqtLzsb0UIMd87gVEoRLnpmjsQoh9gnRdy9w8xtEBsEQAAEQAAEQAAEQAAEQAAEQAAEQAAEQAAEQAAELE9AthjBige2g0DCilyREwj4IgHZNc8O9QUCLF98kpGz7QjoFWDNePJt6jnAPq32tFyop4UOWnIyMkdpKxgbKgRX3FYwgpKEeEFmW0EjOblaw0KPfUWViivW3kJ1xx1Z+8qOU9/YSI9cfwEV5+4yHFpmy0/DSZi80F2XsDEXTKGLZ8w1OUvrhfdWXTpUJloSbsynkqrORZLcsXRM70RipyozxbjstniqaH04PMPcfaz3BCAjEAABEAABEAABEAABEAABEAABEAABEAABEAABEDhOQLYYAWxBAARAwMoEZNc8CLCsfNvIDQR8iIAeAVbmoBF026I3feh0clL1ltBBRvbxESFKW0EWXaWJtoKOoEAZYT0W40hFLa0XjlhbDpZSTV2jx/aVtdGTt19O+7asNRxOa8tPwxtYYGFN/i7Kf/l2w5nMWvwupffNMrzeVxd6sy7V1DfQ/207RDsKylXxZYr6M3FQCoWFmFt7MhOb9okQDowYIAACIAACIAACIAACIAACIAACIAACIAACIAACIOBvBGSLEfyNH84LAiDgWwRk1zwIsHzr/pEtCFiWgFYBVlCIg2Y8/jpl9PMv9yu+OG8KHfQ+OCxy4HaCypcQPkSHeretoN78O5pfW99I2/JLFVeswvJaWWFNj/P2k/fT9x/9x/A+3PIzYeLNLtezwxC7milfAcd/HSh+0Pyzlr9uMS/QxTqOwX/ObkXKz1vEdP7a5TrOQ9mnad+m/dvnpeQk/p+rGE//+TLK3rpeNyd/FIWy41N6fBhlChe7nokRFBseonA7cLSKlm/Kp1IVZyrdkDtYwE513DL0qx2HqaGx85aE3Kb27KwURQRq5ggX9e/MQcnUq2ukmdsgNgiAAAiAAAiAAAiAAAiAAAiAAAiAAAiAAAiAAAhYjoBsMYLlDoiEQAAEQKAFAdk1DwIsPF4gAAJSCGgRYLH4atqcJyhr1BlS9vS1IFYWYLHYpVtsmGgp2CS64raCZrb78vbdsegj90iV4oq1+1AFNYrfW3nk7txMj9/y/wyn+KeFyyi9T9YxgVOTQIrFTeL/bHXP+3dspKdmTaX62hrNrPxJFBoVGqSIrfgrPS6cQoKEOs7FYGeqL7cdpq3CMc5To7C8hj4VLQmLKzsXRvIzO6pXAo3sEWf6s8vtCLktYXCga06eYoN9QAAEQAAEQAAEQAAEQAAEQAAEQAAEQAAEQAAEQMBTBGSLETyVN/YBARAAASMEZNc8CLCM3ALWgAAItCOgJsBih5lJ02f7pfOVE5bVBFiJkdxWMEIRXKUJ8VVHYgy7P+6l1XW0KbeENh4oocraBsse94mZ7O60Tnd+/ubutPnHL+nl+TM1ibDsLgplkV232FBFcJUpvhJEK1E9wsodBWW0cushqq7zzOuirqGRvtx+SAi/ylSfc65bE4VLldmtAhNEnTx7cIoQpYaq5oQJIAACIAACIAACIAACIAACIAACIAACIAACIAACIODrBGSLEXydB/IHARCwNwHZNQ8CLHs/LzgdCHiMQGfFZPKf59Oocy71WC5W3cjbAixuq8UOVxnHWgtG2aStoKz7rhfijx0F5YorVn5Jtayw0uLA3Uk7Smb11qL7KHfXlg4X2VUUGuEIbG4ryK/10OBA7eBczCwTAsXPNhfQ/uJKt+LoWczOWyzEqmvo3JmOa9pZoiUhi7HMHOwQOKZPIp3QPVaXgM3MnBAbBEAABEAABEAABEAABEAABEAABEAABEAABEAABMwgIFuMYEaOiAkCIAACsgjIrnkQYMm6GcQBAT8n0FkxufWx16nXkJP8nBCRpwVYQUI0kBYXpogTugvhVddIe7cVlPmAsQBr3f6jQpBVRg2N1mlPCHcn7bfc2evtunnPiFao47QHs/BMbsmXEh2qOFyx05UZ7UO5ZeevOUfou11FHns9FFfU0iebDlJReectCflqTu4ZT6eIL3b8MnOwgHWiEHxFOoLM3AaxQQAEQAAEQAAEQAAEQAAEQAAEQAAEQAAEQAAEQMBrBGSLEbx2EGwMAiAAAhoIyK55EGBpgI4pIAAC6gQgwFJn5AkBVtcohyK4YqFAN9FWMDgwQD0xzOiQQGVtPW06UEobhCtWWXW9JUj5s7uTngvwxOtNTz4y57KrVaZ4jbPoKlO0EQ0TTlCeGIfKqumzTflUqEEUJSMfdqX7eudh5TWoNriN6tksjgqVL47q7Fnau3cvZWZmqqWHn4MACIAACIAACIAACIAACIAACIAACIAACIAACICATxCQLUbwiUMjSRAAAb8lILvmQYDlt48SDg4CcglAgKXO0wxBCDuxcJsxFlyx8CoCzizqF2FgRqNwwdpTWC5csUo82oqto1T9xd3JwFU1LzHj9eZOPu6uTYp2UE8htmLRFTteBQiHO28MFkV9u6uQ1uYc9dj27ES3cushqhV7dzbChDBtYlayIkqTOSDAkkkTsUAABEAABEAABEAABEAABEAABEAABEAABEAABKxMQLYYwcpnRW4gAAIgILvmQYCFZwoEQEAKAQiw1DHKEIQEBzrbCkYooquEiBDqYnLbLfWT+deMwvIaWi/aE249WEp1Dd5pTyjjWbL7rfk6o5CgAEVUyW0FWXRltbZ32UUVtGJzAZXXeMYZ7mhlLX0q3LcOldWoPron9oij3/VKoEBJIjUIsFSRYwIIgAAIgAAIgAAIgAAIgAAIgAAIgAAIgAAIgIBNCMgWI9gEC44BAiBgUwKyax4EWDZ9UHAsEPA0AQiw1IkbFYSw802P+CbBVWpMKAWhraA6bA/MqK5roC1ChMVirKOVdR7Y8fgWRp8ljybp5c18kVFCZIji3sSiK24hKktAZNZVVNU20BdbC2jXoXKztmgVt76xkb7bWUTrREtQtcG18uzBKRQdGqw2VfXnEGCpIsIEEAABEAABEAABEAABEAABEAABEAABEAABEAABmxCQLUawCRYcAwRAwKYEZNc8CLBs+qDgWCDgaQIQYKkT1yoIiQoNUpxvegghRkZ8GIWHBKkHxwyvEfjtt98ou6iS1gtRyN7CChK/NX1ofZZMT8TCG/gCoyDh0MQtRBWXK/F6jwl3Xyzk6Svh539zXil9veMw1dZ33iJQVm67D5fT51sKqEZlP4dwEZs4KJl6dY10a2sIsNzCh8UgAAIgAAIgAAIgAAIgAAIgAAIgAAIgAAIgAAI+RKChoYF27NjRKuM+ffpQcLDv/fdrH8KOVEEABLxEoK6ujnbt2tVq9379+lFgYKChjCDAMoQNi0AABNoSgABL/Zno7EP8Zz/+gUYO7q+IruKECANtBdV5WnEGt0lbn1siBCklVFNnnhjFF8RF3r4fqzKKCQtubiuYHhdGwTZxtONnf7loEXiwpNojV19aVae0JMwvVd9veEYsndon0bCjGARYHrlSbAICIAACIAACIAACIAACIAACIAACIAACIAACIGABAvyPbrdt29Yqk549e1JoaKgFskMKIAACICCXQHV1Ne3du7dV0AEDBhj+rB4CLLn3g2gg4LcEIMBSv/qjhw7QvCvHuZzIhT0zM1M9CGb4BAF2AtqeX6a0Sissq5Ges1XFRdIP6kZAqzDiNoJpop1gpnC5YqcrOwssGxt/o9V7i+kn8dXoASu4BrHfD7uLaE3OEdUnJSnKQecOSSUWwOkdEGDpJYb5IAACIAACIAACIAACIAACIAACIAACIAACIAACvkyAHbDYCcs5UlJSKC4uzpePhNxBAARAwCWB4uJiKigoaP4ZO1+xA5bRAQGWUXJYBwIg0IqAvwuwArp0oQhHIHH7wKjQYIp08HfnV9Pvw0MCDatl8bj5JgH+lyIHjlbR+v0ltOtQuTRRilXERVa+FW8y4tc+txRk0RW3EXUEGbMptTLfznLLE888u2GVCJcqTwxu/bliSz5Vq7jOhQi3sQkDk6hvcpSutCDA0oULk0EABEAABEAABEAABEAABEAABEAABEAABEAABHycwIEDB6i0tLT5FBEREdS9e3cfPxXSBwEQAIH2BHJycqiioqL5BzExMdStWzfDqCDAMowOC0EABFoSsLsAi8VVkY5gRVQVKb6i+XuL30eGBFGAcLrBAIGOCJRV19HGAyW0UbQorKw9/i9HjBDzprjISL7eWONJRkJ/Sd1imlyuMhPDqWukw+/FljX1DfT19sOiHefx/5Fu5nPAr6/lm/Mp76h6S8IhaTF0Wt9ECtLY/hECLDNvDrFBAARAAARAAARAAARAAARAAARAAARAAARAAASsRoDFVyzCco4u4j+C9+rVi0JCQqyWKvIBARAAAcMEamtrac+ePcSGGs6RlpZG0dHRhmNCgGUYHRaCAAi0JODLAqzQYCGuahZVtXawihZuViy+0vpBPZ4KEFAjUN/QSDuFG9b6/UfpYIm6WMRVPE+Ki9TOY9Wfm80oTDjascsVtxXskRBOXEcw2hPYdaiMPt9ySLhTuSc61MK2uQXivmLV6YmRIXTu4FSKi1D/DwYQYKnixAQQAAEQAAEQAAEQAAEQAAEQAAEQAAEQAAEQAAEbEeD2g9yGsOVg8VWPHj0oKCjIRifFUUAABPyVQH19PWVnZxOLsFoObj/IbQiNDgiwjJLDOhAAgVYErCrACgkKaG4H2NQWsMnFqmWrQJ6DAQLeIFBQWk3rhBBrR34Z1TceV1er5WK2uEhtf1/4uRmMkqNDFYerXomRlBTlgOudxgehvKaeVgh3quyiSo0r3JuWU1xJn4n91JzmggO70Lj+STQgtfN/yQABlnv3gdUgAAIgAAIgAAIgAAIgAAIgAAIgAAIgAAIgAAK+RyA3N5fKyspaJR4QEKA4w/BXcHCw+G/k+HzN924WGYOA/xJobGykuro6pcUqf/HvW46oqChKT093CxAEWG7hw2IQAAEnAW8IsAJFy78mUdVxQZXSIrCF0MohxFVsjYoBAlYmUFlbr7RqY1essup61VTNEBepbupjE2QwcgQHUI/4praC7HYVIWoLhjECbN+6Vjzf3+0s1CU2NLYbUYUQfbEIa/+RKtUQg4QA6/f9u1JwBy0JIcBSRYgJIAACIAACIAACIAACIAACIAACIAACIAACIAACNiPALljsDlNTU2Ozk+E4IAACINCegMPhUFz+3HG/4qgQYOHpAgEQkEJAtgCLNVNOcVWko6Vr1fEWgeGiBRjEVVKuD0EsQoBbqO0prFCEWOzi09GQIS6yyJFNS8Moo0ThbNVTiK1YdJUaE0Ys9MSQR6CwvIY+3ZRPhWXm/4/2RiH6+mXfEfpxTxGp+cvFi1aE5w5OoYRIR7vDQoAl7/4RCQRAAARAAARAAARAAARAAARAAARAAARAAARAwHcIsFMMf/7HrbowQAAEQMCuBNjRj8VX/N3dAQGWuwSxHgRAQCGgV4DF4ilnO8BI4VoVrThXNQmt+PeRIUFo74Vny68JFAmhyvrco7T1YBnV1re2wDQqLvInoFoZcRu6jPhw6pnIoqsIUYvcf3PlT5yNnLW+oZG+311Ea7KPGFmue80B4YL16eaDwhWrodO1QUJsx05Y7IjVUtwLAZZu5FgAAiDw/9m7DzgrynN/4A/bG9t7YRsssPQuTRQEu7lqDHajYMFo4KoxJmr0qvl/YoxRSUSJJVGvguVqEpUoFkSK0uuysJUtbO+983+fgYVlz+yemTlzzpkz+3vv5QNmZ9555zuzw2HP7zwPBCAAAQhAAAIQgAAEIAABCEAAAhCAgEkEuAJWeXk5NTc3m+SMcBoQgAAEzgr4+/tTVFQUcQUsPQYCWHooYg4IQGDQANba9z+nefPmnWkVyJWtPAZo9QRKCEDgXIG2zm4RwjrVnrC2pVP6otJw0VC2HMzouQ+/p+kTRkuhq7hgXzyPnHSjFFa30MYjZYrabtq6RG7zufFIORWIY1obo6OH08LRkeQlWtha+347mpVDo0elWpsSX4cABCAAAQhAAAIQgAAEIAABCEAAAhCAAAQg4NICXA2rvr5e+sV/Pik6EGBAAAIQcDUB/gA+V7oKCgqSfulR9aqvAQJYrnZHYL0QMKiAGR4mBqXFsiAgCfA/Zrgt4X4RxNpz+Bg9fcsiWZnH3v6GQqPjh5watwrkX27ihRPnO2vKTtBvli6QdcjPz6ekpKQhZ2TEE+aA4TeZFZRV3mj35fH30N7COlF9q4pEt89BR7CvJ102IYYiREvKwcJ8W/Zm0Lwp6XZfOw4AAQhAAAIQgAAEIAABCEAAAhCAAAQgAAEIQMAoAvyzVv7V03Nu9w6jrA/rgAAEICAn4ObmJnVA6dsFRW8pM2QmhokHPCK2et8ZmA8CKgXM8DBRecrYHAJOEziYmU2T0tNkj2+vAFZvwEn6Xbw4cZN+J3IXaSf+bw49nQo/9fl1Zrtz//ez253ax0O84BH/f2rf0/twO7i+88nPLfY5fUx7vlhy2oUeIgfml3HcanPTsQqLdpv2ICitFy0JD1uvvMX34/xR4RTv3ki/v+0i2aU897d36aE7b7THMjEnBCAAAQhAAAIQgAAEIAABCEAAAhCAAAQgAAEIQAACEICACwmYITOBAJYL3XBYqnkFzPAwMe/VwZmZTWCw77cPN+2h+BGJfapBnQo1nQ1GnQ1KSeEnkaI6G6g6Fazi8NPZalIchCK7psHNdn1wPtoE6kWLzS8ySqmkrk3bBCr24spbX2eWU25l86B7tZdmU/OmtdRYdHTA7WbPnk2rV6+m6dOnq1gBNoUABCAAAQhAAAIQgAAEIAABCEAAAhCAAAQgAAEIQAACEDCTgBkyEwhgmemOxLm4rIAZHiYui4+FQwACEDCJQI/oDbjreA39mFcj2gTat8ApV946UFxPW7OrqFvmWC05O6nqX3+gk10dVnV9fHzoww8/pCuuuMLqttgAAhCAAAQgAAEIQAACEIAABCAAAQhAAAIQgAAEIAABCEDAfAJmyEwggGW++xJn5IICZniYuCA7lgwBCEDAlAJl9W30xeFSqhVVsew9yhvapJaE9a1nj8WVr8rf+7Wi8FXv+jiEtWXLFlTCsvcFw/wQgAAEIAABCEAAAhCAAAQgAAEIQAACEIAABCAAAQhAwIACZshMIIBlwBsLSxp6AmZ4mAy9q4YzhgAEIGBcgY6uHvo+q5IOnai3+yLbu7rpm8wKyq5oko5V+s6D1FFyTPVxuR3h9u3bVe+HHSAAAQhAAAIQgAAEIAABCEAAAhCAAAQgAAEIQAACEIAABFxbwAyZCQSwXPsexOpNImCGh4lJLgVOAwIQgICpBHJEKOrrzHJq7ei263lxS8LDJQ20cfN2OvGPVZqPtWfPHpo6darm/bEjBCAAAQhAAAIQgAAEIAABCEAAAhCAAAQgAAEIQAACEICA6wmYITOBAJbr3XdYsQkFzPAwMeFlwSlBAAIQMIVAc3sXbTxSRserWux+Pu88/zjt+/IDzce599576eWXX9a8P3aEAAQgAAEIQAACEIAABCAAAQhAAAIQgAAEIAABCEAAAhBwPQEzZCYQwHK9+w4rNqGAGR4mJrwsOCUIQAACphHgClUHiutpi2hL2NVz0m7ntXrV9XT8yD7N88+ZM4e2bdumeX/sCAEIQAACEIAABCAAAQhAAAIQgAAEIAABCEAAAhCAAAQg4HoCZshMIIDlevcdVmxCATM8TEx4WXBKEIAABEwnUN3UTv85XEaVje12Obfn7r6SSvOzNM89YcIEOnjwoOb9sSMEIAABCEAAAhCAAAQgAAEIQAACEIAABCAAAQhAAAIQgIDrCZghM4EAluvdd1ixCQXM8DAx4WXBKUEAAhAwpUC3qIC1PbeK9hTUkiiMpetABSxdOTEZBCAAAQhAAAIQgAAEIAABCEAAAhCAAAQgAAEIQAACEBgSAmbITCCANSRuVZyk0QXM8DAxujHWBwEIQAAC5woU1bTQlxll1NjWpRvNR6ufpO2frdM837333ksvv/yy5v2xIwQgAAEIQAACEIAABCAAAQhAAAIQgAAEIAABCEAAAhCAgOsJmCEzgQCW6913WLEJBczwMDHhZcEpQQACEDC9QFtnN317tIKOlTXqcq7F2Rn0519co3muPXv20NSpUzXvjx0hAAEIQAACEIAABCAAAQhAAAIQgAAEIAABCEAAAhCAAARcT8AMmQkEsFzvvsOKTShghoeJCS8LTgkCEIDAkBHILG2QglgdXT02n/NLK5dSQeZ+1fPMnj2btm/frno/7AABCEAAAhCAAAQgAAEIQAACEIAABCAAAQhAAAIQgAAEIODaAmbITCCA5dr3IFZvEgEzPExMcilwGhCAAASGrEB9a6fUkvBEbatNBkVZh+gvD9xEXR3tiufx9vahrVu30PTp0xXvgw0hAAEIQAACEIAABCAAAQhAAAIQgAAEIAABCEAAAhCAAATMIWCGzAQCWOa4F3EWLi5ghoeJi18CLB8CEIAABIRAT89J2lNYS9tzqqnn5EnNJhk/bqK3nlmpKITl4eVNv/3T3+h/7r9V8/GwIwQgAAEI6COAf5fo44hZIAABCEAAAhCAAAQgAAEIQAACEIAABCAAAXUCZvjZJAJY6q45toaAXQTM8DCxCwwmhQAEIAABpwiUN7TRF4fLqKa5Q/PxuRLWhy/+jopzjgw4R8CIdLrz4acofeIUWj4/RfOxsCMEIAABCOgjgH+X6OOIWSAAAQhAAAIQgAAEIAABCEAAAhCAAAQgAAF1Amb42SQCWOquObaGgF0EzPAwsQsMJoUABCAAAacJdHb30JbsSjpQVK95DTVlxfTMrYvIM3wEuXn7U09HK7l5+ZJnZAoFTFxMfjGj6J4FKeTh7kbL5idToI+n5mNhRwhAAAIQsF1g16FjNHPiGNmJ8vPzKSkpyfaDYAYIQAACEIAABCAAAQhAAAIQgAAEIAABCEAAAv0EzJCZQAALtzUEDCBghoeJARixBAhAAAIQsINAXmUTfXWknFo6ulXPfiaAFZFEsXf8VXb/66bFU2ywL102IYZGRw9XfQzsAAEIQAACtgucqGulnfnVtPdwlhSclRv/+HInXb9wKnl7uNt+QMwAAQhAAAIQgAAEIAABCEAAAhCAAAQgAAEIQKCPgBkyEwhg4ZaGgAEEzPAwMQAjlgABCEAAAnYSaG7voq8zyymvslnVEXoDWDTMjRJWrhdVsPws9p8/MpymJobQ5BHBdOHoSFXzY2MIQAACENAucPLkSSqqaaUdInhVXNsqTXTmuS0z7WNvf0PJycl0yfhoKTiLAQEIQAACEIAABCAAAQhAAAIQgAAEIAABCEBALwEzZCYQwNLrbsA8ELBBwAwPExtOH7tCAAIQgIALCPAb9YdO1NP3WZXU2X1S0Yr7vpEfufRp8k2aYrFfaoQ/XTExlqKDfOiGmSMUzYuNIAABCEBAuwA/z/OrmkXFqxoqrW87ZyJrAazQ6HhyGzaMZiaH0izxy81tmPaFBnz5yAAAIABJREFUYE8IQAACEIAABCAAAQhAAAIQgAAEIAABCEAAAqcFzJCZQAALtzMEDCBghoeJARixBAhAAAIQcIBATXMHfXG4jMobzn3TXu7Qfd/ID5p3EwXPvcFiMz8vd1o+L5nc3dzo3gtTydPdzQFngUNAAAIQGHoCHLzKqWgSFa9qqLKxXRZASQCrd8cYEZzlaljBfl5DDxNnDAEIQAACEIAABCAAAQhAAAIQgAAEIAABCOgqYIbMBAJYut4SmAwC2gTM8DDRdubYCwIQgAAEXFGgu+ck/ZhXTbuO15B4P3/A0feNfJ/kqRT1s6dkt719ThIF+nrSddPjKT7Esk2hKxphzRCAAASMItAjntnHyhulZ3Z1U8egy1ITwOKJvDzcaEFaBI2LDaRhojIWBgQgAAEIQAACEIAABCAAAQhAAAIQgAAEIAABLQJmyEwggKXlymMfCOgsYIaHic4kmA4CEIAABFxAoLi2hb7MKKeG1k7Z1fZ9I9/N258SVr0vu90l46JpdPRwmjcqnGYkhbrAmWOJEIAABIwvwGHZzNIGKXhV1yL/nO5/FmoDWL37j4wMoIvGRpGvqGqIAQEIQAACEIAABCAAAQhAAAIQgAAEIAABCEBArYAZMhMIYKm96tgeAnYQMMPDxA4smBICEIAABFxAoK2zm747ViHe5G+0WG3/N/Jjlq0hr/ARFttNig+iC0ZHUkqEP/1kcpwLnDWWCAEIQMC4Al3dPXS4pIF2i+BVY1uXqoVqDWDxQQK8PWjJuChKDPNXdUxsDAEIQAACEIAABCAAAQhAAAIQgAAEIAABCEDADJkJBLBwH0PAAAJmeJgYgBFLgAAEIAABJwocK2ukb46WU3tnz5lV9H8jP/SS+2n4pIstVhk53JtumDlCqpxy9/kpaGPlxOuIQ0MAAq4r0NHVQ4dO1NGeglpqbu/WdCK2BLB6Dzg1MYTmpoaRh7ubpjVgJwhAAAIQgAAEIAABCEAAAhCAAAQgAAEIQGDoCZghM4EA1tC7b3HGBhQww8PEgKxYEgQgAAEIOFigoa2TvjxcRsW1rdKR+7+RHzBxMYVdutJiVcOGEa1YkEqe4s36n89JohB/LwevHIeDAAQg4LoCXInwQFEd7RO/Wju0Ba96z16PABbPFS6CtdxeNkL8jgEBCEAAAhCAAAQgAAEIQAACEIAABCAAAQhAwJqAGTITCGBZu8r4OgQcIGCGh4kDmHAICEAAAhBwAYGTJ09K1Ve251ZTZUkRPXProjOr9giLp7jlr8qexbVT4yg+xE9qXzUuNsgFzhRLhAAEIOBcAQ5b7Suqpf0ieNW3+qAtq9IrgMVr8HAbRnNHhdOUhGBUNrTlomBfCEAAAhCAAAQgAAEIQAACEIAABCAAAQgMAQEzZCYQwBoCNypO0fgCZniYGF8ZK4QABCAAAUcKVDS20Ttf7aaHrp3f57DDKH7lOnL3CbBYyhzRrmpGUihNiAuii9KjHLlUHAsCEICASwk0t3fR3sJaOlhcT9x2UM+hZwCrd12JYRyujaYAbw89l4q5IAABCEAAAhCAAAQgAAEIQAACEIAABCAAARMJmCEzgQCWiW5InIrrCpjhYeK6+lg5BCAAAQjYSyA7N4/SRqaeM33kT58k39TpFodMDvenqybFUniAF90yO8leS8K8EIAABFxWgNu8coXBwyJ41dVz0i7nYY8AFi/Ux9OdFqdH0sjI4XZZNyaFAAQgAAEIQAACEIAABCAAAQhAAAIQgAAEXFvADJkJBLBc+x7E6k0iYIaHiUkuBU4DAhCAAAR0FJD7+y1ozvUUPP9mi6P4ijfn75yfTG6iZdU9C1KlN+sxIAABCECAqK6lg3Yfr6UjpQ3UbafgVa+zvQJYvfOPiw2kC0ZHkpeHGy4tBCAAAQhAAAIQgAAEIAABCEAAAhCAAAQgAIEzAmbITCCAhRsaAgYQMMPDxACMWAIEIAABCBhMQO7vN5/ESRR1/e9lV3rr7EQK8fOia6bGUWKYv8HOBsuBAAQg4FiB6qZ22iWCV8fKGqnnpH0qXvU/I3sHsPh4wX6edMn4aIoJ8nUsKI4GAQhAAAIQgAAEIAABCEAAAhCAAAQgAAEIGFbADJkJBLAMe3thYUNJwAwPk6F0vXCuEIAABCCgTEDu77dhXr6UsHI9DXOzrHC1OD2K0mMC6byUMJqdGqbsINgKAhCAgMkEKhrbaFd+LWVXNJKDcldnBAcLYC176hUad95CXbTdhg2jWSmhNDMpVKp8iAEBCEAAAhCAAAQgAAEIQAACEIAABCAAAQgMbQEzZCYQwBra9zDO3iACZniYGIQSy4AABCAAAQMLfHG4lDJLG+ndHQVU1dRhsdLxcYG0aEyUqH7lJ6pgxRv4TLA0CEAAAvoLlNa30s78GsqrbNZ/cgUzFmUdog9eeJxO5GYOuHVS+hS6+t5HKSFtgoIZrW8SG+xDl4yLoSBRFQsDAhCAAAQgAAEIQAACEIAABCAAAQhAAAIQGLoCZshMIIA1dO9fnLmBBMzwMDEQJ5YCAQhAAAIGFThYXEffZFbQt0cr6NCJeotVhgV40c2zEsnLw41WLEhFVRSDXkcsCwIQ0FeguLZFCl4VVLfoO7GK2TJ+3ERvPbOSujrare7l4eVNtz32kqiGdaHVbZVswM/8C0ZHSBUQh4nKWBgQgAAEIAABCEAAAhCAAAQgAAEIQAACEIDA0BMwQ2YCAayhd9/ijA0oYIaHiQFZsSQIQAACEDCYQHVTO739Q4GogtVAG4+Uy67ungUp5O3hTjefl0gRw70NdgZYDgQgAAF9BE6K3oKFNS20QwSvTtS26jOpxlm48tVfHrhJUfiq9xAcwrr/z+/qVgmL5x0VFUAXjY0iH0/LFrUaTw27QQACEIAABCAAAQhAAAIQgAAEIAABCEAAAi4iYIbMBAJYLnKzYZnmFjDDw8TcVwhnBwEIQAACeghw4GDt93lUWtdKb4kglty4ekocjQj1o0VjI2lifLAeh8UcEIAABAwjwM/BvKpmqeJVWX2bIdb10sqlVJC5X/VauB3hL19cr3q/wXYI8Pagi8dF0wjRihYDAhCAAAQgAAEIQAACEIAABCAAAQhAAAIQGDoCZshMIIA1dO5XnKmBBczwMDEwL5YGAQhAAAIGEvjX/hOUW9FEr23Jp9bObouVnZccSrNSwmisaEV1yfhoA60cS4EABCCgXaCn5yTlVDZJFa+qGq23+dN+JHV7FmUdphfuu1bdTn22fuDljyl+1DjN+w+049TEEJqbGkYe7m66z40JIQABCEAAAhCAAAQgAAEIQAACEIAABCAAAeMJmCEzgQCW8e4rrGgICpjhYTIELxtOGQIQgAAENAjsKaih77Oq6NMDJVIVmP4jUVQ9+a/JcRTs50m3z03WcATsAgEIQMA4Ahy8OlrWSLuO11BNc4dxFnZ6JR+tfpK2f7ZO87rmXnkjXXv/E5r3H2zHcNGG9lIRxA0PQDtauwBjUghAAAIQgAAEIAABCEAAAhCAAAQgAAEIGEjADJkJBLAMdENhKUNXwAwPk6F79XDmEIAABCCgRqC0vpXW7yyi3SKMsC232mJXLw83uuf8FBo2bBjdvSCF/Lw81EyPbSEAAQgYQqCru4cyS08Fr+pbOw2xJrlFrF51PR0/sk/z+uzRhrDvYjzchtHcUeE0JSFY+nsBAwIQgAAEIAABCEAAAhCAAAQgAAEIQAACEDCngBkyEwhgmfPexFm5mIAZHiYuRo7lQgACEICAkwS6RTWYV77LoeNVLfTR3mLZVdw8awSFiYonV06KpZGRAU5aKQ4LAQhAQL1ApwheHT5RT3sKaqmxrUv9BA7cg9vAPnvnldRQkqv5qDHJafSrtZ9q3l/pjknhfrQ4PZoCvBHKVWpmpO1OnjyJAJ2RLgjWAgEIQAACEIAABCAAAQhAAAIQgAAEDChghswEAlgGvLGwpKEnYIaHydC7ajhjCEAAAhDQKvDRnmLKq2yiVzfnkshjWYxFYyJpfFwQTU8KofmjIrQeBvtBAAIQcJhAe1c3HSo+Fbxq6eh22HG1HKhNBK/2FdbR/qI6KvzHA9ReclTLNNI+I8ZOplUvva95fzU7+nq500VjoxDMVYPmxG3z8/MpJSVFdgX8taSkJCeuDoeGAAQgAAEIQAACEIAABCAAAQhAAAIQMJqAGTITCGAZ7a7CeoakgBkeJkPywuGkIQABCEBAk8D23CrakVdD63YWUkVju8Uc6TGBotJJFMWF+NLPpidoOgZ2ggAEIOAIAQ4zcZCJA038ZyMPDontF+vcK9bb0dUjLbV64xpq2rdB87KDp11BNz3wP5Qa4bhqhRzQXZAWQdyyFsN4AnUtHVL7zS17j9Cvf3a+7AL/96udtGjGBIoK9EZlLONdQqwIAhCAAAQgAAEIQAACEIAABCAAAQg4RcAMmQkEsJxy6+CgEDhXwAwPE1xTCEAAAhCAgFKBwuoW+j/RfnDzsUraX1xnsVuInyfdOjuJPNyG0b0XjiR38TsGBCAAASMJtHR0naki1RtmMtL6+q6F18fP2r2iOlf76eBV79fby3Ko7K1VmpcefduL5B09ksbGDJdCUd4e7prnUrNjsPh74tLxMRQd5KNmN2xrJwEOH2aVN4rgVQOV1LVJR6kpK6Znbl0ke8TH3v6GQqPjKTzAi9Jjg6T7x88L7SXtdHkwLQQgAAEIQAACEIAABCAAAQhAAAIQcAkBM2QmEMByiVsNizS7gBkeJma/Rjg/CEAAAhDQT4DDAK98lyu9UftFRpnsxHefn0I+nu50w8wReINdP3rMBAEI2CjQ1N4ltRk8JAJNnd0yPVRtnF/P3flZe1Csc09hrajOdarildwofedB6ig5pvrQ3rFjKPqWP53ZL8DbQ6peOCLUT/VcWnZwGzaMZqWE0sykUHJDUFcLoU37dIsewvlVzXS0rEG0FW4m/u++Q0kAq3d7vpbJEf40LjaQksL8Eby26cpgZwhAAAIQgAAEIAABCEAAAhCAAAQg4JoCZshMIIDlmvceVm0yATM8TEx2SXA6EIAABCBgZ4H3dhRSdkUj/X3bcdkjXTUplpLD/WnB6AiaOiLEzqvB9BCAAAQGF6hv7RTBqxrKONFAXf2CJkaz6+zuEQGxetotgmKtCtoitpdmU/l7v6aTXR2KT2WYhxdF3fgseceMsthnUnwQzR0ZTp7ujmkRGBvsQ5eMi6EgURULw74CJ0+epPKGdilAfUxUvGrtGLjtppoAVt9V+3u705joQCmMFRbgbd8TwuwQgAAEIAABCEAAAhCAAAQgAAEIQAAChhEwQ2YCASzD3E5YyFAWMMPDZChfP5w7BCAAAQioF9icVUl7jtfQG9vyqbnd8g1crmgyOzWM0qKG0+UTY9QfAHtAAAIQ0EGgtrmDdolnVWZpI/WI8ImRRxcHr06cCl61DBKM6X8OPh5uFF2fQdv+9hh1dbRbPUUOX4X/5BHyGzlzwG25ReASUQ0rJsjX6nx6bOAlzuECEdhNjwmkYaKaEoa+Ag1tnXRUfA9w8KpGfE8oGVoDWH3njhEtJseJFoWjogKkqpgYEIAABCAAAQhAAAIQgAAEIAABCEAAAuYVMENmAgEs896fODMXEjDDw8SFuLFUCEAAAhAwgECOqH716YFS+vxgKeVUNlmsKD7El66dGk/DfTxo+fwUA6wYS4AABIaSQFVTO+3Kr5Gq/Bg8dyUqcvVIlbl2iQpdcoHWga6btwgtcYXBSQlB5O3hTkVZh+jDF39HxTlHBrzUiWMnU+pV91EeRZO1OBrHoKYnhdCs5DCHtZTj0O6isZEI6+jwzdre1U3Z5U1S6Kq4tlX1jHoEsHoP6uk+jEZGBkhhLH59gJCd6suBHSAAAQhAAAIQgAAEIAABCEAAAhCAgOEFzJCZQADL8LcZFjgUBMzwMBkK1wnnCAEIQAAC+gm0dHTR2s15tLewlrZkV1lMzG+23nN+Krm5DaNl85Mp0AetpfTTx0wQgMBAAhUNbbRDBK9yKiyDoUZT6xatEI+UNNBOUaGrqb1L8fK8RGvAKSOCaUpCMHn3qyo0WGhm2VOv0LjzFkrHKalrpY1HyolbM1ob4QFeohpWNEUMd0w7OQ7uXjwumhJC/awtDV/vJ9Aj7qnCmhYpdJUrwtGd3dZidgMT6hnA6nuUQF9PqdJZumhRGCT+jAEBCEAAAhCAAAQgAAEIQAACEIAABCBgDgEzZCYQwDLHvYizcHEBMzxMXPwSYPkQgAAEIOAEgbe2H6eMknr6YHex7NFvnDlCesP+sgkxNDp6uBNWiENCAAJDRYADRTtF8Cq/qtnwp8zBq8wyEbwS621sUx684mDrlIQQKXw1UDs3NaGZTtHycKsI0B4UbQ+tDZGlpdkpYTQ1MYTcHNAikA/B1b3miFa2HiJwhjG4QEVjm9Rm85i4r9RUURtsVjX3kpbrw9c4IcSPxsUFUmpEAHniOmthxD4QgAAEIAABCEAAAhCAAAQgAAEIQMAwAmbITCCAZZjbCQtxpECPaNNRVVVFDQ0NoqXISRo+fDiFh4eTh4eHI5dx5lhmeJg4BQ4HhQAEIAABlxb4SlRP2V9US69+l0fdMj2+LhwdQRPjg2myCAtcODrSpc8Vi4cABJwvMNhr7sfe/oZCo+Odv8hBVsDViY6KlogcvFJSeap3Kg+Rfposql1xIMnXy33Qc9QSmimobqavMysUVeGKCfIR1bCiKNjPyyHWHOK9ZHw0hQc4pvqWQ05Kp4Nw1TQOXB0RwauqxnadZj07jZZ7SesivD3daLRoP8ktCqMCvdGiUCsk9oMABCAAAQhAAAIQgAAEIAABCEAAAk4UMENmAgEsJ95AfQ/NIaD8/Hw6ePAgHT58WPpzYWEhFRUVUV1dHbW0tEi/fH19KTg4mIKCgiguLo6mTZtG06dPpzlz5lB0dLTuZ8PHLi6Wr0qh58H4XEJCQvSc0mKurVu30j//+U/atGkTZWZmUmtr6znbeHl5UVpaGp1//vl01VVX0eLFi0XbI8d8WtoMDxO7XjxMDgEIQAACphTg1llfZpSJClhFVFrfZnGOY0TVK24jFRXoQzfOGmFKA5wUBCDgOAFXDWD1iH8rZong1Y68GqpT0PKvV5SDVxPjg2iaqDrl56XsgyZaQzNtnd20OauSjpY1Wr2gvK55o8JpYlyQQ4IyvcfjENowB1TfsgrgxA06unqk1oJHRfCqoLpFfBjJfovRei/ZuiJuecntCcdEB5K/t7L73tZjYn8IQAACEIAABCAAAQhAAAIQgAAEIAAB2wXMkJlAAMv2+0DTDE1NTbR9+3biUBD/2rVrF/H/pnW4u7vTJZdcQsuWLaMrr7xSt0pO//jHP+j222/XuizF+7322mu0fPlyxdur2fBf//oXPfHEE3TgwAE1u1Fqaio9+uij9POf/9zuP6g3w8NEFS42hgAEIAABCAiB+pZOenNbPm3JrqS9hXUWJkG+nvTzOUlSu6oVF6SSl4djgtG4OBCAgDkFXC2AxR/Sya5ooh/zqqlWPC+VDncRcJogwk3TRfBKbQDF1tBMjljvt0crqFUEsqyNEaF+dNHYSBru42ltU12+nhTuJ6pvRas20eXgTpyE76Pi2lZR6aqB+PpwCMsRw9Z7ydY18muH5Ah/URUrkJLC/Im/LzAgAAEIQAACEIAABCAAAQhAAAIQgAAEjCtghswEAlhOur/+8Ic/0G9+8xu7HH3ixInEgaaZM2faPL8rB7C4eheHx7jqlS1j/vz5tH79eoqNjbVlmkH3NcPDxG44mBgCEIAABEwrwG8Kv74ln/aJNoQbDpXJnued85Olyi0/nRZPCeLNegwIQAACWgVcJYDFz8YcUaWIK15VN3coPl13ETgZHxcoglehFOCjrfKPHqGZZtHajkNYeVXNVtfOwdoL0iJEtaLhdv/QCy+GWzBeNDaKRkYGWF2bq29Q3dQuVSTLFMGrxrYuh5+OHveSXov293aXKmJxGCsM7Sj1YsU8EIAABCAAAQhAAAIQgAAEIAABCEBAVwEzZCYQwNL1llA+mT0DWLwKbp334IMPEh/HljZ6rhrA4m/OJUuWUHZ2tvKLMsiWMTExtGHDBpo8ebIu8/WfxAwPE7vAYFIIQAACEDC9wIZDpbSnoJbe2Jove65XTIyh1IgAqV3VjKRQ03vgBCEAAfsJGD2AxcErDi1xxauqJuXBKy7sMy42SDwjQ2yuJqVXaIbPJVOEfzYfq6SObusVl1JFpaKFYyIVt0q09S7hCmHni+CX2SortnR00TEpdNVI5Q2WrX1tdVOzv173kppjKtk2JshH+n4ZFRVAPp7uSnbBNhCAAAQgAAEIQAACEIAABCAAAQhAAAIOEDBDZgIBLAfcKHKHsHcAq/eYS5cupffee09zCMsVA1hlZWU0b948ys3N1fXqRkRE0JYtW2j06NG6zsuTmeFhojsKJoQABCAAgSEhsL+ojjaJSincilCuQsc00UJr3shwShFvzv9kctyQMMFJQgAC9hH4dtdhWjRzguzkj739DYVGx9vnwFZm5bDS8eoWKXhV0diueA2i4BWlxwTSTBFODRQtW/UYeodmGto66esj5VQkWuBZG74iDLNItCTk0K0jRoifJ10yPoaiRSDHlUeXCLjli+Aetxg8XtVCPeJ+MsLQ+17S+5w83YdJldA4jBUf4uuQCmx6nwPmgwAEIAABCEAAAhCAAAQgAAEIQAACZhIwQ2YCASwn3ZEDBbD8/Pxo2rRpNGbMGCnok5ycTEFBQRQYGEgeHh5UX19P1dXVdPDgQdq5cyd988031NnZOehZPPTQQ/Tcc89pOlNXC2B1d3fTBRdcQFu3bh3wfGfMmEF33nknLViwgBISEqQftJaUlND27dvp73//O3377bcD7jt27FjatWsX+fv7a/IcaCczPEx0BcFkEIAABCAwZAQqRdjgf38soP8cLqWs8iaL844N9qHrpiVIbaPuPj8Fb5AOmTsDJwoBfQUqGtvolU9/oCdvWig7sTMCWBy8KqxpoR9E8Kq8QUXwSpzBmJjhUvAq2M9LVyh7hGb4PA8U19O2nCrq6rEeDhorzm2BqE7l7WH/6kRu4t+C56WEShUW3biUmIsMNi2pb6PMkgbKqmik9k7rVcYcfWqD3UvLnnqFxp0n/73o6HXy8TjAyGHGdNGiMEinMKMzzgPHhAAEIAABCEAAAhCAAAQgAAEIQAACrixghswEAlhOugN7A1gcquIg0CWXXELz58+nqVOnkqen8k8vV1ZW0l//+ld69tlnqb1d/of2HDDavHmzNL/aMVAA67bbbiP+mtHG008/Tb/73e9kl+Xr6ytZ3XHHHYMu+7PPPiM+v5qaGtnt7rrrLlq7dq2up26Gh4muIJgMAhCAAASGjECPeDP+1e9zaUdeDW3OqrQ4b3fxhviKBanEv/98ThKF+OsbNhgy0DhRCAxhgdaObnpvZyEdz8+nZ25dJCvhyAAWh2e4IhRXvCoVIRqlg+NBo6NF8Co5lEJ0Dl71rsEeAazeuWtbOmhjRjmVKWiNF+DtQUvSoygh1E8pj03bxQX70sXjoilIVMUy8qgThtxeMFNUu6pvHfyDWM48j6KsQ/TBC4/TidzMAZeRlD6Frr73UUpIk69K54z1c1W5hBA/GhcXKFVi83R3c8YycEwIQAACEIAABCAAAQhAAAIQgAAEIDAkBcyQmUAAy0m37pdffknl5eV05ZVXUkhIiM2ryMzMpCVLllBxcbHsXLNnz5YqPKkdrhTAKigoIK5Q1dpq2d7Cx8eHNmzYQBdeeKEigoyMDCkYx9XG+g83Nzep+hhXKtNrmOFhopcF5oEABCAAgaEn8M99J6QgwvpdRbInv3RGAkUH+tCScVFSqyAMCEAAAkoFukXI8xPxjCkSlabsGS5Sup7iWm41WEMn6qy35Os7Z1pUAM1KDqNQO4dQ7W3EodvdhbUidFstWuVZV5sUH0RzRRtaRwRhvDzc6MLRkcQVuPhDTEYZbZ3dokLkqdBVSZ3ywJ6z1p/x4yZ665mV1NVhvaqbh5c33fbYS6IalrJ/pzvynLw93Wh01HDpdUdUoLeh7glHOuBYEIAABCAAAQhAAAIQgAAEIAABCEDAUQJmyEwggOWou8UBx8nJyaEpU6ZQU5Nl+x4+PLctnDBB3adLXSmAxZWtuIWg3Hj11Vfp7rvvVnUVvvjiC7rsssuIP6HefyxevJg2btyoar7BNjbDw0Q3DEwEAQhAAAJDTmDXcVH96lglvbo5V7Y9FbeimpwQTBPigugiUREFAwIQgIBSgU3HKmh/YZ20ub3DRYOtiQNXHDQtFpWv1IyRkRy8CqXwAG81u2ne1lFG3H72y4wyqm7usLrWYFGViqthxQT5Wt1Wjw24ytjCMZHk42n/FogDrZeDg8erm6XQVV5lM/F/u8Lgyld/eeAmReGr3vPhENb9f37XUJWw+luHB3hJ7QnHRAeSv6jOhgEBCEAAAhCAAAQgAAEIQAACEIAABCCgv4AZMhMIYOl/Xzh1Rm5F+Mgjj8iu4f/9v/9Hv/nNb1Stz1UCWCUlJZScnEwdHZY/wJ83bx5t2bJF1Xn3bnzTTTfRe++9J7vvvn37aPLkyZrm7b+TGR4mukBgEghAAAIQGJICHEz4QFS/+mhPsWxVmDQRQLh0QowIIHjRLbOThqQRThoCEFAvcPhEPX11pPzMjo4KF/VdaWk9B69qqFBU4FIzUiP8pYpXEcMdE7zqXZsjjbp6eiSbvQW1ZC1exPWopieFSCbcktbeY7iPh9SS0FEtEPl8+IM/5Q3tUujqmKh4xa0zXW28tHIpFWTuV71sbkf4yxfXq97P0Tu4icpoyeJ7c5wIYyWF+TvkXnT0OeJ4EIAABCAAAQhAAAIQgAAEIAABCEDAWQJmyEwggOWsu8dOx62qqqLo6Gjq7rb8Ye3VV19NH3/8saoju0oA65lnnqEupPSpAAAgAElEQVTHH39c9ty+++47qZ2glpGbm0tpaWnUI94c6D/uuusuWrt2rZZpLfYxw8NEFwhMAgEIQAACQ1Kgq7uHXvkulzZnVdJu8UZ8/8FvhN8xN1m0/yG6Z0GqU6uSDMkLhJOGgAsKcPDpw93F51QOcmS4qKyhTap4VVCtLniVHM7Bq1DR8szHKeqONOo9wRIRwt0ognL1rZ1Wz5mDuEvSox0STOO/c6YlhtDslDDycHezujatGzS0ddLR0lMtBmsUVATTehx771eUdZheuO9azYd54OWPKX7UOM37O3pHf293qSIWh7HCHFShztHniONBAAIQgAAEIAABCEAAAhCAAAQgAAFHCpghM4EAliPvGAcda/r06bRnzx6Lo3F7wr1796pahasEsMaOHUtHjx61OLeJEyfSgQMHVJ1z/42vuOIK+vzzzy3mCA0NpbKyMvL09LRpft7ZDA8TmxEwAQQgAAEIDGmBD3YX0RYRwPr0YKmswzIRwAoQQayrp8RRkggoYEAAAhAYSKCpvYvW7Sgk/r3vcES4qKKRg1c1lF/VrOoCJYb50XmiulN0kHOCV72LdYSRHEynCOJuza6ig6JqmbXBBbA4FDVVhKO4IpG9B1chu3R8tK4hm/aubsoub6KjZY2iLWWLqH5l77Ow//wfrX6Stn+2TvOB5l55I117/xOa93fmjjHi+3ZcbBCNigpASNyZFwLHhgAEIAABCEAAAhCAAAQgAAEIQMClBcyQmUAAy6VvQfnF/+QnP6F///vfFl8cOXIkZWdnqzpjVwhgZWZmUnp6uux5/eEPf6Bf//rXqs65/8br1q2jG2+8UXaOL7/8kpYsWWLT/LyzGR4mNiNgAghAAAIQGNIC23Kq6LtjFfTalnxZh8vEm9+joobTrJRQmpMaPqStcPIQgMDAAlxRj9uZlta3WWxkz3BRZWM77civptxKdcGrEaEieCWeazFBvoa4rPY0UnKCBdXN9HVmhUV4Tm5fDr0sSY+iYD8vJVPbtI2HSH3NT4ugSfFBVFBQQMnJybLz5efnU1JSkuzXenpOSq0oudJVbmUTdXabIHV1+ky5feLz9y+lkiztH35ylTaEg91Inu7DaKRom8xhrPgQX1G50/4BQZtubOwMAQhAAAIQgAAEIAABCEAAAhCAAAQMJGCGzAQCWAa6ofRayvXXX0/vv/++xXRaqkG5QgBr9erVtHLlSlm+jIyMAcNZSr3r6+spLCxMtq3jQw89RM8995zSqQbczgwPE5sRMAEEIAABCAxpgeOiWswn+07QW9uPU51MG6opCcF0vnjzm8MK106LH9JWOHkIQEBegEMgX4lWdhklDbIb2CNcVN3Ewasayq5oUnVZ4oN9RfAqjOJESMMog6twxbg30pzJ8h9u+eeWfVTU4W/34FBbZ7fUkparQ1kbHIyaNyqcJsYFOSTswi0i0/xaadyYUbJLkwtgcTiPQ1dHyxqoub3b2im51Ne5ZeIxcZ2OlYsWii/fTZ2VxzWvPyR+JD3y2qfkacd2j5oXp2HHQF9PSo8JpHTRojBI/BkDAhCAAAQgAAEIQAACEIAABCAAAQhAYHABM2QmEMAy4V2+cOFC2rRpk8WZLVq0iL7++mtVZ+wKAaxrrrmGPvnkE4vzioqKkloE6jFmzpxJu3btsphq2rRptHv3bpsPYYaHic0ImAACEIAABIa0AL/h/urmXPrycBllyrzpHh3oQ0tnJJCXhxutWJBKbtyDCgMCEIBAH4F9hbWikl7lgCZ6BrA4eMIVr7JEGzk1I1ZUbeLgVYIIkxplcKhoZnIoxYpQmLVRLwKyHI7KVRk4szav3NdzxDG+PVpBreLvB2uDw7kXjY2k4T72D7q0VJfSYzdcILuk3gAWt788JgJXR0obqUoEsMw0Gto6xX3fSFllTVQpAoi9o+ydh6i95KjmU/WOG0sjbnue0kQbP64gFRXo7ZBQneYFK9yRi2AlhPjRuLhASo0IME3ATOHpYzMIQAACEIAABCAAAQhAAAIQgAAEIKBYwAyZCQSwFF9u19iwq6uLIiMjqba21mLBDz/8MD377LOqTsQVAliJiYlUWFhocV5XXHEFffrpp6rOd6CNf/GLX9CaNWssvuzl5UVNTU3k6WnbD/rN8DDRBRqTQAACEIDAkBb43x8L6FvReupb0Yqw/+C8FQevPERljJvPS6SI4d5D2gonDwEInCtQJFq7fbz3BPWIKlgDDT0CWHUtHLyqkar+qGkgxyHS2akieGWgtmQpEf40KzmMokUoTO3IEy30OOzGgSx7jmYRZOIQVp6okmhtcED3QlEpcXT0cLsGdwa7j77eeZAaPEKooLqFBrkVrZ2K4b7e2tEtqrydqnRVUmfZ3pMXXL1xDTXt26B57QFTLqewJSvO7B/m7yVVjxobHUi+Xu6a5zXSjt6ebjRatFM2U8DMSL5YCwQgAAEIQAACEIAABCAAAQhAAAKuLWCGzAQCWK59D1qs/j//+Q9ddtllsmf15Zdf0pIlS1SdsdEDWBw0Cw0NlT2nxx57jJ5++mlV5zvQxq+//jrdeeedsl/ev38/TZo0yabjmOFhYhMAdoYABCAAAQgIgU0iePVVRjm9t9MyWM1A14nWg1yhZZGocjIxPhhmEIAABCQBDgGtE88NDokMNmwJYPExdorgVaaoaqQmWMNVfLjiVaKo0DSMS+EYYIyMDBDBq1CKFKEwW0Zndw/tOl5Du4/XUnePmjiauqNya8lMUUmKK291iGNaG6kiWLZwTCT5eXlY21TT1225jzQd0Ek7dXT1EAftjorQFQccrV3i9rIcKntrlebVRt/2InlHj7TYnwPYKaJy1DgRxuJKZ24G+T7SfKKndwwPOBUwGyMCZv7e9rlXbV0j9ocABCAAAQhAAAIQgAAEIAABCEAAAo4UMENmAgEsR94xdj5WZ2cnTZkyhTIyMiyONHLkSMrKylL9Q3+lASw+dlVVFdXX15O3tzcFBgZSWFiYnc+Y6IcffqA5c+bIHuett96iW2+9VZc1fPfdd3ThhRfKzvX+++/Tz372M5uOY4aHiU0A2BkCEIAABCAgBLil0acHSmjt5jzZN9nnjQynaYkhNDYmkC4ZHw0zCEAAAsQhkfd3Fylq86YlONMgglccMjpS2mA1gNL3cnCVvvNSQik5zF/1v8HscVk5szIqcrjUalDvCoK1oh0jB2i56pM9B7e+++pIORXXtlo9jK+nuxTW5ZZveg8t95Hea7DXfF09PdJ15Apv+aLqWJe11FW/hZS+8yB1lBxTvTzv2DEUfcufrO4XIIJK6eI1AAeXgnxtq0Jt9WAO2oADZckiNMgBMw5qcqVPDAhAAAIQgAAEIAABCEAAAhCAAAQgMBQFzJCZQADLJHcuB6Cuv/56+vjjj2XPaP369bR06VLVZztQAGvhwoW0ePFi2rp1K+3YsUMKX/UfPj4+lJqaSlOnTqULLrhAqswVHa3vm6Xr1q2jG2+8Ufa8eG1z585Vfc5yO3CLQ251KDe4rSO3d7RlmOFhYsv5Y18IQAACEIAACzSJVlOvfZ9HH+8rFtU2LN9g56omV0yMpWA/T7p9bjLQIACBIS7AlZE2HCqTwptKxmDBmWVPvULjzlt4ZppGEfbZJSo7ZZTUqwpecVUbrniVEm6c4NUY0ZJvRlIohQXYr3UrX4uciiapSlVjW5eSy6FpGz7OgeJ62pZTpSgcNDZmOC0QbQm9PfRrYWe2ABa37TwhQm3cXpCvYbsINWodHWXZVP7ur6mnq0PxFMM8vCjqxmfJO2aU4n14w3jRzpNDSyNFyM5VQ0uD3UsHj2bRhNHqTFQBYmMIQAACEIAABCAAAQhAAAIQgAAEIGAwATNkJhDAMthNpWU5P/74I/3iF7+gvXv3yu5+ww030HvvvadlahoogKVlMjc3N7r00kvpgQceIA5w6TE4/PTII4/ITpWbm0spKSl6HIY6OjqIA2X8A//+Y8WKFbRmzRqbjmOGh4lNANgZAhCAAAQgcFrg79vy6T8iULFTVJzpP/y83Gn5vGSpmszdC1Ls1l4KFwMCEHANAW4JyEEcJaMo6xB98MLjdCI3c8DNk9Kn0MXLH6FSz1g6fKKBulX0Ggz1F8ErUV2K2/sZodUgV9UZI8JHM0XwKkSszVGjvaubduTV0L7COhFcs19bwtqWDtooWtaWNbRZPTWumrQkPYoSRHUhPYYZAlj879ryhnYpdJUtfjVbad9pzS02yIfSRNBvlLj/8/duobeeWUldHe3WdiMPL2+advtTVBcxgdo6tQW/vD3caHTUcCmMZWtbTasL1nkDa/dS2sgUShJhziRRSY9bMLtzP0YMCEAAAhCAAAQgAAEIQAACEIAABCBgUgEzZCYQwHKhm7NHtANobGykuro6Onr0KO3Zs4c++ugj2rdv34Bncfnll0tVsby8tP3QXc8AVt9FLlmyhNauXUtJSUk2XYGHHnqInn/+edk5mpqayN/f36b5++7MLRVraizfDP7pT39KH374oU3HGexhsmXLFoqPj7dpfi0723pttBwT+0AAAhCAAAS+zCgTFW1K6V/7S2Qxbp+TRIGi7dCVk2KloAMGBCAwNAXyKpvo36JlqZKMT8aPmxQHQrgaT/hPHiG/kTMVwYaIinyzksNoVFQAcejJ2YPXwO3ZOHgVJNbmrFHZ2E6bjlbQiTrr7QK1rrFHtMfbXVgrAl/ViqqUTYoPormila2njS3erIVmQqMd/283pYY1ol0ktxfk4FW9aK9py+Bqbxx8ShO/+O/lvoMDjx+++Dsqzjky4CE48Hj1vY9SQtoEUc2sh/IrmylDtPq0pZVlhKjyxkGs0SIM5iPaUBp9qLmXvETQbIQIESaLQFZimB8N93He97fRXbE+CEAAAhCAAAQgAAEIQAACEIAABGwX4PyCo0dxcTHNnz9f9rD5+fk2Z0sccT4IYDlCWeUxuKITV3ayZbi7u9NvfvMbeuKJJ8jDw0PzVPYKYPGCAgICpApb1157reb13X777dIc/Qeff1eXvq0vuJoWf2P3H1zN65tvvtF8DrzjYAEsmya2YWe5al82TIddIQABCEAAAooEDp+op09FqGKtaEUoNy4eF0VjogNpelIIzR8VoWhObAQBCJhLgEMk63YWUoeCVmkcBPnLAzcpqsbTq6SkJVqQCJxwxSuu+mOE4BVXxuHgyXQOXvULwzjr6vO/J46IQM3W7CpqsbHC0mDnwGEvDu9Wi/vC2uAWthenR1O0qNikdagJzWg9hp77NYh2mtymM6usiSqbrFelGuzYfG+dCl0FWG1pqablZ99jcvtPvm+OlDRQg8Z2lvz9wG2Lx8UGUYJoVWiEqnRyrrbcS+HDvSlZVMZKCvejmCBUx9LzewZzQQACEIAABCAAAQhAAAIQgAAEIECG+3kKAli4KzUL2BLA4rDVddddR48++iiNGzdO8xp6d7RnAIuPwT8IXb16Nd13332a1nrNNdfQJ598YrFvcHAw1dbWappzoJ0mTZpEBw8etPjy1KlTpWpktgwEsGzRw74QgAAEIGAmgVrxBvo/th+nd34sIA5Z9B9cweSC0ZEUJ1rx/GxGgplOHecCAQgoEGjr7Kb1InxV26Kses9LK5dSQeZ+BTOfu4l37BiKvuVPFvsF+nhIFa/GcPDKAO3APMQaxscF0TQRSg00aEUcvmbbc6voYHG9ooplqi+W2IErKP0oWh/uLagla40PuU4Zh3j5Ompp6WZLaEbLuWnZp1UE3rIrRKUrUe2qpN56m8bBjsHtf7nKFQevogK9Ff/wzVYnDvAV1bZSRkk95YrqWN2i4pmWwd+z6TGBNFYEFI32PWKrUa+Ht+ep6ljcqpBbFnLbTQwIQAACEIAABCDgygJmaD/kyv5YOwQgAAEIQIAFjPaBNgSwcF9qFtAawLrqqqukMFNiYqLmY/ffsX8Ay9PTk+bOnSv9Gj9+vBTyCg8Pp8DAQOKvcYu+6upqOnDgAH3//ff0n//8hwoLCwddD3/zvvPOO3TTTTepXje3WNywYYPFftHR0VRaWqp6vsF2mDVrFu3cudNiEzY4fPiwTcdCAMsmPuwMAQhAAAImEuA3XP8mql9xa7EMUf2i/4gUFR9umDmCOHRw74UjNb15biIunAoEhpQAt5zjZ0N+VbOi8y7KOkwv3Ke92m70bS+Sd/RI6VjDRYiD2/qNFUEOLaEdRQtWsZGn+zCaEB9M0xJDXCZsUSaCQN+KtoTlDbYFggZjKhEtDzceKVfUXo/b1S0RVRXDxe9qhl6hGTXHVLItV4Tj1pxHRbWropoWRW0ZB5qX292NjAiQWvnFiwpSWqq86enEIT4Ok3GLQq54pnVwSIkrxaWI6lgebm5ap9FtPz2N+i4qUgTlesNYMYE+hgiL6oaGiSAAAQhAAAIQGBICCGANicuMk4QABCAAAYMLIICl7QKhBaE2N7vupTWAxYvy8vKiK664gh5++GHiwJCtgwNYd9xxBy1evJiWL19OF198sRS2Ujq4DeD69evp6aefpqysrAF38/X1lcJNHOpSM3hdX3/9tcUu8fHxVFRUpGYqq9vOmzePtm3bZrHdqFGjBj03qxOLDRDAUqKEbSAAAQhAYKgIfHawhP657wR9nVlhccoit00rFqSSp7sbXT8zQWq7gwEBCAwNgW05VbQzv0bxyX60+kna/tk6xdv33zBgyuWUeOX9NENUS+JWZkYJXk1KCKapI0LI3wWr3HCI7pBoNbtNVMRq7+zRfG0G25GDSFvFvcLHsTbcxV8q56WE0lQRZFMaMrJXaMbaWuW+zpW/CqpbpHASBxO7NFaJ4rn5/k4R1ZM4dJUY5mdzQMleThWNbVJ7wqPinNsVtCGVc/MRFaO4nTFXxooQwW5nDXsZ9T0fro7FYSy+pvy7Kz43nHV9cFwIQAACEIAABJwngACW8+xxZAhAAAIQgECvAAJY2u4FBLC0udl1L1sCWH0X9tOf/pTWrl1LoaGhmtd79OhR4raGI0ee+uS31tHS0kIrVqygt99+e8Ap5syZQ1u3blVVzm7hwoW0adMmizm5Chi/SNdzLFiwQKrq1X8kJydTXl6eTYdCAMsmPuwMAQhAAAImE9hbWEuf7D0htSGUG9dOjRMVOfxowegIKYSAAQEImF+AAyYbDqmrcLt61fV0/Mg+zTgRIyfSr/7yPnmIwKezB1ckmiyCV1NGBJOfl+u3F2vp6KIt2VVSkMZeo6C6WQryNrV3WT1ETJAPLUmPomA/L6vbOiI0M9giekSlyGLRmi9LVLrKqWjSHELiY3ComatCcXvBVFHxiu8zvYa9nbq6e6TWhNyikFsVah1cWZOrYnHwzNvDXes0mvazt5HcoqJERayk8FNhrGhUx9J03bATBCAAAQhAAAL2F0AAy/7GOAIEIAABCEDAmgACWNaE5L+OAJY2N7vuVV5eTpWVlRbH6OjooNraWukXt/jbsWMHbd68mfh/H2jExcXRxo0bKT093a5rVjr5Qw89RM8///yAm3/88cd09dVXK52OlixZQl999ZXF9nzexcXFiudRsiG3Xdy+fbvFpmlpaXTs2DElUwy4DQJYNvFhZwhAAAIQMJkAt6d6V4Sv1opWhHLVLeakhomKNKGUJt4wvnxijMnOHqcDAQj0F+CKNx/sKqLO7pOqcJ67+0oqzR+4Cq+1yWKS0+hXaz+1tpldv87Vazh4xWFTH0/HhkPsemKnJy+ubaFNoi1hVdPA/6a1ZR3cum5zVqVULcna4Na280eF04S4oEE/FOSM0Ay35y1vaKdjInTFwauWjm5rpzPo12NF4IwDRyMjA+wW6HOkU31rJx0R7Qk50KckcCeHw9efPTiMFRfsq+qDYVovhiON5NbIz5QkrowlKp9xhSwzhDu1XgvsZ34BvJFv/muMM4QABMwlMNhz+8CRLBqVmiLC825otWyuy46zgQAEIAABgwkggKXtgiCApc3NMHtVVFTQ66+/Ts8++yw1NMh/ejgqKkqq3MRBIWePHtEigQNW//73v2WXwiEnroKldFx++eW0YcMGi835nMvKypROo2g7bunIbRL7D26beOjQIUVzDLTRYP+g2LJlC3FLRUePpKQkRx8Sx4MABCAAAQhIAtyi6pXNufTB7iKptVL/kSzeKLxqUiwFiPZby+cnO+RNUlwaCEDAOQJcKWndziJqEAELtcPWClhJ6VPoly+uV3tYXbbnYARXu+LwlRmDV32RusUzf39RLf2YV0PcPtAegytFfSuCXq0ikGVtcEWoi8ZG0nAfT9lNHRmaqWnukNoLcvCKQ0a2jPAALyl0xeHlwAHOzZb5++/rSKfeY3N1sKKaFlEVq0FUx2oirR0Zg3w9KV0EsdJFm8IAH/tVnHOG0UDXmKuhSdWxRGUsfp0VFeiN11d6fkNgLqcLHMvOpTFp8tX93/zPDuKfgfHft35e7uTLv8Sfe/+bfzdCG2KnI2IBEIAABOwowD8H4te7VU3tVCl+ZRzLpbsuP0/2iI+9/Q2FRp96v4QruHIQq/d3rmh69r/Fn8UHWs7573O2dydP92F4zWPH64qpIQABCEDAtQX07jamRIML7MyfP1920/z8fOnfbkYfCGAZ/QopXF9BQQHdcsstxGEduTF58mQpPOTpKf9DZIWH0WUz/sYZNWoUtbW1yc7H38zcQlDJuPbaa4mrZvUfgYGBVF9fr2QKxdtMmDCBDh8+bLH99OnTadeuXYrnkdsQn8SziQ87QwACEICACQU+3ltMH+4uph/yqi3Ozkf8AO2u+SnSD8mWiQCWI95INiExTgkChhfgYA4/C7jdmpbx0eonaftn67TsKu0z98ob6dr7n9C8v5Yd+U3faYkhNDE+yOHt0LSsV899Gts6pWpV2eVNek57Zq5m0YqQQ1h5Vc1W5+c3cC5Mi5ACS/0/7TdYaGbZU6/QuPMWWp1/sA0ahANXueLgla2VwThIxO0F06ICKCzA26Z1qd3Z2eGiVlEl7GhZgxTGqhZBNi1DZJKkylDjYoOkUJLeAQxnGw1mws+iM9WxQv2lQAoGBFxJgF9DlNa3UqH4MEeBCGZmZuXQ07cskj2Fvm/kD3SO/AY+h7I4oMWBLP5zb1BL7ncv0b7YaJ8Wd6Xrh7VCAALmFuDXaRy0OvWrQ/q9WvzqW/HYUa+T3MTPlfgZz8/tU2GtvgGu0/99+uv8syiLgBeqcJn7ZsXZQQACEICAwwXMkJlAAMvht439Dtja2koXX3zxgCGs3//+9/Tb3/7WfgtQMfOqVavopZdekt1jzZo1tGLFCkWzLV++nN544w2Lbd3c3Ki72/qnmxUd5PRGnKjkoFv/sXjxYqnNoy3DDA8TW84f+0IAAhCAAAT6C+wQwav1ouXYJ/tOyOLcOjuRQvy86LIJMdIb5BgQgID5BLg13f6iOs0nlp1xkF757+s07//Ayx9T/KhxmvdXsyO/oTs9KUS0vwuWPr09lMdxEZDadKyC6lpsq/gkZ8it/DJLG6WgV0e39WpbqRH+tHBM5JnWbEVZh+iDFx6nE7mZA14irpx29b2PUkLaBMWXkSu9cZUuDl2V1Mt/UEnpZHwvcZUrDl45s4qRo940s+YitW9sFFUUSuopq6xJ0XWXm5PDFmNjhkthrFB/L2uHVfR1oxhZWyxXx4rm6lgihMZBtMjhqI5lzQxfd7wAf6/z3xsctiqobpbC232rKjr6+40Dm1IVLfFM9usT1pLCW/y/9amy1Rvg0jvk6firgCNCAAIQOFeAw7C1LacCVlWNp38Xf25s67JK5ejnttUFDbIB//vtbIDrVEjrnIpcVgJeqMJliz72hQAEIAABswmYITOBAJbJ7sra2lqpulR1tWW1iIiICCoqKiJvb8d+8lWOePv27cTtBuUGV/J6++23FV2Zhx9+mJ577jnZbbkCFlfC0msEBwfLVtVaunQprV9vW2sSMzxM9HLGPBCAAAQgAAEW4BZC7+0opFdFK8KTMiSL06MoPSaQJosWXReOjgQaBCBgMoHDJ+rpqyPlms+qU4RrPtpTTAfW3EcdJcdUz+Oo9oPcSnWaFLwKEu0vhnbwqu9F6hLXb3dBLe3Kr6EurX3kBrnqXGWK7y8l1dX4DXRuSdiau4veemYldXW0W72fPLy86bbHXhLVsC4ccFsOBnCbPG4vWCj+zhPZAc2D3+AZFRkgBa/iQ3yJP8nv7GHEN834ucBBN66KdaJOW2U9do0J8pFeg7C3LYFJIxopuW84OJJ4ulUhVwgze5tUJSbYxjkCbaKtLD8/uWU5h64Ge0PfFb7feqtsyVXXkmuPyC21UGXLOfcejgoBCJwrwCHYlj5VrSpPh624nTaHsLQMV3huazkvuX34tfuZwNbpKltnA1znBrpQhUsvdcwDAQhAAAJGFTBDZgIBLKPeXTas6+WXX6b77rtPdoZ169bR9ddfb8Ps+uzK1anCw8Oprs7yE+0zZsyQ2iUqGX/605/oV7/6leymx44do7S0NCXTWN2G2yX6+vrKbnf//ffT6tWrrc4x2AZmeJjYBICdIQABCEAAAv0E+E3SV77Lpbd/OC7bgml8bCAtGhslqnv40I2zRsAPAhAwkQC3DOIWpFp/WN8j3gD4/GCp1GquvTSbyt/7NZ3sUt6CjMMz9//5XVUVjNTyD/fxEBWvQomfZR4IXg3IVy+qmXA1rHwFbQPVXgN+o+hAcT1tzamyeq/xfVSx7tfU02nbfdTV0yMFBbjSFd+fWu9xPleulJIiqhFxFUgOwXiIKtBGGkZ/06xOVGPgIFZmaQM1izcMtQyuVjAqkqtiBUqhLLVBCKMbKTHhrF9skK90D3J1rAhUx1LChm00CvRvK1je0KY4vGqG77f+bH2rbEmhrb4tEk9X2DrTMvH0fw9WZQs/m9R4Y2I3CAwxAf6gBAerKnvbB4pKo1zhigNYeg4zPrf19OG5BjPKz88n7uiCAQEIQAACEHA1AaUwpXkAACAASURBVDP8uwQBLFe76xSslys/cbWrzk7Llg133XUXrV27VsEs9t9k1qxZskGrqKgoKisrU7SAjz76iK67Tr6tyKZNm+iCCy5QNI+1jfLy8ig1NVV2s+eff54eeOABa1MM+nUzPExsAsDOEIAABCAAARmB93cV0v/+WEiHRCWc/iMswItunpUoVflYcUGqTRUogA8BCBhHoKm9i9aJ6nf8u9bxfXYl7Ss8+0GPlpydVPWvPygKYSmpXKR1XbxfoK8nzRAVr7h6DoJXyiQ5KJVb2UzfiSCWknYlymY9u1WteAPpyyNlVN4wcGWr0nce1FxJ7b4X1kmVtjh0lSMqXvVtiaV2rRx2GRHqR2NE5aWUiABD/93nKm+a9YiqDMdrmumICGNx0E9jkQbRFtmT0kUQa2x0IPmLynZKhqsYKTmX3m38vd0pSVTH4naFfK+iOpYaPWzbX4Cf/7XcVlBUt+JKV/3bCqoRM+P3m5rz7922f5WtM5W1RHiruqyYLpk9SXZavJGvRRv7QMC1BfgZ3Cj+TVYlBazOtg+sbe4Ur5e0VbVSI4LntnWtwYx2HTxK0yeMtj4JtoAABCAAAQgYTMAMmQkEsAx2U+m1HA4ebd682WK6yZMn0759+/Q6jE3zXHHFFfT5559bzMGVplpaWhTNvWfPHpo+fbrstq+//jotW7ZM0TzWNvrqq69oyZIlspt9/PHHdPXVV1ubYtCvm+FhYhMAdoYABCAAAQjICGwRIYp3fiigjQO0IbtnQQp5e7jTT6fFU4J4kw8DAhBwbQH+NPWHom1gWX2b5hM5WFwnKiZVWuzPFYxqv15L7SVHB5yb2w5efe+jdql8FSSCVzOTQ2msCF4NVn1C84kPgR05uLRTtCTcI1oT6v2mD4dwuOXhjvxqiwBOe1kOlb21SrNw0vK/0MmwZM37846xoroSV7oaKdoM+nkpC/fYdEAddnbFN82axZuMR0VQLqOkXgp9aBkckksWASSuisVBJDdRqWygMZjRsqdeES0sF2pZgmH24ZB8TLCPVBmLLcJFeF5tlTDDnAwW4jCBVlFBpahWWVtBNYtyxWeSmvPTY9vBjP72+Y80KjWZhvt4UqCo4smBcq7myVW38H2thz7mgIBzBfh1dnWzCFqdbh14qrpVO7V39jhtYXhuW6e3ZjR3ylianRpO/G9RDAhAAAIQgICrCJghM4EAlqvcbSrXeccdd9Df//53i72io6OptLRU5Wz22fymm26i9957z2Jyd3d36upS9on3pqYmCgwMFCXHLT91wa0J//jHP+qy+MHaOmZmZtKYMWNsOo4ZHiY2AWBnCEAAAhCAgIxArqgU8vb24/SWCGHJjf+aHCta3vjT3JHhUrABAwIQcF0Bfj3PYUuuQqN1HBcVMv59oGTAdkT+nsMo809L6WRbk8Uh7BV24Ko4M5PDaIwIzwwWxNB6zkNxv2rxZtC3RyukSih6j0rxCf8vM8rEG1BnWw1Wb1xDTfs2aD5UwJTLKWzJCtX7RwR4U1p0AKWJaleB4g1vVxvW3hAKjY437Cnx86hMtDbjFoVZ5Y3U2a2tyoO/aPnFoUuujBXi53XO+RZlHaIPXnicTuRmDuhgz1CoM/A5rMGv25LD/aTgPIfoMSBgS1tBNXqu/ExSc562bKvFiFuxciiLv7/57yr+XQpp+Z76PUBUBETw3Jargn3NKuCs9wL4NU59a6cUrqo8HbbiP9dpDJ7b8/poeSbZcz1GnFuJET+DJycESz8zQ2VSI15FrAkCEIAABPoLOOt1kp5XAgEsPTUNNNcjjzxCzz77rMWKvLy8qL194NYKjjyFSy+9lL744guLQ/r7+xMHq5SO0aNHU1ZWlsXmF110EXHlKj0GV9J68803Zdfa0NAg3kxxs+kwZniY2ASAnSEAAQhAAAIyAm2d3bRmUw69tiWfWsWf+4/zxA+QZqWEiTZM/vSTyXEwhAAEXFhgX2GtaDFnWblK6SlxcOYjUT2rQ1TRkhte7m60JMmTXr5rsezXH3v7G9IzEMJtUvmH3GmRCF4pvYZqtuM3j46JYMz3WZXU3G7594Oaufpv29XTQz/m1dBeURGLYzdl7zw0aOU0a8fyjhtL0Tc/Z20z6ev86fTRInCVFhVAYSKA5cpDyRtCrnB+XBEiu4KrYjVQqQ3V+WJFJahxsUE0SlQxy9q1md56ZiV1dVj/2Yy926I66xpwdSw2kapjiV9h/qiO5axr4ejj6tlWUM3azfJMUnPOare1hxFXBeQQVm84q7dyVm8lLf7dy8O2n6mqPU9sDwEjCDjivQD+eQqHq6T2gVIbwXbpQwa2tMN2pJ09nkmOXL8jjqXGiMNX/O/TSfFB5CH+bYwBAQhAAAIQMKqAI14n2fvcEcCyt7CT5l+1ahW99NJLFkf38fGh1lb9Pyms5TS5dSC3EOw/YmNj6cSJE4qnHKiSVnBwMFVXV9scjuKFjB8/njIyMizWNG/ePNqyZYvitQ60oRkeJjYjYAIIQAACEICAjMA7Pxynv287TnlVzRZfTRTVE/5rShz5igoTd5+fgvYXuIMg4KIChdUt9Mm+E5rbynHbsPW7iqhJ/C43+M2/n0yKpeGdtfTMrYtkt9ErgMUttjgYOjIiABWvHHA/8htLP+RV04GiugErn2ldRkldq1SVLfPlu6mz8rjWacgzIoli7/jrgPv7ib/DuMoVB6+iAr1N83eZmjeENOM6eMca8aYlV+k7UtogGwxXspyeihw68b8PU0/n2Spr1vbjENb9f37XLu1RrR3bUV/nqjncppDDWCPE6zsEMhwl75jj2KutoJrVm/GZpOb8lWzrLCMOBfRWzOqtpMVtDnsraaHNoZKrh21cTUDP9wK4lXZtiwhZcdDqdOtA/nBKY5uyDiNGtXPWM8moHnLr0mLEH/jgKvL8gQ+0kHWlq421QgACEBg6Anq+TnKWGgJYzpK383FvuOEGWr9+vcVRIiMjqby83M5Htz59W1sbhYaGyobB5syZQ9u2bbM+yekt3njjDVq+fLns9jt37qQZM2YonktuQ/bi1o1y44knnqAnn3zSpvl5ZzM8TGxGwAQQgAAEIAABGYFvj5bTG6IC1rbcaouv8ptz95wOXv18ThKFiOoJGBCAgGsJ1It2F+/tLCQO0mgZnaLiFVe+qhBvMgw0Fo6JpAlxQaTlB9RK1xQx3JvOSwmlVBG8wg+ylarpt12FaBfHbQltqVAktxquEPDsvddR7fHDmhcrVwGL//7iSkgcuooL8SWuBmSmwS2pYoN9pSANt5rjdooNbZ1SmDqvsplOiPaRPaKKmasObpnGLU+5KtZxcU5qzqT0nQepo+SY6lPndoS/fNHyZzyqJ3KBHbhVTpy4f5JEq0IOZYWiOpYLXLVzl8jfIxxiLaxpkX6Vi2e0s7/l7fkawOUu0AALNqpR3zaHfStnSWEtESRAm0Pj3YH4Obf1a6LVqKWjS1Sz6qDK00ErDlzViOBVl3jumm0M9kyyV/t4VzO05bkdHeRD80QQi1+rY0AAAhCAAASMJKD1dZKRzgEBLCNdDR3XMmHCBDp82PKHxDNnzqQdO3boeCRtU3FrwCVLlsjuzGGq1157TfHEhYWFlJiYKLv9b3/7W/r973+veC65DdeuXUv33HOP7Bxbt26luXPn2jQ/72yGh4nNCJgAAhCAAAQgICNwtKyBXv8+nz7aWyzrc/OsEVKbpiXjoqTWPhgQgIDrCHC45f3dRVJLDC2DAxyfHyyVrZDXO9+0ESE0b1S49J+2/IB6oPVFBfqIilehlCKqtiB4peUq6rcPt7U6fKKBtuZUaQ70ya3mo9VP0vbP1mleaMCUyylsyQryEKESbrc2Ono4JYb5if82T+sPDpDFiDdx4kN9KSHET/rzYK1NOHDJAaZ8EcbKF7+3d8q3DtWM7sAdufJepqiIxWGs+tbOQY/cXpZDZW+t0ry6B17+mOJHjdO8v6vuyAGLJPE9w9WxOJjlLQKMeN4a62o6q62gGgV7vAZQc3xX2NZVjfq3OeytnMW/91bUQlU9x96B+Dm3dW9rRvEJI6iGq1qJsFVvVSv+Xe/W29ZX6pwtirIO0QcvPE4ncjMHXACH06++91FTVwi1pq/Hczslwl8KYrl6+3NrVvg6BCAAAQi4joC110lJSUmGPxkEsAx/idQvcLAbc9myZfT666+rn1TnPW6++WZ69913ZWd988036fbbb1d1xFmzZhFXu+o/kpOTKScnx6Y2hPPnzycOWvUf8fHxVFBQYNPcvXOa4WGi6oJhYwhAAAIQgIBCAa6Ysfa7XHplc66olmG50yJR2Wa8qGzD1W0uSo9SOCs2gwAEnC3Ab9Z+fqiUssubNC/l++xK2ldYN+D+qeKHyZdPiDnzRr0eP6DuPRgHTM4TrQY5SIMggOZLaJcdudUVh7AOn6jXZf7i7Az68y+u0TzX1F++StOnTaMUUR3NTG8Ac9W33gpXscE+IhTjrsmot1JObmWTVB3LWohJ00EcsBM/00rq2kQQq56yK5pkK1FUb1xDTfs2aF7N3CtvpGvvf0Lz/q6442DP7Vc+3U4p4mc+AdyqzFtUwZFalnlI1XAQ0rL/1TZCW0E1Z6nnawA1x3Wlbc1sxG0OeytmnQpl8S8OaHlK7Q/R5lDfOxU/5x7Yk9sFdovXDHl5+TQmbaTshs//3xZyD4xy6WqhttxRGT9uoreeWUldHdY/pMNtmm977CUad96FthzSZffV67nNQdbx4gONs1PDyF+8jsKAAAQgAAEIOFPADK8lEcBy5h1kp2M//PDD9Nxzz8nO/s477xCHn5w5Dh06RJMnT6aeHstPubqJTwGXlJRQVJS6N1BXr15NK1eulD2t//u//6NrrtH2A/M9e/bQ9OnTZef91a9+RX/84x91oTTDw0QXCEwCAQhAAAIQkBF4Y2s+/e37XNG+xPIHcOkxgbRYBK/CA7zoltlJ8IMABFxEYEdeNW2XaS2qdPkHi+to07HKATePCvSma6fGk6f72SpDevyAmtvFnZccJlo1+CJ4pfRiOWk7bn/FbQkrNVZY67vsl1YupYLM/arPZMSYybRq9fuq9zPiDiF+nlKLEg5dxYsqV75e2gJXg50bh5hqmjtOtypsklpKOrttmZZr0d7VTVkiXMphrL6vXcreeYjaS45qmVLaZ8TYKbTqpaHRhrAXSetzm8OOHMSSfp0OZvWGtPh/4wAGQlrqbsW+bQULqltE61/X+v7Uei+pU3LtrYeyEVepPBvQOls5q7eCFj9HuD0qfn6r7B43ohO/xuDnGIef+Hdu2dfdfep3rqp79r97zn6dt+ndVvr91Nd6f0n7nP46B6tO/XfP6d/Ff4v5z8zNXz/936w4lL/f+t9FbFgrVftqp6yMA/T9n++lnq4OZTeb2GqYhxfNuH81JaZNpGDxepV/hfh5EQcvzT70vo/49dNUUUF6WmKIqT44Yvb7AOcHAQhAwGwCRnwtqdYYASy1Ygbf/tixYzRx4kTq6LB8kerj40NlZWUUFOS89jwtLS20YMEC2r17t6zkxRdfTF988YVq5fr6ekpISKDGxkaLfceOHUsHDx4kDw/16f3FixfT119/bTGnu7s7ZWdnE1fY0mOY4WGihwPmgAAEIAABCMgJfHG4lF79Lo/2i8BF/8FvCN96Oni14oLUIfFDNtwlEHB1Aa508+mBEs3BiuNVzfRv3n8ACH6zbOn0BItP79ryA2oOnsxKDpUCKBiuI8BvhvHfHT+IsB+3vNQ6uA3KXx64SdEn8XuPwZ/Iv//P77psWxQOqfD9zmFD/p0rhTh6tHR0SVWx8sT3fKFoVdgp3rh0tcHtgrg9IbdUzlt7L3VWHtd8Cp4RSTR11etSCG6EqL4XLVqgciDAzMOW57Y1F093DlyIylm9Ia3Tv58KaJ0KYAzlkJYrtBW0do37ft2e95KadRh5WxgNfHV62xy21pTSL/9rnuyGm3cfpvgRiWcC+r1PZ953mPg/HvznvkP62un/cbDtz+wmM9fZ/XqPcvY4Z/4X6Tinjtx3+97/Pvs1y3UO9DXeUm7tPCd3jBjoZ+aHj2ZTfELi2TATh5/E3+99g05nA06WYaiz250NOp0bkuJgldhPvGQ4E4Y6HbQy0vffUP1+49d2VU2n2yqKwFWleJ3E4fveauel7zxIHSXHVF8q79gxFH3Ln87Zz0eEiYJFEKs3lBXse/bPWiu3ql6YnXew133k7+1Os1PCaVxsoOj+Yu7Xmna+RJgeAhCAAAQ0CJghM4EAloYLb+sun332GV1++eW6f2K6uLhYCjfl5eXJLlFN+8GsrCypCpWeYa3Ozk762c9+Rv/85z8HJOSw06JFizQRP/TQQ/T888/L7vvoo4/SM888o2pebtV45513yu5z/fXX07p161TNN9jGZniY6IaBiSAAAQhAAAL9BLjSzZpNufRFRpmszd3np0jBq6unxFFSuD/8IAABAwtUix+yr99VpDkMw9WMPtxTNGAQw0tUvLpueryoiudtoaDlB9TcYnCWaDUYF+xrYFUszZpAU3sXbcmqFCEYyw/sWNu39+tmb4fCf4/GiwpvvW0FOeBspPaaneLN1OLaVhHIOtWqkK+pKw2umvH8fUupPOeg5mV7x42l6JvPVjvn513vNeNAVrCvsa6Z5hPts6OW57Yex+2dg0NapwJap4Ja3LaMK+GcDW15itegbob6XrHl/LmtYGFNCxWIwCP/3tjmWt9ng537YPfSsqdeEe2rFtpCZ4p9nf395gqIMFJ2leBk3cnsRvwhCK5qxQGrvoGrZvH3zECjvSyHyt5aZR1vgC2ib3uRvKPl2zr238VPVHLl101yAa2+FZQ1L8ZBO9r7PgoTlebnjgynFPFzNiP9u8BBvDgMBCAAAQg4ScAMmQkEsJxw8wQHB1NiYiI99dRTdNVVV+ny4uXbb78lDljxTSk3fH196ciRI5SUlKTojF988UX6n//5H7r//vtp1apVFBoaqmi/gTYqLCyUwlc7duwYcB4OpXE4TeuoqamhtLQ0qq6utpiCXyC++eab9POf/1zR9Bs3bpSuTXu7Zasjb29vyTIlJUXRXEo2MsPDRMl5YhsIQAACEICAFgEObPx1Uw79fZv865yrJsVSsviB0KyUUJqTGq7lENgHAhBwgEBbZzet31kofhjfqeloHLh4X4S3Bgpe8Cf0fyKeB4lh8kFMNT+gTonwp5mi4lVMEIJXmi6WQXcqFG2zNh2rkD5pr2VwJawPX/wdFeccGXD3pPQpdPW9jxq+8hUHS7ilZoJoJ8ihKw4tuson3LkyT4UIY3I1PQ5j6dFmUsv9oHafj1Y/Sds/0/5BroApl1PYkhUDHpbDQb3Vsfi6mqH1jprnttrrodf2/UNaXDmrf+tDo4a0XL2toNJryM/uD154nE7kZrr8s1vpOWvZzhW+37Scl577wEiZJpysO5nJiP+Nx6/FuOpnb9iqWrzW5r9j1IzqjWuoad8GNbucs62110lKJ+a/w6WqWSKgxa0MT1XQ8qJAXw/ycDvb3l7pfPbczlH3EQf+z0+LoChRfRUDAhCAAAQgYG8BM2QmEMCy910iMz8HsLhlHo/4+Hi67rrraOnSpTRz5kxVYSz+oeOmTZto7dq19MEHHwx6JhyoWrlypeKz5e3/+7//W9qeWxdeeuml0jqvvPJKCggIUDwPtzx86aWXaM2aNdTQ0DDgfuHh4bR3716pjaAt44033qDly5fLTsEhrAcffJCefPJJ8veXf1OGq3S98MIL9NhjjxH/WW5wMO13v/udLcu02NcMDxNdQTAZBCAAAQhAoI8Av+Z5dXOuFMJqbrf8xOSMpBApeMVvOl47LR52EICAAQX4U9DcNjBftBLTMrj6zUd7iqXQxUBj0ZhIGh83cLt1JT+gTo0MkFoN4ofLWq6Sa+zTJe6lvYV1tDO/WlNLO1etouIm/j0cE+Rzpq0ghwvN0r6uoa2T8qVWhU1UVNOq+g0/R925xdkZ9OdfXKP5cGoqO3CzGH6O/X/2zgQ8juJM/591je77vixblrEt3zbGYDBXQhKOEDBglssJZLMx4VrIbpLFEDYhu5uFBQMh2WTzJwGW04bdBEI2JJwJhvjApyxbtizLknVYlnXfB//v69HYsjRHd0/3TE/PW88zj66q6qpfV7e6q956v1APV6jmvq0baAALRnH4Hpdzlgi03IU+jGMXOrPdJewWVlDNKbS7e6EaBmrz2OV6U9tfPfnASB01cPLNKRQZjfK8TDtvpBGh1XjBlVGupE3Pf5sGGvb5huchx0SnUN0VeSgoz1byP/yka9Y4gZaE6g7GRoZAj6MzcpNoBc+9pbAoDQkEQAAEQAAEzCJgB80EBFhmjQ4v9Y4XYI3PJuH+Fi1apHzKy8sV1ynJK5/h4WFFwCTCrf3799OOHTto06ZNJGEHfaU1a9bQr3/9a1/ZTvv7eAHW+D9ER0crbVu4cKHyyc/PV9onbZe/iQuVOFDt2rWLPvjgA9q8eTMNDnrfXSyOUr///e/pwgsv1NRGT5lFzOZNkJadnU033HADrVy5UhF8yQRXY2OjwvOFF14gcevylKSMuI1FRkYa0lZXJXa4mRgKBJWBAAiAAAiAwAQCItx48p0DdPBY9yQ2shtv1eJCiomKoLXnlwZl4gsnDARAwDuBvxw4TlsOn9CFSSb7f7erkcUVnsVbS4rT6Nwy7w543iaof/nWJ3TFuQsoOwm7enWdpBAs1NE3RO+zG5Y4KGlJgV7o0NK28XnFES4ryXHS4Sqfw2jK/0m7p4FhDqHGTmdyvxDBp4RUs1J64u7VVFu5Q3OTHPmzKPfmRzWXcxUI1XCFoXK96T4x4wpOFGklOjjs4Zibliv0oR6Rlp3DCvriLs5XT917Iw0PehZvT6wjKsZBdz72guVdDH31Xc/fw+l608NHyoCROnLg5JuT1RkNsKuVuFk5Qwg6BVd6XK18kziVo+GZO2io5bCWIqfljc4qofxbf6K7vD8FWWfNDllO1yyXQEtxz+KfRbRllsA6GONINnAsKEpVNi3ZwW3Vn/OOsiAAAiAAAuYQsINmAgIsc8aG11o9CbDMaMrXvvY1+sUvfkFRUVGaqvckwNJUiYrM4kT12muv0Re+8AUVudVl6enpoUsuuUQRVBmZZs2aRR9++CFlZWUZWa1Slx1uJoZDQYUgAAIgAAIgMI7AttoTtP5PB+jPLOKYmCT0yzdXOoVXNy4vhoACIwcELEZgf1MXvbW7UXerPqxqoe117R7Lz8hKpEvn5fqc2PY2QV1TU6M6XLvujqCgJQlIGLv397dQJwuy1KRgLHSoaZfkSU+IYYcrZ1jBQv7ExRi7cUhtO6yST5z3Gjv7WWTnDFWoN/Skkf3RIwiZEhVDOTf8mBx5ZYY15WS4QnYPLeKPVRfQrHy9GXYyNFQki54nwxtyiCTFSYsXdtubj9KFZ851W9MDz79DaTnh6RCrV/AooWTvWv+yhjNjj6yh6vAYSPq4J6mjDU6+OVmFkWx0kU0Jx5UQgqcEV139w747YXCOpv9mB6yj+h2wEornUN5Nj+hyuDW4K6dVJ/+7UxS3LBFouUIaOoVaCfys7o84K5j3bUd0hCLCWlCYSlGR9t/kYeYYQd0gAAIgAAKnE7CDZgICrCCM6kAIsCRs4COPPEJ33HGHrh4GQoAlgqYNGzbQ3LnuJ4l0NXyskDiFXX311YpblRFJXMnefPNNxfHLjGSHm4kZXFAnCIAACIAACLgINHb00eN/rKJXt7p3/7xhWbHi9HERhyCT3XhIIAAC1iBwjMUPr26t0z0RvrO+XRHHeEo5yQ7FAS9axaQvBFjWGBNWbIWEuNxSc4K21rb5DF9nlQUz4Sg76kU8I4IrEV6JGAPJM4G2nkHFGUsEWQ3t/SSLjsFImkOi3b+e8uefS0dO9FItf+rbenXfU93197RwhTyecjlUpVXCU1rpegvGWFF7THCaTKquag89fscqtQgn5bv36depsKxcd/lQKyji0Fcff4COVld6bLoI0666/f6wdAdzQcG1pm5kg5NvTsFgJC6hIrJyiq2cgiv5OsyC9UAncXTMTIqhrEQHZY593v/Vv9LHb76kuykrrriBrr7jQeph99P23kElXKLy6Rv7noVmI0Hoq7cOyWZCpzhrTJg1TqDly/XSKvdtcf46pzSDZnF4Qn/EZLpPPAqCAAiAAAjYjoAdNBMQYAVhWIrgqKKiwpQjR0RE0DXXXEP/9m//RtOmTdN9DDMFWBKu8L777qN//Md/JAk/aFaSsI0PPPAAPfroo0oIRz1JHhq//vWvk/CIj4/XU4WqMna4majqKDKBAAiAAAiAgE4CMlH21LtV9NQ71TTiZsH0gjOylJ13s/OS6Ytzc3UeBcVAAASMJNA7OEwv/vUI6d1BfZiFEhJ+1NOSgIhPVi8togR2AVGTIMBSQym884hA5919xxShi6cUjAUzV1vE0UrC7orgqpiFMqm8kx4LHfrGbD+H1pEQheKMdbi1hwaHR/VVpLOULJptWP8g1R/c67EGT2IHeSZq6uhnMVaPMlabO9WHV1PTXCuFKwzm9aaGlVXygNPkM7HxyYdokx8L+QsuuY6+8Lf3K2JEWSCP4vnWKOXrFOV3drr3ahaFrnuCypdfaJXhH9B24FpThxucfHMyk9FnLlcrl6PVmOCqMwiuVhKaT8RFmbxZLjPxlODK3ftb/YEKeuxbV/uG5yGHL+GscJH30nYWYolAq00RaLE4i38WJ1yLabOU0OESwvCkOGucg1b1tg/p2YfvVhViV0LrrgnAfTubN0atLMtSNocggQAIgAAIgIA/BOygmYAAy58R4EdZEWC99dZb9Ic//IE2b95MXV1dftRGitjq2muvpW984xtUWlrqV11SWML4ffDBB4qD1HvvvUc7d+6kkZERv+pduHAh3XLLLSRhEcUFLFBp79699MMf/pA2vpuowgAAIABJREFUbtyoWoglEymXXnoprVu3jpYvX256U+1wMzEdEg4AAiAAAiAQ9gQ2bqun/3h7PzXyouPEJLvtvlCeqyxGf22FfhF62EMGABAwiIAIBF77tJ6OtvXpqrGFFwo2bPPsnCUCgeuWFlIG75hWmyDAUksqvPPJ4syBY930ATuvdQ9M3shj5oLZRPKy8FKQyoKrsbCC4vRop0V/q4w0uV/Jvar6uDNUodpwlP6236iwMX0sJqsfc8cSQZZe0aun/ojYdSovponoL9DhCgN5vfl7PoNZHpwm03/ynuvp8N7tuk+Lo2A25XIoK09JhFjivukSZUn4Jfmd8+cIihahFn8ffVK4dXpeb39X6lXqiiARL5h539cTFlUW8+987IWwdMLCtabukgIn35yMegYQAbnTzeqUo5V8PzQSeFerWA5JJ25WiqvVmOBKwmPLPVFtClboWAlb3dnvdMxqGxNlOR20Bvn3+jb2q+2z1nwDjQeo+cXv0GfDg6qLBvK+PS0zgc4ty1TGAhIIgAAIgAAI6CFgB80EBFh6zrzBZUZHR0lEQiLE2rdvHx06dIhqamro2LFj1N3drYihRPwkblGJiYmUnZ1NhYWFJCH8FixYQOeeey6VlZUZ3KrTq+vr66Pdu3fTjh07qLKyko4cOaJ8mpublTb29rIF/tAQxcTEKE5ROTk5ShvnzJlDixcvposuukj5OZhJ2vq73/1OEZSJAK6uro46OztJJtiTkpKooKBAae95551Hl19+OU2dOjVgzbXDzSRgsHAgEAABEACBsCWwqfo4PfqH/fTpkfZJDMS2/avnlCi//8bK6aodccIWJjoOAiYTeI9dhHbUTb5W1RxWRC+vbKlzK36R8rxXgq5ckE9TMxLUVHcyT8exo/TPN13ktoy8f5WUOO8hSCAgBCRMyyeHTtAO/p8zPlSdmYuK4qoi4d9cQpfcZOuEgguXUSHzAxKSR8IUSrhCcZoyK5kxlqT94uRwpNUe4QrNYGTW+QxmveDkpN/Dzw9H2/uojsN0vvOjNdTfXKP7tERnlVD+rT/RXd6oghIi1CXqcom9RKDldOY6XfQ1UQzm7u8iCHMKw5wCr2f+8Uaq279Tc3PFoe+u9S9rLhfqBXCtqTuD4OSdk57QcfL/XYRAIq6SjSouwVUH/88PdJJ3McXVih2txguuEtip1V/BqBVFocO8dtfZx85ZY2ENxwu03G3WMPt8ND5/Hw027Nd8mEDet2WMlOen0NkcmjBRpVu15g6hAAiAAAiAgG0J2EEzAQGWbYcnOhZKBOxwMwkl3mgrCIAACIBAaBKQxcQf/98++t3uRrcd+Pq50xTh1RUszJiRnRianUSrQcAGBPYc7aA/7m3W1ZOhkVESt7tjvLDgKV08K5vmFqRoql8mgeenDNLFy+a5LQcBliacYZVZFrlEUCiL+pKMXFSUcZmdFKs4XInoKi8lTgk3gmQdArKwJuFQq1mQVcfuUkY6Shg5ljwRc4UrFGcsCVkYauEKA8HIOqNNf0vClZOEOhb3ujr+yNcTvDjuSk3Pf5sGGvbphurLAUt3xRYqONB0kJqevUd3i3yF+9JdsYULhuu1pvWUGOXupPW4oZBfS8jPyGgHLfnaP1NEyVJqZXH4IL8nBTo5+Ll0vKOVCK4yxNWKBZxmJS2MAhVez1Nf5d1Vccrq41CGimPWqbCGvYP+RZNxd8xQu29LCN/FU9NoCX8cUZFmDRnUCwIgAAIgYDMCf/nLXxSzHHcpVOZvIcCy2aBEd0KTAARYoXne0GoQAAEQAIHAEhB7/UfYAeu//nzI7YEvn59HpVmJtLQkjc4rywps43A0EAABhUADi1REQCWL/lqTuAz9blej4jrjKcnk7bkzMrVWTStnZlHGZx1K6PZQfoHX3HEUMISAuA7sbeykPx84TkeP1NLDt1zstt51z71D6bnenZ8lFIvT4SqOCtPiKTYaixGGnKQAVCKLbCJkkjCFNRyusGfAv4W1YCzk93O4QhGS1fInFMIVBoNRAIaS4YcIF059vJhd395L9WOCq9Yez+GXWt/+KXVvf0s368RFl1HGJWt1lw+Fgv4ySlt6OZ1x9T2Ku4mEKk2KjXZ+5Z8T+Wsc/3/z1w3HahzD5Vrzh7sedyd/jhdKZY/s30U/ue8mGh70vNFkYn+mRMVQzg0/JkeeudFPxG0vNT5acbSS8IGK6IodruT6DsZ1LONow/oHqf7gXo+nWBydrrr9fsuGQxU33YmiLFeIwwGe29KT/L1vr7jiBlp15/f1HNqvMvHsjrZ8eoayiUocHJFAAARAAARAwBsBCLAwPkAABAwhAAGWIRhRCQiAAAiAQBgQeGnzEfrXtyoV+/2JySXMKEiNo+vOLAoDGugiCFiLQFf/EMk1qleU8GFVC233ErZwBgssL52Xq3kRYFFxKl1wRjbhmdta4yUUWyPildc++JRu+vwyt813J8CSxegiFly5wgoiDEconvnJbRZRnrhJSajCahaNHvfi2uepx8FeyA9EuMLsZAdNTU9Qxr+E19S66BZsRqEyWu3KqY/vueJsVc8hBetZ4C0OMGqTvy4huWvWkyN3htrDhWQ+s13C5Hp3CbJc4iwRZolAK5nFWvK9hEkMpWTXa82ocxBKzkVq+iz/J2VTiThPiQOmbAhTvh/7Ov77oWFnvtP+zvlEvO383WdU++u/1xU6zpE/i3JvflRNk1XlEbdVl8DKJbgSVyurXY92dlKT/2+ukIbjXbPke29OZ/7etwtnLaR7n3xF1TgxI5NsRFnBm6lKsxI0v9Ob0R7UCQIgAAIgYE0CEGBZ87ygVSAQcgSwGBRypwwNBgEQAAEQCBKBD1ig8aPf7aWq5u5JLcjnhb1rlxZRFE/2337hDM2LfEHqEg4LArYgMMwLCxvY+aqpo19Xf3bWt9P7+1s8ls3hRfxViws1LwyU5bBoa24eRWCnra7zgkKTCXh7dxMBVkHxVCpiZytXWMGUuGgsMITBQOroG1LEWDUsxhJ3HjUugFZbyDc7XKGEoRHXt6kiSMyIp1QV14adF1+NvCysNpb09k1ErhLuVa4hEV0d1yC4cnfMxufv0yd2KGCxw03GiR308jC7XMMzd9BQy2Hdh4nOKqH8W3+iu7wUjI2OYEHWmHMWC7KcAq1TPyfERFnqGc4u15pfJ81DYXEseureGzW5O0n4uDsfe8FQB6PRMcHUZCHUmJDKJZ4aJ44SYZVLYOUSTDl/N0o6TH3dEgqWKFT+14qjlbhZOUVXDkUYGQxXK63jLhyvNxH9SehCV1jDtnEhDTv4+yO//Jbf9+0vPPA8nTUtnRJYDBusVJAWx671mUr4dSQQAAEQAAEQmEgAAiyMCRAAAUMIQIBlCEZUAgIgAAIgEAYEDh7rooffrKT3WYg1Mcku67XnlyrCq+uXFWEyJwzGA7poDQIyUfyHimaq5BBtetJhFiz8dmcDeQpaKIsEq1lcqXWSOD81lq7WIdrS0weUCR8C3t7dtuzeR0vKZ4bEolb4nLHA91REJM5QhSLI6iX52V2y+sKiK1yh9EVCFna5cR/1h67c28UZSwRZ4hI3MRwnwlipp2v1seSpJwOnCa76qKVbfVguNXQGGg9Q84vfoc+G1TtnuQQhhWVzaZiVF8PsejM8Ojr29TNFkOH8vesr/47/PsL55Kszv5e/u+ocV36En6OCkfx1UnEUzGah2iOmNn0KR6oS58jTwhxOCHnoYDefQIlJIAr1fLqfuHs11Vbu0Dweps5eSGv/4yWPzlHjxVFOJyp2lJrgRDXenUqNAFpzIw0o4G/oOF9hUWPYTS7DJbIaE1xlJDhI3K5CNYXq/zazeMs793q+zur27dR9CNd9WzYtLixKpaVT08gRxHDoM3OS2BErg8NfxujuEwqCAAiAAAjYjwAEWPY7p+gRCASFAARYQcGOg4IACIAACIQggd7BYfrBG3vp5S11blu/mkMP5ibH0sqZWSQhCZFAAATMJ/DpkTb6wIt7lbcWtHDYrg3b6pRd5+6SLCZct7SQFxQcmjqSFh9Nq88spriYSE3lkBkEfBHAu5svQvj7eALixNHQ0cdirB5FkCVOBq4USguLZocrFCbidOgKV3hi38f0/I/uUeWkIoKZNeueoPLlF4bt4AuVsTQw7HS4coYV7KNjOkJ3qjnJ4jxYyO4a8uk5sJle+fG9lh5Lo7yoPlHo5RJ4idhEBCXynDReCCZ/H+LfnxR+TRB9eRKNjXfzMVsQouZcGZFH3PWcAq0x56xx37tCHkYZEOoQolBSxqKMPRFCyZiV8Slj8+iBPfTyupt0n06E/PSNbrzgUe5x4mglblZZitjKwWE9Q8PVyndPT+UIlf9tWvrkb96NTz5Em958SXc1E4V8ImBdWpJGCwtTyYj7pJ6GyQbK+YUp7MqVgXd3PQBRBgRAAARsREBE9gd48/3GN/9ED/3dNW57VlNTQyUlJZbv9RSeRAnONhvLo0EDQSBwBDCJHzjWOBIIgAAIgEDoE3jmLzX0L29VKrvLJ6aVbGO+qDiNJOzY5fPzQ7+z6AEIWJzAkdZeen17Pel5q+weGKZXWEwpX90lcT24ckE+Tc1I0EQhnkVX17P4KoVFWEggYDQBvLsZTTS86jvRM6gIsUSQtWf/AfrhzRe7BSDhLNNzCy0Lx8xwhf64FhXNnGdZZmY2zKqL1CK4amjvV8IJiuBKRNdmTEKLGKEgNY7Dv8aRhDUSIc74JMKZDesfpPqDez2ehpI5i+iq2+83NBSamedcb90iCpV3KBHO1B2ooF/ce53eqiiURDNx7PAirnvKZ2LIQx4vCfzs6M1Fq+KT9+jZh++2tJDPdSJdgj6nOMopkBr/vSLeG/+7sfEwPu8pcdXpeT2F47OLmE/3xaCioL8hP9MKZ9Btj21UxFah7GqlAtXJLFb936alD0bnref79mPfulp3tZ7u2wmOSFrOAqg5eclBC/vq4JC0Z5akK85c0QaIZnVDQkEQAAEQAIGAEhCZkmzM2XO0g/Y1dSlOp4d2b6Wf3Hej23ZAgBXQ04ODgUBoE8AkfmifP7QeBEAABEAgsAT+uLeZHvpthbKDfmKamZ1IX5qXp+yC/vp50wIWjiKwBHA0ELAGgQ52cnlx8xGP4bW8tVIWeTZuq/fqfnHxrGyaW5CiqbPignAthyvMYSc8JBAwgwDe3cygGp517quqptlnzHDbeasLsCY22shwhY3P30eDDfs1DwoR0Ny1/mXN5exQwCqL1DJZLo5vIrYS0ZVMpOsRaPs6J+L0UpgWrzhcieAqeYLgyl15hI5zT1Vv2Ljcsvn0pe/9kroGhpTwpM7PkCKq9yTS8XVeg/l3NmA5zUVrfMjD7vr99Py6r6oSX7n64Apl6UkUKgtNLiGciJ1Od5SaLJpSQl+Ohbkc4utM3M8mCqxc9QQjBF8ohLMM5viSY/vLKBz/x1nlf1uwx87E4+u9bzvyZ1HuzY967U4qb2A6Z3oGzeB5tUCFdp3YIBHKnlOaSbPzkoLWBqudc7QHBEAABOxIQOYQKhs7aU9DJx2f4IwMAZYdzzj6BAJBIIBJ/CBAxyFBAARAAARClsBefjB/8Dd7aGtt26Q+yGT5bedOU35/Gwuw1CzIhCwINBwEgkhAFllf2XKEjncPam6F7Mz/3a5GOnS8x2NZCSF67oxMTXWLY9aX2TFrelaipnLIDAJaCODdTQst5PVGwNtYCjUB1vh+jg9XeOREL9WxEMdTmNmJfAaaDlLTs/foHjhf/v5zNG3WXEVIIaHHHFHhEYY2WIvUIgBp4A0RTsFVHzV39ZsiuJLFWCWkYKpTdJXMjldaU7AYaW1noPOLO9hT995omLhIrv/ewZGTgqwuFmS5xFkuoVYfL7aEUtIrCk2eWk7zb3/ytFB940VTocTAV1v9dXeKziqh/Ft/4uswlvm7CPYkTHo0h2+Tr+JIJY49zt9NmfQ7+fum535MFe9s1N2HFVfcQKvu/L7u8qFYEPdt92dNz317SlQM5dzwY3LklakaCtkc2nIFv4sXp8erym9GJgmvubIsi4ozgtcGM/oVCnX28f9xCU8ZITc7JBAAARAwkIC8K8h7o7hdHTzW7Ta6iRwOAiwDoaMqEAhnApjED+ezj76DAAiAAAhoJSCuO+v+dze9wQIOd+nWFSVK6JFL2QnrjNwkrdUjPwiAgA8C8sL8Jl9/8rKsJ31Y1ULb69o9Fp3BAqpL5+Vq3vH6udk5NK9Qm2OWnvajDAiAAAgYQcDbPMBeDk84JTmbJMyriJhEuBCqaWK4wmOdnsPQGR3GShbDRYjlcrNxCbOSRKDFH3letEMop0AtUot4pLHjVEjB5s5+U9yO5NwogivlE88bKqI0PxNMvF4CxSgUr9NAh9eTEHjilKUIspSvThetbpeTFrtqqRVtms3bX1FoKIVp9Ielv+5OjoLZlHvTI/40wWtZkRAoAilFKMUCqXGCqZPfj4mpXH8fL7BylXUJrKIiIjS31d/Qcfc+/ToVlpVrPm4oF8B92/PZ03rfvun+x2m0cAltrjlBWkSwEtpXhFjBdJcuyYznjVlZJIIsJOMISEjiTv7/K+HR23oHaS87895yyTK3BwiVcF/G0UFNIAACRhOQ533ZUF/Bn46+IZ/VQ4DlExEygAAIqCEAAZYaSsgDAiAAAiAAAk4CIv546t0D9NgfD7hFcuncXCrLSaKFxal04RnZwAYCIGAwgU8OtdLH1a26at1Z307v72/xWDYn2UHXLC6kKF4k0ZLOmpZO52h0zNJSP/KCAAiAgNEE1M4DyHOPLI6IEEs+smNUXAhDNXkLVxiMRXxZUBeHJZc4a7xYSwRa8rPVRVpmhdcToUwDC66O8pgTJzOzBFcJjsiTIQULU+MohR2ujA59hIV873cMcVTZsP5Bqj+412NGCYF21e33k6ewekbdk+SeN8D3OKdA61SIQ6dAi39m0ZYIuMwIbzmxD0aLQo1iZLV6zOAUxc4rasRRpwmlXO5TE9yppC6j7yl6zoHe0HHhGH5Q+OK+bfx9W54ftx9po2380SJ0lZCEEpowLSFGz9D3u4w4Xc/JS6azSzMU8TySegJyzttZYHVCPuxeLl/bFNHVEI0PWevtenvzLzvokuXzFCErEgiAAAioJSD3mBqOfFDR0KF81fLsDgGWWsrIBwIg4JWA2olXYAQBEAABEAABEHASeGt3I/3T67up3c2uiUVFqbRyZpayS++Gs4qBDARAwEAC1S3d9NsdDbpqlBfuN3Y20GceSssC+OqlRZTAi91a0myejP1CeY4lFla0tBt5QQAEwpuA3nkAmciUsG91LMaq5Y+IYrRMZlqJ+sRwhR/9+9dosOWw7iaaFcZKRACKa5bLTWv890EWaYlw5tXHH6Cj1ZUeuakVzojgSnG4UsIK8tjqGKAREwZXQsw4wRW7a5ghuJoIAwv5vi8rs4R8vo+sPYeEs+4Zc9E66aY15qSlCLRYrKXF5cVTC4IhCtVOI/glhpur6eiv79bdkFt+/DIVzyw/zZ0qQhQXNkt6QsdFxTjozsdeMF34aEXUuG/7Pit679u9g8O05XAb7a7vUP1/Xi7Jcn7vXsYbn4IlghKHukXFabS0JC1swkz7HgXOTao9HDZQhFWyacMlspLv1bro+rreCoun0uKpaTSfHcfDJcS3GvbIAwIgMJmA3IvE6WpvYwc/r+sLPQ4BFkYWCICAIQT0TrwacnBUAgIgAAIgAAIhSGAHhy/73uu7qLKxa1Lrc1l4tfrMIpJJ27UXlFretSAE8aPJYUqgtXuAXt5Sp8t5paVrgDZsq/O401Z2r1+3tJAyErWFFihOj6evLCqgSN7ZjgQCIAACoUTAqHmAPl5wEXciCVcogqxOFZb+VuWk1x3E1R+zw1h54zZepHWaWGtMoCUiY6OdA7SGIFqz7gkqX37hyW4Mj45SkxJSUARXfdTEYr7xbghGjZN4RXDF4QRT46kwPY5STXC48tVWXwuL6bmFvqqw/d/txkhCZiquWePCHLpctVzhDodZ0OotNTxzBw1ZUBSqZzC6wvCJgEGcZuWr3JOcn9O/l7/Ls3mU6/f8nB0tYfs49J6Sd9z3kleew/Xev8PN3cnf+7aecx+qZex2TzLjPPjLSJ4ZP6lppX08r+b9bniq9XK9LyxMVURQsdGRZnTLZ51x/FyxnB255hWkhNU8gDyjSeguV9hARWw19vHXHVftWHJER9CiojQWwqUG7fz7HCDIAAIgEHAC8tx9oLmb9rDblbgn+5sgwPKXIMqDAAgoBIyaeAVOEAABEAABEAgXAiLm+M7GXfTu/mOTuiw6jLXnlyoTy9csKaQiFmgggQAI+EdAQka9tPkI29cPaa5InAleYeGWfHWX5Jq9cmEBiZhKS8pMctC1fI0Ha+JXS1uRFwRAAAQmEjBjHkBxlOL7tIQqFDGWuGT5uyATyDO38cmHaNObL+k+ZOKiyyjjkrW6y5td0MGihYkuWkkODnPI4iyXaEutSEuvk8rqh56h4YxpiuBK3K7MEFzF8YKsIrhSPvGUFm98SEGt50rtwqLWeu2UP9wYyf2yf4hDHXoIcyhirYO/vIcGGvbpPs16RKESLs+dKEp+J4IopzDKt4Aq2iWakrz8vYgmzAzDp/eeFI7uTlYK+al7cAegYLjdk/QgNYqRbLTaVN1Kh9ixWm0S4flSdkRayA70ap9d1NatNp88X6yYkUkSItHM+5va9hiVT+Ze2iRkoIQK7GHB1VjYQHnGFwdIM5LWsSTnX9ywFrMjmVYHczPajzpBAASCQ+AYb+AR0ZVskDdy3gECrOCcTxwVBGxHwIyJV9tBQodAAARAAARAYBwBmTD/5zcr6Ncf1brlIqKM/NQ4ZTJGLNKRQAAE9BMY5Z2Wv9l5lA4f79VcieyC2ritno6xaNJTunhWNs3l3atakhKukJ3ughX+QEtbkRcEQAAEgkVAxDXiaiTuWEdO9LDb0YBpCzdG9LH+QAU99q2rdVc17etP0SiLi0I5uURaiiCLP/J/Tr5OFGnpdZtx5M+i3JsfNRSRCK4KXIIrfv5OT4ix3EKo1oVFQwGFSGVgNPlEbWBR6Md+iEKnr7yalt34D+OEU55dpxSBlckiKbOHItyd1BPWGzpO/RFCPyfuSb7PodGMGjv66KODrXSUQxGrTeJyeRbPuZXnB8+NKj81ls4ry1LmAEMlyZymODS6wgY6BVdDys+eNq6Z2Te9Y0n+b8lczhJ2REvmZ1YkEAAB+xMQkei+pi7ac7SDZIO8GQkCLDOook4QCEMCEGCF4UlHl0EABEAABPwm8DqLOr77+m4aZIHHxHQuC6+W8G686VkJirMOEgiAgH4Cfz7QQlsPt2muQHZn/m5Xo9edtHKdyvWqJcluy+uWFlEWO2AhgQAIgAAIqCcgk6X1Eq5QHLJYlKXH1VD90fTl1CsscoWxEtFZj4Qc44+EGZNFrK7+obGvzp97OWxjSKeWaqp95m7dXchds54cuTN0l4/l8DMFvMhZxO5WIrzKsKDgamLn9C4s6oYUggXBaPJJ81cUeu/Tr1NhWXkIjgb9TYa7kzp2uN58cwKj4DASYZA8I35UfZyOdw/6bsRYjhQOL3w2hwWcmRM8N6oyPvaK0kxK4+cSq6Rhnq9s57CBLqGVEjKQxVbyDG6kW4y//fX3eouYMoVm5yXRmSXpluLvLxeUBwEQcBKQ/w3ioFzBblcSatBXGG9/uMmz5Iv//h1qPlLttpqamhoqKSnx5xABKTuFoZnjWRiQ5uMgIGAPAhBg2eM8ohcgAAIgAAKBJbDl8Am699UdHF5n8u68UhZeXT4/XwlN9s3zp1tuF35gSeFoIKCfwL6mTvr97iZdFXxQ1UI76to9lpVQAZfOzdV0fUr4lKsWFSC0qK4zgkIgAAIgcDqBDl78qWVnLBFkyWeAw3EFOwUijNVJkZZLoMUhyE6Jtawv0mp9+6fUvf0t3adKa6jGWBY+Ox2uWHDFwqvMROs5XPmC4e/Coq/67fB3MHJ/Fv0VhdphbGjtA9ydfBPD9QZGvgn4zmHmOJJl4ypeZP/4UCt1sIBIbcpKdNA5MzJoanq8pvd8tfX7yidCIAmNd9b0dIqPifKV3bC/97G43xUqUAkdOBZCUNiFwgq8UWOJ8bMIzynEwoY5w4YXKgKBoBGQzUt7GzoV4VUgNm+pcVOFACtowwEHBoHQIwABVuidM7QYBEAABEAg+ATEFv3vX9lBm2tOTGqM2KB//dxpyoTPmnNKlFAoSCAAAtoIHOOwVa9sqdO1s2knC6/eZwGWp5SbHEurFhdwSJYITY36Igu2ZuclayqDzCAAAiAAAr4JSLjZ5i5nuMJaFmM1tvcHLVyhmolXV4+iYhy0Zt0TVL78Qt+d1JBDRFoy4SzCrC4RaLm+P+mqNUx97CgWjNT0/LdpoGGf7kM7CmZT7k2PeCwvYRBFaFU4JroKRcHVxM55W1h87PU/U2JGvuKMJu6d4ZqMWny1G79AiELtxgxjyfcZBSMw8k3Ad45AjCN5HtrDC+8y76bFQVSeI1awECsvJThhAcU1W0RAi4pTSUK8GpHkWbmLnwNFaKWIrMbcrOSrFjZGtMXoOswYSxKR4KxpGZSbEmt0c1EfCICAiQTkXlfT2qOEGDx8vDdg70dqn7khwDLx5KNqELAbAQiw7HZG0R8QAAEQAIFAEBAr73/cuIte337U7eG+ysIrsUH//JwcmluQEogm4RggYBsCvYPD9OJfjygTjFpTzfEeemNnA3lawkyOjVJCCCY4tO1IXcGhCpdNS9faHOQHARAAARDQQWBgWMIV9jndsViUJQtNgUyhEMZqeHSUwx2OnBJpKWKt8aEPzRFpNTxzBw21HNZ9OqKzSij/1p+cLC+LlKcEV+Jw5SBxkLBDkr6JkCy6t5UuW7HAbZdck/ji9tHPLnDyDCQLqSKwk3CW4mohP/fyz71jISx7/kBmAAAgAElEQVTlb1YKHWTEuTJj8dWIdlmhDiuIQq3AQW0bMJZ8kwKj0xlFsctxMs/dJMdFUXKsfI2mJH5ndH2fwBvsZHPdEM8ByX1ZRNHy/7eH79fys/N3znu2/M1u92dPIyqQ40jYb+dNVtsOt9Egf682iTu9hCbM4GeLYCQZR8Ux3fSF5d6fAca3TfrqcrByCq2GnGED+Xszw24Fg4/rmGaOpakZ8YoYTp7H5DpGAgEQsCaBdr7PVbDblTheyf/SQCe1rrMQYAX6zOB4IBDCBCDACuGTh6aDAAiAAAgElcCzmw7T939b4bYNXyjPoVm5yYr4SkRYSCAAAuoIyC7X1z6tp6O88K41tXQN0IZtdTw57l5+JQuh1y0p1DwBK2EELpqVjQk7rScE+UEABEDAIAKd/UOKEMsVrlBEKWYnO4Sxkg0DPcyqi/nJRLYIm085aznFWlqdtPx1wIotnE1n3fU0FUlIQV4MkxAxdhFcyZgUx66pGQlUwp/81FjFbdOMeTdZ4FfEWUNjgi3+Xhb/Rah1UrQ1Jubq599Z3VzLzMVXs+8Vgag/FEShgeCg5hgYS74phRuj6MgxgRWLqxRhlYitFKGVU2QlDuZGCjPk/uwSY4mA1inYcgm1xr7n34e6UCsY40ieWbYePkE76ztI5g3UJJHczMpLouUsxJLzHejkjdNH2/dSYmae09FKcbYaok4NIRcD3RezjheIsSRi/zN5Q10JC7KMvN7NYoJ6QSAcCIjg9OCxbsXtSjZfBSvVVe2hx+9YperwEGCpwoRMIAACQsCMiSCQBQEQAAEQAIFwIPDRweN050vb3boyiGDjwjOylUWYm88uCQcc6CMIGELg3X3NtLOuQ3NdMrEtIQs97ZTijc105cICKk6P11S3WNdfMT+fIqQCJBAAARAAgaATEKegYyy4FTFWLYuyGjgstNpFOC2ND8RikJb2mJVXRFqKKOtkyENX6MNTvxsv0mp9+6fUvf0t3c055/Ib6Jq7vq+7vNUKirhbni1EcDU1M97t4m6w590klIecQ8VJa0yUpbhsiWiLf54o2DLjevJ13sLlevPFwdvf7SAK9af/astiLPkmZTdG4wVW412sXCKruGhjBVa+CavLIW6fipOWiLPG3LTGO2m5RFueNhepO4p5uYI5jkRY/lcOSyhOKepkWESR7H4k83TihhTHortApWByClQf/T1OIBllJzs4NGE6lWYlQojl74lDeRDQSeBYVz9VHO2kyqZOGmAH4GCnjU8+RJvefElVMyDAUoUJmUAABIRAsCeCcBZAAARAAARAIFQJHOZQZ9968VPFIndiyubd/H+zrFj59doLSimWJ/2QQAAEvBPYzTtZ/1TZrBmT7B7eyK5Z4oDlKV3MDlZaw4HmpsTSqsWFJIurSCAAAiAAAtYkIP8DjrIIyxmusIeOdxsTrjCQi0HWJHuqVeNFWjX79tD/fP9m3U2+9+nXqbCsXHd5KxQU1y5FcMUuCvnsqBDpQ6QdSvNuInAcOOmudSrsoTMsojPsllOw5XTbMmrRBNeb75ENRr4ZSQ5w8s0p1BjJu5iEkZ/oXOX6OTY6wrZCCtc9We7Bp8IfjguDeDIk4nDAw9NZYRyJc9TH1a10sKXb98AfyxHDzpSLi1NpUXFaQN7zrcBJNZwgZQwGowzeLCtivDNykrDZLkjnHYcNLwLiyLu/qUtZQ2nu7LdU55+853o6vHe7qjZBgKUKEzKBAAgIgVCaCMIZAwEQAAEQAAErEZAdi3e88Cn9sfLYpGbx5jpae34pRfPkzlWLCqgkM8FKTUdbQMByBGTx/LVt9ZpdTEZ5ofDNXY1Uw4JIT2nJ1DQ6d0ampj6ncGiK1WcWUYIjSlM5ZAYBEAABEAguAXFycoYr7FEcsmTRUk8KxmKQnnYGo8wTd6+m2sodmg9dMmcR3bX+Zc3lgl3AwYv7U9Odgit5pk/U+Gxg53k3Eee5C3vodNhyhkeUMJjyfd/gKMlzm7uE6833KAcj34wkBzj55mQ1RorASgkLeEpklcLhAZMkTCB/7Cyw8n221OVwCbWcrlljYQ/5vnt6+EOniMsol0MrjaMmXswXh3otIazEGW0ZOyHNLUimqAjzNlxZiZO60RT4XMFkJPM+IsSazWEqJWw0EgiAgHEE5H+TzPXuYberg8e6yIqOjtLGf/3bK+j4kQOqOg4BlipMyAQCICAE7DwRhDMMAiAAAiAAAmYTePyPVfTEO+4f0lctLqDCtHg6a3o6nVOqTfxhdrtRPwhYiYCEEHhp8xFlslhr+qCqhXbUtXssNiM7kS6dm6tpV7SEJFi9tIjSEmK0Ngf5QQAEQAAELERAJlRbugeobixc4dG2PtUOEcFcDLIQQrdNqavaTU/deyMND3p2npxYMCrGQXc+9gIVzZxn9e4p7ctJjmWXq3gOK5hAefw9QhH7f9rkeuznMCPuwh4eqqmhWy5Z5vYg6557h9JzC/1vQIjXgHuSuhMITr45BZqRiFid4QCdIisRVonAyvU7BwuwpsgONiTTCbiEWi5hlvPrZHctEc/6EmoFehypgSNuqCLEklDVapOMyeXTM+iMXHZCMmEcWpGTWjaBymeFELtJPA4W88a9eQUpykZaJBAAAf0EROxb2djJwqsOausd0l+RiSVlU704cu3mNu752V000LBP1dEgwFKFCZlAAASEAARYGAcgAAIgAAIgoJ/AO/ua6fb//lQJ1TExnV2aQct4J1VxejytWoJFA/2UUdLOBIbYOWHD1npdFtQ7WXj1PguwPKVcXjAVIaSWnYxRHEZIrlcJKYQEAiAAAiBgLwLyP6dhLFyhuGN5C12LBTPv577ik/fo2YfvViXCEvHVmnVPUPnyCy07oER8PZWf2adyaMGSzHiKj4EDZiBPlre5yQ+3VVBqdgF1DQyNObsMUXf/MP88bFgIxED2Ve+xcE9SRw6cfHMymlEsOwkljwmqRMQwMVSg/B0ptAi4BLOnC7VYrKW4ajkFW7WHD9P3Vp/vtmPBFM5K2w8e66ZNHJqwvU/9wr+EpDuH5/Cm8XOAkYJAo6+30BpJvlsrov5XH3+AjlZXeswsDqpX3X5/QET88fw8KOEpFxSlkCMK9y7fZxA5QMBJYHT0Mzrc2kN7OMRgTUuPR9fbYPM61tVPu+s7aH/zKUeu1rd/St3b31LVNAiwVGFCJhAAASEAARbGAQiAAAiAAAjoJ1DFD+zfeG4rv2T0TqpkGu+Y//KCfBJLfQlHiJ3z+jmjpD0JyOToHyqaeGdUl+YOSsjBN3Y2kPtANqTsrr6OXay0hBCUDa+Xz8+jGdlJmtuDAiAAAiAAAqFHQBYQxS1B+fCznCw0uhIWzHyfT1k027D+Qao/uNdj5kAumvlu8akc8j9fhNouwVVOElyutPAzOq/euclB3gQj17Fcu10sylLEAWPiLPmqhOPi33mIfGh0N0ytD/ckdXjByTcnrYxEoKoIq8a5WLlEVvJ7CKx8M7djDm/37WAKsFysxcFLHFg+qWnV5LSdlxJLK2ZkUoFBG7K0Xm92HCue+mRlMb849y0sSqVFRWkk90AkEAAB9wQ62OGqoqGDP52nvUtbiZdswjrQ3K24XUnI2olpoOkgNT17j6omQ4ClChMygQAICAG9kxygBwIgAAIgAAIgQMrLxd8+u5U+PtQ6CUcsv7B/47zpyu65G5cXUzYv7CCBAAicIrCtto0+9OJg5YmVOJZs2FZHQyPu5VcieryOXawyEh2acF9wRpay2xEJBEAABEAg/AiIKLi1Z/CkGGtnZRU9dONFbkFYYWHRKmfICmFj1LIQVwOX4GpqegIW1NSCC/F8sgjvEmaJIEucs0ScJe9xymfse1/htoKNAYv46s4AOPnm5I3Ry+9spTPKSpXNLCKyEoEVXGB8M0UOJwF5lpKNUlsOn2DH0cmL3MHgJAvvO+vbaevhNrfO9Z7aJBsqxRErU+OcwsT6cE9yTzhUwlnL3JKEJZTwhIkOuKMG4xrGMa1HYJjvqwdbujnEYCfV8UYmq6YT/G4voisR47qLXDK+3Y3P30eDDft9dgUCLJ+IkAEEQMBFAAIsjAUQAAEQAAEQ8I/Ag7/ZQ899XOu2klvOnkpp8TF00axstrBO9e9AKA0CNiJQy9bU/7P9qGZHAlkke2VrncedVRxBkK5cWKCE/tSSlvCE2sqZWVqKIC8IgAAIgICNCRysPkRlM0rd9hACrFNYrLywKC5X+SlxLLqK57CCCbwZwmFoWCEbD/+w65qIBvqGRk4TZJ0m0hpz2BLHrWAlK19rwWLi7rhW5xTJLysnP3yTOu1n+Zu733n7vae/jatHQqyLG7dSd+QUqq+tpfJZZW5PW6gsLFppzKEtkwnIPbW+rY8215xQhO1WSP18j5cNYDvq2mmYhblq06zcJFo+PYNSWJCoJ1n9nqSnT0aUeeLu1VRbuUNzVeKsetf6lzWX87eA3EfLC5JpydR03WPB3zagPAgEm4Bsht3Dblf7OIqB3FOtmGRDRTWLwyTMYH17n+omDjQeoOYXv0OfDQ96LRMqz0lT+B+x+v90qjEhIwiAgBYCEGBpoYW8IAACIAACIDCZwG92HKV7Xt7hNhTa5+fk0Jy8ZJqdl0RfnJsHfCAAAkygvXeQXtpcp/mFXRa9Nn5aT/LS7yldPDub5uanaOI8MyeJLp2Xi0VZTdSQGQRAAATsTcDbXMlv/7yd4jPy+P/ZELX3DXHosyHNgmK70LPawqK4E7gEVyLGRmgsu4w0a/RjYHhECWXlDHM45Pyev0r4Q3HTUkIe8u/MSFa71szooxF1euP07xs+pJyCIqfoicVIIkqSRXV3gqiTf/MkiNIqlhqrR9yxkUAgnAg0djiFWIdaeizRbblXS3tERKB2dVo2eYkL0pkl6ZSg0QUJ9+7Jp72uag89fscq3ePh3qdfp8Kyct3l/SkYwffwWTy/K2MhPSHGn6pQFgRCgoA8++5v6lJCDDZ1WMPZ0B24Dn4n38NuV9JO2VShJyU276R9L/yARoY8zzlDgKWHLMqAQJgSgAArTE88ug0CIAACIGAYAXnA/9qvtlBL9+QH9Ln5yXTx7Bxlh9St504z7JioCARClYC8vL+6pY6Od3vfVTSxf6M8O/rmrkYlpIGntJRdrFbMyNSEpiAtjq5eVEBRkRGayiEzCIAACICAvQlomSuRMAydLMCQiV8RGYsoq0PEWfx9R98wyf8wu6ZgLyzKQlh+aqzicFWSkcChgmIgqLbrYAuRfsnOe1d4QyXkoSvcIX91hUCUr1pDHgb7WjMSv4ie5Nk7mt2YXN+f/rsI/vuUsb+7vuevXC6ay8nfoiLGysvPY0IqqbOhrpbmnAF3JyPPF+oCASMIyCYqCU1Y1dylWvhkxHE91dHGz2ifVLdS1bFu1YeRe9ai4jRaXJyqOjSnne7dqkG5ySjPwvK/sZOfkX//84ep8t3XdFe34oobaNWd39dd3oiCoqUty2Yh1rQ0dliNNaJK1AECliEg3kkNLLaS9Y4DfM8eGrHmu+woP3Mf5ugKu7idta363BbjoiOpnNdu5rLIVtZuJDzqS498l5pqD7o9HxBgWWaYoiEgYH0CWiYVrd8btBAEQAAEQAAEAk+gjWOK3/LMZiWu+MSUwYtAN501Vfn1N1ZO17xbLvC9wRFBwDwC8hIvIqqDGiY5Xa35oKpFCRfgKZVlJ9KX5mpzsZIdi6vPLII7hnmnHDWDAAiAQMgSMGquRCaGRYDR3sfCrDHHLKcwyynS0hIGx4owg7GwmBQbpYitSjLjqYhdrhxRkVZEgzaBgEcC8kzcOyhuWuKkxe5ZLpHWhO/HhzwMxLWmuEGJ8InFTYrISURSp4mlvAujxEnKKao6XTR1SmzlFEuJu5RZyah7t1ntQ70gEO4EZP5MhFiVHMLKCgL1Y539tImFWLUaQiXGRkcoDkjzecHe10auQNy7rTCm5P+aOEB2sCtslzzj8tdO3oTQqXwdUsRXrsiPTc9/mwYa9uludrDCEHpq8PSsBFo2LZ3yOOw1EghYnYC356S9+w9QryOdhVeddILv1VZN8txcwS6Ge9jtSu4telIhb8YVZ8PSrETFCXV8OrR7K/3kvhvdVgsBlh7aKAMCYUoAL6ZheuLRbRAAARAAAcMIyETDXS9tpzdYWOIuffP86crC0BUL8mkGi0SQQCBcCXzME5ufHGrV3P2dLLx6nwVYnlJuciytWqzNxSrBEcniq2JlhxMSCIAACIAACEwkEIi5EnmGlEljEWY53bMkpKFTqCU/jxdfWPUMBWJhUSbFC1LjFMGVCK9EQI0wXlYdEWiXkQTEOdYlztp3oJq+ePYCt9X/v7f+SgXFxYr4KVKcocZEU4qL1EkxVHCFUUZyQV0gAAKhT0CEOdsOtykOK1YQo9exAOuj6uPU3Ok59NRE6iIIXz4tQwlJJ46c7lIgnpMCMRpcwmGnoIpdX8eEVi4HWPlfNaLS8bXhmTtoqOWw7mZnFM2g7/3yTY/MdVfsZ0EJfS1CLBF24DnVT5gobhoBb++4Dzz/LqXlFJh2bH8qlnvQEb5Py+b3QxwZQeXt5rRDOqIiaHZesiK88hZCFAIsf84UyoIACJwkEIhJReAGARAAARAAAbsT+NVHNfTPb+x1282vLMynqbxYtLQkjc4ry7I7CvQPBNwSENerN3Y2aKYjIQelnCfD62Se9BQXq/iYKNV1x/BL97VLCimbhVtIIAACIAACIOCOQLDnSlwLXRLOcLxjlvwsYXMGhkYtceLMWlgUgbQIruQZuigtnuR/NxIIhDOBYN+Twpk9+g4CIGAeAXEC/PRIG+2q7wi68FyevapbetgR6zg/aw2p7rQs5J9TmkHTORzyROGNWc9JqhunMqP0vW9o5DTXKhFXiXuVIroSgZXLwkplnZ6y+euA5SiYTaW3PUazcpNpDospvAkp/GyqruISGlsc0qa5GQ+6KkQhEDCQgLfnyXXPvUPpuYUGHs3/qnoHhxXHRBFeyQYlPUk27c4rTKGZvCnel2uh1A8Blh7KKAMCIDCJAF7gMShAAARAAARAwH8C22pP0E2/3KxMWExMZ/EOqOXTM5Sd+9exUAQJBMKNwPHuAXplS53mCdWWrgHasK2Ohkbcy69kMfY6FlJlJDpUI5WdqVeyKLKEJ8OQQAAEQAAEQMATAavPlfTzM+d4xyyna5bTPUtCmwUqGbWwKGHJCtPjFMHVNP6kxkfDPSBQJxHHCQkCVr8nhQRENBIEQMCyBOS5ZvuRdtrB7tfyfTCThI+ubOpk9+4TmsJbySL/ihkZ7IAUf7L53p6TbvvBz6h8+UUB6aoIrPqHR52CKkVUdSo8oEtoFSgnsta3f0rd29/S3e/ERZdRxiVrT5YX7rPZhWxmThLFRlsnLHV2soOWsRBLIiHAEUv36UZBAwmI8/J7Wyroy+ctdFurVQRYcr9qaO9XRFeymVetu974Tokr7Bm5SYrbVXaSts23EGAZOOhQFQiEMwG8wIfz2UffQQAEQAAEjCJwrLOfrv/FJ4oN7sQ0lW2ov7KIw6PxwtLaC0pV7bYwql2oBwSCTUAmT1/afERZENaSxML+la11Hic8+XJiIVUBic27lvT5OTk0l1/AkUAABEAABEDArgQkbJnsEO5QQhqOhTZk1yz5XRf/fzUy+SPASmOR1VQWRIvgqoDDtURHwuXKyHODuuxFAPO39jqf6A0IgIB7AvIMs5vdsMQVq2cguEKs4ZFR2sUCgC01JxTxkto0NSNeccQaaDxArz7+AB2trvRYtGTOIrrq9vupaOY8tdV7zDcgDlb8nCfPe+Ja1TUWKtD1/SD3xwppoOkgNT17j+6m5K5ZT47cGZPKS8jqUn6unJ2frMwTeQoLqfvAOguKQ5c4YokYRNqIBAKBJCD31OpjPbSPRaUSwq+1sZ4evuVit00ItgBL2rpvzO2qtWdQF6bMxBhFdCXXmyNKnyATAixd6FEIBEBgIgG8wGNMgAAIgAAIgID/BGSH3Fd/vZk+rDo+qTJx6fnmyunKjqfrlxVRXkqc/wdEDSAQAgTkuvjfHUeptrVXU2sHeXJz46f1JA5YntLFs7Npbr42IdVZ09N5IjRTU1uQGQRAAARAAATsRGCIF99kYW68Y5brZ1mg4w3HmpIWAZbsRC7iBTFxuSrhxcnU+BhNx0JmEAABEAABEACB8CAgzysVDZ209fAJw8XjWgmKKODT2nZFFKbWJar34GZq/c2/0eiwbxFBVIyD1qx7gt2wLvTaNJkncYrpnQ5WJ78fE1rJ30MhOXiO9Ohz91FPnWdhmqd+OPJnUe7Nj/rsZoIj0nIhCpM5vPaZJWlK2EQ1YdB8dhIZQMADAQkXWtvaQ/ubujisavdpUQW0vLsFCnAzb2oXtytpr9p77Pi2ibBRwgtKmEFxxPPXcQ4CrECdeRwHBGxOAAIsm59gdA8EQAAEQCBgBB79wz76yXvVbo9301nFSpi0lTOzaMnUtIC1CQcCgUAQ8PY8qXUH1Siv/L65q5Fq3LjJufqylK+hFTO0Canm8C7IS9j9yt8X8UDwxDFAAARAAARAIBgEZLJewtI4XbM4nKHLRYu/l4U++fvE5GsSv2zG9JNhBfNTY7HgFIwTi2OCAAiAAAiAQIgSkGePykanEKtNo6u20V3u4fBdW7gdIhRw80h08nDifNX84nfoMxXiK1chEWGtfeS/KbnoDGd4wDEXq04WV4lAXn7W4sJldN+11BfDjqbJcVGUHBvNX/kTy98rX+XnKMWVpq5qNz117400POh5093EY06JiqGcG35MjrwyLc1RBBlWClGY6IiixTynJS49smFXTcIarhpK4Z1HwvY1sZBJHKT2N3dRn4eQ9L7e3dJzCwMCUkS20k5xPDzmZfOtt8ZIyHq5jkTUaGT4UQiwAjIEcBAQsD8B/PO2/zlGD0EABEAABAJD4M9VLbTmV5vdTsRcPIvdeviloCwnkS6fnx+YBuEoIBAgAkYKsD7g62hHXbvHlpfxrqYvzc3VJKSSEAASrhB27wEaEDgMCIAACICA7QiIq6WEL2zvc4YyFActEWgdrD5E9606z21/d1ZW0fxZ2hbJbAcOHQIBEAABEAABEPCbgDyHHGQnl79yOMDjOhfr/W7EWAXyHPTxoVbFrcVdanz+Phps2K/5cGrdnTRXbHABcTT1JK6S34vDlZqNbxWfvEfPPny3KhFWZLSD5t/yEHVkz3e7IUBNF60WojAuJpIWFaXSAv74Eo9gDVfNGQ7PPG0cqq+SwwvK/Ujez3ylYAuwjncP0B4WsVayUExPWFSJ4lmaxW5XvMZSyCHs1dxrfDGZ+HcIsLQSQ34QAAG3BPDPGwMDBEAABEAABIwhUMex1K/5z03U3Dl5B5fsxvg8u+/ITqevnzfNlBcEY3qBWkBAOwGjBFg7WXj1PguwPCXZubhqcYEm94ysJAddu7RQ2WWJBAIgAAIgAAIgYCwBzCkZyxO1gQAIgAAIgAAIeCYgLi/ilr2ZhViNHf1BRdXCQrBN1cfpcGvvyXYMNB2kpmfv0d2u3DXryZE7Q3d5IwpGscJBhFRJ7FaV4sbFKjZancBKTVvECWvD+gep/uBej9lL5iyiq26/n4pmziMJB3mguZv2siuaP+ffSiEKHcxzYWEqLSpOIxFluUt43lYzmsInj7jxVbF71D4WXTVpvA8GQ4A1PDpKB491K25XDRrb6zqrSeykJxvby3l9JYHXVsxMEGCZSRd1g0AYEcA/7zA62egqCIAACICAqQTEPve6//yYtrtx70ljW9xbzi5Rjn/rudMohe23kUDALgSMEGDJJOobOxtocnAjJyWxrV99ZhHFx6h/0ZYX9OuXFSvCRyQQAAEQAAEQAAHjCWBOyXimqBEEQAAEQAAEQMA7ARFi1bf1KY5YshkymOkot+MjFmKJIKj17Z9S9/a3dDcncdFllHHJWt3l1RQUJyiZK3GFBJSvMkepiK749/EsAjLDVcZT27wJQm77wc+ofPlFbou2cYhsCU8pTjrdLEjRm2Sjn2yanckRCxzRwdu4J85i81iItYTDE06cw8Lztt6za59yg8OjVM0ugPvY7epIax9H3/A0e+q9z4EUYElI+z1HOxXBZN/QiK6TMS0zQXG7ksgGEVPY/ioACQKsAEDGIUAgHAjgn3c4nGX0EQRAAARAIFAE/un1XfTi5jq3h/vGyukUxy/zX5qXS7NykwPVJBwHBEwn4K8AS3aObthWR0Mj7icQYtjCfvXSIkpPiFHdF9lFeB2XyUx0qC6DjCAAAiAAAiAAAtoIYE5JGy/kBgEQAAEQAAEQMJZAY0ef4oh1qKXH2Io11OZy5vrVd2+mnjrPbk6+qnQUzKbcmx7xlc3r3yVEV5LiXDUmshr/PQutEgIssPLVGX8FISJEERGeCLEkTOUIh6vUk5QQhVkJihirKD1wYo+JbZV2lOcn09Kp6ZTCm3kl4XlbzxkN/TISevUIj20RXVXz/U1EWP4mf683X8eX60822O7mMIPSdj1JRKBz89ntiq+D5CBsYIcAS89ZQxkQAIFJBPDPG4MCBEAABEAABIwj8D/b6+nvX9nptsIvL8gn2bmxsCiVLpyVbdxBURMIBJmAPwKs7v5hemVrnccdizJ5eOXCAirmCTC1SSasrlpUoEyaIYEACIAACIAACIAACIAACIAACIAACNibwLGuftpS00YHjnWRTnMYvwE98ndXUGNNle56orNKKP/Wn3gtLyYwSezyLcKE8S5Wru8lPFegnGJ0d3RcQSMFIUaGKJzNG2dnsxhLy0ZAI3i46pBzeEZuEi2blk6dLQ00bdo0t9XX1NRQSUmJkYdGXUEkIGLO5s4BqmTRVRWHGOwd1Occ5akLRl5v44/R1T9Eexo6qaKhg3oG9LW5KC2OXeBSaHpmIsm8brASBFjBIo/jgoDNCECAZbMTiu6AAAiAAAgElUA1Tx8g0lgAACAASURBVPRc+fQmt2KSM0vS6JzSTMphe+sbzioOajtxcBAwkoBeAZbs3tr4aT2JA5an9LnZ2bzrKUVTcy+dl6dMVCGBAAiAAAiAAAiAAAiAAAiAAAiAAAiED4ETPYO09fAJxRFJb5guvbSevOd6Orx3u97iJA5YeeyAlegKEShfJwitJDxdRBDFCbo756GgWYKQNh4HImIJ9RCFiuBuqI2+fulytwQhwDJ6RAanPgnXt48FV/s4XF9b75BpjTDyepP765HWXsXtSlyv9HjPxXLEgznsdDWXwwymxauPemAaIK4YAiwz6aJuEAgjAhBghdHJRldBAARAAARMJ9DPMc0vf+ovdPBY96RjFfJOjlWLC5WdaGsvKCUJq4YEAnYg8NamXXTZigVuu7LuuXcoPbdw0t/kRf3NXY3KS7qntHRqGq2YkakJ0XllmbS0JF1TGWQGARAAARAAARAAARAAARAAARAAARCwD4GOviH6tLaN9rA4YFhnWDqtNDY++RBtevMlrcVO5l/6petp9d0PBdX9RXfjdRY0UhDirgl2CFHojREEWDoHngWK9Q4OU1VzN+1noWBDe39AWmTE9dYzMEx7WSgm99ZOjmqgJ+WlxNJ8Fl3NyE6kqEhrrY9AgKXnjKIMCIDAJAIQYGFQgAAIgAAIgICxBNb+91b6/Z7mSZVGR06hb64sVXaqXbOkEOHRjMWO2oJE4FBLN/36D5vphzdf7LYFngRYH+xvoR317R5bXcYv4V+am0tTZLufyiThPS84I0tTGZVVIxsIgAAIgAAIgAAIgAAIgAAIgAAIgECIERCxwKdH2mhXfQeJC7eZqf5ABT32rat1H+Lep1+nwrJy3eVDsaARghC1/R7gTbNVvGG2ksUjjR36BS8JjkgKZIhCb4w+3llJi+fMxCZftYMgyPmGRkbpUEsPu1110uHjvQF36dN7vUloxKPtfbSb76MHeR5Yj6Y1hoVWszhagbhdZSU5gnwmPB8eAizLnho0DARCiwAEWKF1vtBaEAABEAAB6xP4rw+r6Udv7XPb0L9ZVkTZSbGKq8+yaXDpsf7ZRAu9ETjW2U8bttVTU/0RevgW9QKsHXXt9EFVi8eqczlM56rFBZp2QZWyYOtyDj1oJyt+jD4QAAEQAAEQAAEQAAEQAAEQAAEQAAH/CYhj/fYj7STzEfK9WemJu1dTbeUOzdWXzFlEd61/WXO5UC+gVxDib78lRKG4+EjYt24W6elNMn81Jy+ZZuYkkiM6Um81Xsv5YpSRV6iEb8tJdrCwJXbsq4McUea0x5RO2rjSUVYr1bX1KmNNImaYLQT1htLbWLrtBz+j8uUXnVZc7pUiWJQwg3pDI4rYStyuZuYkhYRQ0A6Oc1NYMacnJKSNL0N0DQQCTwACrMAzxxFBAARAAATsTWAXu/pc9dNNNOJmO4i48ywoTKXpWQl05cICe4NA72xNoLN/iF7ZXKdMVPmaDBofglBCDr6xs4E8vQgmx0bR6jOLKD4mSjU/sa5exa5y0RazrVbdAWQEARAAARAAARAAARAAARAAARAAARAwncDA8Iji4rKNwxP2DhovxKqr2k1P3XsjDQ8OqO5LVIyD7nzsBSqaOU91Gbtk1DKfZEafXSEKRYxVzc5E7uZy1Rw3kqMdlPJcr4ixitLjKUKDm7uv+vUwksOnxkWzGCuWslmYJZuBRQgTa5JIzFcfwu3vIn9p6RqgShZdVfkp8jOKndybXn38ATpaXemxShGCfmXtP1FM7kzadbRdCZGo55qI4utBBFfzWHglwkAt0Q2M6q/WehzREcr1mzLcRovnznJbPFRCfkKApfXsIz8ImEAAAiwToKJKEAABEACBsCYgwpQvPP6hWzvrM9hq94vlucoL7zfPnx4SLyBhfTLRebcEZAfUhq11dLx7UPm72skgmXzYsK2Ohkbcy69ioiJo9dIiSk+IUU0+NT5as2BLdeXICAIgAAIgAAIgAAIgAAIgAAIgAAIgYDsCEgqsoqGTth4+QV39+h2Q3IGp+OQ9evbhu1WJsER8tWbdE+w8c6HtGKvpkNr5JDV1+ZvHqBCFiY4oJdTabBZzaJnf8tR+IxnJHJoiymIxloiyRJwFUZa/I+dU+Y6+IdrPgisJMdg6NmdqXO36a9JyT5oSFUOZV36X4mcs03zAdHZim1eYooz/UBlXcj3M5zbLmo1s7LWDZgICLM1DFwVAwHgCdriZGE8FNYIACIAACICAfwT+5hef0MeHWidVksK7j756Tony+zX81YgXcf9aitIgoI2A7Hz63+1H6ciJ3pMF1UwGdfOE5stbj1DPgPsdprw5ir7CrnCyU1BtiouJpOvZLSuVX/CRQAAEQAAEQAAEQAAEQAAEQAAEQAAEQEALAZnjkBBbIsTSG2LL3fHEbWbD+gep/uBej80Rt5mrbr8/LJ2vXFDUzCdpOZ9G5bVSiEKzGclctQixxguzZL4NSR0B2aRa1cyiq8YuOtrep65QAHPpceUTEVbODT8mR16Zz5bKfO6M7ETF7aogNS4kNptHR05hwVWyIryScT8+2UEzAQGWz2GLDCBgPgE73EzMp4QjgAAIgAAIgIA2Av/61l76+Yc1bgt9/dxplMC7oT4/J4fm8ssJEgiECgGx0P7j3mZll+j45GsyKDEznzZuq6eWbs8W/J+bnU3l+eqvB3lZlrCDeSlxoYIP7QQBEAABEAABEAABEAABEAABEAABELAggVEWYh041k2bWYh1nN27jUje5kpu+8HP2PXqIiMOE1J1iCtOBruep/FHNqX2tjbSyiXlbvvw4H+/S6nZBUHtnxVCFPqac0vPLTScUbKIstgl66QoiwVa8TFRhh8nVCsUB72a4z3sdNVFh/mrnjB9ger7E3evptrKHZoP58ifRbk3P+qxXHJslCK6mpOfHDJjIyORHbq4zeJO58mhyw6aCQiwNA93FAAB4wnY4WZiPBXUCAIgAAIgAAL+Efhgfwut+dVmt5VcPj+PSrMSFfGViLCQQCBUCPyVXd02VU92dvM2GfRPz/6JNh2LVCYmPKWlU9NoxYxM1Rim8O6qKxbkK9cREgiAAAiAAAiAAAiAAAiAAAiAAAiAAAgYQUA2nh3i+YstNSeosaPfryqDIZzxq8EGFk5icYYIrERopQiu2LlcxA9xLMCaIpM6Y8nb+uS+qoM0GJdJlRzO7Whb8J2FjA5ROIdFIMLHV7LKOJJzms1uQTkSvnAsjKFsMA6XJCJNcbgSxzwRaw4Oj1q+63VVe+jxO1bpbmfumvXkyJ1xsrxcudMyE5Qwg1M5gsH4a1n3QUwuGMkWXS6HrsI03w5ddtBMQIBl8qBC9SCghoAdbiZq+ok8IAACIAACIBBIAq3s9HPho+9TJ4ddm5iWFKfRuWWZysTDLWeXBLJZOBYI6CYgEwz/t6fJbXlvk0Fn3/UUNcRN83jcMrap/tLcXE0v7RfNyqYFRam6+4KCIAACIAACIAACIAACIAACIAACIAACIOCJgAix6k70KY5YdSd6dYGyinBGV+NVFIpgIVVKHAutEh2UzgIrEVw5RVfR5IhSF8JO7fpkR98Qh3jrVByHTvQMqmiduVmMClGYlxKruPHM5LkxB4vT3CUrO6mJKCtLBFlJLMxilywRZiXaSJQl9wFx85fwghJmsMvNPL+5I82/2jc++RBtevMl3ZUkLrqMMi5Zy5E8ImkuRy0oZ7erpNho3fUFsqC4uInblbRZi1BQ7T0pkH3ReiwIsLQSQ34QMIGAHW4mJmBBlSAAAiAAAiDgFwF5Qbvsyb/QXp4cmJjy+eX62qVFyq/XXlDq0fLWrwagMAgYSEAmG/9n+1G3ltp1Vbvp1ccfoKPVlR6PKLbVaZ/7O3LklZ2WJ5cnZlYtLqCoyAjVrV1akkbnlWWpzo+MIAACIAACIAACIAACIAACIAACIAACIKCXQAO73mxhIdahFs/O3u7qtosAKzpyijNk4GkiK6erlbjL+JO0rk/KfOsxDhEp861VLMbqHRzx5/B+lzU7RKGaObeSOYvoqtvvp6KZ8/zujxEViFhHQheKMMsVwlBEWaHgluTqf2f/EO3n8SWiv+PdwRf8aT0vcp3Us2vcM9+9iToOV2gtfjJ/8tRyuulHz9F0dr2K8PNa190IDQXFXE9x6GLhVUmGvjZrvSdpaF7AskKAFTDUOBAIeCZgh5sJzi8IgAAIgAAIWJHAtzfspI3b6ic1TSYn1p5fqkxSfGVRgfJigAQCViUgOwtf2VJH/UOTJ7UqPnmPnn34bhoeHPDZ/ClRMZR55XcpfsYyJW8y75JbfWYRxceotyuflZtEX9ToluWzYcgAAiAAAiAAAiAAAiAAAiAAAiAAAiAAAj4IHOvq59CEbRx+rItY3+AzhZoAK5YdmJRwgWNOVi5HK5m/MUs848/65AiHhDvCGwbFsb2aQ8IN88/BTEaHKIyq306vPXqfqjm3qBgHrVn3BJUvvzCYCDweOz7GKcrKVsIXOp2ykiwmypJ5zwPN3eyy1qmIl0IxdbFwrJLdukSgKK5xDc/cQUMth3V3JW/aTPqHn7+hu3ygCsr4msuiK/mksPOVP8mfe5I/xzWyLARYRtJEXSCgk4AdbiY6u45iIAACIAACIGAqgQ1bj9A/bNzt9hir2QErl52wzpqeTueUZpraDlQOAnoJ9A4O08ub65SX9olJduE9de+NqiaCXGVFhJVzw48pqegMkmtAJvPUpsK0OLqKBYta3LLU1o18IAACIAACIAACIAACIAACIAACIAACIKCGgGxUE0csCUsmDkieklUFWBI2zhkqMMYpuGInq4zEGIpjAZZZQis1XP3JMzA8QgdZhCXik/q2XlUCOX+O56usvyEKBxoPUPOL36HPhtW7L4kI687HXrCME5YvRnGKKMsZvtApzIpVNmsGcgwOj4zS4dYeZdzUHO9x6/zvqx/B/rsIEQ+1dFMFi66OtPLYH9egpue/TQMN+3Q3UdzV7lr/su7yZheUueL5hak0g0N4+uvG52qrHTQTEGCZPfJQPwioIGCHm4mKbiILCIAACIAACAScQF1bD134yAdud2CtLMukRcVpVJweT6uWFAa8bTggCPgiMMSTEK+xg1tjR7/brE/cvZpqK3f4qmbS3x0Fs+j2/3iJinjsq02ZPBEoYTtlNyYSCIAACIAACIAACIAACIAACIAACIAACASbgGxW21Z7giqOdrqd+wumACuCY3Glxke7CR0YTY4oe8+tiAuQhI8TZ6xgh4/TG6Kw8fn7aLBhv+YhbnXBjK8OybzfSVEWi7NyWJyVHGesKMsVnk/GSBW72Q0MjfpqliX/3to9QBUNnezY1UV9bqIWSKNb3/4pdW9/S3f7V1xxA6268/u6y5tR0BEdQbPzkmk+u11lJDoMP4QdNBMQYBk+LFAhCGgnYIebifZeowQIgAAIgAAImE9AdqBc8Mh7VOfGtriMd2ZcOi+PYqIilHCEoRBH3XxiOIJVCIzy2P3d7kZl96C7VFe1hx6/Y5Xu5t779OtUWFauqnwiW5KvXlbEu+D8s5BWdTBkAgEQAAEQAAEQAAEQAAEQAAEQAAEQAAENBLoHhunT2jbafbSDBodPiTkCIcCKjpwySWQl7lap7GpllCOMBhSWyipCmxYWqYhTmYht5DwFMykhCjnEnYSHa+p0v9lR2jfQdJCanr1Hd1O1zLnpPkgAC4rgRlyyxrtlibhQq1PW8bGxICEGu/qDOxb04hOnNwmTKMIrb2PIVb+dxpKEsJxfmEIzc5KU9RSzkh00ExBgmTU6UC8IaCBgh5uJhu4iKwiAAAiAAAgElMCtv95C7+47NumYIiq57dxpyu9vXF6svEgigYBVCHxQ1aJMHnpKG598iDa9+ZLu5qrdQSUv1NcuLcT1oZs0CoIACIAACIAACIAACIAACIAACIAACASCQN/gCG2va6Mdde2Kq46RAixxBlLCBfJHBFauT6BDtgWCoxnHkI2GdRyaUELNVXO4tvFCOTOO56tOCWMpDl2VLAbqGRg5LbsdXYt88dD6d5kvlLCFIsrJHgtjmOZGlCVuaFXN4obWRS1dA1oPY4n8IiRs4OgEFQ0divhqmMeylhTKbmoiMBXB1YKiVOVcByLZQTMBAVYgRgqOAQI+CNjhZoKTDAIgAAIgAAJWJfD0uwfpkbfdW0bfuqKEktjV56JZ2cqLBBIIWIGATBS+50Y0OL5tT95zPR3eu113c9VYootd/lcW5dPUjATdx0FBEAABEAABEAABEAABEAABEAABEAABEAgkAXGp2VXfQW9/spvW/c0Fbg+97rl3KD23cNLfkmKjFHGVCK0UwRU7WWUkxlAcC7C0Ov4Ess+hdCwRX4kIS5yQalt7ifUtQUvuQhQ2Pf9tGmjYp7tNmaXz6JuPvshjR7tLlO6DBrmgkWLHIHfl5OF72LFNBHp72e2qrXdIV7MiphBl9NXT9p/eTSND6gVoUTEOuvOxF6ho5jxdx/W3kNwD57Hb1RwONSji00AmO2gmIMAK5IjBsUDAAwE73ExwckEABEAABEDAqgR2sZjly09/5LZ5l87NpTLexTE7L4m+ODfPql1Au8KIwCGegPrtzgafk0+P/N0V1FhTpZtM3rSZ9A8/f8Nr+UvKc6g8P0X3MVAQBEAABEAABEAABEAABEAABEAABEAABIJF4ED1IZo5o9Tt4R/Z+Gf+23RKZ4GVy80qLSGaHFGBFRsEi41Vjisil30cnlDEWMc61QtUzGi/K0Thy99bTX3NNboPEZ1VQvm3/oRS4qJpWmYCTedPfmqcrUNS2kWAJU5th1t7lBCDNfxVrzhQ7ivl+ck0i9cc4mOiqOKT9+jZh++m4UHfY1zEV2vWPUHlyy/UPQb1FJSNuDOyE5Uwg4VpcUETnNpBMwEBlp4RiDIgYDABO9xMDEaC6kAABEAABEDAMAKyq2rZv/yJ2t3sVFnIrlfnz8xSXohvHQtHaNiBUREIaCTQ3NlPG7bW0dCI761/ZjtgnV2aQcunZ2jsAbKDAAiAAAiAAAiAAAiAAAiAAAiAAAiAgDUIYO3NGudBbSuOdw/QPg5VJ2Ksrv5htcUMz+fvnJujYDbl3vTIae2KiYxgh/l4RZBVwh9xVLNTCnUBVlvvoCK6krCUvRzKVE9yhesT4VUuh+ub6JhXV7WbNqx/kOoP7vVYvUQsuOr2+wPqfCWuf/MKUmgufxIcUXq6bmgZO9y3IcAydEigMhDQR8AONxN9PUcpEAABEAABEAgMgat/+hF9eqR90sHkZWj1mUXK77+xcrolXjICQwRHsRqBzv4hennzEeoZUPeSv/HJh2jTmy/p7saKK26gVXd+3215eeH+3OzsoO100t0pFAQBEAABEAABEAABEAABEAABEAABEACBMQJYewvNofAZ2w7Vt/UpYpgDx7pJNtcGMvk755a46DLKuGStxyZzVDrKTYlVnLFEkCUObKEe3jIUBVhDI6PK+Kpo6KCG9n7dQyyPz6WIrsqykygmKsJrPd443faDn7Hr1UW626GlIJtdUUlGguJ2JV8jJFaiRZId7tsQYFlkMKEZ4U3ADjeT8D6D6D0IgAAIgIDVCTz02wr69abDk5op7xZrzy+lKN6FdMWCPLbZTbJ6V9A+GxLoHxpRnK+Odw+q7l39gQp67FtXq84/MeO9T79OhWXlk8rLxM8VC/JtbYuuGxoKggAIgAAIgAAIgAAIgAAIgAAIgAAIhAwBrL2FzKny2FARyRxq6VFcsQ4f76VRvTHhNKDwd84td816cuTOUH3EZHYgkvk4+RRw6LeoCO8iHtUVBzBjqAiwRNzXzKEuRXRV1cziPh5fepI4mM3JS6Y5LLwSAZ3aFGxO8TGRitPV3PwUSomPVtvsgOazw30bAqyADhkcDATcE7DDzQTnFgRAAARAAASsTODtiib6xvPb3Dbx2iWFlJ8aR0umptFKDkeIBAKBJDAy+hn97/ajdOREr6bD1rb20H/e9zc00LBfUznJLHbWd61/eVK57GQHXbukyOduLc0HRAEQAAEQAAEQAAEQAAEQAAEQAAEQAAEQAAEQ8INA7+CwIpoRZ6ymDv2ORWqa8MTdq6m2coearKflceTPotybH9VczlVAwthNTXeKsUoy4yk+Jvgh4dR0JtjCIl9t7OOwgpUs4tvLYQZbe9RvgB1fr3hESfhIcbsS16hIHa5RweIkwr4Fham8+TxRV7t98TXy73bQTECAZeSIQF0goJOAHW4mOruOYiAAAiAAAiAQEAJdHN5tyQ//5HZXy7kzMhXxVX6qhCMsDkh7cBAQEAKy6+qPe5t511WnJiAN7X30Pyza6jlaRc0vfoc+G1Y/cRAV46A7H3uBimbOO+2YyXHRdD2H40xwhMbEjiZgyAwCIAACIAACIAACIAACIAACIAACIAACIGAbAidYRLOPhViVTV3U2TdkeL/qqnbTU/feSMODA6rrjoyOodl/+zh1JU1VXcZXRglvJ6KfaSz4yUy0bqjCYAmLvPETtzTZ8Crzrodautk9zRdt939P4TlTEV3NZserRD/nTQPJScIhikPXPHa8ykx06Ot8EErZQTMBAVYQBg4OCQITCdjhZoKzCgIgAAIgAAJWJ3Dxf7xP1WxZPTGVZiXQ5fPz2d55Cq29wBmOEAkEAkHgr4daaVN1q6ZDHevqp9c+PUqDw06L7N6Dm+n4b/5NlQhLxFdr1j1B5csvPO2YsWybfd3SQsoIoZdxTdCQGQRAAARAAARAAARAAARAAARAAARAAARAwHYEZHNjA7thiRhrf3MXDQzpCynnDkzFJ+/Rsw/frUqENX7OTZy6alt76dDxHjrCX/WGuZvYpiQJVchCrGk8l13I0RysNIcdSGGRr0HcwYI8cbray2Oie2DYV3a3f5d1gjJ2iyrnUH2yaXvKFPG/8j8FgpNEOBC3q5k5SSEZ5cAOmgkIsPy/VlADCPhNwA43E78hoAIQAAEQAAEQMJnAnS9+Sm/sapx0FIl9/vVzpykvUtcvK6K8lDiTW4LqQYAUu/T/29OkCUUb7+7bsK2e+oZGTis30HiA2v70cw5HuM9jfRJ28Krb75/kfCUTClctLqDCtHhNbUFmEAABEAABEAABEAABEAABEAABEAABEAABELAKgeGRUTrc2sNzbl1Uw+KnEb2WR+M6JE5YG9Y/SPUH92qec5MC0oaj7GRfw5uCDx3vps5+fYKgiQeXUIXF6fHOUIUsygq2o30ghEXexpmce9l4XdHQQXVtfbqHZA6Ll8rzUmhmbiI5oiJ11+OpoFmcZH73jNwkms/CK+mDUYIxwwGoqNAOmgkIsFScaGQBAbMJ2OFmYjYj1A8CIAACIAAC/hJ4/uNaeuA3e9xW89VzSkjshFfOzFLCESKBgJkE6tj+WkIIapkI6uQwmhu21nvduXXi3Weoa8vrk5p+2w9+xq5XF7nt0mXz85QdUUggAAIgAAIgAAIgAAIgAAIgAAIgAAIgAAIgYAcC/bx5sYodsfaxGEsEUP4kb6IZb3NuE48pbl0SOrGGRWIiEGts7yedUfEmdUdENyLGmp6ZGJRQhWYJi3ydt5auAUV0tY9DUQ6MRQvwVWbi32M5VN8sDi8oYQbNDtVnNKf0hBiaV5hCc7j9EuHADskOmgkIsOwwEtGHkCdgh5tJyJ8EdAAEQAAEQMD2BET0ct6/v+e2n18oz6FZuclUlpOohCNEAgGzCLR2D9ArW+s0WaL3sF32Rna+amcLbU9pemokvfe9S/nPk6du1j33DqXnFk4qCsGhWWcZ9YIACIAACIAACIAACIAACIAACIAACIAACFiBQEfvEFU2dSpu9O38vdZktGjGdXxxuK9lIZaIsQ7zvPWgTgHRxP4kOjhUIYux5FOUFphQhWYxcneuRFy3nwVXFXw+RYClN01lB7E5LLqaziEdoyIi9FajqZwRnCI4iscMDo84n4VXhXx+Q9ntyh08O2gmIMDSdFkgMwiYQ8AONxNzyKBWEAABEAABEDCOgOwyWvajd6iFBTATk7ywXHhGNts1R9Lfnjfddi8uxlFETf4QECHVy1vqqNOLkGpi/TKp8Nqn9XS8e9DjoUt5omB51gj9y5rPuc3jToC1qDiVzmfHN7u9pPtzflAWBEAABEAABEAABEAABEAABEAABEAABEDAngRkbrips19xxdrP7lh9gyOqOmqEaMbXgcQlv0FCFbIY6xB/OjTMHXqrW0LTFbHQaLqEKuSPiLPMSGYzknNXz6EFKxo66WBLt6aoAuP7mxQbxSEGk2k2C6+SY6PNQOG1Tn84SdvnFaRQOX/MOo8BB+LmgHbQTECAZYWRhDaEPQE73EzC/iQCAAiAAAiAQEgQuPG/PqGPqlsntTUryUE3LCtWfn/rudOUcIRIIGAkgaGRUcXFqqmjX3W1svPtf3ccpUYvZYp5EuWKBXnUeayBHr7lYrd1TxRgyS6py+blUQRPwiCBAAiAAAiAAAiAAAiAAAiAAAiAAAiAAAiAQDgREMHTYQ4FKGKsQyzoGeafPSV/RDN6mbZJqMIxMVZDRx+x/siQlM1z4C53LPneqI2ZZjHq6mf3Mj5He9ntSq8oLZIdo0qzEzjEYIriCGZUn/WcEK2cuOlUkpGghBmcxl/DYS7XDpoJCLD0XB0oAwIGE7DDzcRgJKgOBEAABEAABEwh8B9v76en3j04qW55mfnmylKK4ZjvX5qXq4QjRAIBowiM8iTO73Y30sFj3aqrHB4dpd/ubKC6E30ey+SlxNJViwooOjKC1L7A56fG0tWLC5UySCAAAiAAAiAAAiAAAiAAAiAAAiAAAiAAAiAQzgTEfV7m7CREobgsTUxq59zMYijtq23tdYYqZNHYgEGhChNiIk+FKuQNnv7MFRrJSMRxh453K25XR7jferVnmYkxiuhqVm4SxUZHmnV6NNWrllM8nxtpuzhepcSH10ZxO2gmIMDSdFkglsJRiAAAIABJREFUMwiYQ8AONxNzyKBWEAABEAABEDCWwJaaE3Ttzz92W+nVLGQRS+aFRal04axsYw+M2sKawAdVLfRpbZtqBiLYemtPI1W39HgsI5MI17CQyjE2gaDmBT6NX9hXn1lMcfwSjwQCIAACIAACIAACIAACIAACIAACIAACIAACIHCKQCc7Lokr1r6mTmrtHlT+oGbOLVAMZc5QnPJFoCSCrLbeIUMOHSmhCtkdyuWOlaQxPJ8RjFq7B6iCRXDCv49FZ3qSbK6elZNEczjEoJEOX3ra4q6ML07zZpfRfHa7mpGVSFFhunnWDpoJCLCMumJQDwj4QcAONxM/uo+iIAACIAACIBAwAiMcBq78oT9Q/9DopGOeXZpBy0rSKTvZQTeeNTVgbcKB7E1g+5E2en9/i+pOfsae4n+sbFbstT2lVA6Rec2SQkpwRJ3M4usFvrB4Kl3P4qtw2zWlGjwyggAIgAAIgAAIgAAIgAAIgAAIgAAIgAAIgAATkPm5lq4BJfTdph2VdP/1F7jlsu65dyg9tzBozNp7x4UqbO8jL5EUNbUxK/FUqMIcniv3FbbP27zkbT/4GZUvv8jt8QfZzauquUtxu2rq7NfUxvGZC1k8Vs6iK6sLl7xx2rZnHy0uP0M3A7sUtINmAgIsu4xG9COkCdjhZhLSJwCNBwEQAAEQCCsClz7xZ+XleWIqyYinKxcWUATHI1x7gTMcIRII+EOguqWb3uAwgjxnoyrJ5I64Ze2s7/CYP5FFV9cuLaTkCTvRvL3AP/TCu/R3l51NuRyyEAkEQAAEQAAEQAAEQAAEQAAEQAAEQAAEQAAEQEAdgUOHaqi0dLrbzMEWYI1v1MDw6aEK3W1AVtfj03NJOLySjASanpXALlnxk+bM66p206uPP0BHqys9Vl8yZxFddfv9VDRzniJua2AXr4qGDjrQ3E3DOlVjMkc6O4/drvKSKTU+Rk/XAl7G2/xtTU0NlZSUBLxNVjugHTQTEGBZbVShPWFJwA43k7A8ceg0CIAACIBASBL47mu76OUtdZPaHhsdQd84b7qyo0fchSQcIRII6CXQzLu2Nmyto6ERleorPtDH1a20+fAJj4eM43CD1/LYTEuYPKng7QX+g617/j979wEfV3Xnf/8nzUij3nuzmnu3bIO7gSQ0OxQbTElgFxIC3k15kt3s5lk2IQlpDymksKT8QzbkHzqGgMPGBtNMbOIKNq64qtiSZclW79Jz7jj2Ys+M5s54ZnTnzOe+XrycaE593+PzsuWvzpGFVRP9nQr1EEAAAQQQQAABBBBAAAEEEEAAAQQQiEiB4f4N10oBrI++nEEVcqp3XlXYIUfUf00dZ65TvNjHpr5vbpw2dfaqwpr335HfP/hF6e/t8dq0PdYh8+55UFqyp/h9daK6KdHZ98SCVBmlfpja+EHqcHqykx0yRl2ROFb9xy0F7t+cDpkJAljh9LuSsWoroMNmou3LYWIIIIAAAtoJvPRenXzhqffczuuOOaMkXf3EzLzKLJldlqHd3JlQaARauvrk6c3V0tEzYLrDbUdPyfoDJz2WN05kWz6jSIy/qLt7+Akq09QURAABBBBAAAEEEEAAAQQQQAABBBBAwJTAcP+Gu/bdHdLpyJCjTZ0y4OdJTqYGcZGFjO9VHlZBLOO/2lOdAbmqsOf4h9LwxL/JUL/5cFeUPVZyb/uBOPJH+zSjDPX9euOKwXHqxKuEWLtPdUe6cIb6QVpn6CovWYz/zTO8gA6ZCQJYrHIELCCgw2ZiAUaGgAACCCCAgCmBls5emfatV8XduUQfH58rE9Rf5owjlY3rCHkQ8FWgu2/AefLVyXbz33z4oK5F1u094bEru/rxrhumF0pBWrzHMgSwfH1TlEcAAQQQQAABBBBAAAEEEEAAAQQQQGB4ATP/hmt8P/BQY4d8eKLN8mGs3v5BOdp8Jox15GSndKmx+/Mc/8NXpPfYPp+rOgrGSd6nf+i1XowtyhlcMoJXeSlxzlsrwuVJjY9xBq6M8WclxYbV2Efa2Mzvt5Eeo7f+CWB5E+JzBEIgoMNmEgImukAAAQQQQCBgAnO/v06One52aW+S+gvdFSqEFaeuert30ZnrCHkQMCtg/KTbC9vrpKa502wV2d/QJv/zQb3H8sbR2p+cWqCO1U4ctk0CWKbJKYgAAggggAACCCCAAAIIIIAAAggggIApAV//DTecwljGVYUNrd3nTscy+wOlPfUHpP73XzLl565Q3p0PiyOv0m39/NQ4Z+hqdE6yGDcChMuTHGc/d9JVjrrBgH9X8O/N+fr7zb9egluLAFZwfWkdAVMCOmwmpiZKIQQQQAABBCwi8Jnfb5bX9rieOJSpjgH+1KWjnKO8c24pxwJb5H2FwzCG1Dcs1u5ukN3HWk0P94j6SbOXdxzzeOy3Ef+7enKe8xsO3h4CWN6E+BwBBBBAAAEEEEAAAQQQQAABBBBAAAHfBC7m33CNMNbBxnY5cKLd8idjGSqtZ68qbFJXFTZ3yYD6fqe7p2ntf0n79ld8g/xI6aTp10rmJ+4795V49cPQE/JTnDdThNM1fYkOm4xWp1wZJ10VqOAYoSu/l8S5ihfz++3iew9MCwSwAuNIKwhclIAOm8lFAVAZAQQQQACBEAv8+u2D8t1X9rrt1Tj5ymG3yccn5MqkwtQQj4zuwlXg3UNNsvFgk+nh153qkhfeqxPj1CxPz8fG56if+DK3BglgmaanIAIIIIAAAggggAACCCCAAAIIIIAAAqYEAvVvuGfDWB82tEu1Oj1/uO8JmhpYkAsZVxXWnOp0Xq14RAWyOnv/96rC+j/8i/Qcc/+9dTPDchSOl/xPPSSlWYnO065K1cn/NuMagDB44mNtUpmd5LxisDAtXqLDZNxhQOscYqB+v43kfAlgjaQ+fSPwdwEdNhNeJgIIIIAAAuEkcOBEm3zsx2+7HfL1085c92aEr4wQFg8C3gT2HG+VvwxzjeCF9Y2jvVdtq5PegUGPTS8cnSXTS9K9dX3e58ZR1ytmFUtyXIxP9SiMAAIIIIAAAggggAACCCCAAAIIIIAAAqER+GgY62hTpzod3/MPaIZmRMP3Ypz839Dac+6qwvd/9lnpazzi99BSCyvkK798SZIcdr/bCGVFR0y0VBihK3XSVXFGQtiExUJpFKi+dMhMEMAK1GqgHQQuQkCHzeQipk9VBBBAAAEEQi5g/KVx0gNrpKPnf39y5+wgLinLkEvLMyUzKVbumFMa8rHRYXgJ1KifWHth+/AnWX10Rs0dvfLc1lrpUkeQe3ouVWvwErUGfXmMbwTcPLNYspIcvlSjLAIIIIAAAggggAACCCCAAAIIIIAAAgiMkIARxjKuKPxQ/cBwdVOX5cNYBtNPvnCz1Ox932+x0gnT5QsPP+V3/VBUjLVHS7k6oWuMOulqlApd2W3Roeg24vvQITNBACvilzEAVhDQYTOxgiNjQAABBBBAwBeBG/7rr7K9+rRLlRL1F6obphc6v37f4gqJU3fQ8yDgTqCpvUee3lIjPX2eT7L6aL3Wrj55VoWv2nv6PYJOL06TBer0q6go88duG0d0G2vW+AksHgQQQAABBBBAAAEEEEAAAQQQQAABBBAIP4FwCWM997MHZMPqJ/0Gnrf0Nln2+W/4XT9YFe3qe6xl2Sp0pU66KlPhqxhCV8Gi9tiuDpkJAlghXzZ0iICrgA6bCe8VAQQQQACBcBN4cPVu+T/vHHYZdqz6i9W9i8qdAZjrVajF+MsWDwIXCnSoENVTm2vECFWZeYzyRviqZZjyE/JT5GPjc3wKXxl9Xz05T8blpZgZBmUQQAABBBBAAAEEEEAAAQQQQAABBBBAwOICVg5j1X64S378Tzf6LfjlR1ZJ0eiJftcPZEXjB1tHZSY4Q1flKnzlsPPD2IH09bUtHTITBLB8feuURyAIAjpsJkFgoUkEEEAAAQSCKvD2/ka547FNbvu4/ZIS51VuxnWEcyuzgjoOGg8/gb6BQec1gvUt3aYGb3zDxCjfpK4f9PRU5iTJ1ZPyJNqHk6+Mtuar07JmlWaYGgeFEEAAAQQQQAABBBBAAAEEEEAAAQQQQCC8BLp6B+RgY7vsb2iTmmZrXFP40y+ukKN73vMZ0grXDxrffy3OiHeGrozvyXIDhs+vMWgVdMhMEMAK2vKgYQTMC+iwmZifLSURQAABBBCwhoARipnw9b/I4JDreK4YlyOTClOdV7otryqyxoAZhSUEBtWCWb3zuBw80W5qPL39g7Jqe600tPZ4LD9KrbMlU/PFHh1tqs2zhaYWp8plY30/McunTiiMAAIIIIAAAggggAACCCCAAAIIIIAAApYQsEoYq2b/Tvn5l2+X/l7P3/O8EMwe65DP//iPUjxmcsgtjZ95LUyLl7F5Z0JXCbH2kI+BDr0L6JCZIIDl/T1TAoGgC+iwmQQdiQ4QQAABBBAIgsDih96QI02dLi2Pz0+WT0zIk1h7tNy3qEKi1VHEPAgYAm/uOyHbq0+bwuhXJ2X96f1jUnuqy2P5gtQ451WXMerqS1+eCvWNgiWT81mbvqBRFgEEEEAAAQQQQAABBBBAAAEEEEAAAU0ERjqMtevdN+T3D37RVAjLCF/def9PZeKll4VUvyAtznnS1Wj1X5KD0FVI8f3oTIfMBAEsP148VRAItIAOm0mgTWgPAQQQQACBUAh84cnt8pIKyFz4pCfEyB1zSp1fvv3SEslJjgvFcOjD4gLbq0+pAFajqVEOqJOyXlEnZR062eGxfHayQ5bNKBSH3WaqzbOF8lVoa5k6mc3X0JZPnVAYAQQQQAABBBBAAAEEEEAAAQQQQAABBMJCwAhjHVAn9hvXFBo/DDo45ObahyDMxDgJ69mHvy61B3Z7bN24dvCGlf8RspOvclOM0FWSM3SVGh8ThFnTZLAEdMhMEMAK1uqgXQR8ENBhM/FhuhRFAAEEEEDAMgJPbaqWf1+10+147llYLvExNrlcXUc4tTjNMmNmICMjYHwDY/WOY2LmexdDqtDa3Q2yt77N42CNkJ9xvaWvx12nqXorZhX7XG9k1OgVAQQQQAABBBBAAAEEEEAAAQQQQAABBEIp0NnbLwdPdDjDWDWnOk19P/NixtdcXysP3nGF2ybu/taj6tSryy+meVN1s5JinSddGVcMpiXEmqpDIesJ6JCZIIBlvXXFiCJQQIfNJAJfG1NGAAEEENBAoE79BXTeD95wO5NPTi2QsqxEMa4jvGpSvgazZQr+CtS3dMtzW2ukb8D7T44Z4SvjlKwddS0eu0uOs8tNKnyVHOfbT2DFx9rkFhW+4psI/r5J6iGAAAIIIIAAAggggAACCCCAAAIIIBA5AqEIYw0XwLr/8XWSkVcUFHDjB1zHqMCVEbzKSnIEpQ8aDa2ADpkJAlihXTP0hoBbAR02E14tAggggAAC4Sow7Ztr5XRXn8vwZ5Wmy9yKLOcxxXfNLwvX6THuixRoUWvj6c3V0tEzYKqlDQdPyuYjpzyWTVAhKuPkq3QffxIrxhblvHYwPzXe1DgohAACCCCAAAIIIIAAAggggAACCCCAAAIInBUwwlhnrilsV9cUBu5krFAGsFLU9+rHqsDVmLwkyVahq6ioKF6wRgI6ZCYIYGm0IJlK+ArosJmErz4jRwABBBCIdIHbfvOubDjY5MJQlB4vy2ac+ekc4zrCRIc90qkibv7dfQPyzJYaaWrvNTX3LUeb5a8HXNfS2coOe7RzTWUn+/YTWcb3EZaqE9kqspNMjYNCCCCAAAIIIIAAAggggAACCCCAAAIIIICAJ4FAhrGCHcBKUt+XP3PSVZLkpcQRutJ4WeuQmSCApfECZWrhI6DDZhI+2owUAQQQQACB8wUefm2/PPzahy4s9ugouW9RhUSrX5dOzZfKnGToIkhgYHBIXtheJzXNnaZmvbO2RV7fd8JjWeMEqxumF/p1gtUV43NkSlGaqXFQCAEEEEAAAQQQQAABBBBAAAEEEEAAAQQQMCvQ0dMvBxv9PxkrGAEs4xaB0SpwZVwvWJgWT+jK7MsM83I6ZCYIYIX5ImT4egjosJno8SaYBQIIIIBAJApsO3pKbnx0g9up3zq7WHKS46RqVLosHJMdiTwROeehoSFZu7tBdh9rNTX/ffVt8pdd9R7L2tQRVp+cViAlGQmm2vtoodllGTKvMsvnelRAAAEEEEAAAQQQQAABBBBAAAEEEEAAAQR8ETDCWGeuKWyTutNdor5N6vUJVAArLsamfgg6yXnFoHE7hfGD0TyRJaBDZoIAVmStWWZrUQEdNhOL0jIsBBBAAAEEvAr09g/KhK//RfrViUcXPotV6GpqcZoUpMXJilklXtuigB4C7x5qko1urqV0N7tDJ9vlzzuOi5vl4yxuXB94zSTjBDXfrw8cn58sV07M4ye89FhWzAIBBBBAAAEEEEAAAQQQQAABBBBAAIGwETAbxrqYAFasPVoqslXoSl0xaPzwqo3QVdisj2AMVIfMBAGsYKwM2kTARwEdNhMfp0xxBBBAAAEELCVw5U/eln3qp3oufIy/+F2lAjDGX/xWLq4Quy3aUuNmMIEXME69WjPMaVYf7bH2VKe8+N4xMa4r9PR8YkKujM9P8XmgxeobDsaVhXzTwWc6KiCAAAIIIIAAAggggAACCCCAAAIIIIBAAAWMMNaH6mSsD92cjOVrACvGFiXlKnRlXC9YmpnA99wD+J7CvSkdMhMEsMJ9FTJ+LQR02Ey0eBFMAgEEEEAgYgX+/fkd8tTmGpf5p8TZ5R/nlTm/vmJWsToJKz5ijSJh4jXNnfLC9rphA1VnHepbu2XVtlrpG/Acvjp7gpqvdlnJDrmpqkiMY7d5EEAAAQQQQAABBBBAAAEEEEAAAQQQQAABqwi0f+SawmPqmsKm47Xy4B1XuB3e/Y+vk4y8IrGrH3AuzUp0hq7K1K/GyVc8CFwooENmggAW6xoBCwjosJlYgJEhIIAAAggg4LfAn3cck396Yrvb+p+ZXyaJDrssHJMlVaMy/O6DitYWaGrvkae31EhP36DXgRpln9taK93q+kpPz5zyTJld5vt6SVahPyPslxwX43UcFEAAAQQQQAABBBBAAAEEEEAAAQQQQAABBEZKwAhjvb11t1w7b6rbIfxq9UaZP32CVOQkisPOD5uO1HsKl351yEwQwAqX1cY4tRbQYTPR+gUxOQQQQAAB7QVOtHXL7O+sczvPayfnS2VOkozOTZIlUwq0t4jECRpHaBsnoLV29Xmdfosq86wKanX0DngsO6MkTeZXZklUVJTX9j5awPjJr5tnFku2OgGLBwEEEEAAAQQQQAABBBBAAAEEEEAAAQQQsLoA/85t9TcUPuPTYS0RwAqf9cZINRbQYTPR+PUwNQQQQACBCBGY9Z3XpLGtx2W2VSXpMn90ljoFyyafXVDuc6gmQvjCdpq96hQr4zSrBnWloLfH+IkuI3zV2t3vsejEghS5YlyOz+vEpo7hvmF6oRRnJHgbBp8jgAACCCCAAAIIIIAAAggggAACCCCAAAKWEODfuS3xGrQYhA5riQCWFkuRSYS7gA6bSbi/A8aPAAIIIIDA3f+9WdbtPeECUZAaJzepU4mM5y51HWFqPFfD6bJaBgeHZPXO43LwRLvXKXX1DTiDWs0dvR7LjlEnpV05KU+ifTz5ymjw6sl5Mi4vxes4KIAAAggggAACCCCAAAIIIIAAAggggAACCFhFgH/ntsqbCP9x6LCWCGCF/zpkBhoI6LCZaPAamAICCCCAQIQL/PadQ/Lt1XtcFIyTie5bVCHGr4Rk9Fokb+47IdurT3udVE//gKzaVicn3JyQdrZyaWaC84pKY534+hgnrM0qzfC1GuURQAABBBBAAAEEEEAAAQQQQAABBBBAAIERFeDfuUeUX6vOdVhLBLC0WpJMJlwFdNhMwtWecSOAAAIIIHBW4IO6Flny83fcgqxQJ2DlqZOwphWnyWXqejme8BfYVn1K3trX6HUi/QOD8uJ7x6TudJfHsoVp8XLdtAKJsUV7be/CAlOLU+Wysb5fWehzR1RAAAEEEEAAAQQQQAABBBBAAAEEEEAAAQQQQMCiAjpkJghgWXRxMazIEtBhM4msN8ZsEUAAAQR0FDCCNhO+sUZ6+wddprdQnVA0vSRdclIccvslo3ScfkTN6YC6cnD1jmMyNDT8tAeMKwpVuSNNnR4L5iQ75MYZheKw23w2LM9OlKXq1KxoP07N8rkzKiCAAAIIIIAAAggggAACCCCAAAIIIIAAAgggYFEBHTITBLAsurgYVmQJ6LCZRNYbY7YIIIAAAroKfPIX78iO2haX6Y3OSZJrJudLdJS6jnBxhcTafT/pSFezcJtXfUu3PLe1RvoGhk9fDap01ppd9bK/od3jFDMSYmV5VZHEx/oevspXJ6otU3X9OTUr3MwZLwIIIIAAAggggAACCCCAAAIIIIAAAggggAACwwnokJkggMUaR8ACAjpsJhZgZAgIIIAAAghctMCDq3fL/3nnsEs7SQ673D2/zPl1I3BTnJFw0X3RQOgFWjr75KnN1dLZOzBs50MqfPX6vhPyQV2rx3IpcXa5qapYktSvvj5pCTGyYlaxJMT6XtfXviiPAAIIIIAAAggggAACCCCAAAIIIIAAAggggIDVBXTITBDAsvoqY3wRIaDDZhIRL4pJIoAAAghoL7BuT4Pc/fstbud517xSSY6LkbkVmXJJeab2FrpNsLtvQJ7ZUiNN7b1ep/bOgZOy9egpj+US1IlXN6kgXpo6AcvXxzgt6xYVvvKnrq99UR4BBBBAAAEEEEAAAQQQQAABBBBAAAEEEEAAgXAQ0CEzQQArHFYaY9ReQIfNRPuXxAQRQAABBCJCoLmjV2Z8+1W3c716Up6MyU2WsqxEuX56YUR46DLJgcEhWbWtVmpPdXmd0uYjzbLhYJPHcg51/aRxClpWksNrWxcWiLFFOa8dzE+N97kuFRBAAAEEEEAAAQQQQAABBBBAAAEEEEAAAQQQ0FVAh8wEASxdVyfzCisBHTaTsAJnsAgggAACCAwjMO/7r0vdadegzrTiNFk0JlviYmxy76JyiYqKwjEMBIzrBNfsapA9xz1fJ3h2Gu/XnpY39zV6nJURoLpxepHkpcb5PHNjuSydWiAV2Uk+16UCAggggAACCCCAAAIIIIAAAggggAACCCCAAAI6C+iQmSCApfMKZW5hI6DDZhI22AwUAQQQQAABLwL//MQ2Wb3juEup3BSHujquxPn1O+eWSkai79fPgR96gY3qNKt3D3k+0ersiPaqgNaa3Q0eB2iLjpLrVICqOCPBr0lcPi5HpqoQHw8CCCCAAAIIIIAAAggggAACCCCAAAIIIIAAAgicL6BDZoIAFqsaAQsI6LCZWICRISCAAAIIIBAQgT/+7aj8xwsfuLSl8jdy36IKsdui5eMTcmVSYWpA+qOR4AnsOtYia9XpV96eQ43tsnrncVGHZbl9jNOrlkzOl3I/T6+aVZoh80dneRsGnyOAAAIIIIAAAggggAACCCCAAAIIIIAAAgggEJECOmQmCGBF5NJl0lYT0GEzsZop40EAAQQQQMBfgb31rXLVw+vdVl9eVSSFafHO8JURwuKxrkBNc6es2lYng55SVX8ferUq99L7x2Rg0EP6SpW7cmKujMtL8Wuy4/OTVf08rqz0S49KCCCAAAIIIIAAAggggAACCCCAAAIIIIAAApEgoENmggBWJKxU5mh5AR02E8sjM0AEEEAAAQRMChhBnMkPrJHO3gGXGvMrs6RqVLpkJsXKHXNKTbZIsVALNLX3yNNbaqSnb3DYrutbumXV9lrpG/AcvrpsbLZMKfLv6kDjusIbpheKcX0hDwIIIIAAAggggAACCCCAAAIIIIAAAggggAACCLgX0CEzQQCL1Y2ABQR02EwswMgQEEAAAQQQCJjAzb/cKJuONLu0V5GdKEumFDi/ft/iComLsQWsTxoKjEBHT788tblGWrv6hm3wpAppPbe1Vnr6PYe05lZkinF9oD9PVrJDblInprFG/NGjDgIIIIAAAggggAACCCCAAAIIIIAAAggggEAkCeiQmSCAFUkrlrlaVkCHzcSyuAwMAQQQQAABPwR+vHaf/Oz1Ay41E2Jt8pn5Zc7r5K5XJxuVZSX60TpVgiXQq8JURqiqobV72C5Od/bKs6qcu1POzlY0TjozTjzz50mOs8uKWcWSHBfjT3XqIIAAAggggAACCCCAAAIIIIAAAggggAACCCAQUQI6ZCYIYEXUkmWyVhXQYTOxqi3jQgABBBBAwB+Bt/Y3yp2PbXJb9R/mlkpqfIxcUpYhc/0M6PgzJuoMLzCoro58eccxOdTYMWzBtu4+Z/iqrbvfY7nJhaliXD1oBO18fWLt0XLzzGLJVidg8SCAAAIIIIAAAggggAACCCCAAAIIIIAAAggggIB3AR0yEwSwvL9nSiAQdAEdNpOgI9EBAggggAACIRRoUdfXTfvmWhly0+eVE3NlXF6KFGckyHJ1xRyPNQTe2HdC3qs+PexgOnv7nSdkner0fD3h2NxkMd6xP+ErW3SU3KBORjPWBg8CCCCAAAIIIIAAAggggAACCCCAAAIIIIAAAgiYE9AhM0EAy9y7phQCQRXQYTMJKhCNI4AAAgggMAICl/3wTTl80vU0pSnG6UjjcsQ46ei+RRUSrUI3PCMrsK36lLy1r3HYQfT0D8iqbXVyoq3HYznjSslrJ+eLEaTy57lqUp6Mz0/xpyp1EEAAAQQQQAABBBBAAAEEEEAAAQQQQAABBBCIWAEdMhMEsCJ2+TJxKwnosJlYyZOxIIAAAgggEAiBrz63Q57ZUuPSlHG13G2zS5xfv/2SEslJiQtEd7Thp8CBE+2yWl09OOTuuLK/t9k3MCgvvlcnx053e+ylKC1erptWIHZbtF8jmT86S2aVZvhVl0oIIIAAAggggAACCCDr7I9zAAAgAElEQVSAAAIIIIAAAggggAACCESygA6ZCQJYkbyCmbtlBHTYTCyDyUAQQAABBBAIkIARvjJCWBc+xtlI96qTr4wTsIyTsKYVpwWoR5rxVaC+pVtdKVgjfQOe01cDg0PysgpoHW3q9Nh8bopDbpxe5Hyn/jxTi9WpaGNz/Lq20J/+qIMAAggggAACCCCAAAIIIIAAAggggAACCCCAgE4COmQmCGDptCKZS9gK6LCZhC0+A0cAAQQQQMCDwMHGdrniR2+5/fTG6YVSnJEg4/KS5Wp1ZR1P8ASG+3PSg0++KQmZnv0H1bFYf/mgXj5Up2R5ejITY2VZVZHEx9j8mkR5dqIsnVLAVZR+6VEJAQQQQAABBBBAAAEEEEAAAQQQQAABBBBAAAERHTITBLBYyQhYQECHzcQCjAwBAQQQQACBgAoMqfDOlG+ulbbufpd255RnyuyyDEmNj5G75pcFtF8aO19guD8n3f/4OsnIK3JLZry/dXtPyK5jrR5Jjfe3XIWvkhx2v9jzUuOc9WP8vLbQr06phAACCCCAAAIIIIAAAggggAACCCCAAAIIIICAZgI6ZCYIYGm2KJlOeArosJmEpzyjRgABBBBAYHiBOx/bJG/tb3QpVJqZINdNK3R+/bMLy/0O8ODvXcCfAJYRvlp/4KRsrz7tsYNEh01uqip2huj8edISYmTFrGJJiPUvvOVPn9RBAAEEEEAAAQQQQAABBBBAAAEEEEAAAQQQQEBHAR0yEwSwdFyZzCnsBHTYTMIOnQEjgAACCCBgQuAXr38oP1y736VknD1a7lHBq6ioKFk6NV8qc5JNtEYRfwT8CWBtOtwsGw81eewuLiZals8okswkhz9DkvhYm9yiwldpCbF+1acSAggggAACCCCAAAIIIIAAAggggAACCCCAAAII/K+ADpkJAlisaAQsIKDDZmIBRoaAAAIIIIBAwAU2HDwpt/3mb27bvePSUZKeGCtVo9Jl4ZjsgPdNg2cEfA1gvVdz2u2pZWc9Y9V1gTfOKJTclDi/iGNsUbJMXTuYnxrvV30qIYAAAggggAACCCCAAAIIIIAAAggggAACCCCAwPkCOmQmCGCxqhGwgIAOm4kFGBkCAggggAACARfo6OmXyQ+skcEh16Y/Pj5XJhSkSEFanLqKriTgfdPgGQFfAli7j7fKq7sbPNLZoqPk+mkFUpSe4BevOvBMnXhWIBXZSX7VpxICCCCAAAIIIIAAAggggAACCCCAAAIIIIAAAgi4CuiQmSCAxcpGwAICOmwmFmBkCAgggAACCARF4KqH35a99W0ubU9S4asrVAjLCPWsXFwhdnWyEk/gBcwGsA6caJdXdh4XN1k556DUa5IlUwqkLCvR70FePi5Hphan+V2figgggAACCCCAAAIIIIAAAggggAACCCCAAAIIIOAqoENmggAWKxsBCwjosJlYgJEhIIAAAgggEBSB+1/cKf/33WqXtjPV9YOfUtcQGs+KWcXqJCyupAvGC9i8Y5/MnjrObdP3P75OMvKK5GhTh7z8/nEZGPIUvxK5amKejM1L9nuIs0ozZP7oLL/rUxEBBBBAAAEEEEAAAQQQQAABBBBAAAEEEEAAAQTcC+iQmSCAxepGwAICOmwmFmBkCAgggAACCARF4IXttfL/PP2+27bvXVQuDrtNFo7JkqpRGUHpP5IbPd3ZK4+8tFHuv3WxWwYjgNUTnymrttVJv7t7Iv9eyzi5anJhqt+U41Rw66pJeRJl3EHIgwACCCCAAAIIIIAAAggggAACCCCAAAIIIIAAAgEV0CEzQQAroEuCxhDwT0CHzcS/mVMLAQQQQAAB6wtUN3XKwofecDvQ66cVyKjMRKnMSZKlUwusP5kwGmFX74A8vblaDh46LA/ecYXbka/89avy2tE+6ekf9Diz+ZVGOC7d75kXZySI8Z65YtJvQioigAACCCCAAAIIIIAAAggggAACCCCAAAIIIDCsgA6ZCQJYLHIELCCgw2ZiAUaGgAACCCCAQFAEhtS1dlUPvibNHb0u7V9SliGXlmdKosMmn11QzglJAXoDfQOD8vzWWjne0i3N9bVuA1j29AKpuO/X0j3gudNZpekyt8L/awOzkmLlppnFEhdjC9DMaAYBBBBAAAEEEEAAAQQQQAABBBBAAAEEEEAAAQQuFNAhM0EAi3WNgAUEdNhMLMDIEBBAAAEEEAiawD2Pb5G1uxtc2i9RpyPdML3Q+fW75pVJakJM0MYQKQ0PqqsEV+88LgdPtDun7C6AZUvOlrxP/UDsKTkeWaYUpcriMdl+h+KS4+xy86xiSYnjnUbK2mOeCCCAAAIIIIAAAggggAACCCCAAAIIIIAAAiMjoENmggDWyKwdekXgPAEdNhNeKQIIIIAAAjoL/PKtg/L9/9nrMsVYW7Tcu+jMyVdXT86TcXkpOjMEfW7GaWNv7muU92pOn+vrwgBWdEKq5N32A4nJLPI4nnF5yfKJCbl+h69i7dFyszr5KjvZEfQ50wECCCCAAAIIIIAAAggggAACCCCAAAIIIIAAApEuoENmggBWpK9i5m8JAR02E0tAMggEEEAAAQSCJLD5SLPc9MuNblu//ZISyUpyyLTiNLlsnOcTmYI0NK2a3aKc13948rw5fTSAFeVIlLxbvyuxuRUe512elSjXTs6X6Ogov2xsqp5xqlmxOt2MBwEEEEAAAQQQQAABBBBAAAEEEEAAAQQQQAABBIIvoENmggBW8NcJPSDgVUCHzcTrJCmAAAIIIIBAGAt09w3IxG+skQF1Pd6Fz+UqdDW5MFVyUhxy+yWjwniWIzv0ffVt8oq6evDC51wAKzpaYjLUqVdR0RIdEycxueWSNOUT4sirPFelKD1erptaIHZ1Mpm/z1WT8mR8PieZ+etHPQQQQAABBBBAAAEEEEAAAQQQQAABBBBAAAEEfBXQITNBAMvXt055BIIgoMNmEgQWmkQAAQQQQMBSAtf94h15v7bFZUzj843r7vLUdXciKxdXinF9HY9vAjXNnfLC9jqXgFvN/p3yzE/+U+oO7vHYoKNgnKR/7HMyauxk58lVF+M/rzJLZpdl+DZ4SiOAAAIIIIAAAggggAACCCCAAAIIIIAAAggggMBFCeiQmSCAdVFLgMoIBEZAh80kMBK0ggACCCCAgHUFvvnyLvndX4+4DDAtIUbunFPq/PryqiKurvPxFZ5s75FnttRIT9/geTV3vfuG/P7BL0p/b4/XFqPssfLp/3hYps27wmtZTwWmFKWKcZpZlJGk40EAAQQQQAABBBBAAAEEEEAAAQQQQAABBBBAAIGQCeiQmSCAFbLlQkcIeBbQYTPh/SKAAAIIIKC7wOodx+Sfn9judpr3LCiX+FibzK3IlEvKM3WnCNj82nv65alN1dLW3X9em8bJVz//8u2mwldnK9pjHfL5H/9RisdM9nl85dmJsnRKgURHE77yGY8KCCCAAAIIIIAAAggggAACCCCAAAIIIIAAAghcpIAOmQkCWBe5CKiOQCAEdNhMAuFAGwgggAACCFhZ4NjpLpn7/dfdDnHp1Hwpz0qSsqxEuV5dg8fjXaCnf0Ce3VIrjW2uJ1z99Isr5Oie97w3ckGJ0gnT5QsPP+VTvbzUOFk2o+iiri70qUMKI4AAAggggAACCCCAAAIIIIAAAggggAACCCCAwHkCOmQmCGCxqBGwgIAOm4kFGBkCAggggAACQRe49LvrpL6126WfWaXp6vSrLImLscm9i8q5xs7LmxgYHJIXt9dJdXOnS8ma/R/IT/55md/v8suPrJKi0RNN1Teuj1wxq1gSYu2mylMIAQQQQAABBBBAAAEEEEAAAQQQQAABBBBAAAEEAi+gQ2aCAFbg1wUtIuCzgA6bic+TpgICCCCAAAJhKPBPf9wmf9553GXkRWnxsqyqyPn1O+aMkswkRxjOLjRDHhoakjW7GmTP8Va3HT73swdkw+on/R7MvKW3ybLPf8NrfePKyFtU+CotIdZrWQoggAACCCCAAAIIIIAAAggggAACCCCAAAIIIIBA8AR0yEwQwAre+qBlBEwL6LCZmJ4sBRFAAAEEEAhjgd++c1i+vXq3ywzs0VFy36IKiVa/fnxCrkwqTA3jWQZ36BsOnJS/HW722MnPvnSLHNm93e9BmLmGMMYW5QzM5afG+90PFRFAAAEEEEAAAQQQQAABBBBAAAEEEEAAAQQQQCAwAjpkJghgBWYt0AoCFyWgw2ZyUQBURgABBBBAIEwEtlefkhv+a4Pb0d6qTlPKSYmTiQUp8omJeWEyo9AOc2dti7y2p2HYTr/7mSVysvpDvweWXzZG/vVXL3usHxUlsmRKgVTmJPndBxURQAABBBBAAAEEEEAAAQQQQAABBBBAAAEEEEAgcAI6ZCYIYAVuPdASAn4L6LCZ+D15KiKAAAIIIBBGAr39gzLpgTVi/Hrhs3hMtkwtTpOMxFi5c25pGM0qNEM91NguL79/XAbVFYSenvbufvneyuXSVbvH70F5OwHrsnE5Mk29Jx4EEEAAAQQQQAABBBBAAAEEEEAAAQQQQAABBBCwhoAOmQkCWNZYS4wiwgV02Ewi/BUyfQQQQACBCBJY/ugG2XL0lMuMx+Ymy1WTzpx8dd/iComLsUWQyvBTbWjtlme31EjfgOfw1cDgkDy/rVY+ePbH0r79Fb/t5i29TZZ9/htu688qzZD5o7P8bpuKCCCAAAIIIIAAAggggAACCCCAAAIIIIAAAgggEHgBHTITBLACvy5oEQGfBXTYTHyeNBUQQAABBBAIU4HvvbJHfvX2IZfRp8TZ5R/nlTm/fv30QinLSgzTGQZ22C2dffLU5mrp7B0YtuE3952Q99UVhT31B6T+91/yexBffmSVFI2e6FJ/XN6ZgFyUcQchDwIIIIAAAggggAACCCCAAAIIIIAAAggggAACCFhGQIfMBAEsyywnBhLJAjpsJpH8/pg7AggggEBkCfzlg3q59/9udTvpz8wvk0SHXS4py5C5lZy01KVCV0+r8NUpFcIa7tlX3yZ/2VV/rsjxP3xFeo/t83lhebp+sDgjQa6fViB2W7TPbVIBAQQQQAABBBBAAAEEEEAAAQQQQAABBBBAAAEEgiugQ2aCAFZw1witI2BKQIfNxNREKYQAAggggIAGAifaumX2d9a5ncm1k/OlMidJjMDP8qoiDWbr/xT6BgZllbpS8Njp7mEbOdneo0JaNdKvriA8+/Qc/1Aanvg3GervNT0Ae6xDPv/jP0rxmMnn1clKipWbZhZzJaRpSQoigAACCCCAAAIIIIAAAggggAACCCCAAAIIIBBaAR0yEwSwQrtm6A0BtwI6bCa8WgQQQAABBCJJYMEPXpeaU10uU64qSZf5o7MkxhYlKxdXSnR0ZF53N6jCVH/eeVwOnGgfdln09A/IU5tq5HSX6wlZnQc2yck/fd9UCMsIX915/09l4qWXnddfsroW8uZZxZISFxNJy5O5IoAAAggggAACCCCAAAIIIIAAAggggAACCCAQVgI6ZCYIYIXVkmOwugrosJno+m6YFwIIIIAAAu4EvvTUdnnxvWMuH+WnxsnN6rQl47n9khLJSYmLOMChoSF5c3+jvFd9eti5G+WMkNbBxg635Yzo2pyU07L+d9+V2gO7PbZlXDt4w8r/cDn5KtYe7XwX2cmOiHsHTBgBBBBAAAEEEEAAAQQQQAABBBBAAAEEEEAAgXAS0CEzQQArnFYcY9VWQIfNRNuXw8QQQAABBBBwI/D4xiPy9T/tcvnEpk68um9RhRi/XjYuR6YVp0Wc39ajzfL2/pNe571FlfvrgSaP5eZXZknVqHRprq+VB++4wm25u7/1qDr16nKXz6KjouSG6YVSkpngdRwUQAABBBBAAAEEEEAAAQQQQAABBBBAAAEEEEAAgZEV0CEzQQBrZNcQvSPgFNBhM+FVIoAAAgggEEkCH9S1yJKfv+N2yivUqUt56iSscXnJcvXk/EhikX31bfKKOtXK21PT3CkvbK+TIQ8FK7IT5VplF6WCVMMFsO5/fJ1k5BW5tHLlxDyZUJDibRh8jgACCCCAAAIIIIAAAggggAACCCCAAAIIIIAAAhYQ0CEzQQDLAguJISCgw2bCW0QAAQQQQCCSBPoHBmXyA2ulq2/AZdoLR2fJ9JJ0SYmPkbvnl0UMS+2pTlm1rU4GBj3Fqs5QtHX3yZObatzaGZ+nJcTILbOKxWG3Ocv7GsCap07Oml2WETHuTBQBBBBAAAEEEEAAAQQQQAABBBBAAAEEEEAAgXAX0CEzQQAr3Fch49dCQIfNRIsXwSQQQAABBBDwQeCWX2+Udw81u9QYnZMk1/z95KvPLiyXJIfdh1bDs2hTe488vaVGevoGh52AEc56bmut1Ld2uy1nV1c3GuGrzCTHuc99CWBNKUqVy9XVj8bJWTwIIIAAAggggAACCCCAAAIIIIAAAggggAACCCAQHgI6ZCYIYIXHWmOUmgvosJlo/oqYHgIIIIAAAi4CD63ZK4+8cdDl60bg6uzJV0um5Mvo3GSt9dp7+uWpTdXqZKt+r/N8c98Jeb+2xWO5q9TVgWPV1Y0ffcwGsMrVtYVLpxRItApx8SCAAAIIIIAAAggggAACCCCAAAIIIIAAAggggED4COiQmSCAFT7rjZFqLKDDZqLx62FqCCCAAAIIuBVYt6dB7v79Fref3TWvVJLjYqRqVLosHJOtrWBP/4A8u6VWGtt6vM5xb32rrNnV4LHcVHV61eKxOS6fmwlg5aXGybIZRRJrj/Y6DgoggAACCCCAAAIIIIAAAggggAACCCCAAAIIIICAtQR0yEwQwLLWmmI0ESqgw2YSoa+OaSOAAAIIRLBAc0evzPj2q24Frp6UJ2PUyVcFaXGyYlaJlkrGdYJ/eq9OjjZ1ep3fSeOKws010q/quHvy/x6gsrk5vcpbAKusrExumV0sCbH6X/XoFZoCCCCAAAIIIIAAAggggAACCCCAAAIIIIAAAgiEoYAOmQkCWGG48BiyfgI6bCb6vRVmhAACCCCAgHeBy3/4phw62eFScFpxmixSJ18ZgaKViyvEbtPrZKahoSFZu7tBdh9r9YpknJL11KYaOd3V57ZsfIxNbptdIklx7gNUwwWwHnzyTVm5dI6kJ8Z6HQcFEEAAAQQQQAABBBBAAAEEEEAAAQQQQAABBBBAwJoCOmQmCGBZc20xqggT0GEzibBXxnQRQAABBBBwCvzLs+/Lc1trXTRyUxxyy99Pvloxq1idhBWvldiGgyflb4eavc7JCGr9eedxOdjoGlIzKkdFidw4vVCK0hM8tjVcAOtv7++R2VPGeR0HBRBAAAEEEEAAAQQQQAABBBBAAAEEEEAAAQQQQMC6AjpkJghgWXd9MbIIEtBhM4mg18VUEUAAAQQQOCfwxN+q5f99YaeLiHGT3n2Lzpx8tXBMllSNytBG7YO6FnlVnX5l5tlypFn+erDJY9H5lYZN+rBNDRfAOnz4sJSWlpoZCmUQQAABBBBAAAEEEEAAAQQQQAABBBBAAAEEEEDAogI6ZCYIYFl0cTGsyBLQYTOJrDfGbBFAAAEEEDgjsK++Ta58+G23HMuriqRQnXxVmZMkS6cWaEF2WF23+NJ7x2RQnWzl7alp7pQXtteJp5IV2Yly7eR8dQqWSqsN8xDA8ibN5wgggAACCCCAAAIIIIAAAggggAACCCCAAAIIhLeADpkJAljhvQYZvSYCOmwmmrwKpoEAAggggIBPAoODQzL1m2ulraffpd68ykyZqU6+SnTY5LMLyr0GjXzqeAQKN7R2O69b7O0f9Np7W3efPLmpRrr6BtyWTUuIUVc0FovDbvPaFgEsr0QUQAABBBBAAAEEEEAAAQQQQAABBBBAAAEEEEAgrAV0yEwQwArrJcjgdRHQYTPR5V0wDwQQQAABBHwV+PRv/ybrPzzpUs044WnJlDMnX901r0xSVegoXJ+Wzj55eku1dPS4D1R9dF4DKpRmBLXqVWDL3WNX9zMa4avMJIcpDgJYppgohAACCCCAAAIIIIAAAggggAACCCCAAAIIIIBA2ArokJkggBW2y4+B6ySgw2ai0/tgLggggAACCPgi8JNX98tP133oUiU+xjj5qsx58tVVk/JkfH6KL81apmy3OsXq6c010tzRa2pMb+47Ie/Xtngse9XEPBmbl2yqLaMQASzTVBREAAEEEEAAAQQQQAABBBBAAAEEEEAAAQQQQCAsBXTITBDACsulx6B1E9BhM9HtnTAfBBBAAAEEzAq8vb9R7nhsk9vi/zC3VFLjY2RqcapcPi7XbJOWKdc/MCirttVJ3ekuU2PaW98qa3Y1eCw7rShNFo3NNtXW2UIEsHziojACCCCAAAIIIIAAAggggAACCCCAAAIIIIAAAmEnoENmggBW2C07BqyjgA6biY7vhTkhgAACCCBgRqC1u0+mfnOtDA25lr5yQq6MUydfZSc75FOXjjLTnGXKDKkJ/Xnncfmwod3UmE629zhPyupXVxC6e/JT42TZjCKxqSsIfXnGqdOyrlSnZkX7WM+XPiiLAAIIIIAAAggggAACCCCAAAIIIIAAAggggAACIyegQ2aCANbIrR96RuCcgA6bCa8TAQQQQACBSBa48idvy76GNheCKYWpctm4HHUNocjKxZUSa48OGybjKsHt1adNjbenf0Ce3FQjLV19bssb1zHeNrtEkuLspto7W2h0bpJcMymf8JVPahRGAAEEEEAAAQQQQAABBBBAAAEEEEAAAQQQQCC8BHTITBDACq81x2g1FdBhM9H01TAtBBBAAAEETAl8bdUOZwDpwic7ySG3XVLi/PLyqiIpzkgw1d5IF9p69JQYVyuaec6elHWwscNtcSN8duP0QilK923u5dmJsmRKgc8nZpkZM2UQQAABBBBAAAEEEEAAAQQQQAABBBBAAAEEEEDAOgI6ZCYIYFlnPTGSCBbQYTOJ4NfH1BFAAAEEEJBnt9TIvz63w0XCuGzv3kUVzpOv5lZkyiXlmZbX2q9O8npFXT3o7kpFd4PfcqRZ/nqwyeO85ldmSdWodJ/mXZZlhK/yxW4LnxPDfJoghRFAAAEEEEAAAQQQQAABBBBAAAEEEEAAAQQQQOCcgA6ZCQJYLGgELCCgw2ZiAUaGgAACCCCAwIgJHGxslyt+9Jbb/o3Tn4yTr4xQ0fXqf1v5qT3VKS9sq5P+wSFTw6xpVuW314mn0pXZ6grByXnqCkYjimbuKVFWn5xWIDGEr8yBUQoBBBBAAAEEEEAAAQQQQAABBBBAAAEEEEAAgTAX0CEzQQArzBchw9dDQIfNRI83wSwQQAABBBDwT8C4hm/6t1+V0519Lg3MUadezS7LEEdMtNynTsPyJYzk32j8q9XU3iPPbKmV7r4BUw20dfc5r13s8lA+PSFGVswqFofdZqo9o1BherzcoEJqhK9Mk1EQAQQQQAABBBBAAAEEEEAAAQQQQAABBBBAAIGwF9AhM0EAK+yXIRPQQUCHzUSH98AcEEAAAQQQuBiBu/57s7y+94RLE6WZCXLdtDMnX90xZ5RkJjkuppug1G3v6ZenN9dIa5drgMxdhwPqhKznttZKfWu32/HYo6PkFhW+8mWuBWlxzhPCfAlsBQWDRhFAAAEEEEAAAQQQQAABBBBAAAEEEEAAAQQQQCCkAjpkJghghXTJ0BkC7gV02Ex4twgggAACCES6wCNvHJCH1uxzYYizR8s9C8udJ199fEKuTCpMtRRVT/+AM0x1orXH9Lje2HdCdtS2eCx/1cQ8GZuXbLq9vNQ458lXcTHmT8sy3TgFEUAAAQQQQAABBBBAAAEEEEAAAQQQQAABBBBAwNICOmQmCGBZeokxuEgR0GEziZR3xTwRQAABBBDwJLDh4Em57Td/c/vxHZeOkvTEWJlYkCKfUOEkqzzGSVYvvV8nR052mh7S3vpWWbOrwWP5aUVpsmhstun2clIcsmxGEeEr02IURAABBBBAAAEEEEAAAQQQQAABBBBAAAEEEEBALwEdMhMEsPRak8wmTAV02EzClJ5hI4AAAgggEDCBDnWN3+QH1ojKNLk8Hxufo8JXqZKhQlh3zi0NWJ8X09DQ0JC8urtBdh1rNd3MyfYe51WF/e4mqVrJVydZGWEqm7qC0MyTleyQ5ap8fCwnX5nxogwCCCCAAAIIIIAAAggggAACCCCAAAIIIIAAAjoK6JCZIICl48pkTmEnoMNmEnboDBgBBBBAAIEgCFz7s/VuA02T1MlXV4zPdfZ476IKSwSONh5skncPNZlWMK4qfHJTjbR09bmtk6BCVLfOLpEkh91Um0YY7aaZRZIQa668qUYphAACCCCAAAIIIIAAAggggAACCCCAAAIIIIAAAmEnoENmggBW2C07BqyjgA6biY7vhTkhgAACCCDgq8B/vviB/OHdoy7VMlXY6FPqGkLjuW5agZRnJ/nadEDLf1DX4jz9yuxjnJa1esdxOXSyw22VKHXg1Y3TC6UoPcFUk+kJMbJ8ZrHpsJapRimEAAIIIIAAAggggAACCCCAAAIIIIAAAggggAACYSmgQ2aCAFZYLj0GrZuADpuJbu+E+SCAAAIIIOCPwIvb6+RLT7/ntuq9C8vFEWOT2WUZMq8yy5/mA1LniApR/em9Y+qqRDd3JXroYfORZtmgTszy9MxX86kalW5qfKnxMc6Tr5LjYkyVpxACCCCAAAIIIIAAAggggAACCCCAAAIIIIAAAgjoLaBDZoIAlt5rlNmFiYAOm0mYUDNMBBBAAAEEgipQ3dQpCx96w20f16uTr0ZlJkpxRoIsryoK6jg8NX6itVue3Vorvf2Dpvuvbu4UI1jmKa5VqU7zumZynkQZx2B5eZLj7Cp8VSxGCIsHAQQQQAABBBBAAAEEEEAAAQQQQAABBBBAAAEEEDAEdMhMEMBiLSNgAQEdNhMLMDIEBBBAAAEERlzAuCQpFBAAACAASURBVKpv1nfWycn2HpexXKJOvrq0PFNibFGycnGlREd7DywFckItXX3y9OZq6egZMN1sW3efPLmpRrr63NcxrhJcMatYHHab1zaTHEb4qkjSEmK9lqUAAggggAACCCCAAAIIIIAAAggggAACCCCAAAIIRI6ADpkJAliRs16ZqYUFdNhMLMzL0BBAAAEEEAipwD2Pb5G1uxtc+ixRJ1/dML3Q+fXbLymRnJS4kI2rWwWontlSI03tvab7HBgckufUaVn16tQsd48RJFuhTrPKTHJ4bTPRYVOnfhVLRiLhK69YFEAAAQQQQAABBBBAAAEEEEAAAQQQQAABBBBAIMIEdMhMEMCKsEXLdK0poMNmYk1ZRoUAAggggEDoBX711kH53v/sdek41hYtn1tULtHqqr7LxuXItOK0kAyuf2BQVqkrBOtOdfnU3xv7TsiO2haPda6elCdjcpO9thkfa4SviiTLRFDLa2MUQAABBBBAAAEEEEAAAQQQQAABBBBAAAEEEEAAAe0EdMhMEMDSblkyoXAU0GEzCUd3xowAAggggEAwBDYfaZabfrnRbdPGyVdGEGlcXrJcPTk/GN2f16ZxJeIrO+tlf0ObT33tPd4qa9yc4nW2ESM8tmhMttc242JssqyqUHKSQ3fal9dBUQABBBBAAAEEEEAAAQQQQAABBBBAAAEEEEAAAQQsJaBDZoIAlqWWFIOJVAEdNpNIfXfMGwEEEEAAgQsFjOv+Jj+wRvoGhlxwLlcnX00uTJWU+Bi5e35Z0PHe2t8o246e8qmfxrYe53WF/eoKQndPfmqcLJtRJLboqGHbdcREO8vlhvCqRZ8mSmEEEEAAAQQQQAABBBBAAAEEEEAAAQQQQAABBBCwhIAOmQkCWJZYSgwi0gV02Ewi/R0yfwQQQAABBD4qcN0jf5X3a067oIzPT5ZPTMhzfv2zC8slyWEPGty26lPy1r5Gn9rvUeGxJzfXSEtXn9t6Ceo6wVtnl3gdd6w9Wm6cUSj5qfE+9U9hBBBAAAEEEEAAAQQQQAABBBBAAAEEEEAAAQQQiDwBHTITBLAib90yYwsK6LCZWJCVISGAAAIIIDBiAt96ebc89tfDLv2nJcTInXNKnV9fMiVfRucmB2WMH6orB/+887ioGwhNP8Z1hat3HJdDJzvc1olSB17dOL1QitIThm0zxhYlN6iTrwrTCF+ZxqcgAggggAACCCCAAAIIIIAAAggggAACCCCAAAIRLKBDZoIAVgQvYKZuHQEdNhPraDISBBBAAAEERl5g9Y5j8s9PbHc7kHsWlEu8Oklqxqh0WTQmO+CDrTvdJau21nq8QtBTh5uPNMuGg00ex7OgMss55uEeu7qW8HoV0irOGD6kFfBJ0yACCCCAAAIIIIAAAggggAACCCCAAAIIIIAAAgiErYAOmQkCWGG7/Bi4TgI6bCY6vQ/mggACCCCAwMUKHG/pkjnfe91tM0un5kt5VpK6ni9OblHX+QXyae7olafVFYLd6ipBX57q5k55cXudeDowqzInSa6ZlCdRxjFYHh6bCl9dN61ARmUm+tI1ZRFAAAEEEEAAAQQQQAABBBBAAAEEEEAAAQQQQCDCBXTITBDAivBFzPStIaDDZmINSUaBAAIIIICAdQTmfG+dHG/pdhnQTHWK1Dx1mpQRWFq5uELstuiADLqjp1+eUuGr1q4+n9pr6+6TJzfVSJeH0Fa6ujbxllklEmv3PE5jLsaViuXZST71TWEEEEAAAQQQQAABBBBAAAEEEEAAAQQQQAABBBBAQIfMBAEs1jECFhDQYTOxACNDQAABBBBAwFIC//TENvnzjuMuYypKi5dlVUXOr6+YVSwF6v9f7NPbPyjPqWsHG1pdA1/Dtd0/OCjPb62Teg/1YmxRsmJmsWQmOTw2E61Oxbp2Sp5U5iRf7DSojwACCCCAAAIIIIAAAggggAACCCCAAAIIIIAAAhEooENmggBWBC5cpmw9AR02E+upMiIEEEAAAQRGVuC37xyWb6/e7TIIuzot6r5FFRKtfl04JkuqRmVc1EAHB4fkpfePyeGTHT6388beE7KjrsVjvavVtYNjcj0Hq4wbCa+ZnD9sGZ8HRQUEEEAAAQQQQAABBBBAAAEEEEAAAQQQQAABBBCIKAEdMhMEsCJqyTJZqwrosJlY1ZZxIYAAAgggMFIC79Wclusf+avb7m9VJ1/lpMSpU6OSZOnUAr+HODQ0JK/tOSEfDBOi8tT43uOtsmZ3g8e+pxWnyaIx2R4/N8JXV07Mk/H5KX6Pn4oIIIAAAggggAACCCCAAAIIIIAAAggggAACCCCAgA6ZCQJYrGMELCCgw2ZiAUaGgAACCCCAgKUEjGsBJz+wRnrUrxc+i1WwaaoKOCU6bPLZBeUSZaSZ/HjePdQkGw82+Vyzsa1HntlSI/3q9Cx3T35qnCybUSQ2dUqXp+fjE3JlUmGqz31TAQEEEEAAAQQQQAABBBBAAAEEEEAAAQQQQAABBBD4qIAOmQkCWKxpBCwgoMNmYgFGhoAAAggggIDlBG765QbZfOSUy7jGqmv9rlLX+xnPXfPKJDUhxuex7zrWImt3eT7BylODPX0D8uTmGmnp6nNbJCHWJrfOLpEkh93jmK4YnyNTitJ8HjMVEEAAAQQQQAABBBBAAAEEEEAAAQQQQAABBBBAAIELBXTITBDAYl0jYAEBHTYTCzAyBAQQQAABBCwn8L1X9siv3j7kMq6UOLv8owpeGY8RxPL1Gr+jTR3y4vZjMqiuIPTlMa4sXL3juBw62eG2mnEQ17LpRVKYHu+x2cVjs2V6Sbov3VIWAQQQQAABBBBAAAEEEEAAAQQQQAABBBBAAAEEEPAooENmggAWCxwBCwjosJlYgJEhIIAAAgggYDmBNbvq5XN/2Op2XJ+ZX6auILSrqwhT5fJxuabHfqKtW57dUivGFYe+PpuPNMuGYa4sXFCZJTNGeQ5XLRyTJVWjMnztlvIIIIAAAggggAACCCCAAAIIIIAAAggggAACCCCAgEcBHTITBLBY4AhYQECHzcQCjAwBAQQQQAABywk0tvXIrO+85nZc107Ol8qcJMlOdsinLh1lauyt3X3y9KYaae/pN1X+o4WqmzvVqVl14unMLGMs16jTuKKMY7DcPHMrMuWS8kyf+6UCAggggAACCCCAAAIIIIAAAggggAACCCCAAAIIIDCcgA6ZCQJYrHEELCCgw2ZiAUaGgAACCCCAgCUFFvx/r0tNc5fL2GaUpMmC0dkq8CRy3+IKcdhtw46/u29AntlSI03tvT7Ps00Ft55Uwa0u1Ya7Jz0hRm6ZVSKx9mi3n19SniFzK7J87pcKCCCAAAIIIIAAAggggAACCCCAAAIIIIAAAggggIA3AR0yEwSwvL1lPkcgBAI6bCYhYKILBBBAAAEEwlLgS09tlxffO+Yy9vzUOLl5ZrHz68tmFElJZoLH+fUPDMoqdXpV3SnXIJc3lP7BQXl+a53Ut3a7LRpji5IVahyZSQ63n88sTZf56mpCTydjeeufzxFAAAEEEEAAAQQQQAABBBBAAAEEEEAAAQQQQACB4QR0yEwQwGKNI2ABAR02EwswMgQEEEAAAQQsKfD4xiPy9T/tchmbLTpK7ltUIcavc9T1fpd6uN5vaGhI/ueDetlX3+bX/N7Ye0J21LV4rHu1unZwTG6y28+nq1O6Fo0xTulyfy2hXwOiEgIIIIAAAggggAACCCCAAAIIIIAAAggggAACCCDwEQEdMhMEsFjSCFhAQIfNxAKMDAEBBBBAAAFLCnygwk9Lfv6O27EZJ0/lqZOwyrIS5frphW7LvL2/UbYePeXX3PYcb5W1uxs81p1WfCZg5e6ZWpwql43NIXzllzyVEEAAAQQQQAABBBBAAAEEEEAAAQQQQAABBBBAwKyADpkJAlhm3zblEAiigA6bSRB5aBoBBBBAAIGwFjCuD5zyzbXS2TvgMo8Fo7NkRkm6OGKinadhXXjS1PbqU/Lmvka/5t/Y1iPPbKmR/sEht/ULVPDrRnX1oXEC14XPpMJU+dh4wld+wVMJAQQQQAABBBBAAAEEEEAAAQQQQAABBBBAAAEEfBLQITNBAMunV05hBIIjoMNmEhwZWkUAAQQQQEAPgVt//a5sPNTkMpnROUlyzeR859fvmDNKMpMc58ocONEmq3ccF3UDoc9PT9+APLm5Rlq6+tzWTYi1yW2zSyTRYXf5fHx+ilw5MZeTr3xWpwICCCCAAAIIIIAAAggggAACCCCAAAIIIIAAAgj4I6BDZoIAlj9vnjoIBFhAh80kwCQ0hwACCCCAgFYCD63ZK4+8cdBlTkkqAHX3/DLn1z8+IVeMk6eM59jpLnl+a63H06uGwxlSiS0juHXoZIfbYlHqwKtl04ukMD3e5fOxecly1cQ8iXZzKpZWL4TJIIAAAggggAACCCCAAAIIIIAAAggggAACCCCAgGUEdMhMEMCyzHJiIJEsoMNmEsnvj7kjgAACCCDgTeD1vQ1y139vcVvsrnmlkhwXIxMLUuQTKvzU3NErT6vTq7rVKVb+PJuPNMuGg66nbZ1ta0GluvZwVLpL05V/P43L3ZWE/oyDOggggAACCCCAAAIIIIAAAggggAACCCCAAAIIIICAGQEdMhMEsMy8acogEGQBHTaTIBPRPAIIIIAAAmEtcEqFqqZ/+1W3c2j80w+kc+96l8/uf3ydZOQV+TTv6uZOeXF7nXi6tdAZspqU53K9YHl2oiyZUiCEr3zipjACCCCAAAIIIIAAAggggAACCCCAAAIIIIAAAggEQECHzAQBrAAsBJpA4GIFdNhMLtaA+ggggAACCOgucPmP3pRDja7XArZu+ZOcWvcbl+n7GsBq6+6TJzfVSJeHk7PSE2LkllklEmuPPq+v0qwEWarCV3bb+V/X/X0wPwQQQAABBBBAAAEEEEAAAQQQQAABBBBAAAEEELCGgA6ZCQJY1lhLjCLCBXTYTCL8FTJ9BBBAAAEEvAr8y7Pvy3Nba13K9RzbL/V/+LLL130JYPUPDjrbbmjtcTuOGFuUM3yVkRh73ufFGQly3bQCiSF85fX9UQABBBBAAAEEEEAAAQQQQAABBBBAAAEEEEAAAQSCI6BDZoIAVnDWBq0i4JOADpuJTxOmMAIIIIAAAhEo8OSmavnaqp0uMx8a6Jeah2+Wof7e8z7zJYD1+t4TsrOuxaPq1erawTG5yed9XpgeL9dPK3Q5ESsCXw1TRgABBBBAAAEEEEAAAQQQQAABBBBAAAEEEEAAgREU0CEzQQBrBBcQXSNwVkCHzYS3iQACCCCAAALDC+yrb5MrH37bbaH6P/6b9NTuOu8zswGsPcdbZe3uBo+dTytOk0Vjss/7vCAtTq6fXigOu43XhgACCCCAAAIIIIAAAggggAACCCCAAAIIIIAAAgiMqIAOmQkCWCO6hOgcgTMCOmwmvEsEEEAAAQQQGF5gcHBIpn5zrbT19LsUPPXG76R10/Pnfd1MAKuxrUee2VIj/aptd09BapzcOKNIbNFR5z7OTTG+VihxMYSvWLMIIIAAAggggAACCCCAAAIIIIAAAggggAACCCAw8gI6ZCYIYI38OmIECBDAYg0ggAACCCAQIQKf/u3fZP2HJ11m27l/ozS+8J3zvu4tgNXTNyBPbq6Rlq4+t3oJsTa5bXaJJDrs5z7PTnbI8qoiwlcRst6YJgIIIIAAAggggAACCCCAAAIIIIAAAggggAAC4SBAACsc3hJjRCAMBHTYTMKAmSEigAACCCAw4gIPv7ZfHn7tQ5dxDHScktpffPq8rw8XwBoaGpKXdxyXwyc73M4pSh14tWx6kRSmx5/7PCspVoWviiVeBbN4EEAAAQQQQAABBBBAAAEEEEAAAQQQQAABBBBAAAGrCOiQmeAELKusJsYR0QI6bCYR/QKZPAIIIIAAAiYF3t7fKHc8tslt6bpffUb6T9ef+2y4ANamI82y8WCTx14XjM6SGSXp5z7PSDTCV0XnnYZlcsgUQwABBBBAAAEEEEAAAQQQQAABBBBAAAEEEEAAAQSCKqBDZoIAVlCXCI0jYE5Ah83E3EwphQACCCCAQGQLtHb3ydRvrhV1gJXLc/LlH0rH7jfPfd1TAKu6uVNe3F4nbppw1q3MSZJrJuVJlHEMlnrSEmLkppnFkvSRqwgj+y0wewQQQAABBBBAAAEEEEAAAQQQQAABBBBAAAEEELCSgA6ZCQJYVlpRjCViBXTYTCL25TFxBBBAAAEEfBS48idvy76GNpdabdv+LM2vPnru6+4CWG0qwPXkphrp6htw22u6ClvdMqtEYu3Rzs9T4o3wVZGkxMX4OEqKI4AAAggggAACCCCAAAIIIIAAAggggAACCCCAAAKhEdAhM0EAKzRrhV4QGFZAh82EV4wAAggggAAC5gS+tmqnClFVuxTubTgox//7i+e+fmEAq39wUJ7bWisNrT1uO4qxRTnDV8Z1g8aTHGeXm6qKJVWFsngQQAABBBBAAAEEEEAAAQQQQAABBBBAAAEEEEAAAasK6JCZIIBl1dXFuCJKQIfNJKJeGJNFAAEEEEDgIgSe3VIj//rcDpcWhgYHpOant8hQb5fzswsDWK/vPSE761o89ny1unZwTG6y83PjukHj5Ku0hDNhLB4EEEAAAQQQQAABBBBAAAEEEEAAAQQQQAABBBBAwKoCOmQmCGBZdXUxrogS0GEziagXxmQRQAABBBC4CIFDje1y+Y/eOtdCT/0Bad+xVvoaDklv4xEZ6ut2fnb3tx6ViZde7vzfe463ytrdDR57nV6cJgvHZDs/T4i1qfBV8bmTsC5iqFRFAAEEEEAAAQQQQAABBBBAAAEEEEAAAQQQQAABBIIuoENmggBW0JcJHSDgXUCHzcT7LCmBAAIIIIAAAobA0NCQzPj2q1J/cLc0v/ZL6T22zyNM6YTpsvjOr8rbp1NkYHDIbbmC1Di5cUaR2KKjJF6Fr5ZXFUlWkgNsBBBAAAEEEEAAAQQQQAABBBBAAAEEEEAAAQQQQCAsBHTITBDACoulxiB1F9BhM9H9HTE/BBBAAAEEAinw8S/9WNY98jUZ6u/12myUPVayrvt3Saic7VLWOO3qttklkqiuHIyLscmyqkLJSY7z2iYFEEAAAQQQQAABBBBAAAEEEEAAAQQQQAABBBBAAAGrCOiQmSCAZZXVxDgiWkCHzSSiXyCTRwABBBBAwAeBLVu2yNx586Wvt8d0LSOElXvbD8SRP/pcnagokWXTi6QwPV5i7dHOk69yUwhfmUalIAIIIIAAAggggAACCCCAAAIIIIAAAggggAACCFhCQIfMBAEsSywlBhHpAjpsJpH+Dpk/AggggAACZgXmzJkj7777rtni58o5CsZJ3qd/eO7/LxidJTNK0p3hqxumF0pBWrzPbVIBAQQQQAABBBBAAAEEEEAAAQQQQAABBBBAAAEEEBhpAR0yEwSwRnoV0T8CSkCHzYQXiQACCCCAAALeBbZu3SozZ870XtBDibw7HxZHXqWMzkmSqyflOcNX16vwVVF6gt9tUhEBBBBAAAEEEEAAAQQQQAABBBBAAAEEEEAAAQQQGEkBHTITBLBGcgXRNwJ/F9BhM+FlIoAAAggggIB3gZUrV8qjjz7qvaCHEknTr5XK678gt8wqkYRYmzN8VZxB+MpvUCoigAACCCCAAAIIIIAAAggggAACCCCAAAIIIIDAiAvokJkggDXiy4gBIMAJWKwBBBBAAAEEIkVg7ty5snHjRr+nG1c0Xv7l589IdrJDPjm1QEqzEv1ui4oIIIAAAggggAACCCCAAAIIIIAAAggggAACCCCAgBUECGBZ4S0wBgQ0ENBhM9HgNTAFBBBAAAEEgi4wZcoU2blzp9/9ZBRXytcfe0WWTM2Xiuwkv9uhIgIIIIAAAggggAACCCCAAAIIIIAAAggggAACCCBgFQEdMhOcgGWV1cQ4IlpAh80kol8gk0cAAQQQQMCkwMWegFU2YYasfeNNqcxJNtkjxRBAAAEEEEAAAQQQQAABBBBAAAEEEEAAAQQQQAABawvokJkggGXtNcboIkRAh80kQl4V00QAAQQQQOCiBFauXCmPPvqo323c9g+fkT/+7jd+16ciAggggAACCCCAAAIIIIAAAggggAACCCCAAAIIIGA1AR0yEwSwrLaqGE9ECuiwmUTki2PSCCCAAAII+Ciwbds2qaqq8rHW/xbfunWrzJgxw+/6VEQAAQQQQAABBBBAAAEEEEAAAQQQQAABBBBAAAEErCagQ2aCAJbVVhXjiUgBHTaTiHxxTBoBBBBAAAE/BObMmSPvvvuuzzWNehs2bPC5HhUQQAABBBBAAAEEEEAAAQQQQAABBBBAAAEEEEAAASsL6JCZIIBl5RXG2CJGQIfNJGJeFhNFAAEEEEDgIgW2bNkiCxYskO7ubtMtxcXFyfr162XmzJmm61AQAQQQQAABBBBAAAEEEEAAAQQQQAABBBBAAAEEEAgHAR0yEwSwwmGlMUbtBXTYTLR/SUwQAQQQQACBAAqsXr1abrrpJlMhLCN89eyzz8qSJUsCOAKaQgABBBBAAAEEEEAAAQQQQAABBBBAAAEEEEAAAQSsIaBDZoIAljXWEqOIcAEdNpMIf4VMHwEEEEAAAZ8FjJOwPve5z8m2bds81jWuHfzZz37GyVc+61IBAQQQQAABBBBAAAEEEEAAAQQQQAABBBBAAAEEwkVAh8wEAaxwWW2MU2sBHTYTrV8Qk0MAAQQQQCBIAs4/A1SOEUfheBnq75Wh3i6RoUHpa2mQl194nlOvguROswgggAACCCCAAAIIIIAAAggggAACCCCAAAIIIGAdAR0yEwSwrLOeGEkEC7zzzjuyYMECtwLr16+X+fPnR7AOU0cAgVAL6PAHnFCb0R8C/gqc9/vNZpcoW8yZEJZ6Dh8+LKWlpf42rU099iRtXiUTQUALAfYkLV4jk0BAKwH2Ja1eJ5NBIOwF2JPC/hUyAQS0EmBP0up1MhkEwl6APcn7K9TBiACW9/dMCQSCLkAAK+jEdIAAAj4I6PAHHB+mS1EERlSA32/e+THybkQJBBAInQB7Uuis6QkBBMwJsC+Zc6IUAgiERoA9KTTO9IIAAuYE2JPMOVEKAQRCI8Ce5N1ZByMCWN7fMyUQCLoAAaygE9MBAgj4IKDDH3B8mC5FERhRAX6/eefHyLsRJRBAIHQC7Emhs6YnBBAwJ8C+ZM6JUgggEBoB9qTQONMLAgiYE2BPMudEKQQQCI0Ae5J3Zx2MCGB5f8+U8FGgo6NDmpubxfg1Pj5e0tPTJSUlxcdWgl+8v79fTp48KW1tbRIVFeUcY1ZWlkRHRwe/8wt6IIAVcnI6RACBYQR0+AMOLxiBcBHg95v3N4WRdyNKIIBA6ATYk0JnTU8IIGBOgH3JnBOlEEAgNALsSaFxphcEEDAnwJ5kzolSCCAQGgH2JO/OOhgRwPL+nkNWYmhoSA4fPiw7duyQDz74wPm/q6urpaamRk6fPi2dnZ3O/4xQU1pamqSmpkphYaFUVVXJzJkzZe7cuZKXlxey8Z7tqKmpSZ5//nl55ZVXZOvWrVJbW+syhtzcXJk2bZpcffXVsnz5cue4Q/0MDg7K2rVr5aWXXpL169fL/v37pbe397xhGLbjx4+Xyy67TG644QaZN29eSIZJACskzHSCAAImBXT4A47JqVIMgREX4Peb91eAkXcjSiCAQOgE2JNCZ01PCCBgToB9yZwTpRBAIDQC7EmhcaYXBBAwJ8CeZM6JUgggEBoB9iTvzjoYEcDy/p6DVqK9vV02bNggRvjG+G/z5s1ifM3fx2azyVVXXSV33323LF26VOx2u79NmapnnB71jW98Q373u99JV1eXqTpGoZiYGLn55pvlu9/9rpSUlJiu529BI9hmjNHo7+DBgz41M3XqVPnWt74ln/zkJ32q52thAli+ilEeAQSCKaDDH3CC6UPbCARSgN9v3jUx8m5ECQQQCJ0Ae1LorOkJAQTMCbAvmXOiFAIIhEaAPSk0zvSCAALmBNiTzDlRCgEEQiPAnuTdWQcjAlje33PQSnz/+9+Xr33ta0Fpf8qUKfKb3/xGZs+eHZT2jROv7rnnHudVg/4+iYmJ8qMf/Ug+97nP+duE13rGaVy33nqrM+B2Mc+NN94ojz32mPPUsWA8BLCCoUqbCCDgr4AOf8Dxd+7UQyDUAvx+8y6OkXcjSiCAQOgE2JNCZ01PCCBgToB9yZwTpRBAIDQC7EmhcaYXBBAwJ8CeZM6JUgggEBoB9iTvzjoYEcDy/p6DViKYASxj0NHR0fKVr3xFjH6M/x2o5zvf+Y7853/+pxgnSwXiWblypfziF7+QqKioQDR3ro1t27bJNddcIw0NDQFpd+zYsc4rDINxahcBrIC8IhpBAIEACejwB5wAUdAMAkEX4Pebd2KMvBtRAgEEQifAnhQ6a3pCAAFzAuxL5pwohQACoRFgTwqNM70ggIA5AfYkc06UQgCB0AiwJ3l31sGIAJb39xy0EsEOYJ0d+IoVK+SJJ54ISAjroYcekq9+9asBN/nCF74gP/3pTwPW7p49e2ThwoViXJMYyGf06NGyfv16yc3NDWSzzhO6FixY4LZNo7/58+cHtD8aQwABBIYT0OEPOP8/e/cBHkW1NnD8hTRK6L1IExCkg6AiigqKIKioKMXeLiI2rgUr4rVxvZaromIBFSt2UBFEEfnARpFehUvvNbQQEr59B7Mm2Ulmdnd2d3b2f56HByWn/s5wstl9eQ87jEC8CPD3zXqnMLI2ogYCCERPgDMpetaMhAAC9gQ4l+w5UQsBBKIjwJkUHWdGQQABewKcSfacqIUAAtER4EyydvaCEQFY1vscsRqFBWCVKlVK2rVrJ02aNBHNulS/fn3j6ruyZctKcnKy7NmzR3bs2CHz58+X3377Tb7//nvJysoqNu7TnQAAIABJREFUcp533XWXaPBUOOXbb781MkoVlvlKrxS89tprRa/ra9GihZQvX14yMjJk8eLFMmHCBONKxKKuLHzzzTfluuuuC2eKRtt9+/ZJ27ZtZcWKFYX21aVLF2OuHTt2lJo1a0p2drasW7dOpk2bZsxz1qxZhbY966yzZMqUKY4EtOUOQgBW2NtOBwgg4KCAF17gOMhBVwhEVIC/b9a8GFkbUQMBBKInwJkUPWtGQgABewKcS/acqIUAAtER4EyKjjOjIICAPQHOJHtO1EIAgegIcCZZO3vBiAAs632OWI3cACwNqurcubOcd955RhYkDR5KSUmxPe62bduMK/xGjBghmZmZpu30ej8NLiosy5LVYBo4pQFhOpZZ0aCkd9991whmKqzs3r1bBg4cKB999JFpFQ0806Cy448/3mo6RX79+uuvl9GjR5vWqVixorzzzjty/vnnF9mHth88eLAcPHjQtN4TTzwh9913X1jzzNuYACzHKOkIAQQcEPDCCxwHGOgCgagI8PfNmhkjayNqIIBA9AQ4k6JnzUgIIGBPgHPJnhO1EEAgOgKcSdFxZhQEELAnwJlkz4laCCAQHQHOJGtnLxgRgGW9zxGrMWnSJNmyZYv06tVLKlSoEPY4eu3eueeeK+vXrzft69RTT5WZM2eGNM6gQYPklVdeMW3bs2dP+eyzz2wHjd18883y6quvmvZ1wQUXyJdffhnSHLXRr7/+KrpOsyxdlSpVMoLQmjVrZqv/H3/8Ubp37y6HDh0KqK/BYsuWLZPatWvb6suqEgFYVkJ8HQEEoinghRc40fRiLAQQiKwAZ1JkfekdAQSCE+BMCs6L2gggEHkBzqXIGzMCAgjYF+BMsm9FTQQQiLwAZ1LkjRkBAQTsC3AmWVt5wYgALOt9jqsaK1eulDZt2hjX8JkVzTCl1wMGU1atWiWNGzc2rukrWBo1aiRz5syR9PR0211qP2eeeaZo0JFZmTFjhnE1YCjl7LPPlqlTpwY01Qxg33zzjZFlLJgyatQoI2uXWbnxxhvltddeC6a7QusSgOUII50ggIBDAl54geMQBd0ggIALBDiTXLAJTAEBBPwCnEk8DAgg4DYBziW37QjzQSCxBTiTEnv/WT0CbhPgTHLbjjAfBBJbgDPJev+9YEQAlvU+x10NvYpw6NChpvMO5eo8vYpv5MiRpv1999130rVr16CNNFtXy5Yt5ciRIwFtL7zwQvniiy+C7nPWrFnSvn1703YDBgwwrkgMpXTq1Ek0KKxgSUtLkzVr1ki1atVC6TZfGwKwwiakAwQQcFDACy9wHOSgKwQQiLEAZ1KMN4DhEUAgnwBnEg8EAgi4TYBzyW07wnwQSGwBzqTE3n9Wj4DbBDiT3LYjzAeBxBbgTLLefy8YEYBlvc9xV2P79u1SvXp104xVvXv3Nq4LtFsOHjxoBBhlZGQENNEsVmbZpuz2fc0118jbb78dUL148eKydu1aqVWrlt2ujHo33HCDvPnmm6b9rVixQho0aBBUf7mV9SrCs846y7RtKAFtZh0RgBXS1tAIAQQiJOCFFzgRoqFbBBCIgQBnUgzQGRIBBAoV4Ezi4UAAAbcJcC65bUeYDwKJLcCZlNj7z+oRcJsAZ5LbdoT5IJDYApxJ1vvvBSMCsKz3OS5rnHTSSTJ79uyAuev1hHploN3y0UcfSd++fU2rayCXBnSFWorKWPWf//xH/vnPf9ruOjMz0wg62717d0CbCy64QL788kvbfZlV1GsbFy5cGPCl5s2by4IFC8LqWxsTgBU2IR0ggICDAl54geMgB10hgECMBTiTYrwBDI8AAvkEOJN4IBBAwG0CnEtu2xHmg0BiC3AmJfb+s3oE3CbAmeS2HWE+CCS2AGeS9f57wYgALOt9jssaeo3f+PHjA+besGFD0WxQdsvll18u48aNC6herlw52bJli+g1fOGUE044QZYvXx7QxamnniozZ8603fXEiROlR48epvU//PBD0XWEU5588km5//77TbtYtmyZNG7cOJzuCcAKS4/GCCDgtIAXXuA4bUJ/CCAQOwHOpNjZMzICCAQKcCbxVCCAgNsEOJfctiPMB4HEFuBMSuz9Z/UIuE2AM8ltO8J8EEhsAc4k6/33ghEBWNb7HJc1NGuVZq8qWFq2bCnz5s2ztaajR49KlSpVZMeOHQH1+/TpYxqYZavjPJXuuusueeaZZwKaJSUlyc6dO6Vs2bK2uhwyZIg899xzYfdT2GCa/UqzYJmVl156SW655RZb8yysEhmwwuKjMQIIOCzghRc4DpPQHQIIxFCAMymG+AyNAAIBApxJPBQIIOA2Ac4lt+0I80EgsQU4kxJ7/1k9Am4T4Exy244wHwQSW4AzyXr/vWBEAJb1PsdljbPPPlumTp0aMPcuXbrIlClTbK1p/vz50qpVK9O6L7/8stx88822+imq0jfffCPnn3++aZUJEyZIz549bY3Rtm1bmTt3bkDdDh06yK+//mqrD6tK1apVk61btwZUu+SSS+STTz6xal7k1wnACouPxggg4LCAF17gOExCdwggEEMBzqQY4jM0AggECHAm8VAggIDbBDiX3LYjzAeBxBbgTErs/Wf1CLhNgDPJbTvCfBBIbAHOJOv994IRAVjW+xx3NY4cOSJVq1aVXbt2Bcz9nnvukREjRtha05gxY+S6664zrTtr1ixp166drX6KqrRt2zZjrmZl+PDh8vDDD1uOcfjwYUlPT5esrKyAuoMHD5YXX3zRsg87FTRQTAPGCpb69evLqlWr7HRRaB0CsMLiozECCDgs4IUXOA6T0B0CCMRQgDMphvgMjQACAQKcSTwUCCDgNgHOJbftCPNBILEFOJMSe/9ZPQJuE+BMctuOMB8EEluAM8l6/71gRACW9T7HXY2JEydKjx49TOc9adIkOffcc22t6fbbb5cXXnghoK5eD7h//35JS0uz1Y9Vpdq1a8uGDRsCql100UXy+eefWzU3Ml9pBiyz8sYbb8j1119v2YedCg8++KA8/vjjplU12K18+fJ2ujGtQwBWyHQ0RACBCAh44QVOBFjoEgEEYiTAmRQjeIZFAAFTAc4kHgwEEHCbAOeS23aE+SCQ2AKcSYm9/6weAbcJcCa5bUeYDwKJLcCZZL3/XjAiAMt6n+OqhmaBatOmjSxatChg3g0bNpTly5dLsWLFbK2pW7duMnny5IC6TmR8ytvpmWeeKdOmTQsYp2nTprJ48WLLuX7wwQfSv39/03ra7xlnnGHZh50Kb731llx77bWmVfWaQ73uMNRCAFaocrRDAIFICHjhBU4kXOgTAQRiI8CZFBt3RkUAAXMBziSeDAQQcJsA55LbdoT5IJDYApxJib3/rB4BtwlwJrltR5gPAoktwJlkvf9eMCIAy3qf46aGBl/17dtXPvvsM9M5f/jhh3L55ZfbXs8JJ5xgBGwVLF27dpXvvvvOdj9WFfWaQ73usGApVaqUkWnLqjz55JNy//33m1Zbv3691KpVy6oLW1//6aefpHPnzqZ1P/roI7nsssts9WNWiQCskOloiAACERDwwgucCLDQJQIIxEiAMylG8AyLAAKmApxJPBgIIOA2Ac4lt+0I80EgsQU4kxJ7/1k9Am4T4Exy244wHwQSW4AzyXr/vWBEAJb1PsdFjV9++UVuueUWmTNnjul8+/XrJ++//35QaylZsqQcOnQooM2VV14p77zzTlB9FVX5gQcekCeeeMK0ypYtW6Rq1apFjnXzzTfLq6++GlBHM30dPnxYkpOTHZnrihUrpHHjxqZ9jRgxQu65556QxyEAK2Q6GiKAQAQEvPACJwIsdIkAAjES4EyKETzDIoCAqQBnEg8GAgi4TYBzyW07wnwQSGwBzqTE3n9Wj4DbBDiT3LYjzAeBxBbgTLLefy8YEYBlvc+uqpGTkyMZGRmye/duWbp0qcyePVs++eQTmTt3bqHzPP/8842sWKmpqbbXsm/fPilTpoxp/bvuukuefvpp231ZVXzxxRfltttuM622cOFCadasWZFdXHrppfLpp58G1KlcubJs27bNanjbX1f3smXLRsSkqACscePGSfv27W3P06mK9erVc6or+kEAgTgT8MILnDgjZ7oIIFCEAGcSjwcCCLhJgDPJTbvBXBBAQAU4l3gOEEDATQKcSW7aDeaCAAKcSTwDCCDgJoF4O5N0vtEuervZ6aefbjrs6tWrJR7iFwjAivZTY3O8oUOHimZVCqckJSXJfffdJ8OGDQs6C9SaNWsKfYD/9a9/yYMPPhjO1PK11WxaV199tWl/eu1fYX/JchucddZZ8uOPPwa0P/7442XlypWOzVM7UlMNgitY9BrFN998M+SxigrACrnTMBsePXo0zB5ojgAC8SoQby8C49WZeSOAgD0BziR7TtRCAIHoCHAmRceZURBAwL4A55J9K2oigEDkBTiTIm/MCAggYF+AM8m+FTURQCDyAvF2JultY24qBGC5aTficC7hBGDplXt9+vQRvdrPKntUYTTz58+XVq1amX75+eefl9tvv90x1c8//1wuvvhi0/7Gjx8vvXr1KnKstm3bmmYAa926dZGZwUJZQLly5WTv3r0BTXX+Zlm47I5BAJZdKeohgEA0BOLtRWA0TBgDAQRiJ8CZFDt7RkYAgUABziSeCgQQcJsA55LbdoT5IJDYApxJib3/rB4BtwlwJrltR5gPAoktEG9nEgFYoT2vZMAKzS3irUINwLrgggvkhRdekLp164Y1x99//106dOhg2serr74q//jHP8LqP2/jiRMnSo8ePUz7+/jjj0WvGCyqaJDZ4sWLA6qccsop8vPPPzs2T+2oWrVqsnXr1oA+9ZrHr776KuSxCMAKmY6GCCAQAYF4exEYAQK6RAABFwlwJrloM5gKAghw1RfPAAIIuE6A10qu2xImhEBCC3AmJfT2s3gEXCfAmeS6LWFCCCS0QLydSQRghfa4EoAVmlvEW4UagKUTS01NlZ49e8o999wjJ598ckhznTFjhnTq1Mm07RtvvCHXX399SP2aNZoyZYqcc845pv2999570r9//yLHatSokelVgzr/6dOnOzZP7ah27dqyYcOGgD51/pMnTw55LAKwQqajIQIIREAg3l4ERoCALhFAwEUCnEku2gymggACBGDxDCCAgOsEeK3kui1hQggktABnUkJvP4tHwHUCnEmu2xImhEBCC8TbmUQAVmiPKwFYoblFvFU4AVh5J6fZo0aNGiUVK1YMas4//fSTdO7c2bTNmDFj5Jprrgmqv6IqT506Vc4++2zTKm+//bZcddVVRY7VoEED0Ts/Cxad/48//ujYPLUjzSy2du3agD7POuss+eGHH0IeS4O3unXrFnL7SDR0OngtEnOkTwQQiIzApk2b5LLLLjPtfNy4cVKjRo3IDEyvCCCAgIkAZxKPBQIIuEmAM8lNu8FcEEBABTiXeA4QQMBNApxJbtoN5oIAApxJPAMIIOAmgXg7k04//XQ38cmCBQukefPmrpqT2WQIwHLpFm3ZskW2bdsWMLvDhw/Lrl27jF/z5s2TX3/9VaZNmyb654WVWrVqGdmZTjzxRNurnTlzppx22mmm9V9//XW54YYbbPdlVfG7776Tc88917Ta+++/L/369Suyi8aNG8uKFSsC6uj8NbOUk0UtN27cGNClzn/SpEkhD/Xoo4/KsGHDQm5PQwQQQAABBBBAAAEEEEAAAQQQQAABBBBAAAEEEEAAAQQQQAABBBBAwGsCL730ktxyyy2uXxYBWK7fIusJbt26VfRawBEjRsjevXtNG1SrVk00q5UGK9kpv//+u3To0MG06iuvvCIDBw60042tOhMnTpQePXqY1v3kk0/kkksuKbKfZs2ayeLFiwPq6PWLv/zyi6052K2kjupdsOiVjxMmTLDbTUA9ArBCpqMhAggggAACCCCAAAIIIIAAAggggAACCCCAAAIIIIAAAggggAACCHhUgAAsj26sm5e1Zs0aufLKK6Wwq+Nat24tv/32m6SkpFguQ1O4tWzZ0rTes88+K3feeadlH3YrfPrpp6JXJZqVr776Ss4///wiu2rXrp3MmTMnoI7OX7OEOVnKlCkj+/btC+hS5//xxx+HPBQBWCHT0RABBBBAAAEEEEAAAQQQQAABBBBAAAEEEEAAAQQQQAABBBBAAAEEPCpAAJZHN9btyzp48KB069at0CCsxx9/XO6//37LZaxfv16OO+4403rDhw+Xhx9+2LIPuxXeeustufbaa02rz5gxQzp27FhkV127dpXvv/8+oE79+vVl1apVdqdhWe/o0aOSlJQk+nvBcuONN8prr71m2UdhFQjACpmOhggggAACCCCAAAIIIIAAAggggAACCCCAAAIIIIAAAggggAACCCDgUQECsDy6sfGwrF27dkmjRo1kx44dAdOtUqWKrFu3TtLS0opcyoEDB6R06dKmdTT7lWbBcqo8//zzhWbUWrJkiTRp0qTIoS677DLT7FMVKlSQnTt3OjVN2b17t2ifZuXee++Vp556KuSxCMAKmY6GCCCAAAIIIIAAAggggAACCCCAAAIIIIAAAggggAACCCCAAAIIIOBRAQKwPLqx8bKskSNHyuDBg02n+8EHH0jfvn0tl5Keni779+8PqNevXz95//33LdvbrTB06FAZMWKEaXUNIqtYsWKRXek6db1mJTMzU1JTU+1Opch6S5culaZNm5rWeeaZZ2TIkCEhj0MAVsh0NEQAAQQQQAABBBBAAAEEEEAAAQQQQAABBBBAAAEEEEAAAQQQQAABjwoQgOXRjY2XZe3Zs0c021VWVlbAlG+66SYZNWqU5VKaN28uixYtCqjXuXNn+fHHHy3b261w1VVXydixYwOqly1bVnQdVuU///mP3H333abVVq9eLfXq1bPqwtbXf/jhB+nSpYtp3U8//VQuvvhiW/2YVZo8ebJxdaRZGTdunLRv3z7kvmmIAAIIBCug19Cefvrpps2mT58utWvXDrZL6iOAAAIhC3AmhUxHQwQQiIAAZ1IEUOkSAQTCEuBcCouPxggg4LAAZ5LDoHSHAAJhCXAmhcVHYwQQcFiAM8katCijhQsXSrNmzaw7iXGNYkd9JcZzYPgICZx55pkybdq0gN5bt24tc+fOtRy1V69e8tVXXwXU0w/e9RpDp8ppp50mM2fODOiuZcuWMm/ePMthNPjp0ksvNa03ZcqUQoOmLDsuUOH1118XDV4zK3PmzJE2bdoE26W//v/93/8VGezQqVOnkPumIQIIIBCswP/+9z+pX7++aTMnA1uDnRf1EUAgMQU4kxJz31k1Am4V4Exy684wLwQSV4BzKXH3npUj4EYBziQ37gpzQiBxBTiTEnfvWTkCbhTgTLLeFS8YEYBlvc9xW+O6666TMWPGBMy/evXqsmnTJst13XPPPfL0008H1CtWrJjs3btX9IpCJ4pm6tq+fXtAV5dffrl8+OGHlkMsXry40GhHvZpw0KBBln3YqaBZtjTbVsFSvHhxycjIkFKlStnpxrQOAVgh09EQAQQiIOCFFzgRYKFLBBCIkQBnUozgGRYBBEwFOJN4MBBAwG0CnEtu2xHmg0BiC3AmJfb+s3oE3CbAmeS2HWE+CCS2AGeS9f57wYgALOt9jtsaQ4cOlREjRgTMPzU1VTIzMy3X9cEHH0j//v1N62nAkGauCrdoJq06deqYdvPUU0/JvffeazlEdna2lClTRg4ePBhQ94YbbhDNXOVE0esH9RrCgqVJkyayZMmSsIYgACssPhojgIDDAl54geMwCd0hgEAMBTiTYojP0AggECDAmcRDgQACbhPgXHLbjjAfBBJbgDMpsfef1SPgNgHOJLftCPNBILEFOJOs998LRgRgWe9z3Na444475L///W/A/EuUKGEarFSw4ooVK6Rx48am63/mmWdkyJAhYdt88skn0qdPH9N+grk+sLBrDFu0aCHz588Pe54a5FWpUiXZs2dPQF9XXHGFjB07NqwxCMAKi4/GCCDgsIAXXuA4TEJ3CCAQQwHOpBjiMzQCCAQIcCbxUCCAgNsEOJfctiPMB4HEFuBMSuz9Z/UIuE2AM8ltO8J8EEhsAc4k6/33ghEBWNb7HLc1+vXrZ3qFX9WqVWXLli221qXZqTRLVcHSo0cP+frrr231UVSlm2++WV599dWAKhoktmvXLtHf7ZSHHnpIHnvssYCqel3i5s2bRdccTvn111/llFNOMe1Cr3m85pprwuleCMAKi4/GCCDgsIAXXuA4TEJ3CCAQQwHOpBjiMzQCCAQIcCbxUCCAgNsEOJfctiPMB4HEFuBMSuz9Z/UIuE2AM8ltO8J8EEhsAc4k6/33ghEBWNb7HLc1NPvTwoULA+bfoUMH0YAiO+W6664TDTAqWDQwauvWrcbVf6GWnJwc4/rBDRs2BHTRtWtX+e6772x3/dNPP0nnzp1N67/22mty44032u7LrOJ9990neiWiWVm/fr3UqlUrrP4JwAqLj8YIIOCwgBde4DhMQncIIBBDAc6kGOIzNAIIBAhwJvFQIICA2wQ4l9y2I8wHgcQW4ExK7P1n9Qi4TYAzyW07wnwQSGwBziTr/feCEQFY1vsclzWKejivv/56eeONN2yta+LEiaLZrszK6NGj5dprr7XVj1ml77//XjTQyqwEGzSlwVy1a9eWTZs2BXR3xhlnyLRp00Kep/bdoEEDWbNmTUAfHTt2lBkzZoTcd25DArDCJqQDBBBwUMALL3Ac5KArBBCIsQBnUow3gOERQCCfAGcSDwQCCLhNgHPJbTvCfBBIbAHOpMTef1aPgNsEOJPctiPMB4HEFuBMst5/LxgRgGW9z3FZ45577pGnn37adO5jx46VK664wta6jhw5YmR30mxXBUvLli3ljz/+EL3mL5TSq1cv+eqrrwKapqamGtcGVqhQIahuhwwZIs8995xpm9mzZ0vbtm2D6i+38qeffiqXXnqpaduRI0fKoEGDQuo3byMCsMImpAMEEHBQwAsvcBzkoCsEEIixAGdSjDeA4RFAIJ8AZxIPBAIIuE2Ac8ltO8J8EEhsAc6kxN5/Vo+A2wQ4k9y2I8wHgcQW4Eyy3n8vGBGAZb3PcVdj2bJlosFRhw8fDpi7Xh2owU3lypWzva6HH35Y/vWvf5nWf/fdd2XAgAG2+8qtWFTAkWbV0uxawZYVK1ZIkyZNRDNWFSzBXmmY214D0NRyyZIlAX2q4bp168K6htGOx/Tp06VTp07BclAfAQQQCFnACy9wQl48DRFAwHUCnEmu2xImhEBCC3AmJfT2s3gEXCnAueTKbWFSCCSsAGdSwm49C0fAlQKcSa7cFiaFQMIKcCZZb70XjAjAst7niNTQzE/nn39+yNmjCpvU+vXrpXPnzrJq1SrTKsFcP5jbgWa/ql+/vhw4cCCgzypVqsi8efOkRo0atp32799vZKNavnx5QJvixYvLwoULpWnTprb7y1tRM1Vpxiqz8vrrr8sNN9wQVL8PPvigPP7446Zthg4dKk8++WRQ/RVWmQxYjjDSCQIIOCTghRc4DlHQDQIIuECAM8kFm8AUEEDAL8CZxMOAAAJuE+BcctuOMB8EEluAMymx95/VI+A2Ac4kt+0I80EgsQU4k6z33wtGBGBZ73NEapQvX17q1q0rjz76qFxwwQWOBGL98MMPogFW+mCalZIlS8rixYulXr16Qa9p+PDh8sgjj5i2a9OmjXz//fe2rgzMzMyUiy66SL799lvTvm688UZ57bXXgp5fbgPNgtW8eXPT7F9paWkyfvx4Offcc231P2bMGMPz6NGjAfU18EzHCiaTWFGDEoBla0uohAACURLwwgucKFExDAIIREGAMykKyAyBAAK2BTiTbFNREQEEoiTAuRQlaIZBAAFbApxJtpiohAACURLgTIoSNMMggIAtAc4kayYvGBGAZb3PEamhAVh79uwx+q5du7b06dNHLr/8cunQoUNQwVgaHDR16lQZNWqUjBs3rsi5Pv/883L77beHtJ6DBw9Kq1atjKAjs9KwYUN5++23pWPHjoX2v2jRIrnmmmtk1qxZpnWqVq1qZL/S4KZwykMPPSSPPfaYaRcpKSlGRqs77rhD9L/NimboGjZsmDzzzDOFTkPX2qNHD9m7d6/oNYVlypSRSpUqSWpqakhTJwArJDYaIYBAhAS88AInQjR0iwACMRDgTIoBOkMigEChApxJPBwIIOA2Ac4lt+0I80EgsQU4kxJ7/1k9Am4T4Exy244wHwQSW4AzyXr/vWBEAJb1PkekRt4ArLwDaEYlzSilv5o1ayYVK1YUrau/NNBHA340cGvZsmXyxx9/yMyZM0WvHbQqV199tbz11ltW1Yr8+ty5c+XUU08VzWJVWDn77LOld+/e0rJlSyM7VEZGhixZskT0ysWvv/5asrOzTZsWK1ZMJk6cKN26dQtrjtpYnfQaRrUprGj2sQEDBhgBY3p9os5r3bp18tNPP8n7778v27ZtK7StBlodPnzYWFvekpSUJMcff7zRZ69evaRnz562A7IIwAp72+kAAQQcFPDCCxwHOegKAQRiLMCZFOMNYHgEEMgnwJnEA4EAAm4T4Fxy244wHwQSW4AzKbH3n9Uj4DYBziS37QjzQSCxBTiTrPffC0YEYFnvc0RqFBaAFYnBrr32WuNav+Tk5LC7/+STT6Rv376FBlKFOsALL7wgt956a6jNA9pt2bJFzjjjDFm+fLljfQbbkQZ2/fOf/zSyjlnZE4AVrC71EUAgkgJeeIETSR/6RgCB6ApwJkXXm9EQQKBoAc4knhAEEHCbAOeS23aE+SCQ2AKcSYm9/6weAbcJuPlM0huOcnJyRH+nIIBAYgisXbtWWrdubbpYTbxTp04dV0NoQp3ixYsHdZtbsAty87ltdy0EYNmVcrheNAKwSpQoIU8//bQMHjzY0dnrVYd6laBeSxjmLKBMAAAgAElEQVRu0axRzz33nKPBV7lz0sxgmoVq3rx54U4zrPbNmzc3rods2rRpof0QgBUWMY0RQMBhAS+8wHGYhO4QQCCGApxJMcRnaAQQCBDgTOKhQAABtwlwLrltR5gPAoktwJmU2PvP6hFwm4DbzqSsrCzjliP9pf9N8JXbnhjmg0BkBfSWsQULFpgO0qJFC0lLS4vsBBzoXYOwUlJSjJvQ9Jf+t5PFbed2KGsjACsUNQfaaFDOokWLHOgpsAuNPLz00kvlqaeekvr160dkjDlz5ohea7hw4cKQ+69Xr5688cYb0qVLl5D7sGq4f/9+IwPV6NGjY/pCpmzZsvLpp59K165dTadMAJbVTvJ1BBCIpoAXXuBE04uxEEAgsgKcSZH1pXcEEAhOgDMpOC9qI4BA5AU4lyJvzAgIIGBfgDPJvhU1EUAg8gJuOZM06EJv7tHPLCkIIJC4Al4IwCq4e6VLl5Zq1ao5FjzmlnM7nKeUAKxw9MJsqwFY33zzjUyaNEl+++03ycjICKtHDbbq06eP3HTTTXL88ceH1ZedxkeOHJFRo0bJs88+K6tWrbLTxKijV/NpVq477rhDSpUqZbtdOBV//vlneeyxx2TixIkxC8TStU6ePFlOO+20gKUQgBXO7tIWAQScFvDCCxynTegPAQRiJ8CZFDt7RkYAgUABziSeCgQQcJsA55LbdoT5IJDYApxJib3/rB4Btwm44UzSTFc6D/1MlYIAAoktoNeOFnbDWMmSJY3r/eKxJCcniybecSIblhvO7XD3gACscAUdaq9/4RYvXmwEYi1dutQIaFq9erVs3bpV9u3bZ0RFZ2dnG9GD6enpUrVqValdu7Y0adJEWrVqJZ06dZJGjRo5NJvgutG5z5gxwwhumj17tixbtkx27twpBw4cEL0GsUKFCsbc9E7T8847T8466yxH/gIGN8tjtdesWSMTJkyQ6dOnG94bN240At80XZ5mqTruuONk165dxouhwoqaDxw4UM4++2wjw1hqaqoRuf7777/Lu+++K1988UWhQV66b3olYvXq1fN1TwBWKLtJGwQQiJSAF17gRMomb784RUOZMRAQ43VZYVld9fWy/nBHQQABBKIlwJkULWnGQQABuwKcS3alqIcAAtEQ4EyKhjJjIICAXYFYn0n6ua5+LqlZbygIIICAVwOwdGc1hqVu3bqSlJQU1kbH+twOa/J/NSYAywlF+vCMwNixY+Wqq64yXY8eGJpF6+677y7y8Pjll1+kb9++xosqs9KtWzf59ttv832JACzPPEIsBAFPCHjhBU40NgKnaCgzBgIEYPEMIICAuwT4/u+u/WA2CCDAayWeAQQQcJcAr5XctR/MBoFEF4j1mbR+/fqA2480w40mhNBfmi0mXjPeJPqzxfoRCEXg8OHDRoIYs3LiiScaSV/cXDSATLP67d271/il/5+3lClTxkggFE6J9bkdztxz2xKA5YQifXhCQDNhNW7cWDZv3hywHn0BpMFZ/fv3t7VWzax1+umnF3o142effSa9e/f290UAli1WKiGAQJQEvPACJxpUOEVDmTEQ4ENFngEEEHCXAN//3bUfzAYBBHitxDOAAALuEuC1krv2g9kgkOgCsTyTNPvV8uXL822BBldohhi9rouCAAKJJ6DZ8BYsWGC68BYtWhhZpOKl6LWqmoxGg8ryFo21CCcLVizPbafsCcBySpJ+4l7g0UcflWHDhpmuY+jQofLkk08Gtcb58+dLhw4dTFOLnnDCCbJkyRLj6kMtBGAFRUtlBBCIsIAXXuBEmMjoHqdoKDMGAvxd4xlAAAF3CfD93137wWwQQIDXSjwDCCDgLgFeK7lrP5gNAokuEMszSbPDbNiwwb8F+nlggwYNXJ/hJtGfGdaPQCQFvBSApU4afLVq1So5evSon61WrVpGhr9QSyzP7VDnXLAdAVhOSdJPXAscPHjQiDrftm1bwDr0BZEGS4WS9u+BBx6QJ554wtTm888/l4suusj4GgFYcf34MHkEPCfghRc40dgUnKKhzBgI8KEizwACCLhLgO//7toPZoMAArxW4hlAAAF3CfBayV37wWwQSHSBWJ5JGnylQVi5pXTp0lKnTp1E3xLWj0BCC3gtAEs3c+3atbJ//37/vpYrV05q1qwZ8j7H8twOedIFGhKA5ZQk/cS1wLvvvitXXnml6Rreeustufrqq0Nan7640rtO9XrDguXcc8+VSZMmGX9MAFZIvDRCAIEICXjhBU6EaPJ1i1M0lBkDAT5U5BlAAAF3CfD93137wWwQQIDXSjwDCCDgLgFeK7lrP5gNAokuEMszSa8f1GsIc0v16tWlQoUKib4lrB+BhBbwYgDWzp07ZcuWLf591esH9RrCUEssz+1Q51ywHQFYTknST1wLdO/eXb799tuANVSuXNlIERpK9qvczgYPHiwjR44M6FsPIO27WrVqBGDF9dPD5BHwnoAXXuBEY1dwioYyYyDAh4o8Awgg4C4Bvv+7az+YDQII8FqJZwABBNwlwGsld+0Hs0Eg0QVidSbpdVxLly7Nx1+/fn0pUaJEom8J60cgoQW8GIB16NAhWb16db59bdKkiei1q6GUWJ3bocy1sDYEYDmpSV9xKaBZqipVqiRHjhwJmP/AgQPllVdeCWtdP//8s3Ts2NG0j1GjRslNN91EAFZYwjRGAAGnBbzwAsdpE7P+cIqGMmMgwIeKPAMIIOAuAb7/u2s/mA0CCPBaiWcAAQTcJcBrJXftB7NBINEFYnUmaeYrzYCVtzRs2FBSUlISfUtYPwIJLeDFAKysrCxZuXJlvn3VDFiaiCaUEqtzO5S5FtaGACwnNekrLgXGjx8vF154oencv/76a+nRo0dY69JI96pVq8r27dsD+rn00kvl448/JgArLGEaI4CA0wJeeIHjtIlZfzhFQ5kxEOBDRZ4BBBBwlwDf/921H8wGAQR4rcQzgAAC7hLgtZK79oPZIJDoArE6kzThw4oVK/LxN2rUSJKTkxN9S1g/Agkt4MUALKfPu1id204+mARgOalJX3EpMGTIEHnuuecC5q6Rmbt375b09PSw13XZZZcZgVYFi15xuG3bNgKwwhamAwQQcFLACy9wnPQorC+coqHMGAjwoSLPAAIIuEuA7//u2g9mgwACvFbiGUAAAXcJ8FrJXfvBbBBIdIFYnUlOByQk+j6yfgS8IkAAlvVOxurctp6Z/RoEYNm3oqZHBTp37iw//fRTwOqaN28uCxYscGTVTz/9tNxzzz2mfa1Zs0bWrl0rp59+uunXp0+fLp06dXJkHnSCAAII2BHwwgscO+sMtw5O4QrSHgF7Avxds+dELQQQiI4AZ1J0nBkFAQTsC3Au2beiJgIIRF6AMynyxoyAAAL2BWJ1JhGAZX+PqIlAIgkQgGW927E6t61nZr8GAVj2rajpUYHy5cvLnj17AlZ3xRVXyNixYx1Z9ZQpU+Scc84x7euLL76QSpUqEYDliDSdIICAEwJeeIHjhINVHzhZCfF1BJwR4O+aM470ggACzghwJjnjSC8IIOCcAOeSc5b0hAAC4QtwJoVvSA8IIOCcQKzOJAKwnNtDekLASwIEYFnvZqzObeuZ2a9BAJZ9K2p6UGDTpk1Ss2ZN05UNHz5cHn74YUdWXdRhMWLECNErCuvXr2861urVq6VevXqOzINOEEAAAQScE/DCC0HnNOgJAQQQQAABBBBAAAEEEEAAAQQQQAABBBBAgAAsngEEEEgUAafPOy987kYAVqI8/azTVODnn3+Wjh07mn7t3XfflQEDBjgil52dLSVKlBA9hAqWm2++2biekAAsR6jpBAEEEIiagBdeCEYNi4EQQAABBBBAAAEEEEAAAQQQQAABBBBAAIEEEHA6ICEByFgiAgjEqYDT550XPncjACtOH2am7YzARx99JH379jXt7Pvvv5ezzz7bmYF8vdSqVUs2btwY0F/37t3l5ZdfJgDLMWk6QgABBKIj4IUXgtGRYhQEEEAAAQQQQAABBBBAAAEEEEAAAQQQQCAxBJwOSHCjGu+Nu3FXmBMC0Rdw+rzzwtlCAFb0n0NGdJHASy+9JLfeeqvpjBYuXCjNmjVzbLbt2rWTOXPmBPR30kknyccff1xoANb06dOlU6dOjs2DjhBAAAEEnBHwwgtBZyToBQEEEEAAAQQQQAABBBBAAAEEEEAAAQQQQEAFnA5IcKMq7427cVeYEwLRF3D6vPPC2UIAVvSfQ0Z0kcDw4cPlkUceMZ3RunXrpHbt2o7NVrNpTZ06NaC/Bg0aiGbbKuwKQgKwHNsCOkIAAQTCEsg8ki37Dh2RfZlHJMP3+4o/V8nFndua9rl69WqpV69eWOPRGAEEEEAAAQQQQAABBBBAAAEEEEAAAQQQQCC+BJwOSHDj6r0QJOFGV+aEQLwJOH3eeeFsIQAr3p5i5uuowJAhQ+S5554z7XP37t1Srlw5x8a78MILZfz48QH9VaxYUWbPnk0AlmPSdIQAAggEL1AwuEoDrDTQal9mlhF0tdf36/CRnHwd79y8Xh67qovpYARgBb8HtEAAAQQQQAABBBBAAAEEEEAAAQQQQAABBOJdwOmABDd6eCFIwo2u0ZzTvn37ZNGiRbJ06VLZsWOHHDp0SMqXLy9Vq1YVvb3JLf/AfMOGDfLzzz/LmjVr5ODBg1K2bFlp3LixcXtUenp6NMksx1q7dq3oDVv6+549eyQrK8uYr7pWr15dWrdubfh6qTh93nnhbCEAy0tPOGsJWuCWW26Rl19+2bSdfqNJS0sLus/CGlx++eUybty4gC+XLl3aOIzJgOUYNR0hgAAC+QQOZfkyV2kwVZ7sVceyWPmCq/7KZlUwuMoOIQFYdpSogwACCCCAAAIIIIAAAggggAACCCCAAAIIJI6A0wEJbpTzQpCEG1012Oi3336TX3/91fh91qxZkpGR4Z9q3bp1Re1DLdrvF198YdzMpMlBcnLy/6PzvP3qWAMHDpR//OMfUqFChVCHDLndtGnTjFusfvzxR9M+UlNTRT97f/TRR2MaLDZ37lx54403jCQs69evt1xvrVq1pEuXLsbczznnHElJSTFt8+6778qVV17p/5oGcGn/SUlJlmNYVdC91yC73KJz0GevSpUqVk0Dvu70eeeFs4UArKAfIxp4SeDGG280DkWzogeGE4dYbt9XXHGFvPfeewFD6aG2fPlyArC89GCxFgTiXCBeXuAcPXpUMn1ZqXKDqzRrVcZfGauOZa86dlVgKMFVdraQACw7StRBAAEEEEAAAQQQQAABBBBAAAEEEEAAAQQSR8DpgAQ3ysXLZwhutCs4pxkzZsgzzzxjBF1t3LixyCmHGoD1xx9/yCWXXCKrVq0KmkQDf8aMGSPnnXde0G1DaaCf+9x7773y9NNP22quiU7efvttY33RLMuWLZM777xTJk6cGPKwGvCkax00aJCULFkyXz8HDhwwsmblDcD75ptvpHv37iGPl9vwtttukxdffNHfj97ipYF5oRSnzzsvnC0EYIXyJNHGMwLXXXed8U3DrOgB72S5+uqr5Z133gnoslixYsY3PDJgOalNXwggEI6AG17g5AZX+a8CLBBclfvnkQqusuNXVADW4mUrpGnjhna6oQ4CCCCAAAIIIIAAAggggAACCCCAAAIIIICARwScDkhwI4sbPkNwo0soc3r++eeNQB47JdQArK+++kp69eplOkS5cuWMQB/9ffv27bJ69Wop+Bl58eLFjSQjffv2tTPNsOrceuut8tJLL+XrQz9Lr127tpGhSa/303nmLZpQ5eOPP5bevXuHNbbdxqNHj5bBgwcbVyKaFb12sHLlylKpUiXRqx63bNkiu3btCnDNbasxAmbBcddff73oWLlF/T/44AO70zStp9ci1qxZM5/hZ599FrKd0+edF84WArDCekRpHO8CN910k7z++uuFHkDJycmOLXHAgAHy/vvvB/SnKRI1SpYALMeo6QgBBMIUiPQLHNPgKt91gBl5rgnU7FWxDK6yQ1hUANZLX86Qm3ueKsWLF7PTFXUQQAABBBBAAAEEEEAAAQQQQAABBBBAAAEEPCDgdECCG0ki/RmCG9ccqTkVFYCVnp5uBPDkFqcCsE455RTRm5vOOussOfHEE/Mtbdu2bcZn548//rhoFqbcojc6aZauNm3aRIpCxo0bZ1zNl7doZqsnn3xSGjVq5P9jvUJxyJAhMn/+fP+flSlTxvj/evXqRWx+2rHO5f777w8Yo2PHjsaVgV27dpWGDQP/cf7+/fvlhx9+MDJmffrpp7J161Z/H5rFK+8+537hp59+ks6dO/vrlShRwgjm0gCvUMuXX34pF110kb+5Bopp5rXCrkK0Gsfp884LZwsBWFZPDV/3tMAtt9wiL7/8sukaNWpVDzKnin7D0G8cBYt+81ywYEGhAVgvvDdeOp7WSUqnJUnp1GRJT0v2/XeypCYXd2pq9IMAAgjkEwjnBU7e4KoMX1CV/3rAPMFV+udZ2c5mGYzFFhYVgPXgO9/LOSe3kDMaB39ndizWwpgIIIAAAggggAACCCCAAAIIIIAAAggggAAC4Qs4HZAQ/oyc7yGczxCcn01895gbgKUBRO3atZP27dtLhw4djN81G5UGSeWWcAKw9Jq5/v37y9ChQ6VZs2aWaBrMpGPv3LnTX/eMM86QadOmWbYNpcLhw4flhBNOEH22csvAgQONz/E1A1bBsmfPHiPYadasWf4vXXXVVcZ1hJEqn3/+uVx88cX5uj/uuOOMOfbs2dP2sBrYNnLkSOOaRQ14KywASz9v02CuvNmxNDjuhhtusD1WwYoa0KYZr3KLZhx74YUXQu7P6fPOC2cLAVghP0409ILAP//5T3n22WdNl6LfUCpUqODYMjW1o6Z4LFg0svT3338vNABr8DPvSYMWJwW00wAsDcYqlZrkD8rSwKyCf0aglmNbSEcIJIxAUS9wlixbKRVr1JJ9visBc4Or9vr/+1jAlReCq+xstlUAVsXqtaVHixpyQvUydrqjDgIIIIAAAggggAACCCCAAAIIIIAAAggggECcCzgdkOBGDi8ESbjF9c8//5TMzExp0qSJ70aN/Mk3fvzxR0cCsJYvXy569ZydwKu8LuPHjxcN3MpbVqxYYZrhKVzPV155RQYNGuTvRjNeaRBYUclSFi9ebGTk0uAtLXoV4cKFCw1Lp4sGQbVt21Y08Cu3NG/eXL799lupVatWSMPt3r3bCKbSPswyYGmnjz76qAwbNszff6dOnWT69OkhjaexDzVq1PB7aSezZ8821hVqcfq888LZQgBWqE8T7Twh8Nhjj8lDDz1kupY1a9ZInTp1HFvnmWeeaRoVrN9AJk+eHHQAlt2J5QZqaXBWaV+wlvH7X4FamlXrWMAWGbXselIPgUQQKOoFjmZ20sAiioidAKyUpGJyefs6UqVMGmQIIIAAAggggAACCCCAAAIIIIAAAggggAACHhdwOiDBjVxeCJJwo2vBOTkVgBXOWjVoSwOdcsuLL74ogwcPDqdL07aa/WvOnDn+r40ePVquvfZay3E069XYsWP99e655x4ZMWKEZbtgK1xwwQUyYcIEf7Py5csbwV6hBl/lHX/MmDGFrlX/rjVo0EA0G5YWzQa2cuVK48+CLZqpS28Hyy0tWrTId41jsP1pfafPOy+cLQRghfIk0cYzAgUPmrwLmzdvnrRs2dKxtbZu3Vq0z4Ll5JNPlg8//DBiAVh2F5A3UCtdrzv8KzDr2JWHf2fZSkni6kO7prGo54VvTLFwY0wxXrxt25cp63YekFkLl8nAnh1NWQjA+pvFTgCW1i5fKkX6dagjJVKSeNQQQAABBBBAAAEEEEAAAQQQQAABBBBAAAEEPCzgdECCG6n4LCo6u+KGACy9BnDUqFH+Bd99993y73//21GA9evXi17ll1vS09Nl8+bNxtV8VkWvRNQkKLlFrzFcunSpVbOgvr5kyRIje1huEJQ21qCpa665Jqh+Qq2sV0Hqs5BbNCPWI488EnR3GpPw22+/+dv95z//Eb0tLJzi9HnnhbOFAKxwnijaxr3AJ598In369DFdx6RJk+Tcc891bI3Vq1eXLVu2BPSnVxPq3ar169c3HauwKwgdm1iQHaWlFPdl0srNopU/o1be6xAJ1AoSNsjq+k0+O+eoHPH9ysrOkSPZvt9zcnz3Qf9PTmnV1LQ3vSu6Xr16QY5EdS8L7DmQJet2HZC1vqAr/XXwcLaxXLuBRV62sbO2YJwaVCktF7SqaXpXuZ2xqIMAAggggAACCCCAAAIIIIAAAggggAACCCDgfgGnAxLcuOKigiQ0S1DPnj3dOO24m5MbArDuu+8+eeqpp/x2N910U76ALCdQNcBLA71yS7du3Yxr+ewU/ftWrlw5OXDggL+6XrmoN1A5VfSawDfffNPfnQaL6d+BgldGOjVewX7eeuutfBmyNPuVXl0ZTFm2bFm+qxmTk5Nl3bp1ovEL4RSnzzsCsMLZDdoi4AKBWbNmSfv27U1n4mTkqt6rq3fU5vgCZAqWW2+9VYYMGRI3AVh2t00DtXKvN8zNqPX31Yd/X4fotUAtDYzSoCgNjsobGKUBUrlBUsbvGjSlAVS+37P0a75n49j///Vnf32tsDZa969sk/m2pKiAkM9/mivtmjWW6uVKiNfc7T6XiV5PA6yMgKsdxwKu9hzMMiUJJrAokU2DdTqlQSU59fhKiUzG2hFAAAEEEEAAAQQQQAABBBBAAAEEEEAAAU8LOB2Q4DYs/WxVg3Dmzp1b6NROPfVUI/nESSed5Lbpx9V83BCAVfCKPw3IeuKJJxx1vPnmm+XVV1/19zl8+HB5+OGHbY9RMEPUuHHjCk3AYrvTPBWrVq0q27Zt8/9JqBmoQhlb2+zbt88IlNq/f7+/i+nTp0unTp1sd/nAAw/k27fzzz9fvvrqK9vtC6vo9HlHAFbYW0IHCMRWYMeOHVK5cmXTSTz44IPyr3/9y5EJrlixQho3bmza17PPPiu9e/f2XACWXbjcQK3crFp63WHeQK10X7atUr4/27BubaFGdjI75QZGGQFOGuz0V8YoW4FRRpvwAqPseoRbz05ASFLxYlK1TJrULF/S96uE8XspnzPFewIa6Ldx90F/hqttGZmmgXsFV27nOfKeVvArCsXpwtY1pUGV9OAHowUCCCCAAAIIIIAAAggggAACCCCAAAIJIOCFD18TYJtYYhECTgckuAlbAzb0ZqFDhw5ZTksTU3z88cdkw7KUKrxCrAOw9LPV448/3nf7zmr/JJ1MYJLbqV4hqFcJ5hZ9bi699FLbcrfccou8/PLL/vrBBnAVNZBeZ9i0af6bh/Qav8ISvNiedJAV9brDt99+299Ks3K9/vrrtnrRfdQbktauXeuv71SQmtPnnRdeA3AFoa3HkkpeFigYtZq7Vn0BoYePE+Xrr78u9AXGxIkTjZR/8XIFoRMeofSxb8dGebjfWaZNx0z8VSrWqG1kkwo2Y1Qoc3Fzm1ACQnQ9FUql/BWQpUFZJY3/L1asmJuXytxMBHJ8gYJbMg75M1xt2nPIyMYWbAn1OQp2nHivH4qTBp32a19HKpROjfflM38EEEAAAQQQQAABBBBAAAEEEEAAAQQcF/DCh6+Oo9BhXAk4HZDglsVr5qvTTz/dVvBV7pw1CEsz9ZAJK7RdjHUA1tSpU+Xss8/2T14/N9y4cWPY19YV1KhRo4Zs3rzZ/8e//PKLnHzyybbR9IpEzcyVW/r37y/vvfee7fZFVdQgJ834lltSUlIkIyND0tLSHOnfbicF90KvXVQz/TtmVX744Qfp0qWLv1qFChVk06ZNjqzB6fPOC68BCMCyeiL5uucF9B7ZyZMnB6yzYcOGopmrnCiaSauwVIl6OB48eJAALAvoUAIdnNi7eOvDKaeSqUnHArJ81xXq75oxKzmpeLxxeH6+GrW+60CWP8PVet/1gplZgVedBgvh1HMU7LjxVj9Up8rpqXK5LwgrNZm/U/G258wXAQQQQAABBBBAAAEEEEAAAQQQQCCyAstW/ClNGjc0HcTObRiRnR29I2At4HRAgvWI0amh1wpqYEywRdvNnDkz2GbU9wnEMgArx3ebUMeOHeXXX3/170X37t3lm2++cXxvkpOTJTs729/v+vXrpVatWrbHGTt2rOhVibmla9eu8t1339luX1TFu+++W/7zn//4q7Ro0ULmz5/vSN/BdKKfB2oylzVr1vibffDBB9K3b1/Lbq6++mp55513/PX0yse8GcMsOyiigtPnHQFY4ewGbRFwiUDBO09zp6VRvFu3bi30isJgpt+zZ0/RLFgFS+3atWXdunVS1GEy+Jn3pEEL7kgONdAhmH3yQt1IOSX7ri2spsFY5f6+trBESpIXyOJuDfsyj/gzXGnAVcahI46vIVLPkeMTjXGH4TidUL2MdG9enUxzMd5DhkcAAQQQQAABBBBAAAEEEEAAAQQQcI/Axt0HZex3s2ToZWeYTuqbmfOk+6kt3TNhZoKAiYDTAQluQJ49e3ZYWay0fdu2bd2wlLiaQywDsP7973/Lvffe6/cqXry4aBa0Nm3aOGqoSUpKlSqVr89du3ZJ+fLlbY/z2WefySWXXOKvf8opp8jPP/9su31RFa+//noZPXq0v4pmBPv+++8d6TvYTjTZiyZ9yS12AuL2799vZCzbt2+fv50G1XXo0CHY4U3rO33eEYDlyLbQCQKxFdBDUiNhzYoT95/qwVOxYkUjHWHBohGnb731FgFYNh6BcAIdbHTvmSrRdNIsPjWMgKySUsv3q2zJZIJJIvAkHcrKlg2+Nx7W7jwg63y/duw7HIFR8ncZzeco4ouJ4ADhOp3RuIq0q1shgjOkawQQQAABBBBAAAEEEEAAAQQQQAABBNwvkJNzVH773075ddVO2b5pnTx21d9XJeWd/YPvfC+9OrWW9vUq8F60+y/C3mcAACAASURBVLc1YWfodECCGyAHDRokr7zySshT0fYjR44MuX2iNoxVAJZeG6mBRvos55YhQ4bIM8884/hWbNu2TapWrZqvXw3KsnO1Xm6jiRMnSo8ePfx9NG/eXBYsWODIXHv37i1ffPGFvy/9fw34slM0q5deHWin6LWA7dq1K7Lqn3/+KY0aNRLNhqUlKSlJNFuYBlgVVjTzlcYj5JamTZvK4sWL7UzJVh2nzzsCsGyxUwkBdwscOnTICJDSw7xgceKO2EmTJsl5551nivDuu+/KgAEDCMCy8YiEG+hgYwhPVImlU3pastQof+zKQg3IqpKeJsV9mbMowQkcyc6RTXsOyTpfdisNuNq8J1Ny/noxFVxPodeO5XMU+qyj3zJcp+K+TIsXt60lx1XM/687or8SRkQAAQQQQAABBBBAAAEEEEAAAQQQQCA2AnsPZcm3CzfLhl3HPqOx856b/qPG0xtVJggrNlvGqBYCTgckuAFcr6ILJ6OQtp8xY4YblhJXc4hFANaqVavk5JNPlu3bt/utWrdubVw/mZaW5rif3hRVp06dfP1q4JJm3LJbfvjhB+nS5e/A3eOPP15Wrlxpt3mR9TSJS96MV1dccYXolYd2imadKlOmjJ2q0rlzZ+PKSatyxhlniAbI5Ra9HvGf//xnoc0Kzv+pp57Kl9nMajyrrzt93hGAZSXO1xGIE4HLL79cNNtVwZKeni4bN260fTiaLffKK68UDbQqWDRyd8uWLVK2bFkCsGw8J3Z+6LLRjeeruMkpNbm4VCurAVkljICs6r4rDNOSubaw4EOokerb9mUawVaa5UrfaMjKPha9HqvipucoVgZ2xnXCqVRqkvQ7uY6ULZFiZ0jqIIAAAggggAACCCCAAAIIIIAAAggg4BmBlVsz5LvFW0VvAcgtdt9za1azrHRtWo1/BOyZp8E7C3E6IMENMi1btgwro1CLFi1k/vz5blhKXM0h2gFYGnR12mmnyfLly/1O1apVM4Lv6tevHxG7SGTAatasmSxcuNCR+YaTASsSAVhvvvmm3HDDDf616d/NefPmma5Vs2PVrVtXcnJyjK9rUNvatWulVq1ajthoJ06fdwRgObY1dIRAbAXGjx8vF154oekkNJ2iplUMpWzatEnq1asnhw8HXhnWp08ff9BXUYfJ4GfekwYtTgpleE+1sftDl6cWHcJi3OzkS/YjlX1ZsTQYS7NkaWBWmQQNOtlzMMsfcKWBVwcO//0GQwjb7ngTNz9Hji82jA6dctLgxD7taktykv1/0RHGtGmKAAIIIIAAAggggAACCCCAAAIIIIBATAUOH8mRn5ZvkwUb9gTMI5j33BpWTZfuzavzvlpMd5PBCwo4HZDgBmEyYMVmF6IZgJWRkWFcOzhr1iz/YsuVKyfTpk2TVq1aRQxAb6gqVSr/LSG7du2S8uXL2x5TrwS85JJL/PU1g5dm7HKiXH/99TJ69Gh/V2qUNyNWUWNEIgBL90mvHDxw4IB/6Llz54pmKStYnnzySbn//vv9f9ytWzf59ttvnWDx9+H0eUcAlqPbQ2cIxE5AUxk2bNjQyERVsFSuXNlIU6jfZIItN954o7zxxhumzfQblqYJ1EIAlrVsMD90Wffm3Rrx5lS2ZIrU9AWfHAvIKimVSqd68l8sHfQFWOmVgmt3+K4V9P2++0CWqx/CeHuOYoXppFPzWuXknBOrxWopjIsAAggggAACCCCAAAIIIIAAAggggEBUBLZmHJKJCzbLzv2B/3BdJxDse251KpaSXq1qit7IQEHADQJOByS4YU2DBg2SV155JeSpaPuRI0eG3D5RG0YrAOvQoUPSvXv3fFfgaVDU5MmTjYxYkS7Jycmin9XnFs3cFEyWJr0S8KqrrvK31+sIp0yZ4si07777btFr/nKLBqP98ccfYff91ltvybXXXuvvx+4VhNqg4O1bd955pzz77LMBc2ratKksXbrU/+fvv/++9OvXL+y55+3A6fOOACxHt4fOEIitwEsvvSS33nqr6SQGDBhgeo1gUTPWb0rnnXee6PViBcspp5yS765kArCs9z7YH7qse/RmjXh30h+SNTNWzXLHArI0M1BKHGYFysrOkY27DxpXCuqvbRmZvrMgfp65eH+OoiXttJOmTG9RO/hg32itl3EQQAABBBBAAAEEEEAAAQQQQAABBBAIVUA/K5m7brf834rtkp1T+JulobznVsP3PvKFrWtJydSkUKdHOwQcE3A6IMGxiYXR0Zw5c6Rdu3Yh9zB79mxp27ZtyO0TtWE0ArCysrKM7FETJkzwM6emporeHqUZk6JRatSoIZs3b/YPpdmrNIuV3fLUU0/Jfffd56+uQUYabOREef311+Wmm27KZ6NZqNQonBJOAJYGl51zzjn+4fWaSA1a00C23PLbb7/lM9REM2pcokSJcKYd0Nbp844ALEe3h84QiK2AfoNp3rx5vntt887okUcekWHDhtmapEa+agpCTZFoVmbMmCGarjO3EIBlzRrKD13WvXqvhtecivvuLaxaNs0IxqrlC8yq4QvMKp329wsIt+xgju8Ngy2+f7m1buexoCsNvirqTQS3zLuweXjtOYqUt9NOScWLSZ+TahvPOQUBBBBAAAEEEEAAAQQQQAABBBBAAAGvCBw4fEQmL9oiq7fvt1xSqO+5VU5Pld5ta0u6C98/tlw0FTwl4HRAgltwTj311JCuddN2M2fOdMsy4moekQ7AysnJEU1C8uGHH/pdkpKS5KOPPsp3pV+k0c4880zjqsPcMm7cOOnTp4/tYQtmaBs+fLg8/PDDttsXVVEzSGkmqbzl999/l5NOOims/sMJwNJ9q1evnqxbt84/h6+++krOP/98//8PHjw4X9Y5vbXrtddeC2vOZo2dPu8IwHJ8i+gQgdgKaMToueeea5q1SmemKf2ee+45qVSpkulE9V9w6IF52223id7ralY0nWDeu2K1DgFY1vse6g9d1j17q0YiOJUv5bu20AjIOpYlq4Lv/4v5ArWiWfTv+i7fNYK5Ga7W+64VzMzKieYUIjpWIjxHTgBGwqlMiWTp16GOKwMNnTCjDwQQQAABBBBAAAEEEEAAAQQQQACBxBL4ny/oavLizbI/8+/rpYoSCOc9t7IlU+SStrWkfKnwMpMk1g6xWqcFnA5IcHp+ofY3a9YsOf3000Wvq7NbNNvO9OnTww5WsTue1+pFMgBLP+fSoJw333zTz6afteln2Ndcc01UKQcOHCijRo3yjxlMUhRtdNZZZ+W7PlEDyC677DLH1lC1alXZtm2bvz8nArzCCcDSiTzwwAPyxBNP+OekAWsauKbl8OHDUrNmTdmxY4f/6wWTwziF4/R5RwCWUztDPwi4SODee++Vf//734XOqGzZstK3b18jw1X9+vUlJSVFtm7dKprK74MPPpAlS5YU2rZx48aiaTbT09Pz1SEAy/oBCOeHLuvevVMjEZ00rbSmmM4NyKpaJk2SI3Bt4b7MI74MV8euFNTfMw4d8c6DU2AlifgchbKZkXKqXaGkXOz713qaEYuCAAIIIIAAAggggAACCCCAAAIIIIBAPAocyc6RGX/ukDlrzG8KKWxN4b7nVjotSXq3qS1VfO8TUxCIhYDTAQmxWENhY2qWHQ30sBOEpcFXH3/8sfTs2dNNS4iruUQyAOuOO+6Q//73v/k8XnzxRdHMSdEur776qtx8883+YTVZyqRJk2xNQ/++6fV6Bw4c8NdftmyZ6GfyTpUbbrghX6Ba3bp1ZdWqVVK8ePGQhwg3AGvFihX51qh/3zZt2iTly5eXzz//XC6++GL/3Bo1alToDWAhL+Cvhk6fdwRghbsjtEfAhQLZ2dlGVOxnn33m6OyqV68uP/30k+ghV7AQgGVNHe4PXdYjeKMGTiLJvqCVamVLGNmxavquLdTfS6QkBb3BmUeyZf2uY1cKasDVjn2Hg+4jXhvwHNnbuUg6ta1bQTo3rmJvItRCAAEEEEAAAQQQQAABBBBAAAEEEEDARQI79x+WiQs3yda9mUHPyon33NJSistFrWsZ7w1TEIi2gNMBCdGev9V4mgnrH//4h8yZM6fQqnrt4AsvvEDmKytMi69HKgDroYceksceeyzf6JpN6b777gtzxqE116v06tSp42+siUw2b94spUuXtuxQry7UKwxziwZeaQCWk2Xx4sXSvHnzfDdovfPOO8bNWaGWcAOwdNzTTjst3/WemkXspptukt69e8sXX3zhn5rutWbMikRx+rwjACsSu0SfCLhAQFPzaXpFzWjlRNF7WL/++ms58cQTTbsjAMta2YkfuqxHif8aOJnvYaX0VKlZ7tiVhRqUVc6XirrgtYXZOUdl056/A64278mUHF8K1kQsPEf2dj3STt1bVJcm1cvamwy1EEAAAQQQQAABBBBAAAEEEEAAAQQQiLGAXmm1aONe+XHZVsnKDu29Vafec0tJKiY9W9aUepWtP8CPMRvDe0zA6YAEN/IU9bnmhAkTyHrl0KZFIgDr6aeflnvuuSffDDXwKu91dg5NP6hu2rZtK3PnzvW30asQr732Wss+rrrqKhk7dqy/3t13313kTVeWHRZSoVevXqIZ4HJLhQoVZNGiRVKjRo2QunQiAOu1114zgiFzS8eOHWX8+PHGnLKysow/1ixdq1evzhfgFtKEC2nk9HlHAJaTu0NfCLhQ4Pnnn5cHH3xQ9u/fH/LsLrroInn99delcuXKhfZBAJY1r1M/dFmPFN81cLK3f5qG+lgwVklfxLoYGa7W7zoQ8psC9kaNn1o8R/b2KtJO+ibR5e3rkC7d3nZQCwEEEEAAAQQQQAABBBBAAAEEEEAghgKHsrLl+yVbZfmWjLBm4eR7bkm+2xK6NasuJ1QvE9acaIxAMAJOByQEM3a06nohSCJaVuGM43QAlmZIGjhwYL4p6ZWDevVgrMvIkSPzXX+omazmzZsnerVeYWXJkiXSunVr0cQqWjTYaMGCBYUmRAlnjStXrpR27drJ3r17/d20atVKJk6cGFIQlhMBWHv27BG9gSvvlaC33357vqslu3TpIlOmTAln6UW2dfq888LZUswXjR5aCHrEtomOEXCXwNq1a+Xxxx83omcPHjxoe3Knn3663H///XLeeedZtiEAy5JInPyhy3q0+K2Bk/XeYYSRtYC9GtF4lsqXSpF+HeqEdI2mvVVQCwEEEEAAAQQQQAABBBBAAAEEEEAAgfAENuw+KBMXbJKMQ0fC68jX2un33IoVE+nSpJq0qF0u7LnRAQJ2BJwOSLAzZrTreCFIItpmoYznZADW+++/b1yZl5OT45+KZph68803A26MCWWuedvoLVNvv/22/4+uvvpq0YCjoooGUTVq1Ej0c/ncosFiL7/8sun8NBBKg4v0SszccsUVV+TLhhXuOgq2/+STT6RPnz75/rhu3bqigW3dunWzPZyG52gCmLxZxzp37iy638GWfv36yYcfflhos3CvSrSaj9PnnRfOFgKwrJ4avo7AXwK7d+82oli///57I3pWDwA93PVg0btoq1WrJk2bNjXuW+3Zs6c0adLEth0BWNZUTv/QZT1ifNbAyXrfMMLIWsBejWg9S/V9adIvbF3T8R+C7K2SWggggAACCCCAAAIIIIAAAggggAACCJgL5OQclV9X7/T92mHcNOBEidR7bp0aVZaT6lbgPTYnNok+ihRwOiDBjdxeCJJwk+uMGTNMk4BoBqi77rrLP1X9LPrdd981nXrNmjULzfykGZC6d+9ufKadW/RzbL0JKikpKSgKvXpPM0EVVUIJwNL+PvjgA+nfv3++ri+99FIjUEmDs3LLDz/8IHfeeafMnz/f/2f6Wb3+f/369YNaT7CVH330URk2bFhAM03MogFuXbt2NZ1Ddna2rFixQr755hsjOC3v3LWzUAOwJk2aVGgymDJlysjmzZulVKlSwS7Tdn2nzzsvnC0EYNl+fKiIQOQECMCyto3UD13WI8dXDZys9wsjjKwF7NWI5rN0coOK0vH4wq+ytTdjaiGAAAIIIIAAAggggAACCCCAAAIIIOCMwJ6DWTJp4WbR7FdOlki+53ZSvQrSqWFlgrCc3DD6ChBwOiDBjcReCJJwk2u9evVkzZo1YU2pqCxTjzzyiAwfPjys/nMb2wkUCjUAS8cYNGiQvPLKK/nmWsyXyvC4446TKlWqGE7bt2/P93W9evCjjz4SDdaKRnnttdfktttuk8zMTNPhypcvL5UrV5aKFSsaQW8ZGRlGZq/C6uv+v/DCC9KrV6+gp68ZzerUqSMbNmwIaKsZzkaPHh10n8E0cPq888LZQgBWME8QdRGIkAABWNawkfyhy3r0+KmBk/VeYYSRtYC9GtF+li7wZcE6vkq6vclRCwEEEEAAAQQQQAABBBBAAAEEEEAAgQgJLN+SIVOWbJHMrL+vsnJqqEi/59a8VjnflYRVpXhx392EFAQiIOB0QEIEphh2l14IkggbwcEOCMD6G1MDijTr13PPPWdLWLM7jRkzRi677DJb9Z2qtGTJErn99tvlu+++C7nLGjVqyODBg2XIkCFSokSJkPsZOnSojBgxIqD9tGnT5Iwzzgi5XzsNnT7vvHC2EIBl58mhDgIRFiAAyxo40j90Wc8gPmrgZL1PGGFkLWCvRrSfpdTk4tK/Qx2pUDrV3gSphQACCCCAAAIIIIAAAggggAACCCCAgIMCh4/kyI/LtsqijXsd7DV/V9F4z61RtXQ5r1l1SU4qHrF10HHiCjgdkOBGSS8ESbjJlQCswN2YOnWqcdXf9OnTTbcqNTVV+vTpI//6178ifu1gUc/K7Nmz5Y033pAvv/xSNm3aZPlYaSavTp06yYABA4yrA4O9AtJsgKVLl0rTpk3zfUmvYvzzzz8jnvHR6fPOC2cLAViWfw2ogEDkBQjAsjaOxg9d1rNwfw2crPcII4ysBezViMWzVDk9VS5vX0c0GIuCAAIIIIAAAggggAACCCCAAAIIIIBAtAS27j0k3yzYJLsOZEV0yGi951a3Uinp2bIm77NFdDcTs3OnAxLcqOiFIAk3ujKnQIH169fLzJkzjSv8Dh06JGXKlJFGjRoZQUxly5Z1FZn+vVi4cKEx17179xrXD5YrV070SkK9PrFNmzZSrVo1V8053Mk4fd554WwhACvcp4r2CDggQACWNWK0fuiynom7a+BkvT8YYWQtYK9GrJ6lxtXKSI8W1SP+LxfsKVALAQQQQAABBBBAAAEEEEAAAQQQQMDLAkePHpU5a3fLjJXbJTvnaMSXGs333GqUKyEXtaklJVKSIr4uBkgcAacDEtwo54UgCTe6MicE4k3A6fPOC2cLAVjx9hQzX08KEIBlva3R/KHLejburYGT9d5ghJG1gL0aRT1L1z/6ijQ75Wx7HYVQ64zGlaVd3YohtKQJAggggAACCCCAAAIIIIAAAggggAAC9gT2Zx6RyYs3y/+2H7DXwIFa0X7/VjPO925bW9LTkh2YPV0gIEbWmxUrVuSj0Iw9ycneeca8ECTBs4oAAuELOH3eeeFsIQAr/OeKHhAIW4AALGvCaP/QZT0jd9bAyXpfMMLIWsC6xrrlC2Tccw/Jhj+XFFq53oltpPegB+S4xi2sOwyyRrFiIpf43hg6rmKpIFtSHQEEEEAAAQQQQAABBBBAAAEEEEAAAWuB1dv3y+RFm+XA4Wzryg7WiMX7t+VKpsjFbWtJ+VKpDq6ErhJVwOmABDc6eiFIwo2uzAmBeBNw+rzzwtlCAFa8PcXM15MCBGBZb2ssfuiynpX7auBkvScYYWQtUHSNRb9Mlbcfu12OHM607Co5NU2ufvC/vmxYZ1nWDbZCydQk6X9yHSlbIiXYptRHAAEEEEAAAQQQQAABBBBAAAEEEEDAVOBIdo78n++6wbm+awdjUWL1/m3ptCTp3aa2VCmTFotlM6aHBJwOSHAjjReCJNzoypwQiDcBp887L5wtBGDF21PMfD0pQACW9bbG6ocu65m5qwZO1vuBEUbWAoXX0MxXLw4ZYCv4KrcXDcK69dn3IpIJq1rZEnLZSbUlOal4OMuiLQIIIIAAAggggAACCCCAAAIIIIAAArJjX6ZMXLhZtmVY/8PDSHHF8v3btJTiclHrWlKzfMlILY9+E0DA6YAEN5J5IUjCja7MCYF4E3D6vPPC2UIAVrw9xczXkwIEYFlvayx/6LKenXtq4GS9FxhhZC1QeI3/3n65rFnyR9Bd6HWEtz3/YdDt7DRoVrOsnHNiNSmm9xJSEEAAAQQQQAABBBBAAAEEEEAAAQQQCFLg6NGjsnDDXpm2fKtkZR8NsrWz1WP9/m1KUjHp2bKm1Ktc2tmF0VvCCDgdkJAwcCwUAQTiTsDp844ArLh7BJgwAu4UIADLel9i/UOX9QzdUQMn633ACCNrAfMa65YvlOcGXxJqcxky8jOp3ahZyO2LatilaVVpWbt8RPqmUwQQQAABBBBAAAEEEEAAAQQQQAAB7wocysqWKUu2yIot+1yxSDe8f5tUvJic17y6NK5WxhUmTCK+BJwOSIiv1TNbBBBIJAGnzzsCsBLp6WGtCERQgAAsa1w3/NBlPcvY18DJeg8wwshaIH8N/ReAew5mybj/PiJLp34abHN//dN69ZdLbh0WcvuiGuqbQn18VxHWKEd69IgA0ykCCCCAAAIIIIAAAggggAACCCDgQYH1uw7It74rBzMOHXHN6tzy/q0mm+/SpJq0qF3ONTZMJD4EnA5IiI9VM0sEEEhEAafPOwKwEvEpYs0IRECAACxrVLf80GU909jWwMnaHyOMrAVE9h7KkvW7Dsr6nQdkne/3fZlHZPPYuyRz41I7zU3rRPIaQh0wPS1Z+p9cR0r7fqcggAACCCCAAAIIIIAAAggggAACCCBQmEBOzlH5ZfUO+W31TvH920NXFbe9f9upUWVpX6+iq4yYjLsFnA5IcPdqmR0CCCSygNPnHQFYifw0sXYEHBQgAMsa020/dFnPODY1cLJ2xwgjM4H9vgCrdb5/8WcEXfl+acargmXj6MGSte1/1oCF1KhRv7HcPWpCyO3tNKxVoaRc0ra2aEYsCgIIIIAAAggggAACCCCAAAIIIIAAAgUF9H2vbxduko27D7kSx43v355Ur4J0alhZimlaLAoCFgJOByQAjgACCLhVwOnzjgAst+4080IgzgQIwLLeMDf+0GU96+jXwMnaHCOMVODg4WxfoNWxgCsNvNp1IDDgqqCU2zNg5c63TZ3ycuYJVa03mhoIIIAAAggggAACCCCAAAIIIIAAAgklsGxzhkxZskUOH8lx7brd+v5t81rlfFcSVpXi/MNH1z47bpmY0wEJblkX80AAAQQKCjh93hGAxTOGAAKOCBCAZc3o1h+6rGce3Ro4WXtjlJhGmVnZsmG3BltphqsDsn3fYWuIAjV2TH5Z9s39Juh2uQ1O69VfLrl1WMjtg2l4XvPq0rRG2WCaUBcBBBBAAAEEEEAAAQQQQAABBBBAwKMCGnA1ddlWWbxxr+tX6Ob3bxtVS5fzmlWX5KTirndkgrETcDogIXYrYWQEEECgaAGnzzsCsHjiEEDAEQECsKwZ3fxDl/Xso1cDJ2trjBLDSN9U2rjHF2y181iGq20ZmXLUeulF1sjcvFI2v31HyL0MGfmZ1G7ULOT2wTRMSSoml7U/TqqWKRFMM+oigAACCCCAAAIIIIAAAggggAACCHhMYMveQzJxwSZbGeDdsHS3v39bt1Ip6dmypqQmE4TlhufFjXNwOiDBjWtkTggggIAKOH3eEYDFc4VAHoHDhw/LggUL5Pfff5fNmzeb2px55pmiv2Jd9DD47bffZMqUKfLHH3/IsmXLZOvWrZKRkSE5OTlSunRpKVu2rNSpU0eOP/54ad68uZx66qnSrl07KVHC+Q+zCcCyfiLc/kOX9QqiUwMna2eMvGl0JFsDrg75rxXUN5Zywo24MqHa/v7dsn/dEmvEAjXqndhGbnv+w6DbhdOgXMkU6X9yHSmRkhRON7RFAAEEEEAAAQQQQAABBBBAAAEEEIhDgaNHj8rsNbtk5p87JDsSb5RFyCQe3r+tUa6EXNSmFu+7RegZiPdunQ5IiHcP5o8AAt4VcPq8IwDLu88KK7MQ0CClpUuXGsFWub/mzZsnmZmZRbYcNmyYPPLIIzHzXb9+vYwcOVLGjBkjW7ZsCXoeqampRgBZr169pF+/flKpUqWg+zBrQACWNWM8/NBlvYrI18DJ2hgjbxjpm0ab/wq40msF9b+zfW8qOV0qlU6V2hVK+n6VMn7ftnqxvDhkgBw5XPT3u7zzKJacKv0fHSPtTjrJ6elZ9levcim5sFUtKV68mGVdKiCAAAIIIIAAAggggAACCCCAAAIIeENgX+YRmbxos6zZcSDuFhQv799WTk+V3m1rS3pactwZM+HICjgdkBDZ2dI7AgggELqA0+cdAVih7wUt40xAA5dmzpzpD7aaPXu27Nu3L+hVxCoA68CBA/LYY4/J888/LwcPHgx63mYNPvjgA+nbt68jfRGAZc0YLz90Wa8ksjVwsvbFKD6NcnwBV1t91wjqdYLrfQFXG3cflCMR+Jd75UulGIFWx/0VcFUqNfANlEW/TJW3H7vdVhCWBl9VvnCoVGveUQb4slGlJUc/G9XJ9StKx4aVrTeeGggggAACCCCAAAIIIIAAAggggAACcS+wats+mbx4ixw8nB2Xa4mn9281A/3FbWtJ+VKpcWnNpCMj4HRAQmRmSa8IIIBA+AJOn3cEYIW/J/QQJwIXXXSRfPnll2HPNhYBWJqZSwOlNGOXk4UALCc1rfuKpx+6rFcTuRo4WdtiFB9GmiJ9275MWb/zoBF0tXH3ITnsu2bQ6VK2RLKR3eq4v7Jcpfv+305Zt3yBfPz8w7J+5eJCq6fVbCIVuv5D0mo0Muo0qV5GujWrbqd7x+v0alVTGlZNd7xfOkQAT47RLgAAIABJREFUAQQQQAABBBBAAAEEEEAAAQQQcIfAEd97Z9NXbpc/1u52x4RCnEW8vX9bOi1JerepLVXKpIW4Ypp5TSA7O1uWL1+eb1kNGzaUlJQUry2V9SCAQIILZGVlycqVK/MpNG7cWJKSQktGQABWgj9QibT8eA3A+vbbb+WSSy4RzYDldIlWANZldz4mp3Tv4/T0466/ePuhK1bAOFnLY+ROIw242rH/sJHdav1fWa4yjzgfcKVviORmt9LAK/1XaqEWs2epeIl0KdW0s6S3PEfSqjcM6Lp78+rSuFqZUIcMuV1qcnHp16GOVPRdqUhBAAEEEEAAAQQQQAABBBBAAAEEEPCWwA7fP2T8ZuFm2e7LIB/vJR7fv01LKS4Xta4lNcuXjHd+5u+AgL7XXTApRP369aVEiRIO9E4XCCCAgHsEDh06JKtXr843oSZNmkixYsVCmiQBWCGx0SgeBeIxAGvChAlG8JVGXhZWqlatKt26dZNTTjlFNPq8QoUKkpycLLt375adO3fK4sWLRa9b/OWXX2TLli35uolWAJYOWu/ENtJ70ANyXOMW8fj4ODLnePyhy5GFB9kJTtZgGLnDSH8I3X0wy5/hSgOvDmY5nxa9ZEqScaWgca1gxVJS3hdwFeoLv4JyhT1LFc+7Vcq06mYKneYLhNKrCMuUCD3wy3oHzWtUSk+Vy9sfF5NrEEOdM+0QQAABBBBAAAEEEEAAAQQQQAABBAoX0PfYFmzYI9OWbZMjOUc9QRWv79+mJBUTzUJft1JpT+wDiwhPQDNgaSas3FK9enXjM0gKAggg4CUBjafIG0Ohma80A1aohQCsUOVoF3cCdgOwSpYsKa1bt5aff/7ZdI3RuoJw1qxZ0rlz50IzXzVr1kyGDx8uF154oRFwZVX0hxhd0+effy7vvPOObN26VaIZgKXzS05Nk6sf/K80O+Usq+l68uvx+kNXtDcDJ2txjGJntNcXcKXXCR7LcnVQ9mUesZ5MkDU0wOlYwFUp4/dKvoxPTgVcFZxKYc9SsZQS0mzop5Jx2PxNL53XxW1qRWxeRZE1qpYu57eoEZOxg9xKqiOAAAIIIIAAAggggAACCCCAAAIIFCFw8HC2TFmyRVZu3ecpp3h+/zapeDE5L0YZ8D31EHhgMRs2bJC9e/f6V1K6dGmpU6eOB1bGEhBAAIG/BdauXSv79+/3/0G5cuWkZs2aIRMRgBUyHQ3jTcAsAEvvKm7evLm0b99eTjrpJON3/X8NaCrsw+5oBGBp9qpWrVqJ/oUvWHReDzzwgOg87AReme1TZmamvPfee3LCCSfIaaed5shWFnWY5B1Ag7Buffa9hMyEFc8/dDnykNjsBCdrKIzCM7r+0Vd8gaBnW3fiq7Hv0BHjOsF1f10ruNf3/06X1KTivtTeJY5dK1ixpFROT5PiIaY2DXZuRT1L/3j1O5n0v8z/Z+89wOworvTvo8lJk3PSKA3KgSSSZEQwxoABgw0WtvE67P4BA14wn71r88cfy67jR3bc4MUswWBYgsgIgcEgBEJZoxwmZ0mTM985PRpppLn3Vt++ne9bfu4zWLe6uupX1X27q956D7F+N2BaOiOXTp7izI6npTNz6dSK7HCbi/wgAAIgAAIgAAIgAAIgAAIgAAIgAAIgAAIuIVDT3kOvbW2kTgvm25xuotfnb2Vq8vxZBTS/NMNplDi/gwREfCUirLEk65PTpk2jhIQEB2uFU4MACICAeQQGBgZo7969vA52bCGspKSE0tPTDZ8EAizD6HCg1whIKL+qqipNZDX2EaerxMTEgE1xUoC1YsUKzZ3qxBQTE0N//OMf6etf/7rr8OsVYEnFJRzhLfc/6bo2WF0hr790Wc1nrHxwUpMGo9CManZupqfuu5Pq9lQFzRgsLGrPgAiueo+6XB3qCR4CVt1TgXPE8S6y4swjIQVZdJU/mQVX/G9OJNVY2tWTTGv2tQesWiy/cEs4wDyuv91JJoG+uLiUynNS7D41zgcCIAACIAACIAACIAACIAACIAACIAACIBABgWEOM7hmbxt9tL896Ma/CIp3xaGqObfswlJX1FNViXN4E+Rp2ASpwuTb7yX8oIQhHJ9EfDVlyhTDBhG+hYWGgQAIeI7A0NAQHThwgESENT5J+EEJQ2g0QYBllByO8xwBeVAI52JxSoC1evVqOu+8wM4sv/jFL+iOO+5wJftwBFjSgC/e/T80a94CykpJILG0jYbkl5cuq/sKnNSEwSg4o61rVtMj99xKQwP9SpDiyLfin+6jyZVLSHbcifCqrfv4By1lIToyiFCpMEMcrkbDChZkJFIcC2rdkFRjKTO/hP7ySS01HO4LWF0Jj3gti7Di2MXL7pScEEtfOb2cMpLj7T41zgcCIAACIAACIAACIAACIAACIAACIAACIGCAwGHe7PjKloagc00GinTlIao5N68IsATuqRVZdA474QdbM3NlB6BSphGora2lzs7O48oTswhxh5GPRBqS/48EAiAAAl4gMDIyQoODg1p4VfnI/x+fJk+eTKWlkYmkIcDywkhAHR0h4IQAS+ztFi9eTBs3bpzQ5gsuuIDeeOMNR1joOWm4Aqy0xZdQzmdv4DBbRFm8gJ+bmkg5afyXQ2/J38mJwcNA6qmPG/P46aXLSr7gpKYLRoEZifPVQ7ddp0t8NVbCpLgEKljxc0osmqkGrzOH3NcK0pNYbDUquCpm8ZUTAiU91dUzlg71DNDja6tpcDhwLMJFZZn0mco8PaczPU9+eiJ9+dQyindAAGZ6Y1AgCIAACIAACIAACIAACIAACIAACIAACPiYwPbGDlpV1UwDQ8cvdvqxyXrm3LzU7vklGXTerHzHXPy9xMpvdRVzC3GI6e9Xb3j2W9vRHhAAgegiIFHTxOEvHEOfQIQgwIqucYPWhkHACQHWSy+9RJdeeumEWsqFvmXLFpo1a1YYLbA3a7gCrMSS2VT41V8GrWRCXAyJs8qYIEsEWrkszEqMN275Zy+RiWfz20uXVTzBSU0WjAIzeuDWa+hA1QY1wBNyJBbPosKv/Srs48YOEA8/CcNXxmKr0uxkFlwlk9zDvJD0jqWt9YfpTZ4gC5auWFRMU3JSHWnynOJ0+uycAuzCc4Q+TgoCIAACIAACIAACIAACIAACIAACIAACoQn0Dw3T6u0tVNXQETWo9M65eQlIZcFkumhugWs3mnqJpdfqKm4xsgYo4bqQQAAEQMCPBMTNT8RX8jfSBAFWpARxvG8JOCHAEperVatWTWB67bXX0hNPPOFq1uEKsOLzKqj4mw+H3aY0dsYac8rKZYFWDjtmZaXGuyacV6gG+fGlK+wO1HEAOKkhgdFERjU7t9B9371KDS9IjsLr76fEwhm6jxdBqLhbSVjBksxkz4pD9Y4lcWh8aXMD7WnpDsgolcMBXrdkCklYQCeS7MBbyE5cSCAAAiAAAiAAAiAAAiAAAiAAAiAAAiAAAu4h0Hi4Tws5eIhDD0ZT0jvn5jUmU3JS6NIFxZ7ZfOo1vm6urzhgNTU1UXd34PlhN9cddQMBEACBUARSU1OpoKCAxAHLjAQBlhkUUYYvCdgtwKqpqdGUlbLIfWJavXo1nXvuua7mHK4AS+WAFU5jJdxXZoqEMRwVZIkwQv6mJ7krjKFfX7rC6Ss9eUNx+tbdv6W5Z5ynpxhf58FYmti9Tz/4E/pgpXGh6lhY1GADJyslftThSgRX/ElJiPPFGAtnLPUODtNjaw5Q98BwwLZPz0ulS+YXOeJEFcs/BFefUkrFLIZDAgEQAAEQAAEQAAEQAAEQAAEQAAEQAAEQcJaArHN8fOAgvb+7jUYCrHk4Wzvrzx7OnJv1tTH3DMWZSXT5ohJK8nC0EnOJRFdp4oZ1+PBh7SP/HWhNM7qIoLUgAAJeIyAaEHG6ysjI0D5muF6NZwABltdGBOprGwG7BVi/+tWv6I477pjQvvz8fGpsbHRkQTsc2OEKsFRih3DOHSxvfOwkDmN4TJA1JsxKdujFwM8vXWb0l5RRs3MzPXXfnVS3pypokRVzFtOVN/6Iyirnm3Vaz5WDsTTaZfJyV3+oj3Y2d9KbP/976q0NPm5UnXyiKDQjOV4TW8lHhFep7L7nxxTuWDrQ1k3PbagPiuKC2fk0tzjDEVTikLhiSblv+8oRqDgpCIAACIAACIAACIAACIAACIAACIAACIRJoKt/iF7d0kg17T1hHumf7OHOuXmt5bLWcuXJpSTzcUjRS0Dm5+UzMjISvRDQchAAAU8RiImJ0TQXwXQgZjQGAiwzKKIMXxKwW4AlDlfvvPPOBJZf/epX6dFHH3U943AFWMXfuJ/iC/SH+zITgITKGu+UJc5Z2fyJi40x8zQTyvL7S1ek8LauWU2P3HMrDQ30K4uKS0ik63/8ALthLVfm9WOGaB5L8kLXwNblu5q6aFdLJ3X3j7ox1f/Xd2mwZb/h7k7Mr6Dl//QIlWaPulylJ0Ue59lwZWw80MhYemdnC22oORSwliJ8XXF6ueZK6ESScJBXsROWOGIhgQAIgAAIgAAIgAAIgAAIgAAIgAAIgAAI2EtgT0sXvbGtiXqDOKjbWxvnzmZkzs252ho7s2xgvYpFWBkcOQAJBEAABEAABEBglAAEWBgJIBCEgJ0CrL6+PsrMzCSJoXxi+vWvf0033nij6/spHAGWOBjdeO/jdLB7kNq6+6m1a4Daukb/yu4YJ5Is1Wfyi4ImzBoXylBeIsxSwSK0XvCeFeerh267Tpf4aqwUEWHdfO9jUemEFQ0v8ONHi4iumjr6aWdTJ+1q7gp4n2h89PvUX7/d8O1D7ku33P+k4eO9eqCRsTQ0PEJPflTD9++BgM0uTE+iL7EIKsYhEdSi8kxaflK+V7sE9QYBEAABEAABEAABEAABEAABEAABEAABzxEY5Pmid3e10Maaw56ruxUVjpa1AHHAumJxCeVNTrQCI8oEARAAARAAAc8RgADLc12GCttFwE4B1rvvvkvLli0L2LQ1a9bQkiVLgjZbhAnNzc1avGWpc1paGhUUFPDCt7VuTidWSK8ASyWa6R8cplZe1B8TZGl/+f8PDDljYRrHAoIcttM9MZRhSkJ41roIrRf6yn3g1mvoQNWGsC9viGYmIvvxn1ZRdmFp2CzddoB2b+s8Jrrq7Astzmx7/TfUtf5lw804+7IVdNXNdxk+3qsHGhFgSVtbuG/+zCKsYe6nQOmMqdm0ZFqOY1g+N6+QZhelO3Z+nBgEQAAEQAAEQAAEQAAEQAAEQAAEQAAEooVAK8/hv7K5QdtgjUQUbWsBSfGxLMIqpqKMZHQ/CIAACIAACEQ9AQiwon4IAEAwAnYKsH7zm9/QTTfdFLAqra2tlJNz/CJ2TU0NPfbYY7Ry5UrasGEDdXd3H3dsfHw8zZgxg8444wz6/Oc/r31SUlIs7Ww9AiyjYeNEiCHOWEedso4ItNr570jgtX9L2yqFJ/NLhcQ5Hx/KMIeds+IDhDH0c2i9Ee6boeFPSXY4jX6O/fcQd874fwuW71D1Dtr48A2G++y2Xz9LpTPnGj7eiwcaFc24va1yrbfwhI0WXpCdrg73Duqucn/jbmp85Hu685+YMRrHkTCIZCx9cuAgvbu7NSBz1gPTl08po8KMJMN9EsmBIp695rQyymc3LiQQAAEQAAEQAAEQAAEQAAEQAAEQAAEQAAHzCIRaC/DL5lCjtPy8FhCKSXzsJLpsYTFNyUk1ig7HgQAIgAAIgIAvCECA5YtuRCOsIGCnAOu73/0uSajBE5O4WXV2dh7958bGRvrhD3+oia+GhvSH6svKyqIbbriBfvCDH1B6ujWOICoBljgVXXnjj0wNFzfMAp9DPQOjwqxxoQw7FE45VoyXsTIlZOFRYRYLsgZYFPLIj653NLSeiKRECHVMAHWCSIrdxTTh1MgxEZWEGBsvphr7b62McfmkDyJNkToXnXXpCrr6luhyLopENBNpf5l9vIiu5Bre1czhBVl4dSgM0dWJdWl49HYaqN8RdhWj1UlNQEUylqTvnl1fR7UHewMyl/vhitPLKSHOXkfGscqk8/mvW1JOsgsPCQRAAARAAARAAARAAARAAARAAARAAARAwBwCEGAF5ijOVw/ddp2jawHm9LCxUmJ5Q+TF7Eo/s2CysQJwFAiAAAiAAAj4gAAEWD7oRDTBGgJ2CrDEoeqVV16Z0JCKigrat2+f9u/PPfccfeMb39BCDRpNhYWF9J//+Z+aI5bZKdTN5JJv3k6LzzX/nMHaMMAiocP9IzSQmHlcKMM+B8IYGhWElJy0kL7yL48cdZA6KogaJ34ac506UVh1VCQlwioWSJkhkjJ7vIwvr/HR71N//XbDp0gqnU1Lbvk1lWal8CdZizcfI/Y7Pk6RiGbcgkXCi+5kl6tdTZ10sEe/01Wg+svLfUVOCmV21dAL//adqJ3kMNK3kY6lzr5BeuzDauoPcn+dW5xOF8wuMFI1U46pyE2hyxeWcFhef98TTIGFQkAABEAABEAABEAABEAABEAABEAABEBAQUA25L318Ra64PQFAXNGswPWA7deQweqNoQ9hvy0OVSm5WUucF5JRtgccAAIgAAIgAAImE1A9At2p9raWlq6dGnA04ruQ/Qfbk+T+IEvcgsWt7cS9bOdgJ0CrJNPPpnWr18/oY3y7+vWraOHHnqIbr31VjJjqEu7fvrTn2puWGYmlQOWmefSW9a9rx9zwhF23QPDxwmyWjmEoYQxtEqgFGlItMLr76fEwhl6m+vZfPX/9V0abDH+AxifV0HF33z4aPsTOAxkCQuxRIxVmplMuT4UZEUqmnFqsMj1JoIrCS/Yxv8dSYrle1k5i64qC9Joam4qJcaNuhxFq823UZZmjKWd3KevbGkMWoVLFxTR9Lw0o1WM+LglU7PprBm5EZeDAkAABEDADQRCPXPv3buXpk6d6oZqog4gAAIgAAIgAAIgAAIgAAI+JNDL8+tvbW+mNRur6J6vnx+whdEqwKrZuYXu++5Vhnv9tl8/S6Uz5xo+3m0HLp2ZS6dWZLutWqgPCIAACIBAlBEIpvdwCgMEWE6Rx3ldQcBOAVZxcTE1NDRMaPeZZ55JN954I33ta18znYmIsCScoVnJ7QKsYO0ckTCGHPJM3HjGhzI8HEEYtLFzRRpaL23xJZTz2RvM6iLXlhOpA1ZiyWwq/Oovg7ZPwp+VsBBLE2TxJzfN+w5ZZohm7BoQBzlMqIQWlBCDco1FksTEqDxbRFeTaZqIroKElhO776fv/79Uu3tb0NNZERY1krY5daxZY+m1rY20vfFYyNzx7UmKj6GvLplCqYlxTjWTLltYTDPynROBOdZwnBgEQMB3BEI9c//rk2/T4jmVVMa/lWXsDJqREu+79qNBIAACIAACIAACIAACIAACzhDY39pNb2xroq7+ITJrPsmZllhz1r88+BN6f+UThgs/+7IVdNXNdxk+3o0HnsYCrLNn5JDbFr/dyAp1AgEQAAEQsIaA236DIMCypp9RqkcI2CnAysjIoI6OjglkysvLqbW1lXp6eiZ8d8EFF9AXv/hFWrZsGUlowbS0NGppadFCFr700kv0xBNPUHV1dVDa0r4XXniBLr30UlN6xKsCrGCNl/B+bSwWae3uH/3LAi352zs4rJuX1cIi3RVxeUa7hWqJxwmyUliQleC5l0C3T3KIgFFckcTpqqWzP6IRKLbV5byIPJOdrsRFKSmI6OrEk4Ri9K27f0tzzzgvonr55WCzxlL/0DA9zqEIO/qGAqKZwmKAyxcVO3atiRDzK6eXU3Zqgl+6Du0AARCIUgKhnrlP3GmekRw/KsbKTtYEWU4KYaO0u9BsEAABEAABEAABEAABEPA8gYGhEXp3Vwttqj18tC1mzSd5Hs64Bjz4vWtp/7aJUU70ttFPYQjHt3k+hyI8b1Y+xcjOWiQQAAEQAAEQsJkABFjGgCMEoTFuOEpBwE4BVmJiIg0M6HOGqayspN/97ne0fPnykC3o6+ujX/7yl3T33XfT0FDgBfGCggLatm0bZWdHbgXrNwFWMLjdvMNHQqeNCbLkr4RVG2InrROT2aH1vHTRyutUPIcCjIudpP2NP/p39L/j5N/4pUu+66rbRW/+9O8MNy/SUI0iyBp1x0rRnLK8IMhy4yRHB4uuRHAlwqvmSEVXPBpKebG4Mn+yJrpKThgNLxhOciOjcOpvV14zOdUd7KVnPqmlYHGhz63Mo4VlmXY1bcJ5RHx17ellR8NVOlYRnBgEQAAEIiCwdtN2WrJwdsASVKE+5Bmn9Ig7ljz76BU1R1BdHAoCIAACIAACIAACIAACIOBhAg2He+nVLY10qGfwuFaYOZ/kYTzHVf2X/3AZNezbabg5RVMr6Y7fv2j4eDcfKNEMPjevkGIhwnJzN6FuIAACIOBLAhBgGetWCLCMccNRCgJ2CrBiYmLo00+DLVkfq+gpp5xCr732GuXk5Ojuv+eff56uueYa6u8P7EJz++23069+9Svd5QXLGC0CrEDtH+G+E8cfccjSQhmyIEv+Vv3+Vuqv326YrSq0nuGCjxw4JpI6KogKIZIaL6I6Jqo6QUzFQiYtH79IyctUOD9qD9x6DR2o2hB2kxKLZ1Hh1yIfv+NPnCQOWUcEWbI4mcOijXDaEnYjDBzglkmOzr5R0ZWEGGzs6DPQkuMPEd4zOUychIpLSYgsXJ1bGEUMxeICzOb0/p5W+mj/wYC1lvvCV04roxwOA+pUkrF16YIi113TTvHAeUEABLxFQJ4vf7tyDd35lXMDVlwlwBp/kDhMFqQnac5Y4pBVzCJ0eY5DAgEQAAEQAAEQAAEQAAEQAIFh3mz84d42Wru/ndctJvIwez7J68SHOJrGT2/8Eh3ct8VwU/zqgDUGZEpOCs/JFZO41COBAAiAAAiAgF0E3La+ixCEdvU8zuNKAnYKsOLj44O6VI3BEbeqLVu2UG5ubti8/vCHP9A//MM/BDwuOTmZ6uvrKTMzMleSaBZgBeuQpx+4iz546cmw+2vsgLTFl1DuRTewoGmc0OkEkdRxLlNH8h3vPHW8+9RR8ZQBkZThhug4sGbnZnrotutoaEB/uLq4hES65if/RUPZU6n2UC81HO4jmRwwOyVzyDtxxhJxkAiz3CDIcnKSo4td4HYfcboS5pEmYTsmujIzNJKTjCJlYufxZnOSa/Cpj2uCuqDlsfjqy6eVUhzfr5xK58zMpdMqInd+dKr+OC8IgEB0Euhg0fNTH9XQgf376Z6vnx8QQjgCrBMLEJFsYUYSlWshC1OokMVZ2J0cnWMNrQYBEAABEAABEAABEIhuArLx49WtjdTcEXye1uz5JC8Tb+T50de3NdLu5x6grvUvG27KWZetoKtvvsvw8V44sDgziS5fVAI3Zi90FuoIAiAAAj4hAAGWsY6EA5YxbjhKQcBOAVZqair19PSErNEzzzxDX/ziFw3324UXXkhvvvlmwOMffvhhuummmwyXLQeGEmB9/Uf3U/lJ8yMq38jB2YWlRg4z7ZjaXVvp3puM99ktD/2FplTOixqnlq1rVtMj99yqS4Ql4qvrf/wAzT3jWChO2WnUxBMDNQd7SEKhNbAjk2WCLHHIOiLKkrBmdv+A2z3JIaE3NdFVcyfVH4pcdFXEC7xiPT2DwwumJUXmdBXsgrWbkWk3DpsLsoLTQXYBfHxtdcDQrNK8U6Zk0TkzwhcTm4VGXF+uXFxCU3JSzSoS5YAACICApQR6B4Y1cauEvbbivh2o8rIrWSbHxSFLRFm5LKCNQbgIS/sZhYMACIBANBMINaf01trNVDF1Kjs1Thp13eaPbC5LkL8u21wWzX2ItoMACHifgETo+KT6EL2/uzXonM5YK+16L3EzVc0lbF8bfcxO8LIluL9xNzU+8j3DVT7jtn+nqz671PcbYXInJ2rzcmmJ1swJG+4AHAgCIAACIOBLAvKuaXeqra2lpUuXBjwtHLDs7g2cz1UE7BRgSUjB9vb2oO2fPXs2bdu2LSI+q1evpvPOOy9gGSLOev311yMqP9Rk2Xf/v8do2vxTIyrfqwcbDa3nd8vhYP0pTlhP3/9/qXZ38PEubK688UdUVhla1CeCLAmLV8tiLPnIbqRhHaE+wx1r4pAl7lijnxTKSom3XJBlxyRHz8Co6ErCC4rDWKRJnDRmFqRpbleTk+IjLU55vB2MlJXwQAarOG2qPUSrd7QEJXDVySXa9eJUSuLrdsWScspItn4sOtVGnBcEQMAfBAaGRuiZT2q15xhJVt23VbTkvinPOuKOJYIsO553VHXC9yAAAiAAAv4hEGpOSeXwGMM7LI4Kso6KtEbFWnH8SeB/EwfeeBYXx7NgS/6KcGtMzHWisGv0348cz/ns3nDln15FS0AABLxEQBx3X9/aRDXtoTeJj7XJqfcStzBt6ezXXK9auwaOq1LDo7fTQP2OsKuZWDyLCr/2Ky08/KXz/R+mT+bjrjq5lDJ4Hh0JBEAABEAABPxGINT7LQRYfutttCcsAnYKsKZPn0579+4NWr97772X/vEf/zGs+gfKPGvWLNqxY+ILgIQh7OjooLg447sOIMAK3D1GQ+vdfO9jSoFRxAPCpQWEeoH/1t2/ZderwEJCVXNEkCUh8zRB1qEebSHTgoiFlJLAC5TsjiXhCq0SZFk1ySEOG3taRp2uatt7td1bkaR83tEkTlciukq3WehiFaNIeLjxWKs4ya7JFzc10L7W7oDNll1u17EAShb0nUr56RwO8dQybeEFCQRAAATcSECeXV7YWE8H2o4tglh13w63/XIfl8UBedYpz0mhdBvE1eHWEflBAARAAAS8Q0AmoadNmxawwioBlpWtFPdcTch1VLB1TNgVzJFrVOglgq9R4Zfm1DVBGMbl8Hdwl7Sy91A2CICAHgIyf1PV0Mmb6JpJNn/oTW55L9FbX7PyjfBk8sfVB+nDvW0B55X7G3ZR0+M/oE+Hjhfq/kOVAAAgAElEQVRmhTr/pLgEKljxc0osmqlly+P51MsXFlOqzx2i5J3ySt6gKW7LSCAAAiAAAiDgJwIQYPmpN9EWUwnYKcBasmQJrV27Nmj9N27cSAsWLIi4fTfccAP97ne/C1jOpk2baP5842ECIcAK3j2RhtaLuOM9VoBdL/CD4pA1JsjisIXilmWZIEsLWZhCpbxQmclCpEh30JrJqG9wVHQlTlfVzCFSkzCZJKhkwdVMFl456S5kJiOPXUJhVddKTuKi9j9rqqmXx1igVMmOaBfPKwqrvmZnnl2UThfNLYj4mjS7XigPBEAABGRi/9WtjbSjsfM4GFbetyOhnsk7lyVcoThkiTArJcH4xo5I6oFjQQAEQAAEvEdAFv+ffWc9Xb38lICVd1KAZTVNTdh1xJFLwv9qTl2BQi3yv7U21NIXP3NywCp5ZRe11TxRPgiAQHgEZN5mVVWz5oAfbnLre0m47Qgn/0EOCf/6tiZtDjlU6tm9llqf/5kuEZaIr3Iv/yGlzDj9uCLTk+LoCg7Tl5WSEE4VPZdXNmZesbiYijKSPVd3VBgEQAAEQAAEghGAAAtjAwSCELBTgHXZZZfRypUrA9YkNTVVc6eK4UmYSNN///d/09/93d8FLOZ///d/6YorrjB8CgiwQqMzM7Se4U7yyIFOvcCLIGvUIatHc8lqskiQlcoOWeKOJYuU8teIICtSRv0iumJnol1NnVTN1uKRCs9y0xI0wZU4XbllYiBSRh65XCKuptWc9rZ20YsbG4LWU8RPswrTI25HJAWcNyufFpZlRlIEjgUBEAABUwnIQrTsQN9Yc3hCuVbft81qSC4LssuOhCwsYWdQJx0PzWoTygEBEAABEDCfgPzmvb+njV79YBPd8/XzA57AzwKscIiGegaAACscksgLAiAgBPbyZsw3q5qouz/wpjkVJa+8l6jaoed7+a3aUHOI/sa/V8M6JlFPKpxMMyY10QsP/4Rqd28LeorEklmUdf4/HHW+OjFjMouTvsBOWIUZSXqq6dk8IkC+dEERTclJ9WwbUHEQAAEQAAEQGE8AAiyMBxAIQsBOAdbNN99MDz/8cMCaSNjAqqoqU/rp7bffpuXLlwcsS85/0003GT4PBFhqdFaF1lOf2Vs53PICL4Ks+kO9VMcfKwVZYreshSvkxclS/iuuUSqHLCNjqX9omPa1dHN4QXa64lBGwxFaXeWkiuiKna7yJ1M2/7fbklvGkdu4nFgfOzi9tb2ZNtdNFBFIXSQch4QitDtE5XgOMRxX5OpTS0kEAkggAAIg4AYCH/DE/hoOaREo2XHfNpuBhG8qTE8adcdiAXpRZhLCv5oNGeWBAAiAgAcJyIL233a30Uf728mLv292Iw/F6IONVXTGgll2VwnnAwEQ8CABmR/8685W2hJknkZvk6Llvt3RO0hvsOtVLc8Pq5IIppaflKdtUpWkmr/NmX2WFnI+mHO8lCFOiZ+fX0RTc/0tTorldl48r/AoOxVrfA8CIAACIAACbiYAAZabewd1c5SAnQKse++9l26//faA7T3zzDPp/fffN4XFhg0baPHixQHL+tnPfkY/+MEPDJ8HAiw1umh5MVWTCJ3DrZwGhsQha1SMpQmyOvsiDtcXiIQIskSINeaSJZbT4+9H4qb21H13Ut2e4MLMijmL6cobf0QF0+bSPnG6au6k/SK60rFLK1TvZHF4IZlEkBCDOWmJkXa1pce7dRxZ2mgDhdvBScSMT6ytpoM9gwFrKMKnL55cQiKEciqlJsbSiiVTSK4/JBAAARBwksBG3lktwtVgyY77ttXtl8n1It7FXa6FK0yhAhZnyb8hgQAIgAAIRA8BEV+9t7uVPt5/UGu0H37frO49FaMzFs6mc2bmapu6kEAABEAgEAHZZPralkY6zKKiSJPqnpRdWBrpKRw9Xn6nttZ30F93tdDg8KfKukxjgZQ4rKeOm1fSw+hgzwA9t76OOvqGgp5DpsvO57LnFmco6+G1DHB39FqPob4gAAIgAAJ6CECApYcS8kQlATsFWK+++ipdfPHFATlfcMEF9MYbb5jSB7t376aZM2cGLOvuu++mO++80/B5IMBSo9Pz0qUuxf85vMJJBFn1RwRZdTYIskSU1bN7LT39i9tpaKBfORBi4hIo74p/oqTppynzhsogk7eVR5yuJNSgyp0ropOZeLBXxpGJTTZUlF2cJKTnUx/XBA13efb0HDq1IttQG8w6SIRgV51SChGAWUBRDgiAQNgEdjR20itbGkIKvO26b4dd+QgOkJATcg/WHLKykymPRd5eed6IoNk4FARAAASiloAsar+7q5XWHRgVX0ny4++b2R2sh5E4pZw8JYvfrbIoMS7W7CqgPBAAAY8SGOKNcWv2ttPHB9pN20yq557kUVzU1T9Eqzg8o2xmVSV5lzm3Mo9mcdjBE99h9DLq5vM9z05YLZ2h53vPnJZDp/H93U/vSqEYvfPxFjpn8RyKwWYd1TDE9yAAAiAAAi4jAAGWyzoE1XEPATsFWC0tLZSfnx+w8aeffjp9+OGHpoD55JNP6JRTTglY1i9+8Qu64447DJ8HAiw1Or0vXeqS/J3Dq5zEwrvhUJ9mSV17sIeaO/pJvT9Kf1/2N+yipsd/QJ8ODeg+aBKLsApW/JwSiwILL4MVJKKrmexyJSEGvboI6tVxpLtzTcpoJ6e1HFpEwmoFSjKXcs2pZZTPLihOpkVlmbScdxUigQAIgIDdBA60ddPzG+qVbpV23rftZjB2vuSEWM0NVHPI4pCFmezA6adFBqe44rwgAAIg4AYCIr76K4uvPhknvpJ6RcPvW6T8w2EkDr9nTc+lOUXpWLiOFDyOBwGPExBRz6tbG6lVIe4Jt5nh3JPCLdup/PIbtaOpk97e0UL9vPFWleR95YLZ+TQ5KbDzYDiMZKPvS5sbqLo9tOhrQUkGfYbDHDrpIq/iEs73KkblUypoTnG69nuWlZoQTtHICwIgAAIgAAKOEYAAyzH0OLHbCdgpwBIW06ZNo3379k3AUllZSTt27DAF16pVq0gctQKlP/zhD/Sd73zH8HkgwFKjU71QeN2aWU1AXw6/cBJBVr0IsliMJSELZcIjEkFWw6O300B9+PeCxOJZVPi1XynhT+ZQh5X5kzXRVf5k7ztP+GUcKTsuwgx2chrhiaxn1tWyc1xfwFpLiMuvnF5O8bExEbYqssMvmluoTe4ggQAIgIBdBBr5vvjMJ7Ukk+6qZOd9W1UXu76XZ5RSFmKJO5YscgRb4LCrPjgPCIAACICAMQKysP3OzhZaX31oQgHR+PsWLkUjjPLTE2nZzDzNZRIJBEAgugiMjHxKn1QfpPd5I9ww/7fZycg9yew6mFlez8AQrd7eQrtbupTFxsdOonNm5NJ8FkOF2igSLiPppzfYeUuckUOl6Xmp9Dmeu4pzeP5MCUpHhnAYlfAmnbk8XzeT56/FeQwJBEAABEAABNxKAAIst/YM6uU4AbsFWCJ++o//+I8J7U5ISKCOjg5KTEyMmMlvfvMbuummmwKWI2EQL7roIsPngABLjS6cFwp1af7N4VdOIsiqY3csCVcogqzmMHae9TfupsZHvme40wuvv58SC2dMOD4tMU4TXInwqoAnZv3kLuHXcWR4EAQ50G5OHb2D9NiH1TTA9veB0oLSDFp+krMOVBK245rTnHfjMruvUR4IgIA7CbR19dPTLE7tHRjWVUG779u6KmVzJhHsjoYrHHXIEscsJBAAARAAAXcTCCW+kprj903df5EwmsEO1yLEyuDfUCQQAAH/EzjcM0ivbWvU5iCtSpHck6yqk9Fy97DoalVVM/UOqt/JijOS6MI5BezSq3ZjMsJIfi//truN1rF4LlQqzkyiyxYUU1K8t9+FjDAS8dVJBZNpbkk6FbKTvp/ms42OYRwHAnoI+EEQoqedyAMCbiDw3nvv0dKlSwNWRcx4Kioq3FDNkHWYxA8l5kv4Xd9sVNBqAnYLsJ555hm6+uqrAzbrgw8+oDPOOCPiJl9//fX0pz/9KWA51dXVVFZWZvgcEGCp0Rl5oVCX6r8c0cKpn1/qRZA1GrJw1CErWGp7/TfUtf5lw52dtvgSyvnsDdrxEopAdgpJiMEinjTw60tqtIwjw4PiyIFOcKpq6KDXtzUFrfoXFhbT1NzUSJsW0fHpHIZzBbtxYVE/Iow4GARAQEGgo2+Qnvqohjr7hnSzcuK+rbtyDmXMY+fOUTFWMsmu6MQ4by9COIQRpwUBEAABywjItO3b7Hy1IYDz1dhJ8fumxh8po1jeaLK4PJNOn5qN30o1buQAAU8SkPvt1voOzW1Qj7tuJI2M9J4UybnNOlbmZoVVlcJxSs4n99CzpuXQIr6P6g3/Fwmj9SzAkpC9oVIOh+S7fFGxpx2CI2EkbHLSEjRXrNkcojAlIc6soYFyQMB3BOT3Yd3WnXTa/FkB2+YVQYjvOgYN8iUB2WT7xAuv0be+dImnrzcIsHw5PJ1vlN0CrJ6eHiosLKTOzokWs3feeSfdfffdEUEZGhqi8vJyamhomFBOcXEx1dXVRVQ+BFhqfJG+UKjP4I8c0cqpj1/661mMVcNiLNmh1sKOGGOp8dHvU3/9dsMdnFw6hy78we814ZXskPKr6Go8oGgdR+EOEic4yQvfK1saaVdzYFv3ZN6999Uzyh2fOJmSk0JXLCqhGJ5kQwIBEAABswnIy/jT62qorWsgrKKduG+HVUGHM8tiSGEGC7K0kIUpmtjcD6E5HMaK04MACICAYQKa+GoHi69qJoYdxPtbeFjNegZIYefIs6bnagvWeNcJrw+QGwTcTEBC6L3Bm932tnTbUk2z7km2VDbASQ60ddOb7HrV1a/eDJPPGz4+y65XOWnhRSiJlNHOpk56fWsTDYfwn5DoBiLCyg2zbk5xP/G8kTIaK0/eA6dxaEb5bavIScXvm1s6GPVwnEB794AW1lTuJ7v37KV7vn5+wDq98eEmOv+0eVGxbuR4p6ACviQgYYT3tXbTNjYf2M9/d238iB6+/bqAbfWK4BECLF8OVecbZbcAS1r8zW9+k/74xz9OaHxRURGJQ1VcnHEV/9NPP01f/vKXA4L99re/Tf/+7/8eEXQIsNT4zHqhUJ/J2znAabT/RJClOWSxGOv1f/ka9TbtM9yxRVMr6Y7fv2j4eC8eiHGkr9ec4iTjW0IRBpvomsYOWJcuKHL8pU92h589I1cfTOQCARAAAZ0EZDf6s5/UUsPhPp1HHMvm1H077Io6eEAoRv/58odUyptS4jlsRUJsDMVrn0naXwllMfb/j36n/dskLW80CNgd7DacGgRAwIcERHy1ekczbaw5rGwdft+UiEwP05jLgoJzK/M0wTISCICAtwns5g1uq6qaqEdnWHMzWuvV+7a8i723u5U216l/m2Q/3ukV2XQqf8QBK9xkBqOa9h5auamBBoZHgp4+kd9ZJByhuAF7LZnB6MQ2iyhNHLFEjJXFLmFIIBBtBCQM7Q4WXInoanzUFdX1tnhuJZ0/qwAhq6NtwKC9ERFo7uyjbew+KkLH8c9hezd/DAFWRGRxsG8JOCHA2rBhAy1evDgg0/vuu4++973vGeI9MDBAp5xyCm3ZsiXg8W+99RYtX77cUNljB0GApcanesDJLixVFxIFOcBpYic/+L1raf+29YZ7v2LOYrrl/icNH+/FAzGO9PWak5xkEunZ9cHdF8+flU/zSjL0NcTCXJctLKIZ7B6HBAIgAAJmEJAdUc9vqKMDbT2GinPyvm2owg4cZBWjMaGWJtLSBFyjwq0x8dZxgi6FwEs7hj9wHnFggOCUIAACthAQ8dVb25tpU616gVsqZNW925bG2nQSqxhNz0+jpbzpBIvUNnUkTgMCJhLoHxrWXAZl4c/uZNU9ycp2yEZXcQk73DuoPI2E9xPXq/z0JGXeYBnMYiQCCnmH7A4hsBOB2OfmFvL8VZrh+jpxoFmMgtVdRGkixJKoELLhBgkE/Eqgs2+QBVddmuiqMchmPz3Xm8x7nMHhVk8uz8J8hV8HC9oVMQFxHd3Ogit5/hovchxfMARYEWNGAX4l4IQAS1heeuml9NJLL03AmpycTOvWraPZs2eHjfyHP/wh/fznPw943IIFC2jjxo1hl3niARBgqRHqecBRl+L/HOA0sY//8uBP6P2VTxju/LMvW0FX3XyX4eO9eCDGkb5ec5rTu7ta6JPqwOFI4njyaMWScspKcXa3mkzQXHtaWdhW8/p6ALlAAASiicBYCFbZFWU0OX3fNlpvO4/zEiP5rRMx16gg65ig60SB16jIS5y4Yjn/Eceu8Q5e4wRfRnbn29k/OBcIgID/Ccjv3SoO66THXWSMhpfu3U71oJWM5LdjYVkmLWEH4CQOCY8UPQTkeoXLpzf7Wza1vc5iog4dYiIrWmjlPcns+g6xe9QHe9uCzj+deL5TpmSxACGb4mIiE+yYyUj6+TkWYR1kZ5tQSZwN5X7ulWQmo1Btlrm9yoLJvNEznQpZVIf7nldGCOoZikA3h1DdxQ6IIrqq4ygqqhTO9ZbHTqkXzC6gwgzjIlRVffA9CHiJwPgQg/s43PNIiPDA0i4IsLzUu6irrQScEmBVVVXRwoULaXBw4sO0hCJ88803ac6cObpZ/PSnP6V//ud/Dpp/5cqVdMkll+guL1hGCLDUCMN5wFGX5t8c4DSxb2t3baV7b/qi4U6/7dfPUunMuYaP9+KBGEf6es1pTkMjI/Tnj2qotWsgYIUL0hPpS6eUGbJ610dAX65s3vl47elllBiHxQh9xJALBEDgRAKyuCW70zfUBBad6iXm9H1bbz2dzBftjGQR/WgoxaNhFY+FUpTvWhtr6Svnnxqwm979ZCtNnTqVF5wmab+/x/7GHP3/cO5ycoTj3CDgbgLye/cmi6+26AjtNL4l0X7v1tOrdjBKToilM9n1YD47EeNer6dXvJcn1Pztnj17adq0qd5rVJTVWMRE7+8RMdFBUqz9WUrGjnuSGQ1o6ujThGrt3YHnncafIyM5XnO9Ks40J5Sf2Yx6B4fphQ311MhtCpVOq8jS7uVeEBmZzUjPmMlJS9BcsWYVplMqhytEAgEvEejj+4CEnZWNfTUHe8L6HQj3epvEkVcXsaDzrOm5cJDz0iBBXU0lMBZiUByvesMI9QwBlqndgMLcTmDfvn3U3d2tq5rz588PmO+GG26gG2+8UVcZMnGdmpqqK+/4THfddRfdfffdAY/LyMjQvpM6xMUFf0Csrq6m73//+/T0008HPf/VV18d8vtwKg4BlppWuA846hL9mQOcAvfrA7deQweqNoTd6dEYflAgYRzpGypu4NTa1U9PsghLdhEESqdXZNOZ03P0NciCXKEYyXNFRUWFBWdFkSAAAn4jsIZ3XH/ACyWRJjfctyNtg9XHg5GacKSMYngmNo4du8YEWppIi4VdoURbseLwxS4C2jHjjh0t45i4a/z3Wn7OO14Extk9sZik7gXkAAH/ERDxlYR22mogFFak9yX/0ZzYIjsZ5fLi9DJ2UZmSE/6cZjT0hVfbeJidc95Yu5m+tPyUgE341yffprMWzdZECbIZygviDa/2hdF6yyLga1sag25iM1qukePsvCcZqZ/MMa3d304f8UePUG1haQadzeFYZbOCWckKRoMswHuFx8C+1tBrXHOK0um8WfmOb2hUsbSCkeqcY9/LO83UvFSax2KsCv69g/BYLznks5uAhJvd09zNbledtL+1R+m8E6x+Rq+3yUlx2v1kWp63Qpza3U84n38ISIjBqgYOMdjQQa0cBthIggDLCDUc41kC5557Lr3zzju21X/16tUk5ww3DQ8P0wUXXEBvv/120ENLS0vp8ssvp6VLl5I4Y6WlpVFLSwvt3buXXn75ZXrjjTeovz/4jaGyspLWrFlDWVlZ4VYvYH4IsNQYjT7gqEv2Vw5wCtyfNTs300O3XUdDA/p/8OMSEunmex+jssrAglJ/jZzjW4NxpK933cJpPe/c/Ouu1oCV5nVWuvqUUtN2IOojcywXBFjhEkN+EACBEwlsZNert7Y3mwLGLfdtUxpjUSFgpAbrZUayC3dUkDVO8KWJtI7//8fcuwIIw8aLxY4KvIIIyI58L+eMM3FBTt1LyAEC3iIwwgvdb1Q10TYD4itpqZfvS3b1lBOMpvHC9NKZeSSOwEjeJDAaLqVLCwl6oK2H2hpq6Z6vnx+wMT/+0yrKLizVvstKiaeTWIg1q3AyZaH/He98ucd+fOAgyaaOYJvX7K6kE/ckvW2UjX7ietWiY9E0jR2QLmTXq/LsFL3F685nFSMZD2/taFYKnqfkpNAl84tMFZXpbrzOjFYx0nn6o9lSE2NpTlGG5oyFe1649JDfCgIithShpThd7ee/Q0E2Lodz7kivNwnjee5JeXCOCwc68nqGwNgzs2wmikToONZgCLA80/WoqBkEvCLA0iaf2tvpvPPOo40bN5rR9OPKKCsr08Rd06ZNM61sCLDUKCN9wFGfwR85wCl4P25ds5oeuedWXSIsEV9d/+MHaO4Zy/0xMMJsBcaRPmBu4SS75Z9jG/Xq9p6AFU/nnTYrlpQ7EgIQAix9Ywm5QAAEAhPY2dRJL29u0LXrWg9Dt9y39dTVqTxgpCYPRmpG2js5h2oMtkgNF0x9DJErOghEKr5SXW/jRSHRQTRwK526d4tDyIKyDC2cVVI8QrJ7ZQwe7h2krSy6kkWkrv6ho9U2Mo4KM5JYjDWZTuKFV4Trsn8EHOoZoNe2NlL9odBh5+yumZGxZHUdR3huSUIzrtnTTsM6bK/EJWpZZa5lc01WMpJ5tA/3tWufUEnc7L6wsJhSEtwZas9KRkbHW0lWsibEmpk/GWHXjELEcYYISIjZ/SyW3sXzSHtZdDUwNGKonGAHmXG9JcbH0NIZeTSvJB1Omab2DgpzgoD8lopYeys7XYnYMZwQg6r6QoClIoTvfUXASwIsAd/a2kpXXnklvffee6b1w8KFC+nFF18kEWGZmSDAUtM04wFHfRbv5wCn0H0oTlhP3/9/qXb3tqAZJezglTf+KCqdr8agYBzpuxe4iZNMCj+25gD1BXm5nF00mT47p1Bfw0zMhcVXE2GiKBCIMgLVPHH23IY6U3epu+m+7dbuBCN1z4CRmpHkwDOAPk7IFd0ERHwlLiNVPGkdScJ9SU3PaUYivjpjWjYtKM10fUgrNU1/5pDrURZst7Dwan9bd8ANAJGMI3GhFJcgCVE4PT/VMtGKP3sn/FbJouCWug52C28xfRE+/NpMPCKSsWTG+U8sQ4Rq8nvUcFgtVEtJiKXzbQinZQcjcbdbzW7Ln4aAmpkcT1csLqEM/uu2ZAcjo21OiIshcfwRMVYRC1ERltUoSRwXioC47tTwhuQdLLra09JF/YPmiq7Gn9vM660kM5nOn51POWmJ6GAQ8ByBbl6H2s6Cq0hCDKoaDQGWihC+9xUBrwmwBP7g4CDdeeeddO+992r/bTTFxcXRLbfcQv/6r/9KSUlJRosJehwEWGqkZj7gqM/m3RzgpO67UIy+dfdv2fXqPHUhPs+BcaSvg93GaXdzF73ETjHB0ufnFdJMnvywM2Hx1U7aOBcI+IdAI0/8P/NJremLJW67b7uxx8BI3StgpGYkOUJx2rNnLztKT9VXEHKBgE8JjIqvGll81RlxC3FfUiN0CyMJR7isMo+m5qaqK40cthDo6BvURFdbWawz3u0q0MnNGkfxHKJ3Wl6a5oxVkZMKUZ7JPS39+CaLiST8lFuTWWMp0vaJUG1T7WF6b3errhBdM/PTaDmLr5JtcPSzi5GINl7Z0hhy44+Izi5nJ6z8dPPXhSLpQ7sYRVJHOTYnLUETYokAFU6AkdLE8fIMXXeol8QxfRfPhZvpuhOKrtnXW2zMJDqtIps/WRQXG4OOBQFXExCHOXmuEtGVGSEGVY2FAEtFCN/7ioAXBVhjHbBjxw76t3/7N/rzn/9M/f39uvslOTmZvvKVr9Add9xBs2bN0n1cuBkhwFITM/sBR31Gb+YAJ3W/gREYqQnoy+HGsfQGTzLKg3CglMi7z766ZAqlcUhCuxIEWHaRxnlAwD8E2rsH6KmPayyZRHPjfdttPQdG6h4BIzUjyRGK0+9f+oC+8dnTEZZEH0rk8iEBWTiSkFiyc9iMhPuSmqLbGFXkptDSmXmUC+cDdedZkEOuwX3sciXCK1lM0hFtTauFFeNI3NEqC9JoFodzK4ZLTMS9LaGnVrGjkV0L8kYrbMVYCrcuIj58s6qJ3WN6lYcm8XySCK/E0ciuZCejehZzvLixPqirvLRZhJOXzC+iKSyadEuyk5EZbZawvFPzUjUx1lTmGMMCFCQQ0ENAxKLi0CdOV3Kf7+4f1nOYqXmsut5EnC9uWKVZKabWF4WBQKQE5Lpr5hCD2zgkt7y39g3ad91BgBVp7+F4ELCZQHt7O7366qu0evVq2rp1K+3du5c6Ojo0UZY4W+Xm5lJFRQVJqMFly5bRxRdfTKmp1j9UQ4ClHghWPeCoz+ytHOCk7i8wAiM1AX053DiWJL7942ur6XBvYNfHsuxkunJRiW3W3xBg6RtLyAUCIDBKoJMXAf78UQ3/HbIEiRvv25Y0NIJCwUgND4zUjCSHitPsyhl0+aJi7ILXhxO5fETAbPGVnustu7DURwSNNUV1T3KCkSxELyjN4NCEOZTM7ipI1hOQZ00JS7e1/rCh502rx1E6hzibxa5Y4owFcV5440EWBd/e0WyKq2B4ZzaW2+qxFKpWsqAq7ovv7OTwjOxooUri2CchB+12LrKbkWwEem5DXch7g+iFLpxToDk5uSHZzcjMNqcmxtKcogyaw2IsEaAggcCJBMbEH+J0tYPFH1bNE+klb/X1Nr8kg86ZmUsizEYCAScJjIYY7NCEV61dA45UBQIsR7DjpCDgPwIQYKn71OoHHHUNvJEDnNT9BEZgpCagL+zZxQYAACAASURBVIdbx1LD4V56+uNa+jRIM5bxy9zi8ix9jYwwFwRYEQLE4SAQRQRkl/rT62qozcKXe7fet93UzWCk7g0wUjOSHHo4yULzFSzCyoEDjD6oyOV5AiK+epWdr2QRycyk53oz83xeLMvNjBLjY2jJ1BxaVJaJUHQWDC657vaz29XmMN2uAlXFznGUOzmRZrMQq5I/6UnxFpDxT5E17T2aq6DTi/PhELVzLI2vlyyqikOYnvCMCRwSa1llLotk0m3bxDe+rk4w6uKNQM9trFO+k54zI5dOLs90hIvTjMIZ53rzlmQma0IscVhLYLc1pOgm0NrVTzv5WVncrg71BN5g7AQhO+5JIkw896R8knCvk1iojwQCdhGwO8Sgql0QYKkI4XsQAAFdBCDAUmOy4wFHXQv35wAndR+BERipCejL4eax9MHeNlq7rz1gQyTG/LWnldmyoxYCLH1jCblAINoJiHvfs5/UapbyViY337etbHc4ZYORmhYYqRlJDr2cRHhw2YJiKstGyAV9ZJHLqwSGRXy1pZFkF7/ZSe/1ZvZ5vVSeFxhlpcTT0so8msZuM1h0i3x0idvVVt65L2EGzRLmODGOZP1VxAniuDOTQxXCGePY2Bhk96a/7W6l9dWHIh8wNpfgxFiS35/VLL7q43cvVSrNSqYLZxeQiOWdSk4wkrb2s5vayk0NVMthCUOlxSyaXcobHJ28XzvFyKoxIeIrEWFJiMIihGS1CrMryz3IDnRyj5KPU447KjB2Xm/TOFSnhH2FAFvVK/g+EgLiMtfU0c+umPaHGFTVGwIsFSF8DwIgoIsABFhqTHY+4Khr494c4KTuGzACIzUBfTncPJZkgUecZOQhOlDKSUuga08tozje0WhlggDLSrooGwT8QUDuVy/wLuP9rT2WN8jN923LG6/zBGCkBgVGakaSIxxOIg6XcC6z2WEBCQT8SEB+617Z0kC7mrosaV4415slFfBAoV5iVM6C1GUsxMpjBySk8AiI29UBdkPS3K5aummEF5bMTE6PI/m9rGCBnjhjSVg4q9/nzWRndllNHX2a65WV7rlm13l8eXaOpd4j4Rl36vgNiuMxJu5OEh7VSWFRuM+SZvfV0MgIvb61iXY1h/7drmRRpDzDxsVYO7cWrH12jiOzGavKk7CEIsSS9wO7w1+q6obvzSFwuHeQn41Hna6ag8xfm3Mmc0qx+3oTQeKZ09khtTSTYiT+KRIImESgS0IMsuhqG3/c+hwFAZZJnY1iQCDaCUCApR4Bdj/gqGvkzhzgpO4XMAIjNQF9Odw+lg72DNATa6tpcDjwpPNitktfNjNPX2MN5oIAyyA4HAYCUUJAdluJG8h2k0MxReMEtVlDxu2/bWa1M5JywEgfPSOczuIJ5tOnZju+4KevhcgFAvoIiPjq5c0NtFuxiKuvtMC5jFxvkZzPi8d6jZG4Hs0vydAW3lIS4ryI3NY6y0LSVhZdbWHHqw5e0LUquWkcycLsDA5RNJudscStKFoWZ0Vkt3Z/O324t910gZ1V4yZQuXaNJQk1+GZVE/VwuHdVEschERNlpSSostryvV2MgjVG3lX/urOVNtSGdliT6+/SBUWUGBdrC5fxJ3GakR0NjuEfxKnsBiRirKk5qVFzr7ODrRPnkN9rEV2J01X9IWsd0M1un1PXW0F6El0wO5/y+S8SCBglICEG9/IzwTZ+VpbQ3CbvUTBaraDHQYBlOlIUCALRSQACLHW/O/WAo66Zu3KAk7o/wAiM1ATUOWRCXHYkl2WlaCFzUhNi2XGqliSMlpuShFtYxRbzwdKVi0tIdlhblUJdbx9v3k6nzDvJqlOjXBAAAZcTkAntt3e20AYbQ4bgGUA9KMAIjNQE9OUwOpbmseDgPA63IC4fSCDgdQJ2iK+EkdHrzet8w6m/VxmJyOaMadm0kN0PotntKFBfy7PkgbYe2mSR21Wgc7p1HKUlxlElu2LN4k8+z1M47VwUzrUZTl4JUSWuV1aHLQ+nTkbzWj2W+oeGNfGQuFuoUixPcMl95uQpWSRiF7ckqxnpaafcZ9ZVH+RQl20hs+eyy/zli0pIrkU7kxsY2dne1MRYzRFrbnEGiUMWkjcI9LIAdFczO13xxrs6Du3pduFHMKpOXm9ybz55Sibfq3Mo3uJoFt4YVailHgJjIQa3NRzm66+L+tgR0ysJAiyv9BTqCQIuJwABlrqDnHzAUdfOPTnASd0XYARGagKBc+TyRKbsbBPRlfxNij9+d5vEyxYnFzcledBeualB2+EQKMnkxVeXTJnQFrPaEOp6e+qtdfSl5SebdSqUAwIg4DECH+5to/f3hJ7INrtJeAZQEwUjMFIT0JcjkrFUkZtCn5/vjJOAvtYhFwioCYj46iV2vtpjofPVWC0iud7ULfFHDq8zykyJp6Uzc2l6XppvxTV6R1q3uF3x7n0JM2il21Wg+nhhHIko4aQjYqxMlzgZ6e3bYPlkXmNT7WF6d1dLUIfvSM9h9/FWjqUaDsP5BrtedfYNKZuVl5ZIn51bQLn8123JSkbhtlXm+8RJjH/ag6bJSXF0JYuwsmwUBrmJUbhMI81fkplMc9gVq7JgMolYGcldBEToIe6vIryqbuv1tGOhm563M5Ljtc1KEo4YCQSCEfBCiEFV70GApSKE70EABHQRgABLjSmaXyjUdI7lACc1LTACIzWB0RxZPMkt7lbyEcGVntAPshtTrFzdlGSn0f98eCCo5byELfj8vEJLJvJDXW8/e+qv9P9cfY4l53UTf9QFBEBgIoFNHMZhVVVwdz6rmOEZQE0WjMBITUBfjkjHkjiNXr6omCYnxes7IXKBgIsIiPhq5aZ62tsSeBOE2VWN9Hozuz5uLM8vjOS99DMn5bHLUXSFoREBTjWLSkSEI9fViEP2GV4bRxJSTsRY8tEzn+HGa7ezb5De2NakuZ35KVkxlgY5vNDfdrfSRr5OVEmMrk6bkq2Ffnar66gVjFRcQn1/gEM2ibB6cDi4CiuJhUBf4OfXoozkSE6l+1i3MdJdcRMzivhKRFgSolDueX51ADQRmWVFSVSIva1dmtOV3LPledhPyU3X2+yiybSsMs+zv+1+GhduaYuEGNzDz8giGPZCiEEVNwiwVITwPQiAgC4CEGCpMbnpAUddW+dygJOaPRiBUTAC6byLpEwcro4Irows+MnL5hNrq6mdrfHdlOTB+/kN9UGrdOGcAprDNt5mJ9X19n8uO5Nk1xoSCIBA9BDY1dSpTVw7sW6muidlF5ZGT0cEaSkYqYcAGKkZSQ4zOImTgIRzETEWEgh4hYBMfsvvnF3iK7OuN6/wNVpPM+5JRs9t9nEinJDwS2dNz6FUm8Ndmd0WVXnidiUh1DazoORw76Aqu+Xfe3UcSeii8pxkDlGYrrmoecUtRhbx39re7KmQOXoHodljqeFwL72+tYkO6bhOstkZ7UJ2vSpMd7eQ02xGevsmVL6mjj5tbq03RBinOA6jfTFvcpzG15rVyY2MrG5zqPLFAVCEWBKm0O+/j05yHn9uEX6KOFHCm+1j8VUogaJb6my0Hm673iQyx7LKXG0+H8JDo73q7eNkg0Ij/y6JGcAOnmvtHxzxdoPG1R4CLN90JRoCAs4SgABLzd9tDzjqGjuTA5zU3MEIjMYIpPFkdVl2MrtbscsVfzLY8cqM1NLZT0+yCGvIZTt93t7RHHQnZHzsJLqOQxGKlbGZSXW9LT9tLlsnF5h5SpQFAiDgYgLVvAvyuQ11ju2EVN2TIMAyRzTj4iFoStUwjvRhNIuTLBJfuqCIpuQgzII+8sjlJAEnxFfSXrOuNyfZWX1uPzKS+6O41ywuy6S4WP+EX5LFpJr2XtpUd4hDeDrndhVoTPphHMm7v4iwxBVLflvd6H4koatWs/BqOwuw/JrMGktDIyP04d52WnfgIOnxmjm5PJPOnJbjiXuGWYzMHkOHegb4nbY+pCiUdbJamLB5JRlmn/648tzKyNJG6yhcRKdT81I1MVaFS+9zOprh2izibCWiq50s+BDHHdmMHA3JrdebbCQ/n+83doY/jYb+dnMbxR1UnpFEeOU2EwCzuEGAZRZJlAMCUU4AAiz1AHDrA4665vbmACc1bzCKXkYpCbGjYisWXYngKpMFV1btEHEqvFao3pUFoSfW1lA7TxYFSmLVffXJpRTDu/XMSqrrrbR8Cn176TRXTvqaxQDlgAAIjBKQ3cJ/WVfr6OSc6p4EARYW8fVcrxhHeiiZO5ZkEeX82dYvYulrGXKBQGAC8qy9clMD7/63J+zg+FrgvqQelX5mJE7OS2fm0kwOLW/V+62acOQ5egbY7YoXkjbXHaZDPc67XQVqkd/GUTLPkVQWpGnOWG4J3SWL+uLk1MXuZ35OZoyl5s4+jVWbDgd22Wx34ewCKmHXd68kMxhZ1Va5X4kTVjNvwAyVzmCRrAhlrbo3u5mRVezDLTc1MVZzxBLnSHHIQjJGYIRFV7UHezWXnd3NXb50JlSRcfP1Js57cq85tcK9YWVVfPF9aALiNicOy9saDmshPp2IKmBnH0GAZSdtnAsEfEwAAix157r5AUdde/tygJOaNRhFD6PE+Jgj7lajYQVz+EXbqkmPE6nKrt2XNzdqu4HclGSC7s8f1VAwcy7ZCSkvbGYlPdfblYtLqCIXrhZmMUc5IOBGAgd5UeDPH9dQ78Cwo9XTc09ytIIuODkYqTsBjNSMJIcVnJZMy9ZcG+x6ntPXUuQCASIRX724qZ72t/Y4gsOK682Rhlh40mhgJKHdP3NSHhW4PKzY+G6W92ZZ0N3EIQb3tHQ55pKqd+j5eRyJQGcWu2KJM1ZOmv2hf2Vh8b1drbSh5pDe7vB0vkjGkgghPjrQTmv3tQed2xkPZz67MJ0zI9czoSfH6h4JIzsGh7j+vMwhhw+0h/7tn8cuTMtPyjd1s6NXGNnRD+GcQ34nZxVNppSEOH6fIJJNHrIHVf5Kkg2p8v8n8f+0v/zv4/PJv09iw0nJL0dof7V8Y2UdOy6cerk1r/xG1x3q1ea2dzV1UY/D8zlOc3L7PUn45KYl8MalAirmsY7kfQJ+DjGo6h0IsFSE8D0IgIAuAhBgqTF54QFH3Qrrc4CTmjEY+ZeRhGCQl+kxh6tcnjQ0081JTe74HGKb//iH1SFtycMt04z8H/NE3d92twUsSiYYvnRqGRWaNGmv53qTnWifm1doRtNQBgiAgAsJiDW2CD87+5zfxa7nnuRChLZWCYzUuMFIzUhyWMVJnhsunFMA90x93YBcNhAQ0cCLG+u1nchOJauuN6faY8V5o4WRLALLffJsFlukJcZZgdKUMsU9pqqB3a5YeHXQpW5XgRoaLeMob3Iij6PJ7I41mSYnxZvS56EKaTzcR69uafDUWIgUitGxJKGGXt/WyO7CoZ2XpH5yD7iAHUS9GsbZKKNI+yac4yUU26qqJqpShMucxpsOL+Z5L7PDxXqBUTg8rcrrBKcxcdeoQEuEWWNirnGCryMCsNHvJ+bTBGAMRSuLhV+aAOyI2Gu8MEy+GROSnfj9+P8/JiyTuXIpd/x5G2qr6fNnLQzYBT/+0yqCW7h177dmj3vp8wWlGXTW9FxKio81u3iUZwMBmUetapAQg956TjYTDQRYZtJEWSAQxQQgwFJ3vhMPyupauS8HOKn7BIz8w0jsdWVHh7hbiegqf3KS6xbjZCLxKXZ9kUkZt6QR3sH07Cd12i6mQCmTd76uWFJO8bH8dh9h0nO9iXDu75dNM+V8EVYXh4MACJhMQISoT/M9sLUrcOhTk0+nLE7PPUlZiM8zgJG6g8FIzUhyWMlJnv0uXVCECWV9XYFcFhJwg/jK6uvNQny2Fm3lPcnWhug8mbxjnToli07mjxnvdTpPGzLbmNuVhBiU8EVuekfW275oG0eyiFualaI5Y83gEJdmL+TKGPhwXxt9tO8gOzm5Z85E73iIJF+4Y0mun/XsDvb+njZd14702bmVeZTo4cX3cBlF0h+RHCt9I/3y8YGDIYuRMJ9fWFhs6nXkFUaR8DXjWHBSUwQj/zESEe7yWXn8+z1Z3TjkcJyAvFeKG6yE465mZ8UoeyyawB8CLMeHJCoAAv4gAAGWuh/xEKhmhIlXMNJHQJ3LrddbLAuuCnnCoownAEVwJS5NZu8eU9MJP8c6noT5686W8A+08IgO3knxGLtziWV6oDSvJJ3On1UQcQ30jqVLeBFVdtcigQAI+IeA3F/+d30t1R/qc02j9N6TXFNhByoCRmroYKRmZMd7iYRXuJzDGKfb4Myhr8XIFW0EZJL8hQ312gS50wn3JXUPRCujyUlxtHRmHr9rpTkWvlVCUG9rOOw5t6tAoypax5GwkA1wFeziI85YFTmpEc/FtHX102tbm9jJyT3vCuo7iXk5whlLh3sH6Y1tTUE30Y2vVTILrs6bla8J5ryewmHkhrZuZIHc24q5v6yUeLpiET+/8sZHM5LXGJnRZiNlgJOaGhj5l9F0/j1YziGq7XC0VFNEjvEEJIx9A2/e38Euijs41GewdZpopAYBVjT2OtoMAhYQgABLDRUPgWpGdix06KuFu3NhLKn7xy2MxGK5ID1x1OGKRVdFmUmu2b2rpngsh+yGe4HDkuxt6Q7nMMvzysP9q1sbg57nMhZFTcuLbNJO71iSl0HZCYgEAiDgDwKym13CMe1rddd9T+89yR+9YKwVYKTmBkZqRna9l6QmxmqLWPkmhU7W1zLkAgEiEV89z+KrGheIr+y63rze79F+7y7md+ll7IZTlJFsS1fKO7A4LkuIwV0edbsKBCrax9EYk8T4GJrJjhrislTCruQSzkpvkrGxgYUq7+1qpSEXOYXrrb9Z+fSMJWG1pa6D3t3dwr87aoew6XmpmvgqJcG94UfD4aeHUTjl2ZF3Fy+gi7BwOIR1ydjza25aYsRV8iKjiBttoABwUkMDI38zEmdUCU+9oCQjrN9sNRXkCIfACD/3tLAAfc2m7XTF0sUBD0XIz1EsEGCFM7KQFwRAICgBCLDUgwMPgWpGmHgFI30E1Lmcut7E3j5vMguuNIerFA4vmESJcf6IVS67fh/78AB19g2pO8DGHK9uadR2WARKsnPyOg5FmMqWxUaT3rEk7mYShtDskAZG643jQAAEjBOQhYLXWNxZ1RD43mK85MiP1HtPivxM3i0BjNR9B0ZqRna+l8hk8ufnF9FUduVAAgE7CMjOZNlc4RbxlZ3Xmx18rToH7t2jZMW9SBbgrHJBkPDTWzl0yhYOM9je7Y4Q1GaOKYyjiTTFZU3crEWMJfM5k2RiJ0gSJ+43WJziBudAM8eFkbJCjaVv3f1bKl+0lFZVNdMBHULfRH4WOpfdTU7ifgjF30g9nTzGq9db7cEeenFTQ0gnk4TYGLpsYZEW4jOS5FVGkbTZyLHgpKYGRtHBSEKhnj+7QPu9RrKegMyPHuwZ1J575N2x9mAvybMyrjc1ewiw1IyQAwRAQAcBCLDUkPCjpGYkOcBJzQmM3MVIwseUag5XydrEg58FODIJ85d1ta6K4d3PD/2Pra0OKgyryEnRnKmMTuKFc71dOKeA5vFOHCQQAAHvEpDJhXc47ML66kOubEQ49yRXNsCGSoGRGjIYqRnZ/V4ia73i+LCgNFNf5ZALBAwSEPHV8xvqtMlzNyXcl9S9AUbHGMXHTqJTpmTzJ4tExBppGnO7EtHVrqYuX7saYRyFHi05PL8jIqBZhemUwaHWxpKMke3swL16RzP1D45EOuQ8f3zNzs301H13Ut2eqqBtSSqZTZnn/z0lFs0M2d4pPGdzwawCSmMhnN+Sl6+3VnY4EafMrv7gmzBj+QH2orkFNJOvGaPJy4yMttnIceCkpgZG0cNIIo6cWpFFp0/N9mSkEXVPOZujk8XmNe29muhK1oICbcbH9abuIwiw1IyQAwRAQAcBCLDUkPCjpGYkOcBJzQmMnGWUxZNw4m4lYqtSFl1F4q6kbon7cqzZ20Yf7GlzVcXkZeCZT+qC1kl2Ui40uKAZzvUm4+LqU0pdxQaVAQEQCI/A2n3t9LfdreEdZGPucO5JNlbLVacCI3V3gJGakVPvJadVZLOzS45h4bi+liFXtBIQ8dVzLL6qc5n4yqnrzWvjAPfuiT0mzkXihiXORUY23MgO/m0No25XbV3+c7sKNMYxjvRf+eJoLkIsec9/f0+rJs5DItq6ZjU9cs+tNDTQr8QxKS6Bci//IaXMOH1CXhFSLpuZR3OL0w1dv8qTuyCD1683cXx7fn09tfeEvj9+hsPDLioztonA64zsGmbgpCYNRtHHKJPXaC5gNyz5nUYyTkCeh2VtZdTlqleXAyyuNzVvCLDUjJADBEBABwEIsNSQ8KOkZoSJVzDSR0Cdy8zrLT2ZBVdH3K3KspMtC3WgbpU7ckis72fX17kqZImQeY8FE+sOHAwIScIDrji9nLJTE8KGGM5YEveKby+dRmkRhDwMu4I4AARAwDQCm2sP05tVTaaVZ0VB4dyTrDi/F8oEI3UvgZGakZPvJSexkOCz7KoZx6FdkEDALAJuFl85eb2ZxdeOcnDvDk65kMPRiACgODNZ2RXiZFR/uI/kuW8Xh7If4vfbaEoYR/p6G5wCcxLnq4duu06X+GqsBBFhFaz4+XFOWCV8rYqDeAbPt/k5+WEcycK8hC1u4PtmqCSOhGdPD38TgR8Y2TGGwUlNGYyil9EcFvKKoDc5IVYNATlocHiE6g/1HnW5au7sCzvaCa439UCCAEvNCDlAAAR0EIAASw0JP0pqRph4BSN9BNS5IrneRDwjQitxuCrjz3jbefWZoyOHWJA/tuYA9QwMu6bBwzxx/uePa6ilM/AuzHyODf/lU8tIxFjhpHDH0jKe+JeJJyQQAAFvEdjd3EkrNzWEPelgdyvDvSfZXT83nA+M1L0ARmpGTr+XyMLkFxYV+zq0tb5eQC4zCPQPDWsOFnU80e7WhPuSumfASM1IBKziiBVI1CEigqojbletUeJ2FYgYxpF6HDn9DKCvhs7keuDWa+hA1YawT55YPIsKv/YrbT5GRDrilmTEtS7sEzt8gF+utyFerH91ayPtaekOSVTcCMWNJpx5N78wsnqogZOaMBhFNyMRX4kY36grqpqed3PIZvrGjj5tM724XImgVtZRIkm43tT0IMBSM0IOEAABHQRCCbBefn8jJWUXanbe7d391N3vngV7HU0zLQt+lPShBCc1JzAyl5E8oIvQSsIJimWthBiMhokgNcXQOfa3dtP/shOWm1J79wA9vrY66EvEqbIjjyfkw0nhXm8F6Um0Ykl5OKdAXhAAAYcJyCSE3M8inYCwoxnh3pPsqJPbzgFG6h4BIzUjyeE0J3HuvGJRCTYD6Osu5ApCQMRXz/FvXP2h0M4VTgN0+npzuv16zg9GeigRxbHAQzbEnMohXSXEmSwybeYQg+J2NTgc2WKTvhq4OxfGkb7+AaeJnGp2bqH7vnuVPoABcs298Td05YVLDTmTGz6pwwf6aRyNsHvg2ztatPtpqFTO86qXzC+ihDh9Tq5+YmTlcAMnNV0wAiMhMCUnhc6fxQ6LvL4TrUncXtt4jWQ0pGAPhxfsJXFDNjPhelPThABLzQg5QAAEdBAIJcDat28fVVRUHC2llx1T2liIJQvl8kMQLcIs/CjpGEicBZzUnMAoMkZ3P7GaFs6uHBVcsfAqNy0Bgis10oA53tvVSh/tbzd4tDWHbaw5RG/vbAla+NUnl1IJ973eZOR6+8ZZFZRlINyh3johHwiAgHkEmnkX2NPrak2fjDCvhseXFOqe9K27f0tzzzjPqlN7plwj923PNM6kioKRPpBu4JTCGwUuZxGWhNdCAoFwCXhFfCXtcsP1Fi5fu/ODkZo4GIGRmoC+HBhLEzn95cGf0Psrn9AHMECusy5dQVffcpfh4714oN/GkSzqf7T/IH2wty1kd4gD/RcWFlMqRxhQJb8xUrXX6PfgpCYHRmA0RkAE+GdMy6GTy7MoJsxIGGqK7sxxuHdQE1tpn4M9lpug4HpTjwMIsNSMkAMEQEAHgXAEWMGKO06YxW5ZIs7yk2MWfpR0DCRMvOqChLGkxhSK0Z49e2natKnqQpBDSUDcYv6yrsZVO+plQuj5jfV0oK0nYP0nJ8XRdexQlRinLy68ketNXvLOZFt9JBAAAXcTOMjPmk9x6FI3hVMNRaxm52Z66r47qW5PVdBsFXMW05U3/ojKKue7G76FtTNy37awOq4sGoz0dYtbOMkE8ufmFdGM/DR9FUcuEGACEm5NnK/E/ccLyS3Xm5tZgZG6d8AIjNQE9OXAWJrI6cHvXUv7t63XBzBALnlPueX+Jw0f78UD/TqOttQfpre2NxNPvwVNEgr2Cg6nnZmSELLr/MrI7PEKTmqiYARGJxLIYzGohEX142YmWUsXoVU1r3/I30M9g+oBYGIOXG9qmBBgqRkhBwiAgA4CZgiwgp3GL8Is/CjpGEicBZzUnMBIzUjCCk7NTaXpealUnp2q2/paXTJynEhAdlg89uEB6h8018o2EtLd/UNcp2rq5YWnQEniwV80t1DXKYxcbxLG8np2wUIoS12IkQkEHCHQxfeJP39UQx18D/NC2rpmNT1yz600NNCvrG5cQiJd/+MH2A1ruTKvHzMYuW/7kUOoNoGRvh53E6dJk4g+U5lHi3kXLxIIqAiI+EpC6zZ6RHwl7XHT9abi69T3YKQmD0ZgpCagLwfG0kROv/j7y6hx/059AAPkKppaSXf8/kXDx3vxQD+Po72tXfTK5kYa4o2ZwVJyvDi5FlNBenAnVz8zMnPMgpOaJhiBUSAC8h69qCyTzpqe6+n1IQkhWHeoV3O4ktCCLZ3quUH1iDCeA9ebmh0EWGpGyAECIKCDgJUCrGCnDyTMauvqd62LAX6UdAwkTLzqgoSxFBhTJotepuel0TQWXRVnJEeNxayuQWNxpt3NNhq0UAAAIABJREFUnfTixgaLzxJe8XtaumjlpuB1+hwLsE5iIZYqGb3eVrDLVqhJJtV58T0IgIB1BGRh+ml2vmplx1UvJHG+eui263SJr8baIyKsm+99LCqdsIzet70wFsyqIxjpI+lGTidPyaJlM3Mh8tbXhVGZy4viK+moUNcbQuyODmU33pPcdpGBkbpHwEjNCNfbREay0CsOWN012/QBDJALDljHQ/nxn1ZRdmGpYZ5uOLDhcC+9wA70fSE2ZIqT6+fnF1FFTmrAKuOepK8nwUnNCYzAKBQBiYhx3qx8Xjfyhqu0RB2Re2xN+6joSlyNR0LZDqq739QcuN7UOCHAUjNCDhAAAR0EnBBgBavWmDCrjRfV2jm0jIQydIMwCz9KOgYSJhV1QcJYOoapKCNJe3AWp6vs1AQsRukaQdZkWs324xtqDllTuMFSV1U10Zb6joBHJ8TFaKEI05PiQ5Zu9HqTBVJxqkACARBwF4HB4RF69pNaV4VOVRF64NZr6EDVBlW2Cd9H4yKHQDB63w4bsIcPACN9nedWThKK8HPzCik+NkZfQ5AragiI+OrZT+qoqcMbYQfHOgYhdvUNUbfek/TV3p5cYKTmDEZqRniePMZIFns/OXCQ1uxtp+bXfk1d61/WBzBArrMvW0FX3XyX4eO9eGA0XG8Hed3luQ111NE3FLSLYtiBRsKAzS5Kn5AnGhiZMXbBSU0RjMBITYCosmAynXtSHqUmxunJblueT/n3toXNRcYcruoP9ZG4Xrk14XpT9wwEWGpGyAECIKCDgJsEWMGq67QwCz9KOgYSZwEnNadoZhTHb+3lOSk0LXfU6cptD8vq3vNvjiEWNTzJ4byctsAdT1iEFo9zKMJDQUKMlWYm0xdPLgkp3DN6vaXxi9y3zpkKJzb/Dnm0zIMEZAfZi7xDd19rt2dqX7NzC9333asM1/e2Xz9LpTPnGj7eiwcavW97sa1G6wxG+si5mZNsQvgCh3RJSXDXxLE+sshlBQGviq8QYlf/aHDzPUl/K6zNCUZqvmCkZiQ5wInoUM8Avb6tSXPdkNTfuJsaH/mePoABcuG95HgofnDAGmtRd/8QPb+hXhMPhEpnTc+hU3mz4iSJCXYk4VrTd0mBk5oTGIGRmsBojsT4GFo6I4/mlaQ7tplfBFeHeb1CwglqLlcHe0jWr72ScL2pewoCLDUj5AABENBBwAsCrGDNOFGY1covC+Kc1WPyDx5+lHQMJExy6IIUbWMpOSGWpuamai5X5dmpno7XrauDPZxJdr49vrbaVTs0Gnmy8Kl1NRTMpfecGbl0Ck8ABUuRXG9Xn1JKZdkpHu5RVB0E/ENAJjde29pIVQ2dnmrUXx78Cb2/8gnDdT7z0q/Ql275ieHjvXhgJPdtL7bXSJ3BSB81t3OS8NtXLCqhLHaBRYpuAiK+eobdHZs7Qi98uo0SQuyG1yNuvyeF1xprcoORmisYqRlJjmjmJO9NW+o66N3dLTQ4/OlxwBoevZ0G6nfogzguF5x5JyLzkwBLWtc/NEwvbWpgEUFvyPGxsDSDlrFbfMwREVY0X2vhXEjgpKYFRmCkJnB8jhLemH3+7HzKSUsM91BD+UWsKkKr6jb+sPCqM4RzoKET2HgQrjc1bAiw1IyQAwRAQAcBLwuwgjVPhFljYiwRZEUqzMKPko6BFOWTHPoIRcdEkCwojYUWLM5IhouQ3sHhgnxVDR306pZGF9TkWBU+3NemWeYHSmKFfu1p5ZQ3OfDLViT37vklGXTBnAJXsUBlQCAaCcgiwl93tWrhM7yWHvzetbR/23rD1U4smU0LbniQCtktpzCdP/w3MznesV1+hhsSxoGR3LfDOI2ns4KRvu7zAifZqHDZwmKSyWOk6CQg8xYivnKTC63enkCIXb2kRvOFuid96+7f0twzzguvQB/m9sJ922nsYKSvB6KVUxcvDr9Z1UQHeHE4UOpv2EVNj/+APh0a0AeSc8UlJNLN9z5GZZXzdR/jl4zRNo7Ecfr1bY20s6krZBdKOO2LeK4sjsNpRxsjo2MbnNTkwAiM1AQm5ojlhYHTKrL5k6Xdk8xMskmm7lCvJraq5U9rl/7fTjPrYUVZuN7UVCHAUjNCDhAAAR0E/CjACtbsnoEhauMfSxFlhSPM8uOPkuxWiY/jT0wMxcdO0h5SEvgTx/8dz3/l3+Sv/PvYf2v/nx9sEuJG/47mO3b80WP4O7Ek7uwb1Oyu6/lhRZxsmjv7SV7oojn5cSxJf0oolTHRVTbv5B9vSR3N/e3FtovLzLb6DtdUfYTvGX/hhakx6/wTKybj7SunlQV80YrkekuKj6XvLJ1q+guca8CiIiDgEQIf7W+n91iA5cX0y3+4jBr27TRc9fi8Cir+5sPHHZ/Iz2AFIsY6IsiSvyLi8EuK5L7tFwaqdoCRitDo917hJO9UF80rpMqCyfoahly+IeBl8VWkIXb/8eFneDF/nm/6UtUQcQt76r47qW5PVdCs4jBz5Y0/ikqRwxgUr9y3Vf1t5fdgpI9uNHLa2dRJb21vZiejkZCQenavpbbnf0YjOkRYIr66/scPsEB0uT7wPssVjeNINj+9u7uV1lcfCtmbsnngsgVF1N3WQPd8/fyAef3mEhbJ8I7GsRQuLzBSEwOj4IxkbUDcsEqzjEeyGBoe0dYealhsJaKrJnYnHgkWkkPdXa7OgbGk7h4IsNSMkAMEQEAHgWgSYAXDMV6Y1dbdf1SkNRbK0KkfJU3kdETsNCp6OkEMxSKpgKIpzpfA4iotPx8Xz+WcKKQShbjdSR5kRITVcLiXRVl9mihLdmhFU3JqLJnNWMZmeU4KTctNo6kcXjAtMc7sU6A8hwgM8ITdExyKUESqbkkSV/2xDw9MsNAfq9+i0kz6zEl5E6ob6fX2hUXFHD4zzS0YUA8QiDoCW+oO0xvbmjzbbjMcsAq/+ktl+zPYFasgPfGoKCuPLdjN3v2nrIRJGSK9b5tUDVcXA0b6usdrnJZV5tLJ5VnYxKCvez2fS8RXssGgld+NvZgiDbGbtvgSyr/oRpI5CfnIJjDtr/aJOfrfY/8WKxvGAv37WH7t+9HP6DGjZYyVfeK/y1SIXRuGtq5ZTY/ccysNDaj7GmKHWizkK24IXvttc+r+Fk2cxKFj9Y5mpWuR9IXMH8u8SVrHfvrLA3dR7e5tQbsIolDviPmtuM7EfVqEWKFSDgsezi2JoXu/dUHAbBBgHcMSTfcko+MRjNTkwEjNSKJZnDMzl2RTtSrJhm9ZpxwLKygGEkNRYhyBsaQaHUQQYKkZIQcIgIAOAhBgBYc0JszavH03XXL2woAZ/9/HV1NhCbuvjBM7jTpHjYmjFKIp7bgjYqmjrlOjzlQxDoikdAwZ07LIzpoOjpcsQqx6FmU1sChLwi/4VV0u4Lz8gCMPr1NzU2lGfiqVZ6dqTmhI/iQg1+GTLMJy04uHuHK9wXb6wdIVLJaakpN63NeRXm8nFU6mz88v8mcno1Ug4HICu5s7aeWmBvLyhjMzFqhzPntD2D0lj4+5LMLyYujCSO/bYcPy4AFgpK/TvMhpYVkGnVuZ7/t3QH096N9cMsfwzCd1nhVfSc/YJTC2ahTIVrQTxV1jIq2j/35EyDVeHDZe3KXlPyL8mvDvR8Rgzfuq6E8/ul6X+GqsrQj3BSeVUOPei79tVl3H4ES0v62b3uTNKt0s6lWl0qxkunB2AaXzxg3V3CTCoo7SjPbrbXsjz8Hx+AqlR0iJn0S7HvomDR2eOFeHcXTsqoz2saS6P+F600MI9yR9lIhSE2Pp3JPyaSaHSx2/4ULWIQ/2DGruVlpYwYM91D8Y2jVS7zm9lg/3JHWPQYClZoQcIAACOghAgKUD0glZ+oeGSUL4yaSbXTsnw6+lN48YZJespo4+zfJT+7D6fMyJzJstOr7WXnvAyUyJPxpasDgjGQtCfhiEOtuwqfYQrapq1pnb+mzyovTy5kba3dIV8GQpHILrq0umHBeKK9LrTcKqfmfZNEqMU++csZ4AzgAC0UNALL+fW1/nKhFouPTlnvXcqvfo3V98O9xDj+YvvP5+SiycYfj48Qd6JXRhpPdtU2C5vBAw0tdBXuU0jZ1lL55XhI0O+rrZc7k08dU6dr7qco/TrBGIVoTYNVIPtx/T8OjtNFC/I+xqivPMLfc/GfZxXj/Aq/dtO7mDkT7afuckruXv7m6hLXUdSiAiED17eg4tKss8bv7a74yUYMLIIKGtLphToK0BvLChPqoiOYhIYeWm+oBu9P0Nu6j9zd+F/J2Dk9roQMP1pr7gwAiM1ATUOUKNo3978h1Kyi5UFxIFOXC9qTsZAiw1I+QAARDQQQACLB2QkMUxAppLVu/QqEOW9unj3cIDnnXJ8sIDTlFGkia6kgUgsZSGyNCx4e/oiccETzubOh2tx/iT97K9voQi7O4PvMNzOo/ZS9ixamzMmnG9fW5eIc0uSncNA1QEBPxOoJlF2E/z4rQsLHg1yf3zr7taaUPNITK6+JpYPIsKv/YrSxG4MXShGfdtS6G5oHAw0tcJXuZUkJ5El7OzZypCfOvrbI/k6u4X56taavO4+Epwe90By44h09+4mxof+Z7hU93262epdOZcw8d78UAv37ft4g1G+kj7mZOESHqdXYkO9w4qYeRPTqSL5haSCIhOTH5mpASjM4OI106tyKLTK7KPhnfv7Buk51mEJa7x0ZKaO/u0No/fHN2zey21Pv8z+nRILSiP9vC6Mk5wvamvFjACIzUBdQ6MIzUj3JP0MYIASx8n5AIBEFAQgAALQ8RrBGRR9phL1qgoq1eH5bYb2unGB0HZxVWWnULTWXQ1lQUsaVjsccNQcUUd+ljw9PiH1bom9+yq8AG22X+OJ3+CpfNn59O84gztazOuNwm7ecXiEruah/OAQFQTONg9QE99XONp50sRX/1tdxutqz6o9aXsDG56/Ae6JqfHOl8mqb92z3/TpLzp1MiCNHnmkQX7Ty0eHW4IXWjGfdtiTI4XD0b6usDrnCREkIRXzuFwokjeJ+An8ZX0xtMP3kUfrDTu0JS2+BIyEmLXSyOh7fXfUNf6lw1X+ezLVtBVN99l+HgvHuj1+7YdzMFIH2U/choaGaE1e9vpkwMHle8EHLBBEw2dxh8REQVKfmSkb3ToyyUbU8X1SsK6n5gkKsarWxppb0u3vsJ8kEsEf+JQfYj/Gn2/vfnex6iscr4PaITfBFxvamZgFBkjhPwc5YdxpB5H4KSPEQRY+jghFwiAgIIABFgYIl4nIIudhziG82jYwl52y5KFyn7if3ZdcsuDYFJ8LImwZEZ+KpVnpyLMietGinsq1MjXkwgihkfcc0G9s7NFc5YJlCRs4IrTyykzJcGUFy8JN/udZVMpJSHOPZ2CmoCADwl0sTPInz+qYddL9W5utzZfnkc+2NtGH+0fFV+NJTN2CIv4XHYfiyBL7stNHf22hL+wO3ShW56T3DrGMFmmv2f8MJYS42PosgXF2kYJJO8S8Jv4amh4hJ585R365MH/Y7hTzAyxa7gSFh/Y+Oj3qb9+u+GzRGMYQj/ctw13uM4DwUgfKL9xErel17Y16nJQzEqJ11yvxE0zVPIbI30jQ50rIS6GzuKQjQtLMykmiHhNShnh+bF3dvG8VHXgeSn1mbyXQ8Iov7Cxnjb8+rsIrxtm9+F6UwMDo9CManZupqfuu5Pq9lQFzYiQnxBgqa+00Ry43tTX2+O/+AE1Ve8JmHHfvn1UUVGhF7dj+SbxJLV7VvMcw4ATg4CzBCDAcpY/zm4NAdmR1HS4XwtdKAuVIs4SNx+nk5MPOJk8ESOhBSVMW3FGcsjJBKc54fzuIrCOd1n+lUVPbknawg8LNdrYLSdQKuTJxi+dUkqHmuvonq+fHzDPj/+0irILS3U16bxZ+bSwLFNXXmQCARAIn4D8PkvYwVaPh3JYw+KrD/e1BwQgO4UPrvo99dcFX4wNd8Ksq29oVJAlLlkiymKB1uCw9a/XVoYudPI5KfyR68wRYKSPu184iXPFhezAgHDI+vrdbblEXPwM/761B3lmdVt9VfUZ5GfwFzfVU007u1A/eruhBdjiygV07b88QkP/P3tvAl5Xcab5f7ZWy9Yua7ct74tsbLMazL6YLBACpENCQphsZLLQMKQz6R6Y6XRP5v+fTDKEpTvpdE+nh6Qh6TQhYQkhgIEAYTGLbWxZ3m3ZsiRr3yxrNfO9R75Glu49p06d5Z5z7lfPo0cGVZ1T9as6W9Vb78eL19jgMcrPLeM3u7uc+n8n/zbGf8P/H//7+E8sb+z/jec5/f8HYd9I00+/QSNtB62QJvx7YfUiuvv/PJVS3+xRuW9rd7pCQWGkAImzRIXTCV42w1wMvjFU7mtrec4C4qH0tOmWoKLCyLKhNjLUlOTQ5cvKCN86qgkbA1/a1RrIDcCqbbCT78DObfTgn3/CTpHT8qZieF0AkOvNesgIo8SM6t54kR767h00Omwd+jTVQ37KOLK+1uSeZM5I5XoTAZbaOJNcQkAIMAERYMkwSAUC0Pt2sUtWU/d4yMIWFmZBvOG3DNjvF8Fyts1GaMEFLLoqnplJ0+BFLkkI2CSA6wc73YJksY5doHDLGUtwEZ83v4iW5Bx3RYBVVTCDPnnOHJvUJLsQEAIqBLCY+5t3j9ARfj6HOW1i4RXcrxIlbKC+eE4mPfT1DXGzuGEZj0UaLPJDeB7W0IVm70luMArzGIvV3e93ybAyixonLKiey+828i4fnhEJ8dWj7CKLb9AoJDgx4nsg9rwOcggiOJPgG8EQZp0UcU0WdxnCrtPEW1PFXRPFYacEX6fEXhCPfSAOm/h39LdTB6ysquVU+5X76aLFJTSveGYUhpBlG6J237ZssEYGYaQGLQqcugeG6dkdR435S6uUm51OVy0vs+WYGQVGVlxU/z4jM40uWTKblpXnar1n7W/rp99zSEI8J6OeHn3gO/TaU7/QbmYqhtcFLLnerIeMMIrPCM5XD971GSXxVewIEGGlashPGUfW15rckxIzUr3eRIClNs4klxAQAkxABFgyDFKVABw3jrJrRFP3eOhCTGx4/cHs9YtgOq/wIkwJRFfzWXQ1K0vCpqXq+Ha73ceHx+jhNxuojx1XgpLePdRFr+xpj1sdaA2vrsmkn/zH+GIHOw5YOMEXLpxvaydkUBhJPYRAkAlgsfIpdtIIkrhTh9fbBzvpT/sSi69wP/rIygoqOtHtiijUTh2TGboQboQIfwIxOP6NxQ2zJLb6aj3r9bukWi2CnyuKnFZW5bMzQynBFUtSsAn0DY4YzldREV8N8Xfzb7c0GeLeicmNELvB7kn7tcPGFYi/fv3A39CbT//S/gFOlpi19qNUvOGrxn8tKJlpCLEQYj3KKYr3bbf7SxipEQ0zJ9xDth3pMeY5IBy1Sisq8ujiJSWUlW7+nj35OGFmZMXEzt+XV+Qyv9mUk+ls7hSh4p/g52SQ5svscFDN+8Cdn6KDOzarZp+Sr3jBKvr6vY9E/nkm15v9ISL3pPjM7r/jJmqo32IbaCqGsgYkGUdqQ0U4ObveRIClNs4klxAQAkxABFgyDITAOAFMdMAVC84RMacst8NFePGCk52RRvN5UnZR6UyaWzSTMtOt7calz4WADoHGrgF6lBeT/HaOS1RXXLO/2XyEDnfFd87JzZxGdd/7BL0/PPXvdgVYF/Kixzk1RTrYpIwQEAJxCOD6/UPdUapv7g01HzMhKBoG8dWHa8tpcVluYCaDghi6UMXmOzZQxFa/0XchXxgvUi/euYPAAeFxPrKqwvZCaxDqnip1gPgK78vdEXG+wqYlvG+3JggTDCesbg6xO+hiiN0ojJXGPXV079dv0G5K+a33UVb5olPlobtcO6eQzplfGNnrP6r3be1BEKegMFKjGVZOeEd/vv4oNXQOWDZ0Bs8DXrG81Nh8qZPCykinrfHK5HGYwStY1F7Dc6luJThfQoSFjb5RTd//yrXUfGC3dvMyZtdQ5Rf+jqoLZ1BtZR4t4vGrEjJT+4QBKZjq15tKNwijqZQO795OP/zGjSr44uZJxZCfMo7Uhotwcna9iQBLbZxJLiEgBJiACLBkGAiBxAQw4QxnrOZY6EL+kHbikuXWC04+TxYsLOXQgjxZgPBo02UnvAxjnwi8wSG2XjdxevGpGqdOg0Wuh988REMJ7N67X/lX6nlt6u5zu6GsSnKz6JZ18/xunpxPCESSAMRX2NX9TkNXqNu35XA3/XF3W8I2wKPmahZfLeVwFkhuvQO4DS3ZoQuzew7Sa/d9g8ZGhpSbJrb6V8RlZffZpgw8hBmDer25gXI2v5Nct6aScrMz3DicHMNFAr0nna+iIr4aGB41xFft/cMJKRkigLnp9Pe3XSX3pUkEdF0LsiqXUfktP4jLE7wvWFRMcL2ZDpV3hFKU79tudZMZI3kH+IBy2MYSvo12H+2nF3e1JpzXmDiGFrLbPRwxnbg2hY2RW9cQbptr5hTQBQtLPNm8ivniZ+paaF9rv1tVDtRxnDpgIbxu+We/f6pNWbyBeClvVKqtyqPS3OxAtdXNyqTq9WaHoTCaSktCftoZQeN5ZRypMRNOzq43EWCpjTPJJQSEABMQAZYMAyGgTuAEW4DDJQshCxG6sIV/2wkt4eQFByF8sLttAU+2FM/MZFeNaE24qveC5EwmAVwDj8F1SmFXpl/13HO0j57e3nLa6bAbv/P5f6Dhpl0JqwFL5uu/djfNWbJKqaq3nD+PSmZlKeWVTEJACCQmgJB9icKHhoXbe43dvEiSWHyFdmxYUUbLeYE0lpy8A/jNxc/Qhc0//6bpvTpR21PRVl/CNKpfCWG63tRb9UHO3Ox0FmFVEcRYkoJBAOKrR99upJ7jI8GokMNaHGMnj8fePUKdA4nFVzM5tOwNZ1YT9bWKM18c3rhnP3jXZ2h0WF1gPC09k8pu/h5lVSw27UFc+5csnk1V7CISlRT1+7bTfpJ3AHWCYRpLx3nT54s7W2mPgmAnM206Xbp0Ni3jzR1O5wPDxEi9581zlszKpCv5+6wi39v7ZlQ2G8Wj6VQQMjG87uTj47lWy9/O2LyESA9RSql4vdntP2F0OjFsNn7wP32a2vdts4vyVP5UnC+RcaQ2XITTB5zwzD7aO0T/+K2bqftgnRJAEWApYZJMQkAIgIAIsGQcCAFnBLAzGC5ZsdCFsJseGXs/7kHtvOCks6vVnKIcQ3Q1n0VXs7LSnVVUSgsBlwjAWv3hNxpoYHjMpSM6P8yzvMuwvqXPONDA3k3U/vj/pPdHEy8Yxc5oJ5TVufOLaP2iEueVlSMIgRQmsP1IDz2342ioCaANG3mhxCxdySFBaivzT8ti5x0giIC8CF041LKXWh66U7u5Z3zjx1QwdyllTJ9OGWnTjBAW6fwb/43feJfKiP0//Ob/Rp6Mk7+NvCf/O43/n9PFLO2GKBSUMI0KkCZkCfv1ptJahB2/5owKmlfsXvgclfNKnqkEILr6NYcdjIr4Cos+v2bxlVl78G1645lVVJCTKbvNTS4Ku/fuVbd8hzpL1DaH4LSL2RX7Qv4+QTitsKdUuG/r9pHdcXTrPfdT7brLdE8X+nJhGUsH2o8ZIQdV5lUQsu0qFg/lueR+GRZGbgxGvOOfx3M5Z9cUEf7tV9rW2EMv8Dcj3IajktwOrxuPC/oIoQkRohDjPsjfZ6r9mkrXmyqTyfmEERE2P0CMu5s3GWOdqemn36CRtoO6SKli/hL61k+e1C4fxoIyjtR6TTjx2hGv5+7kdaQdTb2G2Yad600EWGrjTHIJASHABESAJcNACLhLAA5B7f1D1GSIssadsmKT11YvOJVz5tF8DisIS3EspmBhRZIQCCKBgzxZiJAkQUlDo2P0CIcibDtQT0cf+baS+CpWd9VQVgj9+fn1NZGYAApKv0k9UovAXp5Meuq9JgrzHDQ+zp/jhRKzdAWHBFlZdbr4Cvmt3gGKytlFJETJjdCFHc/+iPo3P63darNd1DoHPU2wFRNxTRR0TRBvGYKvk3lOCb5OCbqmCsCQF2V0FhF0XFRUn206nMJQJlXCNCEE2RUs+Ix3zwlDP0WhjvjOe5TFV70Rcb5Cex57l9szOJqwe/LYge1Gdr6KiX6i9nxze1ziHv7v9/03aty7I+GhJzrzNnUfN0Ict/apOWdhsfqsuYUsLig0RMVhTTKO4vecvAPYH9FBH0twmn1lTxtt5+8Kq4TrGyLL1dX5Wu+QiY4fdEZWXFT/XlUww3C9KuIoAslIDR3H+Pu3mdDnUUlehNdNxAZzcAi5i59Z/O4R1pQq15uT/klVRhCBYJ5sD4ehbeT3v4mp5ed/QUNNO7WxVi1dQ9988N+0y4exYKqOI7t9laqcsGbbwBFd6pp6CCJ4/s9Tyc71JgIsuyNO8guBFCYgAqwU7nxpum8EsIsBuxferdtFN11+dtzz/mnzDlp3xjKa7uOOLN8AyIkiSeDVPe30FocSC0o6wh+rf3fnTfyBmjjsYKK6qlozf+rcOZ5b1geFp9RDCLhJAGFLf8uizdGJX7hunsCHY+1s7qU/WLh3ISzI6uqCuLVJhUkOu6EL7UxyxIOaVbWcyj/7fR96371TYCHtNAeumIjrlEPXSdeumFsXi7Y2fu82at+/3XYlVJ9ttg8c8AKpGKbpvAVFdP6CYlcXZwPezYGoXtTEV10cbhBhB+F2mygV8GLoDex8lTvBhSUVnm9OB5xdUSjCYcDd909725XccVA/uJKtX1RMS8uchydz2l6d8jKO4lPTFTuk6jsAKAZ5LGHOAm7AKo6JZXlZHNK83BPxUJAZ6dw/JpfBZtaLFpfQKt4Uo7P5wY06xI7RwRt0f7ulKTJCbR1RaFpGFi350v+mgbwaLbTwLZtXnGM4TGPTsp9OZloVnlQo6tebMLJHYJBDz+5tGxddHe4aSLhB0elmtdy1H6XLv/hXxjdiqmzwl2ueKoUlAAAgAElEQVRNbSymGid842IzbX1LLzvNxY/mYud6EwGW2jiTXEJACDABEWDJMBAC/hGQ680/1nIm7wmMsZDi0XcOGy5vQUiHd2+nH37jRu2q3PX3j1H14lrT8mvmFtBlS0u1zyEFhUAqEmjtG6R/f7sx1Dt/d/Ei6B841KlZAIlLlsymNXPii6/Q76k2yREb62ahC+3YfMe7djJm11DlF/4u0peV0zCNy7/2IyqYs2Q81KLxM40yjbCM043f+O+JfzP+zYtWEInh93ie6aFZ6EjlME3L2R0A4YnCtigV1gu4Z4Cdr+AUFRHnKywQP8ZCabNQWHAQuWFtFc1koc/ElKrPNztjV5cRhM3Y8LL5UDeNKVqIludlE95JyvOz7VQx6Xl1GSW94h5WwI/vWw+rn7RDB3EsjZ44QW/s66R3DnVZcsGezHM5ZN4584o826AZREaWYBQzLOCIApezI/FEobBiUc+yYVPuk1ubjI25UUi679uYF6jjRXB8Ww9puoLNyEij5RW5hhgrWc5mdvswytebXRaJ8kedEaI27G87ZoQXPMSbE1X2JTqdByi/9T7KKl/E98J0Yx4b4sWop6iPI7f6LxU4jYydMEJ6wu1KZd3KzvUmAiy3RqIcRwikAAERhKRAJ0sTA0NArrfAdIVUxCUC2Ln58JsNNDSSfEv1Rx/4Dr321C+0W7b+2pvpxtv/2rR8TmYaffmiBZ5NhGpXXgoKgYAS6OadRr96+3DCXUYBrfZp1drDk2S/h/jKRH11EYcGOXNeoWlzUmGSQ6U/J4YufOxvPk/dB+tUisXNE0YHLLuNtbMTL96x3QrTiMXAKUKtCYKucdEWxFtxBF0nxV7pJ8Vf4yIvOIFNd/V5qrMjP2qhGucU5dA1Z1RQNi9OSfKOAMRX/86bEPpMwvR5d3b3j9zGoe4QWvw478hPlEpmZdL1LL7KyZwaAkieb9Z94pQRvrkQsmwfL96ppuXluXQBv5/AGSsMySmjMLTRbh39+L61W6cw5A/aWMI9Fhs5Oo4NW+KDoGQDi6nLWEjpZQoaIzfairmay1h4tbh0VtJdr+K1B4vBz9YdNQQYUUh2w+tObPMos4ADEMRYjV2nh12zw6aChca1lXnc57mBdviJ4vVmp59U8kaREUT0CHOGa76hY0BZSD+RV/PPv0nDGlEesiqXUfktPzgNPe6NEOhP3kih0j9hyRPFceQF+6hygoNwS++g4Xa1mx3mhvlZYyepXm8iwLJDVfIKgRQnIIKQFB8A0nxfCcj15ituOZlPBPa29vFuvmafzpb4NA/c+Sk6uGOzdj1UwzQg7Mq84ujvHNIGKQWFwEkCCGH0q7cOK4XYCCq0fTwx/PS2ZtMdihcsLKZzaoosmxDVSQ7LhptkcLqw6Ja4yEkbvC4b9TCNRkjGky5c485c4wKumPPWaQ5dJ0VbhtgrjpPXv3z7s3R411bbXaL6/Ld94CQVgFDmOhbK5E0IEZekqkTytBAWP/pOY2TEV0d5khohggdNnChKc7MM8VUiYZ8836yHuluMENL5ZRZitfdbCzlQK9wrz+Z3lDPZoRPOh0FObjEKchvt1u2+O26iQ/Vb7BY7lb9iyWr65gP/5qrYWbsyPhYMylg6wRYnb7Pj1Zv7O5TcTtay2/YFHCrKj2s1KIzcGhYQ4VzMwoKgC9CxOPzavg7adKDTraYn9Thm4+iLf/tjql13uWX98F61o5lDQzX3mYZANjsQnnVLOPwuxgFcIJMddnJyXaN2vVl2qkaGqDCC0PIgRFfsvIPfoypWVya8ZvQcpD3/fBeNjai99+FQ09Izqezm71FWxeIpR87i7+gLWZyPayVo14nGsJlSJCrjyA0WZseIGie4TMJZsY6fJZ0KYvdEbIoGDtN7/3AnX29Dpl0gAiyvR6gcXwhEiIAIQiLUmdIUISAEhECSCLy4s5W2HO5O0tnHT/v9r1xLzQd2a9ehYv4S+tZPnrQsv4I/VK+uLbfMJxmEQCoRMHufvOdnG6movDp0OPa399Pv3jMXX61bUETnzS9WalvUJjmUGm2RqXFPHd379Ru0D3XlX/0L5VYvppGx93ly8wSN8m9MemKi0/ht/P8P/j3CeRQjOGnXye2CEqZRjagdy/h4R1QJQ6xWk2DkmpmVRh9fU0WlHjtoBKO13tUiis+2ibSae46z+KrJdHcw3CWuW1NJWemJXdXk+WY9Bt1kBCfJuiO99DqLOsxcyybWKo/Dz2DBbVFAnWFQVzcZWfdIcHPEdu9vO9JDL/yPW2m47aB2ZRGqeeFXfmz0+5KyWVRVMCOSC66TAQVhLHWxqARuR3BisEoIDwXXq+rCHKusrv09CIzcaEz+jAy6cnkZzS32j50b9UZIpI31rTTmUJzhRl2cHMPNcYRnG1yCwAauQbpo4CIHcckydoGM59rppL26Zd3kpFuHoJcLMyPMQ2DswukKYxdzE05SYU6GISjED8aznZCfEF+VXPeXlLPoXNMq4H0AoVrDEsZTlWeYx5FqG93IFwVOELkf7DxmuF05eWbgPWJFRZ4R2hahi1WuNxFguTEK5RhCIEUIiAArRTpamikEhIAQ8JAALMR/yU43sNdPVvLLASuTdwzddvECw6FDkhAQAuMEorZIfbDjGD3Fzn5jJmqdc+cX0fm8S101RWGSQ7WtdvLdz+4ODRruDrquRVjowDNrJPb7pHjLEHFZiLcMQVeisicFYMhjNm7ssEHeqDtg2eWRKL/TUI0qYYjdqqtfx8H7ykdWVdD8EnHttMsc94leDvlWt2svXXRWbdziYRUXxxpzhEP+PL71iOkiERZnPra60jKsjzzfrEeYF4yGOGTkm+yisrWxW3mhGn2K8DOz2dUsaMkLRkFro1l9Brk/d/Lu/e0svIqFqnP7HQDiXITqghgriC4xbvVXMscSBHTvcR++uqddyfkEQpGLFpeYilzd4jLxOMlk5EZ7pnFo7LM4/Ps6/hYL67wMHA2f4s0+uPbDmrwaR3Azwf0QYqwuDvuskxA+fcHsWYYYay6H6J6OQZOk5BWnJDXHk9OGjRG+FQ7xNbyHRVcID2031NlkiBCB4NmMZzTcjCe7U6mG/Dzn03fRjpHZSm5yaXxNnFNTSGfxT/r0aMxvh20ceXIxKRw0zJwgcEf42np2uxoY1nt+woUdITnxfIi3OQHX2y++/5fU0rA3Lk0RYCkMMskiBITAOAERYMlIEAJCQAgIATcIdLHN6yObDhHi3CcjOQ1lZWfx9ZozKmgx70aSJASEgPX7ZNgWqRtYfPUkT4ab7Ug+myf8EXrQjm17mCc5vBznmNx48K7P0OiwuoA3PTOLbr/3YZqzZJWXVdM+NnbjwW1rsgMXdsfGhF4xAZjh2mXi3rX7sR/S0Tet3RkTVTYVwjSi7U4XqXUFfdqDxKeCWGy6bNlsOqO6wKczhuM0WCA/xhO2EFn1TPrB/0MIXehvo3rfxoLRk1ubTMUBWKzE+67KwnZUObk5mr1khG8whCU8yO4LqmklLzicz+8xQXEHQb29ZKTKxe98uBc19Qwaoqs9HK5o8runU3Gx2TsAXJeWnBRjQZBn553Wb052z5essdQ3OELPs6sR7rFWaUZGGjs3lRoCkWSkZDFyo60Yr3AMi4LLJ0IlPb7lCHVriozc4OnkGF6PI9wjm/keicX2Pa192s5Cs7LSDYcTuNlD6OJ38pqT3+3x4nxhYIRv/MNdLLri5/Ve/hlyOPdtPId5XhlCEIT7tnoOmzGaGPJzaHSMXudQp1sbe5S6qignky7n5xGEKGFPYRhHQWAcNk5YZ8IzAG5XeG/WTWV5WVRbkU9LymdZCt/3b3ub/u6bn4l7KhFg6faAlBMCKUhABFgp2OnSZCEgBISARwSwA+GZ7S0eHd38sE5DWdkJP4QwDteyI4AkISAExglExQELO5Ef50VpM/HVmXMLjDA+VhNkk8dG2CY5/BzbKjbfsfpAfHXrPfdT7brL/Kxi0s7l9Nn24Xv+L4dpXGKEZIT4a/z3CWOXLsRf+D3CE1qxvyFkYxiT01CNqmGIw8gGdT6npojWL7InGg1rW2P1xkRtTFzVy4vi+HdMcIXfKuFBonjfRoiG320zFxnXcCinj7J7Wrqi22sUObk9/v1gdJD7FkIsVbeQTO7f8ziU8moWaGIneLKTH4yS3cbY+RE6Et/NCCXZyTv5EyWn4XXLb72PssoXWTY75ryBheCSWcFzR7NswKQMfo8liER2sQvKS7valBbkF86eaYR+SqYA0m9GdvswXv50vk9BOLp2bmEg7llutAnHOM6CcIiij3Qfd+uQvh3Hz3GE9zqEeIMYSyW0ZyIIc4pmGAvwuA5V33OcAvWTk9O6Jqt8UBkhNGYTX5u7j46LrlRDPyfiCDEgBFd43kIMYmdOyS6jFhaqPL/zKHX0J37PmFjPVVX5tJ7vsVksEA5rsssorO10Wu8wcIoJcHfw+zLu/Srf7vG4QPCOkLQQ4Np5xxUBltNRJuWFgBAwCIgASwaCEBACQkAIuEngD3Utxq6EZCS/Qllh8u/LHIYwO8QfpsnoHzlndAm88u4OujjkYZoQjum3vAPZTICyZk4BXcxhQuxMlMV6PQyTHMkcoaq2+td/7e7AOl95xc+vZxvqj0lmw5VrskgrJtSCu5ch2Joq6Joo8Dr1b+TlMmaiRje4iQOWNcWlPPEIxwi/Fpusa+QsB3ah97FT1WQXq9h/64YkmFirqN2397X109MsvjLTWWJB8sMrK2wtbkeNk7ORGb+0X4xwr32PQxIiNKGqM0NBToYRAm1+8Uyt9xu3ePnFyK362j0OFpIgsNjGblf7Wo8phytu/vk3abhpl93TUVblMiq/5Qe2yxXNzDTCIGFxuJBdMcKY/BxLEM+8sKvVWJi3SggNfBmHAMXzWOdbwur4dv7uJyM79UqUdw67MsIxrCCkY9KKAUKcP19/lIWZfVZZA/X3ZI2jjv4hquNF+Z3MS1cQk8XXIxblayvzPQ/LmyxOgRosFpUJEqOY8AOiD7hdOf2myMlMI2zixXO1Mj9b+/6vwwjvhe8e6jLeC1W+x2dyXS9ZOpsWsTtjsp9TOuNXh5HOecJeJsic3AhBi20lc3lDEUIMLiiZZeu7Nta3IsAK+yiX+guBgBAQAVZAOkKqIQSEgBCICAHsTPsFhyKEnbrfyc9QVlfxIuZK3iEkSQikMgFMTmFC5/FXttB/v+WKuCjCEIIQuxohvjLbVXVGdT5dyosmuhNRQZ7kCMoYVrXVD0p9/aqHn882r9qECV8sLp3mvDVJxIXrb/zvcOU66c510rErnrgLeREmDslpmCY7YYi9YuTHcasKZ9DH2MEzDAJyPF8GRya5WHGInpirVd/gqCEY9DJF6b6NRaRneJOEGTKILjasKLc9SR0lTl6NJ78ZQRTy+v4OI7Sd6lUyjwUOF/N7DgQ4yUh+M/KrjQPDo4aoYntTj1aYsaHmPXT0kW/T+6Pq39bT0zOp4rP/i9LLrN2vzDjMZjcs3BcW86JxMsJ26faRX2Npf3s/beSQgyqL83DduWp5GeVm+x/+LB5Hvxjp9mGsXFbGdN78MttYRNX9BnNaB7/K470HIgmEDgtLSvY4wvfFfhaXQ4zVYCMM72S+CP+GMQZxZFa6++4/yeYUhvGUbEa4/o72DtFuDnO2h92uEI7cSYLrzsLSmUaoX3x/ISy80+SEURe7bb6ws5UaedOhSlpQMpMuZSFWUJ5ZKnVGHieMVM8RhXxB44R7eUPHMcPh8AD/1v3Ex7sqnK6W873c6dgVAVYURrq0QQgEgIAIsALQCVIFISAEhEDECLT1DdEvWYSVjFBGfoWymsuLFDeeVR2xnpPmCAF1AhBJbORJHDjeBe0DXr0VRM09LL7a3GQIPxKllfwRj1AhTib+w8zIDk8neYVRYnp+Pduc9J/fZTFRPsY/EGc17N5O//ifPqldhZv//0fo7LPO0i4fpoIQV3x8TRXls+tNshOeI70spIqJqk6FDOQQgfg3RP3JTFG5JyHU2XM7jpoKcZZX5LK7SJnWAlFUOHk51pLFqJ1dQv64u015wQ3rg6urCozQhH4LNZPFyIt+x/PpMC9yQgAH5znd6L4IB4oNPwN7N9HP/8edNDo8ZFndWKjmJedcQgg5CvHlQRYmqDhfmB28PC+bhVgsxmIXD6eLWpaNcJjB67GEZxPCfWKh0CrBORuhy7GRw8l3hNV57P7da0Z26xMvP8bbpUtLCSG7UintbOmlZ+uOOr5m/WAWpHHUx+GmEaoKcxN4t9RJuF7hVAQxVlXBDNeu2SBx0uHiR5lkMMKzuo3fkxBecA8/K3XHTYwPXNUWsnMUhMvVhTm2NzRYcXbKCO2tb+mjV/i9cFDhGysjbRqHJCyhVfz8ckNAZtU+N/7ulJEbdQjDMYLCCRv3cd/Gt6qKmD0eW9y38W4K4ZWb920RYIVhJEsdhUAICIgAKwSdJFUUAkJACISQAMJfYEdoMpJKKCuEZfjQbX9Fl1ywTquKWKD40kULUm5CUAuWFIocAezmf3JrEzV1DxptC8oHvF3QR3sH6bF3j5iKr1ZU5BkhL5wumoSVkV2mTvILI3N6Ks+2mhVrKRXDNIKcbqhGvA9Ufu4HhsgSYUhSISEUxnUswirnMBheJkz0Ywc5xFS9xz8QWsXCBDrdXe5l3cP8bJvIBQIQiKXNklORsdy7rUdiMhnhOtzPQpxX9rQb16JKyuZFxHULimkVi3+m88KGHymZjNxqH8KmYCEJwhxV1pPPDbEJFpFq+f0zj3fyx5KTd4Ch0TF2iRkXYx3qHNAWhMXqUlmQbbh6QKgwM4DiGC/HEkKWP7ujRWmhHqK1DbVlgQzl6CUjp9cTroHL+J0M4ytVE8KV4lsbboZBTkEcRzEBbB27DtoJ9zqZc8FJJxXMBTi9zwWRU9DGlZ+MIE6HyxWeid2K70WJeGWmTacFHL4b4QWxSTfNw3cmtxhhLu9lfifcxWIslYRn2RU8H1bCrphBT24xCno7ndYvmZwgYt/DTnN4V27uGZ9P1kkYl3hfhuDRC+dCEWDp9IqUEQJCYAoBEWDJoBACQkAICAEvCGDi4+ltLcZHbTLSxA+KzPJF9P7YKE3PnEEZpSyaOuMqyuL/h1AbH19bpV29S9iS+cy5hdrlpaAQCCOB1r5BemJLEyH8Uywl8wNelyHaAfHVkMnuP1hXX8nhRt3Y8RdGRrpsdcsJI2tyZoy++Lc/ptp1l1sfJKI5dEI1TuMwTWU3f4+yKhYbVM6eV0gXLCx2LLgMA2Lsav7QygrHC5xY2B8XWH0QHjAmtsL/S4Ybqlv8w35P2nq4m17iXe5maU11AYedK3E05sPOya3xYnacIDAaPXGCthzqpk0HO01DLk9sRzE75iEsIRYVvU5BYKTTRnzzQtS0/UgvC9303K4gcavhcD8rq/KopmhmQtGbG+8AgyNjtJddufCN3th5XDlEZTw2qHc1h1bCwvNCFssg5FIQkhdjCY6NCOv5Ll9DVgnr7+fNLzbeKfwSMFrVafLfvWBktw7x8sMpbD07hvntwOdG3d0+RjeHDHucv7nhEBLUFNRxFOOF+91OFplAjNXer8cRGy9rimcarlj4rSOwCTqnIIwvrxl18XWE597u1n7H1xQcd2KiK8wpp7MIy4/kNiOEfENYQhXnLzzXMPd93vwi39qrw9RtRjp1CEMZvznhXRliK4iuIL6Cg7lOwnvmMnZthjDWa0GgCLB0ekjKCAEhMIWACLBkUAgBISAEhIBXBDDh8cibh7R3ADup18QPisLLv0R553x8yuEMF6sL51NOpp6tPZwjPn3uXCfVlLJCIFQE9vKE1R/qWqaEhfL7A94pNIRJfezdRlPr9aW8mIRd626Ir1DfsDFyylinvDCypiaMzBnZCdUI8VXJdX9JOYvOPe2gsLDfwMJLvybTrXvdmxxmY+nAgQNUU1NjnBhhqxDWZbKLVSxcIN71oprCfL2909BFr+5tN+2as1gcsN4FwWGYOfk1doPECC5Nr+3rMJyaVNMCFgddtLiECnIyVYvYzhckRiqVh4MfQl1hYV9l8TLeMXOz041FfSwkqYT1c5sRXDDwbo/wS3DccZKwODuHF6INMRa7gXjhRqBaP7c5tbJj7rMcxrVDQQgD0SK+H0pzvXWYVGWRKJ/bjJzWp5DDImPTC8J2SfqAAN6xnnqvmQ6zyDOIKWjjKBEjLP638vc/Fv/h+jPMgkqdBAfZ5Xy/xn270MbzMCycdJi4VcYLRvhWMURX/KMrwIu1D8K7+SzAg9sOBNMZPomuJvL1gtEIXwtv7u+kdw93EV8mlimfneHgGu2HMN+yMnEyeMFIpx5BL+MXJ3xz1HNYXbwvdw2oufBOZgex/zwOyQ2n8vl87emIYHX6QwRYOtSkjBAQAlMIiABLBoUQEAJCQAh4SaCFdzn86u3DxgKen2niB0VmxRKq+Ny9cU9/KbtYrebd/7rp8+trPF2M0K2XlBMCbhLApOWmA53Ggl285NcHvBtt6mDL+V+z89VxE9EABBgfqi13ddd6mBi5wVnnGMLImpowsmakEqYJYQcLr/zKKeeryUetYIH1NWdUaAu0rWuZ/BxmY+lnz26iGUUVhugK4iuVCfnkt8j9GoT1esPzGk4tZulc3sG+jn+chtfFOcLKyf0Rk/iIQWSEMMx/ZIc01fAfENisZfeDc2oKPRHXBJHR5B49wTfDhg64XfXQAXaO0Lk3YgMQBG0reSFpLi8o2RH6e8mon51t4UoAMVYLjw0nKY0bicUyiLGwWJbJIS39TG5xOsHzF2+zmPXNAx1KYRvPnFtA53PozjAIuN1i5LRfMf5xT8EzKQzcnLZXpzzm0TbWHzXEQ0FLQRlHdrhAcALhKXg6EZ4iFCsEAZg3sBLjhJGTHaZu5HWLUS9/t8TCC0J05yTFnmWLWXS1oGSW78+yyXV3i1E8JnCH31jfaggVVdJydiG6aPHswDhfxursJSMVLmHJ4yUnPLMO8jsy7rH4rfOuDI4Q+0HsCtErQhP7nUSA5TdxOZ8QiCgBEWBFtGOlWUJACAiBABHALvyXLUKguF3dyR8Ulbf9I2UUVk45TSUvsv7Z2XO0T38+Owes44lWSUIgqgQwSfkc7/rGbtFEycsPeDe5IoTDr9n5amA4sWMLdu1/mMNyub2zKiyM3ORt91jCyJqYMLJmhBxmnL7wNz+mjqJVtKXRPIwQJv0+trqSitjNIopJxpJ1r4aNEcTSEF69dbDLtHF4dz23psgagGKOsHFSbJar2YLKCGMGghu4pcHRSSXBAQRjCK5NdsRDVscOKiPUG0JULCThR5XT5Pbmwe2qKp9qmdtMzYUkvxghfOxuFmNhEVt1MTZR/yJUE0RYEGPVsCjLD5GNG5wQrgquVypiNPTthhXlVMXhGMOS3GDktK1wE79yeRnNzs1yeqjIl8e9GmLAV/eYO1v6DSII48hJmxHmEff1enaEPGYyP2B2jkx2QlpSPssQY5XxWI4nbDfjlOoh5GNsnTDCc3kPu1ztYWGdqqg8UZ+e5ubIz66sgITWtfq+vednG6movNrJ5UAQHeP7+HXedKkSQh7h4BDGHM7xbmzocFT5k4XDfk9yg4HKMbzghLlWOF3B8cpsvtWsfnhnhOCxtiKfIHJN5rgSAZbKSJI8QkAIWBIQAZYlIskgBISAEBACDglgwuiJrU20v+2YwyOpF5/8QVFw0Wcp/4JPxT0AXKzysjPUDz4hJxZmP3f+vKR+GGhVXAoJAQUCmMx6YksTwSXBLHnxAa9QPVtZuniC9dfvNJpOrmKB6KOr3Bdf+TFhZgtGQDOHYRwlG50wUusBFU5bDncb4nAzf84sdu2AE1YUQ+KoMFKjHd1cYWKEd22IaN49ZC4sRBi5M9nFyM0UJk5uttvOsYLOCGJ7bJjBj8qiG9peygvNFy+ZTVUF7ohOgsYIC5HYub8dO/jbeQe/nQ4/mRcLuQtmz2K3qzwjXI/ThaRkMML7c8xNRCUEnxmmjLRpBg+EcJpX5F0YGSeccC99r7HHuJ+qXAtwZ7iYXUD8dvnSGI6nFXHCyOm5MQ7OX1hCa+cUuOo27LReYSiPUGp/2N6iNDb9aE8yx5Gb7Yvd7yHG0nU3RH2KZ2UaIttl/ANxChKceX/1w/9KR/bVJ6xyzYq1dP3X7qY5S1a52azQHEuHEULoQnCF55MTJzNAQoiz6qIZtKSUQ+iyo1ms74IG0K/rDSLsF3a1Go6fKgnvNwhLiM1LyU5+MUp2O52e3y1Ow6MnDME+hFdOxI/leXAUzDPEV8kMYT2RqwiwnI4yKS8EhIBBQARYMhCEgBAQAkLADwLHeUfZw2828A5itd3VTus0+YMio2QuVX7xR3EPe+GiEjprnv5i1GfWzeVFiGynVZbyQiBQBBA+9EkWTqrs9HfrA94rANjdirCDZm3BrvyPstAifbo3YVKCzsgr9naOK4ysaQkja0bIocppf3s/PcMLWSNjiZfWsYB+BTs0wO0lSkmVUZTabLctYWEEwQBCyW1l0YBZchp2O9Gxw8LJbv+7mT8sjOD0BOEJXLFU0xJerFzPwj7dzSyx8wSFERYeDber5h46NpTYMdWMDxYhV1Zx2JRyfbereMdPNiOE8cbYwGJb98CI6hCJmw8C54UnxVhzCjkUIx62LiVdThj/z3Got8Odxy1rAic4uDdh80YYky4jp21FaMorlpVRfk7yF+qdtiVZ5Zt7jhsbpHQdRtysd7LGkZttmHysY7wBDQ4ueA7o3ucQug6u2tktW+j393+bRoetw7qlZ2bRrffcT7XrLvOyeYE7dt0bL9JD371DmdGlX/3/aLBiDTV2HdcSRk8EAAE5BMGL+D0mJ9P/EGd2O8PP6w3fFhC4vbSrjY6PWL8LwbkIkSGSLaz1k5Hd/gtSfiecMDaaeK64rqnHEECqiNXjtR1CR4SyxBxL8Z+c/cAAACAASURBVKzgOWGKACtII1bqIgRCTEAEWCHuPKm6EBACQiBkBBq7BuhRdqDRjQFup7nxPigqPv8gZZbOn3IY2N7ffO5cO4c/Le/ZNYV0Ee98lSQEokIA4QafrVPfXevkA95rZj28kIb7jpn4Crv2roX4ikMIeJWCzMirNts9rjCyJiaMrBkhhx1OrX2Dhkun1UI7QratW1Dk2MFErQXe57LDyPvaBPMMYWCESfCNO1uNhUKzdMXyUnbhyfcEdBg4edJwGwcNG6Om7uOGqE81/BzCNmMzy9n8k6H5LpVMRmPsdnWAXa6282KSquPD5O6HfmgR3K44zGA1h6Jz6nYVb3glk9HE+uC+03ZSjIWwT70ON1hhEQ4L4FgIr+QFcaehLe1yQnvw7fMij3m4OVgl1PXypaU0g0VYYU12GTltZzb38SXsmIfFVi+uDaf1C1t5fN8+seUItfcPJ7Xqfo8jPxtriAy6WWTAYlwdkcFQ8x46+si36f1R9T6CCOv2ex9OGScsOF89eNdnlMRXsb6flp5JZTd/j7IqFmsNhwoOfYqQuLiPz9IMB6x1YhcKJeN6G2TxFYT5Vt8ZsebNZiENvjnK2NEoGSkZjJLRTqfnNOOUKCyqIU7lcK11/KMrTmVtKoejnmm4XeE3vh+CmkSAFdSekXoJgZAREAFWyDpMqisEhIAQCDmBN/Z3GDHlvU7xPijyzvsEFV76H+Ke+nPr5lEhhxPUSbnZ6fTFC+fLZKIOPCkTKAKYaMT1+eaBTlv1CupERy/vZEfYQbOFISySXbe60lPxFWAGlZGtjvY4szCyBiyMrBnpXG9wvYAIy2ohC4vDV7HjhZdiTbUWOs8lY8maYdAZIWQO3Fp2snAgUcK09oYVZUY4HK9S0Dl51W47xw0jI7wT1jf30Z/2tSs7rWAxc/2iYlrKi5t2RRbJYAQRA3bwY2FR102mgJ18VrG4cRkLS7x20EgGI6txjnFytBfOWH2GW4aKc67ZMWeyqGkxh4FCGBoslNsdR3bfARDG6sWdbbS3zdr1Da5dcBLUGd9WHP3+u59jaVl5Ll3C3Ly+PvxmmOzzQRjx9LZmbdGoG/X3cxy5UV/dYwyNjhnuf3he4H6nkpp//k0abtqlkvW0PHOXr6Gv3/sL4/8pSRMmZZqmUCrucaccx7rqOvfniUe9/46bqKF+i/WJJuXIqlxG5bf8QLlcWV6WEV5wET9XnLp1Kp/Ug4zJvN6wmRobPlSENxhKazjELByx/A7Pm0xGHnS5J4e0E/KzctFKIxw33pPxW3czPd6VY+FZwyJ8FAGWJ8NPDioEUo+ACLBSr8+lxUJACAiBZBLAYtFjm4+wtb9aPHndusb78ErLK6Xqr/407iHPmw9ni2Ld09GfnV3Nu51ztMtLQSGQbALY8f0Hdr3ay4sndlMQJzogqEDYQSyuJUqwnb9uTaW2W4MdTkFkZKf+fuQVRtaUhZE1I+TQ4YR74O+3N/Pkovn7CRaErz2jMtTOF7qM1OhHJ5fOOPKr9XDsgVPlbpNnNjYVf6i2nIUMuZ5WK8icPG24jYOHmRHujW8d7KTNh7ppTHHlBffJi9ntptyGA4JfjHDt7GexzXZeTDqk+T2KHftwz4DwqrJATyRkY/icyuoXI526oUzMMQYhCuEYoxK2yOxc2OS02HDGyqVSdqxWXexX5YRx8Hx9q1I94ZZ7Jbt65GZHI3SeKiPdsYBy6D+EcA5rmEYnbferLObWXtzVSu9ZhCD2qj5+jCOv6q573HZ2/4MYYSe7wAwmcMwbatlLLQ/dqXsKKr/1PsoqX6RdPugFIdABo2YPGcGJCUJePD8QFjgKKdnX2+gY3ge76O2GTuJbj2XCM+Aydov08xmQbEaWUJKcwU7Iz+kZmVR5w3+htJqztWqNsJS4/law21WlpqBe68QuFRIBlksg5TBCINUJiAAr1UeAtF8ICAEh4D8B7Ix9+I0G7Z3GKjVO9OFV9tnvU3bV8imHwI4MuGCpTuxOPsAZ1fnGBKMkIRBGAhApPcnuL219ajs6J7cxaBMduMfA+arbRHyFSYDr1lT5tisvaIyCOE6FkXWvCCNrRsihywkLWX/c02a5kIWJfIg3C3P0nDPVWuFtLl1G3tYqWEcPKqPREyfome0ttK/tWEJgaRzj4SOrymkBh0TzOgWVk9fttnP8KDDCu+IrfH80G3eTmSDc2AULS5TC/HjNqGtg2Fg038E/usKgInZLXskLSXCUQ9g8v5PXjNxsD56njRzKEiEKsbkjkVBB9Zx47sKFEu5YJbMyTb/ZzTghtM6isy+hl3e30w4WUFglLCBeuLiEzuDQkrrzBFbnSMbfvRxLCDG0mt1PLlhYTFnp/l8nyeCZzHNC+PguC2Rxf1bUyLpWXS/HkWuV9OhAeBfbz+9heK5MFvN2PPsj6t/8tPaZZ639KBVv+Kp2+TAU9IJRMT+jDdEVPyd0oxsEmV1QrrcOFiHCDau5Z1AJF57dFy+eTTN9CPkYFEZKYHzO5FfIT2zCgOgK16HfDmhuIhUBlps05VhCIIUJiAArhTtfmi4EhIAQSCKBg+3H6DfshOVVSvThlXvmNVR01X+Me9pPnzOHSm3s1J54kGyehL/t4gWBjmHuFWs5brgJNPHiCMRXuqFX0PogTXQcg/jq3UbqGkjsfAVHhuvX+ie+ChqjoI7YII0jYRRUAmr1cjKWsJC15XA3vbyn3fRkCEUEJ6wqDmMaxuSEURjbq1PnIDLC7vOnLEIOwZ3nmjMqqKZ4pk6zbZcJIifbjfC4QJQYwcX4ZV7otwrZGkOakTaNzq4pojNZkGEWvtULRlgg39d6jN2ueqix67hWL+N6WsIuTCtZgKMbEk/rxHEKecHIrbqZHQeuYxg3cMZCfwzzfcxJKmLxc8zZBKK4iUkltM6M6uWUf/ltlFWx2LQa+F7YUFsWarF1ogZ6NZaKWRx3JW9Kq2SXYUn+EoDQ8Rl2ch0ZU7CmcalqXo0jl6rn22F6WaAMQSd++gZHqeXnf0FDTTu1z5/FG0bLeeNolJNbjLCRFkIPiHyK2fUqyilI1xu+l7cd6aE/7e1QeqbjuxliZoSh81LMHCRGQRuLXob8xKaEFdy3EF5Nfi8LGgfV+ogAS5WU5BMCQsCUgAiwZIAIASEgBIRAsgi8youbCGnhRUr04TU9p4Dm3v6vFG9a6sy5BXQR78zRTXDD8MNpQLd+Uk4ITCZQxwtSGzn0BhZGnKSgTHQMDEN8dYQ6jw0nbE5ZXpYhvvJ7R3ZQGDnpZ6/LCiNrwsLImhFyuMFpH4cmgsvQqMn9ESHesNC4nCccw5bcYBS2Ntutb9AYjbBo4cn3mljIkFhIAreWa1dXEsJl+ZWCxsmvdts5T9QYneCFt7ojvfTa/nYaHFET0+RxKBosvi1iV7Z4i29uMuri90CIrrAYrlq/yf0JIQlCDC4tzyVstAlCcpNRstoDEWkDxFjsjHWAN2Q5FYvADQshbvDTuPVVeui7d9DosLWj77T0TCq57i8pZ9G5U1Dg2b5uQTGdNbeQpuM/IpjcHksQKp47v4jOYbEl/i0pOQSO9g7SE1uaCG7QfiS3x5EfdfbyHHg2Qmz6z3d9gvqb92ufKmN2DVV+4e+0y4ehYNNPv0EjbQe1q5pXuZC+/uBvLB0RtU8QwIJBvN76WXD40u5WZXfUKhbnXsHhfL1ykQ4ioyAMpcO7t9MPv3GjdlXihUWF2+V83uwD0RU2/UTt2S8CLO3hIgWFgBCYSEAEWDIehIAQEAJCIFkEIPp49J3D1NStZl1sp55mH17n/e3T1HJs6mLBLLZE/sL6Gu0dOct4gv7DqyrsVFPyCoGkEEBYkFf3ttM7DV2unD8IEx0IJ/MYO1+ZOTKU5o6Lr5KxkBYERq50tocHEUbWcIWRNSPkcIuTsZCl4BB4Hi864sfLHb1qLVfP5RYj9TOGL2eQGA2PnqDHtx4xfWfOTJtOH2Pxld+ubEHiFNRRFlVGg/zu9eaBTg7b2k2qWv5qXny7eMlsms3vZBOTGSOEjatdd7lp90LYs5eFs9tZGHaE3V11EgSMEPKsrMojuB8F7Z4etXEEUSlcsXexGOtgx4CjDSFDzXvo6CPfpvdHE2/CmDwmIMIqu/l7pzlhIYTV1bXlU8anzngKchk3x1JlQbYhRo+6+0yQ+3Ni3foGR+hxFmG19VkLEZ22yc1x5LQuQSr/wJ2fooM7NmtXSRywrNHVrFhLf37fL60zRihHkK83bFx6aVebkvjTEOyyWPeseYWui3aCzChZQxHPhF/e99dU/8KvtaswMSxqIbvOQXS1vDzPl7CS2pV2WFAEWA4BSnEhIATGCYgAS0aCEBACQkAIJJNAD9t1P/xmAw0p7p5WravZh9en7v8Dvd4UPzzZJ86s1l64QoiN2y5eGOo456p8JV94CQyNjtHvt7UYu87dSsme6MAC4GMc0tRsohk75G/g6xv22MlIyWaUjDbbPacwsiYmjKwZIYebnHp50hIirI5+80VdiLCxozd9+nS1SiY5l5uMktwUz04fFEZD/Iz7LS+mtrAgMFHK5NAe16+povL8bM94JDpwUDj53nAbJ4w6IziPvsJhCSGiUUnwx6llkdP57DKUk5lOKmHjsNh6/dfupjlLVp12io7+IXa76qV6drsaYqGiTprNYYsguoLbld8OqXbqG+VxBJHp/vZ+dsbqp4aOY8qCvhi/5p9/k4abdtnBaeTNqlxG5bf8wPg3FoPXLSgKzXPcdmMnFHBjLOG5s35RCa2uzg+cWNEJmyiUxfc+XFz3t7n3vR+PixvjKAq8J7fh0Qe+Q6899Qvtpk0UO2gfJOAFO579EfVvflq7luuvvZluvP2vtcuHsWDQrzfcd17b18Gi/B4lvAhVd8WyUldD1gadkRIYh5mOsQMiwm4f7howfmPNxWnIz2wO3XzZX/yEall4lexw3A7xKBcXAZYyKskoBISAGQERYMn4EAJCQAgIgWQT2NvaR09ubXa1GmYfXv/5X56nR3cN0RhbhE9Oq6ry6XL+CNRNH15VTst4J4gkIRBEAt0Dw0pCArt1T+ZEBxamIb5qNdnli93sN5xZZSzyJSslk1Gy2mz3vMLImpgwsmaEHG5ziglXETbJLMEF4pozKpMm9FSjM57LbUZ2zh2WvEFgBHfH31o847IhvmJ3x1J27ElGCgKnZLTbzjlThRHcjF5mIVbXQPyNLpOZQcBR1buDXv3J3Uph49Izs+jWe+6nJedcQnta4XbVQ809ek7K2Diz1HC7yic4pAbN7Sre+EqVcYSNFXDTgBgLC4hxPtlPwzPUspdaHrrTziV5Wt5Ftz1I111xkfYmLO0TJ7Gg07G0YPZMuoznTPKyM5LYCjm1GQE4Xv+R78dbDnV7BsrpOPKsYkk+cOOeOrr36zdo1+Jz3/sllS9Yflr592nq3OXkE1jdK5E/7lGsD83lrDPZOX/rgXp65K9u1mZ0198/RtWLa7XLh7FgWK635p7jtLG+lTpYnK+SMAe/flGxKwL4sDBS4aKaZ2B4lI4YgqvjLLgaiPsO7jTkZ3nNEvrP//ikapUikU8EWJHoRmmEEEg+ARFgJb8PpAZCQAgIASFA9OLOVtpy2L3JIasPrz8dnc67bKfuCMzOmE5funCBthUyJiOvYwcCSUIgaAQOs3DgqfeaCYsabier662ovNrtUxrHgyjit5vNXUGKcsbFVzM5xGgyU7IYJbPNds8tjKyJCSNrRsjhBScsZL20u4228YK/WSqYkcHvAZVUwPeeICcvGAW5vTp1SzYjTKj/hsVXZqF14eqIZ1wJO/gkKyWbU7Labee8qcQIIeYRkhChCa0cqXTCxk3PyKSqz/4vml66yE4XnMoLsRUW+xBqEAKwMKVUGkexfsF9cF/rMRZj9VFjgtCSTp1U1n300/TJO74TpqHguK66YyknM40uXVrK18+sUIgWHYOKwAEwx/bSrlZLIaNOU3XHkc65wlbm/jtuoob6LbarnUqh9YSRveERpusN74LvNHTRpoOdSuGFZ558tiwqnWUPyqTcYWKk21DM58LZCmIr/FYRujl1wEql+1KsX0SApTtCpZwQEAKnERABlgwIISAEhIAQCAKB0bET9Mu3DpuGELNTT6sPr/Zp+fR7tmWPl65bXUk1JTPtnO5U3unTEIZwAc3gD0hJQiAoBLAQ9uLONg7nYb1zUafOVtebFwIshCr57ZYjps4HBTkZhLCiyRZfgWkyGOn0ZTLLCCNr+sLImpGX19v7fA/dzAtZr+xpN60IxNxwwqoqmKFW4STkkrFkDT2ZjPo5fMRv3j1CnexcmShhsQKhdRHCI5kpmZyS2W47505FRseHx+j1/R2GS1Wit083wsap9ENm2nQjvCDCDJbmJscpTqWeVnlScRxNZIKwOnA+gxhrovOZLCxajZypf9cZSys49NDFi2fLPId93EkvcYA3Hj69rZnw/exm0hlHbp4/yMdCaN0H7/qMkrtjrB1webz93oenhNoNcjud1E0Y2aMXxuuti79jXuDN1hAKqaSFvKH5kiWzKVfTXTGMjKy4YNPpERagj4uujmutmTgVqqdiyE8RYFmNTPm7EBACSgREgKWESTIJASEgBISADwS62KL4kU2HXJkYsvrwyp1dSf/0yn4aGZu6JLCMJ+ivri3XbvEVy0vpjOoC7fJSUAi4RcAIPcCOLW66y8Wrm9X15rYAa4QFmxBfNXUnDjuTzy40EF/Nyk6u81WMl9+M3BpDfh5HGFnTFkbWjJDDa057eQH4D3UtNMr32EQpjQXZV60oMxb9g5i8ZhTENtutU7IY9Q2O0K9ZfNVzPHEYt1ns6ngjO18FwWktWZzs9mcy86cyozYOEY2whJMX35yGjSu/9T7KKjd3wSrnsJwQXcHtKoNFWGFPqTyOJvddL98n93CIQoixttz/ZRppO6jdvRXzl9C3fpJaoXXsjCV8U2F+Y16x3gY17Y6Rgq4SaO0bpCe2NFHf4Khrx7Uzjlw7aYgOVPfGi/TQd+9QEmHFQuzWrrssRC10XlVhpM4wrNcbNjDtaO41NjBZOaOCBkTzFywsplXV+YQNznZSWBlNbCOEsgjjGAsp2No7pBAA1JyS03fuVAz5KQIsO1ee5BUCQiAhARFgyeAQAkJACAiBIBGo5w+zZxI4U9mpp8qHF86ziydtJ6eMNHaxumgBpWtO1FcVzqBPnj3HTnUlrxBwnQCsqX/HIQcPcehBr5PK9eZWHSC+emJrk+kuujwWXX3irGrtnXNu1XXicfxk5EX9/TimMLKmLIysGSGHH5xaegfpSb4XDbDLi1lat6CIzq0pClyoHj8YqfVWcHMlgxFEV4+920i9JgukeMbdyALjPF4UD0JKBqcgtNtOHVKdERbfEPodi28xYaHT3fiz1n6Uijd8dUo3IKzgcha+1lbm02wONxillOrjKFFf3nv7J6lx11btrk7F0DoqYwnr3mfOLaR1C4pDF65TezBEvCDcNSHCOsrvsG4klXHkxnnCfAy4PP37ff+NGvfuSNgM3IOu/9rdKeN8NRmEMFIb4WG/3hBS+OXd7XHn4OMRgIge4l87YdbDyAjRQJp6Bk+FFMT92WSPl9pgiZOr7eFv0UBjve3yqfiOBEgiwLI9VKSAEBAC8QiIAEvGhRAQAkJACASNwLPsKlHX1OuoWiofXvvb+3nxtDnueT6yspwW825p3fTFi+ZTnqZtsu45pZwQiBHoZDe5J9ghqmsgsXuGm7RUrjc3zofJiSctRGW5EF8FaGH6VJ+0NNJ3P3dFXAz3/Gwjue0S5gZvv4/h1zjyu11unk8YqdH0i1Mvi2UgCO3ge65ZghjgiuVllDbd3i5etdbq5fKLkV7tglHKb0YI0/EYO19hgTRRQmjdG9ZWicA4GENEuRZ+jyXlivmccfTECdpyqJs2Heykw//3mzTUtFO7BllVy6n8s98/Vb4iP5tWVeXTotJZkXC7igdGxlH84fLoA9+h1576hfZYSsXQOlZjaenihYaLZxkvgEuKFgG4qzzD82372M3VabIaR/J9O07YjNMX//bHVLvucqddEfrywsi6C6NyvR3sOEYvclhCs80mMRr4dD5rXqGxmUllg3QYGOFduMUQXI2HFMS/x3ijgtsJ34zVvDl8TmEOVRXMoM6GegmLagOyCLBswJKsQkAIJCYgAiwZHUJACAgBIRA0ApgU+uVbh6ij33xB06zeKh9eY7ytBGEI49kgI/b8NWdUaqO5aHEJnc0fiZKEgN8EDrLDwNPbm2lo5IRvp1a53pxWBhMVT7H4qqEjsaMXQjLB+QqhMoKW/GAUtDbbrY8wsiYmjKwZIYefnIZGx+jpbS2WboPVPPH50TMqKDsjTa0RHufyk5HHTfHs8H4y6ugfosc2HzF1VCuamWmIr2bysy5IyU9OQWq3nboIo9NpHWOR4f+67Vrqa95vB+NpeTNm19D8235EyyvyaGVlHhXPipbbVTwwMo7iD5fGPXV079dv0B5LqRhax2ws/faVzXTNBasDJRrX7lwpGJcAXAnhSPhOQ5cjQnJPUsMnnKw5CaPUYgRX+zf2d9BmFuWrSI8KeH7v8mWlNKcoxxRUEMcR1h3gajUuuBow3K7w/9xOcEiuZrHVHBZd4fcs/u/JSUJ+qlMXAZY6K8kpBISACQERYMnwEAJCQAgIgSASaOsbol9uOkSjmh8mqh9eG+uP0vY4bltwqfgyu1hlpestlJbmZdFnzpsXRLRSp4gSwETq5sPdbOvdRh5soErqRAcmKH63rZkOsLgsUZqZmUY3sviqMCczkD2sek8KZOV9qpQwsgYtjKwZIYffnHCPemlXa9z3iYk1LuSdqB9bXUkFAbhP+c1IreeClcsvRnjn/Q2Lr45z6OBEqWRWJl3P4quczGCJr5JxvQVrlKjVxq+xpFabYOR64M5P0cEdm7UrU7b4DPrmA/+m5IigfZKAFZRxlLhD7r/jJmqo32K7x1I1tI7ZWDpw4ADV1NTYZikFwkdgW2MPvcBONCc0Jw/knqTW58LJmpMwSk1GrSxM2sj3oFb+FlJJK1h0fyFvdp6RYENTEMbRCZ4XQHsgtoLoqqnnOI2MuS+4wubTmNgKTleqoekl5KfKSJMQhGqUJJcQEAKWBESAZYlIMggBISAEhECSCLzX2E0b61u1zq764YWPol9zuJd4Cbb7+MDTTZ87f15K7MbW5SPl3COAxX9Mnm4/0uPeQW0cSfV6s3HIU1nRtt+zo9e+tsTiqxwWXyHsYCG7gwQ1eckoqG22Wy9hZE1MGFkzQo5kcIII9l3exfvq3nbTSmLC+Bp2wqpkR6xkpmQwSmZ7dc7tByPsiIb4Kp4ba6zOpblZhvgqKO5pk1n6wUmn/4JURhhN7Q0JG2d/hMo4SswMC4oP3vUZGh1WW8TFkdIzs+j2ex+mOUtW2e+MkJcQAVbIO9DF6jdwODC4TMOF3m6Se5IaMeFkzUkYpS4jCJa28Nz/6/s6lDZg41v6kiWzaUnZLJo2jWMUTkjJGEeYA2hjJ+NYSMEjLLoaZocvtxPmPGMhBfEbrv+T2696TjNOEhZ1nKI4YKmOJsknBISAKQERYMkAEQJCQAgIgaASwIcMwvrsPtpnu4qqH17Y7ffTPx2gY0NTXQfmsb3xx3nBSzedt6CILlhYoltcygkBJQIDw6PGpCk+9JOVVK83u/XDZMzv61pob2t/wqKYgLnxzKrAix29YmSXaZDzCyPr3hFG1oyQI5mc9vA7yx92HDUNLQCXzQ0s8l5SlqvWIA9yJZORB83x5JBeM2rmHdG/3dxkOklfkZ9N162p1HZk9QTMpIN6zcmPNnh9DmE0lbCEjbM/6mQcmTOT0Dr2x1RNSQ5dubyMcrODF77dfmukhC4BhEH+7ZYm6j0+YusQck9SwyWcrDkJI2HUw/efF9lRuqFjwBoG55hXnEOXLS01hEix5Mc4wjpFx7HhUyEFIbwy20ij1Jg4mTDPCaHV+E8OO/3rC64mH94PTrrtDko5EWAFpSekHkIg5AREgBXyDpTqCwEhIAQiTmCQw7E88uYhwseYnWTngwIh2xC6bXLCZpovXThfO9xLAX8g/YcLarR3pdhpr+RNTQIIW/TEVvuTpW7TsnO9qZ4b4qs/7IAAM7H4KjtjOouvqqlkVpbqYZOWzwtGSWuMRycWRtZghZE1I+RINqeWnkHj3mwWUg71PH9hMZ0zrzAp7wnJZqTWk8nN5SUjOLBijJiFpKhml7RrOWRlZvr05IKwOLuXnALdcBuVE0bxYUnYOBuDKADPNnu1TU5uCa2jxh3PFTiI1FbmJeUdRK2WkstPAseGRulJfi9p5ndY1STPNjVSwsmakzASRiAAcRPm//7Ic/RW39HIn86bms5fUExr5hTQdP63F+MIdeoaGDkVUhCCK5W6Wffo6Tmy+LkcE1vhdzG7++s6XFmd2wtOVucM299FgBW2HpP6CoGAEhABVkA7RqolBISAEBACpwhgIfNXbx82dZOYjMvOB0ULh3/5t7cOxyV+6dLZtLq6QLs3Pn3uXCpn9wJJQsBtAvva+umZ7S1a4QLcroud603l3HCme44dZHa2JHa/wwQFxFezOTRTGJLbjMLQZrt1FEbWxISRNSPkCAInCMefYDeBzoFh00oj1PHly0oJrlh+piAw8rO9OufyitGhzgFjkXOUhcaJ0lx2YUWoyoy0YIuvgnK96fSvn2W8Gkt+tsGLc0nYOHtUZRyp8TLjJKF1xl1DrmQXzjxxvVIbUCmUa4TDZj1bd1TZgV7uSWqDQzhZcxJGwmgiAWzEfmVPO+1o7rUGwzkwJ3gFf09nDLTTdz93Rdwyqs9/CK7wHQ+h1WHeMINIA8eGp0bMUKqYSaZM/sarOuVwNcPYVDp9UkhFp+dIVF6uN2uyIsCyZiQ5hIAQUCAgAiwFSJJFCAgBISAEkk7gnYYuglOVarLzQYEPxF9tmwAAIABJREFUrIdeb4jrslXJ4qk/O3uO6mmn5Fs7t4AuZVtkSULALQIYr2/z9fCnve28Q8ytozo7jp3rzepMaN9z9Uepvjmx+Aq7tm/g8KBleeERN7rJyIphWP8ujKx7ThhZM0KOoHAa4snj321r5slb8xCx2OV6zaoKyuJQA36loDDyq7065/GC0YH2Y8aYGDMRX80vmUkfWVlO6SEQXwXpetPpY7/KeDGW/Kq71+eRsHHqhGUcqbESTvE5ieuV2vhJ9Vz4Fn9tXwdtOtBpiUKuNUtERgbhZM1JGAmjeAQO86aVjTtblSJiDDfvoYGXfkI9h3YmhFmzYi1d/7W7ac6SVaflQfhVCK7gUIzv9n52BHQ7ZaRNo8r8D0IKlrJoDK5dyUhyvVlTFwGWNSPJIQSEgAIBEWApQJIsQkAICAEhkHQCmAhCqJb9bceU6mL3g+J1TDIdjD/J9Pn1Ndo7RGdmpXEYwwVJ+7BSgiWZQkNglHelPm8hTkpGY+xeb4nqiOv8BZ5g2d6UeKcbdopdz+KrsDnLucUoGf3r1zmFkTVpYWTNCDmCxAlCmxd3tVKdyX0NdS7KyaSPramk/BkZao10mCtIjBw2xbPibjPa29pPv9/eTCbaK1o4eyZ9eGWF745oTiC6zclJXYJaVhiZ94yEjVMbuTKOhJMagam54Kp4Va24XunyS8VydU09tLG+1VQwLvcktZEhnKw5CSNhlIgA5kAxV49N2Ym+oQb2bqL2x/8nvT9q7jyNc6RnZtFN376XZi461xBbQXTVO+i+4Aru1tjQXV2YY4QWxOZRvx2vEzGV6836ehMBljUjySEEhIACARFgKUCSLEJACAgBIRAIAsfZ9vfhNxuoT+HjyO4HRUf/EP3rm4fitnP9omI6e16RNgOESZvLVv+ShIATAtiF9RSLEJs5JGfQkt3rLV79Ib56cVcbbTvSk7B52DUG8VUF7xwLW3KDUdjabLe+wsiamDCyZoQcQeMUcy6Eo4BZmsEOWNeurvDlHhc0Rmo9628uNxntPtpHz9S1mDpXLimbRVevKA+daN9NTv72sH9nE0bWrM0YqYaNsT5LuHPIOFLrP+H0ASe4Xl28eDatrMqjaT6FNlLrJckVBgJwn3nqvWZCOLB4Sa41tV4UTtachJEwsiLQznP2EIW29J4+HzrEzldHH/m2kvgqdo5p6ZlUdvP3KKtisdVplf+exs9YbBKF2Ao/+Hf69GCGkpfrzbpbRYBlzUhyCAEhoEBABFgKkCSLEBACQkAIBIYAdqc8+k6jZeg1nQ8KiLva+6fumJnNsdhvPm+uNoPayjzaUFuuXV4KCoFWnmSAA5yK+DAZtHSut4n1hDjh5d3ttKWxO2H103kH2cfXVFEVT2aEMTllFMY2262zMLImJoysGSFHUDlBhPPsjqOmbgLYGXv1ijJaXJar1ljNXEFlpNkcT4q5xai+uZee4343ixq8vCKXrlxeRtNDuEDuFidPOjEgBxVG1h0hjISRNQG1HDKWxjnB9epKfp/wy1lTrXckV9gIdB4bpse3HKHugZEpVZdrTa03hZM1J2EkjKwJEDtgvW9s2HxtbwcNszMWUvPPv0nDTbtUip+WJ6tyGZXf8gPb5WIFED0Qrlbjgqsc3kCVTRkSPl6bZ9AKigAraD0i9RECISUgAqyQdpxUWwgIASGQwgTe2N9BCBlolnQ+4N9iW+NE7hS3rJtHRTMztahnZUyn2y5aQOkh+RjTaqQU8oyAsWDPrhkjY2ZLt56dXunAOtdb7MAQX72yt502HzIXX13HobkwsRHW5IRRWNtst97CyJqYMLJmhBxB5tTcc5ye3NpMxxO4CcRauH5hMZ01r9Azx4ogM1LrZe9zucEIiwQIrWuW4Exy+dJSz/raa1JucPK6jsk+vjCy7gFhJIysCajlSPWxBNerixaX0Kqq/NA+V9R6WnL5RQBO9E/yZrAj3cdPO2WqX2uq/IWTNSlhJIysCXyQo5+jYry0u5V2bNtKLQ/daafoaXnLb72PssoXKZVnvRWV5mWdCilYya78eN6GMcn1Zt1rIsCyZiQ5hIAQUCAgAiwFSJJFCAgBISAEAkXgBAd+f2zzEYIleqKk80HRe3yE/uW1g3EPee78Ijp/QbE2B4QUWlTqrZuFduWkYCAJQJj0xv5O/jEXGwah8jrXG+qNNv6JxZTvNHQlbAbcYD62utLYxR3mpMsozG22W3dhZE1MGFkzQo6gc+rh9w24CXTFcROY2EI4aF7GwhzcB91OQWfkdnt1jueU0ZbD3fTH3W2mp14zp4DDQ5WEepHcKSedvglbGWFk3WPCSBhZE1DLkcpjaQ5/L13Fbor5ORlqsCSXEFAkMMpuM8/XH6X65r5TJVL5WlPEZmQTTta0hJEwsiYwNcc/f+9uqtv4qE5Ro8ystR+l4g1fTVge0TCqi8ZDClYVzKCs9DTtcwWpoFxv1r0hAixrRpJDCAgBBQIiwFKAJFmEgBAQAkIgcAT6h0bp4TcaaIB348VLuh8Uv3r7MDX3nB5THscvmJFBnzt/nvYC2eKyWXTNGZWB4ygVCiaB4dETHKaqhfYc7Q9mBSfVSvd6g5PdJnaeS5TSOBQTxIvzimeGgoNZJc0Y/fHt7TSjuII6+oeog8M8dHIo1FEWmqZa0h1HqcRJGKn1dhg4DbID1u+2NVNj1+luApNbOIcnfT+6qsL1Cd8wMFLrbe9yOWEEYfGr7O5oluBwBqezaSEMOzixXWacXnxrO5VVzaFRdvFEqBAs4MLRc8T4Pf7v0RMnCO89E/+NZ+AI/7+oPAudjCXvRniwjiyMrPtDGFkzQo5U5JSRNo1dr2bTGdXieqU2SiSXDgFsnnrzQOcpN/pUvNZ0uAkna2rCSBhZE5ia44E7P0UHd2zWKWqUyapaTuWf/f6p8sUc9SIWUhC/szOiIbiaDEiuN+shIwIsa0aSQwgIAQUCIsBSgCRZhIAQEAJCIJAEDrYfo9+wE1a8pPtBYeZW8Klz5hgx3nVSOrtX3HbJAtcXUHXqImWCTaB3cMSw+G/tHQp2RSfUTud6e5Odvd7gCdxECYYvEC3OLwm/+CrWxplZaXTjmdVUzDvpzBJc/jAO2lmI1cmCrJgwq4v/HZXFaDfv26G5UFyoqM615sJpQ3eIsHAa42t9487T3QTiwUYI5OvYCTCPxeBupbAwcqu9OsfRZbQJi5MW7pXnsbMqfsIuvopxzclMoxv4+TY71/z5Zrcf8DwcYYGWIc5iwda4iOt0AVdMyBUTdX0g9oqX74Nj+fk81R1LdnmFOb8wsu49YWTNCDlSjRMWiTesKBfXK7XhIblcILCzpZeerTtKbU2H6bufuyLuEe/52UYqKq924WzhP0Sq3ZN0ekwYWVMTRlMZff8r11Lzgd3W8BLkyC6bT1fe/TOaA4cr/snJTNc+VpgKyliy7i0RYFkzkhxCQAgoEBABlgIkySIEhIAQEAKBJfDqnnZ6K46Dju4HxTF21vrnVw9QPO+ZM+cWGDtLddOG2jKqrczXLS7lUoBAc89xQ3x1bCi+s1tQEdi93nDNvsbuV4kSxFdwfFkwe1ZQm2y7XqriK7MDYyEaocs6jrFTFouz4JYFcRbCmEHIEfZkdxyFvb069RdGatTCxAluAm8d7LIU7EDgci2LUsvz9YTgk8mFiZFar7ufyy4j9CWEV+hPs3QBu16dU1PkfoWTdMRZWel041nVBKFgmBKeqYag66TbVkzoNe68BVeucXeuyQKvmINXTOiFv38gChsXfU1+JtsdS2Hi6FZdhZE1SWFkzQg5UoUTXK8u5LmJ1eJ6pTYwJJerBI50H6f/+8wmuufTl8Y9rgiwPsCSKvckJwNMGFnTE0ZTGTl1wKpZsZb+/L5fWsOPWA4ZS9YdKgIsa0aSQwgIAQUCIsBSgCRZhIAQEAJCILAEsMDx6DuHqan79LCBTj4oHtvcSIc7p4YEwgLTF9bXaLsVzCvOMdwBJAmBeAR2NPXSxvqjoXQ4snO9WYVlQiSmD68sp8WluZEZKBBffeKsOZ4tTuM+2D0w7pZ1yjWLRVpdx0boBAsCwpLsjKOwtMntegojNaJh5LSrpY+e23GUxkyuWbhpXl1bTotKnYtTw8hIrffdy2WHEcRXCDn47qFu0wpctLiEzpxb6F4lk3wkuLLdeGYVFeSES3zlNTY8lyc6cu3bf4DOOWNZ3NPKIvU4FjvXm9f9F9TjCyO1nkkFTnDq2LCiTO69akNCcnlE4L363bR6xVJ5tlnwTYV7ktMhJoysCQqjqYwefeA79NpTv7CGlyDH+mtvphtv/2vt8mEtKGPJuudEgGXNSHIIASGgQEAEWAqQJIsQEAJCQAgEmgAcYR5+s4GGRk6cqqeTD4q6ph56vr41bps/wQIqTHjqJAhLvnzRAprJQi5JQiBGAA4McIOK5+QWFkqq19vmQ130MrvWJUp8idCHWHy1pCw64qtkOoNgAbjrlDBr6GQ4w2EWawVTmKU6jsJyXXhRT2GkRjWsnOAm8NR7TTQ44X0mXosvXAQRT4G2IBzHDCsjtRHgTi5VRhBfvbS7jd5r7DE98aVL4VRS4E7lAnCUghwWX7HzVV62e6ExA9AsX6qAMdPQMUCvsGivvS88Iae9hKN6vXlZh6AfWxip9VCUOcH1aj2/A6yZ4+wdQI2k5BIC5gTM1pREXPwBuyjfk9y6RoSRNUlhNJVR4546uvfrN1jDS5Djrr9/jKoX12qXD2tBGUvWPScCLGtGkkMICAEFAiLAUoAkWYSAEBACQiDwBPa29nHotuZT9XTyQTE0Mkb/9MqBuC4Uq6ry6fJlpdo8sPi2NkLOB9ogpKBBYGh0jJ7Z3kL7246FmojK9bb1cLexQG2WruYwncvK80LNYmLlIb76BC9OFwYsLNMoh0dC2EKEMuzkUIbt7JzVyaEMu1nMmkzDLJVxFJnBodkQYaQGLsyc4Gb3OIeihVDSLK2syqPLlpTSdMRs1UhhZqTRXK0iKozgMvjCzlaqYxdLs3Tl8tJIhaEunpVpuLriOSdJnwBE+DvZ/e61fe3UNziqf6AIlFS53iLQTEdNEEZq+KLKqapgBl3FrldB+65Q6xXJFUUCIsBS69Wo3pPUWq+WSxhZcxJG8Rndf8dN1FC/xRrgpBypGn4QGGQsWQ8XEWBZM5IcQkAIKBAQAZYCJMkiBISAEBACoSDwIi+AbWGRhxsfFHCg2BdHFJOdMZ2+dOECStNc8KwsyKabzpkbCp5SSW8J9PDi+hNbjxgh48KerD7gj4zm0gu74rvKxdqOBYUVFdERX+Vmp3NYpuCJr8zGGoRZnSz+6OAxOR7OcNw1Cy6DfgizrMZRUbmEcBVGanfLsHMaZCH4U+81ExyxzNK8ohz68KpyykpPUwMzIVfYGdlusEYBK0YFpVX0HIcOhoAmUYI8bkPExMWzc7NYfFVFOZkivtIYVnGL4PmLb5hNBztPc/R16/hhOI7V9SbvALJgpjqOozaWEH54PYevXcMOirqia1V2kk8I2CEgAiw1WlG7J6m12l4uYWTNSxjFZ3R49zZ68K7P0OiwuqNsemYW3X7vwzRnySpr8BHMIWPJulNFgGXNSHIIASGgQEAEWAqQJIsQEAJCQAiEggAWL3751mFq41AeTj8odh/to9+zM1G8dN3qSqopmanN5Avr51M+h22RlLoEGrsGjMX148NjkYBgdr3ddP8f6I0mcyeXqDmDQHwF56uCnMxI9O8IHLMMQRaLs+CadfLfvSzMcjM5vW+7WZegHksYqfVMFDiNnjhBGzkcspm4BzTgRPQxfi+xGwYuCozURoN+LjNG/+Wh52lTezrtae1PeAJo9T9UW06LIxRWtzw/m65fW0XZGfZFf/o9kTolIb7cdKDTEGMhjHAqJbknWfe2MLJmhBxR4oTNWxtWlIvrlVrXS66AEGjtG6Qd7Axa39zHYbWjMd/hBG2U7klOOJiVFUbWZIVRYkZ1b7xID333DiURFsRXt95zP9Wuu8waekRzyFiy7lgRYFkzkhxCQAgoEBABlgIkySIEhIAQEAKhIQCRwCObDlFL4yH67ueuiFvve362kax2UUNw8E+v7KeRsamLH8vKc+lqXlDTTesXldC584t0i0u5kBPYfqTHWFRH2KKopEQf8OlFVVRy7bcoq3xRwqZevrSUVlXnRwUFRU18ZdYxw6PsmMX3XIiyJrpm6YZRkokg68tAGFkzQo6ocHqfnxMQY7zBP2YpJzPNEGGV5WWrAYoQI+UGa2RMOI6mTaPVX72funMXJDxqGuf5CLuTLZg9S+PMwSxSVTiDrltTqeW4FswWBbdWcJ58ncMSYvE6VVJU7tte9pcwUqMbBU5wvbqA5wzWzhHXK7Vel1xBJIANkvvbj3GY5h5q6BjwxVE5iByicE/ymqswSkyYPymoujCH8kY76ep1q+Nm/K8/30iFZantFg4nrH+/779R494dCWEi7OD1X7s7ZZ2vYmDkerO+o4kAy5qR5BACQkCBgAiwFCBJFiEgBISAEAgVgfrmXnrk+bcdCbDQ4GfqWmhXnLAyGWnT6LaLFlB62nQtLnCruGXdPJqGL2lJKUPgBDsZvLynjTYfGg+TGZWEiY5f/fC/0pF99QmblFW5jAqv/AplVSw+Lc+lS2bTal5YiEqC+OrPzpqT8g53Q6Nj48IswzEL4QzHBVpWwiyZCLK+EoSRNSPkiBqnnfxe8zwLd8dMhLtYrP3QynJaqCj4iRojtZGhnsvJsw1hqq85o4JqivXdUtVr6k/OuRzu8loW+WWm6737+lPL6J2ltXeQXtnTToc6B6LXuEktknuSdRcLI2tGUXgHqGCnwQ282atoZjScdNV6TXJFnUDv4AjVsytWHf9AZJxKSe7d1r0tjKYywjNgeUUeLavINZyOzdZwX99aTzv7sqhrILWurcnUzMbRF//2x+x6dbn1YEyBHHK9mXcyNreNNO2g22/+WNyMBw4coJqamsCPlGm8my86274Dj1sqKATiExABlowMISAEhIAQiCKBnz37Ft169blxm6bigIWCB3i33hNbm+Ie4yO8yOkkpMxnWYA1OzcriuilTXEIwHr/6W3Nxs7PKCU7Vt/T0jOp5Lq/pJxF49flxYt5V/fcwsjgyJuRQZ84szrlxVdmHYrr4ANh1geuWf1Do0YxmQiyvhyEkTWjqI6lI13HOXRtEw2y85xZugj3Vha2Wom8ZSwlpujk2QYhHNzI5rBgKSppweyZ9NFVFdobD6LCIVntwNQ53h9f2dtO7RxmPapJ7knWPSuMrBmF+R1g3PWqmJ/hhTQdMWwlCYEIEsAzrZHfaSHE2tvaF9dxPmrNlnu3dY8Ko3FGM1j4sZQjLqxg4VUpzxdbfc9NJIsoDq/t6+ANn13iNhdnyKmuA1iP1vDnkOstfh/i+31VVT5vaJtJjYcP0fz58+NmFAFW+K8BaYEQ8I2ACLB8Qy0nEgJCQAgIAR8J7N67n5YuXhj3jKofXmPsWPR/OAxhvMVOvJBfc0aldovOqSmiC3mRVFL0CSAs5uNbjkRuNxrcQR686zM0Oqy+GAgRVtnN36MrLjqfzpoXMfHVWSy+YhGWJPsEIMyCU9Z79XvoIxfEt9VXvW/bP3u4SshkmVp/RZVT1wCeJ02WzgFn8MThJewwaLaAG1VGaiMkcS4nz7bc6qX0MQ7RV1Uww2k1AlN+cdks+vDKCoKrl6TkEoCT6k525n2NQxNaOUomt6Z6Z5d7kjU3YWTNCDnCyAmuV1etKKPiWbJBS62XJVcUCOAbcM/RfiNEYXPPYBSaFLcNYbwn+d0ZqcwI4luELF/OTlfz2D3X6Tt3U/dxepajOaSiG1YqjyM716xw+oAWRI8QPEJ4VTjBeTQKmglxwLJzVUheIeARgSjcTDxCI4cVAkJACAiBEBMwe77ZWcjfWH+UtvPuvMkJH8Vfvmg+ZaWnaVFCqLIvXjjf1o4mrRNJoaQSaOg4Rr9j56uhEXPHkqRWUvPk999xEzXUb7FdunjBSrr7H35tu1xQC0B0daOIr1zpHrP79tb63VQ9Zx6NnjhBEMeOjr1PJ3gH9Sj/O/bfxu/Y32P/3/h9wsg//veJv/n/Tyg/8XjYQRpEv26ZLFMbalHmdHx4zHDCarJYqJpXnEMfYeFMopBxUWakNkri59J9tmVXLac/v++XVM6L6FFJWAjasKJcnFgC1qF4Pm093E2bDnZG6v1S7knWA00YWTNCjjBxwpzCBQuL6Ux2BRbXK7X+lVzRJNDeP0Q7eN6tnsNuD/C7bpRSmO5JyeKeioywYQMhBrHZITtDb145UX/hXfF1dsN6N8XcsFJxHOlcs8KJqLpwBq2qzqdFLH5MT5s+BWMUNBMiwNK5OqSMEHCZQBRuJi4jkcMJASEgBIRABAi4JcBq7BqgX797JC6Rq5aX0YrKPG1anzxnTqRcErRBRLAgrPW3NvbQH3e1GSKRqKXDu7fTD79xo3az7vr7x6h6ca12+aAUhPjqE2dXU162OF8FpU/crAfcRj4QbJ0Ufk0UcLGoy0rwNRYTiRl5Y+KveMeaIAY7mQ+CsclJJsvUejjqnDDunt/RSruO9pkCKZmVaYTDy41zj4o6I7WRMp4Lz+xjQ2O0q24LPfxXn7FT9LS8UXm2oVHYBXzF8lLZKKA9GrwvCOeQTQc6aQuLseI9L7yvgbtnkHuSNU9hZM0IOcLCCYLdDeJ6pdapkitlCOB5dqD9mOGKhd9RmEoJyz0pmYMsVRgV5GQYoqvl5XmUz//2OsEN67kdR6mT3cZTIaXKOHLal6nKCUJHrOHgO7dogttVPJ5R0EyIAMvplSLlhYALBKJwM3EBgxxCCAgBISAEIkbALQEWxDM//dMBY2FucprL8cGvX1ulTW71nHy6fFmZdnkpGEwCmDR8aVcrvccCrKimRx/4Dr321C+0m7f+2pvpxtv/Wrt8EAqK+CoIvRDtOkAUcppjF4u4Dhw8QGtrl8Zt+G9f2UzFZdU0NDrGPyfGf7P7Xuzfg/zvKCzSq/R6KkwqYny8weILCDDM0sysNPoYh0wuzTvdmSkVGE3kAl79Q6NG+MbuAf4xfg8bv3v4v3GtdTz7I+rf/LTKEIubJwrPNjRszdwCupRDWE6bJmEHtQeDjwUxpl/nsIT1zeaCTB+rpHWqVLsn6UASRmrUgs4Jrlfns+vVWeJ6pdahkitlCeC9DY5YdUd6Qh1OLej3pCAMsCgzguhjafksWsaiK4Sb9fv9Gm5Yb+zvoHcauiIhaDQbr1EeR25ep6nGqQpuVyy6Wlwa3+0qHtsoaCZEgOXmVSPHEgKaBKJwM9FsuhQTAkJACAiBFCEwMDxK/+eVA9oLzy/vbqPNvLt8csK61Jc4jGBOZroWScQa//JFCwiTsJKiQSAWGqqx63g0GpSgFQ/c+Sk6uGOzdhtrVqw1QjWFNWHn4ic47GA8V5mwtknqHQ4CTr/dRnkCdlyQNVWgZfw/Q7AVX8CFv0GkEoaUSpOKWJh6nsMlm3VNRto0+lBtOS1gi/1YiiKjmMgKAqsPhFYssjr531bjt+Xnf0FDTTu1h3jYn21o+Dk1RbR+UbHvi0Pa0KXgKQKtvYP0yp52OtQ5EEoqUbwnud0RZoy+/+8vU1q+bOwB8yCPpTIWQ2+oLaOSWVluDw85nhCILAG83yH0NoRYe1r7aZi/WcKUgnxPCgrHqDHCHG9NyUxaweG8a4pnxg1x5jf75p7j9GxdtN2wojaOvBojqcAJwsflfP1BeFWs8c7ldN7Nq76zc1wRYNmhJXmFgEcEonAz8QiNHFYICAEhIAQiROCJrU20jydrdFILL2j821uH4xaFQ8DqOQU6hzXKfJwdtObzh7mk8BNo7x+iJ7Y0GYu+UU/f/8q11Hxgt3YzK+YvoW/95Ent8sksWMjiqxtFfJXMLpBzJ5FAWARcqTCpOHEYIFzyU+81G8K6RAlS74v5nWXNyXeWsDKaKLKKuVd1H1cXWZldPk0//QaNtB3UvsLC/GxDo+HIct78IhFfaY+A5BfE9dHQMUCv7G2n9r6h5FfIRg3Cek+y0UTtrBDRLirNpZVVeUb4+njuGej7Nv4W2d3Sb4Sn7U2B75FEQIM4lrAYj/vr2Sxylc1X2peCFBQCxkaRPUf7aUdTLx3h8GphSEG8JwWNW1QYweEKIQaXlOUSNtwGLeFb/o39nfR2Q2ck3bCiMo68HjdR5oT35FXV9tyu4vGOgmZCBFheX0lyfCGgQCAKNxOFZkoWISAEhIAQSHECe1v76MmtzVoUMKH90OsNcYU1+MD+5NlztI6LQtiR8aGVFdrlpWAwCOxv66ffb28J3W5MXXr33XETHarfolucwuoSIuIr7S6XgkLAIBBPwDUMVy4z560JzlwjHIZRJUV5UjFR+7uODdPjLDa3EgGv5glJCLG6jx6h737uiriHu+dnG6movFoFtSd58N7Vh3CBCBVohAv8QGAF0ZVXoTRT2QHr4iUldNa8Ik/6Uw7qP4ETbIm3s6WPXuPQhH2Do/5XQOOMqXjftsIEtySIrrCQi538qgn3UGwg2sVjAEIFhPFKpRS0sVSal0UbVpTT7FxxvUqlcSht9Z5AJ7/7Qoi1o7mHjg2NeX9CzTME7Z6k2QxPi4WZUd6MDGNedzmHGCycmekpJ7cO3sKOcs/uaKGO/mG3DhmI44R5HPkJMGqcsjKms9tcHr8z57vmMBoFzYQIsPy8quRcQiABgSjcTKRzhYAQEAJCQAhYEcBi3T++vJ8GR/QmZl7f10GbDnbGPc3n19dQXnaGVRXi/j0zfTrddvECykibrlVeCiWXABY43mnoolfZaYD/mRLpGC/iPPDf/5LaNuk7WK2/9ma68fa/DhWvIp5Mg/PVrCy9kKOhaqxUVggElAAEXB8ItiaES5wk4Dp0sIE+/+Hz4rYi2eIiL9Ei5DKcsJp5Ut0swXnzvJIx+t7nr4yb7Yt37vAMAAAgAElEQVR/+2OqXXe5l1XlZyaLrFgYAkFV98DwhJCB4+EDvRJZmTWq49kfUf/mp7XbHcZnGxp72bLSU85o2o2XgoEkMML3zK0cRh3fMBC6BjlFbTFIlzUWkbCIW8vCq9LcbN3DnCqHey1cYnazKxbEWAPDet/Cjivi4wGCMpbgdHUuu14htKu4Xvk4AORUKUcAouODHcdoO4uxDrQd47DcwZqYCco9KcgDI2yMMI8LcTSEV4mcKYPMG3XDd/WbBzrpLX5HDNglo40ubONIu6EOC0aFU2VBNocYLKDFZbNcX1OJgmZCBFgOLxQpLgTcIBCFm4kbHOQYQkAICAEhEH0CL+5spS28CKGTOjikw7++eShu0fWLiulsB64BH1lVQUvLc3WqJWWSSAATFht5TGHXZaokXAdwWGk/uJNaHrpTu9l3/f1jVL24Vru83wVFfOU3cTmfEHCPABaf/7S3w5hcToWEZ9NzO47SbpOwy0PNe6j3hZ/QQOPOhEjgVHj91+6mOUtWaWPDAlj/BJHVqZCB7GrVM5gckZVZY4Za9qbUs20ax6W8cnmZsVtYUrQJHGfRDURYEGMlQ9yoQjcqi0EqbY2Xp7pwhnEtLip1fxEpdj6IFA5zyFo4Y+1l996gi/J0WQZhLMHt6upacb3S7UMpJwR0CWCz2M6WXqrjOZqguPsE4Z6ky9OvcmFgNJ1fnGtKcowQg9jMEpVNtHDDeo7dsNoj4IYVhnHk1zVldp4wczI2KvA1uMpFt6t4rKKgmRABVhCuNqlDyhOIws0k5TtRAAgBISAEhIASAXxY/mJTfBGVygEefrMh7kfp7FlZdPN5c1UOETfPgtkz6bo1VdrlpaD/BDCx99R7TdTUbe4y4n/NvDtjIy/YwFlliMOBITX//Js03LTL9gnDFn6weBY7X51ZTTPF+cp2X0sBIRAkAtuP9NDG+tbA7Yr3ghFEZ6/vh+isa8rhB/ZuovbH/ye9P2odciI9M4tuved+dsO6LGE1YyKrrpiLleFoxQIr/MDJKoBbqrN54rZgRiYV5GTw7wzKx+8c/m/+90/+4mZq0AixG7ZnGxaRrl5ZRsvYaUdS6hDANfk6hyWsb+4LXKPDvBikC3NmVhrVVubzT55xD/IzQYjXwI4xcMbax44xwyff7/2sg1fnSuZYwr0Vrlf4Edcrr3pYjisErAnEQrHWHemlXXyfS+Y9Lpn3JGtSwcgRZEYIB7yMna6W8abZnMxouqFjA88mww2rK9TfykEeR8G40sZrEUZOcLvCRgU4z/khfoyCZkIEWEG66qQuKUsgCjeTlO08abgQEAJCQAjYIoBJmJ+93kCdx6wXHeMd+G3eOf4nDkUYL92ybh7BJUcnYXIWYQizM9J0iksZnwm09g7SE+wChdBJqZKwOPNs3dHTFtLhoHL0kW8rLeLHOGEx//Z7H3bkqOIncxFf+UlbziUEvCdwqIOFpNuaIuv6MZlgXVMPvcBOjbzObiTd+/bX//e/UsHc5UaowFMuVidDB/YeHw2kyGoGv1Pls6Dq/7F3J0B2XXWe5/+57ykpF+UuZWrfF1uSLWQZvGDj3dhgu4CCAeOqmKoBKpjoiIkouqqmhpiYmeqopqq6u7qxgcaALWwMyDYGvIBtybL21dqlTCn3Tbnvm+acJ6eQlG+799333r3nfU9HhWjnPeee87k3b+bL93v/Mx2y0uEGX9BK/bdgv281nDkm//btL8rE2GjYN6TXfrbp3zvvX12qKu1QfTXsi2zYgfp32R1nO6W+a8g1K/Pim0F28KYraOg3kWoKcyRZfT/Gu+mtKi90DvpCCnr7ronpHxrxnpjN88frXiryVb0qcWTrSJtLpxsCCPgR0OGrc6oyrP69uLF7OOZG8XomxXyhEZzQbUZ5mam+DynoLQYL1QduE6W1qd8P3zzu3WpYbruP3HrfeMVJb/W5QlW70r8z68qisWwmZCYIYMXyjuFcCAQQMOFhwsVFAAEEEEAgXAH9qZ4PznWGe/h1x/WpNxt/tOuC3776U66bFxTaGld30lvArK5kCxjbgFHqGOz3pO88/44UlFZG6czuGFaHFg/W98jOAN8zTldScceqr8yiSFe+urnS2E85usmauSAQSwG9leqvDzeL/pmeCK1BBSxeP9bi++S/3cqFGRXLpPRL/8l1XDpkdV0Vq2uqWmVEEGo/vvuP8uPvfiusEFY4VcLcBJeqwh4Pri33bZ1CS2wB/TveRRVK3aF+x+vsDz9wGC01r7wZZHf9+lmlq12tUNWucl1cVXV0YlLqdBhLbVOo7w+3blkZ7DrE+l7SobqNNXPklppCql7Z/QahHwIxEtAfJjihtic80dIXsw/UxfqZFCNKR0/jBiMd9tDbAOvAR8XsLFcEpB1FDnMwXzUs9eHjfXXeq4blhvsoTOa4HuZ2p7JZf6p2pb8v49FMyEwQwIrHncM5EbhBwISHCRcVAQQQQACBcAX6RsblhzvrxO6OOC/tb5AWtZXhjU1XVPjy5vmSpP4Aa6dVFWTL51TYg+YugUQOYOltpd4/0yFHGnuDXpScvgvS/eZ/k5bzJwIep7dm+uxf/a1nKl/pT7A/flMF4St3fTsyGwQcExgam5BXVQjL389zx07iooF05c9tb7wr5579hu1ZlX7le5JRush2f7sdrw1Z+apYXVPVKpKQVaj56EpYL3/v76TxnDk/29JSknxbXuvfOWkITAtMqWpHJ1v71NaEl2L2ZrQ/fbe/GWTnjtGBx8Ulub7gVeWcLNuvE+2c24k+I+OTvqoxuhJuQ9ewZ7YliuW95Kt6tUJVvVJbVNEQQMA7Avpnn64CeVyFsc53DEQ1bBrLZ5J3rsD1M42Xkf7z7Tz1e/FyFbpaWJwr8Qp7uPG66Wqpvz/R5oqQfrg+8bqPwp2fW45zo5P+3tMV53S1q7l58f+dyoTMBAEst3zHMY+EFjDhYZLQF5DFI4AAAghYFnjlQKPtLTeONPTIuyqU4q89tbFKSmz+8VW/8H/6thrJy0yzvB46RE8gUQNYeiuS36vS4+fVNiTBmq6gcd+qUunvaJbvfvkuv4c+/Y//LitvvTN6F8nhkQlfOQzKcAi4VEA/5/TWqvqN5URo21SYaO8bP7e91Nz1D0jhPf+r7f7BOl4NWfm2CEz3VbWaDlplpMZve+Zgf5z22s82/UftR9dX+D7RT0PAn4B+JurXObrqwej4VMyR3PhmkF0EvU2KfgNpWWmeMVvM6+Dy2bYrYaymnmHbH2aya2qlXyzuJV/Vq2pV9UpVwNbbutIQQMC7AsNjk74gsg5jRaMiZCyeSd7VvzLzWBvpv/msUGGPpWqbQTdXpYz3ddVVMPfUXfJMNaxY30fxvj52z+8mp1JV7Wq1+p15SUmeqwKQJmQmCGDZ/Q6hHwIOCpjwMHGQg6EQQAABBBJAQJcc1+ESO21wdEJ+oCto+el807zZsnVxsZ1hfX1uX1IsN8+fY7s/HZ0XSMQAln6D5bUjLdKqPvEWrOkXyZ9S92yyetPBTS/gI7kL9Btmj99UKVnp8XvDP5L50xcBBKwJ6C24dqmqL3p7YtPbv/7NU3LhxCHby8yoWK62Ifwn2/2z1XP1T9WrroSsdPXQWerfeIasgi3IlJ9tmWo7xsdUVUe7HxKwfdHp6EkB/Ua0DmHpMFYst5/z+vebDjnqwNWVT+5neK7alZWbtV9VlD6rK2OpbQrdWEky2veS3qb8npWlPFOt3DQci4AHBPTrgna1Je/x5l45pZ5vToWRo/1M8gBtyCnGwignI0X9nM6XZSp45YYKOyFRXHSArob1pqqG1eGCLasT4bVbtC99LL7fgq1h+ndm/Tdlt1YQNSEzQQAr2t9JjI9AGAImPEzCWCaHIIAAAgggcFVgbGJKnt1RK/pfO+1Xh5r8VtDSn5z62pZq239w12+MfeGWeXamRJ8oCSRaAKtnaEx+rbbl6h0eDyr6iYWFskGFBae33Iz3C3gnLj/hKycUGQMBbwroN1reOdke07BBrKX+6S8fkpa6M7ZPm1ZcLeVf+y9B++uQlQ5V+bYKVMGqOR8HrHTwyq0hK9P/iK+vyWMqWKx/xtEQsCKgfxf88HynnGyJTZVAr/4uWaG2FlylthjUWw2mpSRbITbi2N6hcTnT3u+rjNXeN+qKNUXrXtJVrzboqlc1BZKagNfaFReXSSAQIwFdFVJvTXi8qc929fzpqUbrmRQjipicJlpGevttvbWg3mJQbzWoPzxIsyegQ/n6Q0v6/6ZUWNGNLVr3kRvXGsmc4uWk3/PQoaul6gMLbt/u04TMBAGsSL5L6IuAQwImPEwcomAYBBBAAIEEEvjdR63qDYU+WyvWb9S+rd6o9dceVxUGKudk2xpXd/rKJ6qlICfddn86Oivwzr5jcvemNX4H/c7z70hBaaWzJ4zjaK29I/LqkWYZHp8MOAv996pPLy9RnxrMv+6YeL2Ad4prbv6Vyle6SggNAQQSU6Cha0heO9rs2Kfd3aboVAUsX8jqmq0CrwauVMjK7X9ItXpNvP6zTX8w4PGbK/m90uqF5/jrBNpU1YOdZzsjfgM6FKuXvt/0c3BFeb6sVMErXrf96cp2DY75glj6/y4NjIW65FH7ejTupUJd9WpFqeitcmgIIJBYAjqQrKvo678D9o9MWF58NJ5Jlifh8g5OGqmsrO9vsstVpatFc3M9+SEQN1+u9n5VDeu4O6thOXkfufkaRDq3WDrpvw8sVdsLrq6c5anKoSZkJghgRfqdQn8EHBAw4WHiAANDIIAAAggkmED9pSF55WCjrVWPqoDKszvqZNLPp35WVeTLXctKbI2rO926oFA2q+pCtPgL6PLa/+21XfIPX7zT72RMCmDpT3fqUOKE+lRboJauPun94JoyqVKfHLyxxfIFvNN3hv4Ult6aifCV07KMh4D3BPSbx9sPN0mPquhhWvvFv/6D7Hr9RdvLuukzT8oT3/wH40JWwUC8/LMtLzNVPqfCV7oaGQ2BSAX0tkwX1WunHec6pTNK28+4/ftNv6FbXZijthjMl5qiXEmhikbA20rfL50qgKWDWKfVNl6hKutGen9G83WJvu4b5heo1+hUvXL6OjEeAl4T0M+2hq5hXxDrnNqGNdjfTq5dm9t/vrnhOjhhpIOyutKVrq6Tn5nmhmUZOwddDWuf2q5aV8OK5XbVoUCduI9CncOEr8fCSX/IdbralRcrYZuQmSCAZcJ3K2vwvIAJDxPPXwQWgAACCCAQcwH9x5Mf7Kyz9Qk2PdnXVZWM8x2DM+admZYsX79tge0/ys9RVSV0Fazprd1iDsMJfQIjKmT3wp56qaurk+9++S6/KqYEsI409sh7pzskWBFxXUXjkXXlUpTrfwujWLyAj8atSfgqGqqMiYC3BYbHJuU1VQ2wqWfY2wu5YfaNZ4/LP//1Y7bX9O3/+kupXLzSdn8vdvTqzzZdoUxXvuLNJy/ede6e85R6w+1ka5/amvCS7ddQgVbo1u+3fFXdb5WqdqUrXuXxhq7lG1S/5m5XoT0dxNKBLDvVY6ye1Kl7SVc3u3clVa+s+nM8AokgoP9epJ9rH6kwVqjtV516JpnsatcoS1Wk1IGrFSp4NVdtt83fUWN7l+gPrb55ojXk90CsZmX3PorV/Nxynmg56WpXS1S1qzWq2pXXvx9NyEwQwHLLdxzzSGgBEx4mCX0BWTwCCCCAgG2BD9SnuPUnduw0/Qfk36qKQf7aw2vL1Sejc+wM6+vzhVvmeao0r+2FurSjfnNp+5EmudA5JNF6YeqGpes3RD5Qb6AduNgddDpF6pOE+p4O9qaTF530FiKfXU/lKzfci8wBAbcJTExOyVsn2uSUemPFpPYv33pSLp48bHlJ1SvWyze/t81yP6938OLPNv3p/8fUlro6OE1DIFoC4+oZeaShR/aq6gej41OOnMZN32+6upXetmiV2mKwqiCLN3QducIi+rVHs9ry/MzHYawhFXiORov0XtJVr26eP0c2q8rUqaoCMA0BBBAIJqC3ZDuutig81dLv+yDfjS3SZ1Ii6FsxSlU/oxcU5/q2GJyvKlNSkTK+d4iugLVf/T64xwXVsKzcR/FVi+/ZnXYqVuFHXe1qmfqe9GK1K39Xw4TMBAGs+H6fcXYEfAImPEy4lAgggAACCNgR0FsN/XjXBTtdRb/x8OyOWvXvzLpBy9QnsPSnZe22m9QffD+5pNhud/pFKLDrfKfsqb0SzHP6hWmEU3Os+8TUlXDBmbaBoGNWzcmSB9S2g6FeRHvNqUyFrx4lfOXY/cRACJgooN8o/rD20tWfByasseHMMfm3b39RJsZGw15OanqGfOOffyZVS1aH3ceUA732s03/8VtvqZudTvjKlHvQ7evQFQN1CEuHsSLdgsYN32/6Qwcr1RtIy0vzRVfVoEVPQH/gRVea1BVkzqqtvPyFFuyePZJ7SVe9umdliZTNyrJ7evohgECCCugPcNR2Dvq2KNTb9qqXEkb/TcnJyxzOc7tC/W1K/3xeXJIrmWn8jHbS34mxOgdUNazjbdLWN+LEcLbGCOc+sjWwYZ2ccEpLSfq42tVs9QFy86rPmZCZIIBl2Dcuy/GmgAkPE2/KM2sEEEAAATcIvLi3XlrVJ3HttN8db/X90fjGpl+IPLN1gaTZ/MSsrlrw9G01kqw+2UWLrcD5jgF59XDz1ZM68cI0tisIfbZR9anM14+2SGOI7bWWqyDhXctLwvpEoZecCF+Fvkc4AgEE/iRwQn2i/e2TbRGHC9xienz3H+XH3/1WWCEsHb76ynf+RVbeeodbph/TeXjpZxtVHWN6a3CyGwR6h8fVtoSdclJV/7Db4vX9prdLWaq2S1lZkS+l+ZlUu7J7ASPop8N79V1DvtfV+rXY2ERkVdXs3Eu66tVN81TVq4WFtl/DR0BAVwQQMEygb2RcTqrXELoyVl1dnXz3y3f5XeF3nn9HCkorDVu99eUEe27/8r2DcueGVTJLbbFNc7eADlfvVxX2d6sPMUUazLezUjs//+2cx+t9InEqmq52pf5ebHIQ0oTMBAEsr3+nMn8jBEx4mBhxIVgEAggggEBcBA6rT2z/8VS7rXPXqU+3vXrkT2Gdawe5f1Wp+mRWnq1xdafP3VyptrzItt2fjtYFulVFtBdUIO/aP/pH8sLU+gyi30P/IXC7Cpjp6m/B2qbqArl1QUHYb0J5xal89pXKV6EqekX/SnAGBBDwkkBj95C8dqTF0Qod8Vy/roT18vf+ThrPnQg4Db3t4Gf/6m8TsvLVNIpXfrbpigCPrCvnZ1s8v6k4t09AVz3YcbZTGlSYxmqL9feb/p1wpdpicIl6vaZDWDR3COgKMhcuDfqq9NaqMJa/atOhZmr1Xpqj3tS/R1WvLp9N1atQtnwdAQSsCfgq6h45JVvWr/Db0esBLB1eTdL/T/2rPz+apP+HajP++8fHXPma7nHlmGT9v9W/nS2N8r8/vtWvkQ6wVVdXW4Pn6LgK6GpYuuK+3Q8725281Z//ds/j9X5WnfSHzPX7G2sqZyXMhxVMyEwQwPL6dyrzN0LAhIeJEReCRSCAAAIIxEVAb52htxK08+kc3ec51XfEz6d0FxbnyINrym2vaZXa/uLTK0ps96ejNQEdutq2r14uDVwfTLL6wtTaWWN7dEf/qApfNcmguucDNf3HrzuWzpXV6v6z0rzgRPjKyhXlWAQQuFFAh3T1M7R7aNwInGDP7af/8d9V1as7jVhnJIvwws+2eSqs/9DacgIkkVxo+joqoN9s1lsv7TjXKZ3qd89wWyy+3/S2gsvL8mVVeb4U5maEOzWOi5OAfn2mP/B0uq1fLqh/w329Hu69pF/3rFdVrz5B1as4XWFOi0BiCAR77+31nYelct786wJLWuXacNJ0wGk6tKQjT9Nhp+n/dvWYj0NQfv/7xyGoK1+7EoLSASj9Pz7+Z0Y4anou185hOjR15WtU7U+Mu9j6KnU1rAP13apCauyqYYX789/6aszqEa6T3pp7deVsWWZ4tSt/V9eEzAQBLLO+b1mNRwVMeJh4lJ5pI4AAAgi4ROA1VcXqXPuArdm8o7Yl+kiVFb+xpai/iDyztcZ2NYKMtGT5C7WNYarNbQxtLSZBO+k3it441qo+aT1z25RwX5i6ne6i+iT5b461BP0Ueaq6Z+9fXSY1RTmWl+N2pwr1ifZH1lMdxPKFpQMCCFwnoEPbrx1tlqbuYc/LuP257QZgtxstUGH/B9TPbX5XdMPdwhxuFNBvvJ1s7fO98dY/MhESKFrfb/q94fmF2b5qVwvU77h8v4S8FK48YERtoa63JzyrKmPpgN+Uev0WqIVzL83+uOqVfo1AQwABBBBAAIHoCFxS1bDejFE1rHB+/kdnld4aNZjT3//0D3Lr2uW+aldlsxJ3a24TMhMEsLz1fclsDRUw4WFi6KVhWQgggAACMRLQ4SsdwrLT9LZErxxs8tv108tLZIX6hLXdpisaLJqba7c7/cIUOHCxS94/0+n3aBNewJ9QAcF3TrWpNyoCg2Slpfi2LyrJzwxT7frD3OzE1ky2LimdEEAggIDeHuntk+1ysmVm+NpLaG5+brvF0c1Gi0ty5b5VZaID/zQE3Cwwrp6ZR9SW73svdMno+FTAqTr9/ZaXmeoLXenXYrOy0txMxNwsCugwtH79ritj6dfiN2axgt1L//En78idG1fJlkVFksYHnSzKczgCCCCAAALWBXQo/+DH1bAmgv1h0vrQ1/Vw+nfJCKfj2u7BnE6dOSdLFy907dxjNTETMhMEsGJ1t3AeBIIImPAw4QIjgAACCCAQiYDezkBvQ6j/mGu16U/f/uiDCzIwOvOT3XpbmM+ur7A65NXjl6g91h9YU2a7Px1DCzR06QBd44w/3E/39PILeF3Za29dl+xW/xeszVGfAH9kXUVEb0651UmHrx5Va0tPTQ59M3AEAgggEKaAfr7uUc9WXdnFq82tz203ebrVaHlZntyzolSSCV+56XZhLiEE9OssHcLSYSx/W8k58f2mA4m6MtwqFbzSr8P4HjH/ttSvwc+qIJaujNXUc6U6ZbB7adfhE7JZVXagIYAAAggggEBsBXQ1rLdUNayW3pGonNiJ3yWjMjGXDRrMqa6uTqqrq10249hPx4TMBAGs2N83nBGBGQImPEy4rAgggAACCEQq8MdT7XJYvSFgp71/tkMO1c/sq7e8+PptNZKdnmpnWNFbwv3FJxfY3sbQ1kkTqFPfyLi8sKc+aPDOqy/g9RtbfzzdLsf9bI957SXWJaV1pTVdASuS5kanShW+0sEywleRXFn6IoBAMIFTanutN4+3+Q0TuF3Ojc9tt5m50WhVxSy5a9lcgiVuu1mYT9gCvUPjsut8p5xqvX7r70i+3wpy0mVVRb4sL8u3/bor7AVwoGsF9Gs7HcbaefCk/M1jt/mdJ28suvbyMTEEEEAAgQQQ0NWwDjV0y65zl8TpaliR/C6ZAPRSmJsueuvlyjnZoj+smpth772KRLAyITNBACsR7lTW6HoBEx4mrkdmgggggAACrhdoVZ/AeXFvva15tvWNyLZ9DX77fmpJsaytmm1rXN3p3pWlEW1jaPvEhnfUW0i9tL9R9LUL1rz4An5sYkre+KhFLl4aCrq2RcW56v4qkVQHtt9wm1OVqnrwsAqWEb4y/BuZ5SHgAgFdcUNvY2ynimY8p++253Y8LQKd221G6+bNFv17ZZJO+NMQ8LiA/h18x9lO0dVodbP6/ZaWkiS6WrAOJeoPFPB94fEbwsHp83duBzEZCgEEEEAAgSgIdA2OqWpYrdLc41w1LKu/S0ZhWa4askgHrlTQyhe4UsGrHAJXYV8fE36XJIAV9uXmQASiJ2DCwyR6OoyMAAIIIJAoAno7oZ/sviiXBsYsL1n3/fGHF6V3eHxGX/2GwBMbqiyPOd2hpihHHo1gG0PbJza4o75euux1qOpQdt4MijfboNqGY7sKAnT0jwadynoVCty6uMixN6vc9IcOHb56ZF25pDkQLIv39eT8CCDgDYGeoTHZfrhZ9B+SvdLc9Nx2q5mbjDZWF8iWRYWO/dx2qznzSiwB/Tu5/sDAjnOdcubsefnul+/yC/Cd59+RgtJK39dK1WsrvcXgktJcqgQn1u3CahFAAAEEEEDAIIEr1bB6VDWsTkeqYbnptVs8LlNRXoYKW6nAlQpb6eCV3d044jF3t53ThMwEASy33VXMJyEFTHiYJOSFY9EIIIAAAo4L7LvQJTvVJ7HttA/PX5K9qr+/9tUt1ZKfmWZnWElWVQ6eud3+Noa2Tmp4p6ONPfLOyfawVumlF/D6jf9fH26S/pGJoGu7XQWv1s+bE9b6wz3ILU7zdOUrwlfhXjaOQwABBwVGxifl9aMtV6u5ODh0VIZyy3M7KotzaFC3GG1eWCi31BQQvnLoujKM+wT0G3Bv7zsm99661u/k/q8X35Ut65f7glfF6s0lGgIIIIAAAggggIAZAt3qb5lvOlANyy2v3WJxVXRB5KLcjwNXKmxVMTtbstJTYnHqhDiHCZkJAlgJcauySLcLmPAwcbsx80MAAQQQ8IZA/8i4/GBnnagPY1tuOvyiK2j5a7piwYb5BZbHnO5w57K5EW1jaPvEBnZs6R2Wl9XWg5PqjZ5wmldewDd1qy2wjjbLqNp+MFBLSU7ybTm4eG5eOEu3dIwbnOYXZstDattBKl9ZunQcjAACDgrony3vnAyvwqKDp7U1lBue27YmHsNObjC6fUmR3BzB75Ax5OJUCEQkEOxvk2fPnZdFCxdEND6dEUAAAQQQQAABBNwpoMP4h9WHZXU1rPHJ8P5ee+NK3PDaLVq6OnClP4QwvZ2grnSVmUbgKlreJmQmCGBF6+5gXAQsCJjwMLGwXA5FAAEEEEAgqMArBxqlvmvIltLP9lyUTj9bGBarT6V84ZZ5tsbUnfRe7U9stL+Noe0TG9ZRb8/3wudpYSoAACAASURBVJ56GVD/htu88AL+TFu/vHm8TSaDJAczU5N94aRydS9Fo8XbqbooWx5cQ/gqGteWMRFAwJqA3lJr34Vu+UD98djNLd7PbTfbTM8t3kZ3qAD+OrVlMA2BRBMYHpuUMfWhglnZ9ioIJ5oX60UAAQQQQAABBEwQ0NWw3jrRJk09w5aXE+/XbpYnHKSDDlzNzcu8sqWg+j/9t1wCV04KBx/LhMwEAazY3S+cCYGAAiY8TLi8CCCAAAIIOCVworlPfn+81dZw+9UWhB+orQj9tT+/db4U5KTbGld3+tptNTIrizch7ALqqiSvHGwUXSnKSnPzC3j9Jv/B+h7ZGeJN/vzMVHl0XYXMieD+C2UWTycdvnpIha9SU5JDTZOvI4AAAjET0OHY33/UKhNhVlyM2cQ+PlE8n9uxXqvd88XLSP/B/e7lJbKqYpbdqdMPAQQQQAABBBBAAAEEEPCcgP5b56EG69Ww4vXazQngZPUCcG7+9JaC2VI2K5PAlROwNscwITNBAMvmxacbAk4KmPAwcdKDsRBAAAEEEltAf9r62R21vk9dW219w+Pyo10X/HbbVF0gmxcWWh3y6vG3LS6SjWoMmj2Bd0+3yyEVVrLa3PoCfkr9QeL9Mx1ypLE36JLmqhLVD6vKVzkZqVaXbun4eDnVFOWoyldlhK8sXS0ORgCBWAnobW9fPdwsQ6qai9tavJ7bbnMINp94GOk/vt+7qkSWleZ7iYq5IoAAAggggAACCCCAAAKOCfQMjcmbuhpWmB+kjcdrN7uL1a/5SnyBq2xfhauy2ZmSkcqWgnY9ne5nQmaCAJbTdwXjIWBDwISHiY1l0wUBBBBAAIGAAroClq6EZae9tL9BWnpHZnTV1au+snm+JOmyBjZakQrS6CpaNOsCp1r75LfH7FU1c+ML+InJKfmdukfPdwwGxaguzJb7V5dJWgwqQ8XDaUFxjjyg1kflK+vfE/RAAIHYCfQOjcv2I01yyc8WxbGbxcwzxeO5Hc/12jl3rI1SkpPUz+1SWTQ3z8506YMAAggggAACCCCAAAIIGCOgq2EdVtWwPlCV/8cnLwddV6xfu1lB1q/zrgtczcqS9FSq+FsxjOWxJmQmCGDF8o7hXAgEEDDhYcLFRQABBBBAwEmBhq4h+cWBRltDHlEvDN9VlYn8tac2VqkXXJm2xtWdvqQCWMUqiEULX6Cjf1R+vq8+5Av1QCO67QX8sKqi8uqRZmntmxnyu3YNq8rz5Y6lcyVZvciPRYu1E+GrWFxVzoEAAk4JjIxPym+Otki9+v3CLS3Wz223rNvKPGJplKp+Xj+oKlbqyo40BBBAAAEEEEAAAQQQQACBKwK6GtZbqhpWY5BqWLF87RbquujAVanaRrBydpavypWucBWLD8eGmhdfD0/AhMwEAazwrjVHIRBVARMeJlEFYnAEEEAAgYQT0J+w+cHOOukfmbC89sHRCV9ff5/LWT9vtty+uNjymNMdNtUUyJZFRbb7J1pH/Yb3C3vqpVdtDWm3uekFvP6Dw3a1lVVPiPXorS43zp9ju9qaHatYOi2cm+urfKX/oEFDAAEEvCIwOXVZ/niqXY41Bd86NlbrieVzO1Zrcvo8sTJKS0mSR9ZVSFVBttNLYDwEEEAAAQQQQAABBBBAwPMC+m/1Rxp7fdWwxiamZqwnVq/d/EHqD9P4Alcfbymo/zeBK+/eciZkJghgeff+Y+YGCZjwMDHocrAUBBBAAAGXCOgXdHvrumzN5leHmvxWucjNSJWvbam2HYzJV9sYRtLf1mI82km/MNdhpbrO4Nv0hVpePF/AXzu3VrWtpa58NaxCZYGaziPdvbxElpflh1qW41+PlRPhK8cvHQMigEAMBfTPpgMXu2Wn+h1D/c+4tlg9t+O6yAhPHgsjvfXEo+srpEJ9OpqGAAIIIIAAAggggAACCCAQWKB3aFzePNE6oxpWLF67Tc9KB67KfNWtsnyv48pU4Co1hS0FTblvTchMEMAy5W5kHZ4WMOFh4ukLwOQRQAABBFwp0DU4Jj/edcHW3I4398rbJ9v99n38pgrfJ2LstifVNoblvEkXkm/X+U7ZU2svQHft4LF8AR9oUbUdA/Lbj1plQlVPCdTS1Qv9B9aUybw4Vc+IhdMiVfnqfipfhbz3OQABBNwvcK69X36nnuvjk/FLYcXiue3+KxF8htE2ykxLkc+q8JX+hDQNAQQQQAABBBBAAAEEEEAgtID+YNNRVQ1Lf7BpuhpWNF+76YrFZbOuBK4q1d9dS/IyCFyFvkyePcKEzAQBLM/efkzcJAETHiYmXQ/WggACCCDgHoFte+ulRVUestpGVZWiZ3fUyaSf8harKvLlrmUlVoe8evy6qtlyx7K5tvsnQsfzKrD0qqp+5USL5gv4cOZ3pLFH3jvd4XdLy+n+urLaI+vKpSg3I5who3JMtJ0Wl+TKfavYdjAqF49BEUAgLgJXKhs2yeBo4MqG0ZxYtJ/b0Zx7rMaOplF2ugpfqVD+3DzCV7G6npwHAQQQQAABBBBAAAEEzBHoHR6Xt060SUPXkDj52k0HrvSHn6e3FCzJz5QUve0ALSEETMhMEMBKiFuVRbpdwISHiduNmR8CCCCAgDcFjjT0yB9O+a9kFWpFrx9tlvMdM7e/y0xLlq/ftsD2Czf9ht0zWxdIMi/8/F6CblW57AUVnJv+BFSo6xTq606+gA91rmu/rj/N9cH5S76tqoK1wtx0eWRtueRlplkZ3vFjo+m0pCRPPrOq1Pb3jOOLZUAEEEDAIYG+kXHZrrYt7hwYc2jE8IeJ5nM7/Fm4+8hoGeng9GMqfFUYx+C0u+WZHQIIIIAAAggggAACCCAQWkD//fRYU6/8esdh+fsv3OG3w3eef0cKSisDDqa3hS+fnXk1cKU/JEPgKrS9qUeYkJkggGXq3cm6PCVgwsPEU+BMFgEEEEDAMwLDY7qSVa1MBtn6LdBizrb1yxtqeyF/7WEVmKkpyrHtoLerqY6gv+0Tu7yjDl1t21cvlxx8Iztab74Go5yYmpK3T7TLaXUPBWu69PWDatvBjNSUuF+ZaDktLVXhq5WlBA7jfoWZAAIIREtgdGJS3jjWIhc6h6J1Cr/jRuu5HdNFRPlk0TDKy0yVz91cKbOz06M8e4ZHAAEEEEAAAQQQQAABBBJD4Oips7J2+RK/i70xgKUDVxW+CldXqlzNVVsK8kHnxLhPwlmlCZkJAljhXGmOQSDKAiY8TKJMxPAIIIAAAgks8NqRZjnXPmBZYGJySr6vwlvjk5dn9F2mQiX3qlCJ3ba8LN9XEYj2JwH9iac3jrXKmRChJatm0XjzNdgc9PaVrx9tkcae4aBT1ffQ3ctLXPOJrGg4Eb6yerdyPAIIeFVgSgW93z3TLkcaemO2hGg8t2M2+RidyGmj2dlp8rgKX+XHuWpljPg4DQIIIIAAAggggAACCCAQE4Fg73P/44t/lDXLFl8NXBWrSsQErmJyWTx5EhMyEwSwPHnrMWnTBEx4mJh2TVgPAggggIB7BHT4Soew7LTfH2+VU60zqxjpveT1NoJpKcl2hhX9SZ2/uN1+f1sndXmnAxe75P0znY7P0uk3X4NNUG9F9erhZrmktlEM1jZWz5HNCwolKSnJ8fXaHdBpp+mQIn8QsXtF6IcAAl4T0EHig/U9suNsh6j/GfXm9HM76hOOwwmcNNJbBj92U6Xo7QdpCCCAAAIIIIAAAggggAACzgkEe5/7/PlaWbCgxrmTMZLRAiZkJghgGX2LsjivCJjwMPGKNfNEAAEEEPCegN5+UG9DqLcjtNrqOgfl1QDhrftVBavFJXlWh7x6/ANq67klEfS3fWIXdmzoGpJXDjZG5Q1rJ998DUbX0T8q2480yeBo4PtMx63uWDZXVlfMct1VcNJpeVme3LOCbQddd5GZEAIIxERAB79/91GL3wqaTk7Ayee2k/Ny01hOGRWrLS0eu6lCstMJX7np+jIXBBBAAAEEEEAAAQQQMEOA97nNuI5uWIUJ9xIBLDfcScwh4QVMeJgk/EUEAAEEEEAgqgJ/PN0uh1VVCqtNh7ee21krI+NTM7ouLM6RB9eUWx3y6vGL5ubKQ2vt97d9Ypd11FWjXthTbysgF85SnHrzNdi5Ll4a9G2fOKa2rQzUUpOT5P7VZVJTlBPOtGN+jFNOenvNe1aUUAo85leQEyKAgJsE2vpGfBURB0YnojYtp57bUZugCwZ2wqh0VqZ8dn2FZKaluGBFTAEBBBBAAAEEEEAAAQQQQAABBAIJmJCZIIDF/Y2ACwRMeJi4gJEpIIAAAggYLKDfCNUhHzvtnVNt8lFT34yuKSpQ88zWGslItfeGnO6vtyFM5Df0JlRg6aX9jaKvT7SaE2++BpvbieY+0feIyuoFbFnqTdtH1pVLSX5mtJYZ8bhOOBG+ivgyMAACCBgk0K8CxttVCEtXSIxGc+K5HY15uWnMSI0qZmfJI+vLbf+u5yYL5oIAAggggAACCCCAAAIIIICA6QImZCYIYJl+l7I+TwiY8DDxBDSTRAABBBDwrMDly5flJ7svyqWBMctraOzW2+M1+e336eUlsqI83/KY0x0+rSoFrXLhdnS2F2Sho74mb51ok+MqwBTNFumbr4Hmpue/t65Ldqv/C9ZmZ6fJo+sqZFZWWjSXGfHYkTrp7wP9/ZCsgoU0BBBAAIErAqMTk2o7wlap7Rh0nCTS57bjE3LhgJEYzSvI9lUqTU9NduHKmBICCCCAAAIIIIAAAggggAACCNwoYEJmggAW9zUCLhAw4WHiAkamgAACCCBguMC+C12y82yn5VXqoM0PP7jgdxsh/eac3pbGbtP9H7+50m53T/c71tgrb59si/oaInnzNdDk9NaUelvLUOGxMrVtkX7zVlfAcnuLxGmlDl+pMGFSEuErt19n5ocAArEXmFI/M94722FrK+Rgs43kuR17hfic0a7RArXN9ANq2+DUFMJX8blynBUBBBBAAAEEEEAAAQQQQAAB6wImZCYIYFm/7vRAwHEBEx4mjqMwIAIIIIAAAjcI6K2AfrCzTlSeynJ7X71xeqi+Z0Y/HTd5+rYayclItTym7qDzKl/fukBybfa3dVIXdGrpHZaX1daDOsgU7Wb3zddA8xqbmJI3PmqRi5eGgk59UXGu3LuyxDNv3tp10hXc7l4+l/BVtG9kxkcAAc8LHKrvlvfOdNj6PcTf4u0+tz0PaWEBdowWl+TKfavKRG8VTUMAAQQQQAABBBBAAAEEEEAAAe8ImJCZIIDlnfuNmRosYMLDxODLw9IQQAABBFwk8MuDjSGDM/6m29Y3Itv2NfhdyaeWFMvaqtm2V/nJpcVy07w5tvt7rePg6IS8uLde+kcmYjJ1O2++BpqYnvurR5qlvX806NzXqfth6+IiSfZQRSg7TqtV+OouwlcxuY85CQIImCFQ2zEgv1VbEuowb6TNznM70nN6rb9Vo+VleXLPilK20/XahWa+CCCAAAIIIIAAAggggAACCCgBEzITBLC4lRFwgYAJDxMXMDIFBBBAAIEEEDjZ0ie/U298Wm16G8Iff3hReofHZ3TV28w9saHK6pBXjy9V/f9s0zzb/b3UUVe8ekWF4Jq6h2M2batvvgaaWNfgmPz6cFPI4JgOXnkxUGfVaU3lLLlzGZWvYnYjcyIEEDBGoL1/RF493Bzy50moBVt9bocaz8SvWzHSFR3vUj/Xkql8ZeKtwJoQQAABBBBAAAEEEEAAAQQSQMCEzAQBrAS4UVmi+wVMeJi4X5kZIoAAAgiYIKArTjy7o9ZW5YkPz1+SvRe6/DJ89RPVkp+VZpvof1H95+Sk2+7vlY7vnm73u5VjNOdv5c3XQPPQgbHXjjbLaJCKJXqrontXlMjikrxoLidqY1txWls1S+5YSvgqaheDgRFAwHgBvS2yr6JiX/CKisEgrDy3jQcNsMBwjdbNmy26ommShypXJuo1Zd0IIIAAAggggAACCCCAAAIIBBIwITNBAIv7GwEXCJjwMHEBI1NAAAEEEEgQgd8fb5UTzX2WV6srIP1k90W//bYsLJQN1QWWx5zusFn1v3VBoe3+Xuh4qrVPfnvMevWxSNcW7puvgc5zpq1f3jzeJpOqClqglpmaLA+uLZeK2VmRTjdu/cN10tsrfkptm8mb1HG7VJwYAQQMEdCh8N9+1CK1HYO2VhTuc9vW4IZ0Csdoo/r9bcuiQn6uGXLNWQYCCCCAAAIIIIAAAggggEDiCpiQmSCAlbj3Lyt3kYAJDxMXcTIVBBBAAAHDBRq6huQXBxptrfJney5K58DYjL5FuenyxVvm2xpTdypQ1a++vHm+sW/+dfSPys/31cv4ZOAQk228EB3DefPV3xB628lD9T2y41xn0DPkZ6bKI+sqfNfQyy0cJyqEePkKM3cEEHCjwJTamlf/nDl4sdvy9MJ5blse1LAOoYwe2LJWbqkpMPb3L8MuJ8tBAAEEEEAAAQQQQAABBBBAIKiACZkJAljc5Ai4QMCEh4kLGJkCAggggECCCOhgzQ921kn/yITlFe+/2CUfnLvkt9+f3zo/ohDOF2+ZJ3PzMy3Pye0dRsYn5YU99dI7PB6XqYZ687WgtHLGvKbUPfL+mQ450tgbdM5z8zLkYVX5KicjNS5rc/KkoZzu2rRKPsn2TE6SMxYCCCBwVeBIQ4+8e7pD9M+fcFuo57a/n2/hjm3KccGMtu84JA/fts6UpbIOBBBAAAEEEEAAAQQQQAABBBJewITMBAGshL+NAXCDgAkPEzc4MgcEEEAAgcQR2KWqTeyp67K84L6RcfnRBxf89tuktrDRWwnabTfPnyO3q4CLSU2H3bYfbpa6TnvbKzlhYfUN6onJKfmd2qbyfIgtoaoLs+W+VWWSrrYfNKEFc3rx7X3y5J03UyHEhAvNGhBAwLUCF9TPyt8caxG9NWE4zerPt3DGNO2YYEZ1dXVSXV1t2pJZDwIIIIAAAggggAACCCCAAAIJK2BCZoIAVsLevizcTQImPEzc5MlcEEAAAQTMF+gaHJMf77pga6Ev7W+Qlt6RGX1nZaXJVyLYRjBPbWX39G01RoVcdp1XQbda60E3WxcmQCcrb1APj03Ka0eb/V7fa4dfVZ4vdyydK8nJSU5ONa5jBXOqra2VmpqauM6PkyOAAAKJIKC37N1+uCmsKp1Wfr4lgp2/NRLAStQrz7oRQAABBBBAAAEEEEAAAQQSUcCEzAQBrES8c1mz6wRMeJi4DpUJIYAAAggYL7Btb33IoI0/BN82QWp7On/tqY1VUhLBNoKfu7lSqgqyjbA/3zEgr6rqV/Fu4b5B3TM05qvW1RNiq8TNCwplY/Uco4Jy+hrxJnW871TOjwACCFwRGBid8P38bOubGfa+1ijcn2+J7MrPtkS++qwdAQQQQAABBBBAAAEEEEAg0QRMyEwQwEq0u5b1ulLAhIeJK2GZFAIIIICA0QI6SPWHU+2W1zg0NiHP7awTtbvejLZ+3my5fbH9bQRXV8ySu1eUWJ6T2zp0qwpjL6iAW7jbKEVz/sHefH36H/9dVt56p7SqimavHmmW4fHJgFPRxa7uXl4iy8vyoznduI3Nm9Rxo+fECCCAwAyBcb0d7ketcq59IKAOAazraXQl0dnZ6TInO+3qv/0dzbJu5VK/hmxByDceAggggAACCCCAAAIIIIAAAmYJmJCZIIBl1j3JajwqYMLDxKP0TBsBBBBAwMMCIyps8/33a2Vyyk+SKsS6fnWoSeq7hmYclZuRKl/bUm27OlJmWor8xe0LJMXDW9vp0NXP99VL58BY3O+OhjPH5KX//B+l6fzJgHMpXbxGUrZ8TVJLFgU8Jj0lWR5YUybzDKlOFurCbF5YKLfUFNi+j0ONz9cRQAABBEILXFZJ753nOmX/hW6/BydiACsjLVkFrHTI6krQak5OugpbqcBVVrqkpyaHRuUIBBBAAAEEEEAAAQQQQAABBBAwVsCEzAQBLGNvTxbmJQETHiZe8mauCCCAAALmCLx+tFnOtgWuLhFopSea++Stk21+v/z4TRVSOcf+NoIPryuXhcW5nkTWbxa/caxVzrT1x33+x3f/UX783W/JxNhoyLkkpaZL0SP/h2Qv2jTjWB2qe3htuRTnZYQcx+sH6Dev711ZKovmevP+87o/80cAAQT8CRxr7PVV7Jy6ofSmqQGsVBVC94WqPg5a6f+tg1Y6cJWlgupJSaokJQ0BBBBAAAEEEEAAAQQQQAABBBC4QcCEzAQBLG5rBFwgYMLDxAWMTAEBBBBAIAEFzncMyKuHmy2vfHRiUp7dUee3etaqiny5a5n9bQSXlebJfavLLM/JDR0OXOyS9890xn0quvLVv337i2GFr6Ynq0NYJV/4fyWjbPHV+ReqN3wfUYG4vMy0uK8p2hPQb2w/pIJmhbnmB82ibcn4CCCAgNMCFy8NyutHW67b2tfLASydocpXP1vn5PwpaDW9dWC+2kqQkJXTdxDjIYAAAggggAACCCCAAAIIIGC+gAmZCQJY5t+nrNADAiY8TDzAzBQRQAABBAwU0NsPPrujVobHJi2vTlfPOt8xOKNfpqoi9PWt9rcRTEtJUtsQLvTcVjoNakvGVw42yg0FOiy7OtHhX771pFw8edjyUBnly6T0z/+Tr1/lnCx5UAXhMlS1DdPbguIcX+UrvQUmDQEEEEDAnQKdA6OyXYXG+4bHfRP0QgArJyPlaiWr6YCV/ndWVpqkqu19aQgggAACCCCAAAIIIIAAAggggIBTAiZkJghgOXU3MA4CEQiY8DCJYPl0RQABBBBAICKBP55ul8P1PZbHOKu22Xvjo1a//fSWdTVFOZbHnO5w3+pSWVaab7t/rDv2jYzLC3vqbQXZnJ5rw5mP5D//b4/bHrb0K9+TNevWy6eXl0iK2gbJ9HbLggLZvKCQaiOmX2jWhwACRggMjk7Ia0eapaV3xDUBLL197RzfdoEfV7NSVa30/1+HrAj2GnHbsQgEEEAAAQQQQAABBBBAAAEEPCFgQmaCAJYnbjUmabqACQ8T068R60MAAQQQcK9AW9+ILzxktU1MTsn3VfWs8cnLM7ouVdsIfkZVFLLbdEWiR9ZV2O0e037a4aX9jaId3dB+8a//ILtef9H2VBbc/pj89d/+38YHkvQb5veuLJFFc/NsW9ERAQQQQCD2AuPq5+6bx9tk95GT8t0v3+V3At95/h0pKK10bHI6kKwDVbNVyEqHqwrUFr3T/zs7PcX4n5mOQTIQAggggAACCCCAAAIIIIAAAghETcCEzAQBrKjdHgyMQPgCJjxMwl8tRyKAAAIIIOCswGW1Z95Pd1+UzoExywP//nirnGrtn9FPbyP4jNqGMM3m9jrJSXobwgWSpd7UdHPTdm+daJPjzX2umea//s1TcuHEIdvzqV6xXr75vW22+3uho65S8pCq0laYm+GF6TJHBBBAAIEbBPTP31feOySfv+NmvzZ2A1h5malXqlmpKlazfVWtrlS2ys9Mk+QEqArJjYYAAggggAACCCCAAAIIIIAAAt4VMCEzQQDLu/cfMzdIwISHiUGXg6UggAACCHhQYP+FLtlxttPyzOs6B+VVtRWQv3bfqlJZUmK/utBdy+fKmsrZlucUyw7HGnvl7ZNtsTxlyHP9018+JC11Z0IeF+iAspol8h/+x2u2+7u9o94a8zPq3mRbKLdfKeaHAAIIBBcI9neAYAEsHe6+ul3gNVsH6opWdoPjXCsEEEAAAQQQQAABBBBAAAEEEEAg3gImZCYIYMX7LuL8CCgBEx4mXEgEEEAAAQTiKdA/Mi4/2FknqqCEpTY5dVme21krI+NTM/otVNsIPrim3NJ41x5cMSdLnthQZbt/tDu29A7Ly2rrQW3gpkYFrMBX45aaArl1QSFVTNx0wzIXBBBAwKZAsL8D/MPP/iALFyy4WsHKV81KV7XKSnd9dU2bHHRDAAEEEEAAAQQQQAABBBBAAIEEFzAhM0EAK8FvYpbvDgETHibukGQWCCCAAAKJLPDLg41y8dKQZYJ3TrXJR00zt+BLUdsIPrO1RjLS7G8j+LTqr7f9cVsbHJ2QF/fWS//IhNumJr/413+QXa+/aHteWx76gjz+jb+33d+NHdNTk+XelSWyaK79imxuXBdzQgABBBJZINjfAWpra6WmpiaReVg7AggggAACCCCAAAIIIIAAAggkmIAJmQkCWAl207JcdwqY8DBxpyyzQgABBBBIJIGTLX3yu49aLS+5sXtIXjnY5Lff3WobwZXlsyyPOd1h6+Ii2VBdYLt/NDrqilc6rNbYPRyN4SMes/Hscfnnv37M9jjf/q+/lMrFK233d1tHvaXUQ2vLpSg3w21TYz4IIIAAAggggAACCCCAAAIIIIAAAggggAACCDgiYEJmggCWI7cCgyAQmYAJD5PIBOiNAAIIIIBA5AJjE1Py7I5a0f9aaZfVvoU//OCCDKiqUDe2eQXZ8tn1FVaGu+7Y4rwM+dKt8233j0bH9850yMGL3dEY2rEx//kbT0jj6SOWx6tesV6++b1tlvu5tUNNUY58ZlWpZEZQhc2ta2NeCCCAAAIIIIAAAggggAACCCCAAAIIIIAAAghMC5iQmSCAxf2MgAsETHiYuICRKSCAAAIIICBvHm+V480ztxMMRbPjrAol1ffMOCxJ/Zenb6uRnIzUUEME/PqXN8+XQpdULzrV2ie/PWa9SpjtxdvoOD45JT/a/o6cfu7bcnliLOwRUtMz5Bv//DOpWrI67D5uPnBTTYFsXlAoycn6LqQhgAACCCCAAAIIIIAAAggggAACCCCAAAIIIGCugAmZCQJY5t6frMxDAiY8TDzEzVQRQAABBAwWaOgakl8caLS8wra+Edm2r8Fvv08tKZa1VbMtjznd4RYVpPnEoiLb/Z3q2NE/Kj/fVy/jk5edGtLxcXQ1Mr2N5Jn2ARk6t1c6t/8/YYWwgrb45AAAIABJREFUdPjqK9/5F1l56x2OzynWA6anJss9K0pkcUlerE/N+RBAAAEEEEAAAQQQQAABBBBAAAEEEEAAAQQQiIuACZkJAlhxuXU4KQLXC5jwMOGaIoAAAggg4AaB6e0E+4bHLU1H93v+w4vS46df2axMeWJDlaXxrj14VlaafHVLtSQlxa+S0cj4pLywp156LbrYXrTNjgfU1og7z3Ve7T3acla63/4fMtp8KuCIetvBz/7V3xpR+Wp2dpo8tLZcilxSMc3mZaQbAggggAACCCCAAAIIIIAAAggggAACCCCAAAKWBEzITBDAsnTJORiB6AiY8DCJjgyjIoAAAgggYF1glwrw7Knrstzxw9pLsjdAv69+olryVZDKbntqU5WUzcqy2z2ifjpctv1ws9R1DkY0TrQ7X7w06Junv/pco63npPeDF2X43J7rpvH0P/67qnp1Z7SnFpPxq4uy5b5VZZKZlhKT83ESBBBAAAEEEEAAAQQQQAABBBBAAAEEEEAAAQTcImBCZoIAllvuJuaR0AImPEwS+gKyeAQQQAABVwl0D47J/9x1wfKculS/n+y+6LffloWFsqG6wPKY0x3WzZstdyyda7t/JB13nVeBtFrrgbRIzmm1b8/QmG8LyNGJKb9dJ3rbpeXHfyNTw33Xff07z78jBaWVVk/nuuM3qW0qNy8olOTk+FVJcx0KE0IAAQQQQAABBBBAAAEEEEAAAQQQQAABBBBIGAETMhMEsBLmdmWhbhYw4WHiZl/mhgACCCCQeAI/31cvzT0jlheut+nrGBid0a8oN12+eMt8y+NNd8jJSJGv37Yg5gGb8x0D8qqqKuXmNqZCVy/tb5BLKgDnr6WoTFLDD78p4+21M77s9QBWmlrcPStLZUlJnpsvEXNDAAEEEEAAAQQQQAABBBBAAAEEEEAAAQQQQCCqAiZkJghgRfUWYXAEwhMw4WES3ko5CgEEEEAAgdgIHG3skXdOtls+2f6LXfLBuUt++/35rfOlICfd8pjTHR67qULmF+bY7m+1o64E9sLeetEBJ7c2vT3iG8da5ZwKigVqt1Wkyc++ea/fL3s5gDVLbWn50NpyKc7LcOvlYV4IIIAAAggggAACCCCAAAIIIIAAAggggAACCMREwITMBAGsmNwqnASB4AImPEy4xggggAACCLhJYGR8Ur7/fq1MTl22NK2+kXH50QcX/PbZpLYg3Ky2IrTbVpbn+6odxaLp0JWuAtY54L+qVCzmEM459l7okg/P+w+86f43qa0bV+aNyne/fJff4bwawJpfmC33ry6TzLSUcJg4BgEEEEAAAQQQQAABBBBAAAEEEEAAAQQQQAABowVMyEwQwDL6FmVxXhEw4WHiFWvmiQACCCCQOAKvH22Ws22BKysFktDb4bX0zty+UFcs+srm+ZKUpPbEs9HSU5PlL29fIKkpyTZ6h99luqrUmbb+8DvF4ci6zkF59Ujg7RGrCrLk0bUV0tPeZFQAa6MK8n1CBfmSk+3dR3G4VJwSAQQQQAABBBBAAAEEEEAAAQQQQAABBBBAAIGoCpiQmSCAFdVbhMERCE/AhIdJeCvlKAQQQAABBGIncF5ta/fq4cABn0AzOdLQI++e6fD75Sc3VklpfqbtRTy0tkwWzc2z3T+cjgfUNorvn+kM59C4HaO3R9y2r0HGJv1vj5ifmSpPbZonWapCVFdroxEBrLSUJF8FtCUl0b3+cbuonBgBBBBAAAEEEEAAAQQQQAABBBBAAAEEEEAAAZsCJmQmCGDZvPh0Q8BJARMeJk56MBYCCCCAAAJOCOjtB5/bUStDY5OWhhsam5DndtbJZT+7F66vmi23Lym2NN61By8uyZUH15Tb7h+qY0PXkLxysNHv3EP1jdXXRycm1faIDdI9NO73lKmqMtQTG6qkOC/D93UTAli6etpDa8uvrilW1pwHAQQQQAABBBBAAAEEEEAAAQQQQAABBBBAAAEvCJiQmSCA5YU7jTkaL2DCw8T4i8QCEUAAAQQ8KfDu6XY5VN9jee6/OtQk9SrMdGPLyUiRr22pkWSb2xDqcNEzahvCTFXZyenWNzIuL+ypl2GLgTOn5xFsPL094utHW6RWbT8YqN2/qlQWX1MlyusBrPmF2XL/6rKoXPNYXjvOhQACCCCAAAIIIIAAAggggAACCCCAAAIIIIBAtARMyEwQwIrW3cG4CFgQMOFhYmG5HIoAAggggEDMBNr7RuRnKpRktZ1o7pO3Trb57fb4TRVSOSfb6pBXj79nZYmsLJ9lu7+/jhNqK7+XDzRKa++Io+M6Pdju2kuyp64r4LAb5s+RLYuKrvu6lwNYG6rVehYWSbIK3tEQQAABBBBAAAEEEEAAAQQQQAABBBBAAAEEEEDAv4AJmQkCWNzdCLhAwISHiQsYmQICCCCAAAIzBHTFpZ/uviidA2OWdPQ2ec/uqBO9jeGNbVV5vty1vMTSeNcerCsiPXZTpe3+N3bUa3z7ZLt81NTr2JjRGOh8x4Cv+lWgpl0eVtv03VhdzIsBrLSUJPn0ilJZWpoXDUrGRAABBBBAAAEEEEAAAQQQQAABBBBAAAEEEEDAKAETMhMEsIy6JVmMVwVMeJh41Z55I4AAAgiYL7D/QpfsONtpeaGvH22W8x0zt8rLTE2Wr29dICk2qxrp3QufUf1zMlItz8lfh2ONvSqA5b9alyMncGCQSwOj8vP9DTI+OTPQpoeflZUmT22s8rtNn9cCWHotD64tk7l5mQ7IMQQCCCCAAAIIIIAAAggggAACCCCAAAIIIIAAAuYLmJCZIIBl/n3KCj0gYMLDxAPMTBEBBBBAIEEFBkYn5LkdtaIKRVlqZ9v65Y2PWv320ZWaaopyLI137cGfWlos6+fNsd1/umNL77C8vL/Rb6WuiAd3aIDR8UnZtq9BeobH/Y6oq0U9uaFKCnMz/H7dSwEsXcXrvlVlkpWe4pAewyCAAAIIIIAAAggggAACCCCAAAIIIIAAAgggYL6ACZkJAljm36es0AMCJjxMPMDMFBFAAAEEEljgV4ca5ULnkCWBickp3zaEY+rfG5veWu4zK0stjXftwWWzMuWpTfNs99cdB1Ww7MW99dI/MhHRONHsPKVSb68daZYLlwLbP7C6TBbNzQ04Da8EsDZUz5EtC4sk2WZltGheB8ZGAAEEEEAAAQQQQAABBBBAAAEEEEAAAQQQQMDNAiZkJghgufkOY24JI2DCwyRhLhYLRQABBBDwpMCp1j757TH/1ayCLej3x1vlVGv/jEN01Sa9jWBaSrJtj69tqZFZ2Wm2+k9OXZZfHmyUxu5hW/1j1WnX+U7Zd6E74Ok21RTI5gWFQafj9gCWvhc+vaJUdCiPhgACCCCAAAIIIIAAAggggAACCCCAAAIIIIAAAtYFTMhMEMCyft3pgYDjAiY8TBxHYUAEEEAAAQQcFBhXVay+/36tjE3MrGYV7DQXOgdlu6rg5K/dt6pUlpTYD918YmGh3BIifBRobu+d6ZCDFwMHmxyksz1UsC0c9aB6C8eH1pRJUlJS0HO4OYCVn5UmD60tk7l5mbad6IgAAggggAACCCCAAAIIIIAAAggggAACCCCAQKILmJCZIICV6Hcx63eFgAkPE1dAMgkEEEAAAQSCCLypqlkdb+6zZKQrTT23s1ZGxmcGtxYW58iDa8otjXftwYW56fLnt84PGUC68QR2q3nZnqiNjp0Do/LS/gYZn7zst/ccVfnryY1VkpGaEnJ0twaw5hVky/1q+8Ss9NBrCLlIDkAAAQQQQAABBBBAAAEEEEAAAQQQQAABBBBAIIEFTMhMEMBK4BuYpbtHwISHiXs0mQkCCCCAAAL+BRq6huQXBxot8/zhVLsca+qd0S9FVW56ZmuNZKTZD+B88dZ5lqondfSPys/31QcMNlleXBQ6jIxPyrZ9DdI7PO539HS1beNTKnw1Jyc9rLO7MYB18/w5ctuiIklODl69K6wFchACCCCAAAIIIIAAAggggAACCCCAAAIIIIAAAgkuYEJmggBWgt/ELN8dAiY8TNwhySwQQAABBBAILHD58mX54QcXpC9AMChQz6buYfnFQf/BrbuXz5WV5bNss2+oniNbFxeH1V8Hm17cWy89Q/6DTWENEuWDppTx9sPNUq/CboGa3rJvQVFu2DNxUwArLSVJ7l5RIstK88OePwcigAACCCCAAAIIIIAAAggggAACCCCAAAIIIIBAcAETMhMEsLjLEXCBgAkPExcwMgUEEEAAAQRCCuw63yl7artCHnftAdPBrYHRiRn99DZ0n11fYWm8aw/Oy0yVp2+rCbkNoZ6DDjbVdQ7aPlcsOu481ykHLnYHPNXmBYWyqabA0lTcEsDKz0oTHR6bm5dpaf4cjAACCCCAAAIIIIAAAggggAACCCCAAAIIIIAAAsEFTMhMEMDiLkfABQImPExcwMgUEEAAAQQQCCnQPTgm/3PXhZDH3XjAjrMdcrC+Z0Y/vQGdDlDlZKRaHnO6w+c3VErlnOyg/T88f0l2116yfY5YdDzd2i+/O94a8FQLi3PkgdVlIcNmNw7ghgBWlQra6blnpdvfbjIW14BzIIAAAggggAACCCCAAAIIIIAAAggggAACCCDgRQETMhMEsLx45zFn4wRMeJgYd1FYEAIIIICAsQI/31cvzT0jltbX1jci2/Y1+O3zqSXFsrZqtqXxrj14bdUsuXNZScD+tR0DvupXbm4d/aPy0v4GmZi67HeaBTnp8uSGKklPTba8jHgHsG6ar7aJXFQkyck6bkdDAAEEEEAAAQQQQAABBBBAAAEEEEAAAQQQQAABpwVMyEwQwHL6rmA8BGwImPAwsbFsuiCAAAIIIBAXgaONPfLOyXZL59ZbAD7/4UXpGR6f0a9sVqY8ocJFdpuuqvTM1gWS4ifgoyt2vagCY6PjU3aHj3q/4bFJ3xz7R2Zu0ahPnqFCV09trJLZ2em25hKvAFaquh6fXlkiy0rzbc2bTggggAACCCCAAAIIIIAAAggggAACCCCAAAIIIBCegAmZCQJY4V1rjkIgqgImPEyiCsTgCCCAAAIIOCgwMj4pz75fG7BaU6BTfai2ANxb1+X3y1/9RLXkZ6XZnuWj6yukpijnuv5jE1Oiq3V1DozZHjfaHadUxatfHW6Sxu7hgKd6ZF25VBdevzYr84pHAEtfy4fWlMnc/EwrU+VYBBBAAAEEEEAAAQQQQAABBBBAAAEEEEAAAQQQsCFgQmaCAJaNC08XBJwWMOFh4rQJ4yGAAAIIIBBNgd8cbZEzbf2WTtGlqlH9ZPdFv30+sbBQNlYXWBrv2oOXl+XJZ1aVXf1PuuLWG8daLc/R9gRsdnzvTIccbugJ2HuLctkQgYseONYBrKqCbHlgdZnoymQ0BBBAAAEEEEAAAQQQQAABBBBAAAEEEEAAAQQQiL6ACZkJAljRv084AwIhBUx4mIRcJAcggAACCCDgIoHajgHZfrjZ8oxe2FMvHQOjM/oV5abLF2+Zb3m86Q7paps+vQ2h/le3Axe75P0znbbHi0XHky198uaJtoCnWjw3V+5bVSpJSUkRTSeWAayb5s+RrYuKJNnPdpARLYLOCCCAAAIIIIAAAggggAACCCCAAAIIIIAAAgggEFDAhMwEASxucARcIGDCw8QFjEwBAQQQQACBsAUm1dZ5z+2olaGxybD76AP3q2DUB+cu+e3zpVvmSWFuhqXxrj34flV1aWlpnjR0DckrBxtFFcFybWvrG5GXDzSKdvTXdCDtiQ1VkpZyJVAWSYtFACtVBa7uXlEiy8vyI5kqfRFAAAEEEEAAAQQQQAABBBBAAAEEEEAAAQQQQMCGgAmZCQJYNi48XRBwWsCEh4nTJoyHAAIIIIBAtAXePd0uh+oDb5/n7/x9I+Pyow8u+J3aJrXV3ma15Z6VFotwkZX5hHPs4OiEbNvXIAPqX38tU1XxemrTPJmVlRbOcCGPibZRXmaqPLy2XObmZ4acCwcggAACCCCAAAIIIIAAAggggAACCCCAAAIIIICA8wImZCYIYDl/XzAiApYFTHiYWF40HRBAAAEEEIizQLuq4vQztaWg1fby/gZp7h2Z0U0Hjr6yeb6lLfeiHS6yurZQx+uKV7881CjNPTPXr/vqzQYfXV8h8wqyQw0V9tejaVQ5J0seWFMm2empYc+HAxFAAAEEEEAAAQQQQAABBBBAAAEEEEAAAQQQQMBZARMyEwSwnL0nGA0BWwImPExsLZxOCCCAAAIIxFHgstrj76cqgNXZP2ppFkcae+Td0x1++zy5sUpKLVRSima4yNKiwjz4j6pq2NHG3oBHb11cJDfNmxPmaOEdFi2j9fNmy+2LiyVZbT9IQwABBBBAAAEEEEAAAQQQQAABBBBAAAEEEEAAgfgJmJCZIIAVv/uHMyNwVcCEhwmXEwEEEEAAAS8KHLjYJe+f6bQ09aGxCXluZ52o/NaMtr5KhXqWFIc9XrTCRWFPwMKBx5t75e2T7QF7LC3Nk3tXlFiqABbO6Z02SlWBq7uWl8iK8vxwTs8xCCCAAAIIIIAAAggggAACCCCAAAIIIIAAAgggEGUBEzITBLCifJMwPALhCJjwMAlnnRyDAAIIIICA2wQGRlWYaket3zBVsLn++lCTXOwamnFITkaKfG1LjSQnhVdVyelwUbR8W9WWi7840CiT/lJn6qRz8zLk8zdXSmpKsuNTcNIoLzNVHlpbLiUWqpQ5viAGRAABBBBAAAEEEEAAAQQQQAABBBBAAAEEEEAAgesETMhMEMDipkbABQImPExcwMgUEEAAAQQQsCXwq0ONcqFzZpgq2GAnWvrkrRNtfg95/KYKqZyTHdZcnAwXhXVCGwcNqpDai/vqZXB00m/vrLQUeWpTleRnptkYPXQXp4wq52TJA2vKJDs9NfRJOQIBBBBAAAEEEEAAAQQQQAABBBBAAAEEEEAAAQRiJmBCZoIAVsxuF06EQGABEx4mXF8EEEAAAQS8KnCqtU9+e6zV0vRHJybl2R11Mjk1cx/CVWprO73FXTjNqXBROOeyc8zE1JT88mCTtKgKWP6aLvT12PrwA2d25uCE0bp5amvIxcWSorYfpCGAAAIIIIAAAggggAACCCCAAAIIIIAAAggggIC7BEzITBDActc9xWwSVMCEh0mCXjqWjQACCCBggMD45JR8//1aGZuYsrSa1482y/mOwRl9MlOT5etbF4QV9nEiXGRp0hYPfudkm3zU3Bew1yeXFMu6qtkWR7V2eCRGqSpwpcNwK1QojoYAAggggAACCCCAAAIIIIAAAggggAACCCCAAALuFDAhM0EAy533FrNKMAETHiYJdslYLgIIIICAYQJ6O8GPmnotrepsW7+88ZH/ylkPry2XmqKckONFEi4KOXiEBxxr7JU/nG4POMrysjz5tAo3JekyWFFsdo3yMlPlIXUdSvIzozg7hkYAAQQQQAABBBBAAAEEEEAAAQQQQAABBBBAAIFIBUzITBDAivQuoD8CDgiY8DBxgIEhEEAAAQQQiJtAY/eQvLy/0dL5J1TlLL0N4Zj698a2tDRPPrOyNOR4dsNFIQeO8IDmnmF55WCj+Nlh0TdySX6GfO6mSklNSY7wTKG72zGqmJMlD64pk+z01NAn4AgEEEAAAQQQQAABBBBAAAEEEEAAAQQQQAABBBCIq4AJmQkCWHG9hTg5AlcETHiYcC0RQAABBBDwssDly5flRx9ckN7hcUvL+P3xVjnV2j+jT1pKkjyjtiFMCxFQshMusjRBGwcPjEzIi/vqZWhs0m/vrLQU+bNNVZKXmWZjdOtdrBqtmzdbbl9cHNYWkNZnQw8EEEAAAQQQQAABBBBAAAEEEEAAAQQQQAABBBBwWsCEzAQBLKfvCsZDwIaACQ8TG8umCwIIIIAAAq4S2HW+U/bUdlma04XOQdl+pNlvn/tWlcqSkryg41kNF1manI2DdVWvX6jKV219o357J6vdBh9Tla8qZmfZGN1el3CNUtXk7lw+V1aWz7J3InohgAACCCCAAAIIIIAAAggggAACCCCAAAIIIIBAXARMyEwQwIrLrcNJEbhewISHCdcUAQQQQAABrwv0DI35qmBZaZNqj77ndtbKyPjMbQgXFOXIQ2vLgw4XbrjIypzsHqurgL19sl1OtPQFHOKOpcWypnK23VPY6heOUV5mqtpysFxKZ2XaOgedEEAAAQQQQAABBBBAAAEEEEAAAQQQQAABBBBAIH4CJmQmCGDF7/7hzAhcFTDhYcLlRAABBBBAwASBl/Y1SFPPsKWl/OFUuxxr6p3RJyVJb0NYIxlqy75ALZxwkaXJRHDwkYYeefdMR8ARVpXny53L5kqSWlcsWyij1csXywOryyQnIzWW0+JcCCCAAAIIIIAAAggggAACCCCAAAIIIIAAAggg4JCACZkJAlgO3QwMg0AkAiY8TCJZP30RQAABBBBwi8Cxxl5VBarN0nSauod92/b5a3eH2BIvVLiooLTS0lzsHtzYPSS/OtQkqqCX31amKks9dlOFpCYn2z2F7X7BjF54e588ccfNkqL3RqQhgAACCCCAAAIIIIAAAggggAACCCCAAAIIIICAJwVMyEwQwPLkrcekTRMw4WFi2jVhPQgggAACiSkwMj4pz75fKxOBkkh+WPTWfT9UWxcOjE7M+GpVQZY8tj5wiMoNAay+kXHZtrdBhtXa/bWc9BT5s03z4lZhKphRXV2dVFdXJ+bNyqoRQAABBBBAAAEEEEAAAQQQQAABBBBAAAEEEDBEwITMBAEsQ25GluFtARMeJt6+AsweAQQQQACBPwn85miLnGnrt0Sy42yHHKzvmdFH12V6+raagOGleAewJian5OUDjdLeP+p3vXobxcdvrpCyWVmWPJw8mACWk5qMhQACCCCAAAIIIIAAAggggAACCCCAAAIIIICA+wRMyEwQwHLffcWMElDAhIdJAl42lowAAgggYKhAbceAbD/cbGl17X0j8uK+Br99PrmkWNZVzfb7tXgGsHTlrjdPtMmp1sBhs7uWzZVVFbMsWTh9MAEsp0UZDwEEEEAAAQQQQAABBBBAAAEEEEAAAQQQQAABdwmYkJkggOWue4rZJKiACQ+TBL10LBsBBBBAwECBSbX94HM7amVozP+WfP6WrMNMz+++KD1D4zO+XDYrU57YUOVXKp4BrEP13fL+2c6AV3CNCl7doQJY8W4EsOJ9BTg/AggggAACCCCAAAIIIIAAAggggAACCCCAAALRFTAhM0EAK7r3CKMjEJaACQ+TsBbKQQgggAACCHhE4L0zakvBi92WZru79pLsqevy2+ern6iW/Ky0GV+LVwCrvmtIfn24SVRuzG8rn50pj62vlJRkvYlifBsBrPj6c3YEEEAAAQQQQAABBBBAAAEEEEAAAQQQQAABBKItYEJmggBWtO8SxkcgDAETHiZhLJNDEEAAAQQQ8IxAe/+I/Gx3vaX5dg+O+apg+WufWFgoG6sLZnwpHgGs3uFx2bavXkbGp/zONTcjVZ7aWCU56l83NAJYbrgKzAEBBBBAAAEEEEAAAQQQQAABBBBAAAEEEEAAgegJmJCZIIAVvfuDkREIW8CEh0nYi+VABBBAAAEEPCLwExWm6uwftTTbF/bWS4efPkW56fLFW+bPGCvWAazxySl5aX+DdA6M+V2Xrnj1+ZsrpSQ/09K6o3nw1sVFssFPeC2a52RsBBBAAAEEEEAAAQQQQAABBBBAAAEEEEAAAQQQiJ2ACZkJAlixu184EwIBBUx4mHB5EUAAAQQQME3gwMUuef9Mp6VlHVDbFu4857/Pl26ZJ4W5GdeNF8sA1mW13+DvPmqVM+0DAdd0z4oSWV6Wb2nN0Tx4XdVs+dTSYklKiv9WiNFcJ2MjgAACCCCAAAIIIIAAAggggAACCCCAAAIIIJDIAiZkJghgJfIdzNpdI2DCw8Q1mEwEAQQQQAABhwQGRifkuR21onJLYbe+kXH50QcX/B6/SVVx2qy2Iry2xTKAFSwcpuekw06fXFIc9lqjfeCiubnywOoySVZVuWgIIIAAAggggAACCCCAAAIIIIAAAggggAACCCBgroAJmQkCWOben6zMQwImPEw8xM1UEUAAAQQQCFvg14eapK5zMOzj9YEvqy3+mntHZvSZlZUmX9k8/7pqTrEKYF28NCjbDzdLoCxZ5ZwseXRdhegtCN3QymdnymM3VUpaSrIbpsMcEEAAAQQQQAABBBBAAAEEEEAAAQQQQAABBBBAIIoCJmQmCGBF8QZhaATCFTDhYRLuWjkOAQQQQAABLwmcbu2XN461WJrykcYeefd0h98+T26sktL8zKtfi0UAq2doTLbta5DRiSm/c8rLTJWn1Lyy01MtrTNaB8/JTpMnN86TrPSUaJ2CcRFAAAEEEEAAAQQQQAABBBBAAAEEEEAAAQQQQMBFAiZkJghgueiGYiqJK2DCwyRxrx4rRwABBBAwWWB8ckq+/36tjAUIL/lb+9CY2rpwZ53frQvXq23+br9mm79oB7D0vF9SFbkuDY75vUypquLV5zdUyty8P4XC4nk9s1Xo6ikVvpqlQlg0BBBAAAEEEEAAAQQQQAABBBBAAAEEEEAAAQQQSAwBEzITBLAS415llS4XMOFh4nJipocAAggggIBtgbdOtMlHTb2W+uutCy92Dc3ok6MCRl+7rUaSk65s9RfNANbly5dV9a5WOdcxEHDun1lZKktL8yytLVoHp6cmy+durpSSayqERetcjIsAAggggAACCCCAAAIIIIAAAggggAACCCCAAALuETAhM0EAyz33EzNJYAETHiYJfPlYOgIIIICA4QKN3UPy8v5GS6s80dInOrjlrz22vkKqCrJ9X4pmAGvvhS758PylgPO+ad5s2bq42NK6onWwDqQ9vK5caopyonUKxkUAAQQQQAABBBBAAAEEEEAAAQQQQAABBBBAAAFc3OF+AAAgAElEQVSXCpiQmSCA5dKbi2klloAJD5PEumKsFgEEEEAgkQR0JakffXBBeofHw1726MSkPLujTianLs/os6o8X+5aXuL779EKYNV1DsqrR5oDzneeCoA9srZcktUWhG5on15RIqsqZrlhKswBAQQQQAABBBBAAAEEEEAAAQQQQAABBBBAAAEEYixgQmaCAFaMbxpOh4A/ARMeJlxZBBBAAAEETBbQlaR21wauJuVv7b852uJ3+78MtdXeM1sXSIoKP0UjgNU9OCbb9jXI2OSU30syKytNntpYJZlpKa64ZLcuKJTNCwtdMRcmgQACCCCAAAIIIIAAAggggAACCCCAAAIIIIAAArEXMCEzQQAr9vcNZ0RghoAJDxMuKwIIIIAAAiYL9AyN+apgWWln2/vljWOtfrs8tLZMFhTlOh7A0pW3fq7CV91D/qt1parQ15MqfFWUm2FlKVE7dqWqBqarXyWpLQhpCCCAAAIIIIAAAggggAACCCCAAAIIIIAAAgggkJgCJmQmCGAl5r3Lql0mYMLDxGWkTAcBBBBAAAHHBV5SwaamnuGwx51QFaj0NoT+KlEtLcmTz6wqdTSApbdKfF1V3apV2w8Gavercy5W53ZDqy7KlofXVvgqgdEQQAABBBBAAAEEEEAAAQQQQAABBBBAAAEEEEAgcQVMyEwQwErc+5eVu0jAhIeJiziZCgIIIIAAAlERONbYK2+fbLM09pvHW+Vka/+MPmkpSb5tCPs7muW7X77L75jfef4dKSitDPt8eovEPXVdAY/fMH+ObFlUFPZ40Txwbn6GfP7mKklX2zHSEEAAAQQQQAABBBBAAAEEEEAAAQQQQAABBBBAILEFTMhMEMBK7HuY1btEwISHiUsomQYCCCCAAAJRExgZn5Rn36+VianLYZ/jwqVB2X642e/x96lqVEWXex0JYJ3vGPBVvwrU5hfqalPlkuyCrf7ys9LkKbUNYk5GatiOHIgAAggggAACCCCAAAIIIIAAAggggAACCCCAAALmCpiQmSCAZe79yco8JGDCw8RD3EwVAQQQQAAB2wJvHGuR034qWgUacFKFtX6ws06GVXjrxragKEe2lExFHMC6NDAqP9/fIOOT/oNhsz8OPGWkpdhet1MdM9UcnlThq4KcdKeGZBwEEEAAAQQQQAABBBBAAAEEEEAAAQQQQAABBBDwuIAJmQkCWB6/CZm+GQImPEzMuBKsAgEEEEAAgeACdZ2D8utDTZaY/nCqXY419c7ok6KqUX1uaYb8f1+92+944WxBOKqCXdv2NUjP8LjfMfRWh09uqJLC3AxLc47GwanJSfL4zZVSPjsrGsMzJgIIIIAAAggggAACCCCAAAIIIIAAAggggAACCHhUwITMBAEsj958TNssARMeJmZdEVaDAAIIIICAf4EpVdHquZ21Mjg6s6JVILOm7mH5xcFGv1/eXJ4m2751r9+vhQpgTV2+LK8eaZaLl4YCXq4H15TJwuLcuF9OvfOhnsuiuXlxnwsTQAABBBBAAAEEEEAAAQQQQAABBBBAAAEEEEAAAXcJmJCZIIDlrnuK2SSogAkPkwS9dCwbAQQQQCABBd470yEHL3aHvfLLKij1ww8uyMDoxIw+pTnJsufv7vc7VqgA1q7znbLvQuB5bKopkM0LCsOeZzQPvGPZXFlXNTuap2BsBBBAAAEEEEAAAQQQQAABBBBAAAEEEEAAAQQQ8KiACZkJAlgevfmYtlkCJjxMzLoirAYBBBBAAIHAAu39I/Kz3fWWiHacVaGt+p4ZfVRhKKn/L1+SqcGZXwsWwDrb1i9vfNQacA41RTnykKo4laRLT8W5baieI1sXF8d5FpweAQQQQAABBBBAAAEEEEAAAQQQQAABBBBAAAEE3CpgQmaCAJZb7y7mlVACJjxMEuqCsVgEEEAAgYQX+Onui9LRPxq2Q3vfiLy4r8Hv8V1v/XfpP/j6jK8FCmB1DozKS/sbZHzyst/x5mSnyZMbqyQjNSXs+UXrwGWlefKZVaWuCIJFa42MiwACCCCAAAIIIIAAAggggAACCCCAAAIIIIAAApEJmJCZIIAV2T1AbwQcETDhYeIIBIMggAACCCDgEYEDagvC99VWhOE2vQ3h8yq01TM0PqPLSNNJafvpf5jx3/0FsEbGJ2WbCnL1Ds8cRw+QnpIsT6nw1Zyc9HCnFrXjqgqy5dF15ZKq5kRDAAEEEEAAAQQQQAABBBBAAAEEEEAAAQQQQAABBAIJmJCZIIDF/Y2ACwRMeJi4gJEpIIAAAgggEDOBwdEJeW5HnUypYFW4bXftJdlT1+X38Kb//rRM9LZd97UbA1hTU5dl+5Fmqe8aCnjKh9eWi95+MN6tKDddPr+hSjLT4l+FK94WnB8BBBBAAAEEEEAAAQQQQAABBBBAAAEEEEAAAQSCC5iQmSCAxV2OgAsETHiYuICRKSCAAAIIIBBTgV8fapK6zsGwz9k9OOarguWvdb/3Y+nb/fJ1X7oxgLXzbKccqO8OeL7NCwplU01B2POJ1oF5mam+LRDzMtOidQrGRQABBBBAAAEEEEAAAQQQQAABBBBAAAEEEEAAAYMETMhMEMAy6IZkKd4VMOFh4l19Zo4AAggggIA9gdOt/fLGsRZLnV/YWy8d/aMz+oy110nLj75x3X+/NoClz/W7460Bz7WwOEceWF0mSUlJlubj9MHpqcnyhKp8VZyX4fTQjIcAAggggAACCCCAAAIIIIAAAggggAACCCCAAAKGCpiQmSCAZejNybK8JWDCw8Rb4swWAQQQQACByAXGJ6fk2R21Mjo+FfZgBy52y85znX6Pb/7BX8l4Z/3Vr00HsHRg66X9DTKhtiD01wpz0n2hJx1+imdLSU6Sz66vkKqC7HhOg3MjgAACCCCAAAIIIIAAAggggAACCCCAAAIIIICAxwRMyEwQwPLYTcd0zRQw4WFi5pVhVQgggAACCAQXePtEmxxr6g2bqX9kXH74wQW/x/fu2iY9O3569Ws6gJVVUCYv7quX/pEJv30yVOjqKbXd3+zs9LDnEK0D71tdKstK86M1POMigAACCCCAAAIIIIAAAggggAACCCCAAAIIIICAoQImZCYIYBl6c7IsbwmY8DDxljizRQABBBBAwBmBpp5heWlfg6XBXj7QIM09I1f7jLaek4Gjb8po82kZbzt/9b9/7f/8dzmdsUQau4f9jq83G3xkXbnML8yxdP5oHLx1cZFsqC6IxtCMiQACCCCAAAIIIIAAAggggAACCCDw/7N3H2BWVGcDx1+2wNJraC4ICEhVRLCASFFBUGwoqKgEJSoqiD1RE02M+hljFFtUjCKIBTuCoKD0KkhVFBQEFmmC9LbL8nkmIVl25+6duXdm7jkz//M8PPnyceaU3xne3Dn3vWcQQAABBBBAIOQCYciZIAEr5Dcp0zNDIAzBxAxpRokAAggggIC3AocPH5ZXfz3Rase+XMcNL8nZLpO/2yIHNqyUbZNekIO/Jl7FKqVqN5HKZ98gpWo1KlKlfcOq0ubY1Cc9tapTSTod/xspUUKlhFEQQAABBBBAAAEEEEAAAQQQQAABBBBAAAEEEEAAAXcCYciZIAHL3ZpTGwFfBMIQTHyBoVEEEEAAAQQMEJj9w1aZs2qr45HuPZgnTw9/W7Z8+H9yOO9g3OtKZJSUahf+Xso0POW/dRtXLyfntqiZ8qSnhr+O47yWtSQtjeSruAtJBQQQQAABBBBAAAEEEEAAAQQQQAABBBBAAAEEELAVCEPOBAlY3NwIaCAQhmCiASNDQAABBBBAICUCO/bmyiszVzvue92KpTJ0yJWS7yD56kijKgmrxpWPWSdhVStXUnq3qSOZ6WmO+/SjYu1KWXJJ6+yUj8OPudEmAggggAACCCCAAAIIIIAAAggggAACCCCAAAIIBCcQhpwJErCCu1/oCYGYAmEIJiwvAggggAACURYYPX+drP9lnyOCobf2kTXLFzmqW7CSeh1hvf7/kMtPqSsVS2e6vt7LCyqXyZQ+betK6ZLpXjZLWwgggAACCCCAAAIIIIAAAggggAACCCCAAAIIIBBBgTDkTJCAFcEblynrJxCGYKKfKiNCAAEEEEAgOIFl63fIxG82xe1w3Ypl8uQtveLWi1XhykffkDYnn5zw9V5cWObXpKvLf02+qvhrEhYFAQQQQAABBBBAAAEEEEAAAQQQQAABBBBAAAEEEEhWIAw5EyRgJXsXcD0CHgiEIZh4wEATCCCAAAIIGCuwP/eQDJu2SvLyDxc7h3efflBmjX0z4Xm273ml9Br0QMLXJ3thyYw0ufTkbKlRISvZprgeAQQQQAABBBBAAAEEEEAAAQQQQAABBBBAAAEEELAEwpAzQQIWNzMCGgiEIZhowMgQEEAAAQQQSKnAJ0s3yHcbdxU7hqeHXC4/frMw4XHWa3aSDH7qrYSvT+bCtBIl5IJWtaV+tbLJNMO1CCCAAAIIIIAAAggggAACCCCAAAIIIIAAAggggMBRAmHImSABi5saAQ0EwhBMNGBkCAgggAACCKRUYPXPe+TDheuLHcPjN/SUDatXJDzOWvUby10vfpzw9clceE6zGtLimIrJNMG1CCCAAAIIIIAAAggggAACCCCAAAIIIIAAAggggEARgTDkTJCAxY2NgAYCYQgmGjAyBAQQQAABBFIqkP/r6wdfnrFK9hw4FHMcpp6AdVqDqnL6cVVT6kvnCCCAAAIIIIAAAggggAACCCCAAAIIIIAAAgggEE6BMORMkIAVznuTWRkmEIZgYhg5w0UAAQQQQMAXgWkrtsiCNb/EbPvdpx+UWWPfTLjv9j2vlF6DHkj4+kQuVKdend20upT49RWEFAQQQAABBBBAAAEEEEAAAQQQQAABBBBAAAEEEEDAa4Ew5EyQgOX1XUF7CCQgEIZgksC0uQQBBBBAAIHQCWzZdUBen7Mm5rxyVn4t/7j5koTnfftz70t2o+YJX+/2wvrVykrPE2tLehrJV27tqI8AAggggAACCCCAAAIIIIAAAggggAACCCCAAALOBMKQM0EClrO1ppYDgYMHD8rSpUvlyy+/lI0bN9pe0alTJ1F//Cjbt2+XnJwcP5o+qs1jjjlGKleu7Gk/YQgmnoLQGAIIIIAAAgYLqAQslYgVqwy9tY+sWb7I9QzrNTtJBj/1luvrEr2gRoUsufTkbCmZkZZoE1yHAAIIIIAAAggggAACCCCAAAIIIIAAAggggAACCMQVCEPOBAlYcZeZCnYC+fn58u2331rJVkf+LF68WA4ciP1lo2rngQcekAcffNAX1OHDh0v//v19abtgo8OGDZMBAwZ42k8YgomnIDSGAAIIIICAwQLqFYTqVYSxyroVS+WZ2/tK3sHiPzcVvD6jZCkZ9I9RUqdxy0BkKpbOlD5t60jZUhmB9EcnCCCAAAIIIIAAAggggAACCCCAAAIIIIAAAgggEF2BMORMkIAV3fvX1czVyVKzZs36b7LVggULZPfu3a7aUJVJwLInC0MwcX0zcAECCCCAAAIhFdhzIE9enr5a8g8fjjnDr+dMltf+equjJCyVfNXv/qHS/LTOgYiVLpkuvdvUkSplSwbSH50ggAACCCCAAAIIIIAAAggggAACCCCAAAIIIIBAtAXCkDNBAla072HHs7/ooovko48+clw/VkUSsOxlwhBMkr45aAABBBBAAIEQCXy0aL2s2rKn2Bmpk7DeeepPkvP9NzHrqdcOXnzTfYGdfJWRVkJ6/frawdqVSodoNZgKAggggAACCCCAAAIIIIAAAggggAACCCCAAAII6CwQhpwJErB0vsM0GhsJWP9bDF5BqNGNyVAQQAABBBDQVGDFpl0ybsmGuKPbtjFH/nrNWbb1rvvLP3899apL3Da8qlCihMj5J9SShtXLe9Uk7SCAAAIIIIAAAggggAACCCCAAAIIIIAAAggggAACcQVIwIpLRIWwCJCA9b+VJAErLHc180AAAQQQQMA/gbxD+fLS9FVyIDe/2E6KS8C6f8TnUqVmtn+DLNRy5ybVpVWdSoH1R0cIIIAAAggggAACCCCAAAIIIIAAAggggAACCCCAgBIgAYv7IDICThOwSpcuLa1atZLZs2fb2qTiFYT9+vWT4cOHa71WYQgmWgMzOAQQQAABBFIgMOmbTbJ0/Y5ie9YlAatNvcrSodFvUqBElwgggAACCCCAAAIIIIAAAggggAACCCCAAAIIIBB1gTDkTPAKwqjfxQ7nb5eAlZmZKS1atJC2bdtKmzZtrP9U/z0jI0NKqHfY2BQSsOzBwxBMHN5KVEMAAQQQQCAyAuu375PRX64rdr46JGA1qVlezm1RM+bnt8gsGBNFAAEEEEAAAQQQQAABBBBAAAEEEEAAAQQQQACBlAiEIWeCBKyU3DrmddqrVy9Zvny5lWR15I866apUqVK2kyEBy90ahyGYuJsxtRFAAAEEEAi/wOHDh2X4rB9l+97cmJNNdQJWnSpl5KJWtSUjPS38C8IMEUAAAQQQQAABBBBAAAEEEEAAAQQQQAABBBBAQEuBMORMkICl5a2l36AOHTok6enpjgdGApZjKqtiGIKJuxlTGwEEEEAAgWgIzFm1VWb/sDXmZFOZgFWtfCm57ORsycp0/hkvGqvGLBFAAAEEEEAAAQQQQAABBBBAAAEEEEAAAQQQQCBIgTDkTJCAFeQdE6G+SMByt9hhCCbuZkxtBBBAAAEEoiGw49fTr16ZuTrmZFOVgFU+K0P6tK0j5bMyo7EQzBIBBBBAAAEEEEAAAQQQQAABBBBAAAEEEEAAAQS0FQhDzgQJWNreXmYPjAQsd+sXhmDibsbURgABBBBAIDoCo+evk/W/7LOdcCoSsEplpknvNnWkWjn7V0lHZ2WYKQIIIIAAAggggAACCCCAAAIIIIAAAggggAACCOggEIacCRKwdLiTQjgGErDcLWoYgom7GVMbAQQQQACB6AgsW79DJn6zyXbCQSdgpaeVkItPOkbqVCkTnQVgpggggAACCCCAAAIIIIAAAggggAACCCCAAAIIIKC1QBhyJkjA0voWM3dwJGC5W7swBBN3M6Y2AggggAAC0RHYn3tIhk1bJXn5h4tMOugErO4ta0qTmhWig89MEUAAAQQQQAABBBBAAAEEEEAAAQQQQAABBBBAQHuBMORMkICl/W1m5gBJwHK3bmEIJu5mTG0EEEAAAQSiJTB+6Qb5duOuIpMOMgGrQ6Nq0qZelWjBM1sEEEAAAQQQQAABBBBAAAEEEEAAAQQQQAABBBDQXiAMORMkYGl/m5k5QBKw3K1bGIKJuxlTGwEEEEAAgWgJ/PjzHvlg4foikw4qAatV3UrSqfFvJNZntGitBrNFAAEEEEAAAQQQQAABBBBAAAEEEEAAAQQQQAABnQTCkDNBApZOd1SIxkIClrvFDEMwcTdjaiOAAAIIIBAtgfxfXz/48oxVsufAoaMmHkQCVsPq5eS8lrUkLa1EtNCZLQIIIIAAAggggAACCCCAAAIIIIAAAggggAACCBghEIacCRKwjLjVzBukzglYubm58vPPP8uOHTukVKlSUqFCBalatWpKkcMQTFIKSOcIIIAAAggYIDBtxRZZsOaXo0bqdwJW7UpZcknrbMlMTzNAiCEigAACCCCAAAIIIIAAAggggAACCCCAAAIIIIBAFAXCkDNBAlYU79wA5qxTAlaXLl3knHPOkRkzZsjcuXOt5KvCJSsrS4477jhp3bq1dOrUSXr06CE1a9YMQOrfXYQhmASGRUcIIIAAAggYKrBl1wF5fc6ao0bvZwJW5TKZ0qdtXSldMt1QMYaNAAIIIIAAAggggAACCCCAAAIIIIAAAggggAACURAIQ84ECVhRuFNTMEedErASmX5aWpp0795dbr/9dlEJXH6XMAQTv41oHwEEEEAAgTAIjJq7RjbvPPDfqfiVgFW2VLr0aVNXKv6ahEVBAAEEEEAAAQQQQAABBBBAAAEEEEAAAQQQQAABBHQWCEPOBAlYOt9hBo/N9ASsgvRdu3aVF198UerVq+fbihQXTKZPny7Z2dm+9R2rYT/nG/hk6BABBBBAAAFNBL5a+4tM/W7Lf0fjRwJWyYw0ufTkbKlRIUuTWTMMBBBAAAEEEEAAAQQQQAABBBBAAAEEEEAAAQQQMEVA5S8EXXJycqRDhw623a5evdrXfA2v5koClleStHOUQJgSsNTEypUrJ8OHD5devXr5stLFJWD50qGDRg8fPuygFlUQQAABBBBAwI3AngN58vL01ZL/n/+d9ToBK61ECbmgVW2pX62sm2FRFwEEEEAAAQQQQAABBBBAAAEEEEAAAQQQQAABBBCwBGLle6SKhwSsVMnTrxYCYUvAOhJknn76abnllls8NyYBy3NSGkQAAQQQQEBbgY8WrZdVW/ZY4/M6AeucZjWkxTEVtZ07A0MAAQQQQAABBBBAAAEEEEAAAQQQQAABBBBAAAG9BUjASmx9OAErMTeuiiOgQwJWZmamtG/f3vrTokULad68uVSrVk0qVKgg6u+2bdsmW7dulcWLF8u0adNk/Pjxsnbt2mJnpuY1cuRI6du3r6f3AAlYnnLSGAIIIIAAAloLrNi0S8Yt2WCN0csErNMaVJXTj6uq9dwZHAIIIIAAAggggAACCCCAAAIIIIAAAggggAACCOgtQAJWYutDAlZiblwVRyBVCVjXXnutnHPOOTJgwADp1q2blWzltOTl5clbb70lDz30kKxYsSLmZaVLl5Z58+ZZSV1eFRKwvJKkHQQQQAABBPQXyDuULy9NXyUHcvM9S8BSp16d3bS6dscC678ajBABBBBAAAEEEEAAAQQQQAABBBBAAAEEEEAAAQQKCpCAldj9QAJWYm5cFUcgFQlY3377rWRkZEjDhg2TWp+9e/fKwIEDZcSIETHbadeuncyYMcOzLzlJwEpqybgYAQQQQAAB4wQ+X75JluTs8CQBq361stLzxNqSnlbCOAcGjAACCCCAAAIIIIAAAggggAACCCCAAAIIIIAAAnoJkICV2HqQgJWYG1fFEUhFApbXi3LnnXfKE088EbPZ999/Xy6++GJPuiUByxNGGkEAAQQQQMAYgZ+275O3v1yXdAJWjQpZcunJ2VIyI82YuTNQBBBAAAEEEEAAAQQQQAABBBBAAAEEEEAAAQQQ0FeABKzE1oYErMTcuCqOQBgSsPLz860EqzFjxtjOtn379tYpWF6U4hKwpk+fLtnZ2V5046qNevXquapPZQQQQAABBBBwLnD48GEZPutHWbVqtfz1mrNsL7x/xOdSpWbszwAVS2dKn7Z1pGypDOcdUxMBBBBAAAEEEEAAAQQQQAABBBBAAAEEEEAAAQQQKEZA5S8EXXJycqRDhw623a5evVpMyF8gASvouyYi/YUhAUstlfpH3qhRI9m/f7/tyqnAc+yxxya9qsUlYJkSTJJGoAEEEEAAAQQiJjBn1VYZN3NxQglYpUumS582daRy2ZIRU2O6CCCAAAIIIIAAAggggAACCCCAAAIIIIAAAgggEDaBMORMkIAVtrtSk/mEJQFLcQ4ZMkSGDh1qK/v888/LwIEDk1YPQzBJGoEGEEAAAQQQiJjAjn258vd3p7tOwMpIKyG9fn3tYO1KpSMmxnQRQAABBBBAAAEEEEAAAQQQQAABBBBAAAEEEEAgjAJhyJkgASuMd6YGcwpTAtasWbNEvW7Qrlx99dUyYsSIpMXDEEySRqABBBBAAAEEIijw3JhZcsuF9p8z7F5BWKKEyPkn1JaG1ctFUIspI4AAAggggAACCCCAAAIIIIAAAggggAACCCCAQBgFwpAzQQJWGO9MDeYUpgSsQ4cOSbVq1WT79u1FZNu2bSvz5s1LWjwMwSRpBBpAAAEEEEAgggKfzlki555+ou3M7RKwOjepLq3qVIqgFFNGAAEEEEAAAQQQQAABBBBAAAEEEEAAAQQQQACBsAqEIWeCBKyw3p0pnleYErAU5amnnmqbaFWjRg3ZuHFj0tphCCZJI9AAAggggAACERT47vsfpEmjhrYzL5yA1bZeFTmjUbUIKjFlBBBAAAEEEEAAAQQQQAABBBBAAAEEEEAAAQQQCLNAGHImSMAK8x2awrmFLQHr/PPPl3HjxhURLV26tOzduzdp6TAEk6QRaAABBBBAAIEIChT3GaBgAlbTWuWlW/OaEuszVgTpmDICCCCAAAIIIIAAAggggAACCCCAAAIIIIAAAgiERCAMORMkYIXkZtRtGmFLwOrbt6+88cYbRZjT09MlLy8vaf4wBJOkEWgAAQQQQACBCAo4ScCqU6WMXHzSMZKeViKCQkwZAQQQQAABBBBAAAEEEEAAAQQQQAABBBBAAAEEwi4QhpwJErDCfpemaH5hS8Dq3r27TJgwoYhm2bJlZffu3UkrhyGYJI1AAwgggAACCERQIF4CVuNGx8llJ2dLVmZ6BHWYMgIIIIAAAggggAACCCCAAAIIIIAAAggggAACCERBIAw5EyRgReFOTcEcw5aA1aZNG1mwYEERydq1a8v69euTFg5DMEkagQYQQAABBBCIoEBxnwEefXuq3HzB6VI+KzOCMkwZAQQQQAABBBBAAAEEEEAAAQQQQAABBBBAAAEEoiIQhpwJErCicrcGPM8wJWDt379fqlSpIvv27Sui2K5dO5k5c2bSumEIJkkj0AACCCCAAAIRFCjuM8CCZd9K6+bHR1CFKSOAAAIIIIAAAggggAACCCCAAAIIIIAAAggggECUBMKQM0ECVpTu2ADnGqYErIkTJ0rXrl1t9QYMGCDDhg1LWjYMwSRpBBpAAAEEEEAgggJ8BojgojNlBBBAAAEEEEAAAQQQQAABBBBAAAEEEEAAAQQQOEogDN+XkIDFTe2LQJgSsK666ioZNWqUrdMrr7wi/fv3T9owDMEkaQQaQAABBBBAIIICfAaI4KIzZQQQQAABBBBAAAEEEMevAHwAACAASURBVEAAAQQQQAABBBBAAAEEEDhKIAzfl5CAxU3ti0BYErCWLl0qrVq1kvz8/CJOaWlp8tNPP0mNGjWSNpwxY4Z06NDBtp3p06fLGWeckXQfNIAAAgg4FQjDBxync6UeAqkW4N9b/BXAKL4RNRBAIDgBYlJw1vSEAALOBIhLzpyohQACwQgQk4JxphcEEHAmQExy5kQtBBAIRoCYFN85DEYkYMVfZ2okIBCGBKy9e/dKx44dZf78+bYC3bp1kwkTJiSgU/QSErA8YaQRBBDwSCAMH3A8oqAZBHwX4N9bfGKM4htRAwEEghMgJgVnTU8IIOBMgLjkzIlaCCAQjAAxKRhnekEAAWcCxCRnTtRCAIFgBIhJ8Z3DYEQCVvx1pkYCAkEmYK1YscI6hapixYoJjNT+ktzcXOndu7d8+OGHMducNGmSnHXWWZ70SQKWJ4w0ggACHgmE4QOORxQ0g4DvAvx7i0+MUXwjaiCAQHACxKTgrOkJAQScCRCXnDlRCwEEghEgJgXjTC8IIOBMgJjkzIlaCCAQjAAxKb5zGIxIwIq/ztRIQCDIBKynnnpK/vznP8ugQYNkyJAhUqVKlQRG/L9L1q5dayVfzZ07N2Y75513nowdOzapfgpeTAKWZ5Q0hAACHgiE4QOOBww0gUAgAvx7i8+MUXwjaiCAQHACxKTgrOkJAQScCRCXnDlRCwEEghEgJgXjTC8IIOBMgJjkzIlaCCAQjAAxKb5zGIxIwIq/ztT4j8Dq1atlz549jjxatmxpW2/gwIFy0003OWqjfv36UrZs2bh1VQLWbbfdZtXLysqS7t27y2WXXSY9e/aUcuXKxb3+SIWNGzfK0KFD5fnnn5edO3fGvK5atWry1VdfSZ06dRy3Ha8iCVjxhPh7BBAIUiAMH3CC9KIvBJIR4N9bfD2M4htRAwEEghMgJgVnTU8IIOBMgLjkzIlaCCAQjAAxKRhnekEAAWcCxCRnTtRCAIFgBIhJ8Z3DYEQCVvx1psZ/BDp16iRTp04NzGPy5Mmi+oxXCiZgFaybmZkpzZs3l1atWll/ateuLZUqVbJeVaj+btu2bbJ161ZZsmSJNa958+bJwYMHi+2uVKlSMn78eOncuXO8Ybn6exKwXHFRGQEEfBYIwwccn4loHgHPBPj3Fp8So/hG1EAAgeAEiEnBWdMTAgg4EyAuOXOiFgIIBCNATArGmV4QQMCZADHJmRO1EEAgGAFiUnznMBiRgBV/nanxHwHTErC8Xjh1Gtd7770n3bp187ppIQHLc1IaRACBJATC8AEnielzKQKBCvDvLT43RvGNqIEAAsEJEJOCs6YnBBBwJkBccuZELQQQCEaAmBSMM70ggIAzAWKSMydqIYBAMALEpPjOYTAiASv+OlPjPwJRTsBq0qSJvPPOO9KiRQtf7gcSsHxhpVEEEEhQIAwfcBKcOpchELgA/97ik2MU34gaCCAQnAAxKThrekIAAWcCxCVnTtRCAIFgBIhJwTjTCwIIOBMgJjlzohYCCAQjQEyK7xwGIxKw4q8zNf4jEMUELPW6wjvuuEPuvvtuUa8f9KuQgOWXLO0igEAiAmH4gJPIvLkGgVQI8O8tvjpG8Y2ogQACwQkQk4KzpicEEHAmQFxy5kQtBBAIRoCYFIwzvSCAgDMBYpIzJ2ohgEAwAsSk+M5hMCIBK/46U+M/AromYO3Zs0emTp0qX3zxhUyePFkWL14shw4dSmrdWrVqJddcc430799fKlWqlFRbTi4mAcuJEnUQQCAogTB8wAnKin4QSFaAf2/xBTGKb0QNBBAIToCYFJw1PSGAgDMB4pIzJ2ohgEAwAsSkYJzpBQEEnAkQk5w5UQsBBIIRICbFdw6DEQlY8deZGoYJ7Nu3T5YuXSqLFi2S5cuXy9q1a60/mzZtkt27d8vevXslNzdXSpYsKWXKlJEaNWpIdna2NGvWTFq3bi1dunSx/nuQhQSsILXpCwEE4gmE4QNOvDny9wjoIsC/t/grgVF8I2oggEBwAsSk4KzpCQEEnAkQl5w5UQsBBIIRICYF40wvCCDgTICY5MyJWgggEIwAMSm+cxiMSMCKv87UQMB3ARKwfCemAwQQcCEQhg84LqZLVQQQ0FyAmKT5AjE8BCImQEyK2IIzXQQMECAuGbBIDBGBCAkQkyK02EwVAQMEiEkGLBJDRCBCAsSk+IsdBiMSsOKvMzUQ8F2ABCzfiekAAQRcCIThA46L6VIVAQQ0FyAmab5ADA+BiAkQkyK24EwXAQMEiEsGLBJDRCBCAsSkCC02U0XAAAFikgGLxBARiJAAMSn+YofBiASs+OtMDQR8FyABy3diOkAAARcCYfiA42K6VEUAAc0FiEmaLxDDQyBiAsSkiC0400XAAAHikgGLxBARiJAAMSlCi81UETBAgJhkwCIxRAQiJEBMir/YYTAiASv+OlMDAd8FSMDynZgOEEDAhUAYPuC4mC5VEUBAcwFikuYLxPAQiJgAMSliC850ETBAgLhkwCIxRAQiJEBMitBiM1UEDBAgJhmwSAwRgQgJEJPiL3YYjEjAir/O1EDAdwESsHwnpgMEEHAhEIYPOC6mS1UEENBcgJik+QIxPAQiJkBMitiCM10EDBAgLhmwSAwRgQgJEJMitNhMFQEDBIhJBiwSQ0QgQgLEpPiLHQYjErDirzM1EPBdgAQs34npAAEEXAiE4QOOi+lSFQEENBcgJmm+QAwPgYgJEJMituBMFwEDBIhLBiwSQ0QgQgLEpAgtNlNFwAABYpIBi8QQEYiQADEp/mKHwYgErPjrTA0EfBcgAct3YjpAAAEXAmH4gONiulRFAAHNBYhJmi8Qw0MgYgLEpIgtONNFwAAB4pIBi8QQEYiQADEpQovNVBEwQICYZMAiMUQEIiRATIq/2GEwIgEr/jpTAwHfBUjA8p2YDhBAwIVAGD7guJguVRFAQHMBYpLmC8TwEIiYADEpYgvOdBEwQIC4ZMAiMUQEIiRATIrQYjNVBAwQICYZsEgMEYEICRCT4i92GIxIwIq/ztRAwHcBErB8J6YDBBBwIRCGDzgupktVBBDQXICYpPkCMTwEIiZATIrYgjNdBAwQIC4ZsEgMEYEICRCTIrTYTBUBAwSISQYsEkNEIEICxKT4ix0GIxKw4q8zNRDwXYAELN+J6QABBFwIhOEDjovpUhUBBDQXICZpvkAMD4GICRCTIrbgTBcBAwSISwYsEkNEIEICxKQILTZTRcAAAWKSAYvEEBGIkAAxKf5ih8GIBKz460wNBHwXIAHLd2I6QAABFwJh+IDjYrpURQABzQWISZovEMNDIGICxKSILTjTRcAAAeKSAYvEEBGIkAAxKUKLzVQRMECAmGTAIjFEBCIkQEyKv9hhMCIBK/46UwMB3wVIwPKdmA4QQMCFQBg+4LiYLlURQEBzAWKS5gvE8BCImAAxKWILznQRMECAuGTAIjFEBCIkQEyK0GIzVQQMECAmGbBIDBGBCAkQk+IvdhiMSMCKv87UQMB3ARKwfCemAwQQcCEQhg84LqZLVQQQ0FyAmKT5AjE8BCImQEyK2IIzXQQMECAuGbBIDBGBCAkQkyK02EwVAQMEiEkGLBJDRCBCAsSk+IsdBiMSsOKvMzUQ8F2ABCzfiekAAQRcCIThA46L6VIVAQQ0FyAmab5ADA+BiAkQkyK24EwXAQMEiEsGLBJDRCBCAsSkCC02U0XAAAFikgGLxBARiJAAMSn+YofBiASs+OtMDQR8FyABy3diOkAAARcCYfiA42K6VEUAAc0FiEmaLxDDQyBiAsSkiC0400XAAAHikgGLxBARiJAAMSlCi81UETBAgJhkwCIxRAQiJEBMir/YYTAiASv+OlMDAd8FSMDynZgOEEDAhUAYPuC4mC5VEUBAcwFikuYLxPAQiJgAMSliC850ETBAgLhkwCIxRAQiJEBMitBiM1UEDBAgJhmwSAwRgQgJEJPiL3YYjEjAir/O1EDAdwESsHwnpgMEEHAhEIYPOC6mS1UEENBcgJik+QIxPAQiJkBMitiCM10EDBAgLhmwSAwRgQgJEJMitNhMFQEDBIhJBiwSQ0QgQgLEpPiLHQYjErDirzM1EPBdgAQs34npAAEEXAiE4QOOi+lSFQEENBcgJmm+QAwPgYgJEJMituBMFwEDBIhLBiwSQ0QgQgLEpAgtNlNFwAABYpIBi8QQEYiQADEp/mKHwYgErPjrTA0EfBeYMmWKdO7c2baf0aNHS9u2bX0fAx0ggAACRwRycnKkQ4cOtiDTp0+X7OxssBBAAIHABIhJgVHTEQIIOBAgJjlAogoCCAQqQFwKlJvOEEAgjgAxiVsEAQR0EiAm6bQajAUBBIhJ8e+B4oxWrlwpDRs2jN9IimuQgJXiBaB7BJTAO++8I7179wYDAQQQQAABBBBAAAEEEEAAAQQQQAABBBBAAAEEEEAAAQQQQAABBBBA4D8C6oCIM844Q3sPErC0XyIGGAUBErCisMrMEQEEEEAAAQQQQAABBBBAAAEEEEAAAQQQQAABBBBAAAEEEEAAAQTcCJCA5UaLughEXIAErIjfAEwfAQQQQAABBBBAAAEEEEAAAQQQQAABBBBAAAEEEEAAAQQQQAABBIoIkIDFTYEAAo4FZsyYIR06dHBcn4oIIIAAAggggAACCCCAAAIIIIAAAggggAACCCCAAAIIIIAAAggggEDYBUjACvsKMz8EPBQgActDTJpCAAEEEEAAAQQQQAABBBBAAAEEEEAAAQQQQAABBBBAAAEEEEAAgVAIkIAVimVkEggEI0ACVjDO9IIAAggggAACCCCAAAIIIIAAAggggAACCCCAAAIIIIAAAggggAAC5giQgGXOWjFSBFIusH//fpk/f77tOGrWrCkZGRkpHyMDQAABBBBAAAEEEEAAAQQQQAABBBBAAAEEEEAAAQQQQAABBBBAAAEEvBbIy8uTjRs32jbbpk0bycrK8rpLz9srcfjX4nmrNIgAAggggAACCCCAAAIIIIAAAggggAACCCCAAAIIIIAAAggggAACCCCAAAIIRECABKwILDJTRAABBBBAAAEEEEAAAQQQQAABBBBAAAEEEEAAAQQQQAABBBBAAAEEEEAAAX8ESMDyx5VWEUAAAQQQQAABBBBAAAEEEEAAAQQQQAABBBBAAAEEEEAAAQQQQAABBBBAIAICJGBFYJGZIgIIIIAAAggggAACCCCAAAIIIIAAAggggAACCCCAAAIIIIAAAggggAACCPgjQAKWP660igACCCCAAAIIIIAAAggggAACCCCAAAIIIIAAAggggAACCCCAAAIIIIAAAhEQIAErAovMFBFAAAEEEEAAAQQQQAABBBBAAAEEEEAAAQQQQAABBBBAAAEEEEAAAQQQQMAfARKw/HGlVQQQQAABBBBAAAEEEEAAAQQQQAABBBBAAAEEEEAAAQQQQAABBBBAAAEEEIiAAAlYEVhkpogAAggggAACCCCAAAIIIIAAAggggAACCCCAAAIIIIAAAggggAACCCCAAAL+CJCA5Y8rrSKAAAIIIIAAAggggAACCCCAAAIIIIAAAggggAACCCCAAAIIIIAAAggggEAEBEjAisAiM0UEEEAAAQQQQAABBBBAAAEEEEAAAQQQQAABBBBAAAEEEEAAAQQQQAABBBDwR4AELH9caRUBBBBAAAEEEEAAAQQQQAABBBBAAAEEEEAAAQQQQAABBBBAAAEEEEAAAQQiIEACVgQWmSn6I/Dzzz/Lzp07JS8vT8qXLy9Vq1aVkiVL+tMZrSKAAAJxBIhJ3CIIIKCTgO4xaf/+/bJlyxbZs2eP9flNfZarVq2alChRQidGxoIAAggggAACCCCAAAII+CKg9rS3b99u/UlLS5MqVapIxYoVeSbyRZtGEUAgngAxKZ4Qf48AAkEKmBST2OcO8s5w1hcJWM6cqIWALFq0SN577z2ZNGmSfP3117Jr166jVNLT0+W4446Tdu3aSc+ePeX8889PWULWmjVr5Msvv5Tly5fLoUOHiqxepUqVZMiQIawqAggYLKBDTFKbdDk5Ob4rHnPMMVK5cmXf+6EDBBBIXECHmFTc6H/88Ud5//33ZcqUKbJgwQLZsGGDHD58+KhLypQpI02aNJGOHTtan+U6derElw+J3xJciUDKBQ4ePChLly61nos2btxoOx7171z9CaL88ssvsmTJEuvP999/L+qZbe3atbJ582bZu3evlRCqkkDVF5/qeU19CdqyZUtp27atnHLKKXLiiScGMUz6QAABnwRSFZNyc3Plu+++82lW8Zs9/vjjJTMzM35FaiCAgK8Cau9m8uTJsnDhQuvz0bJly2w/H6lELPUj4zZt2lh73GeccYaceeaZVoJWqgr73KmSp18E/BPQMSaxz+3fetMyAroL6BiT2OfW/a4pfnwkYJm9fow+AIHp06fLfffdJ+o/3ZRatWrJHXfcIbfeeqtkZGS4udRVXbVhr75UKPhHnehQXDn22GNFfRFJQQAB8wR0iknDhw+X/v37+444bNgwGTBggO/90AECCLgX0Ckm2Y1+zpw58tBDD8n48eOLJFzFm636wvD3v/+99OvXj0SseFj8PQIpFsjPz5dvv/32qGeixYsXy4EDB4od2QMPPCAPPvig56NXCZ4q0WrGjBnWn1mzZlnJVsmUxo0by3XXXSe//e1vpXr16sk0xbUIIOCzgE4xSe391K9f3+cZx25+9erVUq9evZT1T8cIRFVAndqgfkQ8ZswY+fzzz2XFihUJUzRo0EBuvvlmufbaa60kcT8L+9x+6tI2AqkTMCEmsc+duvuDnhEIWsCEmGRnwj530HdK4v2RgJW4HVeGXEBt1g8ePFjUF/+FT0hwM/UWLVrI6NGjpWnTpm4us62rfhmtAmzBZKtENvJJwEp6KWgAgcAFdIxJPJgGfhvQIQLaCOgYkwriqJNkVBL8K6+8ktTnONWm+uX3G2+8IerzEwUBBPQQUL9OVElNR56L1Ml2u3fvdj04vxKw1Ilb6gc5fpSyZctaiaXqWVWdwkxBAIHUC+gck0jASv39wQgQCFJg5syZMmLECOstDlu3bvW0a3Uy+QsvvCC9e/f2pF32uT1hpBEEtBYwKSaxz631rcTgEPBEwKSYxD63J0ueskZIwEoZPR3rLKBeD9G9e3eZO3euJ8OsUKGC9eB79tlnJ9Xehx9+KBdffHFSbaiLScBKmpAGEAhUQNeYxINpoLcBnSGgjYCuMekIkHpFxbnnnmudhuNVUa/hUJ/D1Cs4KAggkHqBiy66SD766KOkB2JiAtaRSatXA7377rskhyZ9F9AAAskL6ByTUpmApV5Zpk6zUZ+jKAggEIyA+nygEtP9LH379pUXX3xRVFJ4MoV97mT0uBYBMwRMiknsc5txTzFKBJIRMCkmsc+dzEqn/loSsFK/BoxAMwH1y+mzzjpL5s2b5+nIypQpI5999pm0b98+4XZ5ME2YjgsRMFZA55jEg6mxtxUDRyBhAZ1jkpqU+pJRJUmtX78+4TnGurB8+fIyceJEOfXUUz1vmwYRQMCdgM7JDmomfp6AVVBKnbI1bdo0adiwoTtAaiOAgKcCOsekVCZgdevWTSZMmOCpNY0hgEDxAkF8sahGoE4JVv++1TNSooV97kTluA4BcwRMiknsc5tzXzFSBBIVMCkmqTmyz53oSqf+OhKwUr8GjEAzgSuvvFLefPPNmKNq0qSJ3HjjjdKlSxepX7++lCxZUjZt2mS9/uL111+3TkeI9crC6tWry+LFi6VmzZoJzZoH04TYuAgBowV0jkk8mBp9azF4BBIS0Dkm7dy500qOKu7kqypVqsjll18uPXv2lOOPP976TKZep6g+y6nke/VZS52qc+jQIVufGjVqyKJFixL+LJcQOhchgEARAZ2THdRgYyVglShRwno1vXpNvYpBjRs3lmrVqok6MVmdIqGSXFUsW7FihRVrxo8fb8Wn4kqDBg1k4cKFVhsUBBBIjYDOMSmVCVhvvfWW9OnTJzWLQq8IRFQg3heL6nOI+uGxem5S/3fdunWtzxBqL/vnn3+W77//XqZMmWLtjavPI8WV8847Tz7++GNRn28SKexzJ6LGNQiYJWBSTGKf26x7i9EikIiASTGJfe5EVlifa0jA0mctGIkGAiNHjpRrrrnGdiTp6eny17/+Ve666y5R/3esMmfOHOuLPfX6G7uSzC8AnT6Yqgdf9SvovXv32p4AwSsINbjZGAICDgR0j0mxHkz79esn6u8oCCAQLgHdY9Jvf/tbee2112KiX3/99fLoo4+KSsIqrqikB5VsH+tV1OoLi0mTJoVrcZkNAoYJOE12KF26tLRq1Upmz55tO8MgXkHYqFEjueCCC+TMM8+0TuiLF4MKDjQvL0/Gjh0rd999t6xcuTLmKg0YMECGDRtm2CoyXATCI6B7TPJLev/+/aJO4tu+fXuRLipXriwbNmyQUqVK+dU97SKAgI2A3ReLao9Y7XerVweqxG0nJT8/X95++20ZNGiQbN26NeYlQ4cOlcGDBztpskgd9rkTYuMiBIwSMCkmsc9t1K3FYBFISMCkmMQ+d0JLrM1FJGBpsxQMJNUCu3btsn6BrH6tXLikpaWJ+tJRnfrgpPz000/SoUMHWbVqlW31999/Xy6++GInTR1VJ9aDaZ06daRt27bWH/U/IOpPpUqVJFaAJgHLNT0XIBC4gAkxiQfTwG8LOkQgZQK6x6Tp06dbyQ2xyt///ne54447HPvt27dPevXqZZ0+Y1feeOMNueKKKxy3R0UEEPBWwC7ZITMz0zpZ6sgzkfpP9d8zMjJinszgVwLWjh075JlnnrGe+Zo3b5705NVJfdddd52MGjXKti31vPr111+LOq2ZggACwQvoHpP8ElEn5MTaJ7vpppvkueee86tr2kUAgRgCBb9Y7Nixo/VD4h49eiR8StW6detEnXS1dOlS2x7V6VnqpD2VdOm2sM/tVoz6CJgnYFJMYp/bvPuLESPgVsCUmMQ+t9uV1a8+CVj6rQkjSpHAX/7yF1Eb8Hbl97//vXVigpuyZMkSOeWUU6zX2hQu6nUTy5cvd/3wqx5Mb7jhBivB6kjClfpP9WpDu0IClpsVoy4CegmYEJN4MNXrnmE0CPgpoHtMUl8uTJs2zZbgtttuk3/84x+uedRnOPWZa9myZUWuVa/qUK/nUAkfFAQQCF5AJUiq56mCz0TqpKtYJ63EejWOXwlYfoiokyjU61M/+eQT2+Zvv/12eeKJJ/zomjYRQCCOQBRjkiLp2rWrTJw40Vbnyy+/tD5HURBAIFgB9e8uKyvL2sdWPw72ouTk5Mhpp51m+5YF1f7DDz8s9957r+uu2Od2TcYFCBgnYFJMYp/buNuLASPgWsCUmMQ+t+ul1e4CErC0WxIGlAoBdcqBOhVqy5YtRbpXRzOrzf2SJUu6Htp9990njzzyiO11H3zwgahfSbophw4dKvb1h4XbIgHLjS51EdBHwJSYxIOpPvcMI0HATwHdY5JKkGrZsqUtgXr11+LFi0W9hiyR8tVXX1kJ9eozWOGiYqB65SoFAQSCF3D7XBSGBCylrF5zr065Uq/9KlzUac7fffdd8ItBjwggYH1OSE9PdywRhpikEjLUPppKDi1c1OmDsU7LcYxERQQQSEhg3rx51vOL10W9zUElm9qVZs2aWSdxui1uYyf73G6FqY9A6gVMiknsc6f+fmEECPgtYEJMYp/b77sgmPZJwArGmV40F3j99dfl6quvth1lMl+u7dy5U7Kzs0W9tqdwUb8U/PTTT32V4cHUV14aR8A3AVNiEg+mvt0CNIyAVgK6x6T777/f+tW1XXnxxRfl+uuvT8rzwgsvlDFjxhRpQ/1qSp3uQEEAAf0FwpDscEQ5VkxSf69efaheBURBAAG9BcIQk9RnL/UZzK6o0/jUqXwUBBAIl8BJJ50kixYtsp3U+vXrpXbt2r5OmH1uX3lpHAHjBLyOSexzG3cLMGAEtBLwKiaxz63VsiY8GBKwEqbjwjAJdO/eXSZMmFBkStWqVbOOV07k9Ksjjd1yyy3y3HPPFWlb/TpStV2jRg3fKHkw9Y2WhhHwVcCUmMSDqa+3AY0joI2A7jFJJUItWLCgiFe5cuVkw4YNov4zmaI+IyoDu6JOSVWn0VAQQEBvgTAkOxwRfvbZZ2XQoEG24OrEvxNOOEHvxWB0CCAgYYhJ6pRR9TrmwiUjI8Pa66pevTorjQACIRMo7rX0Y8eOlfPOO8/XGbPP7SsvjSNgnIDXMYl9buNuAQaMgFYCXsUk9rm1WtaEB0MCVsJ0XBgWAXVKVdWqVSUvL6/IlG688Ub55z//mdRUZ8+eLe3atbNtw4tTGYobHA+mSS0dFyOQEgGTYhIPpim5RegUgUAFdI9J6jVc6rSX3NzcIi7nnHOOfPbZZ0l7qVcwqj7sPis+9NBDMU9/SLpjGkAAAc8EwpDscARDvcr+kksusbWZMWOGtG/f3jM3GkIAAX8ETI9JKtZ06NDBFked0vfhhx/6A0erCCCQUoGJEyeKeqODXVEJ4jfffLOv42Of21deGkfAOAGvYxL73MbdAgwYAa0EvIhJ7HNrtaRJDYYErKT4uDgMAuqVMmqDyK6MGzdOevTokdQ0Dx8+bP3y7+effy7SzqWXXirvvPNOUu0XdzEPpr7R0jACvgmYFJN4MPXtNqBhBLQR0D0mff3119KiRQtbL3Vks0qQ8qLE+vXRGWecIdOnT/eiC9pAAAEfBUxPdihIU9ypfF999ZWoY+8pCCCgt4DpMem6666TV155xRZZJV/F2mPTe1UYHQIIxBNYunRpzJM2H3nkEfnDH/4Qr4mk/p597qT4uBiB0Al4HZPY5w7dLcKEEAhUwIuYxD53oEvma2ckYPnKS+MmCNx+++3y5JNPFhmqekXg9u3bk35tjWq4d+/etolW6hWHIQ6AlwAAIABJREFUW7Zs8Y2JB1PfaGkYAd8ETIpJPJj6dhvQMALaCOgek4pLRHj11VdFfRbyovTp00dGjx5dpCn1mp0dO3ZImTJlvOiGNhBAwCcB05MdCrKMGDFC+vXrZyu1bt06yc7O9kmRZhFAwCsBk2PS3r17pWbNmrJr164iHOrHh+r1g+rzEQUBBMInsGLFCjn++ONtJ/bwww/Lvffe6+uk2ef2lZfGETBOwOuYxD63cbcAA0ZAKwEvYhL73FotaVKDIQErKT4uDoNAx44dZdq0aUWmok5TUBmrXpTHH39c7r77btum1qxZI3Xr1vWimyJt8GDqCyuNIuCrgEkxiQdTX28FGkdACwHdY9Lbb78tl19+ua2Vek3XRRdd5InjDTfcIC+99JJtW7NmzZLTTz/dk35oBAEE/BEwOdmhsMjgwYPlmWeeKQKlEh82bdrkDyCtIoCApwImx6TikkBV4v4TTzzhqRWNIYCAPgJq/1w9H9oVXkGozzoxEgSiIuB1TGKfOyp3DvNEwB8BL2IS+9z+rE0qWiUBKxXq9KmVQKVKlayTCwqXq666SkaOHOnJWCdNmiTnnHOObVt+Hs9OApYny0cjCAQqYFJM4sE00FuDzhBIiYDuMam4LwEnTpwoZ599tidud955Z8wvFIP4ssGTSdAIAhEWMDnZoeCyHTx4UI477jjJyckpsppXXHGFvPHGGxFeZaaOgDkCJsekzp07y5QpU2yx1Y8YY70a2pzVYaQIIBBLYOjQoTJkyBDbvx43bpz06NHDVzz2uX3lpXEEjBPwOiaxz23cLcCAEdBKwIuYxD63Vkua1GBIwEqKj4tNF9iwYYPUrl3bdhp//vOf5U9/+pMnU/zxxx+lfv36tm099thjMU/HSrZzHkyTFeR6BIIVMC0mOX0wzc3NlZ9//tlKdi1VqpRUqFBBqlatGiwuvSGAgGsBE2LSW2+9JSrpwK4EdQLWLbfcYnsajWtwLkAAAd8ETE52KIjy6KOPxny9j/q1ZYcOHXwzpGEEEPBOwNSYpPa2GjRoIIcPHy6C0aZNG/nyyy+9Q6IlBBDQTqBr166ifuRiV3766SepVauWr2Nmn9tXXhpHwDgBr2MS+9zG3QIMGAGtBLyISexza7WkSQ2GBKyk+LjYdIHZs2dLu3btbKfx+uuvS9++fT2Z4qFDhyQrK0vy8vKKtDdw4EB5/vnnPemncCM8mPrCSqMI+CZgWkyK9WDapUsX69S/GTNmyNy5c63kq8JFxUR1gkPr1q2lU6dO1i8la9as6ZstDSOAgHsBE2LS2LFjpWfPnraTe/XVV0V9FvKi9OnTR0aPHm3blIpf6hffFAQQ0FfA1GSHgqLqKHr1fKqeLQuXc889V8aPH6/vAjAyBBA4SsDUmPTggw+K+rGiXXnuuefkpptuYqURQCCkAqtXr5aGDRtKfn5+kRk2bdpUvvnmG99nzj6378R0gIAxAn7EJPa5jVl+BoqAdgJexST2ubVb2oQHRAJWwnRcGAaB4t6n+vnnn4tKIvCqHHPMMaJ+DVS4dO/eXT755BOvujmqHR5MfWGlUQR8EzAtJsV6ME0EKC0tTVQ8vP322z2NvYmMhWsQQODfAibEpIULF1qJnHZFnWQa60tCt2vctm1bmT9/vu1lzZo1k6+//tptk9RHAIEABUxNdlBE27Ztkz/+8Y/ywgsv2H7p+Zvf/EZULFTPmxQEEDBDwMSYpE69UqdfqVOwChd1yrE6ObVy5cpmLACjRAAB1wI33HCDvPTSS7bXefkWieIGxj6362XjAgRCK+BHTGKfO7S3CxNDwHcBr2IS+9y+L1VgHZCAFRg1Heko8Oyzz8qgQYNsh7Zs2TJp3ry5Z8M++eST5auvvirSnp/HtPNg6tny0RACgQiYFpO8fDAtCKyOa33xxRelXr16gbjTCQII2AuYEJN27twplSpVsn0Vjooln376adLLu3//fuvVqep1qnZFJT9s3rw56X5oAAEE/BMwJdlh7969ouLaunXrrKQq9Zqfjz/+WA4cOGCLo17p/MUXX8gJJ5zgHx4tI4CA5wKmxKSCE588eXLMH8qok0LV6zIoCCAQToHFixeL2te2O4VTJWCqxMwgTjRnnzuc9xezQsCtgF8xiX1utytBfQQQUAJexiT2ucNzT5GAFZ61ZCYJCKhf6Kgj1O2K2vTOzs5OoFX7S9RpWmrDqnBRvyD84YcfPOunYEM8mPrCSqMI+CZgWkzy68FUAZcrV05U+7169fLNm4YRQKB4AVNiknoVht1nqfLly8vGjRulTJkySS31Z599Jt26dYvZRkZGRszkrKQ65mIEEPBMQKdkh2+//VbUq3qSLWeccYaMHDmShPVkIbkegRQI6BSTnE7/mmuusWKOXZkwYUKxn5Wc9kE9BBDQTyAvL09OOeUUKzHcrtx6663y1FNPBTJw9rkDYaYTBLQW8DMmsc+t9dIzOAS0FPAjJrHPreVSux4UCViuybggTALqVVdPPvmk7ZS2b98uFStW9Gy6F154oYwZM6ZIe1WqVJGtW7d61k/Bhngw9YWVRhHwTcC0mOTng6lCVl9MPP3003LLLbf4Zk7DCCAQW8CUmPS73/1OXn75ZduJqP//ddddl9QyX3LJJfLBBx8U24b6hZJK+KIggICeAjolOySbgKVOu/rDH/4gvXv3FvUKZwoCCJgnoFNMcqK3a9cu63QbdUpf4aJ+uLhmzRrikRNI6iBgoMBdd90lf//7321HXq1aNVmxYkVgrx9ln9vAG4ghI+CxgJ8xiX1ujxeL5hCIgIAfMYl97nDcOCRghWMdmUWCAjfffLM8//zztler182oY5S9KupI9tGjRxdprmzZsrJ7926vujmqHR5MfWGlUQR8EzAtJhV+MM3MzJT27dtbf1q0aGG9xlVtyKlXd6m/27Ztm5Vwqo5lnTZtmowfP17Wrl1brKf6ckL90rpv376+udMwAgjYC5gSk8aNGyfnn3++7SSaNGkiixYtSvgz3ZIlS6zXbahfNBVXtmzZYsU7CgII6CmgU7JDoglYdevWlWeeeUYuuOACPZEZFQIIOBbQKSY5GfS//vUvGTBggG3Ve++9Vx5++GEnzVAHAQQME/joo4/k4osvtn3du5qKevWo2u8OqrDPHZQ0/SCgp4DfMYl9bj3XnVEhoKuAXzGJfW5dV9zduEjAcudF7ZAJFJdJqr5oS09P92zGV111lYwaNapIeyop4eDBg571U7AhHkx9YaVRBHwTMC0mqQfTa6+9Vs455xxrQ169okslWzktKs6qDbuHHnrI+tVkrFK6dGmZN2+eldRFQQCB4ARMiUmHDh2yXsGVk5Nji3PPPffI//3f/7mGy83NtV63oRK44pX169dL7dq141Xj7xFAIEUCOiU7JJqAdYROfR4aMmSIXH311VKyZMkUidItAggkI6BTTHIyD/XK05kzZ9pWVc9xjRo1ctIMdRBAwCCBZcuWSbt27USdgGdXLr/8cnnzzTcDnRH73IFy0xkCWgkEEZPY59ZqyRkMAloL+BmT2OfWeukdD44ELMdUVAyjgEocePXVV22ndvjwYU+n3K9fPxkxYkSRNtXGW35+vqd9HWmMB1NfWGkUAd8ETItJ6gvEjIwMUe+lTqaoV1kMHDjQNkYeaVdt/M2YMcN6LSEFAQSCETApJqnXld566622MIm8zvTAgQPWr7nVr5mcFHWaX506dZxUpQ4CCKRAQKdkh2QTsI7wqcRT9XzZoUOHFIjSJQIIJCOgU0yKN4+VK1dK48aNbaupxKzp06fHa4K/RwABwwQ2b94sp556qvz444+2I1dJlwsWLAj8Fezscxt2IzFcBDwSCComsc/t0YLRDAIhFwgiJrHPbf5NRAKW+WvIDJIQuP7662XYsGG2LahTD1RigVdFvT7rjTfeKNKc+tWy+pLPj8KDqR+qtImAfwJhj0nx5O6880554oknYlZ7//33rePvKQggEIyASTFJnSbaqlUrWb58eUwc9UrFv/71r1KpUqViAZcuXSo33nijzJo1yzH0xo0bpUaNGo7rUxEBBIIV0CnZQcUru5M/1Y9yduzYIdu3b5dVq1bJ3LlzZcqUKbJhw4aYWGlpafL444/L7bffHiwovSGAQFICOsWkeBO577775JFHHrGtpl5NqBL2KQggEB6B3bt3S6dOnawEK7uiTj1XP45r2bJl4JNmnztwcjpEIOUCOsekeDjsc8cT4u8RME8gqJjEPrd590bhEZOAZf4aMoMkBNQXcc8//7xtC/v27ZOsrKwkWj/6UnWKwujRo4u0V65cuZjHOSfbOQ+myQpyPQLBCoQ9JsXTVF88qgSrMWPG2FZt3769tdFHQQCBYARMi0lffvmlqJMYinu1c9WqVeWKK66Qnj17yvHHH28lTan6KoFKXf/hhx/KBx98IOq454JFJTkcd9xxok6BsCsqYaJixYrBLAy9IICAawGTkh0KTk69rll9LlLJD7G+CFX1n3rqqZinALrG4gIEEPBdwJSYpJ7Pjj32WNvXPJctW9b6/KT2tCgIIBAOAfVcdN5558mkSZNsJ1SqVCn55JNPpEuXLimZMPvcKWGnUwRSJqB7TIoHwz53PCH+HgGzBIKOSexzm3V/FB4tCVhmrx+jT1LgjjvukH/84x+2rWzbtk0qV66cZA//u1x90Td27Ngi7VWrVk22bNniWT8FG+LB1BdWGkXAN4GwxyQncDk5OaKOs9+/f79tdXUEvvoSgIIAAv4LmBiTRo0aJVdffbV4/Srpv/zlL/L111/L22+/XQRefYmqTjPNzMz0f1HoAQEEEhIwJdkh1uRUIpZKwnrwwQdt41t6errMnDnTel0QBQEE9BcwJSZ99tln0q1bN1vQfv36yfDhw/XHZoQIIOBIQP0ARf14+L333rOtrz5rqB8WX3LJJY7a86MS+9x+qNImAnoKmBCTnMixz+1EiToI6C+QqpjEPrf+90asEZKAZe7aMXIPBNRraP74xz/atrRmzRqpW7euB738uwl1fPPUqVOLtKcSDexeQeFFxzyYeqFIGwgEJxD2mORUcsiQITJ06FDb6urUwoEDBzptinoIIJCEgKkxaeTIkXLdddeJep20F+XWW2+1TpdRXzao07EKFz+T6b0YP20ggICIKckO8dbq2WeflUGDBtlWa9KkiSxbtkzUF6QUBBDQW8CUmKRODX3rrbdsMdUrUjt27Kg3NKNDAAFHAurHK+r56dVXX7Wtr2KWeuVo//79HbXnVyX2uf2SpV0E9BIwJSY5VWOf26kU9RDQUyDVMYl9bj3vi3ijIgErnhB/H2oB9UW+er2OXVm8eLGccMIJns2/VatWotosXNSvlOfMmeNZPwUb4sHUF1YaRcA3gbDHJKdws2bNEvW6QbuiTrYZMWKE06aohwACSQiYHJPmzp0rffv2lR9++CFhAXWi1eOPP/7f13rFSqZv0aKFLF26NOF+uBABBPwXMCXZwYnEtddeG/MLUnVqRSpPpnAyfuoggIAZSaHq9cq1atWyPZm4QYMG8v3338dMbmWNEUDALIHikgPUTHR51TH73GbdV4wWgUQFTIlJTufHPrdTKeohoKeADjGJfW49743iRkUClnlrxog9FHj33Xflsssus23x008/la5du3rWW82aNWXTpk1F2lOvJhwzZoxn/RRsiAdTX1hpFAHfBMIek5zCqSNd1YkyatO/cGnbtq3MmzfPaVPUQwCBJARMj0nqtYDqND31hcGGDRtcSZx77rnWa6qbNm363+tUopV6DWHhcsEFF8hHH33kqn0qI4BAsAJhSsBSz5QNGzaU3bt3F0FUrwqbMGFCsLj0hgACrgVMiEkvvPBCzJOH1auZY50m7xqDCxBAIKUC6t+yOvk4VtHp3zv73Cm9VegcgUAETIpJTkHY53YqRT0E9BPQKSaxz63f/VHciEjAMmu9GK3HAvPnzxf1Zb5dUccuqwc7L4p6BU5WVpbk5+cXaU69QuLpp5/2opsibfBg6gsrjSLgm0DYY5IbOHU6oF2iVY0aNWTjxo1umqIuAggkKBCWmKQ+h3322Wfy8ccfy+zZs+W7774T9dBasJQqVUqaNWsmKnlBnZylkq0Kl/Lly9smPPzhD3+QRx55JEFlLkMAgSAETEh2cOPQu3dveeedd4pcUrZsWSuBPSMjw01z1EUAgYAFTIhJsZ7H0tLSZPXq1VK3bt2A1egOAQS8Fvjb3/4m99xzT8xm77zzTutEYF0K+9y6rATjQMAfAdNikhsF9rndaFEXAT0EdI1J7HPrcX/EGwUJWPGE+PtQC2zdutU6ZcWu3H///fLQQw95Mv+VK1dK48aNbdtSpyvcdtttnvRTuBEeTH1hpVEEfBMIe0xyA3f++efLuHHjilxSunRp2bt3r5umqIsAAgkKhDUmHT582DqVdNeuXaJ+iVihQgWpXr16sQkLKvFTvYbHrrzxxhtyxRVXJKjMZQggEISACckObhyGDx8u/fv3t71k0aJFcuKJJ7ppjroIIBCwgO4x6ZtvvpHmzZvbqpx99tkyceLEgMXoDgEEvBZ47rnn5JZbbonZ7I033ij//Oc/ve42qfbY506Kj4sR0FrAxJjkBpR9bjda1EUg9QImxST2uVN/v9iNgAQsPdeFUQUooL5w27JlS5Ee1asJR48e7clIVBKB+pBlV8aPHy/qNTd+FB5M/VClTQT8FQhzTHIjp06gUUkNhUt6errk5eW5aYq6CCCQhAAx6d94n3zyiZx33nm2kuvWrZPs7OwklLkUAQT8FtA92cHt/KdNmyYdO3a0vUy9glCd5kdBAAF9BXSPSXfffXfMU29GjRolV155pb64jAwBBOIKvPbaa1Yit/rCzq5cddVVMmLECIkVq+J24FMF9rl9gqVZBFIsYGpMcsPGPrcbLeoikFqBKMQk9rn9v8dIwPLfmB40F1Cb0+q1NIVLw4YNRZ1c5UVRJ2n96U9/sm1KnaigXqnlR+HB1A9V2kTAX4EwxyQ3ct27dxf1BWLhol6ts3v3bjdNURcBBJIQICb9G099jrM7GbVBgwbyww8/JCHMpQggEISA7skObg2+/fZbadq0qe1lnMrnVpP6CAQvoHNMUqeDqsRyu9e+V6xYUTZs2CDqVGIKAgiYKaBeYaxO71X/1u3KJZdcYv0gWf34TbfCPrduK8J4EEhewOSY5Gb27HO70aIuAqkTiEpMYp/b/3uMBCz/jelBc4H77rtPHnnkkSKjVBtimzdvjvmKQjfTinXEqNrUUqcm+FV4MPVLlnYR8E8gzDHJjVqbNm1kwYIFRS6pXbu2rF+/3k1T1EUAgSQEiEn/xmvbtq3Mnz+/iOSQIUPkySefTEKYSxFAIAgBnZMdEpm/es3gSSedZHvpW2+9JX369EmkWa5BAIGABHSOSWPHjpWePXvaStxwww3ywgsvBKRENwgg4LWAekPDxRdfLLm5ubZNqx/fjBkzRkqWLOl11560xz63J4w0goA2AqbHJDeQ7HO70aIuAqkRiFJMYp/b/3uMBCz/jelBc4HPP/9czj77bNtRql/8qFcRJlPUq7KqVKkiu3btKtJMv379ZPjw4ck0X+y1PJj6RkvDCPgmEOaY5BRt//79Vtzct29fkUvatWsnM2fOdNoU9RBAIEkBYpLIjz/+KOqkK7tXdMyePVtOO+20JJW5HAEE/BbQOdkhkbl/+umnMV9jr46SV7+wpiCAgL4COsekSy+9VN577z1bvDlz5sipp56qLywjQwCBmAKTJ0+WHj16iNpvsStnnnmmdQq5zifcsc/NDY5AeATCEJOcrgb73E6lqIdA6gSiFJPY5w7mPiMBKxhnetFYoLgPQFdeeaWMGjUqqdEXtzn++uuvi3r/s1+FB1O/ZGkXAf8EwhyTnKpNnDhRunbtalt9wIABMmzYMKdNUQ8BBJIUICaJxDoFTL3+65tvvklSmMsRQCAIAZ2THRKZ/xNPPCF33nmn7aUqLsV6PWEifXENAgh4L6BrTNq6dauoE4cPHjxYZNJ87vH+PqBFBIISUMmT55xzjuzevdu2y1NOOUUmTZok5cuXD2pICfXDPndCbFyEgHYCYYlJTmHZ53YqRT0EUiMQtZjEPncw9xkJWME404vmAuoVDeq0q8KlXLly8tNPPyX1AHr11VeLSrQqXLKysmTTpk1SoUIF33R4MPWNloYR8FUgrDHJKdpVV10VM/n1lVdekf79+zttinoIIOCBQJRj0i+//CL169eXHTt2FJF88cUX5frrr/dAmCYQQMBvAV2THRKdd6dOnWTq1KlFLlenVmzfvl3bVwclOl+uQyBsArrGpGeeeUYGDx5sy/23v/1N7rrrrrAtBfNBIPQCixcvls6dO4t6rrErJ554oqhTHypXrqy9Bfvc2i8RA0QgrkCYYlLcyf6nAvvcTqWoh0DwAlGLSexzB3ePkYAVnDU9aSyg3m9/4YUX2o5Q/br49ttvT2j0GzZskHr16tn+elC92tAu6SuhjmJcxIOpl5q0hUBwAmGNSU4Ely5dKq1atZL8/Pwi1dPS0qyk2Bo1ajhpijoIIOCRQJRj0o033igq0apwyc7OlpUrV4pKqKcggID+AromOyQipz4rnXTSSXLo0KEil5911lnWCRYUBBDQW0DXmNS6dWtZuHBhEbz09HTJycmRmjVr6g3L6BBA4CiBFStWSIcOHWTz5s22Mscff7xMmzZNqlevboQc+9xGLBODRCCmQNhikpOlZp/biRJ1EEiNQBRjEvvcwd1rJGAFZ01PGguozeuGDRuKevdp4VKtWjX5/vvvpWLFiq5n8Lvf/U5efvll2+vUL5bPPPNM1226uYAHUzda1EVAH4GwxqR4wnv37pWOHTvK/Pnzbat269ZNJkyYEK8Z/h4BBDwWiGpM+uCDD+SSSy6x1Rw5cqSoXzFSEEDADAFdkx3c6h0+fFi6dOkiU6ZMsb2Uk/ncilIfgdQI6BiTlixZIuokHLty/vnny8cff5waLHpFAIGEBNauXStnnHGGrFu3zvZ6dcrv9OnT5Zhjjkmo/VRcxD53KtTpEwFvBMIYk+LJsM8dT4i/RyB1AlGMSexzB3u/kYAVrDe9aSzw7LPPyqBBg2xH2LdvX9vXCBY3nc8++0zOPfdcUZvkhctpp50ms2fP9l2DB1PfiekAAd8EdI5J6tcB6hSqRBJTY4Hl5uZK79695cMPP4xpqk50UCc7UBBAIHgBnWOSHxrqNRzqy0a1YVa4qERR9fexvjz1Yzy0iQACyQkEmewwc+ZMadq0qVSpUiW5QRe6Wj1Xql8rvvTSS7btqlcHqR8U+fmKe08nRGMIRFggyJjklPm2226Tp556yrb6e++9FzMp3Wn71EMAgeAENm3aZJ18pU7stSsq6UolX6kkLJMK+9wmrRZjReB/ArrHJPa5uVsRiJaA7jHJj9Vgn9sP1eLbJAEreHN61FRAffnfokULUR+47MqDDz4oDzzwgKPRL1q0yPplsnqfql1Rm/Lt2rVz1FYylXgwTUaPaxFIrYDOMUltzP/5z3+2klaHDBmS9BeM6hcHKvlq7ty5MdHPO+88GTt2bGoXhd4RiLCAzjHpyLJ8++23VmJUv379pEyZMgmv1gsvvGDFtgMHDhRpo1KlSrJ48WKpW7duwu1zIQIIBC8QZLKDih+vvvqqqGQG9X+ruJFsURuE6nPXO++8E7Opxx57TO6+++5ku+J6BBAIQCDImORkOupznkrI2LJlS5Hq6lR49Rr4zMxMJ01RBwEEUiywfft262RxdaqdXVGvG1SvHVSvHzStsM9t2ooxXgRETIhJ7HNzpyIQHQETYtKR1WCf2+z7kgQss9eP0XssoE5X6dq1q+2pVaqrq6++Wp588kmpWrWqbc/qV8nDhw+XwYMHy+7du23r9O/fX1555ZWER67+ByInJ8fR9ffff7989NFHRerWrl1bPv30U0dtqF9Sm3QctaNJUQkBQwR0jUnqwVR9qahKVlaWdO/eXS677DLp2bOnlCtXzrHuxo0bZejQofL888/Lzp07Y16nNv2/+uorqVOnjuO2qYgAAt4L6BqTjsx0xowZ1i+91WcX9ZmtV69e0r59e0lPT4+LoT7DffHFF6IS7lU7dkW1M2bMGOnRo0fc9qiAAAL+C6xevVr27NnjqKOWLVva1hs4cKDcdNNNjtpQp0SULVs2bl2VdKU+3xT8nNSnTx/rVD0n1xfsQJ1oNWLECOsZVD0Hxipt2rSxTljOyMiIOz4qIICAPwK6xiQnsy3udRS33nprzJOxnLRNHQQQCE5A/YCkc+fOMd+6oBIp1b71CSec4Pmg1GecRE7UYp/b86WgQQS0ETAlJrHPrc0tw0AQ8FXAlJh0BIF9bl9vB98bJwHLd2I6ME3gnnvukb/97W8xh61e6XD55ZdbJ1ypB0v18Lp582aZN2+evPnmm7J8+fKY1zZu3FgWLFjgKkGhcGPqQVklcQVV1CkSqk8KAgikRkDHmFTwwbSgioqHzZs3l1atWll/VLKnOvVBvapQ/d22bdtk69at1i8xp06dasXNgwcPFgtbqlQpGT9+vLWJSEEAgdQL6BiTCj+YFlRSCZynn366tG7d2opPKon+yGk0arN/1apVMn/+fCsxXSU6xCrqpAp1Mtb111+f+kVgBAggYAl06tTJ+jwRVFEn7Kk+45WCCVgF66rkKPVqQhWPjnxOUp+RVExSn3dUMrr6s379elEnKqvnRhWf7F5pX7Bd9WOZOXPmSHZ2dryh8fcIIOCjgK4xycmUL7zwQivJ3K6oeHTiiSc6aYY6CCCQYgH1PJNIEpQXw1anbk2ZMsV1U+xzuybjAgSMETAlJrHPbcwtxUARSErAlJh0ZJJHErAKTpp97qRugUAvJgErUG46M0Hg0KFD1quw3n//fU+HW7NmTeuI50aNGiXVLg+mSfFxMQLGCegYk2I9mHqNq35B+d4+3mPpAAAgAElEQVR770m3bt28bpr2EEAgQQEdY1JxD6YJTvOoy1TSxMsvv2y92pCCAAL6COia7BArAcsPuQYNGlgJpA0bNvSjedpEAAEXArrGpHhTUK84VQmceXl5RaqedNJJ1knEFAQQMEPAtC8WlSr73GbcW4wSgUQETIlJ7HMnsrpcg4B5AqbEJPa5zbu37EZMAlY41pFZeCygTmRR75VXJ1p5UerVqyfjxo2TZs2aJd0cD6ZJE9IAAsYJ6BaTgngwbdKkibzzzjvSokUL49aLASMQdgHdYpKfD6bqZJmRI0dyCl/Yb2rmZ6SArskOQSVgqRNr/vWvf1kn+1EQQCD1ArrGpHgyTzzxhNx555221Z5++mkZNGhQvCb4ewQQ0ETAtC8WFRv73JrcPAwDAR8ETIlJ7HP7sPg0iYCGAqbEJPa5Nbx5EhgSCVgJoHFJdATUh6/7779f9uzZk/CkL7roIhk2bJioowG9KDyYeqFIGwiYKaBLTPLzwVS9iueOO+6Qu+++23odDwUBBPQV0CUm+fFgmp6eLgMGDJCHH36Y5AZ9b0FGFnEBXZMdHnvsMbnvvvtEnRjoR1FJ6o8++qio50wKAgjoI6BrTIon1LJlS1m2bFmRaiVLlpSffvqJz0HxAPl7BDQSMO2LRUXHPrdGNxBDQcBjAVNiEvvcHi88zSGgqYApMYl9bk1vIJfDIgHLJRjVoyewdu1a68s3dfrBvn37HAN06NBB7r33Xjn33HMdX+OkIg+mTpSog0B4BXSISSopderUqfLFF1/I5MmTZfHixUl/ydiqVSu55pprpH///lKpUqXwLiAzQyBkAjrEpCOku3fvtk4v/fjjj+Xzzz+XvXv3utauUKGCXHXVVdZpDyrJgYIAAvoK6JzssG3bNpkwYYKMHz/eeg29ipXJFPVa5h49elivQlX/WaJEiWSa41oEEPBBQOeYFGu68+fPl7Zt29r+da9eveTdd9/1QYomEUDALwHTvlhUDuxz+3U30C4CqRcwJSaxz536e4URIBCEgCkxiX3uIO4G//sgAct/Y3oIicD27dutDXT1hd7SpUtFBeudO3dKXl6elCtXTmrUqCFNmzaV9u3by/nnn8+XdiFZd6aBgK4COsUklZyq4uKiRYtk+fLl1peM6s+mTZtEJUSoJIjc3FxRv6IuU6aMFS+zs7Ot17K2bt1aunTpYv13CgIImCugU0xSiirmLFy4UGbPnm3Fpx9++MH67LZjxw4rLqmiEhrUCaWNGzeWE044wYpFKoE+KyvL3IVg5AggoKXAxo0bZe7cubJkyRJZtWqV9ScnJ0d27dplxaT9+/dLZmamlC5d2jptplatWtKwYUNp3ry5nH766VaCBCeDarm0DAoBBBBAAAEEEEAAAQRCJMA+d4gWk6kgEBIB9rnNW0gSsMxbM0aMAAIIIIAAAggggAACCCCAAAIIIIAAAggggAACCCCAAAIIIIAAAggggAACmgiQgKXJQjAMBBBAAAEEEEAAAQQQQAABBBBAAAEEEEAAAQQQQAABBBBAAAEEEEAAAQQQME+ABCzz1owRI4AAAggggAACCCCAAAIIIIAAAggggAACCCCAAAIIIIAAAggggAACCCCAgCYCJGBpshAMAwEEEEAAAQQQQAABBBBAAAEEEEAAAQQQQAABBBBAAAEEEEAAAQQQQAABBMwTIAHLvDVjxAgggAACCCCAAAIIIIAAAggggAACCCCAAAIIIIAAAggggAACCCCAAAIIIKCJAAlYmiwEw0AAAQQQQAABBBBAAAEEEEAAAQQQQAABBBBAAAEEEEAAAQQQQAABBBBAAAHzBEjAMm/NGDECCCCAAAIIIIAAAggggAACCCCAAAIIIIAAAggggAACCCCAAAIIIIAAAghoIkACliYLwTAQQAABBBBAAAEEEEAAAQQQQAABBBBAAAEEEEAAAQQQQAABBBBAAAEEEEDAPAESsMxbM0aMAAIIIIAAAggggAACCCCAAAIIIIAAAggggAACCCCAAAIIIIAAAggggAACmgiQgKXJQjAMBBBAAAEEEEAAAQQQQAABBBBAAAEEEEAAAQQQQAABBBBAAAEEEEAAAQQQME+ABCzz1owRI4AAAggggAACCCCAAAIIIIAAAggggAACCCCAAAIIIIAAAggggAACCCCAgCYCJGBpshAMAwEEEEAAAQQQQAABBBBAAAEEEEAAAQQQQAABBBBAAAEEEEAAAQQQQAABBMwTIAHLvDVjxAgggAACCCCAAAIIIIAAAggggAACCCCAAAIIIIAAAggggAACCCCAAAIIIKCJAAlYmiwEw0AAAQQQQAABBBBAAAEEEEAAAQQQQAABBBBAAAEEEEAAAQQQQAABBBBAAAHzBEjAMm/NGDECCCCAAAIIIIAAAggggAACCCCAAAIIIIAAAggggAACCCCAAAIIIIAAAghoIkACliYLwTAQQAABBBBAAAEEEEAAAQQQQAABBBBAAAEEEEAAAQQQQAABBBBAAAEEEEDAPAESsMxbM0aMAAIIIIAAAggggAACCCCAAAIIIIAAAggggAACCCCAAAIIIIAAAggggAACmgiQgKXJQjAMBBBAAAEEEEAAAQQQQAABBBBAAAEEEEAAAQQQQAABBBBAAAEEEEAAAQQQME+ABCzz1owRI4AAAggggAACCCCAAAIIIIAAAggggAACCCCAAAIIIIAAAggggAACCCCAgCYCJGBpshAMAwEEEEAAAQQQQAABBBBAAAEEEEAAAQQQQAABBBBAAAEEEEAAAQQQQAABBMwTIAHLvDVjxAgggAACCCCAAAIIIIAAAggggAACCCCAAAIIIIAAAggggAACCCCAAAIIIKCJAAlYmiwEw0AAAQQQQAABBBBAAAEEEEAAAQQQQAABBBBAAAEEEEAAAQQQQAABBBBAAAHzBEjAMm/NGDECCCCAAAIIIIAAAggggAACCCCAAAIIIIAAAggggAACCCCAAAIIIIAAAghoIkACliYLwTAQQAABBBBAAAEEEEAAAQQQQAABBBBAAAEEEEAAAQQQQAABBBBAAAEEEEDAPAESsMxbM0aMAAIIIIAAAggggAACCCCAAAIIIIAAAggggAACCCCAAAIIIIAAAggggAACmgiQgKXJQjAMBBBAAAEEEEAAAQQQQAABBBBAAAEEEEAAAQQQQAABBBBAAAEEEEAAAQQQME+ABCzz1owRI4AAAggggAACCCCAAAIIIIAAAggggAACCCCAAAIIIIAAAggggAACCCCAgCYCJGBpshAMAwEEEEAAAQQQQAABBBBAAAEEEEAAAQQQQAABBBBAAAEEEEAAAQQQQAABBMwTIAHLvDVjxAgggAACCCCAAAIIIIAAAggggAACCCCAAAIIIIAAAggggAACCCCAAAIIIKCJAAlYmiwEw0AAAQQQQAABBBBAAAEEEEAAAQQQQAABBBBAAAEEEEAAAQQQQAABBBBAAAHzBEjAMm/NGDECCCCAAAIIIIAAAggggAACCCCAAAKuBaZMmSKdO3f+73UPPPCAPPjgg67b4QIEEEAAAQQQQAABBBBAAAEEEEAAgaMFSMDijkAAAQQQQAABBBBAAAEEEEAAAQRSKLBv3z756quvZOXKlfLLL7/Inj17pHTp0lKhQgWpW7euHHfccdKgQQNJS0tL4SjpOgwCJGD5t4rbt2+XpUuXyooVK6x/x7m5uVK5cmWpWbOmnHrqqVKrVi1POz98+LAVNxYtWiSbN2+22q5Ro4aceOKJ0rp1aylRooSn/dEYAggggAACCCCAAAIIIIAAAggUL0ACFncIAggggAACCCCAAAIIIIAAAgggELCASp4YM2aMvPDCCzJp0iTJy8srdgTly5eXk08+WTp27Cjdu3eXtm3bkpAV8JqFoTsSsLxbxfz8fFGeH3/8sfVveNmyZcU23qxZM7n55pvlt7/9rZQpUybhgajErqFDh8pTTz0l69evt20nOztbhgwZIoMHD5bMzMyE+tqxY4d8+eWXMm/ePOvP3LlzZePGjUe1tXr1aqlXr57r9tU1a9ascX2d3QX9+vWT4cOHe9IWjSCAAAIIIIAAAggggAACCCCQjAAJWMnocS0CCCCAAAIIIIAAAggggAACCCDgUkAlHlx77bXyxRdfuLzyf9U//PBDufDCCxO+3rQLVdLKa6+99t9hJ5r4Ydq8vR4vCVjeiH766afSv39/2bBhg+sGGzVqJKNGjbKSKN2WdevWWf/uFy5c6OhSlbT50UcfyTHHHOOovkqwuueee6yEq++++05UomhxJdF/h14mYP3ud7+Tl156ydH8qIQAAggggAACCCCAAAIIIICAnwIkYPmpS9sIIIAAAggggAACCCCAAAIIIIBAAYFVq1bJmWeeaXtyTcmSJaV+/fpSsWJFOXDggGzbts2qp07aKVw++OADueiiiyJjSwKWN0tNApY3js8++6wMGjTItrEqVapYrx0sW7asbNq0SdauXVuknnrF6IQJE6xY4LSo1wy2a9dOfvjhh6MuUW2pV5SqOKESovbv33/U36uEr1mzZkm1atXidqVeZ3jSSSfFrXekgg4JWCrB7IILLnA8ZioigAACCCCAAAIIIIAAAggg4JcACVh+ydIuAggggAACCCCAAAIIIIAAAgggUEBAvTqsVatW8s033/z3/1uiRAnp27ev3HDDDXLaaadJRkbGUWa7d++WBf/f3n1HS1GlaxzeS3IWyUlFRIKSEWRIggRJBnQkCgoKiigCoujIgIoKKiBJRMkDSBZBYcgLRUAlSJIwDIwEAclIFvTet+5U3e461d3VfTL8vrVcc+/pvXdVPV3NX+/6vvXrzcKFC82sWbOc8AUBrNhGn13vLyQBrIR5AwIDWPoN16tXz7Rs2dLce++9VhgqsBTAGjZsmDUy8OrVq85H2bNnN9u3bzcFCxb0dVONGze2/h2wK2PGjGbAgAFGHaDskYbnzp2zukG99tprQUGsZs2aWSNPI1W4AFbWrFmN/j0KrFgDWN9++625cOFCpNuJ87n+DRw9erTz97x581ohVfe/m1EfzAYEEEAAAQQQQAABBBBAAAEEEkCAAFYCIHIEAggggAACCCCAAAIIIIAAAgggEElg+PDh5oUXXnCWKUAxe/Zso2CF31q5cqUZMmSI6dixo1Go4nopOmAlzDdNACthHBXA6tmzpxWc7NGjh9FIvUi1bNky06RJE6u7nV3t2rULGq0Z6ozFixebhg0bOh+nS5fOLF26NGQHLf07Ub9+faPQp10aeVqnTp2wt2kHsHR+2bJlrTGJ+q9KlSqmdOnSJk2aNEH7Yw1gRbIK9bk6gK1Zs8b5uHv37mbw4MGxHsc+BBBAAAEEEEAAAQQQQAABBBJUgABWgnJyGAIIIIAAAggggAACCCCAAAIIIOAtULlyZaublV3vvvuu6d27N1w+BAhg+UDysYQAlg8kH0s2bNhgcuXKZW655RYfq/9/iTphdevWzflDhgwZzLFjx4y6S4WrqlWrmu+//95Z0qdPH/Pmm2+G3aM1/fv3d9YovKTOU+Hq1KlTZufOnVanPt2bu9TtK7CSMoC1a9cuU6JEiaDrb9q0yQqKUQgggAACCCCAAAIIIIAAAgikBAECWCnhW+AeEEAAAQQQQAABBBBAAAEEEEDgmhY4ceKEFdiw64YbbjC//vpr0N+uaYB4PhwBrHgC/nc7AayEcYz1FHWkypMnjzl9+rRzxPz5803Tpk1DHrlly5agkFGWLFnMoUOHTLZs2cLexm+//WYKFChgNJbQLo0/LVWqVKy3b5IzgKWxigqt2lWhQgWjIByFAAIIIIAAAggggAACCCCAQEoRIICVUr4J7gMBBBBAAAEEEEAAAQQQQAABBK5ZAXeIIm/evObIkSNJ/rznz5+3uuAcPHjQCoBppJjuRePFKlasGCdgEZ8b/PPPP62OXxprdvToUZM5c2ZTqFAhU7NmTZMvX76ojk6sAJbucfPmzWb79u2Wh8IquXPnNoULF7buM1Jnoqge4n8XHz9+3KxevdryVyhP19J4N3UcilS7d+82a9euNb/88ov1PRUsWNDce++9lqnfihTAunLlinWNrVu3WveXPXt2U6RIEes6OXLk8HuZsOvUZUkGChHpvdAoToWSFKjRe5jQpWfR96vrnT171nr3NPpPY/aSo+6//36zaNEi59IjR440Xbp0CXkr6mKlblZ2Pfnkk2bcuHG+bl1rJ0yY4Kx95513zKuvvuprr9ei5Apg/fHHH1a3sQMHDji3NXTo0KCRrjE/FBsRQAABBBBAAAEEEEAAAQQQSCABAlgJBMkxCCCAAAIIIIAAAggggAACCCCAQCgBBU6qV6/ufKxuWBo9llSl0NXbb79tli9fbi5duuR5WQWxOnfubHr16hWxu44O+M9//mOKFi3qnNW+fXsr7KFQ05gxY6zr/fzzz3GupdBXgwYNzKBBg8J249FZCpBEWwpq6N7ClYI/6qYzbdo0K5jjVenTpzcKy7z11lu+x5wpqLRy5UrnOFmoduzYYf7+97+bL774wly+fDnO5RQ+UhCnWrVqcT5bsWKFUfcfBaPcpUBMs2bNzPDhw83NN98ckSpUAEudmQYPHmx9J7Jxl8bRPfzww+aDDz6IKvAVeI46PWm/fgsKenmVnuHFF1+0AkleI/Dce0I9j84fNWqUGT16tNm2bVucS508edLceOONEb0SY0GrVq2s986uSKEovROB3/1nn31mWrZs6evWpk6datq0aeOs9TOGMNzByRXAWrJkifVvhl0KzymIqAAjhQACCCCAAAIIIIAAAggggEBKESCAlVK+Ce4DAQQQQAABBBBAAAEEEEAAAQSuWQGN/rrzzjuDnu9f//qXuf322xP1mdXRSSGmmTNn+r5O/vz5zbx588zdd98ddo9XAOuTTz4xCpjMmTMn4vUUsFFIJlTIKrECWGPHjjXdu3c3GtHmpzQusm/fvlaAKlJ5BbAUupLJhQsXwm5XqGT69OlW0MmuN954w+g/O8gV6gB9ZwojlShRIuw1vAJLCjxpBJ5CepFKHbEUHmrUqFGkpc7n6izWokUL6/781h133GEWLFhgihUrFvXzdOvWzTzwwANm1apVIfcmZwCrVq1a5ptvvnHuTSGxTp06ed6rvnd1YVPnOrsUavQTttN6rb311ludvRpfqPfeHaTy+70kVwCrbdu2ZsqUKc5t6jfi598Yv8/FOgQQQAABBBBAAAEEEEAAAQQSQoAAVkIocgYCCCCAAAIIIIAAAggggAACCCAQRuDixYsmZ86cRv9rV/Pmzc2sWbNiDkNEAlfwpXHjxtYYQHdpxJ5GsV29etUKaSiQElgaF6gxaTVq1Ah5Ga8AlrpbBY5HU2BHARCNENN6jYALLIWbJk2aFNSlx/48MQJYGuWmkW7uskftKaAiN68OWi+88ILR2LNw5Q5gKQRUt25dp+uVxu2pa5iuI3d3tym5a2Rj8eLFzYABA4LGxWkEoLp7yUzjCN2WGt+nveFG67kDWPJYs2aNWbp0qfNY6s6mgI/e1b179wa9s1qkZ1A4qk6dOpFeQaOQYcOGDa1zAktBHj2LOhipI5s+dz+PxhLKT2GsUOV+nr/97W9WB7LA8JV+dxqjqJL56dOnrfc9OTpgKRCp353+1y51ONN741Xu35jeG7dTpC9Be2INcLnPTo4A1pkzZ0yBAgWCnkGhRoXsKAQQQAABBBBAAAEEEEAAAQRSkgABrJT0bXAvCCCAAAIIIIAAAggggAACCCBwzQqoy9BXX30V9HwKsWjEXeB4woQAUOCpXr16RuEOuxRoefnll426yahjkl1aqxCOOjxpRKFdCmkp0KNAjle5wyEK1NgjB9W5SCPtFABLmzattV2j9+bOnWt69OhhDh486Byp0NHWrVuDxhnqQ40GtMfHvf/++2bx4sXOnsmTJ1tBFq/KlCmTp+f48eNNhw4dnC0Kkzz++OPm+eefNxUrVrSCTXZpvNmIESOskXkaz2eXOlQ99thjIb8idwBL4TM5FSxY0GjU3F//+lej51Wpu5FGqz399NNm3759zpmPPvqoNYZPnZL03agTmcYl6mwF3FQKLSnopk5egSMlhw0bZj1PqHIHlgK/MxloBGHt2rWdUKDCPhpj98orr5hTp045x+r92b59e9gQk0I/lStXttbZpfBZ7969LQcFo+zSyECFwBSg2rBhg/P38uXLW+P3Qo0jdD+P3okjR45Y+/X+q3vYPffc43y3Ml+2bJmpWbOmrxGHISFj/MD9Dir4p1GkoUJzCkFqDKZdJUuWDPL0cxvas3PnTmepfkf169f3szXOmuQIYGmcqX4jduk7PnDggPPvSkwPwiYEEEAAAQQQQAABBBBAAAEEEkGAAFYioHIkAggggAACCCCAAAIIIIAAAggg4BZQVx4FP7xKQZgGDRqYatWqmSpVqphSpUoFBYKi1Rw4cKAVdLGratWq1ljBvHnzhjxKYR+Nb1PwyK5wXZ/cASx7j4I8Cn4pXOJV6vqkzlq7du1yPlZQyx1OC9z7xBNPmIkTJzp/UsekwNFqkXz27NljypQp43TRUUhr9uzZEUfpff3111YAxh4fKD+FzNQFyqvcASyt0VhABdsUwvIqOZQtW9YJUilkddttt1ndoxTGUgAqVEDH3SWsXLlyVmguVLkDS/Y6+SscF+o6uhd9Z+oOZleXLl3MyJEjQ17r2WefNR9//LHzebNmzaxn0Ui9UKUwmcY1fv75584SBfkUNPOqUM+jANuQIUMivRZJ+rkCaRpDGthdTUYfffRRyPv4xz/+Ydq1a+d8rlCZQnvR1H333RcUrFR4sU2bNtEc4axNjgCW/s0M7GimAKeCghQCCCCAAAIIIIAAAggggAACKU2AAFZK+0a4HwQQQAABBBBAAAEEEEAAAQQQuGYF1GVKHa8ilUIqCmIp0NOoUSOrk5DfUtBDI9dOnDhhbdH4LnWYuummmyIeoZGECtqo65BK97F//37PTkdeASx1d1LHI42wC1e6nwoVKhh1PrJLXXpCjZuLbwDrmWeeMaNHj3au9dlnn5mWLVtG9NACBWSee+45Z+2nn35qnnrqKc+97gCWAk3r1q2zAlbhyh1W0trbb7/dbNq0yemY5bVfHZ0U1gvscKTuXfrOvcorsKS12p8tW7aw9+juxqQQm7qUaTSiu/TOKERmf796/u+//95X1yl3UEnhxH//+99O96/Aa3k9z1/+8hcrsOMOC/n6shNxkQJro0aNcq6g0YAK34UK5mmh1mufXQ8++KAVlIumNKpv/vz5zhaF4jp37hzNEc7apA5g6XvX7yCwNm/ebIUpKQQQQAABBBBAAAEEEEAAAQRSmgABrJT2jXA/CCCAAAIIIIAAAggggAACCCBwTQtoTJxGul28eNH3c6pzjjq/KIgUOCrP6wAFLBTosUvBo06dOvm+ljplKehh17Rp00yLFi3i7PcKYPXq1cu89957vq7VsWNHa4yeXTIZMGCA5974BLAURNM4RbuLlbqMrV692tc9apFGEGq/3f1JHbEWLlzoud8dwGrdurWZMmVKxGvpPHWhCiyNXpNRpNJYSY1otEudxNxn2Z95BZbUxSow5BPueu5uSgoIKdzmLnVfUxc2uxTeUoc3v6XfiLqx2aVAoLq4ucvreTTKUPeZkkqBP70LgRVpXKTW6nvV92uXfof6PUZT2jNjxgxni8Zq9uzZM5ojnLVJHcDq06eP6d+/v3N9dddbv359TPfOJgQQQAABBBBAAAEEEEAAAQQSW4AAVmILcz4CCCCAAAIIIIAAAggggAACCCDgEjhw4IB59913rXDO6dOnfftUqlTJGp2nrkChKrDjTdq0ac3x48dDjgP0OuPcuXPWeo0kVKn7U+BYQnuPVwBry5Yt5q677vL1PBrvV7t2bWetAjZ25y33AfEJYM2ZM8c88sgjzpHqaBUYUPNzs+qWNX36dGupbE6ePOkZhHMHsDRK76GHHop4CXWMCuwapqCLvrecOXNG3OseUxcqFKWD3IEldeg6fPiwr+5o2j9p0iTTvn17555CBYLU8Urvgip//vzm4MGDEYODgQ+6Y8cOq7OXXQoivfTSS3Es3M+TL18+qytXSup+pc5fei/sAKAeQgG5L7/8MuJ9qlueuubZ9fjjj1vfQTSlEYZ6R+zSma+//no0RzhrkzKApe5uRYsWtUZ+2uUntBbTg7EJAQQQQAABBBBAAAEEEEAAgQQQIICVAIgcgQACCCCAAAIIIIAAAggggAACCMQicOnSJbN48WKzYsUK88033xiN17p8+XLYo/LmzWt1cCpWrFicdQot5M6d2xk/WLp0abNt27aob03XOHr0qLWvbt26ZtmyZXHOcAewcuXKZY4dO+b7WuospRGH9vNmyJDB/Pbbb0ahIHfFJ4DVvXt38+GHHzpHKhBz9913+75PLXR3mdq3b5815tFd7gBWqHXufRq7p5F0dml8n8av+akFCxaYJk2aOEvVeSqwa1LgGe7AkgJ9GpHot/Q8geE/BWT27NkTtF3hNL0LehdVChupK1c05fbo0KGDGTt2bJwj3M8jBwWbUkrt3r3bVK9e3emepvsqWbKk+fbbb32F3hKjA1aoMJsfs6QMYC1fvjyok1n69OmNxmvq3aIQQAABBBBAAAEEEEAAAQQQSIkCBLBS4rfCPSGAAAIIIIAAAggggAACCCCAwHUpoDCSOgcpoKFRahrd5hXIKleunDWKK02aNEFO6mZUoECBBLUrX7682bhxY5wz3QEsdbNSICaaCuyUpH0606u7V3wCWBoZKMeErB9//NHoO3CXO4ClrkcZM2b0denAcEu4bmDuw9whpH79+pm+fft6XtO9Vt2sJkyY4Ov+7EU5cuQwZ86csf5fjcO8cuVKUCcndTHTmMeELHURUzexSM/etWtXM3z48IS8dMxnKSxUo0YNs3fvXucMhWWeRucAABlqSURBVPb02/YK73ldSN3MAsdDajTo3Llzo7qnwI542hiuQ1qkg5MygKV3M7DbV/Pmza3ufxQCCCCAAAIIIIAAAggggAACKVWAAFZK/Wa4LwQQQAABBBBAAAEEEEAAAQQQuO4FNIZOHY0GDx5srl69GuQxefJk06ZNm6C/qduV3xGAfnG9uhxprzuAFUtAok6dOkGhrVDBpvgEsNTtKpouT35cVq5caWrVqhVnqTuAZXeB8nNmYLglmjCbO1Sl8JVCWF7lXtujRw8zaNAgP7fnrNH7oO/erlOnThmFsuxSt6umTZtGdWakxXpP1BHJXe7nee2118zbb78d6bhE//zEiRPW+xHYfS5PnjxWl7sSJUr4vr57vGS9evXMkiVLfO/Xwvvuuy/ITme2bds2qjPsxUkVwDp79qw1ulLjUO2aN2+eadasWUz3zSYEEEAAAQQQQAABBBBAAAEEkkKAAFZSKHMNBBBAAAEEEEAAAQQQQAABBBBAIB4CGqumLkCBISx1dlq4cGHQqequo647CVnqSBUYuLHPdgewFOpQuCOaUlAncDzdqlWrrJFt7opPAKt48eJGo+ASsjQyUmErd6W2ANbrr79u3nrrrahoFPALDBYdOHDAFCpUyDljypQpMQd8Qt1IqEBaNOGzqB4yHos1RlOhpx9++ME5RQE1vTMVKlSI6mR1btPv3C6NL9y+fXtUZ2jPzp07nT06s0GDBlGdYS9OqgDW+PHjjcZO2pUvXz6j9yxt2rQx3TebEEAAAQQQQAABBBBAAAEEEEgKAQJYSaHMNRBAAAEEEEAAAQQQQAABBBBAAIF4CnTs2NGMGzfOOSVr1qxGYY/A0qjAihUrOn8qXbq0GTp0aLyunClTJs9QVGrpgKVRgZs3b3YMFO4oXLhwvEwqVapkcubMGeeM1BbASowOWBoVqG5odql7lTpTxadkLXN3pbQAlkZOKjD19ddfO7eaOXNms3jxYs/fUCQT928sS5YsRt2hointOX/+vLPl559/NjfffHM0RzhrkyqA5f4dxfKexvSAbEIAAQQQQAABBBBAAAEEEEAgHgIEsOKBx1YEEEAAAQQQQAABBBBAAAEEEEAgqQTc3XB0Xff4t/379weFK0qVKmV++umnRLlFdzhEI9c0mi+aKlu2rNmyZYuzRWeq45a74tMByz2C7bvvvjNVqlSJ5jZ9r01tAax27dqZiRMn+n4+LVQ3pzNnzlh7brjhBnPlyhUTGMzRmL3A8YyNGjUyCxYsiOoafhenpADW5cuXrS51gV3pMmTIYObPn2/q16/v95GC1mmEpQJUCnbZFeo34nUBha1uvfVW5yOdpdCmO0jl9+aSIoC1d+9eU6xYMRM4vlP/RiT0aFW/z8w6BBBAAAEEEEAAAQQQQAABBPwKEMDyK8U6BBBAAAEEEEAAAQQQQAABBBBAIBkFNEZM48QC65dffjEFChRw/vT7779bARk7sKHuOwpppUuXLsHv3B3Auummm8zx48d9X0f3qi5eCq6oFFZROMTrXuMTwHrqqafM2LFjnfvSiLzWrVv7vs9oFqa2AJa6pa1fv973I7oDPUWLFjV79uwJ2q9RcUWKFHH+phGQu3bt8n2NaBamlACWRoO2aNHCzJ4927l9jcubOXOmFcqKT91zzz1GoUG7pk6dalq1auXrSK1t06aNs7ZatWpm9erVvvZ6LUqKAFa/fv3MG2+84Vxenc/WrVsX8z2zEQEEEEAAAQQQQAABBBBAAIGkEiCAlVTSXAcBBBBAAAEEEEAAAQQQQAABBBCIh8CGDRvijGG7dOmSSZ8+fdCp6razdOlS52/qSFSjRo14XNl7qzuApVXRdKrRmLbatWs7h1etWtWsXbvW82IdOnQwGh1ol0I/Cv/4KQWu2rZt6yzVKMcxY8b42Rr1mtQWwFLY7fDhw0bhOT81adIk0759e2epQkfTpk2Ls1Whq927dzt/37dvX1Aoy8+1/KxJCQEsdWpSQFA2dqkzmDqLBb53fp7Ha03//v1Nnz59nI+efPLJoFGk4c7V2gkTJjhL3nnnHfPqq6/GeitxOmepW1Vgh62YD/7vRlmq+5XOtWv48OGma9eu8T2a/QgggAACCCCAAAIIIIAAAggkugABrEQn5gIIIIAAAggggAACCCCAAAIIIIBA/AVGjx5tnnnmGeeg/Pnzm0OHDsU5eNCgQeall15y/v7YY4+Z6dOnx/8GXCd4BbB69epl3nvvPV/XUhBq3LhxztqXX37ZDBw40HPv888/b0aMGOF8tnXrVnPnnXf6us6RI0dM4cKFrVF5Ko1hUyenXLly+dofzaLUFsDSs40cOdJ06dLF12O6xzl+9NFH5tlnn42z1/19hftufV04xKKUEMB67rnnjBwC6+OPPzadO3eOz6M5ezdv3mzKlSvn/P/qGqffvf43XKmbnLrjnTt3zlm2bds2U7p06ZjvK7E7YGmEqX5Ddilcqmf1GxCM+cHYiAACCCCAAAIIIIAAAggggEACCBDASgBEjkAAAQQQQAABBBBAAAEEEEAAAQTCCRw7dswsXrzYtGzZ0qg7TrSlMX0aF6cAhV3qRBTY3cb+++nTp62uNBo9qNL15s2bZ5o0aRLtZcOu9wpgaeThjh07InY70nOUL1/eCUXpQtpXokQJz2v27dvXvPnmm85n8+fPN02bNvX9PO4OWqE6N/k+MMTC1BjAUkhH4y2zZcsW9vEXLVpk7r//fmdNpkyZjEZg3njjjXH2qUOZvks79Ka1q1atst7hhKzkDmCpm9SAAQOCHumDDz4wPXv2TMjHNFWqVDE//PCDc6Y6YgX+HrwupjXqnmWXRhmuWbMmXveV2AEs9+/0kUceMbNmzYrXPbMZAQQQQAABBBBAAAEEEEAAgaQSIICVVNJcBwEEEEAAAQQQQAABBBBAAAEErlsBO6yk7jMKbShYoFCKn7p48aJp166dmTlzZtDyZcuWmbp163oeoVBI4KgxhWsmT55sHnjgAT+XtNasX7/e6mYVqnuWVwBL+ypVqmRWrFgRMtBz9OhRayTirl27nHtRsGfhwoUh723GjBlGoSm7QoXPQh2gQFCZMmXM+fPnnSWdOnUyGm/mHuEY6owTJ05YnY7UjahZs2aey1JjAEsP0rhxYzN37lyjkYRepXGC1atXN7/++qvzsbqxjRo1KuR3ps/Vtc0uBb1mz55tqlWr5vsdXL58uTXi8JNPPvHck5wBLHVr6927d9B9KSjYr18/38/nd+E///lP06hRI2e5vieNGa1Vq5bnEeokpVGkv//+u/O51quDWXwqMQNY+m2qq586d9kVbdAyPs/GXgQQQAABBBBAAAEEEEAAAQTiK0AAK76C7EcAAQQQQAABBBBAAAEEEEAAAQQiCLjDStmzZzcaDdigQQMrjKRwirvUXUihmPfff99of2A1b97cCrOEqj/++MMKCS1YsMBZovDEQw89ZLp27WqFaTJkyBC0XUEvjTtTUENnb9iwwfr8zz//9LyM+5luueUWa7SfqlixYmbIkCFWaCRt2rTW39TF64svvjA9evQwBw4ccM5UEG3Lli3WnlCl4I/GCAYGSh5++GGrC5bsAoNDOk/P5y4FeVq1ahX05zvuuMMa16hgWr58+YI+03MruLV69Wrz+eefG4VgLly4YMaPH2+eeOIJz1tNbQGswO9MwTmNr1Soxw7aaHzd1KlTzSuvvGJOnjzpPLOstm/fbnLmzBnyO5OVvoeNGzc6a/QutG3b1hrPV7lyZefdsBecPXvW/Pjjj1YYT++gOnPpHt3vv70+uQJYEydOjPMO6HesAFa0VbBgQV9jARs2bGh10bMrY8aMVvetp59+2qjznErf16effmqFL/V7tksBu6+++srXrf30009WZzOvUqgrsBTqdP9u9Hmo32C4G5g0aZJRsNIuhbH2798f5x3x9RAsQgABBBBAAAEEEEAAAQQQQCAZBAhgJQM6l0QAAQQQQAABBBBAAAEEEEAAgetLIFS3KFshV65cJnfu3NY4NwUnDh06FNRtKFCratWqVhBDIa5wpVGEClwppOIuha8UbFGARtfTuEKFoq5evRpnrd8AlsITCtiMHTvWOSNHjhzWOESdsXfv3qDuNlqkoI/GKKrDV6Tq2LGjGTduXKRlYQM7gwcPNr169TIKqLmrSJEi1negZ5DH4cOH49yv9lxLASyNqVu7dq1ZsmSJw6F3Ue+G3gt9ZwpSBZbenS+//NLUq1cv4nehd0rhHwXs3JUlSxZrVKXeEXU/UsDr4MGDcQJ/KTGApQCeQlgJUX67uR05csTqHqbvJLAUdrrtttssNwUGA4NXWqdgo0YP5smTx9ftJsSzhfvOQt2EunOp45ldGuOocY4UAggggAACCCCAAAIIIIAAAqlFgABWavmmuE8EEEAAAQQQQAABBBBAAAEEEEi1AseOHbMCK5s2bYr5GW644QajsXkaC6iRgn7qypUrVveiYcOGGf3f0ZYCMvv27fPc5g6VKUiiUXGtW7cO253LPkyj/0aMGGF18PFTGk2m0Y2BYSGvfZHCH4sWLTJPPvmkFXKLthQ+mjNnjhUq8qrU1gFLHZu6d+9udRJbtWpVRA69d+qIpfV+S12ZNI5wypQpIbuphTurZs2a5uuvv/ZcklwdsBIipGQ/kN8Altarw9yDDz7o+9+R8uXLm3nz5llBN7+VEM8W6Tfovhf9G2MHNe3PFNq76667/N426xBAAAEEEEAAAQQQQAABBBBIdgECWMn+FXADCCCAAAIIIIAAAggggAACCCBwvQioQ43G8K1YscIKvASOdQtloBF7GleoDlBlypSJiUrXHThwoDXSUOP8wpWCEBqN+Oijjxp1pVHwy6u8AljqZqVOPGPGjDH9+/f3DG+lSZPGCqOpG1Xp0qWjeh6dre5fM2bMsEYkKrihYFbgaEI/4Q91CdKoNt2ngh6hunzp5rJmzWpq165thY5atGgRduxeagxg9evXz/LT+EH9p7CguxSWUzc1fa5RkLGUxltqZJ7GC6rDWLgqWbKk0cg9eavrU6i63gJYctAozw8//NAMHTo05KhAjTV88cUXTbdu3Yy+u2gqOQJY+rdC3djs0jjMdevWRXPbrEUAAQQQQAABBBBAAAEEEEAg2QUIYCX7V8ANIIAAAggggAACCCCAAAIIIIDA9Sig0I862uzatcsKEmlkoMa9Zc6c2epwpRBFuXLlYg68eJnqmtu2bbP+U9BGQRh1ddIYuKJFi1qBKF3XT4UKYNl7NeZv/fr1ZuPGjda1NCqtUKFCplatWiZ//vx+LpEka44ePWq+++47a+Tg8ePHrfGEGu+oeyxVqpQpXry4SZcuXZLcS3JfRF3SNK5OoTSFA+WgwFWdOnWs8ZgJUfJVeE7vvd6LM2fOWO+8zte4PL2DfsflJcT9pNYz7N+XuurZocq8efMadb2qWLFiyOBkan1e7hsBBBBAAAEEEEAAAQQQQACBlC5AACulf0PcHwIIIIAAAggggAACCCCAAAIIIJACBSIFsFLgLXNLCCCAAAIIIIAAAggggAACCCCAAAIIJIoAAaxEYeVQBBBAAAEEEEAAAQQQQAABBBBA4NoWIIB1bX+/PB0CCCCAAAIIIIAAAggggAACCCCAgH8BAlj+rViJAAIIIIAAAggggAACCCCAAAIIIPBfAQJYvAoIIIAAAggggAACCCCAAAIIIIAAAgj8nwABLN4EBBBAAAEEEEAAAQQQQAABBBBAAIGoBQhgRU3GBgQQQAABBBBAAAEEEEAAAQQQQACBa1SAANY1+sXyWAgggAACCCCAAAIIIIAAAggggEBiChDASkxdzkYAAQQQQAABBBBAAAEEEEAAAQQQSE0CBLBS07fFvSKAAAIIIIAAAggggAACCCCAAAIpRIAAVgr5IrgNBBBAAAEEEEAAAQQQQAABBBBAAIFkFyCAlexfATeAAAIIIIAAAggggAACCCCAAAIIpD4BAlip7zvjjhFAAAEEEEAAAQQQQAABBBBAAAEEEkeAAFbiuHIqAggggAACCCCAAAIIIIAAAgggcE0LEMC6pr9eHg4BBBBAAAEEEEAAAQQQQAABBBBAIAoBAlhRYLEUAQQQQAABBBBAAAEEEEAAAQQQQAABBBBAAAEEEEAAAQQQQAABBBBAAAEEEAgUIIDF+4AAAggggAACCCCAAAIIIIAAAggggAACCCCAAAIIIIAAAggggAACCCCAAAIIxChAACtGOLYhgAACCCCAAAIIIIAAAggggAACCCCAAAIIIIAAAggggAACCCCAAAIIIIAAAgSweAcQQAABBBBAAAEEEEAAAQQQQAABBBBAAAEEEEAAAQQQQAABBBBAAAEEEEAAgRgFCGDFCMc2BBBAAAEEEEAAAQQQQAABBBBAAAEEEEAAAQQQQAABBBBAAAEEEEAAAQQQQIAAFu8AAggggAACCCCAAAIIIIAAAggggAACCCCAAAIIIIAAAggggAACCCCAAAIIIBCjAAGsGOHYhgACCCCAAAIIIIAAAggggAACCCCAAAIIIIAAAggggAACCCCAAAIIIIAAAggQwOIdQAABBBBAAAEEEEAAAQQQQAABBBBAAAEEEEAAAQQQQAABBBBAAAEEEEAAAQRiFCCAFSMc2xBAAAEEEEAAAQQQQAABBBBAAAEEEEAAAQQQQAABBBBAAAEEEEAAAQQQQAABAli8AwgggAACCCCAAAIIIIAAAggggAACCCCAAAIIIIAAAggggAACCCCAAAIIIIBAjAIEsGKEYxsCCCCAAAIIIIAAAggggAACCCCAAAIIIIAAAggggAACCCCAAAIIIIAAAgggQACLdwABBBBAAAEEEEAAAQQQQAABBBBAAAEEEEAAAQQQQAABBBBAAAEEEEAAAQQQiFGAAFaMcGxDAAEEEEAAAQQQQAABBBBAAAEEEEAAAQQQQAABBBBAAAEEEEAAAQQQQAABBAhg8Q4ggAACCCCAAAIIIIAAAggggAACCCCAAAIIIIAAAggggAACCCCAAAIIIIAAAjEKEMCKEY5tCCCAAAIIIIAAAggggAACCCCAAAIIIIAAAggggAACCCCAAAIIIIAAAggggAABLN4BBBBAAAEEEEAAAQQQQAABBBBAAAEEEEAAAQQQQAABBBBAAAEEEEAAAQQQQCBGAQJYMcKxDQEEEEAAAQQQQAABBBBAAAEEEEAAAQQQQAABBBBAAAEEEEAAAQQQQAABBBAggMU7gAACCCCAAAIIIIAAAggggAACCCCAAAIIIIAAAggggAACCCCAAAIIIIAAAgjEKEAAK0Y4tiGAAAIIIIAAAggggAACCCCAAAIIIIAAAggggAACCCCAAAIIIIAAAggggAACBLB4BxBAAAEEEEAAAQQQQAABBBBAAAEEEEAAAQQQQAABBBBAAAEEEEAAAQQQQACBGAUIYMUIxzYEEEAAAQQQQAABBBBAAAEEEEAAAQQQQAABBBBAAAEEEEAAAQQQQAABBBBAgAAW7wACCCCAAAIIIIAAAggggAACCCCAAAIIIIAAAggggAACCCCAAAIIIIAAAgggEKMAAawY4diGAAIIIIAAAggggAACCCCAAAIIIIAAAggggAACCCCAAAIIIIAAAggggAACCBDA4h1AAAEEEEAAAQQQQAABBBBAAAEEEEAAAQQQQAABBBBAAAEEEEAAAQQQQAABBGIUIIAVIxzbEEAAAQQQQAABBBBAAAEEEEAAAQQQQAABBBBAAAEEEEAAAQQQQAABBBBAAAECWLwDCCCAAAIIIIAAAggggAACCCCAAAIIIIAAAggggAACCCCAAAIIIIAAAggggECMAgSwYoRjGwIIIIAAAggggAACCCCAAAIIIIAAAggggAACCCCAAAIIIIAAAggggAACCCBAAIt3AAEEEEAAAQQQQAABBBBAAAEEEEAAAQQQQAABBBBAAAEEEEAAAQQQQAABBBCIUYAAVoxwbEMAAQQQQAABBBBAAAEEEEAAAQQQQAABBBBAAAEEEEAAAQQQQAABBBBAAAEECGDxDiCAAAIIIIAAAggggAACCCCAAAIIIIAAAggggAACCCCAAAIIIIAAAggggAACMQoQwIoRjm0IIIAAAggggAACCCCAAAIIIIAAAggggAACCCCAAAIIIIAAAggggAACCCCAAAEs3gEEEEAAAQQQQAABBBBAAAEEEEAAAQQQQAABBBBAAAEEEEAAAQQQQAABBBBAIEYBAlgxwrENAQQQQAABBBBAAAEEEEAAAQQQQAABBBBAAAEEEEAAAQQQQAABBBBAAAEEECCAxTuAAAIIIIAAAggggAACCCCAAAIIIIAAAggggAACCCCAAAIIIIAAAggggAACCMQoQAArRji2IYAAAggggAACCCCAAAIIIIAAAggggAACCCCAAAIIIIAAAggggAACCCCAAAIEsHgHEEAAAQQQQAABBBBAAAEEEEAAAQQQQAABBBBAAAEEEEAAAQQQQAABBBBAAIEYBQhgxQjHNgQQQAABBBBAAAEEEEAAAQQQQAABBBBAAAEEEEAAAQQQQAABBBBAAAEEEECAABbvAAIIIIAAAggggAACCCCAAAIIIIAAAggggAACCCCAAAIIIIAAAggggAACCCAQowABrBjh2IYAAggggAACCCCAAAIIIIAAAggggAACCCCAAAIIIIAAAggggAACCCCAAAII/A/GE3Ny5xN9tAAAAABJRU5ErkJggg==">
            <a:extLst>
              <a:ext uri="{FF2B5EF4-FFF2-40B4-BE49-F238E27FC236}">
                <a16:creationId xmlns:a16="http://schemas.microsoft.com/office/drawing/2014/main" id="{DB19ABCC-C520-CA05-01E4-23585F061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90" y="431115"/>
            <a:ext cx="7212284" cy="6312218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3B1E495-B062-9770-BEB9-37BA87D4A40B}"/>
              </a:ext>
            </a:extLst>
          </p:cNvPr>
          <p:cNvSpPr txBox="1"/>
          <p:nvPr/>
        </p:nvSpPr>
        <p:spPr>
          <a:xfrm>
            <a:off x="7625080" y="1711960"/>
            <a:ext cx="419608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err="1">
                <a:cs typeface="Calibri"/>
              </a:rPr>
              <a:t>Is</a:t>
            </a:r>
            <a:r>
              <a:rPr lang="it-IT" sz="2800">
                <a:cs typeface="Calibri"/>
              </a:rPr>
              <a:t> a </a:t>
            </a:r>
            <a:r>
              <a:rPr lang="it-IT" sz="2800" err="1">
                <a:cs typeface="Calibri"/>
              </a:rPr>
              <a:t>temporary</a:t>
            </a:r>
            <a:r>
              <a:rPr lang="it-IT" sz="2800">
                <a:cs typeface="Calibri"/>
              </a:rPr>
              <a:t> </a:t>
            </a:r>
            <a:r>
              <a:rPr lang="it-IT" sz="2800" err="1">
                <a:cs typeface="Calibri"/>
              </a:rPr>
              <a:t>flux</a:t>
            </a:r>
            <a:r>
              <a:rPr lang="it-IT" sz="2800">
                <a:cs typeface="Calibri"/>
              </a:rPr>
              <a:t> </a:t>
            </a:r>
            <a:r>
              <a:rPr lang="it-IT" sz="2800" err="1">
                <a:cs typeface="Calibri"/>
              </a:rPr>
              <a:t>reduction</a:t>
            </a:r>
            <a:r>
              <a:rPr lang="it-IT" sz="2800">
                <a:cs typeface="Calibri"/>
              </a:rPr>
              <a:t> due to the </a:t>
            </a:r>
            <a:r>
              <a:rPr lang="it-IT" sz="2800" err="1">
                <a:cs typeface="Calibri"/>
              </a:rPr>
              <a:t>passage</a:t>
            </a:r>
            <a:r>
              <a:rPr lang="it-IT" sz="2800">
                <a:cs typeface="Calibri"/>
              </a:rPr>
              <a:t> in the medium of a </a:t>
            </a:r>
            <a:r>
              <a:rPr lang="it-IT" sz="2800" err="1">
                <a:cs typeface="Calibri"/>
              </a:rPr>
              <a:t>coronal</a:t>
            </a:r>
            <a:r>
              <a:rPr lang="it-IT" sz="2800">
                <a:cs typeface="Calibri"/>
              </a:rPr>
              <a:t> mass </a:t>
            </a:r>
            <a:r>
              <a:rPr lang="it-IT" sz="2800" err="1">
                <a:cs typeface="Calibri"/>
              </a:rPr>
              <a:t>ejection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0BA2D5-0837-C965-A5A2-152BD2C8BA6B}"/>
              </a:ext>
            </a:extLst>
          </p:cNvPr>
          <p:cNvSpPr txBox="1"/>
          <p:nvPr/>
        </p:nvSpPr>
        <p:spPr>
          <a:xfrm>
            <a:off x="7614920" y="4399279"/>
            <a:ext cx="419608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err="1">
                <a:cs typeface="Calibri"/>
              </a:rPr>
              <a:t>HelMod</a:t>
            </a:r>
            <a:r>
              <a:rPr lang="it-IT" sz="2800">
                <a:cs typeface="Calibri"/>
              </a:rPr>
              <a:t> </a:t>
            </a:r>
            <a:r>
              <a:rPr lang="it-IT" sz="2800" err="1">
                <a:cs typeface="Calibri"/>
              </a:rPr>
              <a:t>is</a:t>
            </a:r>
            <a:r>
              <a:rPr lang="it-IT" sz="2800">
                <a:cs typeface="Calibri"/>
              </a:rPr>
              <a:t> </a:t>
            </a:r>
            <a:r>
              <a:rPr lang="it-IT" sz="2800" err="1">
                <a:cs typeface="Calibri"/>
              </a:rPr>
              <a:t>designed</a:t>
            </a:r>
            <a:r>
              <a:rPr lang="it-IT" sz="2800">
                <a:cs typeface="Calibri"/>
              </a:rPr>
              <a:t> to </a:t>
            </a:r>
            <a:r>
              <a:rPr lang="it-IT" sz="2800" err="1">
                <a:cs typeface="Calibri"/>
              </a:rPr>
              <a:t>average</a:t>
            </a:r>
            <a:r>
              <a:rPr lang="it-IT" sz="2800">
                <a:cs typeface="Calibri"/>
              </a:rPr>
              <a:t> on a solar </a:t>
            </a:r>
            <a:r>
              <a:rPr lang="it-IT" sz="2800" err="1">
                <a:cs typeface="Calibri"/>
              </a:rPr>
              <a:t>rotation</a:t>
            </a:r>
            <a:r>
              <a:rPr lang="it-IT" sz="2800">
                <a:cs typeface="Calibri"/>
              </a:rPr>
              <a:t>. But </a:t>
            </a:r>
            <a:r>
              <a:rPr lang="it-IT" sz="2800" err="1">
                <a:cs typeface="Calibri"/>
              </a:rPr>
              <a:t>we</a:t>
            </a:r>
            <a:r>
              <a:rPr lang="it-IT" sz="2800">
                <a:cs typeface="Calibri"/>
              </a:rPr>
              <a:t> can </a:t>
            </a:r>
            <a:r>
              <a:rPr lang="it-IT" sz="2800" err="1">
                <a:cs typeface="Calibri"/>
              </a:rPr>
              <a:t>try</a:t>
            </a:r>
            <a:r>
              <a:rPr lang="it-IT" sz="2800">
                <a:cs typeface="Calibri"/>
              </a:rPr>
              <a:t> to make some </a:t>
            </a:r>
            <a:r>
              <a:rPr lang="it-IT" sz="2800" err="1">
                <a:cs typeface="Calibri"/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23734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4533F-850E-FE8D-EB06-82FA3741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Calibri Light"/>
              </a:rPr>
              <a:t>The idea</a:t>
            </a:r>
            <a:endParaRPr lang="it-IT"/>
          </a:p>
        </p:txBody>
      </p:sp>
      <p:pic>
        <p:nvPicPr>
          <p:cNvPr id="7" name="Segnaposto contenuto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A8764E58-75AC-7280-A693-BB9E44AB1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870" y="1589564"/>
            <a:ext cx="9517380" cy="693420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DF1D53-C597-8E85-68F0-04E4E040AFEE}"/>
              </a:ext>
            </a:extLst>
          </p:cNvPr>
          <p:cNvSpPr txBox="1"/>
          <p:nvPr/>
        </p:nvSpPr>
        <p:spPr>
          <a:xfrm>
            <a:off x="4947920" y="60960"/>
            <a:ext cx="699516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err="1">
                <a:cs typeface="Calibri"/>
              </a:rPr>
              <a:t>how</a:t>
            </a:r>
            <a:r>
              <a:rPr lang="it-IT" sz="3200">
                <a:cs typeface="Calibri"/>
              </a:rPr>
              <a:t> the </a:t>
            </a:r>
            <a:r>
              <a:rPr lang="it-IT" sz="3200" err="1">
                <a:cs typeface="Calibri"/>
              </a:rPr>
              <a:t>diffusion</a:t>
            </a:r>
            <a:r>
              <a:rPr lang="it-IT" sz="3200">
                <a:cs typeface="Calibri"/>
              </a:rPr>
              <a:t> </a:t>
            </a:r>
            <a:r>
              <a:rPr lang="it-IT" sz="3200" err="1">
                <a:cs typeface="Calibri"/>
              </a:rPr>
              <a:t>parameter</a:t>
            </a:r>
            <a:r>
              <a:rPr lang="it-IT" sz="3200">
                <a:cs typeface="Calibri"/>
              </a:rPr>
              <a:t> </a:t>
            </a:r>
            <a:r>
              <a:rPr lang="it-IT" sz="3200" err="1">
                <a:cs typeface="Calibri"/>
              </a:rPr>
              <a:t>change</a:t>
            </a:r>
            <a:r>
              <a:rPr lang="it-IT" sz="3200">
                <a:cs typeface="Calibri"/>
              </a:rPr>
              <a:t> </a:t>
            </a:r>
            <a:r>
              <a:rPr lang="it-IT" sz="3200" err="1">
                <a:cs typeface="Calibri"/>
              </a:rPr>
              <a:t>during</a:t>
            </a:r>
            <a:r>
              <a:rPr lang="it-IT" sz="3200">
                <a:cs typeface="Calibri"/>
              </a:rPr>
              <a:t> the </a:t>
            </a:r>
            <a:r>
              <a:rPr lang="it-IT" sz="3200" err="1">
                <a:cs typeface="Calibri"/>
              </a:rPr>
              <a:t>forbush</a:t>
            </a:r>
            <a:r>
              <a:rPr lang="it-IT" sz="3200">
                <a:cs typeface="Calibri"/>
              </a:rPr>
              <a:t>?</a:t>
            </a:r>
            <a:endParaRPr lang="it-IT" sz="320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2148494-5424-93EC-2B38-D32F3CA0177A}"/>
              </a:ext>
            </a:extLst>
          </p:cNvPr>
          <p:cNvCxnSpPr/>
          <p:nvPr/>
        </p:nvCxnSpPr>
        <p:spPr>
          <a:xfrm flipH="1">
            <a:off x="2921635" y="498475"/>
            <a:ext cx="2042160" cy="980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Immagine che contiene testo, schermata, calligrafia, Carattere&#10;&#10;Descrizione generata automaticamente">
            <a:extLst>
              <a:ext uri="{FF2B5EF4-FFF2-40B4-BE49-F238E27FC236}">
                <a16:creationId xmlns:a16="http://schemas.microsoft.com/office/drawing/2014/main" id="{2EB6F44D-0426-AF01-1B3C-23B338D7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323"/>
          <a:stretch/>
        </p:blipFill>
        <p:spPr>
          <a:xfrm>
            <a:off x="5623560" y="2637662"/>
            <a:ext cx="4683760" cy="2851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055BD5C-4861-61BE-7193-116ABD859322}"/>
              </a:ext>
            </a:extLst>
          </p:cNvPr>
          <p:cNvSpPr txBox="1"/>
          <p:nvPr/>
        </p:nvSpPr>
        <p:spPr>
          <a:xfrm>
            <a:off x="289560" y="3058160"/>
            <a:ext cx="443484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err="1">
                <a:cs typeface="Calibri"/>
              </a:rPr>
              <a:t>We</a:t>
            </a:r>
            <a:r>
              <a:rPr lang="it-IT" sz="3200">
                <a:cs typeface="Calibri"/>
              </a:rPr>
              <a:t> </a:t>
            </a:r>
            <a:r>
              <a:rPr lang="it-IT" sz="3200" err="1">
                <a:cs typeface="Calibri"/>
              </a:rPr>
              <a:t>scan</a:t>
            </a:r>
            <a:r>
              <a:rPr lang="it-IT" sz="3200">
                <a:cs typeface="Calibri"/>
              </a:rPr>
              <a:t> on a </a:t>
            </a:r>
            <a:r>
              <a:rPr lang="it-IT" sz="3200" err="1">
                <a:cs typeface="Calibri"/>
              </a:rPr>
              <a:t>grid</a:t>
            </a:r>
            <a:r>
              <a:rPr lang="it-IT" sz="3200">
                <a:cs typeface="Calibri"/>
              </a:rPr>
              <a:t> of </a:t>
            </a:r>
            <a:r>
              <a:rPr lang="it-IT" sz="3200" err="1">
                <a:cs typeface="Calibri"/>
              </a:rPr>
              <a:t>values</a:t>
            </a:r>
            <a:r>
              <a:rPr lang="it-IT" sz="3200">
                <a:cs typeface="Calibri"/>
              </a:rPr>
              <a:t> testing </a:t>
            </a:r>
            <a:r>
              <a:rPr lang="it-IT" sz="3200" err="1">
                <a:cs typeface="Calibri"/>
              </a:rPr>
              <a:t>different</a:t>
            </a:r>
            <a:r>
              <a:rPr lang="it-IT" sz="3200">
                <a:cs typeface="Calibri"/>
              </a:rPr>
              <a:t> </a:t>
            </a:r>
            <a:r>
              <a:rPr lang="it-IT" sz="3200" err="1">
                <a:cs typeface="Calibri"/>
              </a:rPr>
              <a:t>values</a:t>
            </a:r>
            <a:r>
              <a:rPr lang="it-IT" sz="3200">
                <a:cs typeface="Calibri"/>
              </a:rPr>
              <a:t> of K0 for the first </a:t>
            </a:r>
            <a:r>
              <a:rPr lang="it-IT" sz="3200" err="1">
                <a:cs typeface="Calibri"/>
              </a:rPr>
              <a:t>region</a:t>
            </a:r>
            <a:r>
              <a:rPr lang="it-IT" sz="3200">
                <a:cs typeface="Calibri"/>
              </a:rPr>
              <a:t> </a:t>
            </a:r>
            <a:r>
              <a:rPr lang="it-IT" sz="3200" err="1">
                <a:cs typeface="Calibri"/>
              </a:rPr>
              <a:t>only</a:t>
            </a:r>
            <a:endParaRPr lang="it-IT" err="1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948DA5D-FC13-0F39-0215-80E670F6C21D}"/>
              </a:ext>
            </a:extLst>
          </p:cNvPr>
          <p:cNvCxnSpPr/>
          <p:nvPr/>
        </p:nvCxnSpPr>
        <p:spPr>
          <a:xfrm flipV="1">
            <a:off x="3881120" y="3947160"/>
            <a:ext cx="2133600" cy="91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A7F0D6D-9E5A-9ABC-5FD9-92EA050CB5B2}"/>
              </a:ext>
            </a:extLst>
          </p:cNvPr>
          <p:cNvSpPr txBox="1"/>
          <p:nvPr/>
        </p:nvSpPr>
        <p:spPr>
          <a:xfrm>
            <a:off x="213360" y="5755640"/>
            <a:ext cx="438404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err="1">
                <a:cs typeface="Calibri"/>
              </a:rPr>
              <a:t>We</a:t>
            </a:r>
            <a:r>
              <a:rPr lang="it-IT" sz="2800">
                <a:cs typeface="Calibri"/>
              </a:rPr>
              <a:t> </a:t>
            </a:r>
            <a:r>
              <a:rPr lang="it-IT" sz="2800" err="1">
                <a:cs typeface="Calibri"/>
              </a:rPr>
              <a:t>evaluated</a:t>
            </a:r>
            <a:r>
              <a:rPr lang="it-IT" sz="2800">
                <a:cs typeface="Calibri"/>
              </a:rPr>
              <a:t> </a:t>
            </a:r>
            <a:r>
              <a:rPr lang="it-IT" sz="2800" err="1">
                <a:cs typeface="Calibri"/>
              </a:rPr>
              <a:t>each</a:t>
            </a:r>
            <a:r>
              <a:rPr lang="it-IT" sz="2800">
                <a:cs typeface="Calibri"/>
              </a:rPr>
              <a:t> energy </a:t>
            </a:r>
            <a:r>
              <a:rPr lang="it-IT" sz="2800" err="1">
                <a:cs typeface="Calibri"/>
              </a:rPr>
              <a:t>separetevely</a:t>
            </a:r>
            <a:endParaRPr lang="it-IT" sz="2800" err="1"/>
          </a:p>
        </p:txBody>
      </p:sp>
    </p:spTree>
    <p:extLst>
      <p:ext uri="{BB962C8B-B14F-4D97-AF65-F5344CB8AC3E}">
        <p14:creationId xmlns:p14="http://schemas.microsoft.com/office/powerpoint/2010/main" val="137127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61E6BF-C9C5-F284-8BF2-0E3DEC65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Calibri Light"/>
              </a:rPr>
              <a:t>Best fitting K0 </a:t>
            </a:r>
            <a:r>
              <a:rPr lang="it-IT" err="1">
                <a:cs typeface="Calibri Light"/>
              </a:rPr>
              <a:t>value</a:t>
            </a:r>
            <a:r>
              <a:rPr lang="it-IT">
                <a:cs typeface="Calibri Light"/>
              </a:rPr>
              <a:t> from 3 GV to 10 GV</a:t>
            </a:r>
            <a:endParaRPr lang="it-IT"/>
          </a:p>
        </p:txBody>
      </p:sp>
      <p:pic>
        <p:nvPicPr>
          <p:cNvPr id="4" name="Segnaposto contenuto 3" descr="data:image/png;base64,iVBORw0KGgoAAAANSUhEUgAACWAAAAOECAYAAAAl6Aq0AAAgAElEQVR4XuzdB5hdRd348d/tW+627G4SUjB0A4goRQjkT5MSiiACoVc1gICvEcsbmkjTFxEFBAQkIIQSEDBGepESRAVeBIU3ISGEdLK97972P3MlGvaeu3vOuefePWf2Ozw+4TEzv5n5zNk5q+f3zAQyRhEKAggggAACCCCAAAIIIIAAAggggAACCCCAAAIIIIAAAggggAACCCCAAAIIIICAbYEACVi2zWiAAAIIIIAAAggggAACCCCAAAIIIIAAAggggAACCCCAAAIIIIAAAggggAACCGQFSMDiQUAAAQQQQAABBBBAAAEEEEAAAQQQQAABBBBAAAEEEEAAAQQQQAABBBBAAAEEHAqQgOUQjmYIIIAAAggggAACCCCAAAIIIIAAAggggAACCCCAAAIIIIAAAggggAACCCCAAAlYPAMIIIAAAggggAACCCCAAAIIIIAAAggggAACCCCAAAIIIIAAAggggAACCCCAgEMBErAcwtEMAQQQQAABBBBAAAEEEEAAAQQQQAABBBBAAAEEEEAAAQQQQAABBBBAAAEEECABi2cAAQQQQAABBBBAAAEEEEAAAQQQQAABBBBAAAEEEEAAAQQQQAABBBBAAAEEEHAoQAKWQziaIYAAAggggAACCCCAAAIIIIAAAggggAACCCCAAAIIIIAAAggggAACCCCAAAIkYPEMIIAAAggggAACCCCAAAIIIIAAAggggAACCCCAAAIIIIAAAggggAACCCCAAAIOBUjAcghHMwQQQAABBBBAAAEEEEAAAQQQQAABBBBAAAEEEEAAAQQQQAABBBBAAAEEEECABCyeAQQQQAABBBBAAAEEEEAAAQQQQAABBBBAAAEEEEAAAQQQQAABBBBAAAEEEEDAoQAJWA7haIYAAggggAACCCCAAAIIIIAAAggggAACCCCAAAIIIIAAAggggAACCCCAAAIIkIDFM4AAAggggAACCCCAAAIIIIAAAggggAACCCCAAAIIIIAAAggggAACCCCAAAIIOBQgAcshHM0QQAABBBBAAAEEEEAAAQQQQAABBBBAAAEEEEAAAQQQQAABBBBAAAEEEEAAARKweAYQQAABBBBAAAEEEEAAAQQQQAABBBBAAAEEEEAAAQQQQAABBBBAAAEEEEAAAYcCJGA5hKMZAggggAACCCCAAAIIIIAAAggggAACCCCAAAIIIIAAAggggAACCCCAAAIIIEACFs8AAggggAACCCCAAAIIIIAAAggggAACCCCAAAIIIIAAAggggAACCCCAAAIIIOBQgAQsh3A0QwABBBBAAAEEEEAAAQQQQAABBBBAAAEEEEAAAQQQQAABBBBAAAEEEEAAAQRIwOIZQAABBBBAAAEEEEAAAQQQQAABBBBAAAEEEEAAAQQQQAABBBBAAAEEEEAAAQQcCpCA5RCOZggggAACCCCAAAIIIIAAAggggAACCCCAAAIIIIAAAggggAACCCCAAAIIIIAACVg8AwgggAACCCCAAAIIIIAAAggggAACCCCAAAIIIIAAAggggAACCCCAAAIIIICAQwESsBzC0QwBBBBAAAEEEEAAAQQQQAABBBBAAAEEEEAAAQQQQAABBBBAAAEEEEAAAQQQIAGLZwABBBBAAAEEEEAAAQQQQAABBBBAAAEEEEAAAQQQQAABBBBAAAEEEEAAAQQQcChAApZDOJohgAACCCCAAAIIIIAAAggggAACCCCAAAIIIIAAAggggAACCCCAAAIIIIAAAiRg8QwggAACCCCAAAIIIIAAAggggAACCCCAAAIIIIAAAggggAACCCCAAAIIIIAAAg4FSMByCEczBBBAAAEEEEAAAQQQQAABBBBAAAEEEEAAAQQQQAABBBBAAAEEEEAAAQQQQIAELJ4BBBBAAAEEEEAAAQQQQAABBBBAAAEEEEAAAQQQQAABBBBAAAEEEEAAAQQQQMChAAlYDuFohgACCCCAAAIIIIAAAggggAACCCCAAAIIIIAAAggggAACCCCAAAIIIIAAAgiQgMUzgAACCCCAAAIIIIAAAggggAACCCCAAAIIIIAAAggggAACCCCAAAIIIIAAAgg4FCAByyEczRBAAAEEEEAAAQQQQAABBBBAAAEEEEAAAQQQQAABBBBAAAEEEEAAAQQQQAABErB4BhBAAAEEEEAAAQQQQAABBBBAAAEEEEAAAQQQQAABBBBAAAEEEEAAAQQQQAABhwIkYDmEoxkCCCCAAAIIIIAAAggggAACCCCAAAIIIIAAAggggAACCCCAAAIIIIAAAgggQAIWzwACCCCAAAIIIIAAAggggAACCCCAAAIIIIAAAggggAACCCCAAAIIIIAAAggg4FCABCyHcDRDAAEEEEAAAQQQQAABBBBAAAEEEEAAAQQQQAABBBBAAAEEEEAAAQQQQAABBEjA4hlAAAEEEEAAAQQQQAABBBBAAAEEEEAAAQQQQAABBBBAAAEEEEAAAQQQQAABBBwKkIDlEI5mCCCAAAIIIIAAAggggAACCCCAAAIIIIAAAggggAACCCCAAAIIIIAAAggggAAJWDwDCCCAAAIIIIAAAggggAACCCCAAAIIIIAAAggggAACCCCAAAIIIIAAAggggIBDARKwHMLRDAEEEEAAAQQQQAABBBBAAAEEEEAAAQQQQAABBBBAAAEEEEAAAQQQQAABBBAgAYtnAAEEEEAAAQQQQAABBBBAAAEEEEAAAQQQQAABBBBAAAEEEEAAAQQQQAABBBBwKEAClkM4miGAAAIIIIAAAggggAACCCCAAAIIIIAAAggggAACCCCAAAIIIIAAAggggAACJGDxDCCAAAIIIIAAAggggAACCCCAAAIIIIAAAggggAACCCCAAAIIIIAAAggggAACDgVIwHIIRzMEEEDAiUBfX5+8/vrrpk3Hjx8v4XDYSVjaIIAAAggggAACCCCAAAIIIIAAAggggAACCCCAAAIIIIAAAggg4EuBZDIp69atMx37rrvuKmVlZZ6fFwlYnl8iBogAAjoJvPLKKzJ9+nSdpsRcEEAAAQQQQAABBBBAAAEEEEAAAQQQQAABBBBAAAEEEEAAAQQQKIrAyy+/LHvvvXdRYrsZlAQsNzWJhQACCAwjQAIWjwgCCCCAAAIIIIAAAggggAACCCCAAAIIIIAAAggggAACCCCAAALWBEjAsuZELQQQQGBUCZCANaqWm8kigAACCCCAAAIIIIAAAggggAACCCCAAAIIIIAAAggggAACCBQgQAJWAXg0RQABBHQVeOihh+S4447TdXrMCwEEEEAAAQQQQAABBBBAAAEEEEAAAQQQQAABBBBAAAEEEEAAAdcESMByjZJACCCAgD4CJGDps5bMBAEEEEAAAQQQQAABBBBAAAEEEEAAAQQQQAABBBBAAAEEEECguAIkYBXXl+gIIICALwVIwPLlsjFoBBBAAAEEEEAAAQQQQAABBBBAAAEEEEAAAQQQQAABBBBAAIERECABawTQ6RIBBBDwusCf/vQn2W+//UyHOX/+fNltt928PgXGhwACHhFYtWqVTJ8+3XQ06hfRSZMmeWSkDAMBBLwuwH7i9RVifAj4R4D9xD9rxUgR8LoA+4nXV4jxIeAvAfYUf60Xo0XAywLsJ15eHcaGgL8E2E9y12sok/fff1+23nprzy9yIGMUz4+SASKAAAKaCLzyyitDJkzsvffemsyUaSCAQLEFPvzwQ9liiy1Mu1m+fLlMmTKl2EMgPgIIaCLAfqLJQjINBDwgwH7igUVgCAhoIsB+oslCMg0EPCLAnuKRhWAYCGggwH6iwSIyBQQ8IsB+krsQOpiQgOWRHzCGgQACo0OABKzRsc7MEoFSCOjwi2gpnOgDAQSGF2A/Gd6IGgggYE2A/cSaE7UQQGB4AfaT4Y2ogQAC1gXYU6xbURMBBIYWYD/hCUEAAbcE2E9yJXUwIQHLrZ8Qn8RpamqSjo4OSSaTUlVVJfX19RKNRn0yeufDHBgYkObmZuns7JRwOCzV1dXS0NDgPGARW/pljbq7u6WlpUXUn+Xl5VJXV5d1pQwtQAIWTwgCCLgloMMvom5ZEAcBBAoTYD8pzI/WCCDwHwH2E54GBBBwS4D9xC1J4iCAgBJgT+E5QAABtwTYT9ySJA4CCLCf5D4DOpiQgKX5z/Zbb70lv/vd7+TZZ5+Vf/7zn9kEpE1LKBSSrbbaSqZNmyZHHHGEHH744VokZKmEq4ULF8of/vAHefXVV2XZsmWSSqU+NXeVgLbDDjvIgQceKEcffbTsvPPOI/I0+GWNVAKbepYef/xxeeONN0TdwTq4jBs3Lus4Y8YMOeaYY2TixIkjYrppp2qjfuaZZ7LPweLFi7P/Y1v9HPT29mYTxyorK2X8+PHZn4Ntt91WvvSlL8kee+yR/e+KUUjAKoYqMREYnQI6/CI6OleOWSPgPQH2E++tCSNCwK8C7Cd+XTnGjYD3BNhPvLcmjAgBPwuwp/h59Rg7At4SYD/x1nowGgT8LMB+krt6OpiQgOXnn8ohxv7yyy/LRRddJOpPO2WzzTaT7373u/Ltb387e1KU30oikZBf/vKXct1118m6detsDX/69Oly9dVXy957722rndPKflkjdSLXZZddJnPnzs0mLVktkUhEjjvuuKzp5ptvbrWZK/XUCW/z5s2TW2+9VV577TVHMadOnZpNSlRz2GWXXRzFMGtEApZrlARCYNQL6PCL6KhfRAAQ8IgA+4lHFoJhIKCBAPuJBovIFBDwiAD7iUcWgmEgoIkAe4omC8k0EPCAAPuJBxaBISCgiQD7Se5C6mBCApYmP6Abp9Hf3y8XXHCB3H777ZLJZBzPbscdd5T58+eLSkLxS1EnfM2cOTN70pfTEggEZNasWdkkrmJdzeinNVInXn3zm9/MXjXotKgTplRCnHItRVmwYIF873vfkyVLlrjS3cEHHyxPPvmkK7FUEBKwXKMkEAKjXkCHX0RH/SICgIBHBNhPPLIQDAMBDQTYTzRYRKaAgEcE2E88shAMAwFNBNhTNFlIpoGABwTYTzywCAwBAU0E2E9yF1IHExKwNPkBVdNobW3NXv32l7/8xZVZVVdXZ6+c+/KXv+xKvGIGeeqpp+TYY4/NuWLRaZ977rln9qq92tpapyFM2/lpja666iq55JJLCkrk2xTh3HPPlZtuuklUklsxSk9PT/bktjvuuMPV8CRgucpJMAQQcFFAh19EXeQgFAIIFCDAflIAHk0RQOBTAuwnPBAIIOCWAPuJW5LEQQABJcCewnOAAAJuCbCfuCVJHAQQYD/JfQZ0MCEBS5Of7a6uLjnggAPkr3/9q6szqqiokKefflr22msvV+O6Geyll16SQw45xNb1eFb6V0lYzzzzjKgTnNwoflqja6+9Vr7//e+7Me1PxVCns6nTxdwuzc3Ncuihh7r+/KtxkoDl9moRDwEE3BLQ4RdRtyyIgwAChQmwnxTmR2sEEPiPAPsJTwMCCLglwH7iliRxEEBACbCn8BwggIBbAuwnbkkSBwEE2E9ynwEdTEjA0uRn+8QTT5T7778/72w++9nPytlnny3777+/bLHFFtnr9davXy9/+9vf5N5775XHHnss70lHY8eOlb///e8yfvx4z2mtXr1adt55Z2lqajIdmzpt6atf/aqcfPLJsttuu8m4ceNEXQG4fPlyee655+TWW2+VxYsX553XqaeeKnfffbcr8/bLGqnr9lQyU74rLFVC2hlnnCFHH320fO5zn8ueEtbZ2Snvvvuu/OEPf8hefznUlYW/+c1v5Mwzz3TFVAVRfU2fPj3bf74SiURkn332kX333VfUz8KECRNEJReqpDh1KtnKlSvljTfeyP48vPPOO5+aOwlYri0VgRBAwGUBHX4RdZmEcAgg4FCA/cQhHM0QQCBHgP2EhwIBBNwSYD9xS5I4CCCgBNhTeA4QQMAtAfYTtySJgwAC7Ce5z4AOJiRgafCzfc8994hKFDIroVBIrrzySvne974n6t/zlddee02OP/54WbFihWkVt5NQ3GJX1yOqRCqz8pnPfEYeeOAB2WOPPfJ2l0qlRJ32dPHFF4v6d7Ny3333yQknnFDQkP2yRiqZSSUobdiwwXS+++23XzZhTyUw5SttbW3ZZL8HH3zQtIpKfHr77bdlq622KshUNVbJdAceeKC8/PLLprFUstjs2bPlvPPOE5VIaKWsWrVKHn30UZk3b172Ok+3n/1XXnklmzBmVtQ89t57byvDpA4CCCDA/3nIM4AAAq4J6PA/bF3DIBACCBQkwH5SEB+NEUBgEwH2Ex4HBBBwU4A9xU1NYiEwugXYT0b3+jN7BNwUYD/J1dTBhAQsN39KRiCWOnlo2223lXXr1uX0HgwGRSX+qJOXrJQ1a9ZkE0M++OAD0+qPPPJI9jQpr5T58+fLzJkzTYez5ZZbZpNyhkoU2rShOj1MnZKVTqdz4qkY6pSseDzuaOp+WqNzzz1XbrnlFtN5Hn744aKeAXWalJVyzjnnZE8YMytf+cpX5Pe//72VMEPWUVca3njjjaZ11BWSKnluypQpjvtRCVjqWs/zzz/fcYzBDUnAco2SQAiMegEdfhEd9YsIAAIeEWA/8chCMAwENBBgP9FgEZkCAh4RYD/xyEIwDAQ0EWBP0WQhmQYCHhBgP/HAIjAEBDQRYD/JXUgdTEjA8vkP6I9//GO57LLLTGfxwx/+UK655hpbM1QnE+2+++7Zk4UGl+22207ee+89Udf6jXRRiVJqPEuXLs0ZSiwWyybN7LTTTraG+d///d/yk5/8xLTNVVddJXPmzLEVb2Nlv6yRSrxTyXxmJ4Fts8028uabb9pKQlNx1JV/KuHIrCxatEimTZvmyFQ1euqpp2TGjBmmVyUedthh8vDDD0tZWZnj+MVqSAJWsWSJi8DoE9DhF9HRt2rMGAFvCrCfeHNdGBUCfhRgP/HjqjFmBLwpwH7izXVhVAj4VYA9xa8rx7gR8J4A+4n31oQRIeBXAfaT3JXTwYQELL/+RBrj7u3tFXXNntl1ceoEKJUsFY1Gbc/woosukquvvtq0nbqa7aijjrId0+0GKrnm2GOPNQ2rxq+uXbRbVNLZ9ttvb3oC2Lhx47LXM6rkLjvFT2ukrun71a9+ZTq9Z555RtR1j3aLegZVIlwymcxpeuSRR8pjjz1mN2S2/sDAgOywww6mCXi77LJL9vSz8vJyR7GL3YgErGILEx+B0SOgwy+io2e1mCkC3hZgP/H2+jA6BPwkwH7ip9VirAh4W4D9xNvrw+gQ8JsAe4rfVozxIuBdAfYT764NI0PAbwLsJ7krpoMJCVh++0ncZLz33nuvnHLKKaYzuOuuu+S0005zNLuOjg6ZNGmSqKvzBpeDDjooe/LQSBeVDPTcc8/lDKO6ulpWrlwp6k8nRbmdccYZpk3VdXYnnHCCrbB+WSOVKKaSzMzWXJ1i9cILL9ia96aVTz/9dLn77rtz2qsrMj/66COZOHGi7djXX3+9zJ49O6edSrp66623sid5ebWQgOXVlWFcCPhPQIdfRP2nzogR0FOA/UTPdWVWCIyEAPvJSKjTJwJ6CrCf6LmuzAqBkRJgTxkpefpFQD8B9hP91pQZITBSAuwnufI6mJCANVI/US70q65fe/LJJ3MiNTQ0yOrVqx2dfrUxWL7TkEKhUDa2StYZqbJmzRqZPHmyqGsIB5cLLrhAfvnLXzoemjoFSyUENTc358Q4/PDD5Q9/+IOt2H5ZowcffFCOP/5407k98sgj8tWvftXWvDet/Prrr8tuu+1m2v5nP/uZfPe737UVO5FIyJQpU0Q9B4OLuiZSXRfp5UIClpdXh7Eh4C8BHX4R9Zc4o0VAXwH2E33XlpkhUGoB9pNSi9MfAvoKsJ/ou7bMDIGREGBPGQl1+kRATwH2Ez3XlVkhMBIC7Ce56jqYkIA1Ej9NLvSpTqmqr683vdrt7LPPlltuuaWgXv785z/LtGnTTGP8+te/lm9+85sFxS+ksZrbueeeaxritddeky996UuFhJdZs2bJbbfdlhMjEolIS0uLxONxS/H9tEYzZ86U+fPn58yrpqZG1q9fb/vqxcGBtttuO1myZElO/D333FNeffVVS54bK+U7VUydfqWSA+vq6mzFK3VlErBKLU5/COgroMMvovquDjNDwF8C7Cf+Wi9Gi4CXBdhPvLw6jA0Bfwmwn/hrvRgtAl4XYE/x+goxPgT8I8B+4p+1YqQIeF2A/SR3hXQwIQHL6z95eca3YMECOfLII03/9o9//KMceuihBc0sk8nI2LFjpampKSfOMcccIw899FBB8QtpfPTRR8ujjz6aE0KNd926dRIIBAoJLwsXLpQjjjjCNIb6u8MOO8xSfL+skVrrxsZG01O/jj32WNPELEsAm1S68MIL5brrrstppk5UU0ltdq6MzHf9pLpyU10h6fVCApbXV4jxIeAfAR1+EfWPNiNFQG8B9hO915fZIVBKAfaTUmrTFwJ6C7Cf6L2+zA6BUguwp5RanP4Q0FeA/UTftWVmCJRagP0kV1wHExKwSv2T5FJ/s2fPluuvvz4nmkpoaWtrs3xK01DDOe6440wTrdQVhxs2bHBpJvbDqJO/VNLO4KLGq67SK7R0dnZmT1FKpVI5odR1eeraPCvFL2v09ttvy+c//3nTKd18881yzjnnWJnukHUef/zxvIlr6lpHdb2jlaJO41JXRJqtjZ3kOCt9FasOCVjFkiUuAqNPQIdfREffqjFjBLwpwH7izXVhVAj4UYD9xI+rxpgR8KYA+4k314VRIeBXAfYUv64c40bAewLsJ95bE0aEgF8F2E9yV04HExKwfPoTuc8++8hLL72UM/odd9xR3nnnHVdmde2118r3v/9901grVqyQzTff3JV+7ARZvny5bLnllqZNVGKUSpByo+ywww7y7rvv5oTab7/95Pnnn7fUhV/WaO7cuXLmmWeazun111+XXXbZxdJ8h6qkEvbUCWVm5fLLL5dLL73UUh/qhKszzjgjp240Gs0mHqprCL1eSMDy+goxPgT8I6DDL6L+0WakCOgtwH6i9/oyOwRKKcB+Ukpt+kJAbwH2E73Xl9khUGoB9pRSi9MfAvoKsJ/ou7bMDIFSC7Cf5IrrYEICVql/klzqr7a2Vtrb23OinXzyyXLPPfe40suzzz4rBx54oGmsxx57LO8ViK50nieIunpQXUFoVtR4DzjgAFe6V47z5s3LiaVOxjI7fcusU7+s0be//W254YYbcqagTlPr7u6WWCzmiumkSZNk9erVObGOOuoo0yslzTpV1wz+9re/zfmr3XbbTf7617+6Ms5iByEBq9jCxEdg9Ajo8Ivo6FktZoqAtwXYT7y9PowOAT8JsJ/4abUYKwLeFmA/8fb6MDoE/CbAnuK3FWO8CHhXgP3Eu2vDyBDwmwD7Se6K6WBCApbffhKN8a5du1YmTJhgOnI7pwkNN/WhHvCf/vSneU/HGi5uIX9/zTXXyJw5c0xDuHkq149+9CNRlmZFXYOX7zSnjfX9tEYHH3ywPP300zlT3WKLLeSDDz4oZLk+1XbfffeVF198MSfe1KlTTU8bM+t4q622Mh3T2WefLbfccsuQY+3o6Mgmz/X19UlFRYU0NjaOyIlZJGC59kgRCIFRL6DDL6KjfhEBQMAjAuwnHlkIhoGABgLsJxosIlNAwCMC7CceWQiGgYAmAuwpmiwk00DAAwLsJx5YBIaAgCYC7Ce5C6mDCQlYPvwB/fOf/yzTpk0zHfm9994rJ510kiuzSqVSUlZWJslkMifeOeecIzfffLMr/dgJMmvWLLnttttymqgr6Hp7eyUYDNoJl7euOmVJnbZkVv7yl7/I7rvvPmQ/flqj7bbbTpYsWZIzny9/+cvyzDPPuOKpgqhrDtV1h4OLSoZSJ20NV1SdqqoqyWQyOVXNrp8cGBiQ3/3ud9nTtRYtWiRr1qzJaTd+/HjZddddRSWHfe1rX5MpU6YMN4yC/54ErIIJCYAAAp8I6PCLKIuJAALeEGA/8cY6MAoEdBBgP9FhFZkDAt4QYD/xxjowCgR0EWBP0WUlmQcCIy/AfjLya8AIENBFgP0kdyV1MCEBy4c/oQ8++KAcf/zxpiN/7rnnZP/993dtVhMnTjRNXJkxY4Y8/vjjrvVjNZDq98knn8ypPnnyZPnoo4+shhm2nko8Ouigg0zrKf/jjjtuyBh+WqPy8vLsqVCDyymnnGJ63d+weHkqXHTRRXL11Veb/q2VU8Vef/11UVcNmpWHH344m0ClSjqdlltvvVWuuOIKWbduneXhBgIBOfzww0WdfvbFL37Rcju7FUnAsitGfQQQyCegwy+irC4CCHhDgP3EG+vAKBDQQYD9RIdVZA4IeEOA/cQb68AoENBFgD1Fl5VkHgiMvAD7ycivASNAQBcB9pPcldTBhAQsH/6E3nTTTXL++eebjvwf//iH7LDDDq7NapdddpE333wzJ546Nehvf/uba/1YDaT6feONN4o+nnfeeUd22mkn02Ep/29961tDDtkva9TV1ZU9VcqsXHjhhXLttddaXZph6914441ywQUXOH5u58+fLzNnzjRt/6c//Un22WcfWb16tRx77LGiTiBzWtQpat/+9rflJz/5iaiT1dwuQyVgqTnmSzJzexybxivFyV/FHD+xERitAjr8Ijpa1455I+A1AfYTr60I40HAvwLsJ/5dO0aOgNcE2E+8tiKMBwF/C7Cn+Hv9GD0CXhJgP/HSajAWBPwt4PX9RI2v1GXVqlUyffp0026XL19ektusCp0zCViFCo5A+8svvzx7So9ZWblypUyaNMm1UanTtF544YWceFtuuaUsW7bMtX6sBtpiiy3E7If9gAMOkGeffdZqmGHrqdO0PvOZz5jW+/GPfyyXXHLJkDH8skYrVqzIu1GpE6QuvvjiYa2sVhjqWseXXnop72a6Mf4NN0WgQC8AACAASURBVNyQTYwyK2+//bbEYjHZb7/9TE9sszrGTevttddesnDhQqmtrXXSPG+boRKwXO3IRjCzax1tNKcqAgiMkIDXfzkfIRa6RQABBwLsJw7QaIIAAqYC7Cc8GAgg4JYA+4lbksRBAAElwJ7Cc4AAAm4JsJ+4JUkcBBDw+n6ibo/yUiEBy0urodlYZs+eLddff73prNra2qSmpsa1GR955JGyYMGCnHhjxoyR5uZm1/qxGkj129ramlP9qKOOkkcffdRqmGHrqT5UX2ZF+V933XVDxvDLGqnEpc9//vOmc/nFL36RN+FpWECTCmp9jj76aNOm6hk74ogjhgw7Z84cueaaa0zrqASuE088UVRWrJtFnQD34osvSmVlpWthScByjZJACIx6Aa//cj7qFwgABHwkwH7io8ViqAh4XID9xOMLxPAQ8JEA+4mPFouhIuADAfYUHywSQ0TAJwLsJz5ZKIaJgA8EvL6fkIDl7CHiBCxnbiPaSl1/d/PNN5uOoa+vL3sSkFtFXfmmrkUbXFRCirq+rtRF9dvT05PT7fHHHy/333+/a8Pp7e2ViooK03jKX10xOFTxyxqpayR3331306nceuutMmvWLNdMn3jiCTn00ENN4z300ENyzDHHDNmXOv1KnYJlVqZOnSrvvfdezl+pq/VOOOGEbL/q38eOHSsdHR2ybt26bGLVI488Is8///yQ/apxqfG5VUjAckuSOAgg4PVfzlkhBBDwjwD7iX/WipEi4HUB9hOvrxDjQ8A/Auwn/lkrRoqAHwTYU/ywSowRAX8IsJ/4Y50YJQJ+EPD6fkIClrOniAQsZ24j2uob3/iG3HHHHaZjSCaTEgqFXBvfySefLPPmzcuJF4lEZGBgwLV+rAZS/ao5Di5qnPfcc4/VMMPWU32ovsyK8r/tttuGjOGXNVq0aJHsvffepnNRz9hZZ501rJXVCuqKyAMPPNC0unrG1AlWQxWVDDac+8b2au3UNZDqJLLhEhKfeeYZOeecc4a8UvPee++Vk046yepUh6xHApYrjARBAAFDwOu/nI/0IvX3tUs0WiWBYHCkh0L/CHhegP3E80vEABHwjQD7iW+WioEi4HkB9hPPLxEDRMBXAuwpvlouBouApwXYTzy9PAwOAV8JeH0/IQHL2eNEApYztxFtdeaZZ8rcuXNNx5DJZFwd22mnnSa//e1vc2KqH7h0Ou1qX1aCBY2PqGZzVOO86667rISwVEf1ofoyK2eccYbceeedQ8bxyxqpq/v22Wcf07moZ+z000+35GWl0gsvvCD777+/adW7775bTj31VMemmzYsLy+X3/3udzJjxgwrw8rW+fjjj7PJYepKRrMyadIkef/996WsrMxyzHwVScAqmJAACCDwiYDXfzkf6YXqaF8p5RUNRkJ1+UgPhf4R8LwA+4nnl4gBIuAbAfYT3ywVA0XA8wLsJ55fIgaIgK8E2FN8tVwMFgFPC7CfeHp5GBwCvhLw+n5CApazx4kELGduI9rqm9/8ptx+++2mY0gkEhIOh10bnzr157777suJF41Gpb+/37V+rAZS/ao5Di5qnOqUIreK6kP1ZVaU/69//eshu/LLGr366quy1157mc5FPWNf//rX3SIVddLUQQcdZBpPPWPqqsChylCnim3aTiUMnnLKKbbHra4l3GGHHaSlpcW0rVpzta6FlqFepoXGdtre7cRNp+OgHQIIIOCmQNOG/5PK+DgpL69zMyyxEEAAAQQQQAABBBBAAAEEEEAAAQQQQAABBBBAAAGtBUjAcra8JGA5cxvRVt/61rfk5ptvNh1Db2+vK6f0bAw+c+ZMmT9/fk5f8XhcOjs7S+5QWVkpPT09Of2qcT7wwAOujUc5VlRUmMY777zz5MYbbxyyL7+s0d/+9jfZfffdTedyyy23yNlnn+2a6RNPPCGHHnqoabyHH35Yvva1rzk23djwiCOOkAULFjges0riy5e8teuuu4ryKrQMlYD18ssvizptq9RlypQppe6S/hBAAIGiCiQTvUZC7TIj+WqMVFVPKGpfBEcAAQQQQAABBBBAAAEEEEAAAQQQQAABBBBAAAEEdBJQ37RLXVatWiXTp0837Xb58uXih2/aJGCV+qlxob/vfve78vOf/9w0kjq9p67OvZMeVELLwoULc/pqaGiQDRs2uDAbeyHq6+tNTyj6yle+Ir///e/tBRuidnNzs6g5mpULL7xQrr322iH78ssavfPOO7LTTjuZzkU9Y9/5zndcM1XXAh5zzDGm8dQzdthhhzk23djwtddeky996UuOx6yu1dx6661FbeBmZfXq1TJhQmEf8r1+nKRjPBoigAACHhLo6d4gXV3rJRKtMH4v2tJDI2MoCCCAAAIIIIAAAggggAACCCCAAAIIIIAAAggggAACgwV0+I5OApYPn+srr7xSLrnkEtORr1ixQjbffHPXZrXvvvvKiy++mBNvm222kSVLlrjWj9VAKjlm2bJlOdX3228/ef75562GGbbeUD/cV111lcyZM2fIGH5ZI5VFOnnyZNO5XH755XLppZcOa2W1wl133SVnnHGGafVFixbJtGnThgx1xRVXDDkelUj297//3epw8ta75ppr8q7vvHnz5MQTTyyoDx1eHAUB0BgBBBAogUB724fGVcldEgiGpLFxagl6pAsEEEAAAQQQQAABBBBAAAEEEEAAAQQQQAABBBBAAAGnAjp8RycBy+nqj2A7df2guuLOrKgElHwnGjkZ8s4772ya1KJOGVKnDZW6qOvyzK6B+8IXviBvvvmma8N56623RMU0K1au5vPLGqnrHNW1jmZFnX6V76Q1J9C/+MUv8p6o9d5778lnP/vZIcMq93PPPTdvHbfG+5e//EX22GMP035mz54t1113nZPp/7uNDi+OggBojAACCBRZIGOcZtjU9J5kMplsT2Pqt5VwOFrkXgmPAAIIIIAAAggggAACCCCAAAIIIIAAAggggAACCCDgVECH7+gkYDld/RFs9/DDD8uxxx5rOoKnnnpKDjroINdGN378eFm/fn1OPHU14YIFC1zrx2qgww8/XP74xz/mVN9ss81kzZo1VsMMW+/JJ5+UGTNmmNZTV+kdffTRQ8bw0xrF43Hp7u7Omc8JJ5wg991337BWViv88Ic/lJ/+9Kem1dWVj2PGjBky1FBXGKqGDzzwgMycOdPqcPLW6+/vl+rqahkYGMipc+SRR8pjjz1WUB86vDgKAqAxAgggUGSBRF+ntLav+HcvVTWTpbyspsi9Eh4BBBBAAAEEEEAAAQQQQAABBBBAAAEEEEAAAQQQQMCpgA7f0UnAcrr6I9ju9ddfl9122810BHPnzpXTTz/dldElEgkpKyuTtHGSxOBy/vnnyw033OBKP3aCnHfeefKrX/0qp0koFJK+vj7jhIuwnXB56955551y1llnmf79G2+8IV/84heH7MdPa7TjjjvKP//5z5z57LPPPvKnP/3JFU8V5NRTT5V77rknJ55Kdmpvbx+2H+W+66675q2nTmRTJ7O5UaZMmSLqOs/BRfVvdgKbnT51eHHYmS91EUAAgVILdHeule6e5n93W17ZKFXxcaUeBv0hgAACCCCAAAIIIIAAAggggAACCCCAAAIIIIAAAghYFNDhOzoJWBYX20vV1GlBDQ0NpkO6+OKL5YorrnBluO+//75su+22prHU1XTqyrdSF3X924UXXmja7dKlS2WrrbZyZUgXXXSRXH311aaxWlpapK6ubsh+/LRG6jSzhQsX5sxn0qRJsnLlSlc8VZC99tpLXn311Zx46spMdXXmcEW519fX5622ePHivM/rcLEH/32+qzfVNYnqusRCig4vjkLmT1sEEECg2AKtzUslkez7dzeRsiqpq/lMsbslPgIIIIAAAggggAACCCCAAAIIIIAAAggggAACCCCAgEMBHb6jk4DlcPFHutnYsWNlw4YNOcNQVxPOnz/fleGpq/7UlX9m5YknnpBDDjnElX7sBHn88cflsMMOM22ixnvooYfaCZe3rnJU1wgOLuPGjZN169ZZ6sMva/T9739frr322pw5BQIB6ejoEHVFoRulsbFRmpqackKpawPV9YFWSr4rMVXbVatWycSJE62EGbbO3nvvLYsWLcqpt+WWW8qyZcuGbT9UBR1eHAUB0BgBBBAookA6lTDeNYs/1UMgFJXGBvOE8iIOhdAIIIAAAggggAACCCCAAAIIIIAAAggggAACCCCAAAIWBXT4jk4ClsXF9lq1gw8+WJ5++umcYW299daiTq5yo6iTtC699FLTUCoJSSUjlbqsXbtWJkyYYNrtlVdeKerkKjeKOknrgw8+yAmlks5U8pmV4pc1uv/+++XEE080ndIrr7ySPbmq0KJO0tp8881Nw/zkJz+RH/zgB5a6UMl3KgnPrLz77rsydepUS3GGq6RO5XrnnXdyqm2//fam1zUOF2/Tv9fhxWFnvtRFAAEESinQZ1w92GFcQfipYiQUj2nYTsJBd64pLuV86AsBBBBAAAEEEEAAAQQQQAABBBBAAAEEEEAAAQQQGA0COnxHJwHLp09qvivy1KlFH3/8cd4rCu1MV51+pU6VGlzcvprOzphUXXXK0Zo1a3Kaqav0FixYYDdcTn11sphKLstkMjl/Z+eKR7+s0VBXTaorH2fPnl2wqTpNTJ0qZlaeffZZOeCAAyz18eMf/1guu+wy07rqesM999zTUpzhKk2ePDl7otbgMm3aNNOTsYaLt+nf6/DisDNf6iKAAAKlFOhoWyF9/Z05XVbXbSFl0cpSDoW+EEAAAQQQQAABBBBAAAEEEEAAAQQQQAABBBBAAAEELAro8B2dBCyLi+21as8995x8+ctfNh2WuoIwX7KL1Xkkk0kZM2aMdHbmfsQ87bTT5K677rIayvV6p5xyitx77705caurq6W5uVnC4cJOuHjwwQfl+OOPNx33Cy+8IPvuu6+lOflpjdTpVOqUqsFFXeloloRnCWCTSuecc47ceuutOc3KysqktbVV1J9WiroWUF0PaFbmzp0rp59+upUwQ9ZRz3xtba2k0+mceuq5UCeGFVJ0eHEUMn/aIoAAAkUTMBKnm5r+z9i/UzldVFSNl3hFQ9G6JjACCCCAAAIIIIAAAggggAACCCCAAAIIIIAAAggggIBzAR2+o5OA5Xz9R7RlX19fNkGqt7c3ZxzqOrl58+YVNL6nnnpK1HV7ZkUlP5100kkFxS+k8W9/+1tRSWBmRV3LeOCBBxYSXk444QR54IEHcmJUVlZKS0uLRKNRS/H9tEZnnnmmqASmwUUlRqkT1aqqqizN2aySSmRSCV6rV6/O+WuVRPjMM89Yjq0SAxsbG6WtrS2nzaxZs0yTvCwH/6SiSrLbf//9TZupE7guueQSuyE/VV+HF0dBADRGAAEEiiSQHOiRltbc64NVd9HyOqmtnlikngmLAAIIIIAAAggggAACCCCAAAIIIIAAAggggAACCCBQiIAO39FJwCrkCRjhtjNnzhR12tXgEo/Hs1f0FZI0k++UKZWQs379elGnTY1UUck348ePl/7+/pwhnHrqqXL33Xc7HlpHR4dMmDBBuru7c2I4SWzzyxo98cQTok67Mit33nmnnHHGGY5NhzoJ7LbbbpNvfOMbtmKfddZZosY0uEyZMkWWLVsmwWDQVrzBlb/3ve/Jz372M9MYbiT46fDiKAiYxggggECRBHq61ktX9wbT6MFImTSM2bpIPRMWAQQQQAABBBBAAAEEEEAAAQQQQAABBBBAAAEEEECgEAEdvqOTgFXIEzDCbRcsWCBHHnmk6Siuu+46mT17tqMRrl27VlQyy8DAQE57dbWhWdKXo44KaHT00UfLo48+mhMhFovJ8uXLZbPNNnMUXbldeOGFpm3VVXz5kpTydeaXNVInS02cODF72tXgstNOO8lbb70lgUDAkekRRxwhCxcuzGmrThJbt26d1NXV2Yr70ksvyT777GPaRvVz2GGH2Yq3aWV1atmkSZOyV1kOLiqxsampSdQzVkjR4cVRyPxpiwACCBRLoN04/arfOAXLtARDUl+/rYSMPykIIIAAAggggAACCCCAAAIIIIAAAggggAACCCCAAALeEtDhOzoJWN56pmyNJpVKydZbby3qQRxcGhoaZOnSpVJTU2MrpqqsTiS64447TNu9+OKL8v/+3/+zHdPtBs8//7wccMABpmG//vWvy+233267S3Wy1jbbbJNNshlclPPixYttn67kpzW69NJL5YorrjB1c3rt5CuvvCLTp083jalO1TI7ycrKwn3hC1/IJoUNLrvssou89tprEg6HrYTJqXPNNdfInDlzTNsWerraxqA6vDgc4dIIAQQQKKJAxvidqKn5Pclk8ndSU7+1xMJlRRwFoRFAAAEEEEAAAQQQQAABBBBAAAEEEEAAAQQQQAABBJwI6PAdnQQsJyvvoTY33XSTnH/++aYjOumkk0Qlztgp6oq1Qw45xPiAmfsFc4899pA///nPdsJl6/7oRz+Syy+/3LTd3Llz5fTTT7cdUzXYbbfd5PXXX89pq05qevLJJ+Wggw6yFffkk0+WefPmmba59dZbZdasWbbibazshzVSY1WnX22xxRbS05N7ekhjY6P8/e9/t3WymLrG8Ytf/KIsWbIkx01dE/iPf/xDpk6d6sj04YcfFnUam1m57LLLss+c3aLmt/vuu5ue/KZiqWdNJXgVWnR4cRRqQHsEEEDAbYFEX4e0tn80ZNjKmklSWVbrdtfEQwABBBBAAAEEEEAAAQQQQAABBBBAAAEEEEAAAQQQKFBAh+/oJGAV+BCMdPNEIiE77rijaZKLGptKRFEJKVaKOlFo//33l9bWVtPqixYtkmnTplkJ9ak6xUrAUqdx7bvvvqbjUdfaqVOydt55Z0vjVQli+ZJ2tt9++2zykdNTlfywRhuRhnJQp04999xzlq4M7O/vl6OOOiqbCGdW1Clrt912m6W1yVdJncT28ssvm/613Ss41fqqhD2zKxhVB8ccc4w89NBDBY13Y2MdXhyuQBAEAQQQcFGgu2O1dPea//6ysZtYZYPUxMe72CuhEEAAAQQQQAABBBBAAAEEEEAAAQQQQAABBBBAAAEE3BDQ4Ts6CVhuPAkjHOPZZ5/NJo+YnVqlhnbKKafI9ddfL/X19aYjVe3uuusuueCCC6Srq8u0TiHXxRUrAWvj3PKd8hWPx+XGG2+U0047TdSpWGZFXTf4ne98J+9JYeqkJpV0lC/Ry+rSe32NNs6jt7dXPv/5z8v7779vOjV1FePdd989ZCLeP//5z+ypZmank6mgY8eOzZ5+pU7VKqS8++67suuuu4oas1k54YQT5Nprr5WJEyfm7UYlx6lnRD2jnZ2dpvVUMt/bb78tkyZNKmS4/26rw4vDFQiCIIAAAi4KtDYtkURqYMiIwVhcGmqnuNgroRBAAAEEEEAAAQQQQAABBBBAAAEEEEAAAQQQQAABBNwQ0OE7OglYbjwJHojxgx/8QP7nf/4n70iqq6vl+OOPz55wpa6Zi0Qi2dN+/vrXv8r9998v7733Xt622267rbzxxhuiEpqclGImYHV0dGSvhVu6dGneoalr7k488cTs9XIq6WdgYECWL1+ePSHrwQcfFBUjX5kzZ45cddVVTqad08bLa7TpYP/3f/9X9txzT1GnWOUr6jn66le/KjvttJPU1NRkk5fUM7Rw4UL54x//KKlUyrSpSoR74okn5OCDD3bF9M4775Szzjorb6yysrJscuKMGTOyz71afzXWtWvXyksvvSS///3vZc2aNXnbqwS8Rx99VL7yla+4Ml4VRIcXh2sYBEIAAQRcEEgn+6Wp2Txx+FPhw1FpGLO1BANBF3olBAIIIIAAAggggAACCCCAAAIIIIAAAggggAACCCCAgFsCOnxHJwHLradhhOOohJfjjjtOHnnkEVdHMn78+GyiyjbbbOM4bjETsNSgFi9eLOo6unzXxzkduPK87777JBQKOQ3xqXZeXqPBE3z44YezCXv5Eqmcgtxwww1y/vnnO21u2u6SSy6RK6+80tWYKphKFrvllltk1qxZrsbW4cXhKgjBEEAAgQIF+nuapb1z7fBRjKTaWiMBKxqKDl+XGggggAACCCCAAAIIIIAAAggggAACCCCAAAIIIIAAAiUT0OE7OglYJXtcit+ROtlJXf2mTrRyo0yZMiV7mtH2229fULhiJ2Cpwakr7Q4//HBZsWJFQWPd2Pikk06SuXPnZk8Kc7N4dY3M5jh//vzs85Tvij87LiqJTV2D6Xby1cYxXH311aISsdLptJ1h5a1bUVEhv/nNb7JJaG4XHV4cbpsQDwEEEChEoLNthfT2m18jOzhuZe1npDJWVUh3tEUAAQQQQAABBBBAAAEEEEAAAQQQQAABBBBAAAEEEHBZQIfv6CRgufxQeCHcL37xC7n44oulu7vb8XCOOuoouf3226WhocFxjI0NS5GApfrasGGDfP3rX5cFCxY4HnNlZaWoZJ4LLrjAcQwrDb22RvnG/Oabb8ppp52WTXBzWlQi3x133CEHHHCA0xCW2j311FPZ06oKTcJT1y+q8RaaeJhv0Dq8OCwtCJUQQACBUghkMtK04T1JZ6wl4Mbi46SmsrEUI6MPBBBAAAEEEEAAAQQQQAABBBBAAAEEEEAAAQQQQAABiwI6fEcnAcviYvut2kcffSRXXXWV3HPPPbZOMJo+fbrMmTNHDjnkENemXKoErI0Dfvzxx7NJVIsWLbI8h/Lycjn11FPloosuksmTJ1tuV0hFL63RUPNIJpPy61//Wn7+85/LBx98YHnKm222mZx33nnyX//1X6JOlCpFUad13XTTTXLjjTfKypUrbXWpEq9mz54tX/va17LXDxar6PDiKJYNcRFAAAG7Asn+Lmlp+9Bys2BZtTTUbG65PhURQAABBBBAAAEEEEAAAQQQQAABBBBAAAEEEEAAAQSKL6DDd3QSsIr/nIxoD21tbfLEE0/Ic889J++8846oh7ajo0NUUk08Hpdx48bJ1KlTZa+99spe4ffZz352RMfrZufvvfeeLFy4UF599VVR/75+/Xrp6uqScDgs1dXVok5m+tznPpc9mWnGjBlSW1vrZveWY/lljdT1fiqpTT1Pb7zxhixevFhaWlqkp6dHysrKpK6uTrbZZhvZeeedswl8++23n+tXOFpFTaVS8sorr8jTTz8t6hQvNdbm5ubsqXBq/auqqrKJdup5V4lXhx12mGy55ZZWwxdUT4cXR0EANEYAAQRcFOjpWidd3U3WI0bLpaF2CwkGgtbbUBMBBBBAAAEEEEAAAQQQQAABBBBAAAEEEEAAAQQQQKCoAjp8RycBq6iPCMERQACBTwvo8OJgTRFAAAGvCLS3LJX+RJ/14YQiUlu3hURDUettqIkAAggggAACCCCAAAIIIIAAAggggAACCCCAAAIIIFBUAR2+o5OAVdRHhOAIIIDApwV0eHGwpggggIAnBFJJ2dD8f5LJ2BiNccNsvG5LqYiU5mpcGyOjKgIIIIAAAggggAACCCCAAAIIIIAAAggggAACCCAwagV0+I5OAtaofXyZOAIIjISADi+OkXCjTwQQQGCwQKK3TVo7VtmGiVVPlJryOtvtaIAAAggggAACCCCAAAIIIIAAAggggAACCCCAAAIIIFAcAR2+o5OAVZxng6gIIICAqYAOLw6WFgEEEPCCQHf7Kunua7M9lFDFGKmvmmC7HQ0QQAABBBBAAAEEEEAAAQQQQAABBBBAAAEEEEAAAQSKI6DDd3QSsIrzbBAVAQQQMBXQ4cXB0iKAAAIjLmDcO9javEQSqYT9ocQqpbFmigQCxn2EFAQQQAABBBBAAAEEEEAAAQQQQAABBBBAAAEEEEAAgREX0OE7OglYI/4YMQAEEBhNAjq8OEbTejFXBBDwpkA60StNLcucDS4SkzojASsSijhrTysEEEAAAQQQQAABBBBAAAEEEEAAAQQQQAABBBBAAAFXBXT4jk4ClquPBMEQQACBoQV0eHGwxggggMBIC/R3b5D2rvXOhhEMSbz2M1IRqXDWnlYIIIAAAggggAACCCCAAAIIIIAAAggggAACCCCAAAKuCujwHZ0ELFcfCYIhgAACQwvo8OJgjRFAAIGRFuhs+1B6+7scD6OsdrJUx2oct6chAggggAACCCCAAAIIIIAAAggggAACCCCAAAIIIICAewI6fEcnAcu954FICCCAwLACOrw4hp0kFRBAAIFiCqRT0ty8WFLptONewvGxMqZyrOP2NEQAAQQQQAABBBBAAAEEEEAAAQQQQAABBBBAAAEEEHBPQIfv6CRgufc8EAkBBBAYVkCHF8ewk6QCAgggUESBVF+nNLevKKyHsmpprJ4sgUCgsDi0RgABBBBAAAEEEEAAAQQQQAABBBBAAAEEEEAAAQQQKFhAh+/oJGAV/BgQAAEEELAuoMOLw/psqYkAAgi4L9DbuVY6e5oLCxwtl7qazSUSjBQWh9YIIIAAAggggAACCCCAAAIIIIAAAggggAACCCCAAAIFC+jwHZ0ErIIfAwIggAAC1gV0eHFYny01EUAAAfcF2puXSn+yr7DA4ahU1UyW8nB5YXFojQACCCCAAAIIIIAAAggggAACCCCAAAIIIIAAAgggULCADt/RScAq+DEgAAIIIGBdQIcXh/XZUhMBBBBwWSA5IE0t70s6kykscDAo5UYCVlW0qrA4tEYAAQQQQAABBBBAAAEEEEAAAQQQQAABBBBAAAEEEChYQIfv6CRgFfwYEAABBBCwLqDDi8P6bKmJAAIIuCuQ6GmR1s41rgSNVG0mdRX1rsQiCAIIIIAAAggggAACCCCAAAIIIIAAAggggAACCCCAgHMBHb6jk4DlfP1piQACCNgW0OHFYXvSNEAAAQRcEuhuWynd/e2uRAtU1ElDfIIEAgFX85FwgAAAIABJREFU4hEEAQQQQAABBBBAAAEEEEAAAQQQQAABBBBAAAEEEEDAmYAO39FJwHK29rRCAAEEHAno8OJwNHEaIYAAAoUKpNPS2rxEEulkoZH+1T4Wl7rqiRIJRtyJRxQEEEAAAQQQQAABBBBAAAEEEEAAAQQQQAABBBBAAAFHAjp8RycBy9HS0wgBBBBwJqDDi8PZzGmFAAIIFCaQGeiRDa0fFBZk09aRMqkyErDKw+XuxSQSAggggAACCCCAAAIIIIAAAggggAACCCCAAAIIIICAbQEdvqOTgGV72WmAAAIIOBfQ4cXhfPa0RAABBJwL9Hetl/buDc4DDG4Zikh59QSpila5F5NICCCAAAIIIIAAAggggAACCCCAAAIIIIAAAggggAACtgV0+I5OApbtZacBAggg4FxAhxeH89nTEgEEEHAu0GmcftVrnILlWgmIRIwTsOrK6lwLSSAEEEAAAQQQQAABBBBAAAEEEEAAAQQQQAABBBBAAAH7Ajp8RycBy/660wIBBBBwLKDDi8Px5GmIAAIIOBVIJaW5ZYmk0mmnEUzbBSobpDE+3tWYBEMAAQQQQAABBBBAAAEEEEAAAQQQQAABBBBAAAEEELAnoMN3dBKw7K05tRFAAIGCBHR4cRQEQGMEEEDAgUCqt12aO1Y6aDlMk7IaGVO1mYSDYfdjExEBBBBAAAEEEEAAAQQQQAABBBBAAAEEEEAAAQQQQMCSgA7f0UnAsrTUVEIAAQTcEdDhxeGOBFEQQAAB6wK9HWuks7fFegOrNWMVUh2fIGXhMqstqIcAAggggAACCCCAAAIIIIAAAggggAACCCCAAAIIIOCygA7f0UnAcvmhIBwCCCAwlIAOLw5WGAEEECipQCYj7S1LpT/Z7363kZhUxDeTeDTufmwiIoAAAggggAACCCCAAAIIIIAAAggggAACCCCAAAIIWBLQ4Ts6CViWlppKCCCAgDsCOrw43JEgCgIIIGBRwEi8ajISsNJGIpbrJRiSqHEFYW1ZreuhCYgAAggggAACCCCAAAIIIIAAAggggAACCCCAAAIIIGBNQIfv6CRgWVtraiGAAAKuCOjw4nAFgiAIIICARYFET7O0dq61WNt+tWDVOGmoaLTfkBYIIIAAAggggAACCCCAAAIIIIAAAggggAACCCCAAAKuCOjwHZ0ELFceBYIggAAC1gR0eHFYmym1EEAAAXcEeto+kq7+DneCmUWpGCP1leMkZJyGRUEAAQQQQAABBBBAAAEEEEAAAQQQQAABBBBAAAEEECi9gA7f0UnAKv1zQ48IIDCKBXR4cYzi5WPqCCBQaoF0Stqal8pAOlG8nmNVUlM1XmKhWPH6IDICCCCAAAIIIIAAAggggAACCCCAAAIIIIAAAggggEBeAR2+o5OAxQOOAAIIlFBAhxdHCbnoCgEERrlApr9bmtqXSyZTRIhouVTGx0tlpLKInRAaAQQQQAABBBBAAAEEEEAAAQQQQAABBBBAAAEEEEAgn4AO39FJwOL5RgABBEoooMOLo4RcdIUAAqNcoL9zrbT3NBdXIRyVWHyc1MRqitsP0RFAAAEEEEAAAQQQQAABBBBAAAEEEEAAAQQQQAABBEwFdPiOTgIWDzcCCCBQQgEdXhwl5KIrBBAY5QKdLcukN9FbXIVgUILxsdJQ3lDcfoiOAAIIIIAAAggggAACCCCAAAIIIIAAAggggAACCCBgKqDDd3QSsHi4EUAAgRIK6PDiKCEXXSGAwGgWSA5Ic+tSSaXTxVeobJCGyrESDASL3xc9IIAAAggggAACCCCAAAIIIIAAAggggAACCCCAAAIIfEpAh+/oJGDxUCOAAAIlFNDhxVFCLrpCAIFRLJDqbZPmjlWlESivlVojASsaipamP3pBAAEEEEAAAQQQQAABBBBAAAEEEEAAAQQQQAABBBD4t4AO39FJwOKBRgABBEoooMOLo4RcdIUAAqNYoLd9lXT2tZVGIBaXyspGqYxUlqY/ekEAAQQQQAABBBBAAAEEEEAAAQQQQAABBBBAAAEEEPi3gA7f0UnA4oFGAAEESiigw4ujhFx0hQACo1XAuHawvWWp9KcGSiMQKZOYkYBVE6spTX/0ggACCCCAAAIIIIAAAggggAACCCCAAAIIIIAAAggg8G8BHb6jk4DFA40AAgiUUECHF0cJuegKAQRGq0CiV5paP5B0JlMagVBEgpX10lDeUJr+6AUBBBBAAAEEEEAAAQQQQAABBBBAAAEEEEAAAQQQQODfAjp8RycBiwcaAQQQKKGADi+OEnLRFQIIjFKBRHeTtHatK93sA0ZX8bHZBKxgIFi6fukJAQQQQAABBBBAAAEEEEAAAQQQQAABBBBAAAEEEEBAdPiOTgIWDzICCCBQQgEdXhwl5KIrBBAYpQI9rR9K10BXQbNPZ5JGMlXYeoyKMVJb0SDRUNR6G2oigAACCCCAAAIIIIAAAggggAACCCCAAAIIIIAAAggULKDDd3QSsAp+DAiAAAIIWBfQ4cVhfbbURAABBBwIpBLS1vKBDKQTDhr/p0ky1SWhUIUExOKJVmU1Eq+ol4pIRUH90hgBBBBAAAEEEEAAAQQQQAABBBBAAAEEEEAAAQQQQMCegA7f0UnAsrfm1EYAAQQKEtDhxVEQAI0RQACBYQQyfZ3S1LFCMhnnVBlJSyLRJuFw3DgFy+KJVrEKiZXXS02sxnnHtEQAAQQQQAABBBBAAAEEEEAAAQQQQAABBBBAAAEEELAtoMN3dBKwbC87DRBAAAHnAjq8OJzPnpYIIIDA8AIDneukradp+IpD1EileyWV6pGgcQJWOFhuLVYkJqHyMVJvJGFREEAAAQQQQAABBBBAAAEEEEAAAQQQQAABBBBAAAEESiegw3d0ErBK97zQEwIIICA6vDhYRgRGXCCVFAmFR3wYDKAIAsaxV12tH0hPoreg4Ilkm3GCVkqCwaiEQ1XWYgVDIpX10ljeKIFAwFobaiGAAAIIIIAAAggggAACCCCAAAIIIIAAAggggAACCBQsoMN3dBKwCn4MCIAAAghYF9DhxWF9ttREoEgCPS0iMSOpJhQpUgeEHTGBRJ80t30gqXTa8RDSmYQkkx2SSWeME7DCEgnXWo8Vb5S6sjES4dmybkZNBBBAAAEEEEAAAQQQQAABBBBAAAEEEEAAAQQQQKBAAR2+o5OAVeBDQHMEEEDAjoAOLw4786UuAq4LqNOvujeIRCtEympcD0/AkRVIGcl1zZ1rChpEMt0t6VSfpAdSEggHJRqrl4Dxj6VSMUbiZbVSETGeLwoCCCCAAAIIIIAAAggggAACCCCAAAIIIIAAAggggEBJBHT4jk4CVkkeFTpBAAEE/iWgw4uDtURgRAX62kUGekQCQZH4WONPi4k1IzpoOrcq0Nu2Ujr7jTV2WDKSkUSi1bh+MC2ZHiMBqywokVitBAMWT0szTlYrq6iT6mi1wxHQDAEEEEAAAQQQQAABBBBAAAEEEEAAAQQQQAABBBBAwK6ADt/RScCyu+rURwABBAoQ0OHFUcD0aYpAYQLqWrruj8XIrvlXnPI6kUhZYTFp7R2BdEraW5ZJf2rA8ZhS6T5JpYwTsBLGs2KcgCURIwGrvFpCQYvPSbRcwsZzNca4hpCCAAIIIIAAAggggAACCCCAAAIIIIAAAggggAACCCBQGgEdvqOTgFWaZ4VeEEAAgayADi8OlhKBERPo7xLp7/xP9+GYiHFlHEUTgYFuaWr7UNIbE+wcTCuRbDfy85KS7jWuqkwbiXrhgIQr4hIOVlqLFo4aiX210ljeaByuxulq1tCohQACCCCAAAIIIIAAAggggAACCCCAAAIIIIAAAggUJqDDd3QSsAp7BmiNAAII2BLQ4cVha8JURsBNgS7j9CvjlKRPFXUNYTDkZi/EGiGBhLG+reqEM4clbSReJVUCVsq4frDvk+fESKIKx41TrUIWrxRUSVfxRqkrqzMOz7J4baHD8dIMAQQQQAABBBBAAAEEEEAAAQQQQAABBBBAAAEEEEDgXwI6fEcnAYunGQEEECihgA4vjhJy0RUC/xFI9In0tuaKxKpEYnGk/C5gnHrVY5x+1WWcguW0JNPG1YOpPkn3G6dfJT+5ptIIFiiPSixm46S0ygapKquR8nC506HQDgEEEEAAAQQQQAABBBBAAAEEEEAAAQQQQAABBBBAwIaADt/RScCyseBURQABBAoV0OHFUagB7RFwJNDdLJIayG0aDGdPLKL4XCA5IG2ty2UgnXA0kYxkJJFolUzaOP2qV51+tUkCViwk0fIxEhCLJ6UZVxCWGwlYVVEjuY+CAAIIIIAAAggggAACCCCAAAIIIIAAAggggAACCCBQdAEdvqOTgFX0x4QOEEAAgf8I6PDiYD0RKLlAykjK6W7K321FvUg4WvJh0aF7ApnedmnqXCnGQViOSirdL6lUl6QH0iKJQddURoISraiVYMDiM2KcqBYuq5YxZTZOzXI0ahohgAACCCCAAAIIIIAAAggggAACCCCAAAIIIIAAAggoAR2+o5OAxbOMAAIIlFBAhxdHCbnoCoF/CairB9UVhPlKxLgqzji1iOJfgYGONdLW2+J4AslUh6SN07PSPcb1g4OzuEIBCVdWSzho8UrBSJkEjBOwGsobJBAIOB4TDRFAAAEEEEAAAQQQQAABBBBAAAEEEEAAAQQQQAABBKwJ6PAdnQQsa2tNLQQQQMAVAR1eHK5AEAQBqwJp4zSj7g25STWbtldJMvFxYmTLWI1KPS8JGNcGdrV+ID3JIZLshhhvRlLG9YNtkkka1w/2Dzr9KtvOSMCqqpBwyOKVgiHjWsuKMVJXVieRYMRLUowFAQQQQAABBBBAAAEEEEAAAQQQQAABBBBAAAEEENBSQIfv6CRgafloMikEEPCqgA4vDq/aMi5NBfo7Rfq7hp+ccWKRcc/c8PWo4T2BRK+0tH0oSZVs56Ak0z2STvVKus84/SplfodhsDwm0Vidtegqjy8+VqqiVVIetnhqlrXI1EIAAQQQQAABBBBAAAEEEEAAAQQQQAABBBBAAAEEEDAR0OE7OglYPNoIIIBACQV0eHGUkIuuRruAukqu62Pj9Kv08BKhqEhl/fD1qOE5gXRPszR1rnU8roFkq3H6VUoyKgErTwnEQhJVVwoa/1gqxglY5bGqbBIWBQEEEEAAAQQQQAABBBBAAAEEEEAAAQQQQAABBBBAoLgCOnxHJwGruM8I0RFAAIFPCejw4mBJESiZwECPSF+79e4qG0XU9XEUXwn0tX0kHf0djsacSg9IKtUp6QHj9KzEEIl6kaBxQFqdBAMWrxQ0TlSLxOLZawgpCCCAAAIIIIAAAggggAACCCCAAAIIIIAAAggggAACxRXQ4Ts6CVjFfUaIjgACCHxKQIcXB0uKQMkEupuMK+US1ruLVoqUVVuvT82RFzDWt6P1Q+lL9TsaS9JIvkoZbTO9RgKWOjEtXwkFJFJZI6FgmbV+YhUSME6/aqwwkvooCCCAAAIIIIAAAggggAACCCCAAAIIIIAAAggggAACRRXQ4Ts6CVhFfUQIjgACCHxaQIcXB2uKQEkEkkZCTk+Lva4CQZH4WJGAxWvm7EWndjEE+rukqX2FpIdKnsrTb0ZSkki0SVqdfKVOwBqyBCRcVSnhUNzaLMLGlZbltTKmbIyEg5yqZg2NWggggAACCCCAAAIIIIAAAggggAACCCCAAAIIIICAMwEdvqOTgOVs7WmFAAIIOBLQ4cXhaOI0QsCugEq+UklYdku5cWVcxOIpR3ZjU991gUTnemnt2eAobjLdK+lUj6T7ksZJaUOcfvVJ9FBFmUSitdb6CoZEKuulOlotZWGeJ2to1EIAAQQQQAABBBBAAAEEEEAAAQQQQAABBBBAAAEEnAno8B2dBCxna08rBBBAwJGADi8ORxOnEQJ2BFJGQk23s6QcCcdEKsbY6Y26IyVgnHrV07pcuhI9jkYwkGyVTDIpmb7hTr/6JHwsLGXlDdb7ijdKRaRS4lGLp2ZZj0xNBBBAAAEEEEAAAQQQQAABBBBAAAEEEEAAAQQQQACBTQR0+I5OAhaPNAIIIFBCAR1eHCXkoqvRKtDXblwp5ywpJ0umriFUJxhRvC2Q6JO2thUykE7YHmc6MyDJZKek1dWD6gpCKyUSlJhxqlVALD4bRiJfNFIhtWUWT82yMgbqIIAAAggggAACCCCAAAIIIIAAAggggAACCCCAAAII5Ajo8B2dBCwebAQQQKCEAjq8OErIRVejUcA4FUm61ouoP52WWJVIjFOLnPKVql2mt02aOlc5WupkqlNSxhWVmV51+pXFZyUYkEi8TkLBqLUpGs9RMFYpDXZOzbIWmVoIIIAAAggggAACCCCAAAIIIIAAAggggAACCCCAAAKbCOjwHZ0ELB5pBBBAoIQCOrw4SshFV6NRYKBbpK+jsJkHw8YpWI2FxaB10QUG2ldJW1+b7X4ykpZEou2T068sXj/4SS/hqmoJhyqs9RktNxL5qqS+rN5I2rJ4apa1yNRCAAEEEEAAAQQQQAABBBBAAAEEEEAAAQQQQAABBBDYRECH7+gkYPFII4AAAiUU0OHFUUIuuhqNAl0fi6TtJdWYMlXUi4QtnnQ0Gp1Hes6ppHS1fSg9yT7bI0mleyWV6pF0b9J4ViyefvVJL6HyConEqq31qZ6f8lqpidVILBSz1oZaCCCAAAIIIIAAAggggAACCCCAAAIIIIAAAggggAACtgV0+I5OApbtZacBAggg4FxAhxeH89nTEoFhBBJGMk5vqztMEeP0IiN5huJRAeOks5b2jyTpINkukWyVdDIpmT77iXqBaFRiFWOsoQQC2ZPUKiOV2f9QEEAAAQQQQAABBBBAAAEEEEAAAQQQQAABBBBAAAEEiiOgw3d0ErCK82wQFQEEEDAV0OHFwdIiUDSBnhaRZL874bPJM+NE1J8Uzwmku5ukqWud7XGlMwlJJjsk3W+cfpW0d/pVtrNwQGLxsRIw/rFUKhskZiTzqVOwKAgggAACCCCAAAIIIIAAAggggAACCCCAAAIIIIAAAsUR0OE7OglYxXk2iIoAAgiYCujw4mBpESiKQCohYiTluFrKjKSZaIWrIQnmgkAmI33G6Vcd/Z22gyVTXZIyri3MqOsHnZRgQKJVYyQYiFhrbZyiFoyUSUN5g7X61EIAAQQQQAABBBBAAAEEEEAAAQQQQAABBBBAAAEEELAtoMN3dBKwbC87DRBAAAHnAjq8OJzPnpYIDCHQ2yaS6HWXKBQVqax3NybRChcwTjnraPtI+lL2TjvLSEYSCeP6wQEj+SqRdjyOcFWNhEPGFZVWSsy4ejBaKfVl9RIKhqy0oA4CCCCAAAIIIIAAAggggAACCCCAAAIIIIAAAggggIBNAR2+o5OAZXPRqY4AAggUIqDDi6OQ+dMWAVOBtJFM0/2xiHEykuulslEkFHY9LAELEOjrkKaOVZLO2EuiSqX7jOsHu4zTr1IFPSvhikoJR6usTcA4/UrKqrNXEMZCMWttqIUAAggggAACCCCAAAIIIIAAAggggAACCCCAAAIIIGBLQIfv6CRg2VpyKiOAAAKFCejw4ihMgNYImAioq+j6u4pDY5xepBJoKN4RSHaul5aeDbYHlEi2STqRkEy/kYBVQAnEohIrH2MtgkreqxgjlZHK7H8oCCCAAAIIIIAAAggggAACCCCAAAIIIIAAAggggAAC7gvo8B2dBCz3nwsiIoAAAnkFdHhxsLwIuCqgTr3qUqdf2TsNyfIY1LVx8bGWq1OxyALplPS0rZCuRI+tjtKZhHH6VYek+4zrB1MFnpQWDklZ3DgZzUoJGJWM50edfqVOwaIggAACCCCAAAIIIIAAAggggAACCCCAAAIIIIAAAgi4L6DDd3QSsNx/LoiIAAII5BXQ4cXB8iLgqkCiV6S3zdWQOcHK60TUVXKUkRcY6JH2jpXSn0rYGksy3S0po22mr7DTr7KdBgISq2mQgBjJeVaKcQJWMByVhvIGK7WpgwACCCCAAAIIIIAAAggggAACCCCAAAIIIIAAAgggYFNAh+/oJGDZXHSqI4AAAoUI6PDiKGT+tEUgR6C7yTjRyF4yjm3FcCx7jRxl5AUyPS3S1LVG1MFnVktGMpJItEp6wDj9KuHOSWnhqjoJG6daWSrqCksjgU8lYAUDQUtNqIQAAggggAACCCCAAAIIIIAAAggggAACCCCAAAIIIGBdQIfv6CRgWV9vaiKAAAIFC+jw4igYgQAIbBRIDoj0NJfGIz5OJEjyTGmw8/cy0LZS2vrbbQ0jle43rh/slEyPOv3KRubWEL2Ey+MSjsWtjSNWIRKNS22sVqKhqLU21EIAAQQQQAABBBBAAAEEEEAAAQQQQAABBBBAAAEEELAsoMN3dBKwLC83FRFAAIHCBXR4cRSuQAQEPhHobTVONOorDUesSsRqwk1pRjT6ejES7rraP5KepL01TyTbjesHjWS9AReuH/xEPRgrk2h5rbU1MK4fFKNuPBKXioiRjEVBAAEEEEAAAQQQQAABBBBAAAEEEEAAAQQQQAABBBBwVUCH7+gkYLn6SBAMAQQQGFpAhxcHa4yAKwJpI5mm62NXQlkKEgyLxBstVaVSkQT6O6WlY5Uk1dpbLOlM0jj9ql3Svcb1g2l3Tr/Kdh0OS1m8wdoogiGRynqJGVcW1sRqrLWhFgIIIIAAAggggAACCCCAAAIIIIAAAggggAACCCCAgGUBHb6jk4BlebmpiAACCBQuoMOLo3AFIiBgCPR1GCcadZeWoqLeSLzhCrnSov+nt3TXBmnqXm+r+2S62zj9qkcyfdaTtix1EAhIrGasBIx/LBUjeS9kJPHVlxvPEAUBBBBAAAEEEEAAAQQQQAABBBBAAAEEEEAAAQQQQMBVAR2+o5OA5eojQTAEEEBgaAEdXhysMQIFC2SMk4zU6VeZdMGhbAWIGtfHlXGCkS0ztyqn09JnXD/YMdBlOWJGMpJItEq6PyGSdPH0q09GEKkaI6GQxYS88jojeS8ijeWNEjCStygIIIAAAggggAACCCCAAAIIIIAAAggggAACCCCAAALuCejwHZ0ELPeeByIhgAACwwro8OIYdpJUQGA4AXXylToBq9RFJc7Ex4mRQVPqnukv0Ssd7aukL9Vv2SKVHpBkokMy6vrBIpRwRbVxIJqRlGelxKpEouVSF6uTSChipQV1EEAAAQQQQAABBBBAAAEEEEAAAQQQQAABBBBAAAEELAro8B2dBCyLi001BBBAwA0BHV4cbjgQY5QLGFfRSbo4STXDypbXikTKh61GBZcFetukqXONpG2cepZMdUiyr08kUZyT0kKxCuNRqLY2USP5SowkrHgkLhURi0lb1iJTCwEEEEAAAQQQQAABBBBAAAEEEEAAAQQQQAABBBAY9QI6fEcnAWvUP8YAIIBAKQV0eHGU0ou+NBRIGAk1va0jN7FwTKRizMj1P0p7TnaslZbeZsuzz0jKuH6wTdI9RqKeurKyGCUclbK4xWfBqCtG8l5ZuEyqoxaTtooxZmIigAACCCCAAAIIIIAAAggggAACCCCAAAIIIIAAAhoK6PAdnQQsDR9MpoQAAt4V0OHF4V1dRuYLgZ4WkaT1a+iKMqfKRpFQuCihCWoikEpKT/tH0pXoscyTTPdIqr9bMv0py23sVwxIrHasBIx/hi3Z6ysbJRwMy5gyi0lbwwalAgIIIIAAAggggAACCCCAAAIIIIAAAggggAACCCCAgBLQ4Ts6CVg8ywgggEAJBXR4cZSQi650EzAScaTbuH5wpEssnr1OjlIigf4uae9cLf2phOUOB5Ktku4dEEkV6fSrT0YSra6XYDBibVyV9SLBkDSWN0pAJWRREEAAAQQQQAABBBBAAAEEEEAAAQQQQAABBBBAAAEEXBHQ4Ts6CViuPAoEQQABBKwJ6PDisDZTaiFgItDbJpLoHXkaI4lG4mNHfhyjZASZ7mZp6l5r+SbBdGZAEv0dkukzEvaKXMIVNRKOllvrxbiC0KgsdWV1ErGatGUtMrUQQAABBBBAAAEEEEAAAQQQQAABBBBAAAEEEEAAgVEtoMN3dBKwRvUjzOQRQKDUAjq8OEptRn+aCKTTxulXH4vlLJxiT7vCuEYuHCt2L8TPZCTRsUpa+9otWyRTnZLsMxL1EsYzU+QSilVKpNziaWhGXYlWSjwSl4pIRZFHRngEEEAAAQQQQAABBBBAAAEEEEAAAQQQQAABBBBAYPQI6PAdnQSs0fO8MlMEEPCAgA4vDg8wMgQ/ChjX0P1/9u48SJa0qv//qcysvXq7yyCbBBjKroYIImq4sYiiKMGqiMsfIqgYChoKLmgoaqChCIJiGIoiCiqgLMEqISguoOEu+hX5Ic4wM/feXmqv3Op3TnX3vb1kVWUtXV2V/X5meu7M7cwnn3zl0zcnoj5xjvQay7PyfEmkvLU868nqSsKetPb+T1phuspnfYnF97el34lmDusFUSyemxP7a9jIaUWrYk3DeGmG7ZnSupS8kqwX1tOcwTEIIIAAAggggAACCCCAAAIIIIAAAggggAACCCCAAAIpBLLwOToBrBQPmkMQQACBeQlk4cUxLwvmuUACWgVJWtdEYg3VLMvIaSinqm0IHWdZVpTNdWjlq53Gp7WYVbp2gmHc0epXGtbzZ98r9V4kBQ1glbwRzzjnSnHjysiQ1s0H43oiWjnNczy5VEoZ2srmU+WuEEAAAQQQQAABBBBAAAEEEEAAAQQQQAABBBBAAIG5CmThc3QCWHPdEkyGAAIIjBbIwouDZ4zAxAKBVj/q7E582pmfoNWMrKUc4+wE4sZdcr2t4buUIwh3JGr7GtbT0N4MI9TQX70baVgqJ+tFd+RMhbWr4rijjxlMYIW0arcNwlpXyhrashAfAwEEEEAAAQQQQAABBBBAAAEEEEAAAQQQQABn2HBxAAAgAElEQVQBBBBAYGaBLHyOTgBr5m3ABAgggEB6gSy8ONLfLUcicCDQuiESaahm2Yab1ypYV5ZtVdlZj1Y86+59Suq+VrRKMeK+L0FvT/oanJp1tIJIeuF+iGu95Io3IizlVTbFK2h7wTRDK2CJVsLaKm1J3tH9w0AAAQQQQAABBBBAAAEEEEAAAQQQQAABBBBAAAEEEJhZIAufoxPAmnkbMAECCCCQXiALL470d8uRCKhAqMGrtgawlnVYAMuCWIz5C/htqddvl27USzV3GDUk7LR1z8xW/aovfdntRPrP/VHyclLJD69w5WkVNK+ylmqNYlXT8iVZK6xJ2SunO4ejEEAAAQQQQAABBBBAAAEEEEAAAQQQQAABBBBAAAEERgpk4XN0AlhscgQQQGCBAll4cSyQi0tlQaCzIxJ0l/dOChVN6Gws7/pWeWXtbbnevFO7CcZj76Ivsfi9Hel3Qj12tgBWN4ylHdy6phW/2ip5Q9fgeCUp1DbHrnFwQFH3S6E2CF9ZCIuBAAIIIIAAAggggAACCCCAAAIIIIAAAggggAACCCAwu0AWPkcngDX7PmAGBBBAILVAFl4cqW+WAxHQFnTSvHu5HXKOSO02kREt6pb7BpZ3deHeHbLd3U61wCjuSNDRVoXaOnDWsastDOP+8RBXreBIwdVnnTRynhTXL+sW0KTWuOEVRMqbg/aD1oaQgQACCCCAAAIIIIAAAggggAACCCCAAAIIIIAAAgggMLtAFj5HJ4A1+z5gBgQQQCC1QBZeHKlvlgMR6NZF/NbyO2igRvK0k5vrg9LWk+36/0kz0JaCKUYQ7krU0laFJ4JTKU49dkgQxdLwT1fc8pycrBeHtSHMaQDrquScIQGto1ewY7RtZU7/ulq5OunyOB4BBBBAAAEEEEAAAQQQQAABBBBAAAEEEEAAAQQQQCBBIAufoxPAYmsjgAACCxTIwotjgVxcapUFLEhj1a9StJ8799v0iiKVS+e+jEwtoNeQvcYd0ouCsbcV9wPtUrkr/d7s1a/qOkcYJ7cw3Cy74mhwKml4+vy9gla3SjNqGrzSalmXSnqOM7y1YZqpOAYBBBBAAAEEEEAAAQQQQAABBBBAAAEEEEAAAQQQQEAkC5+jE8BiJyOAAAILFMjCi2OBXFxqlQV8rXzU3VudO7A2hM6wCkmrcxvLstJ+85pcb9+VqqBVGDUl7GiltDA5OJX2nkIN/dW1/eCwUc7npOwlP2OvuC5euZLuUmVtPejlZb2wLiWvlO4cjkIAAQQQQAABBBBAAAEEEEAAAQQQQAABBBBAAAEEEBgqkIXP0QlgscERQACBBQpk4cWxQC4utcoCGsCROFydOyjWRIprq7PeZV5pHEug7Qd3etqCcszoS1/83rb0O+MrZY2bqxVE0hsR4nK0atVmKTmA5XgVKdTWx11i//u2Twplqeg5tYLuGwYCCCCAAAIIIIAAAggggAACCCCAAAIIIIAAAggggMBMAln4HJ0A1kxbgJMRQACByQSy8OKY7I45+kIKhD2R9vZq3bpVv7IqWIzZBYKOtOp3SCvsjJ0rirsSdDSoFcRjjx11gAW5djuR/nP0WCs6knecUwflnLwU1i5pZ8HkFoXHTtDwlYWwCk5BA12bM62bkxFAAAEEEEAAAQQQQAABBBBAAAEEEEAAAQQQQAABBGhByB5AAAEEEJhQgADWhGAcvpoCFr6yENaqjcolbS1XXLVVL996O7uy07xTM1XjK6D5wa7Ebd0r2j5wltENY2mnCHEV3JxWrUqogpVzpFi7Ijn3dDjr1LrcvEhlSxw950r5yizL5lwEEEAAAQQQQAABBBBAAAEEEEAAAQQQQAABBBBAAAEVyMLn6FTAYisjgAACCxTIwotjgVxcahUFIg3dtLT94CqOfEmkvLWKK1+qNceNO+V6+/rYNcX9QHwNa4kfjT123AG73UjiFCEuq2+1WXYlp3+dHPnKZXELGq4aN6xKVu3q4KjLJT3HqqcxEEAAAQQQQAABBBBAAAEEEEAAAQQQQAABBBBAAAEEphbIwufoBLCmfvyciAACCEwukIUXx+R3zRkXSqC7p4Ga9mresgVrqtqGMKFF3Wre0DmsOgqkp+0H9/zG2IuHcUvCVlMkmq36VRDF0vDTtzCs5rXalXe60pVX2BCvou0F04zqZd0nrmwUN6ToUjUtDRnHIIAAAggggAACCCCAAAIIIIAAAggggAACCCCAAALDBLLwOToBLPY3AgggsECBLLw4FsjFpVZNINYQTOvumdvJnettl9ZFCtVzXcJKX7zXlIa2H+yE3ZG30Ze++L1t6XeCmW+33oskjNOHuDwnJ+vF01WrXK8q+dpauvWUN7VdZUGq+ergi4EAAggggAACCCCAAAIIIIAAAggggAACCCCAAAIIIDC9QBY+RyeANf3z50wEEEBgYoEsvDgmvmlOuDgCGr6R3vjKR0sN4moLuuqVpV7iUi+uvS3XNYAV90dXpIringQdrZYWpK9clXTfobYdrGv7wUnHeskVzyqeHRk5pyCF2pbkNKA1dhQ1dKVBPat+ZVWwGAgggAACCCCAAAIIIIAAAggggAACCCCAAAIIIIAAAtMLZOFzdAJY0z9/zkQAAQQmFsjCi2Pim+aEiyPQ1OpX8eRhmKUDsgCWBbEYkwloGCrU9oPb3Z2x5wXBnkQtq5KVvnJV0qStIJJeOPkc5XxOyt6JKlg5T4oWwHJPV8c6de28th0sbYiTc+RKmcDe2AfOAQgggAACCCCAAAIIIIAAAggggAACCCCAAAIIIIDACIEsfI5OAIstjgACCCxQIAsvjgVycalVEgg0TNMZH7xZiVsqVAbhGsaEAroH2o07pBm0R54Y90Pxba/4s4X1rI3hbieaKsJlRa42S96JdeakULksTuHk7yfcjqvHVC4NvnG5dFlcJ0Voa0JODkcAAQQQQAABBBBAAAEEEEAAAQQQQAABBBBAAAEELopAFj5HJ4B1UXYr94kAAkshkIUXx1JAsojlE2jdEIn85VvXNCvSqkZSu03kRIu6aaa6UOd092RP2w/2omDkbYdxS8KmtquMJ69cdXTibhhLe4YWhmsFR/KuPusjwytuilcujX9s1qWwenWwR6wFobUiZCCAAAIIIIAAAggggAACCCCAAAIIIIAAAggggAACCEwnkIXP0QlgTffsOQsBBBCYSiALL46pbpyTsi1ggZvW9WzdY3lTJF/O1j2d9d00r8n19t2aqxoerLKqVX53W/rd0SGtNEvd7UYjrzVujrybk7XC8cpVrleTfK027tT971sFLK2EVc1XB18MBBBAAAEEEEAAAQQQQAABBBBAAAEEEEAAAQQQQACB6QSy8Dk6Aazpnj1nIYAAAlMJZOHFMdWNc1K2BaydnLUgzNLwtKLRQYu5LN3Wmd1LHElQv112evWRl4hiX4K27pdwtupXQRRLw49nuh0rYrVRdsUR+7f94bhlyVfXJOccr4yVeKHSuob0SoPqV1YFi4EAAggggAACCCCAAAIIIIAAAggggAACCCCAAAIIIDCdQBY+RyeANd2z5ywEEEBgKoEsvDimunFOyq6ABm+kdU1kRNWjlb15a0PoHK+QtLL3ctYL91vSatwprbAz8kpBUJeo1Z55NfVeJOGMLQxtEZW8IyXvVtgq5+QlX9kUx0vx3AtaIa24Jo62rLxSvjLzPTEBAggggAACCCCAAAIIIIAAAggggAACCCCAAAIIIHBRBbLwOToBrIu6e7lvBBA4F4EsvDjOBY6LLq9AryHSay7v+mZZWVFb0WnAhpFCoL0tO627JYjDoQf3JZJe64ZWS5utclWoYb+6th+cx3CdnFavOhK20jBVoXxJnII3fnqvIGKtKnVYAMuCWAwEEEAAAQQQQAABBBBAAAEEEEAAAQQQQAABBBBAAIHJBbLwOToBrMmfO2cggAACUwtk4cUx9c1zYvYErOpV826tfjVboGZpYaz6lVXBYowW0H0QNz4t1zvbI48Lo5aETQ3rzVgtrRVokGvGFoZHF7qmAay8BrEOh1fYEq+iLSjHDWtTWN2vfLVZ3JSCq4EsBgIIIIAAAggggAACCCCAAAIIIIAAAggggAACCCCAwMQCWfgcnQDWxI+dExBAAIHpBbLw4pj+7jkzcwK+tpLr7mXuto7dUOWSiJcijJNthdF3F/rS0wDWnq/V0EYMv3tD4m4wk1Rf+rLbifSf44cV2vI0V5W7la1KPKmoB1Xzt6pged6auLWK5PSvsaN2dXCBWr6m7QwrYw/nAAQQQAABBBBAAAEEEEAAAQQQQAABBBBAAAEEEEAAgdMCWfgcnQAWOxsBBBBYoEAWXhwL5OJSyy7Qui4SzRaoWfZblHxJ28xtLf0yz3WB3bo0tP1gJ+wOXUbc98Vv7uh+SROdGn433TCWdsoWhnW9VknDUYUxnQEtoLVZcm8Grly3Il61JjmrcDVu2N7w8lJ0i9rKcGPc0XwfAQQQQAABBBBAAAEEEEAAAQQQQAABBBBAAAEEEEAgQSALn6MTwGJrI4AAAgsUyMKLY4FcXGqZBcKeSHt0y7llXn7qtVk6p6ptCNOEcVJPmrEDNYh3o323RPHwVpSBX5eorRXTZhy73UjiFC0MrUNhQwNYRX18FXd8Jatq3pGitx+4yjkFyVc2xPFuVcUauuxiTaRQETfnyuXy5RnvjtMRQAABBBBAAAEEEEAAAQQQQAABBBBAAAEEEEAAgYspkIXP0QlgXcy9y10jgMA5CWThxXFOdFx22QQsfGUhrIswSlrZSEM2jAQBDV1FjTvkRnd3KE9fYum1bogE0UyEQRRLwx8e8jo6eVvDVz0NYVn2aj1FAMtzcrJePAhcaZiqUNwUp5Qfv95CWaS4NjjuavmqdiMcH/YaPylHIIAAAggggAACCCCAAAIIIIAAAggggAACCCCAAAIXSyALn6MTwLpYe5a7RQCBcxbIwovjnAm5/DIIRKFI69oyrGQxa3ALWgWL6kaJ2EFHOo07pRG0hj6LMGpL2Gjo92drP1jvRRLG4+ewAlnWfvAwqmUBrBQZLNnQNoTuIECVk3zxkrjlFAEsV4+p7Leo3CpuSd7+m4EAAggggAACCCCAAAIIIIAAAggggAACCCCAAAIIIDCRQBY+RyeANdEj52AEEEBgNoEsvDhmE+DsTAh090T82dvJrZRF9aqWU/JWaskLWWxnR/Y0jNeL/KGX63W2pd8b/v006ww1VVXX9oNphhXJah0JalW1ulVhv7vgyFHO56R80HbQy2+IWy1pFGtMRSsLbNV0b+io5WtSyVMpbZwz30cAAQQQQAABBBBAAAEEEEAAAQQQQAABBBBAAAEETgpk4XN0AljsawQQQGCBAll4cSyQi0sto4CVF2repcWMxlciWsblT72mQlWktD716Zk9sXGXXO9cl3jIfoj7gfgNbVeZonLVKKO2ti/shun2nFW/0r9vDs1VSS1FCSzNaclmaT9k53pV8SpVyTkpkltWHc1xpeSVZL3AHsnsXufGEEAAAQQQQAABBBBAAAEEEEAAAQQQQAABBBBA4MwEsvA5OgGsM9seTIwAAgicFsjCi4PnesEFfG01161fPIScBnFqt2l3ujEVkS6STBRI0Pi07PSG74fAb0jUHt6eMA1XX1sX7naiVA0MA61+1TwR9rII1YaX7rmtaamsvOtonqokXmlNnLw7fonlTRGvIJ7jyaXSpfHHcwQCCCCAAAIIIIAAAggggAACCCCAAAIIIIAAAggggMAxgSx8jk4Ai02NAAIILFAgCy+OBXJxqWUUaN6t1YzStYJbxuXPtKbylki+NNMUmTq515SWVkNrhZ3E2+pLLL3mdZFQU1EzjK6e37ZkVYrR0tJXfkKhrJqWt8qnKGaV10pZawVXK1/lJa/VrJxSfvxVi1odzSqk6bhavqoZvXRhr/ETcwQCCCCAAAIIIIAAAggggAACCCCAAAIIIIAAAgggcDEEsvA5OgGsi7FXuUsEEFgSgSy8OJaEkmWch0DQFensnMeVl+OaXlGkQoWjmw+jdUN22tckiMPE5xNGHQkbezM/u91uNLTF4dHJrfCVtR9MalRY1ExUJUUbQotObZRdcXKu5PNb4lZSBLDyui9KG4OlbBW3tIJWinNmVmECBBBAAAEEEEAAAQQQQAABBBBAAAEEEEAAAQQQQCA7Aln4HJ0AVnb2I3eCAAIrIJCFF8cKMLPEsxJob2s1o95Zzb4a81obQidFW7rVuJvpV9nXoFP903Ktq3tiyOh1tqXf86e/hp4ZRLE0/HTVrzSnJR1dV9Kw7NV6igCWnVvRUlklzxEvv6kBrOL4ilaudzOYV8vX9PzKTPfMyQgggAACCCCAAAIIIIAAAggggAACCCCAAAIIIIDARRPIwufoBLAu2q7lfhFA4FwFsvDiOFdALn5+AlEg0tJ2chd9FNdEirWLrqDJqK62F7xL9vxGokXcD8SvazhrSCAqLWC9F2kHw+RQ1ck59kJrejh8bGgASzsRjh2uHrRRdMXz1sQtlyXnjuldaHNWr4omtTS4VZJ1bV3IQAABBBBAAAEEEEAAAQQQQAABBBBAAAEEEEAAAQQQSC+Qhc/RCWClf94ciQACCMwskIUXx8wITLCaAp1dDd10VnPt81y1o9WOahq2ueijuyeN1jXphNqWMmGEvYaEndZMSpGGt/asrFWKYUWyWmOCWlUNVhXGZKkOL7WmAaxSvipuqSJOXp/5uGGtKbUSlqf741KJNpXjuPg+AggggAACCCCAAAIIIIAAAggggAACCCCAAAIIIHBUIAufoxPAYk8jgAACCxTIwotjgVxcalkEYku33D1zNaNluZ2Z11G5LOIVZp5mpSdo3i03Otclsr1xYmhzQuk1rol+c6ZbbAeRdLWqVZpRj/qif48cea1UVUvZhrDo5aRWLOtj1ipYpfz4JZS06lW+JDn960r5yvi2heNn5AgEEEAAAQQQQAABBBBAAAEEEEAAAQQQQAABBBBA4MIIZOFzdAJYF2a7cqMIILAMAll4cSyDI2tYsIBWM9J+cwu+6BJfLl8WKW8u8QLPeGlRKFHzTrnR1apoCSMMOxI292ZahIW4drX6VZoOhpbRaoxLX+lqrPjVhgar0gztJihbpaLkC5viVlIEsAq6J6w9pY6t0pbknRTnpFkIxyCAAAIIIIAAAggggAACCCCAAAIIIIAAAggggAACF0AgC5+jE8C6ABuVW0QAgeURyMKLY3k0WclCBCwBo9WOpD9bNaOFrHVRF7F0Tu0eomWOFnXF5bqO35KO7olGkNxisNfelr7vz7TmbhhLO0i359oavuqlK5QlNW1DmE/ZhrCad6VWviyOBrBy4561VUQ7COWtadWssqeBLAYCCCCAAAIIIIAAAggggAACCCCAAAIIIIAAAggggEAqgSx8jk4AK9Wj5iAEEEBgPgJZeHHMR4JZVkYg6Ih0kisdrcw9nMVCSxsihcpZzLz8c2rAaq99XXrR6ZBVFAcSNLZnbldp1a/iFOWv7BBrP5guqiVS0iBV2U1H7GlY61LtkrYgLEjOHXOSo6mu6pXBxBa+shAWAwEEEEAAAQQQQAABBBBAAAEEEEAAAQQQQAABBBBAIJ1AFj5HJ4CV7llzFAIIIDAXgSy8OOYCwSSrI9C6LhIFq7PeRa3U1YpH1cuLutryXGdQEe0uud65kRiQCroNibrJlbHS3kQQxdLw00Wq7LBWnLL8lS7A1aJl6/aPlONSdUMKpbI4BW/8GRbA0iCWtR+0NoQMBBBAAAEEEEAAAQQQQAABBBBAAAEEEEAAAQQQQACBdAJZ+BydAFa6Z81RCCCAwFwEsvDimAsEk6yGQKgVjto3VmOt57HK6lVN9KQI5pzH2s7qmmFPAm0/uNPbO3WFvmgrwPo1kThdeGrYEuu9SMKUoSqrfqV/TzQ2NIClxa1SjYpWOVurrmkVrPz448sauvK0XaH+dbWie4OBAAIIIIAAAggggAACCCCAAAIIIIAAAggggAACCCCQSiALn6MTwEr1qDkIAQQQmI9AFl4c85FglpUQ6OyIBN2VWOq5LLJQ1Z526+dy6XO7aLcubW0/2Azap5YQarvKsHU6mDXJWiOtsLWn7QfTjEBzXs2UQa2j81U1fVXQjoFphqvVrK5YG8JqigBWsXazLeWl0iXxnAsWzksDyjEIIIAAAggggAACCCCAAAIIIIAAAggggAACCCCAQIJAFj5HJ4DF1kYAAQQWKJCFF8cCubjUeQrEGoLRSkeMEQI5TfGs3eNiEWlLyl2tiubHp9tS+q1tiQOtmjbDaAeRdMN0Ja2aWvoqSHfosRXltfpVLWUbwlwuJ1uVy1KsFSU3rmxWoSxSXBtca72wLiWvNIMEpyKAAAIIIIAAAggggAACCCCAAAIIIIAAAggggAACF0cgC5+jE8C6OPuVO0UAgSUQyMKLYwkYWcIiBLTSkfitRVxpta9hbefyFyRoo6G8fuMuud7bFi1UdWzEcSh+3dpVTpGIOpjJWhjuavWrk3MnbRArfGXtB6e5mhW/2vBS9iDUYyuFTVnfKIvjuaP3qqtVsiq6H+wcryK1glbEYiCAAAIIIIAAAggggAACCCCAAAIIIIAAAggggAACCIwVyMLn6ASwxj5mDkAAAQTmJ5CFF8f8NJhpaQUsAWPVr/ra440xWsAratrm0sVQ8tvSa12TPb9x6n6DbkOi7myBvW4YS9v6CqYY1qWwkyapNWQuq4BllbDSDM+tyqX1mnilMW0ItVqW1K4Opiw4BdksbaaZnmMQQAABBBBAAAEEEEAAAQQQQAABBBBAAAEEEEAAgQsvkIXP0QlgXfhtDAACCCxSIAsvjrPy6muYotvtSqFQENcdU2nmrBbBvPsCVvnKKmAx0gnUtA2hY3WVMj46O9LQ9oOdsHvqRrv1ayLWtnKGYdWv4pShqj1tU5guqpW8oJKGpcop/5hxnJKsV2pSWUtR6ax6WfeCK462p7xSvjKDBqcigAACCCCAAAIIIIAAAggggAACCCCAAAIIIIAAAhdHIAufoxPAujj7lTtFAIElEMjCi+OsGDudjgRBIDkLRpTL4nneWV2KeccJNC1ME447iu8fChTXRIoXoN2cth+80b0hUXw8+hQGXQlbuzPthyCKpeGni1TZYS3rQTjD0AJYsm7/SDFyuYKU8jXZvFyWnP41cpQ2tCWlVkXTcbl0WVwNYzEQQAABBBBAAAEEEEAAAQQQQAABBBBAAAEEEEAAAQRGC2Thc3QCWOxyBBBAYIECWXhxnAWXVb7yff/m1ISwzkI55ZwaphGtdLTMI4p7GtSzKkNLEtJzdB0HreeW2W2mtYW+RK27NYB1Omjlt7YlDm79/E5znXovkjBlqKoe9UX/nnlsaADLSZHBymk1K9ddl0tbpfHB0GJV+w/ql46N4oYU3f0wFgMBBBBAAAEEEEAAAQQQQAABBBBAAAEEEEAAAQQQQGC4QBY+RyeAxQ5HAAEEFiiQhRfHvLkseGUBrJODENa8pVPO194WCXspDz6fw/xgV6wBXSG/ofWIlqTCUEVbz3mF8wFZxFV7Dem0rksj0PaUR0asldL8+vWZVhBp28E9bT+YZmjnQWmkTF+Fka8VqPKDqnpJo6rpq0KqzpE58TSAVa4WZa065hlb9SurgqWjmq8OvhgIIIAAAggggAACCCCAAAIIIIAAAggggAACCCCAAAKjBbLwOToBLHY5AgggsECBLLw45sllLQet9eCwQQhrntop5oq07WBL2w8u8Yj7obaq3K/QldMKWPlBCCtViuZs7ypfFilvnu01znP21g3Z69yQnoaajo6g25CoezyUNeky20EkXUtWpRgtDV/5KQ6NNBgW9XriFIoankqulFbQXFY1ZRtC16mJVyzKpc3S6DaE1nKwqmE8HQWnIJulDO+JFM+LQxBAAAEEEEAAAQQQQAABBBBAAAEEEEAAAQQQQACBNAJZ+BydAFaaJ80xCCCAwJwEsvDimBOFhGE4CF/1tfrNqEEIa17iKebpaHu5YHggLsUMZ35IGDUlim6t0dGQi+etjw7FnPmq9AJWZal2j/1fszbiWKR5l1zvaqvBIz+vfa1D1rPqV3G66lVJLDbHrla/GvPHwOBUO8baD+pqRo6+rjfoaVU9PSGn4au8BqeShsX2Nrx0z8txKuK4BdnYKmtbwTFV16wdpe4DR1sXXilfydpu4H4QQAABBBBAAAEEEEAAAQQQQAABBBBAAAEEEEAAgbkLZOFzdAJYc98WTIgAAggMF8jCi2MezzeKImm322PDV4fXIoQ1D/Uxc1jIpnX3fsplSYeFdXxfWySeiOA4TlHyGsI692Gt5wqVc1/G3BegobxA2w/u9PaOTR0FXf19De3NMLphLO1gXKRq/wK+bdF49P60QGeola/6h6EwzVflS5WhbQhrWgErnyKDZXvMccpSWivIemlMG8LKJZGDqluXS5e1DeKStMmc4TlxKgIIIIAAAggggAACCCCAAAIIIIAAAggggAACCCBwlgJZ+BydANZZ7hDmRgABBE4IZOHFMetDjTXo02q1UoevDq9HCGtW+THn95oivcYZX2S26aPY18ppx0NAhzO6bllbzdVmu8CsZ2uFpMP2c7NOtVTna2W0dmdbmkH72LJ6rR3pB72ZlmrVr45W1Ro1mVW/0r9HjkDX0w+0leaR4WgFrGFtCMtaqaqUIh9l7S5d3V9O0ZWttZK4oyqdlTQMmC8NVrBR3NCKWckVuGaC42QEEEAAAQQQQAABBBBAAAEEEEAAAQQQQAABBBBAIEMCWfgcnQBWhjYkt4IAAssvkIUXxyzKFr6yylf26zSDENY0ainOsapXrWsztZJLcZWZDwnCuu6d4YEfz6tptaHyzNeZaYKqtp87qH400zzLdHLzbtnt7GgFquDmquI4FL9+Q/97+oppQRRLw8papRhWJKs5prqxnHIAACAASURBVPpVGAUS9/xTs41qQ6gFsGTd/jFuaODKczckl3elVs1LOe8NP6Oge7C4Nvh+NV8dfDEQQAABBBBAAAEEEEAAAQQQQAABBBBAAAEEEEAAAQSGC2Thc3QCWOxwBBBAYIECWXhxTMtlrcEsfGXtB2cZhLBm0RtyrraYE61ytMyjr20Hfd8CP6OH521oCGtMi7hxk8zy/aJW4ToI38wyzdKcG4XS1wDW9d72se6UQachUa810zLrvUjCMaGqwws0tfRVMCLrFWnLwajXTc6DjWlDuKEBLCdFBmsQwPIcyZfzslkescc8/V55c7B0q35lVbAYCCCAAAIIIIAAAggggAACCCCAAAIIIIAAAggggAACwwWy8Dk6ASx2OAIIILBAgSy8OKblsvBVGB5vDTbtXISwppUbcl5Lg03R6cpBc77KTNOFkYX30gR+cpLPb2igJj/T9aY+2dF+drXbpj596U7U1pR++4bs+rfaU1qYsle/rmGn6cOUkc6xp+0H0wzLaFn7wWH5q75W1AsG4avhCa1RbQirmr4qOONX4jpVybl5cTWAta5feWfISfb71SuDCZ2cI1fK+//OQAABBBBAAAEEEEAAAQQQQAABBBBAAAEEEEAAAQQQSBbIwufoBLDY3QgggMACBbLw4piGq9PpSBDcal82zRwnzyGENQ9FnSPU4JUGbJZ9+IFVYEoX2NHYy0EIa0SbuLO84colEa94llc4Nbf9fFlrT/u5cDQAZL8e/vtMC2lvS7OzLe1QA04HI/S7ErZnq5jWDiLphunaF1pOqzMiXBV0e9LXloijxqg2hAWtflVN0YbQcUpqq19lT4rainCtOCLkZwGsg4CWBbAsiMVAAAEEEEAAAQQQQAABBBBAAAEEEEAAAQQQQAABBBBIFsjC5+gEsNjdCCCAwAIFsvDimJSr1+uJfZ3FIIQ1B9XOjkhwK1wzhxnnPkXcDzTAN2HgJ+dKIb8pGkea+3rGTpgvaQu6rbGHzeMAq0bV7XZHBhyPhrEO/z3p9yy4dWxY6Kl5l9zobkuk4a7D0WvuSD+c/mfaalntaqpqRKbq2DL2NKh16+rHlxhqgDD2U4Q7R7QhtLve8Mb3IMxpVTXXrYpTdMVxHdmqFnR/DTnPnr+3H9DaLG5KwT3Htpjz2GjMgQACCCCAAAIIIIAAAggggAACCCCAAAIIIIAAAgicoUAWPkcngHWGG4SpEUAAgZMCWXhxTPJUfd8fhEPOchDCmkE31tJCzbtnmGAxpwZhQ6s7Tb6PcjlPK2FZCGt8uGaud6LVp6SqbQiHtaib08Wspaf9fFnlq3mNY8EsbUsZd27Ijr+3X1FLW/VJGA9aEprotK5dnaMdpFuzr4e1rAdhwgijUOIJwp2j2hCuaQWscRmsnFaxct11yeUdcbQCVrXoScnTlpNJo1gTKVQG36nla1LJ7/87AwEEEEAAAQQQQAABBBBAAAEEEEAAAQQQQAABBBBA4LRAFj5HJ4DFzkYAAQQWKJCFF0daLmuJZq0HFzEIYU2p3K2L+K0pT17MaVYtyfetRWK6dnUnV+U4Rcl764tZ7NGrlPSaheqZXNeqXllVOQs4nuno1aXX3ZFGcGuPRJ22RGFzcNlBKMuiWAftDm/998H37Fv21+FxB4vd60VaUSvd86xHfdG/Tw0LnYU9/fMl3TT763U1kFdMbg1Z1jWWhmSpjl7cczck52kAS8NXnlbB2igNaUNYKIsU1wanFt2ibBQ3zvRRMTkCCCCAAAIIIIAAAggggAACCCCAAAIIIIAAAgggsMoCWfgcnQDWKu9A1o4AAisnkIUXRxp0q8xj4SsLiixqEMKaUHrQXk6rX/XTVSKacPa5HR5p5atQK2DNMhynpCGs/TDMwoarwZzqlblfLoqiQdUr+/WsR659Xeq9XelpJazDETS39ec6nPjShyGsQPddq6d7bxDa0mkOwlmH39+vwLU/vXYelEZC+sr+XAl7Xd26E+7dEW0ItQCWrNs/xgzXqQ2CXG55P3i1ob96SZXO7PlX9ttQutoO83L58rip+T4CCCCAAAIIIIAAAggggAACCCCAAAIIIIAAAgggcGEFsvA5OgGsC7t9uXEEEDgPgSy8OMa5WTCk3W4vNHx1uCZCWOOezpHv+22R7t4EJ5zPoX6wq3spmPnirlvRikVnU5Fq6OIsgGVBnDmNw6pXCwk2anvKXPua3OjtSHwQpIwDX8Lu7kx30+hp5aoxuSkLYNnPckePG0S/DnJR1gLQRuwH2nZR1zdFE8RhbQjtEhsawDoMfw27Sccpa2fJojhlb7DGkrYjrBYSnrFNWNM2lAfjavnq4HgGAggggAACCCCAAAIIIIAAAggggAACCCCAAAIIIIDAaYEsfI5OAIudjQACCCxQIAsvjlFc1hbMwlf263kNQlgp5ZvXNMkyeSWjlLPP5bBYKy0Fwc5c5rJJPK2C5Wo1rIWNQkWkNHvrOft5sqpXVlluYSPoSNS5ITu+tqk8GGGrrj/b3amXYG0H61b9KsWwkFlDi3yd/JMkigOJerccBpGmg6pZg4DTzbDWfutD9yC0dXjJUW0Iq05OCvsZr6FjEL6yEFbBHbQitEtuVQrJUbCqVr1y9vsabhW3JD/HMF4KQg5BAAEEEEAAAQQQQAABBBBAAAEEEEAAAQQQQAABBFZGIAufoxPAWpntxkIRQCALAll4cQx7DssQvjpcGyGsMT8tYU+kvb30P1Jh1NRWe525rjOf3xAnV5jrnEMns/CPVUGaofKR7/tila8WUvXq6I10dqSj7Qdb4b5/X8tWhV1rPzh9uLId9KVnfQVTDF/DWu0Tl4q06lXUu9UOMcU0UijmRWNStw4d0YawoN+rjmlDmMtp+0FX2xBq+MpCWDZqJU+K7v6/HxsWvssX94/J16SS10AeAwEEEEAAAQQQQAABBBBAAAEEEEAAAQQQQAABBBBA4JRAFj5HJ4DFxkYAAQQWKJCFF0cSl4VDrPKVtR9clkEIa8STsPCVhbCWfPQCXWd/3nsqJ/shrPm1BhzJWN7UEE55YulzqXp1ZJW51t2y19sTXytO2Yg6WhErbEx8H4cn2J8Re1r96qCb4dh5GlFf9O+bo6+1sMKuP3EQzfVcrTx1PBw1rA2hFb/a8Ma0CdQwnedqsEqrZbkavLJRcB1ZKyXsp6K2vCzst70seSVZL6yPvW8OQAABBBBAAAEEEEAAAQQQQAABBBBAAAEEEEAAAQQuokAWPkcngHURdy73jAAC5yaQhRdHEl5HwxlBsB/UWKZBCCvhaUTavq2l7QeXfMR9X/fU3hmt0pFCYVPrIiVULZr3FT2tgFS5NNGs1mrQfqYWXvXqcJWRVplq35Ab/u7+GvTvsLUjcX/6n3FfK1+1tAJWmhHoNVtHcnca25JQK4H1o8mrbznWVjB/PBw1qg3hmlbAGpfB8lwNUml1M7dya15rQ+icrHRm1a8OWlC6OVcul7UlIQMBBBBAAAEEEEAAAQQQQAABBBBAAAEEEEAAAQQQQOCUQBY+RyeAxcZGAAEEFiiQhRfHSa5utyvWJm1ZByGsE0+mq6Emv72sj+vmuoKwLnF8dlW6chqIyecthGV1j854WBtCZ3zYy8JO1m7w3H+e/KYE3R3Z8/crXvX15zvQdoSzjHovlrT5qZaWvjqa1QpDX+Jg+kpok7QhrGhgqzhmS7hOVfNX2tpQK2Dl9HgbFW1HWM7vV8S6OeyZV2+Frq6Wr2o3yjEVtmZB5lwEEEAAAQQQQAABBBBAAAEEEEAAAQQQQAABBBBAYEUFsvA5OgGsFd18LBsBBFZTIAsvjqPyFhaxr2UfhLAOnlCsFYS0tVzqPnDn9GCt3Zzva/tBK710hiOnbQitHWFO/zrTUayJFNdGXsKqXlmY0VoPnvfIafWrlr8n7bA7WErY1DBcf//fpxmhBqoafrpnGWsIraFZq8OjoziUqDd95S1b7yRtCLUAlqzbP0YMxynJ4EtDVzlvP63lahBrs1w4fVbtqlbL2p9vq7il7RAX1PpymgfFOQgggAACCCCAAAIIIIAAAggggAACCCCAAAIIIIDAOQlk4XN0AljntHm4LAIIXEyBLLw4Dp+cVemxwMiqDEJY+qR6Tf3ar2q0zCOKOxKGutYFDMcpSt7TlnJnOawSklXBShhW9cp+lpYmyNiPJachvR0NYIVxJP0glrC3rZm96YNhDa1+FaY8vRv3pXtwbNyPJOzOXl1vkjaEFpXa0ADWqEJVFtxzXa2CpeErC2EdjvWyBvqcE+WzrP2ku18Zq5avSSVfOcudxtwIIIAAAggggAACCCCAAAIIIIAAAggggAACCCCAwEoKZOFzdAJYK7n1WDQCCKyqQBZeHGZv1Xra7eVvY3dyn1gIq1QqadWjC1qFpqnVrzRUs+zDD3Y08BMubJmuWxbP1SpVZzksiOMVj10hiqJBiNF+XZoRdKSv7QdvHLQcjDptiWYIw0UaqKr30lW/MoN6aPXPrAKWhrY0fGUBtXmMSdoQVrWaVWFEG8JcztEAlob29DhX2xAejoIGstaKJ/5sKelx+dLgkJJXkvXCGYf95oHFHAgggAACCCCAAAIIIIAAAggggAACCCCAAAIIIIDAggWy8Dk6AawFbxouhwACF1sgCy8OC4tY+GpewYhF74gLG8IKtFpZZ2fR3BNfL+4HEgS7E5836wlW0chzz7A6kYVwyls3l3lY9Wrpfo66e+Jr+KoetDSs15ewvae/TF+Fqh30paehqjQj0Ou1NH3V179CrQrWj1KWzUox+SRtCAtaBqs6pg2h524MWgs6Fe9mC0urnrVVLRxvaVko32w/6TmeXCppEI+BAAIIIIAAAggggAACCCCAAAIIIIAAAggggAACCCBwTCALn6MTwGJTI4AAAgsUWPUXx6qHrw4f9SqFsLqtpuSLJe1idqvSzlRbtnVDJJo+SDPVNac4KYyaWhGqM8WZs5/iaStCV1sSnsmwnnbV2wbVnazqlVWRW8aRa12Thl+XbtTTSlj+TGE4C5ftafWrtEWsmpEGrzSrFeo+jf35VgWbpA2hZa/WxwSwXKcmOQ1UOSVXf71VLqta9LTS1a22hOIVNHi3OXjU2thQrpSvaG7LoloMBBBAAAEEEEAAAQQQQAABBBBAAAEEEEAAAQQQQACBQ4FV/xx98FmQfjiWriwBzx0BBBBAYGaBVX5xxHE8qHxlv2ZhrEIIy8JXYa83CHiU19bFcY8EOyZ5CFEg0ro+yRnncqxVPvL9bb32ee2xnLan3NDOcmfTojLQVofd2F3e6nG6T3KdG7KtFbCivrYAbDa0+tX0YThf01QtrYCVZoT6v6NNzVxF2iIz6p1NUHCSNoRrGsDyRuSkHKcsjob1cnlXnPytAJbnOrJROrJ/LJxVvXKTYKu0JXnnbPZXGmeOQQABBBBAAAEEEEAAAQQQQAABBBBAAAEEEEAAAQSWUWCVP0c/9CSAtYw7izUhgEBmBVb1xWFZXQtfWQWsLI1lDmH12i0JtFLSzRf2LCEsaz1oLQiXfERxTytD1RNX2df2dNYSb/CrVkrKaegl590Kvszv1pyDENaMFceOLCjWMFNPQ0WhtderXJ7fUuc9k9+SqLsrO/6e9AMNYPW2NSw2fRiu3os1UJVukW19rl398yW08FW6zFa6iY8cNUkbwoqTk+KI7eXkihqILA/2oFM4HozcKOfFO1IVaxDAOvjvtcKalD1tS8hAAAEEEEAAAQQQQAABBBBAAAEEEEAAAQQQQAABBBC4KbCqn6MffYQEsNjQCCCAwAIFVvHFYeGrTqeztC3TZn18yxjC8jtt8dX85BhUwlrXSljOBJWwtKKQaFu51H3gZgWd4fwg3NMKa/vVj44FrqwvnQWvTg4tUZTT8EtOwzJzHTlXCloJKycTOA9ZQBiFGr7q3awc1y9rAMtdzgpIOQ3qtbX6VSvsSNTWr6gxNWuoIbmGny5JNWhVqEmtQFsenmVh1knaEFr1K6uCNWzkcp64bs36Coqrgaujo6ThwGrhyO+Vt0S8/f+28JWFsBgIIIAAAggggAACCCCAAAIIIIAAAggggAACCCCAAAK3BFbxc/STz48AFjsaAQQQWKDAKr44LHwVBNrCLuOjXC5r5aPzD8ZY1SurfnU4OtryUSNGUjgIGVkbQmtHaGGsVKOnIZpeM9Wh53lQbEGl7o39oJUFrtJ2SM5pCKuk1bC09ds8hwVs8vlNlZ8u3GXtFK3qVRAcb6fXz1dEiuvzXOp85lLvXOtu2fPr4uuaw46G4frTtwJs+hqoSlkwr6fPvGEhNSsRdsYjbRtCe+obGsDS7ZU89BueuzH4nlPxju0TR7+3VSncOq+oQa2CPncd1n7Q2hAyEEAAAQQQQAABBBBAAAEEEEAAAQQQQAABBBBAAAEEbgms4ufoJ58fASx2NAIIILBAgVV7cXQ1DOT704cwFkg7l0uddwgr6Gn4qnUrfBVqKGZbQylWR8haotX0yyp2OZ4n5dra+BCWhZiad1s5qbn4zHOSvgbL+lolyfry2fLCsCVx1J7+EgUNYVlbwqGJmcmndpyCeJ6G3SYMYUVadcx+dmK9x1Mj52gbwqtaOWm6YNfkd5HyjFBbVGoFrBv+rkQdbQUZ7KY88fRhkQaq6r101a/s7B0Lqvnh1Neb5MRJ2hBW9edNt9XQ4bkapNPn6RQ1InkiALhW9vTcgwpq+ZJIaT90Z3vpqj1/BgIIIIAAAggggAACCCCAAAIIIIAAAggggAACCCCAwE2BVfscPenREcBiQyOAAAILFFilF4cFryxEctHGeYWwQvNuHm/5th1GEhzJsXj6MNY9R/KHISyrhDUqyONroKm7d+6P0KpBiYatBoErbTU3yIOdqHDlB9uzB8UsoFacbzUsxylKXkNYaYbdp+8H+tUbeXi/qJWT8uU0Uy7umF5dgt6e7GnFtLDd0PDY6RaYaRfT1k3bsypmKUYQhLKjrQcXNSZpQ1jUjFxlRBtCx6loO9CCBv9ccTT8d3QUNJC1VjqoqGctJyu3ql5dKl0Sz7GfZgYCCCCAAAIIIIAAAggggAACCCCAAAIIIIAAAggggIAJrNLn6MOeGAEs9jICCCCwQIFVeXFYy0FrPXhRx6JDWKF6D8JXR0JJLQ0qNa0d34lhdZOsMk9VAx6utkwsWSWsYSGs1nUNPC2+feStwNVBlatBK7rhgZw41pZ3YX1+223O1bBct6zt5rSN3IhhVa962kYvilL03XOL0i8vVxu6XPu6tLT9YKvTlrC3o1sxxX0kePR1D+9p9as0HSStCtpupyvBggu0pW1DaNmr9ZEBrJIGsEpa/Uqr0hWPB6rs53RT2xBaO8JBAbXabTe11gvrUvK0KhYDAQQQQAABBBBAAAEEEEAAAQQQQAABBBBAAAEEEEBgILAqn6OPelwEsNjMCCCAwAIFVuHFEYbhIHxlQYqLPBYVwopCDbs1joevjrYeHPYM8hrq2NAQVqFYlFK1djqEFWoVprZWlVrAGOwVDYv1B+0ErcqVXTT9/gk0fNXXENZcx6AalrWGm0+rP8+rieskV63yNUBnVa8m+ZkZtCE8bFE31xufYjINj+Xa12TH35Nes6khsuOV2CaZ0dfKV62jZduGnGwhvUBbHe7qnln0mKQNoQWwhm2hXC4vrlsdBKzc8kG1qyM3U9X9V9J2oYNRvXzzeVe8itQKowN9izbheggggAACCCCAAAIIIIAAAggggAACCCCAAAIIIIDAeQqswufo43wIYI0T4vsIIIDAHAWW/cVh1Xva7fZEQZI58izdVGcdwoo07GaVr6wS0NFxsvXgMBiLFq1pOmStVNZKWCcCHRa+shDWGYxB0GjQUvCgwlVCpa60l+1rP8Ig2NHD0we20s49SMZoS8KT7eHSn3/8SM/b0BBW4eZvxrr2XrcnYRROPGXfAjjLEsIJ9Ge+uyvXWzsSacvKuD99GK7ei63L5NgR+F3p+LF0z+Kxj7n6JG0IKxrk0y2UOHI5rULn7rendMreqRCkq+dulg/2S8naThYHxxZ0D22WNscacQACCCCAAAIIIIAAAggggAACCCCAAAIIIIAAAgggcFEElv1z9DTPgQBWGiWOQQABBOYksMwvjlhDQBa+sl8ZtwTOKoQVa9it07DKT8e9h7UeHPVMipozulQpS0XbEQ6GBYJa1+b2GPcDVxq20upGgwpXMwSuTi4qijpacak1t7UmTqQhtUE1LA3EzDZyks9vaFu5vARaucxaDk5S9erYtXOu9KtaBWsZRmdHK3jVZbeuAaxob+p7CjWU1/DHJ6qsxWlfv/Z0659Xob20bQg93TIWchw2PFeDVdpm0BlUWzud1NrQylieo79frNwM3Dka3LpSvrIMT541IIAAAggggAACCCCAAAIIIIAAAggggAACCCCAAAJLIbDMn6OnBSKAlVaK4xBAAIE5CCzri4Pw1eiHO+8QVqwt3zr10+GrNK0Hh63Uoh+XqmXZsBCWVjESvz31jrWQlVW3kkFLQZ3mDFMyvlW/6g96Fp7t0JBMTksZ5bwh5YxSXn2Ql+uXterV+KDRuCn7pS0Rb78q0rkNfba51t3S6Dak2drWAOb0+6apFa2CMY8yCiOJtF2j5bTa55j1TNuG0KJXGxbgG5LBch1t/+lo9au8VVpzTz3Gov5+raDtCa36lVXBOhiXS5e1mtrp489tH3BhBBBAAAEEEEAAAQQQQAABBBBAAAEEEEAAAQQQQOAcBZb1c/RJSAhgTaLFsQgggMCMAsv44rAKPlb5ytoPMoYLzCuEZRWvrPKVVcA6OdK2Hhz1nNbLJbkiLWu+l3rYmvoWKFpA4OroouI4kDDUsNgih5Y0yhWmq4ZlPyP7Va8csXaEuWGpnJT30/dKGso551Z0kS+5zrbcaGzrvd3Qe5vuz4FIQ3v13uhQmrWbDLVlo/2Z07R83+wZtpTSpw+bpA1hVSunFYbk9hynLI5T1OpXVgXLO3Uh2yJblcIgpCXVyze/v1HckKJ7zuG7qfU4EQEEEEAAAQQQQAABBBBAAAEEEEAAAQQQQAABBBCYr8Ayfo4+6R0SwJpUjOMRQACBGQSW8cVh4asw1JZ1jLECs4awLHgyCF8leLe14lRjDq39ckFbyk4gl6sVKWirs5NDa1tpO0GrcHXQVvCMK1yNQg3DplZc6o51n/sBVg2rpNWwElrGJV3LnpuvLfNCP7j1bW0hOHsIK7ffhjDhOc39nodN2GtI1K3L9b27NIRZn/qy7aAvvRGJKtt3oYXXdJ/bYRbAOu+Rtg2htfisDGlD6OSK4rhlfYYirrYbTBq1kqdhK612VbNnvR+NrHgVrYxVO28Cro8AAggggAACCCCAAAIIIIAAAggggAACCCCAAAIILIXAMn6OPikMAaxJxTgeAQQQmEFg2V4cnU5HAg2WMNILTBvCshBPt6lhlwTvWVoPnly5274+aOmXL5Vko1yWilbvyWnYxYIv+6ErO+McSw8dLNg8gnD7TNsbjn2qWtbIWseNqmQVq1u319VWjKfNck5BQ1ja8nGG0S+ua3u6ygwzzHZqrn1D2q267LXulLjfm2oye5Z7Wv1qVKfKQNsO9rX9oI2O7scxxbKmWsekJ6VtQ2jZq/UhAaycBvFcd38POGVtRZhQFS2vQb/1koazKpc0pbVfJauge2fzvKufTQrG8QgggAACCCCAAAIIIIAAAggggAACCCCAAAIIIIDAGQks2+fo09wmAaxp1DgHAQQQmFJgmV4c1krNvhiTC0wawhqEr1pNiXw/8WKjWg/GGvwZhH+0mJVGqQYFdIYFhnJhT3LdnUGFK03TSKFYlqKTlzVPW+bN2C5vcqXRZ0Ra+SrSCljnPiygVkyuhuVrxatgyDM7XHfOKWkIqzr9bbgF6Zc1mHMeQ1sC5lp3y87ujnTCuwetAacZvpa0amkFrGEjDEKJg/29b5eoWyBwmgvN+ZxJ2hBaACsxg6U/V567MViZY60t9WctaWxqG0K3pGG7glbLsmO16tmV8pU53xHTIYAAAggggAACCCCAAAIIIIAAAggggAACCCCAAAKrKbBMn6NPK0gAa1o5zkMAAQSmEFiWF4evoZJu9xxav01htqynTBLC6jab2r4uOew2rvVgrx1IbIGqo+MghDXIVNm3LKClf3sdC1/51g1tv9OZfhXLFfEKealpC7RKypZ7izAPwj0Nli1R9TWthmUBGhtW9aqnz8t+TTOsBZ3rTl/Fql/RII6zXxlpoSPoiLR25K69OySKpw/D1Xuxnp+88jiKBq0HD4dVvrIKWMsy0rYhrGpQT7dI4vBcDVZpoMrCV4d76OSBZd1blapWyireqph2uXRZXGd/zzEQQAABBBBAAAEEEEAAAQQQQAABBBBAAAEEEEAAgYsssCyfo8/yDAhgzaK3gudev35d6vW6hGEoa2trcvnyZSkUCit4J5Mt2cImN27ckEajoZVKPFlfX5crV5az8sSqPKNWqyXb29tiv1oQZWtra+DKGC2wDC8OazlorQcZswuUtM3fuD9De+2WBEPCbuNaD4ZBpOfut207HINqWFZGaFDlSn/3MMyiYSavpwGsk0NDWHmthOXqn30FDZGsOVoNy0r5aEJrP6Rl/9ivqrVfXevwS/9bjz+L0dcWiUGQsNazuNgkc6pLpHkY36o1TVgNynGrGsIqTXK1W880rxW0jgRzpppkmpO6u+LXd2W7fbtm+KYLw4W6Dxt+cj2rvlbYCrvaevCIpVW/SujmOM3q53JO2jaEnv4orA1pQ+g4FXG0paCWtdIqV8lBOkd/sLbWayLlzZvr3ihuSNEtzuU+mAQBBBBAAAEEEEAAAQQQQAABBBBAAAEEEEAAAQQQWGWBZfgcfVY/AlizCi75+f/4j/8of/InfyLve9/75N/+7d8GAaSjw9WKKJ/1WZ8lj3nMY+Trv/7r5UlPetLYMMGS3/JgKHSZ6QAAIABJREFUeRa4evvb3y5ve9vb5MMf/rB8/OMfl0ircBwdFkB76EMfKo973OPkKU95inz+53/+udzaqjwjC7DZXnrnO98pf//3fy//93//d8rrHve4x8DxiU98ojz1qU+Ve9/73udiOuqin/70p+UhD3mI7O7uDj3sJ3/yJ+WlL33pmaz9vF8cFr608NW0rcbOBGXFJx0VwvI7bfFHhN1GtR60oFVXq18NAlcHLQXF/hgb0rvN8eviREOqmlkIq2RVmrxBdayaBkVKWrEn1TistmWHH4a1DoJZg9DW4W9bi8SbIa7Rwa0wamt1qXaqyy/qIG30qC05fa3kFEnOWskNCduMWo/rrWsQJz/5kvVZ9CtXb/pOPsF0Z+Sad0t995o0gmvTTaBnNf1YNCd4apinVb7qHymNZV0KW0tU/coWnbYNoe3oDd0TSZ08HW1DaV/2w+CWhz//tXJRChu33bSqavDOvhgIIIAAAggggAACCCCAAAIIIIAAAggggAACCCCAwEUXOO/P0efhTwBrHopLOMeHPvQheclLXiL26yTjnve8p7zwhS+U7//+7x9Uilq1YZV9XvGKV8gv/dIvyZ133jnR8r/sy75MXvayl8mXfumXTnTetAevyjOyilwWSPrt3/7tiaom5fN5efrTnz4w/czP/MxpmeZ+ngXDLEg2amQ1gGUhxHa7Tfhq7rtKJCmE5Xc74qv3sDGu9aDfDbVtoSZbtL3bzSpXwybTSkNe94Z+d0g6y86zEJZWq3MPWt0VNEmypkEqbZw2f5GjLRIHJbWsQ9utSlthuK2/ofdloS37a3DIGawj5Z2FcTgI7h4NJua0UliuOGl7OK2ANAhhTf7+7Je0MpI3XQWtlLd5/LBIK17tXZPrjdvFj1vTTaHhwLr1FEwYQaDhqxPJLAtfWQhr2UbaNoQWXMwn5BZzOU/DjVrdSoejFbCGVY4raAvQtcv3tNTX4FirfmVVsBgIIIAAAggggAACCCCAAAIIIIAAAggggAACCCCAwEUXIIB10XfAEt5/T6tNvOAFL5Df/M3fnClk8bCHPUze9KY3yYMf/OAlvMvkJVmFr2c84xmDSl/TDqve8tznPncQ4hrXVmzaa6zSM7Kg0nd913cNWg1OO6rV6iAQZ67nPawi2jd8wzeMXUYWA1hxHA/CV/Yr42wEjoawgl5Xetqec9iItCXbjTAeGpeKtGqQ3w41wJIuseIELXHC8SEaCzrly9YubT9YZDGQNQ2FFBYYfrJWd2FcP01z0PrQvmF/Fu//euvfrb3bYXtE+557EGKZ5WlalSbf1/VYGClp6AWdgoapUhYLO1y0523qWic5SaNz1oquvDXL7Ux2rt+ScPu6XOt+Uv9/Ybo/FzqapuqGpxNVVmkv1kDb0WFF3BrTXWay+5ri6LRtCIu6HysJldHsWbvufgtex6qnecnP3nb15qXb9Jj9toOOnnelvJztkKdg5BQEEEAAAQQQQAABBBBAAAEEEEAAAQQQQAABBBBAYGoBAlhT03HiWQjs7OwMWr/97d/+7VymX19fH1QKeuxjHzuX+c5ykne/+93ytKc97VSLxWmv+cVf/MWDVnubm1qRZI5jlZ7Rz/7sz8qP//iPzxTkO0r3/Oc/X171qlfdDFbMkTXVVM1mc9B68FOf+tTY47MWwLLQlbUdPNmGcywEB0wsYCGsnLWy0/02auyEkfgjKgH1tPVgpK3dBtWvxg0Nc3k9rX6VMkRj1XmsHeFhCMumL2vQqGoBpwUEscK4KXG/N+6uRn6/rmGzfN6VrXJt6j9Ton40aDmYJnyU03a9ucIEgaqcq1UkNyZe26AN4UE4biagFCfnGtelVb9bdv27Uxx9+hCrFran1a/0l2Mj1kp7oa/P98Tvd3Urd5ew+pUtPm0bQsterQ9pTem5WsnKWnBq+MpCWMNGZW1TytW1m9+2AJYFsRgIIIAAAggggAACCCCAAAIIIIAAAggggAACCCCAwEUWIIB1kZ/+kt27hUu++qu/Wv7u7/5uriurVCrynve8R77kS75krvPOc7IPfvCD8jVf8zUTtcdLc30LYb33ve8Vq+A0j7FKz+jlL3+5/PAP//A8bvvYHFadzaqLncewa7/yla9MdeksBbAsJGHhK6tIwzh7gcicw0DyI1q4jms9aG0Hrf2gWGIlRWAlF3XF9RMqSo243aQQljXNq55xNay+9lIMop2ZHkQn6kkr6gzm8DTscrmyLgU3n3pOq3pl7WoDfU4TDauGVVSltJ0StS2dp+0ID6t5pblWv6DBnMJ83jkjr6d/LvRv3CG77TukE42vnJY0l6+Vr1on+glamC3sauvBE6ks+8+6fp0Ma6UxWdQxadsQWgArKYPlOlVtPaj7UIOMrrYhHDbcQlmrYN2qerVZ3NT9W1jUbXIdBBBAAAEEEEAAAQQQQAABBBBAAAEEEEAAAQQQQGApBQhgLeVjuZiL+uZv/mb5gz/4g6E3/6AHPUi++7u/W77qq75K7n//+w/a6911113ykY98RF7/+tfLW9/61qGVjm677Tb5p3/6J/mMz/iMpcO9/fbb5fM///Pl+vXriWuzD76/6Zu+SZ797GfLIx/5SLnHPe6hFU968olPfELe//73y6//+q/Lf/7nfw69r+c85znyute9bi73vSrP6F3vepd87dd+7dD9YIG07/iO75CnPOUp8vCHP3xQJazRaMi///u/i7X4s/aXo1oW/tZv/ZZ853d+51xM005iwUQL1KVtv5elAJaFryxswjh7gTgKpWuVrzRlUiwWtULT6VDQuNaDcazVs7T6Vb8biejfaYbb25ZcPHnAztEWflYJK3eilV9FAyQVq+STOmmUZpX7x0T9rkTxdIEfOz/U+9wLm8dyaVY8aF3bKq7lK2PDTlb1yteqV3HKamFJd5bztBpWPl3FopxT1BBWLT2Q40m/soCWdH5H4u075e7up6a2qGt1Nu2UeWwEflf62lrz5NBCWdJJUcwtPdT8j0zbhtAqxSUVQ3Mcqyp30Fqw4g39+elrWNDaEHoadrRRy9ekonuXgQACCCCAAAIIIIAAAggggAACCCCAAAIIIIAAAghcZAECWBf56S/Rvf/e7/2eWFAoabjaNulnfuZn5Id+6IfE/n3Y+Ju/+Rt55jOfKZ/85CcTD3nCE54gFsxZtmHtES1IlTTud7/7yR/+4R/Kox/96KHLtpZsVu3px37sx4a2Z3vDG94gz3rWs2a69VV5RhacsrDetWvXEu/3K7/yKweBvXvd615DPXZ3dwdhvze+8Y2Jx1hVtX/+53+Wz/qsz5rJNO3JVvnpEY94xOCaR4ftd9sfSSMrAaxutyu+76el4rgZBKztWq+lwSBt93g4kkJY41oP+p1QKwhpmGpUf8Ij68zFgbi96StKORoCyRdPh7A8DWCtadDEYiTzHEG8p/m0ycNitgarqrQbNjTElZDk0WUWC3m5VKqJpyGmpGEVr/xBGDFFWbFxNz1BNSzHLev7N33Apl++JHLGFZH6ezvaJvMO2faT/6wfd/th1JfGiT0aBNrOMUh+tk19ZFowa6lH2jaEed1rtYQSWE6uqN0jy4N7dEoa0jsRbLx18xrg2voMWbNqajqKblE2itq+kIEAAggggAACCCCAAAIIIIAAAggggAACCCCAAAIIXGABAlgX+OEvy61b5aHP+ZzPkTvvvPPUkqy6iQV/rPJSmnHHHXfIl33Zl8n//M//JB7+5je/eVBNalnGm970JnnGM56RuJwHPOAB8qEPfWhkUOjoiVY9zKpkJVVIsrCRVcmq1SaoYnJk8lV6Rs9//vPlNa95TaLpk570JLE9kFTVJ+mE5z3veYMKY0njG77hG+RP//RPF7KVfu7nfk5e/OIXH7vWxsaGfOxjH5N73vOeiWvIQgDLKr3ZF+PsBSx01W02joWvDq9a0EpYhYNKWB09rq7BlWEj0spBvZYGhKz1YMrh+nuS05Z8s4xBCKt0unqURa+s2k/ZSkzNYfS1pFcQ7U49UyNsSy8eHSh0vZxsVKraSnE/CGPDql31NIgYxylLiqVeodYIy2vQRq85bjgawHKPrGnU8X1P1146w0CObsH47juk6d8uzXC6amRN31pJ3roLa70ZDQl7WvDKAlirMNK0IbSfho2EZ57LufqMtYWkDtsXzogqaf3KJbm8tv8z5+p5l8uXV4GHNSKAAAIIIIAAAggggAACCCCAAAIIIIAAAggggAACZyZAAOvMaJk4rcBP//RPi4VFksaP/MiPiIVPJhlWJehRj3pUYnDjgQ98oPzHf/zH2BZPk1xv2mMtKGXr+e///u9TU1jVGWs597mf+7kTTf+jP/qj8vM///OJ5/zsz/7sqRBP2slX5RlZ8M7CfFYV7OT47M/+bPmHf/iHiUJoNs9XfMVXyF/+5V8mUv3VX/2VPOYxj0nLONVxH//4xwdtEq0N39Hxqle9Sr7ne75n6F5e9QCWtRw8ec9TAXLSWIG+hnu6GoQ9Wvnq5EkWwnI9T25owGpY/MqqO3U1fNXv6M9f2rCKttPzujfGrjHNAVYh0bN2hBoIObV+/b2aBrE0apRmqqHHWOtBa0E4zbDglQWw0gwrPFQua1Uhbe1moSvfn1PVq2EX1ws6xeEVJg9Pc7UV4WGLutH3kZN+9TZN8czmPewafWvBuP0p2fHvFF8rqE06Im2TWbeeggfD9n7Q0+c6ZHNb68Ejh096uYUen7YNof08nM5XacU4bz84l/N0TxSG74lYA3br2s63qEEtG1fLV5fi/60Wis3FEEAAAQQQQAABBBBAAAEEEEAAAQQQQAABBBBAAIEjAgSw2A7nKmABC2uzl9QuzipAWViqUChMvMaXvOQl8rKXvSzxvLe85S3yjd/4jRPPOe8T/viP/1ie9rSnJU5r67e2i5MOqxb0kIc8JLEC2D3ucY9Be0YLd00yVukZfe/3fq/82q/9WuLtvfe97xVr9zjpsD1oQThrA3hyPPnJT5a3vvWtk0450fFJLSof+chHirXctApxSWETu8AqB7DMut1OF1SZCJODTwtoaKpjla8SQosnD267eelrCGvYCHpaHaqp1Z0m6M7nBE1xUoaS0jw+C5941o4wIfhjVX8sdFKcshpWX9M5QWStEifvQ2ctB3eD+oRn6nWcWCra3q10xu389m21GpYGbnIJrelu2WuIzVvXP3uG74PDY/vWki5/q4pXmueX9ph4b0+i5v/Jdf+6mk7+PDqBhgUP+gna+WG3NzSAqD8iUtcA1uRXSXs38z0ubRvCkv6MlBPyVZ67rltBf1o0O+eW80MX1y9UtercmlZr2z9mq7glef0zgoEAAggggAACCCCAAAIIIIAAAggggAACCCCAAAIIXFQBAlgX9ckvyX2//vWvl2/91m9NXM3v/M7vyLd927dNtdJ6vS73uc99xFrnnRyPf/zj5d3vfvdU887zpKRgjc2/vr4un/rUpwa/TjPM7Tu+4zsST33DG94gz3rWsyaadlWekQXFLGSW9MytitUHPvCBie776MHf/u3fLq973etOnW8BqP/93/+Ve9/73lPPPepEu6Zd++iwKj9WHe0LvuALBr+dtQCWVR2z8JVVU2KcsYCFr1pN6SeEC09euaMVgxr6ZYHYpBaesX6v29Dw1QStB/Uhi9fT6lcaTprnsEpdea2ENWwUD6phaXxxosvGfV/C+PQ7Zdwktpf3wqaEWu0r7bCfgyDUyk6WwdJMS0WDszVt/+dMGR5Le93BnykW7BxVDUv9rEqStasbOTQ01i9fmuTS6Y7VFpjx9p3S6d4+cJ10DJ6HlrM6/CMm8Lv6MzB8D1rlK6uAtUojTRtCy9mtJ4TtHKeiAbv94LtT8SyWl3jrfa8oFrK7VC2Iq8HGmlZrq+Qrq8TEWhFAAAEEEEAAAQQQQAABBBBAAAEEEEAAAQQQQACBuQoQwJorJ5NNKvDEJz5R3vWud5067cqVK3L77bdPVf3qcLJh1ZAswGJzW1jnvMYdd9wh973vfbW11OlPdV/wghfIK17xiqmXZlWwLBB048bptl5PetKT5G1ve9tEc6/KM3rjG98oz3zmMxPv7c1vfrN80zd900T3ffTgj370o2JVp5LGL/7iL8oLX/jCqeceduL169flQQ960KnneHJ/ZCmARfhq7tto5ISDylcpwleRJlW2NfRyGIlLCmH12oFWJNLSVxPk5nJa+crVClhnMdx8XvLF0tCpLTpUcx0pTBDCsvCVhbAmHa2oI52ol+40tfZDba+n3keHZZ0KGopa8ypSsETWWQ8NWTkFrXJlZcOShgbB9kNYww7YP6lfuaJzjK+WNcnt9G2v7X1CmsG2tKPJ20H6WvmqpRWwbFir075+jRpW/UrzhSs10rYh3NAAlmanjg3HKWkAa/9nx9pS5vTnJGn0HVcDdpc1HOhKVfdKySvJemG64PhK4bJYBBBAAAEEEEAAAQQQQAABBBBAAAEEEEAAAQQQQGCIAAEstsa5CViVqsuXLye2dvvu7/5uec1rXjPT2v76r/9aHvOYxyTO8Ru/8RvyXd/1XTPNP8vJdm/Pf/7zE6ew1nJf9EVfNMv08tznPlde+9rXnprDKtdsb29LrVZLNf8qPaNnPOMZ8qY3venUfW1sbMhdd901cevFkxM98IEPlP/6r/86Nf8Xf/EXy4c//OFUnpMcZJXhrPrY0XGve91LPvaxj8na2trN385KAMvCiFb5KimUOIkbx6YT6LZbEvvpwkS7USz+iQDK0RBWGEbi7+pc6Qs8DRbpdm9IboKqUOnu7NZRbkFDWIXhISw7sqxBo6omUIZV+TmcTWsuHbQfnGwVfhxIPWylOsn2voWv9FLJQ3MwXiEnFa08VNVqWMN+9lNdLOVBOQ0s5wpDQlaaCtsPYQ2vJNbPV0WKt/68SnnZ4YfpPozrDYlan5Bdvy5Bf4J+lwez1nux6JaWSPdt5I8Oxtm+b69Y9Su7zbRtCG3vn3y8uZwnrrv//wi5vKsV2IaH7OLK1UEr3Ms1rYKl++GyBrIYCCCAAAIIIIAAAggggAACCCCAAAIIIIAAAggggMBFFSCAdVGf/BLc95/92Z/Jk5/85MSVvOMd75Cv/dqvnWmV1mbotttuE6skdHI89alPlT/6oz+aaf5ZTn7KU54ib3nLW05NYeu98847Z/5g/e1vf7t8/dd/feIS7Xtf93Vfl2r5q/KM7FlfvXo1serX0572tMRgViqAIwe96EUvkl/6pV86dZpVVLNQ27QtI5PW8d73vlesVebJYQEzu5+jIwsBLHt+Fr6yCliMsxfomfWY4MnhKg5bDyatykJYnrb76+750tdQyyQjpxWhXH9vklOmOtazNRaKI8+1+kxWDSs/ohpW1O9oaKc90Rpiba24qy3y7NeRQ/e/tRuMLBU0bmjWyc1raCbvDVoS5udcXSrx8lYNq6hKCTmrnFbjct214e8srZDV15COHjDuzlJ9v+9raKp+TcLuHbId1FOdc/SgUCuLNTRV1ddnEnZ7Y1udtvSRHBTLmvha531CmjaEupV0Hx1/NvZOcd2NwfJzViHLnv2QEZe3Bj0yN8qeFDxXrpavzvz/L+ftxvURQAABBBBAAAEEEEAAAQQQQAABBBBAAAEEEEAAgWkFCGBNK8d5Mwv84A/+oPzyL//yqXks0LK7u5u6StOohTz96U9PDFpZi8Nr167NfA/TTmCVvyy0c3LYeq2V3qyj0WjI1tZWYqDF2uVZ27w0Y1We0T//8z/L533e5yXe0qtf/Wp53vOel+Z2Rx7zzne+c2hwzdo6WnvHeQwLIj384Q+X//mf/zk2nbWCtDWcHKsewLLwVafTSayENw9P5jgu4Jt1L13bNms9uKOBlZGxoNCRXLrpji3E7e1KLk5XgWvWZ5jXEJY7JoRl16hoNaCKhk+SqmEF0a52V5wsIGiVr6wC1qjR1952fqhBoBTZq6Pz5LQLoafpmYpb0nWXFhJ6yWnAJpdQDSmn1/c8rXQ1ZPRLm7rY0ZXI0j7juKVBtcYnpBvsSkNbWE46mr5WGdM9HWqr3v6YwJt1gWxM+FwmXc9ZHp+mDaHVttrwTofjPAtgWWjOAn/l4S0vY6tu5pW1/aC2x9QQ1lZxS/LuAlpkniUccyOAAAIIIIAAAggggAACCCCAAAIIIIAAAggggAACUwoQwJoSjtNmF/jyL/9y+eAHP3hqooc97GHyL//yL7NfQGd4+ctfLj/8wz+cONcnP/lJ+czP/My5XGeSST7xiU/IAx7wgMRTLBhlAal5jIc+9KHy7//+76em+sqv/Er58z//81SXWJVn9Nu//dvynd/5nYn39NGPflQe8YhHpLrfUQdZYM8qlCWNn/qpn5Kf+ImfmPkaNoHtV9u3R0e5XJZ//dd/Tdw3qx7AsvBVEIwOqcwFlklkkvCVce1pQKV3ovXgUUZrmdfT1oMFDVx4k4Qu4lC83ukA6lk+orwGsFwNYo0beQ2d1DSI5R0p96S1kiSMJqvW1dEKX62oc/xyGmiL9ctCh1aBySpjxRrA0mTXVEM7vg1aEloVrDWvMmgBd+ZjSDUsR6txuW4l8fJ9VyuQWaWkWUeorQNbWoms+f+kqeGr7oQBvkit67qhA63+1tf2g+NGV8NX3Smfzbi5F/H9tG0Ibb+fzNW5TlWsupkNR4NVw94z/XxF+oXa4KflUrUg6xrIqujvMRBAAAEEEEAAAQQQQAABBBBAAAEEEEAAAQQQQACBiyhAAOsiPvUluefNzU3Z2zv9ofazn/1s+b3f+725rPJ973ufPO5xj0uc661vfevQFohzufiQSaz1oLUgTBq23q/+6q+ey+XN8fd///dPzWWVsZKqbyVddFWe0fd///fLr/7qr566Baum1mq1pFgc3YIsLfh97nMfuf32208d/o3f+I2JLSXTznt43D/+4z/KIx/5yFPVoH7mZ35GXvKSlyROt8oBrG63K76/mCpIkz6LrB0faNWrQMNuaceo1oOHc/TqvsRaUchGIZ8+hOX4dXGiKcpmpV38kOPyxZK27xtfncfCJFUNpZS1fZ6NMLY2gr1UV7eKVoEGzHa1PZ4F1OwvjVvtV7g6izCPLtZCWK62ULRqWGULO5350Bphea2GdaJykuNWdR3Jla76VQ2vHnhOu7y4E0rUuSb9zl2D9oNjWzueuFBHewk2O4HEwfg/czQjJ3XLxp3FM5sWYIrz0rQhLGmornwiu+c4ZXGc/b3kFPVZ6/5KGn23IIMKZzpqetxWpSbrhfUpVsopCCCAAAIIIIAAAggggAACCCCAAAIIIIAAAggggMDqCxDAWv1nuJJ38OlPf1ruda97Ja59ntWERm3wX/iFXxhaHessUX/u535OXvziFydeYp5VuV760peKWSaNu+66a2g1p8PjV+kZPeEJT5D3vOc9p271/ve//6lWfrM826/4iq+Qv/iLvzg1xYMf/ODEamOTXMvCGo9+9KPlIx/5yLHTHvSgB8k//dM/SWFI9Z5VDWBZ8MoCWIyzFwi14o+vrS3TjjStB8NeKEEjPDZlqhCWJpG87g0973ySLfmShrC88SEsu7GCBlOqGnCK451b9zmoXmW/p4mqQUWrg5DVwe9bAGsvako0aU/BtA9nyHGOhrA8DUTlc57UBtWwkgMzM17m+OmOMwjnHB2ut6bBndOVxvoFbVVXGN6mcOy6lDtu+xK2/j+Jgobs6Nckw6qO7bYj8VP+mWOV3zor3H7w0CZNG0JX9/i6/ePIcHJFsapmNixs5yS0ntz/piNx5crgXz0NLV5dq8il0qVJHg3HIoAAAggggAACCCCAAAIIIIAAAggggAACCCCAAAKZESCAlZlHuVo38td//dfymMc8JnHRr3/96+VbvuVb5nJDURRJST9wD8PjQQGb/HnPe568+tWvnst1Jpnkuc99rrz2ta89dYoFbKwdm6Mfas9j/O7v/q5827d9W+JUf/u3fyuPetSjRl5mlZ7RAx/4QPmv//qvU/fz2Mc+Vt773vfOg3Mwh7U5tHaHJ0elUhlU2ppl/Mqv/Ir8wA/8wKkpPvCBD4gFv4aNVQxgWctB2+uMsxcItdqPP+HeHNd6sB/1pbunFaESAirjQliOto5zgubZ3/jQHxiRfFHb5Xne0DVYWGdQXUlDVn1tc1foNzSMpf85SF6NXnozaksvPp+WmoOWhEWthiWOVL2yFBOCUPOH12pYBauQdBjg0et76/oeO+Gr/90/COpMs4Z+L5LI70pc/7h0tLXjqfaOYybtafvCvXpn0P4xzWjoc9ZtvvIjbRvCDX1+mp+6OXK6mVxXQ3M67Nk6xeE/L4MA1kHgb6tSkHvWbhvasnDlQbkBBBBAAAEEEEAAAQQQQAABBBBAAAEEEEAAAQQQQGCEAAEstse5CLzxjW+UZz7zmYnXfv/73y9f9VVfNbd13fve95Y77rjj1HxPfOIT5Z3vfOfcrpN2Irvuu971rlOH3/e+95X//d//TTvN2OMsePT4xz8+8Tjzf/rTnz5yjlV6RuVyObGa0rd+67eKBdHmNawN4Mte9rLE6dJUFRu2DnvuD33oQ6XZPB5Mec5zniOve93rRi5/1QJYFoa08FXaIMS8nt1FnCdS615zskpBXa3gVNevUeNo68Gk44aGsDT84vW2tXJUdL6PQ4Mm+YK2yrPEiYWt9H7tLwtY2b48ujfjqKHfiQYBLKuG5WhVrGGjp2GtpoaDznVofjevi83pvVkAq6otAZ0FVMPKaXA4d1gNS408b0NDOMerY/XLWhlJW9ZNM+JmIKF/XctS3SX1sCX+BCE3e7Y39joSaQgrzQh1+zfTHZpmunM/Jk0bQmu5WTiW/d5/hoOhW94tD68aF1sLwoPnWtYw3n03rkreSVdl7txxWAACCCCAAAIIIIAAAggggAACCCCAAAIIIIAAAgggMEcBAlhzxGSq9AKvetWr5Pu+7/sST/jXf/2JfH9PAAAgAElEQVTXQRhlXuMRj3iE/MM//MOp6b7wC7/wVLu3eV1z1Dx23b//+78/8/X8y7/8i3zu535u4lLM/3u+53tG3u6qPCMLLa2t7VfqODle9KIXyctf/vK5PdZXvvKV8oIXvGDu+/ZJT3qSvOMd7zg276VLl+RjH/uYXL16deT6ly2A9aEPfUjuc5/7JK7ZKtKdVfjqfve739yecxYmiqNQuhboS1nxx+7ZAkjbWvZnVPYk8kPx66crCp40Swph5aKuuH59IbyHQapBtMpCVfaXVrTaD1npEiyEpdURnRMhoWOL06BYFN8KsFn2qqZf1prw5Ij02N3wHCt7HV2QBWbyVonKqho5UtNWcoVFBGLUxfn/2XsTMNfKMtv/3UPGSlWdOgMzHFBAsAFRG7sFQZRWEbVF1AYFQRDb1ha9Ig6NAyDiVbkKrd02AldwQAaxVf4gooKioF4RG0FFZhkUEM9UQ+bs/V/vTqUqw06yd7JTldRZL+YMyTf+vi+p8zxZrhWHU5IKecC1KsJaZOXClUuS86KeELfALeHc8kWp5B8VtzArG0vT3nkGrVy+INNzwV3JNHpQIwhXSgWJIfQEhk0xhOqAVRPRmSm7rauVk8jAei3t4dLj3nVqjaRj1b+zSIAESIAESIAESIAESIAESIAESIAESIAESIAESIAESIAESGC5CKgYaqnrsccek4MPPth32oceekh23XXXpV5S6PkMfLm6gr4qC73/kexw1llnyZlnnum79kcffbStgKOXzaqblsa4NdfTnvY0eeCBB3oZsq8+u+22m/i92Q877DD54Q9/2NfY9Z3VVamdKOVjH/uYfOQjH+k416ic0cMPP9z2g+rss8+WD3/4w5Ex7RTr+JOf/KTth2mnBbRzGtOYyre+9a1d1z5sAqyuCx5Qgy1btgxo5NEb1oHQLa/OVyF/NHaNHoRTVHFLUZyA2WzNIiyrsEmMEM5F3chXRVaICURD73cvOrDVxardOPreURFWs1NTrb3jqFMbohabKgmRSRqP2ntP591SmUVk3XDZJqnmyo5VbY2SZsJzw2r3edGNdZjXDQuRhGqnZNgQYU3UzWmIO7ZNVaUTopxsCe5VWXHmHkOccE62hBC6lcsVmZ7NSyngndW3zDSOcbj+UTmvGAzBrL5pkBhCvSWTEOw19ksjSrLqWGZqzKTtH4/s2klxExMLXbfNjMvaMbhisUiABEiABEiABEiABEiABEiABEiABEiABEiABEiABEiABEhgGQksxfdiYbZHAVYYWmwbisCpp54q5513nm+fzZs3y+RkeJeMdgt49atfLddcc03Ly+owtGHDhlDrjqKxzrtp06aWoY488kj51re+FcUU3hg6h87lV8r/M5/5TMe5RuWM7rzzTnnWs57lu5fzzz9f3v3ud0fGVM/nqKOO8h1P79irXvWqUHPpXd97773liSeeaOh34IEHyi233BJILEEBVhUdBVhVDurypOIr/T1MdYseVJFRWWPgCuHGrYmwVHilAqyw5Xj7qAqrar+r2Kq6vf5lMm1FWF40YXunJU0vHMfDhphoDrGDecQPDmOpwZetkYRYp4W/qBtWzIRL1aBL3bAScE1CNJ1tLzoUugn8bI/BCStoqSNbriSl0gYxsk9KFi5q+ghSTgXvhVxeZkLcWXW+UgesYSgvFhP7d/GwIGjDKfa8rCAxhBk4YME4baFMEw5xeGgZEPKZscZIyVpDF/fJi5ecr7F4HC5Y2/a8VnYkARIgARIgARIgARIgARIgARIgARIgARIgARIgARIgARIggSgIUIDVG0U6YPXGbVl7afzdF77wBd815PN5SSQSka3v6KOPlquuuqplvLGxMdH4uqUunTebzbZMe8wxx8jll18e2XI06i2d9o8BUv4aMdipRuWMbrvtNnne857nu5ULLrhA3va2t0XG9Prrr5cjjjjCd7xvfOMb8rrXvS7UXOpwdfHFFzf0sW3bi8zcd999A41FAVYVEwVYVReo/Ex48VWQ6EE3D1ctjXHrQfOkIqxEeQ7uV60ipc5RgT1MFuhd09jIgJoqlmh0wnJdOH05rZ/TzcPbblnKbvd2PSwrui4wLlIRljohaaXhhJWCI9ZS/KPTgGjHjKchwhqr7geCrHqxTrdNurmyOOWilPKPi1mckS2lWSmBebfSe1XCz8BcyZV8Ofg9UvcrGL0tc7lSmRde1Rai7lPW/Pn1srggMYQpiOaSdRorAw5mloV4QS3MbSXbCfcMccYWo3L1Xj1j7Y59rbeXPbIPCZAACZAACZAACZAACZAACZAACZAACZAACZAACZAACZAACdQTWIrvwsIQpwNWGFpsG4qAn/CkNkC5XMaXfv5OC6EmmW983HHHyWWXXdbSNQZRQLG49K4lOq/usbl0nV/96ld72aJvH51D5/Ir5a8Rd51qVM7o1ltvlRe84AW+W1Fx01ve8pbImGpE5Ete8hLf8fSOvfGNbww8l0YWHnrooV5sWn2ddtppcu655wYehwKsKqqtXoCFe5RT5yvED4atrtGDELAUZ4JHDzbPb1SKknLn8LRGmIWPCgy7n17am6bpibDEqMasOc4c3psQnHUoB4K3aUQPmlClaSShumENbWFpJuyN7PmYORtuWON22nPFGniBi52aEGve+cpNr8ViArhw4aPRgeivXIETWe4pcRFDuLE0HWi5pUJeKiWcT7EaSRmk0FSyy+p+1Sq8Wli33i8vTrK3OxYkhhAGWDKhv8yX55pmzbuR4mkr5f/vCe/9og5YdWe608Q6mUxV3bNYJEACJEACJEACJEACJEACJEACJEACJEACJEACJEACJEACJLAcBCjA6o06HbB647asvU466SS55JJLfNcQ9MvSoBs44YQT5Ctf+UpLc33DVeOtlrb0i36/Peo6L7300sgWo3PoXH514oknype+9KWOc43KGamQ6YUvfKHvXvSOvfnNb46M6Y9+9CN58Ytf7Dvel7/8ZTn++OMDzVUoFGT//feXP/zhDw3td9llF/n9738v6pIWtCjAqpLaqgVYKr6am4VApbszUPO96ho9CDugSrYMB6Lwwq7aXDaiB40ArkVB7/yg2pkWRFjxqmikgvjBbjVTmZOyU2WuspUUPm4TwyzC0nVC9+RFEs7/57lhWdE5TrZnBjFPahxzp8WN4fMtsRhL2K6PW6yIU4DDWAVRwdm/SqlSkGk4qXWrUrEkTqkk6C5ZiLCC1iyahjDLCjpsgHYdhFd1vU2NAezjfgWJIZyEAKveaMtWAdb8nCYcsNQtzq+cJNrV3aNVyQnZMcIo6QAQ2YQESIAESIAESIAESIAESIAESIAESIAESIAESIAESIAESIAEGghQgNXbhaAAqzduy9rrn//5n+Wiiy7yXUMJX5xqDFtUdeyxx8rXv/71luHi8bioEGapS+fVPTaXrvNrX/taZMvROXQuv1L+X/ziFzvONSpn9LOf/UwOOugg373oHTv55JMjY/qDH/xAXvrSl/qOp3fsDW94Q6C5zjjjDPnYxz7W0vbb3/62vPrVrw40Rq0RBVhVEluzAMtzvupBfNUtetATihYcKWoMHCLReimjkhe7NNNL12XpoyIsC05Rrtv5Z0PeKUgOe2suNZgaU7epPoQyg964ml55Iqz5Ncagysp4blj+gt0o12PFJsVOZ8TNLEbWtRtf3a+cSk7KpU1i5jfJbDknyr1TVcqOlOF+paXuV07APEG93jPBtVoRIYHwCnO63i/dhzQgjrJwP3utIDGEYxBYxeumsMwxiK6qzldm3IKAz39+Nz5WFdbNV8pOyU6TqyXepn2ve2A/EiABEiABEiABEiABEiABEiABEiABEiABEiABEiABEiABEghKgAKsoKQa21GA1Ru3Ze31r//6r/KFL3zBdw25XE6Syeiia44++mi56qqrWubKZDIyM7P0wgB1N8pmsy3r0XVeccUVkZ2Lckyn077jvfOd75TPf/7zHecalTO67bbb5HnPe57vXv7rv/5L/uVf/iUyptdff70cccQRvuNdffXV8trXvrbrXHfffbfnftUcf/mP//iP8p3vfKdr/+YGwybA+ulPfyrbbLPNkosb169fH5rdSuiQh/OVuv30UtMQfuQ7CD9cuAeVIL6qFHtUpkDAZRfV/ap396xe9tVvH9fIQqAU8zyi/KqM/cyUZ9tOMxJuWF6kHdyO5iMJTex1DKKZhOkv2u2Xaa1/LdbOnNxGJOn/88lrCysqJ4/4wfJmcYtbxCjNefGDGvvYrlyIrYr5nCdmUuOruRD3No/2nd4LUe2/Ok444VX93LanjhpcDCF0eTJWF0Nomik4aVYd0lR8pSIsv3LhfuWqC9Z8xSDa2jazBjGE7WMLo2XK0UiABEiABEiABEiABEiABEiABEiABEiABEiABEiABEiABEigkcAf//jHJUfy2GOPycEHH+w770MPPSS77rrrkq8p7IQUYIUlNgTt3/ve98pnP/tZ35Vs3LhRpqamIlvlq171Krn22mtbxlu7dq089dRTkc0TdKA1a9aI7rG5ehXgtJt3w4YNonv0q9NOO03OPffcjkselTO66667ZL/99vPdi96x97znPUGPpmu7b37zm/K6173Ot53esVe84hUdx1BHIf3AvfXWWxvaqShPowc1gjBsDZsA695775Vtt9027DbYvgcCBQg5K8XeXPy6Rg/CEsjJlyFogXgqgDuP3/JNOBZZHYRKPWx54F1cRCU67pyYlgURVqJFhKXv4enKDNp0h6JiltSQu2GpuZGNaLtaqQBrDLGE5gDdsAyMbcXWiQEXLAOxdn56IgfCP7dclFIZAr78Fs8Ja1MHJzUXl7SUy4uKsLTmSvh7QNc2PcppPAIcaZ/3r3fhVW1iA2dl9eGu1i2GUG/C5LwoT+c0jDhct+aFcnDHsvS8fMo1LXFTaxZeUQe4Ncm1sm4c76E+1tsncHYnARIgARIgARIgARIgARIgARIgARIgARIgARIgARIgARIggSUloKKv3XbbzXdOCrCW9Ci2rsk+/vGPy0c+8hHfTT/88MM9CVHaETz00EPl5ptvbnl5jz32EBWLLHXtvvvu8sADD7RM+6IXvUhuuummyJbT6c19zjnnyOmnn95xrlE5I1WR7rzzzr57Oeuss+SjH/1oZEwvvfRSOfHEE33HU1HVgQce2HGuCy64QN7+9re3tPn0pz8t73vf+3pa57AJsFQQ14uQrKfNb8WdCjmIr3qMUA0UPQhLoCIEWL1GD6qaJVaE0LSDY9EwHp/jZrH0qqOYirBi8UY3xrlKVopOcMcx1Z5oJGFsiEUoXiRhQv2+qs5KKr7KWClE0Q3OvchA7KGZeZoYVkxMFfXUuS4J3KicbFEqlVk8smLmNnhxj3MQYbWrEt4LTrnqtKYarBlEZ3aXyFVHK6BhrkeTt2B3GMIrFXghHjHwotoNDBGU3UesX5AYwgzOAuZoXhm4HJY1vrAaK93+TjhpxErW3fOp5GqZSiUl1cY1Kxg7tiIBEiABEiABEiABEiABEiABEiABEiABEiABEiABEiABEiCB0SFAAdbonNWKWqnGD2rEnV/95je/aeto1AsEjXvTMZvr7/7u7+QXv/hFL0P21Ufj8jQ2r7me/exny69//eu+xq7vfMcdd4iO6VdBovlG5Yw0zlEdpPxK3a/aOa31Avr8889v66il0YJ77bVX22Eff/xx2XvvvWXLli0Nbfbdd1/v3G3b31mk2zqHTYB15513ytYaB9jtrKJ6vYh40XIh3/NwXaMHIV6pFMtSwu+9llmeg/tVa9Rqr+MtRT91t3JcjaVdlO6YNkRYsaoIq+AUJdtBBNRpjdA3eW5YQ+sGBOujGCy7DAh8apVE9Jy6YQ1szfEpOCpt541vxCwxEtV4O7dQEQf3r1zZCNFSXszCFpnGfWonfCuXNCazuLDuPOIL9RG0ZnDNA5plBR1yvl2Ewqu6mS3EELaLx+y2QBPnG481iqgMy5ZYohozqJXCeSQXkgZV8LUYLWjiBcNcdEyrn89Jwbm0TrQ3EZ+QsXhKVo8NNtay2575OgmQAAmQAAmQAAmQAAmQAAmQAAmQAAmQAAmQAAmQAAmQAAksFQEKsJaKNOdpIHD11VfL61//el8qN9xwg7z0pS+NjNh2220nTz75ZMt4Gk14zTXXRDZP0IFe+cpXynXXXdfSfPvtt5c///nPQYfp2u573/uevPzlL/dtp1F6Rx11VMcxRumMMpmMzM3NteznDW94g3z961/vyipogw9+8IPyqU99yre5Rj6uXr267VB635Vpfanw4JZbbunqnNVpfRRgBT29ldGuBOFVCQKsXqsAe6At8zFtfmO4iG5zIWgpwgGrFucWei64XsUKGrMaXAQTeo4BdHDdIgRYrWxNiINMODVNw5Gpny2pOVAGD3tY3bCwNgvWR1ZdBJ0FB6RxRNDZiJiLulyMbYxtL7Y1UR0a4iAzYXvRlxo5WEbUo1GcFQNRlhuLiCH0gV+Bq1S9GNGLEyziDgfME1Sd1mzvOsM2SAYjvKpNZsChyrL8RVBBzqhbDKGakU3UOZKpA5Y6YWmpUM6si6ysn89JwCnLTi08lcKfx2IZWQMBlt3HeoPsiW1IgARIgARIgARIgARIgARIgARIgARIgARIgARIgARIgARIYBgIUIA1DKewFa7hV7/6lRxwwAG+O7/kkkvkzW9+cyRUSqWSJJNJcZzWb1hPOeUU+dznPhfJPGEGeec73yn/+Z//2dLFQtxVPp/v2QmpecAvfelL8pa3vMV3abfffrs85znP6bjsUTqjffbZR373u9+17OeFL3yh/PjHPw5zPB3bHn/88fLVr361pc3ExESLs1Vzo1WrVrW0Ofzww+Xcc8/ta33qoOVXGnX4jne8w/e1bbbZRvTRa3X6wUEHrF6pdu9XRsxaEdGDvVbX6EEVZsF9qFh0xCn1rkqxSnNiIjpu1MpxZiHxqcbY1ZeKeeasopgRiJDUXyqJX5J1TlPDxklNjOwmkU0aTlj6iLqcJFyw7HEIijINQ5crEFzBcczIbYQQqyBbyhC/+ZyLihHrtVZFHF82xN3V6EGNIIymBiu8Wlijivi881l0Kwuz/iAxhKsgwKrpBE0zjbtfdbEyEH9otokUdGMpceOLcYUxXKTJxCpJo/14cnBxlmH2zrYkQAIkQAIkQAIkQAIkQAIkQAIkQAIkQAIkQAIkQAIkQAIkMEgCFGANki7HbktA3YLWrl3r+/qHP/xhOfvssyOhd99998mee+7pO5ZG02lE3VLXZz7zGTnttNN8p73//vvl6U9/eiRL+tCHPiSf+MQnfMfauHGjTE0hLqhDjdIZqZvZtdde27KbnXbaSR599NFIeOogBx10kPzsZz9rGW+//fbzjbmsb+gnwIpsYSEHOuOMM+TMM88M2WuxOQVYPaPruWO5VJSij8tbmAE7RQ96jkFwvVKxajEPFUuvohS3AverTVhWrwOE2VF0bV2s23FbRT46Q87JA00R7lA2nHyiiVNTg6ExdZwaUjcsNTyyNZKwbn0xw5YMXI3UFSuqcjGeG894AizLrLonuS7iL8u4Q05FzPxGxD7mvUd9weNKShAsu03Zgep+5XRweKsfQ5tp/GD/N3VeeKVrCTh3v/wMCLB6vTtBYgjHNKpw3mTLNJMQYM2L7/TOpvzFVC7eG25y1cLWTNyd1cm1npBrXSYxuCjLfmGyPwmQAAmQAAmQAAmQAAmQAAmQAAmQAAmQAAmQAAmQAAmQAAlERIACrIhAcpjwBNSB56mnnmrpqFFtV111VfgBfXpo1J9G/vnV9ddfL+pAtNT13e9+V17xilf4TqvrPeKIIyJZkl/knQ687bbbyhNPPBFojlE5o/e///2+TlIqHpienhaNKIyi1q1bJ3/9619bhjr66KPliiuu6DgFBVhRnMDWOUYFTn6FOX9xUFAi3aMHoUSBc1ARDlhOk6gl6BzazirNwP2qUSwTpv9ytXXdPLQzhZbpS25JZhGHVysrDhHWvBtQv2tV/6IxiFxiQyrCEqzNRiShWRdHB0mW54SVshL9bn++vyFOag2slQyI28Y9oU8FUY8VB8zLeTGLM7KlNCsliLLqq1RAXGS56Tlc4Tm4twUtdb5SB6zea+mFV7W1DjqGENo7GZs/dwPCu3qHMjNt4xb4uG8ZpjjpRmH9VHK1J9ibhGgrifhCFgmQAAmQAAmQAAmQAAmQAAmQAAmQAAmQAAmQAAmQAAmQAAmsZAIUYK3k0x3yvb3sZS+T73//+y2r3H333UWdq6IoddL66Ec/6juUipBUjLTU9fjjj8sOO+zgO+3HP/5xUeeqKEqdtB588MGWoVR0puKzIDUqZ3T55ZfLG9/4Rt8t3XLLLZ5zVb+lTlq77LKL7zCf/OQn5QMf+EDHKSjA6vcEts7+TqUs+VmIr+pz1kKi6Bo9qIIrCK/KFUfKhT4UKU5ZYkV1vxq9cpxpOCE1eiE5rgOHpDkIsxqft+MxuDVFE6mmMpYUhE6JYRVhYYEmRFi23Si4qbphpSGumbdJ6uPIHY2ts5OeQ5JlTkB8NYPr7ohR2AIRVkE2lPB7XZVLFakUW8VycyW4YoUQD07jqvdqWKV3whMq9jpAH7xqXW3PomowMYQ68uT8mXvnYk0urNhMWGJY/ufuCbDq7sREfELiEOslEF24Kh2Ne1wE6DgECZAACZAACZAACZAACZAACZAACZAACZAACZAACZAACZAACQyEAAVYA8HKQYMQaBeRp1/2/eUvf2kbURhk7Fobdb9SV6nmijqaLsyatO2OO+4of/7zn1u6aZTeNddcE3a4lvbqLKbiMi9WrKnCRDyOyhl1iprUyMdTTz21b6ZXX321qKuYX/3whz+Uww47rOMcFGD1fQRb3QBOpQLx1Uxf4iuF1jF6UAUkEF2p4KWICEK3D0GJVdwiJqL6Rq1cuFw5brZl2bOVbIvzUq2RnYhDfGRHttX0MIuwsEvdqhdJWCf4MfFnFWHF+xSjuXAUc5NVgY/+/K/93DKzG6ToFGS6PLfA2YFIUKMHm8uLE9R7HPBEkFQo2R60hsMgvKptcdAxhONwwKrp7mwVYM2LBA04WZmIQPQrRyMI62I607gf6diY11RjCDX+kEUCJEACJEACJEACJEACJEACJEACJEACJEACJEACJEACJEACK5UABVgr9WRHYF833nij/MM//IPvSjWCsJ3YJejWyognWr16tczMQMDQVCeccIJceumlQYeKvN2b3vQm+drXvtYy7sTEhGzYsAFuI/19sX/llVfKMccc47vuH/3oR3LooYcG2tMonZG6U6lLVXNppKOfCC8QgLpGb3/72+WCCy5o6ZZMJmXTpk2iv3cqCrDCEt+627uO44mv9Pd+qmv0IJyvBE4+RUS3OeXe5zKcktjFzf0sddn6Ou4cRD+NcXZ5CH9yeLQtiFFi8biYiFeLqtQJKzmsTljYpG7VE2E1rTEBAdUYYgnNPtywHETVIetwEWWlJGZhs8yWc6JnoaXCrFIu52sGly+7oo+gNYurHqK5qLTLxftEH0NTEDPZcJbqteKJGFIm6wRR+GMsmV443xTOOTl/JJY5BmOrquubxh+aCf9/o7jxjLix9MKS4hBjTcSr4roM+oy16dfrHtiPBEiABEiABEiABEiABEiABEiABEiABEiABEiABEiABEiABIaJAAVYw3QaW9la8nCxUIFUDl+oNpfGyV122WV9EbnhhhtE4/b8SsVPxx57bF/j99P5K1/5iqgIzK80lvElL3lJP8PLG97wBrniiitaxhgbG5ONGzdKHMKBIDVKZ3TSSSfJJZdc0rItFUapo9r4OGKueiwHIhgVeP3pT39qGUFFhD/4wQ96HLn/bs1iiNqIZ5xxhpx55pn9T+AzQqcfHHfeeaesX79+IPNuLYOqG1UewtF+xVfq1rMJghFIrHzLRWQbMtvg/lR1vwpsH+QzmoqvVIQ1aqWsHRcRj3WbL0OMNQP3q641CBEWRDDJYXYJwvpsRBKaTZGEKr7KWKme3bBUtOPOOyUpd6M0h0dWNpVmoA+sePGQ6nzlJ4BSo8dpWFr5OT76naFqqGYCag11Xo0aHCrhVd2mLMQQ1ruSdb2z9X1tS2JWo4DQTCTEtqriKuisZEJ/QZlmCo9EtTeeslL+EZwuoiTdxMTCLBpROZVcUx0P93otXLBYJEACJEACJEACJEACJEACJEACJEACJEACJEACJEACJEACJLBSCVCAtVJPdkT2dfTRR4u6XTVXJpPxIvr6Ec20c5lSQc6TTz4p6ja1XLV582bZbrvtpFBodVg5/vjj5ctf/nLPS5uenpYddthB5uYWY5tqg/UibBuVM7r++utF3a786ktf+pKceOKJPTPt5AR24YUXylvf+taex+63IwVY/RIcsv5Qk+TU+Qrxg/1W1+jBfHWOIlywVGTSaxmVgtil6V67L2s/1y1CgLUoAlYx2owzh+cC8lARFuIITYnOCSsBgUt6mEVYODE1Q7J9YuhSVgJrT7a4ZHU7ZBdCHTdVFepoGflNuJNFCLCq96pUxDmVGl3Kam2LuMbZUkBFFTqp1jDf5XiHXXi1wAkCKcvqzQVL4wDjsUYhlQHxVQwiLO8M8JjE+Gp4ZhiI3LQWna3MlO17xq5p4xzhZlZXqyHAqrmjTaXjEu/DtavbPeLrJEACJEACJEACJEACJEACJEACJEACJEACJEACJEACJEACJLCcBCjAWk76nFuuueYaefWrX+1L4jOf+YyceuqpPVF6/PHHZdddd0WsVrGlv0Yb+om+epqoj05HHXWUfOtb32oZIYEvPx966CHZfvvtexpduZ122mm+fTWKr51Iqd1ko3JGGjm54447em5XzbXffvvJHXfcEVoUUBvnVa96lVx77bUt46qT2BNPPCFTU1M9nVUUnSjAioLikIyh4qu5WXFxl/utTjg8c8sAACAASURBVNGDnlOQ53jlShmxg2XED/ZTdmGTGE0Rfv2Mt5R9HQdiNwTM1WqukpOiG87JS9+DNj63TfwXVY2CCKtdJKGFF8Yh1rHrIwUDgHESiKpDZB2s38TMbZA8BFizcCIrlytS8REr14ZU9yvHCSaY89yy8GinrxsV4dUCTs+RTO9dXZRgANa1Jt1iCMdUpIXhDQjkLGtRtG4mLEQR+t13Q5yxdQ0r0AhCjSLUSsYsmWzjnhVi2WxKAiRAAiRAAiRAAiRAAiRAAiRAAiRAAiRAAiRAAiRAAiRAAkNJgAKsoTyWrWdRFbi87L777qIXsbnWrl0r999/v0xO4kvZkKWORBdffLFvr5tvvlkOOeSQkCNG3/ymm26Sww47zHfgk08+WS666KLQk6qz1h577CF//etfW/oq53vuuQcxQuFEAqN0Rh/96Efl7LPP9uXWa+zkLbfcIgcffLDvmOqqpe5ay1kUYC0n/Wjn9pyvIhBfdY0eVMEVhFcqxCqoC1Yw7YrvZo1KHu5XM9GCWKLRXETbVeMHq1VwipJ18j3NPggRFpL+ZMxzH+pNXNPTRsJ2wo8TO45IwibHLo3FS8MNK2UlA4/oor0XX1fOi1mckZlyVnKlvJQKOJM2dxTXWGZDCAgLGCfnozccOeFVHVUDAiyrxztidYkhxNHKmBdDCJGhvfhvMQNCKtPHAU2X5agDFpywajWGaMmUXXXP0pHWjSeG+04HvrFsSAIkQAIkQAIkQAIkQAIkQAIkQAIkQAIkQAIkQAIkQAIkQAKNBCjA4o1YdgL/8R//IaeccorvOo499lhR4UyY+v73vy+HH364Jy5orr//+7+Xn//852GG89qeeeaZctZZZ/n2u+SSS+TNb35z6DG1wwEHHCC/+tWvWvrqF+7f+9735KUvfWmocY877ji57LLLfPtccMEF8ra3vS3UeLXGo3BGulZ1v9ptt90km8227HPdunXym9/8JpSzmMY4Puc5z5F77723ZTwVsv32t7+VvffeuyemUXWiACsqkss7Th7OV04pnPNSuxV3jB4s43NRM9tQRQhXHFWw9Fr4jLWLG+F+1ccYvc4dQT8X0YMOIgi1KhBjzVTm+tGiiQERkh2P1glLtS/jwy7CwvosqMUsu1UoFjNsyUB8Y8FBqXvBPQniHaM4Jyrs21DcLAV8lndKg5wruVIKEZ85g6ta33yUhVc1nsYAYwj11Cbnz9WyxiGcqkZt6pxmYlFkVX+2joro7EXhXQLCuvH4onvWRDImqXh0kZ3d7xVbkAAJkAAJkAAJkAAJkAAJkAAJkAAJkAAJkAAJkAAJkAAJkMDSEKAAa2k4c5YOBEoQHeyzzz6+IhftpuKnM844IxBDjZl78YtfLJs2bfJtf+utt8qBBx4YaKz6RoMSYKkb16GHHuq7Ho21U5es/fffP9B6VSCm6/SrZz7zmZ74yLb9vzDtNsEonFFtD504PPvZz5Ybb7wxUGRgAZFXRx55pCeE8yt1Wbvwwgu7oRv46xRgDRzxwCfIZ+fE8YlL7WXiItQqm9sIUlyNaStUHa8qEE2V/KyAQkxqlnNilRcdpEJ0XfamKtB1XHXuggQHf55x5jwm/ZYKM21Ek0Ke0u9QC/1VhJXBw+zR5SiyhXQZyIhpHJ56XzUKsfTvY1ZKkvMxdJ2GcWIZMeB8VUb84F/n/tpRIKjXeaYAJ7eAG1Tt4ezCEbtSwfvEDSHeCjjNsjSzNSdwQDGE47iAqsEyzTQe1ShBncpqEyXoxsfEhetVrSxEUU4l4Io1XzFEF64emx9nWWhxUhIgARIgARIgARIgARIgARIgARIgARIgARIgARIgARIgARIYDAEKsAbDlaOGJPDDH/7Qc3vyc63Sod70pjfJeeedJ2vWrPEdWftdeuml8q53vUtmZ/0FAf3ExQ1KgFXbWzuXr0wmI5///OflhBNOaBvZo3GD73nPe9o6hakgQEVH7YReQY9q2M+oto9cLifPetaz5L777vPdmkYxfvnLX+4oxPvd737nuZr5uZPpoNtss43nfqWuWstdFGAt9wn0N38hl5UKxH5RVKfoQe+zFWIVqI68qYoQYjn9iE8wXgzuVxKBaCmKvYcdw4XzlQMHLC2NHdT4wajKhMDEjkUrwtKEP3XCGnoRFoyNNJLQ73MpbsYkAyGW2dENS4VEjmzOTstcobO4Lw9FlT6CVhbXXwWKK0l4Vdu7YSOGsCkGMiiXbjGEaYybwLGYJtzdzNTCsGbK9j1nL0oy2RgdvTq5puHc10CAZeN9wiIBEiABEiABEiABEiABEiABEiABEiABEiABEiABEiABEiCBlUSAAqyVdJojvpcPfOAD8ulPf7rtLiYmJuSYY47xHK40Zi4Wi3mRc7/85S/l8ssvl7vvvrtt3z333FNuv/12UUFTLzVIAdb09LQ897nPlfvvv7/t0jTm7o1vfKM873nP80Q/RbjlPPTQQ55D1pVXXik6Rrs6/fTT5Zxzzull2y19hvmM6hf7P//zP/L85z9f1MWqXek9es1rXiP77befTE5OyszMjHeHrr32WrnuuuvwJX01pq25VFhw/fXXy8te9rJImPY7CAVY/RJcvv5FiAXLhXxkC+gYPViC+kQfqBJiByuIH+ynzPIc3K9aoz77GXMp+zrOLJyTKlJySzJbqQqxoqyqCCvR4gbVzxxqgKUiLGvInbDUHUlFWKZadzWViRc1klDFWO2qUqp47ldlxEK2K9UTTher7mVBqgLh4WaItVaK41XrDyZ1H+st1s+EwCqOf0/Vl2HZEkskvKf0GCfwi4E4Scta/DeUiRhBFX41lwvHKzfVKJafTKySWN2Zp9F3HFGELBIgARIgARIgARIgARIgARIgARIgARIgARIgARIgARIgARJYSQQowFpJpznie1HByz/90z/Jf//3f0e6k+22205+8pOfyB577NHzuIMUYOmi7rnnHjnkkEM8QVmUpTy//vWv40vT3r6YbV7LMJ9R81qvvvpqT7DXTkjVK+fPfe5zcsopp/TaPfJ+FGBFjnRJBizlc1LKRye+6ho9mK+KWVSwUtA/B9Ot+LOA61WsAPervgZZEsy+k7gQ9jjuLB6OFz2ozmGDKBOfu1UnrFYhUq/zqfZK4wjtYRdhYYMmRFi2Ztf5VBJRdhpLWPv8cnEWGpHp4FEq5GRjSeMh21cRVzg7Lyjs1E7vexlOb3mIDgtudOfQ6/kNsp+JGEIVuPVS8USssS+GiSXT3vnoiJMQYKlQy7IWna2MGOZrI/py0nCHrLujY4iWTNl17ll4bd14VeDFIgESIAESIAESIAESIAESIAESIAESIAESIAESIAESIAESIIGVQoACrJVykitkH+rspNFv6mgVRe26666em9Ezn/nMvoYbtABLF6eRdq985Svl4Ycf7muttc7HHnusXHLJJZ5TWJQ1rGfkt8errrrKu08aS9hvqYhNYzCHSXyle6IAq9+TXfr+ZTizFRE9GFWpyGQjRCZ+fkGeQ1AeblfzIqO+owexaKs0K+YAXKOi4tFtHNfNQ3RVkJnKXEeXpW7jBHl9ICIsTJyB8dAoiLCM+UhC1eqpuMr7z6neRwOPjJHEPhoFwkWnhLPp/Jmt7lc6XruqCq80IbMqNpzV+Ve4AMuASMrqMdavWwzhmLpk6Z1TAVZNWKWCrKTtewROapUq8BZeSyCWcDw+0dB2MhWTZI+uXUHee2xDAiRAAiRAAiRAAiRAAiRAAiRAAiRAAiRAAiRAAiRAAiRAAktNgAKspSbO+QIROP/88+XDH/6wzM3NBWrv1+jII4+Uiy66SNauXdvzGLWOSyHA0rmeeuopOfnkk+Waa67pec1jY2PyiU98Qt71rnf1PEaQjsN2Ru3W/Otf/1pOOOEET+DWa6mQ7+KLL5bDDjus1yEG1o8CrIGhHcjA5VJRin18rvktagbiq1wbFye3ALFLpRo3WIHwpaRirH4K7lGxwiaMMBjXqH6WFrSv40xL1slDl9Y+ojToWEHaqQgrhjjCKEtdicYgiIkNgROW514lVQcr78+4i9XrOC+2UjcluCW1+6xSN6y0ibjG+b3MQXyVhwirXcHMSmbbRGg2C690DCQPSnaExVe6p3bsGhipMxo4QyEV+qp1iyGEmRkcyyC4MsfEqEUJahwmRFR+5STGsZhFxysLsYRTidUNTROIL1yVXhRphV40O5AACZAACZAACZAACZAACZAACZAACZAACZAACZAACZAACZDAkBGgAGvIDoTLWSTwyCOPyDnnnCNf/epXQzkYHXzwwXL66afL4YcfHhnOpRJg1Rb83e9+1xNR3XrrrYH3kEql5Pjjj5cPfehDsvPOOwfu10/DYTqjTvsol8vyxS9+UT772c/Kgw8+GHjL22+/vbzzne+U//W//pek0+nA/Zayod5Nvzr00ENFH4OoTj847rzzTlm/fv0gph35MSulkhTmZiPdR8foQVWeaFbbfEXjfjUN96ulES5FCmp+MNctS9HZAoel6BzIgqzTtCHCsqMXYaWht4kPWITlQHSniqqFmEAV36nAav65mrtaRw4q1oHbkQXXJL+yDFMyiCRUN6zN5VmpQMjVruZwr0t6t+vKT3hVezmLpuURFmBV4AxqQqxkmP5uU/UcNBbQ6vE+dIohhPZKJrwYwqT3qJWZsn3FYW4sJW4cIqy6WpNc29BWb8LaTMKLNmSRAAmQAAmQAAmQAAmQAAmQAAmQAAmQAAmQAAmQAAmQAAmQwEogQAHWSjjFFb6HzZs3y/XXXy833nij3HXXXaKXdnp6WlRUk8lkZNttt5W9995bDjroIC/Cb6+99loxRO6++2659tpr5Wc/+5non5988kmZnZ0V27ZlYmJC1Jlp33339ZyZXv7yl8uqVYj9WYYalTNy4ACkoja9T7fffrvcc889snHjRslms5JMJmVqakr22GMP2X///T0B34te9KLIIxyX4Xgin5ICrPBIK/i88sRXbZyqwo+oQ3WIHtR4tkI1fk2rBNugShvXoKBzG05Z7KK6X41ulZ0Zma5sQRzd0jt4mRAgxRDFFmWpdCUFEVaiR9GNFwmoYifcF6fmYjUvsPKeV04RsjI8IZq/4EafTcANK+8U2yLSaz0DV7fa6XnCK11mZfGu13fW9rOjLL6qwAmsVIZ6zYaArXuc8CBjCFWAZeN8LGtRjGzGLTEgDmsu14qLm2z898hkYpXEau5Z8x0yCVvG8GCRAAmQAAmQAAmQAAmQAAmQAAmQAAmQAAmQAAmQAAmQAAmQwEogQAHWSjhF7oEESIAElpAABVjhYDuVsuQhnIxSyKIraBc9qKIU0ehBVZ+gVGxUzPsLVMLsxC5uEaODOCbMWMvRVgVF0+W/SMltH2836HWZMRsirOhj19QJy0+E1TUeMEJxVVB2hmVCRKyRhEF7LLbLw/lKH/pfWa90G+FVrUdeTeBGVIDlQPDoFhfvqpnQmMZWsVMzRSsOtgOIIUzDqSqJs7OsiYUpVXylIqyWwjqddGP881gsI6m6WELto45o6oLFIgESIAESIAESIAESIAESIAESIAESIAESIAESIAESIAESIIGVQIACrJVwitwDCZAACSwhAQqwgsN24bqWn50R/T3K6hg9WMJc+pivKKIHjUpR7NKWKLew5GPlKzMyW9m85PM2T2hBhGVHJMJS3yoV3KnQKglREnyH5l3P8JzeuWUQWAUCDOGNjbg8M4QKS7cyDRe3ogqwugivdA3afmZExVeuUxEH0YMNhXtjWQFcsCCKahf12O1sOsUQqnHZuIrnVIBVOzeco5X0d7ByUmtEzEVxVtJKSqYpllDXs3osDlFid2FZt7XzdRIgARIgARIgARIgARIgARIgARIgARIgARIgARIgARIgARJYbgIUYC33CXB+EiABEhgxAhRgBTswFcXkZ6IXX3WMHqzMRw/OL7FScaSkblh9ll3cDPer5XOO6nP5UnErsqX0JORKsE0agrLiEGEhzq1TVX2eqhGADu6S52zmPdDLe641HjBpuJLqwVlqWZBgnSYiCW1E23Ur3XIe93imiPObd3br1qeETrkRFGDpsTqlAn5pfd+aiVR35zDgVHEbVFLdELW8bmlEpNXoaKXOWzYiEHW0SY0htMexhsU2VtpfFOZoBGGd0NA2bVmVmGqZMwUHrYlkd2FZ6M2wAwmQAAmQAAmQAAmQAAmQAAmQAAmQAAmQAAmQAAmQAAmQAAksMQEKsJYYOKcjARIggVEnQAFW9xMclPhKZ+4YPZhfdD1S8U4Rf3cDClba7cqoFOB+Nd1900PaQoVL05UtMAWbGaoVWvGYmOoQ5ImpKlWBlae5UUcrdbCqRkiGrZESYWFzhoqwYK/kJxdSAhWICh0ICWcLFSmH0BLOoXNlBAVYlRKEjogt9SsjhjsDMVS3MkO6i9XGM+FoFccc9WVgvhhEWFpjGkNop3FvF8WDJhywDDzfXG48I24svfC0Ades1Yk1EG81ttW/rRvXeMXwgrFuHPg6CZAACZAACZAACZAACZAACZAACZAACZAACZAACZAACZAACSwlAQqwlpI25yIBEiCBFUCAAqwuhwjxTE5jBzUmLeIqYexN6nLlUy4EKlCcLLxSRAyhUxdF2OtS7MJGMSAQ6rU8XVEu54k0VEBiNDns9Dpu0H5ZJyd5CLAcd3QdvILutdYuoU5Y+MuoaFoMz1nJalhveV54pY5XFTxm1NIqYKl2bXYExVcOhFeuCrDaFQ7USiS7UlCeVo+xfp1iCBPQSGViSQiw9HZVy4hZooKv5nJthGImEFdYV+qApU5YzTWZikkS47BIgARIgARIgARIgARIgARIgARIgARIgARIgARIgARIgARIYJQJUIA1yqfHtZMACZDAMhCgAKszdE98VfZ3sOnnuNQVScVXfiO7Kk4pLYqkNJ6umMffg2tWfJdmVvJilXp3jqqJr2BhtDC+YUOE5QmxWkUb/fDx61tEbOJsZRYanjm83CeMqBc34PHiEGGp/9CoiLDUAsuGCEfvjEZn1kcN5mB9pfrCoJXTt8OICbBcpyxOsbtI0PCc07q7YNnx6GMINS1yEu9fy8rUvZ9NMREj2Fwu1uimVjc8nYmNw0GrVUAWx2fB1FjnSM6gZ892JEACJEACJEACJEACJEACJEACJEACJEACJEACJEACJEACJLBcBCjAWi7ynJcESIAERpQABVjtD64Ip6dyIT+Qk20bPah2P6pOqdMXFfF3p41TVuDFQQljF9X9KkTuW93gKqRx87m2TmBGPI74OQixfOLLAq+xQ0MH656uzEDHU8RjMGcSxToHOUYMIqwxTDAyIiwfGCo83FIMLp7TezczauIrjaEsFrw4yq6F2EoL751uZcCVyurh4LvFEE4gLjJhr1qcHqIsCw5WrWWIM7au4emknYKD1qJ4q/7FtZmEWAP6LOjGiq+TAAmQAAmQAAmQAAmQAAmQAAmQAAmQAAmQAAmQAAmQAAmQQBQEKMCKgiLHIAESIIGtiAAFWP6HXS4UpJjLDuQmtIseVHGK5CGQqhNulOEeVC70JpqqX7xZzopVVueo3srJ5wM5gXlCrBgeEHJEWTNwviq7cBVystCmhbBPinIRQzCWDRGWSl6i5rtUW8uVXegLAwiT5hdUUD3iiAmwKsUiHL+C31ETLlhGNxcsiJlsuzeXuU4xhGMYNx2bbLhQZtqGgVnrG9hRB6y6dcbMmEwm6sRbdZdoLGFLBg8WCZAACZAACZAACZAACZAACZAACZAACZAACZAACZAACZAACYwqAQqwRvXkuG4SIAESWCYCFGC1gncqZcnP9B7V1+koO0YPFiG0QjxbrVxIjYoQZLnqitVPwT0qVtwEYVd4IZeut5wrSAkxjBqF6KXJYS1xCDcS0IP4CoHwpKmuPuqIFYEQK+fkoUuDAAzrr8YPbt1lzYuwRs1gSO/SDOI1w1znWVx9Z4QEWBV8dkipe/Rgww22bLEQ49mtLMQQ+gmjuvazLYlZjbGCZiIhNuaFAZasgouVATFVrcykhb+3ir2cxATe04uRgwbe3GuSa32nN/HauvFEt6XxdRIgARIgARIgARIgARIgARIgARIgARIgARIgARIgARIgARIYWgIUYA3t0XBhJEACJDCcBCjAajwXFfmo+Mp1wouVgpzwLNQnWR8FigtnICk2uuYUSxAc4dFvWaU5MSud3bxUHKPLquAXNSiqzP9dncDcEkQlPqURYykLzjztjHnwuhlLwBGrdyeckluS2UpVdOW6BS+CkAUjonkRFvCPTBVxsbJ6zwOWNs2OkPjKccriFkOKr+ZZqCDKMDo7XBk4bMsK74LVKYZQr89ULIlxUwunYsQsvG9b53HjY+LGNARzsaYSU4ga9H9/r0rHEG/YKPwKePRsRgIkQAIkQAIkQAIkQAIkQAIkQAIkQAIkQAIkQAIkQAIkQALLToACrGU/Ai6ABEiABEaLAAVYjeeVm4X4Cm5Pg6i20YOqfNKYwbroQQdCMHW/gglWf+VWJFaA+9X8QOpipdM0C638XIkcRKm5Adx84hCGJPFo68gENx11xDLscEIsZTDjzEJ0VRWhOfizuoKxqgRUPDMOIdaoiLBmISasM3jreoxZHHV5RARYnjubRg/WvYe7brC+AUSKltXFBQsHbnvCqPCqu04xhBk41aVsDbacv1dQVJrxVuGUayXETSKusK7G4+OSsBZdsepfS0J8NQkRFosESIAESIAESIAESIAESIAESIAESIAESIAESIAESIAESIAERpEABVijeGpcMwmQAAksIwEKsBbh57NzVRHFAKpj9GAezldNCqhioSKOWlH1WCq08oYsTEPFkl9wtAoa/+aWimARws0HmpAkhBvJTgY9IYVY6nylDlhaLoRkjtvZxatHVCPdTaU4GYiwNEpumEsFfxo/GLT0ns6OjPgKb1+8X/CGDbq91nZebGeya2SnOlNpvF/YsjrEECbxvhyP1wmrMLyV8hFOwaHLSTdGDqbslIwhwtCvdJVrMwlRBy4WCZAACZAACZAACZAACZAACZAACZAACZAACZAACZAACZAACYwaAQqwRu3EuF4SIAESWGYCFGBVD6CUz+GRH9hptI0e1IjBppjBMmyCysVg0YM1odWCo5UXIVgVXxmIRIuXNofek1suiVPoTYjWNZZQV2Mi4iwe6+iIVXAKiGrMLaxdxVcqwmL5E1ARVmyIdS453GloCgNXXhM5R0SAVcH7RQK45v22dK88VHlUIKGSZ8eeKTtY2zbwMGIxvDU6u8QNIobQgqBrtQqw6oRdZtqGz1brhXLS6xraxcyYTCZWtT3X8aQt6Xg457vAl4QNSYAESIAESIAESIAESIAESIAESIAESIAESIAESIAESIAESGCABCjAGiBcDk0CJEACK5EABViI40PMXmFudmDH2zF6UN2v6koj9jR60G2yqqoJrcp4Xl+qCq7mXa7arNwuTYvlhBNSuZWyOPlC3yy6xhJiBsOyxNBoQvxeX2UIrWYri3GD6h7muHNoEtxBqe8NjOAAYxBhxYdQhKXnt6UY/Ow0xW9mRMRXDkSObgCnuJsKP5NbS7cv3CoVN52QOkp2tnZYvGlwmLISia43z45HH0O4Op4RC2KqWpkJvDetVjs7JwWxlRlfbKfirWSjK1b9Bmy4X62BCxaLBEiABEiABEiABEiABEiABEiABEiABEiABEiABEiABEiABEaNAAVYo3ZiXC8JkAAJLDOBrV2A5VQqkp+d0Yy7gZxEu+hBfV4gtGqeNw+boDIcscIIrfwW3ov7VVTiq9p6DIgzEsjG6xhLiMaGDbedmAqxTOBAVJ0zC3HZojDNRQyh4w7OnWwgB79Mg6YhwkoMmQgrjyjNfDn4+0uTCnMjIMByETkYJLL0wfIjcln+Oy03YsqYlH9NvwnGU4sHZsAZzjS7uGAhhlBdq8JWpxjCTCwtKWtRKGXE4FKHeZrLSYyLIHawvqaSq7GeRhFl/eurx+IS8xFzhV0/25MACZAACZAACZAACZAACZAACZAACZAACZAACZAACZAACZDAUhKgAGspaXMuEiABElgBBDoKsH7zG1m/664rYJdttgCxT25mGm5TweL+egHRLnqwAqFVBTGD6mJViw8sQgxWzEWzllhpi5gOotECVtTiq/ppA8USooNGsGWtspTwX305DuIHJUR+XcA9r9RmKYiwkuH1OQPB4QnqoKhqMnTrONecOrwNuQBL9ZNOEU5xbuf3q7q5fTH7ddno+keBHpc8Unazd17kgXhOC65wHQuuUrbdKo7qdoAm+sXxHqsvA5GHMbhuJSG+GocIq1YadWgmWoVgbiwlbhwirLoax98TVrLt9Km4JRPJxnm7rZWvkwAJkAAJkAAJkAAJkAAJkAAJkAAJkAAJkAAJkAAJkAAJkMByE6AAa7lPgPOTAAmQwIgR6CjA+uVPZf0z9huxHQVfbg7OV265HLxDyJYaPbihDJGVxgVCp1ETW5URx+YUWwVFJTznwC2o3zIROxhD/GDQGqT4qn4N3WIJi3C6mnNyiCWMwQ0LrlgQjLgQuFTjB1lhCCQhwkoNgQiriPucDeF+pUKt2SEXX+k5aGypIK6zW/20eJv8uPiLts3+xt5Tjkq+rOF1U+9/FxcsCzGEGmMYtuIJOGzV98MQsWRabMy3OjGxOByet1KtoinXiombnGqYNgVHrLFYpu1S1KxrHWII652+wq6b7UmABEiABEiABEiABEiABEiABEiABEiABEiABEiABEiABEhgqQlQgLXUxDkfCZAACYw4gU4/OO76xY2yy9P3FomPjfguW5dfzOWkXIgu1s6B2EpjAz2hFX4v4Q8bIDxREVZ9uaowgfMVLJ0aqoz26ogVRcWLm8Soi/DrNOZSia9qa1ARRhKxhIkmAx8HQqtpRA8uYIFoQ4UorlnBc8GdvKLgt1LGGAYR1qwXpxmc+ifG6gAAIABJREFUaA4XoDTkAiwHwitXBVhdapOzRS7IXiblDu5t8LuS94ydBLFcnYMUxIdWk1NV81TqUGX1EOvXNoYQMaCrY6tE3epqZaYggmyOOjRMcdJrG5YTM2MymVjVkcYkxFxJxBqySIAESIAESIAESIAESIAESIAESIAESIAESIAESIAESIAESGBUCFCANSonxXWSAAmQwJAQ6CbAWr/zTlXHEzsxJCvufxnlQgFRf9meBmoWWnmiK4ismiPW5vBErulJjWMTuF+1NMbzBUQSNouyelmgWSlIrDwTqKuLyEMXLLx1LXHZEHokISLRJDWdf9bNisa11Ze3KgPnpG4/Btx4whv+LPGuhm+6BJyw0svATc9U9YS5EO5Xeg1nhlx85TpluNd1F1/p/q/MXyv3Vf7Y9VK8LH6IPC/+rIZ2JmIBDYid2hbO1I7p6+EOt1MMYSY2ISlrUSRlJiw40bWuwUmtgTqyrh1EWquTjaKs5nXHMc7UWJdoxa6k2IAESIAESIAESIAESIAESIAESIAESIAESIAESIAESIAESIAElo4ABVhLx5ozkQAJkMCKIBBEgIU8LHGbvnQf1c1XEDlYQPRgt1KhlTpZqXtP1dnKX2jlN04ZfTf7RAm6OlipVewUVfQglEwSL20O5H61nOKremYJiLAcA4I4/NdcoA9NWs572nPiCRDN1u1ct8bX4yrC8hgOfvcqPCrgmmv0YLMosdvsBbw1CkMswNK9OcWCKga7bUXuKT8oV+Wv69pOG2xrrpW3po5pdJuCA5YFJ6xOZUCAZfVwqO1iCBP2mEzGFoW2Or7p41rlJOF2ZTWKqaaSq7GWzg5XaxFDWO+wFQgOG5EACZAACZAACZAACZAACZAACZAACZAACZAACZAACZAACZDAMhGgAGuZwHNaEiABEhhVAoEEWLo5fOHuOWH18IX/sLBxEXOXn5kR12nMRFOBVU1kVf2zmlR1F1n47UtFGlsgPik3veiqIMsnYtDBWkqqWImgrEpO7PJc15FcxB26xTw49LbHrhOEaFB2y5KFyCqBWMJ4k0BIxVfNJD1XoDii0czO4pQQS9gqmsYgwtIg0UG9ffX9oiZuBR/hYVDAs5453BKoxIIuqKldpQiRoNPo0uY3VNEtedGDW9zuQs9a/5NTR8v21jaLw+GgzHiy43lFHUOYiKVlCo9a7KCObyZa32duPCMu2tXXRHxC4lZnl8QxjJXxGa/H42A3EiABEiABEiABEiABEiABEiABEiABEiABEiABEiABEiABEhgoAQqwBoqXg5MACZDAyiMQWICFrXtfuicmRhbC3PQWKZXKcLOqulrVRFdRypCyGFcf9eVF/Km9j4+oK1L3q+JGBJJ13o2KrtyCiq+iEX31cxkcCOJm3TmsuLpmjSVURyz8z3sOwYRthzcQgWaoOw+FWIGPwIYIK4PWUYqw1BmugEexuy6p4zo1qTA7zOKrCiSVpe7Rg7rJmwo/k1tLtwc+F234XHsfOSL5ooY+BlywzC4uWDbiOaOKIUwk0zIeG0fi57wIDr9ZKUR/NpWLOFo3MdnwbNpOSzqmEr/2ZeLirRtfOVG2oQ6YjUmABEiABEiABEiABEiABEiABEiABEiABEiABEiABEiABEaOAAVYI3dkXDAJkAAJLC+BMAIsXan3xXsstbyL7jK7Cp7UiKcMpZUntMJf5ubmpKwONgOsttGD6nzl4wyk66v4uGL1skSrnBW7ku3YdZjEV7rQOQdnIq3KnTgUWDGzCKFQ9/OiECvcbYlKhFXCfS7ivVWKSMeX1ffrkAqwHAdRmMVg4qunnI1yYfZycfBfcxmQR642JmWDu7nltYTE5T1jJ0nMqBM8we3NSnQWLBk22tQEUyGugl8MYTyVkbHYhKQtFXVVy0zBba5JsedC9OimVjfMFodD4kS8UZTlt5xV6Rjc7jpHFYbYBpuSAAmQAAmQAAmQAAmQAAmQAAmQAAmQAAmQAAmQAAmQAAmQwMAIUIA1MLQcmARIgARWJoGwAix1W3HTa4bGeUijz1RgVXO08kRNntnUohNUGY5PpUJhoAfoRQ+q2KvJgMrVJ3xUKtq+qJltUdhvwUkqAferTqU43Dwi/YbA+UrXWXALksejXTlGTpJ2BbGEwSLpDDgFGSrsgDMWqzMBa94JK6xux7uz0BVpzGCU6ZU61uyQiq80ttRR4WaASFLl87X8t+WPlcd8D+CA2H6yk7m9fKtwg+/rr068RPaL7dXwmhGHC1Ynlzccog0RVtiy8F6JWY3vFRNir2RiSqbsxdhBMw6nuZbxDXHSaxus1CyIxaaS+LnQpZKYdxIiLBYJkAAJkAAJkAAJkAAJkAAJkAAJkAAJkAAJkAAJkAAJkAAJDDsBCrCG/YS4PhIgARIYMgLhBVjYgOeAgi/bA4pjotiyihtqkYE1Vyv9XQVYnapSLkkx29kZKor1+UYPqrJEFSs+S4wsehCLt8tzYlVybbcxbOKriluROS960L9wqnitemZqxpOATsQOeNc8IVYMAhIIQljtCZjzIiyNe+xW+t7LQyuojlcBdEjdhmt5Pa9vkyEUYOlenRJEggFFi3eV7pFvF77vu/8xIy3vSB8ntlhy3tyXJC+t4sNdzB3khPRrG/tDUGjF4x2ZWoghVHetMGVCuBVHxGF96XsnmZ6SSbhZ1Vy1VHylIqzmctQBq0kYthoCLLPL+05XuTaTgKgs3HrD7I1tSYAESIAESIAESIAESIAESIAESIAESIAESIAESIAESIAESCAKAhRgRUGRY5AACZDAVkSgJwEW+Lh2UiS5aiCkKhB66KMqtJqPEezBcsdB30J2NpB7TT8b8Yse9By4Cp4VV8vQuq5SRNGDAjFTorip7fI98VUBzleYcxhKucxCfOUX0VZbH04Nf2yMfEtAUxWHZqM5Dq3dnlSEZVgQmAQUbg0Dm6Veg0pgxiHEaifCcvCeK8w7Xg1qbXo/Z4ZQfKX7VfGmlMuBtq5ubv+V/Rrutr/Ys97d6obCT+SXpd/4jvuO9Jtkjdn4uWpCgKVRm23vOg7QqosNDLRgNPKLIUyNrZYUPttT5ryAEUIpK7noiLXwHk1MQBWJnwF1pRGEGkXYrcYxXjreOma3fnydBEiABEiABEiABEiABEiABEiABEiABEiABEiABEiABEiABJaSAAVYS0mbc5EACZDACiDQqwBLt+7ql/CxdM8Uaq5WC85W81GC3VytAk2orj2zs9A/DVZ41D56EPOW/DyeNHoQDk89CMr89m2XZsRyOkT5IX7RLcO+aEgq5+bgdtQorqpfGjyW5t2vWtmplqoqxArunlMVYkEUErzLkJBaumWoCMuu46PvxwIepSW4NvoWyQ2hAMuplMUttb+nzafTSVS13txR3pR6zYJ48MnKX+XC3OW+B3xg7LlyWOLAxtfgTGU1uVU1NMDZ2TEVTIW75H4xhLHkuKQTGcnUxRNaPpGBLj733XimYRljsTGIt7r/PLAh6loDFywWCZAACZAACZAACZAACZAACZAACZAACZAACZAACZAACZAACQwzAQqwhvl0uDYSIAESGEICnX5w3H7r9bLHrk/rsGoDUYRTyInr7nrS7GpVmne5GhSS/Bwi7iCiGHT5Rg9CSOZFD/pUqQzvp1I0ojDDKUu8tLntFp1CAeKrwTMIyliFVyrA6lTwBsPL7QVl2lfNfpIwBLICCrE816yYBRchCrHasR+DCMuYF17hii5ZzeGtUhkyAZaL95VTDC6+erzylPzf3JWedLC5EOAn/5x+g6wzEdmHMsBW4wIvzF8hjzt/aWmfQVThu9MntkT5mYlkR/c3AwKsoO+H2qS+MYR2woshnIIAq+Y2Z8KxymiKDHSthLjJyYb1J/DceByi3AC1eiyOtyRjQgOgYhMSIAESIAESIAESIAESIAESIAESIAESIAESIAESIAESIIFlIkAB1jKB57QkQAIkMKoEOv3guPnm/5b1u+wkaSspCYhXfOPfDEvc9BqoCqpfpte7WpUhRKpFCUbiahUQcjGfk0qxGLB17800enAL9lgvu/CcrYr+0YPKpliArZCfMVYPy4iVpsV0/PfpFCG+Kg2P+KqCqMQ5RA9227ojeZAItu7QsYQqxIrHcFUZf7Zw3fRO4lBKuMcJ/DkWzkSph1u72EXfKrPDJr4CA0c/OwI65+l7+pLcN+RPzpO+LJ4fe478Q+IgSRRi8vQ/bierpjNSgQrryp2+L1/NXOPb55+Sr5Bn2E3CVzhgWXDCaldGZDGEpqQy6+CAZUt8XnRlQLxoeg5bdYXPeye9tuEpCzGJU4mq0KxbpeKWTCQREcoiARIgARIgARIgARIgARIgARIgARIgARIgARIgARIgARIggSElQAHWkB4Ml0UCJEACw0qgmwBrp52295Zu4Qv3lJ2UpJlYEGJVXa0glzFiUopPyqBdrYIwVOGVCrAGXW2jB9X5Sh2wfKpUrIjT5rWw6zWcEtyvtvh2UwFJmPi0sHOHba+sVHyF3XfsCunLfPxg8Bl6iiVUsWBcXX22XiGWJwbUlEwVENZd1wScsBJLJMLKqfBryARYnnDTCZ69+OvSb+W6wo98L+yEkZG3p4+VTDEt+969qyRKi4KjOTMnb9zzg1I0Wp229rR2k6NTr2wcExfdjKsLVvv3hhU3PXetMOUXQ5hMrZFUPAHhbVV0Zdjw8YJgqrmc9Dq82Djf6uSaFvcuv/Vot3WIIfQV9YbZANuSAAmQAAmQAAmQAAmQAAmQAAmQAAmQAAmQAAmQAAmQAAmQwIAIUIA1ILAclgRIgARWKoEgAiz1eFKhlQquHAgm4kZCYhJvcDNyYmPixjPLiqlSrkgxO7ska/CNHiyrosRfZFQBwHKbWMJeFhwrbhbTbXWKckvFUPFpvcwdtk/ezUvB7e5I5njRg8Gj3+rXETaWUPsaJgQmsa1LiKXCqwJEV941bWNHthQiLBV9zQyZ+MpBZGkY4WIWcZpfmPua5DzXttZ6ffII2cfdU/b5w3pJ5xMtDf7PDpfKjZO/bHleRVQaQzhujjW8ZsAFy+zkggWhlNUUFdjtveoXQ2jFxyWZysgqxBB6hTEtxBA2l5Nahdca42cnE6skZgZztppMxSQJdy0WCZAACZAACZAACZAACZAACZAACZAACZAACZAACZAACZAACQwjAQqwhvFUuCYSIAESGGICnX5wXP+Dq2Tb7beDoVOrUgOeKJKwEp4jljkfP1hJ4gt5PLcc5SIyrDCLiLuA0WH9rFF5bPaLHiy0c3jS6EG4O2nmWgRlVgoSK8+0jOSWS+IUugudIlhC4CHKEInNudmu7VXk50LKAvuhrm3bNoCrTgJ6jjh+D+OsYyA6TWPWZAU7YmkEqAqvoFEMVHE4YSXDmSkFGrfWqIC3QmGIBFiuUw4tXPz/8jfKHeXf++57d2u9vDH2j7LPvbvK+FzKt81dqfvk/bue5/vai+PPl4Pif9v4GgSDFpypOt1/24sKDHdw8QSEXXV9DHymJ8dWyaRtw/mwOpaZhlCxaVwnAcGtnW5YzhiEuKmm59qtNwHB2Kp0o4Ar1CViYxIgARIgARIgARIgARIgARIgARIgARIgARIgARIgARIgARIYIAEKsAYIl0OTAAmQwEok0OkHx3e+d4XssGM1grBd6ZfyKsJKWkkxIWCpJFfj2/qldzXJz85C4BRQXdLnQW5WN6s6LZW6CkFNAkehNtGDZUecNs5YvSwlXtwkhtu4V7cMAUlBHaSGpxyI4WYRPajSqm4FaRBa+TsJdevb/HovsYQ6xkoUYpUh+itCeKUOdmErBhFWKpyWJ/AUs7gS6qY3DKXvX6eI906b96/fGh+tPC6X5q72XT5kS/L25LHy/Af3kakt7V0B9X3xlt3PlMdjT7WMs9pYJe9IH9ciJDTiEEt1EAqaiCGsF1MF4dscQ2gYNhywphBDGJOUusShzCREivN/ro3pxlJwPRxvmEJFuePxiSDTem3WIoYwrGtX4MHZkARIgARIgARIgARIgARIgARIgARIgARIgARIgARIgARIgAT6IEABVh/w2JUESIAEtkYC/QqwasxqQqw4HFCM1Dq1IFoynIVcFgKn3qLrwi4yB0HLXJOTlaviqnpFVt2g6sil7lcBNEiBluLnfuUiOs3JD5f4Sjcz58xBVhVMFOd44qvWSMVAUNo06iWWUIcyEPNmIJoQipN+pl++vhASFTUNE3eyX9M1FWEllUmEb2d9q2SHRHylh1QpwjUuhHhThYUX5a6QvzgbfM/4hbG/k5P+dKRss2Gy6x24as335ZJtvu3b7vjUUbLe2rHxNYhbrXh71yjDQlygXvwQ1RpDaEksMSnpZEIy8zGE6hBneu5ai+VaMXGTUw3PWVjfVAIi3ICVSdgyhgeLBEiABEiABEiABEiABEiABEiABEiABEiABEiABEiABEiABIaNAAVYw3YiPaynBBHBLJxccrmcJJNJyWQyEu/wZVsPU7ALCZAACSwQiEqAVRtQhVjxxCqJQ4RlGYN3wioX8lJaIucn3+hBuAtJsb29UKlYgbajuwNUoCsJYU28pO5Xi/MNq/iq4BYkj0eQqsYPzgVpGr5Nj7GEOpGBCDZ9jIoQS52cVOtX1njMiK6ccrDVCUt5RCTCymJt5SERYFUqEG6Wwgn//l/xDvl+8ae+d3G1MSmf2PBuWf/kdoHu6kZri7xpjw+JY7R+huxrP0OOTL60ZRwT/yZUt7Z2ZcMFq98YQtMcl8RYWqb0PYCDNxAXaMab5oRA0UmvbVnGmuTawBGg6n6lLlgsEiABEiABEiABEiABEiABEiABEiABEiABEiABEiABEiABEhg2AhRgDduJdFjPE088Idddd53ccccdcvfdd8s999wjTz31lKgAq7lsfAG2bt062WuvvbzH/vvvL6985Stlu+2CfcE3Qli4VBIggSUmELUAq7Z8FzFU8fgkoglTiJgajBCrUi5JMZtdMmJbkONWqo8eVHshFV+1EbtUNKqwgzgr7MKtSk7s8qJQaVjFV2W3LHNu8HOBRxhQ6GNw1Wssoa5I3bAMuP1EpkCKeJuOOl5BdOWlXEYovKpfpgURVlpZ9CnC0rfM7JCIrxwHsZfFcM55M86sfCH7NdxW/36nZI+TIx4+MNQJn7XTBfKL8Ttb/+0ntrxn7CRJGk0CJfyb0LJxH9uUAacqK+RBtcQQmmP4PwGkJQOxVxwiKehqxUq1zumk1rREzk5CgBsz26+vedlTacwBgReLBEiABEiABEiABEiABEiABEiABEiABEiABEiABEiABEiABIaJAAVYw3QaPmtxHEcuueQSufjii+W2226DQ8XiN6X1f277pVrdF2rqSPC3f/u3cvLJJ8uJJ56IyJnBCByGHCmXRwIk0CeBQQmwVKnhJBBPBfFV3Ex4QizbjC5qyoG4qZCdheBkQIqTJq7N0YPeZ7bmvLXNeIMoBnZEbr8ZcLV1qPtVcSN0ENX9Dqv4SrnMurOCnQe+mY7k0DZYVGHgQds0tPGjMgmthxlSoKI/cwUxbIaJ+Lc+RUj97qHWv4K7VcSjvDToIOrpX4SV9942yw/QReSgo9GDIeu/89+T35Xv8+21f2Vv+d/3ntJ2RHW5Mt1WodEvMnfKWTtf4NvviMSh8tzYvi2vmYlke5cpCKbskIKm5hhCw0iKHYcAC06s6flIQzMNIWLT5XeSq6DMaoxEHItlJGWrZ1qwSuJ9Nekj7grWm61IgARIgARIgARIgARIgARIgARIgARIgARIgARIgARIgARIYDAEKMAaDNdIRv32t78t73//++WBBx7wxqsJrrwvdUNWvVhL+z/taU+TT33qU3LUUUeFHInNSYAEtnYCAxNgKVjDFu8L+vnPuRjEKyrECuOO4ns+EPnkEdXq1kXxDfIcfaMHy7AbqrfDalpACXZEjraJqKxyVuxK1VXKrVTERexiEOFuRNMHHibr5oAluKuQ60m1grtlBV5Ip4b9xBLqXY5rLJs6YkWymnCD4O6XVcQExytoEJe8zHkRlpoihS3VLM4Mg/hKdZMlxGNCFB+mHiw/Ipflv+PbJe7G5OL7z5B15dW+r1dMR+7c/UHZ6+GdJVVodLSqQHyoMYSb7OmWvtub28jJ6aNbnjdiMWhb2wtaLcQQNouluu01nsCY85da77dhpiSFGMJVGsOJMhMQIM6LsWpjufGMuDH1RluspIX47Ph4t+kWXtertG48ETi2MPDAbEgCJEACJEACJEACJEACJEACJEACJEACJEACJEACJEACJEACfRCgAKsPeIPs+t73vlfOP//8FtFVP1+e14Rb9UKud73rXXLeeecNciscmwRIYIURGKgAC6xcfBnvJhq/jLfx5X7KTvcsxMrPzXkOUEtVLdGDEL940YNtyoEwrJQPJ+7ouBeMl4D7ldYwi6+KblFybj7UscDHDO2DC7ZCDd6lsQkzImhKJNaDENr7GRxXkUp0rm6dlqs/61XvV4L6KipTtV5ZGhBhjaFzWBGWGsblh0CAVdGo566fHy6EgdX3sHq5leGYdVHuStnobvbFdtJfXiOv3/AS39dUYnjX0x6UjZMzsvOT62T3P+/Y0u7Sdd+RK9fe4Nv/raljZDtrXeNruH9mXF2w/E/RgAOWFfKAGmIIIZ41jZQk4IA1mYh7kYYGnKpMxBvWl2sn8Pk+2fCcOh2uUvfDELV6LA6DOcYQhkDGpiRAAiRAAiRAAiRAAiRAAiRAAiRAAiRAAiRAAiRAAiRAAgMmQAHWgAH3Mvy//du/ee5UWvWiqbGxMTnwwAPloIMOkmc+85my8847y4477ij6fCqFL70SCSnA4SSXy8kcxAZ/+tOf5JFHHpG7775bbr31Vvn5z38us3CAqR9T//y+971PPvnJT/ayVPYhARLYCgkMWoClSN3YWItLij5fFWKpI1ZjhFWnYyjmc1LpITqs16Odg9pF4wdr5YleC3h0iD4sFRFvpiKtiMouz4pVyUN8BSlHEb8vtwLHZ18VtyJzLoRxIfasEpeq+1WYXiEmCNi011jC6s91iEbUEWtAQiy9b0iylJLep+XF1EIzAyFWGI3PHNZfWWIBlr5N4UWHtc+LqeB65eLzQ5+vvoWrt9D70/x7uvb3+g3/vPw/8tPybb43an1he/mPB08XW/yjoH+//mF5cvUmr2+sZMmBv/ublijCP8f+Im/Z/Uzf8Q+I7SeHJ17Y8poBAaDZ7t5BmGV7YqngVmWNMYQQeJkZseC0NYF/kyZx0IaF5xKNgkMX87upRtcv/bfo6sSaUI5W40lb0ngfsUiABEiABEiABEiABEiABEiABEiABEiABEiABEiABEiABEhgWAhQgDUsJzG/jp/+9Kdy6KGHLqxKv9zbY4895IMf/KAcffTRkk43xraEWX42m5UrrrjCE3fdd9993hddOr7+fvPNN8sLXvCCMMOxLQmQwFZKYCkEWIrWSSCK0EJsm09ZcFtJWWmJW52FWCq8UgHWUlUWQid91JerzlcdxFVliKQqHdyxQq8dwqZEcZMnunILKr6K0Fkr9GL8O+jPHhVfQXYWakT4hKG9OmANQfURS6irN0zEs8UgIMHvUZSjwivcs3IlitEGN8YYRFjQ5XQtfRvN9im+ahFTzb815+VTC35VnoDKT0wFFyu3EN45b7MzLV8qfkPKuOF+de4fT5V9crv7vnb/Dn+SR7d9quG1vf+4i2y3qTWq8P27nCd3jd3XMk5SEvKesZMgWG0SKMHCzYo3xhnWd1a3KjOku1t9DKEKsHCxJZNJy7jGHeKcrVTzZ7ghTnrtQsxsbX51wFInrKCVhApyMu3/8yHoGGxHAiRAAiRAAiRAAiRAAiRAAiRAAiRAAiRAAiRAAiRAAiRAAlESoAArSpoRjPXiF79YfvzjH3sjqTDqrW99q/z7v/+7524VValL1rvf/W658MILF0RYKvq66aabopqC45AACaxgAkslwIJ9ijhJiLDUMahNmWijQqyE1foZWYESpZidXbKTUNcrdb+qL7dL9KCKPgoFiDQidCqyS9NilgtDK75SPho7qPGDYcsRjSsML4gJO0+Y9v3EEno/69UNq4uQsNN6yrhzJTyGXXhVv4c0RFh2FxFWTuMT6wRYKjCrRvzV3KeqIwYWU4U51PmR3TwEfx2c69oN+c3i9+QB5xHfl1+y+e/l1MeP933tkW2elAd2fLzltcnZMXnOfXu0PH/jxP+T/7Pjl33Hek3iZbJPbM+W18wOMZjqWGWFjPWrjyE0EEFoQPSlMYRTiCHUf8eaKdzvJlGXow5YTWKrTGxcknYy8CmpUGzdeHT/Ng48MRuSAAmQAAmQAAmQAAmQAAmQAAmQAAmQAAmQAAmQAAmQAAmQQBsCFGAN0dV4/PHHZaeddlpY0VFHHSXf+MY3BrbC1772tfKtb33LG1+/HHvsscdk++23H9h8HJgESGBlEFgyARZwuYgadJOTXcFVhVgpiZuJqrAUrk8FRLG6bjiHpa4TtWmQhwBmtll8pX9XZ6sO4qqoowcNpyyx4mZx4fo1jM5Xiq/kliTrhnclU/FNNX5wOCsGI6sEtIJhHYS8n8Fh3bAgCirp9YLAbwgNzgIdUEpFWPoeh2ObZ0CFP+sJew/sD4HJ8xF/i5F/gQaOqJFbgviqHP7z477KH+Vbpe/7riJTSclFD5wpqyrjLa8/vnqj/GEXiLb8hGmAc8AfniGZfKqhX94oynF7/JvMWa3vp92sneS41Gta14G7ZsXbOwfa8d5jCA1DRVcJL4ZwCjGEMcQQmgk4vTWJupzEBPIOG8VWSUTLZmJw0ApRazOYK0ymZYix2ZQESIAESIAESIAESIAESIAESIAESIAESIAESIAESIAESIAEwhKgACsssQG2/+Y3vymvf/3rvRlMWGrcfffdXvzgoOree++Vvffee2H4K6+8Ul73utcNajqOSwIksEIILKWlWW0JAAAgAElEQVQAS5G5+GLejQf7Yh4BWnBRQfssXJKWU3ylrjlFPJpEWfVXwIFyplQIL/DodI3s4hYxstNDJ75yIKvR/arMZs4TUancRpUmAbLo5jcMSR3+pBGEQ1z9xhImYhBjtY9V0+hG1fSVILzqwZhpycFVXauqMXy63kUPKxUmugjKq0jc5woU4HxVCHE3It8Y7MTcUnintZJblv9buEqmIR/zq3c+foy8YvMhLS9tmNgidz3tIemUuLjjU2tlz8cWRfq1Qf5ju8vluqmf+s+XPl6mzFYBqwkBlor+/MpADKHVYwyhul+pCxZ+kcnMmKQtjdnEp7KqE+vKjaVbPtNjuPeTGjsboiYRb5hsGjtEdzYlARIgARIgARIgARIgARIgARIgARIgARIgARIgARIgARIggUgJUIAVKc7+BvvsZz8rp512mjfIzjvvLA8//HB/AwbovX79enn00Uc9x5hzzz1XTj311AC92IQESGBrJrDUAixl7cYnIcRq79pSfx6FHNxgIKBIWkk4EiVb4q+iPDs/5ytvveqcoxZFHSpy96tKUezZJ8WtRCvq6pdXqVKSCoQpWlk3K2V1PJovT3uDX4z5/1S4YSBysuYipc/XRFqOJ9warr21Y9NPLKHnhoWYuProTRVeqVZPhVdRxlX2e7YVT+QIz6r5q14VWKk4TJ8I5lyVQLsE3LDqa9Y1l++kKxBfFcOLr3T9Pyn9Un5RucMX65659fLZP75PLIhE62tLek7u2P0BcazOd9uqmHLQb/9GLKdRzHRf8hF5126f9J3zBbED5EWJv299zbbFstsI/eAoZdvtY1/9JlqMIcTuzLTXRGMIVyfhSIhYQzOhXmeL5SIyttnZUP8duia5NtSVTMUtmUi2FyyGGoyNSYAESIAESIAESIAESIAESIAESIAESIAESIAESIAESIAESKBPAhRg9Qkwyu7nnHOOfOQjH/HEAs95znPktttui3J437EOOOAAuf322705zz77bDn99NMHPicnIAESGG0CyyHAUjGKo+4obVxbakRL+YJUSsUFwCrgSXhCrAREPeFEBd1OqW3soOooSp3FFGWIpCpqZRRhWTNPilHKRzhiv0PBrQmiMGfeiazgFqXgqotVLwXRFuLWtCDnUJ2Wp0+qyrP012jPtpcV+vXpK5YwgfhNRGsWILqCnnDJSzVUuKWYt+q2tSip0r9X765KrKIo7FSS8yIs1S3mlus8sS+3AJe1Hra1wdkslxSvVq+3FiQGrK3+/Y8fkD3yuzS8NpfMy6/3uE/KdrADfsYjO8sOG9Y0jKFn8M7d/rc8mHysZd4JIyOnpE/w/ewzE+3FqRZiCKvvq2BlQrQVR+yglmlW4xU1hnBtOoW/G2LBqaqh9PM83Sq2mkpMIVKwUazVaQU2xl6DGEIWCZAACZAACZAACZAACZAACZAACZAACZAACZAACZAACZAACQwDAQqwhuEU5tfw+c9/Xt797nd7f9tmm23kiSeeGPjqtt12W3nqqac8Adb5558vp5xyysDn5AQkQAKjTWBZBFhA5iLeyk1ChNUmHqtSLktJ3a/alAqxknDEikKIVUC04AwerkYMqlhDf/e0KgGUG+pmVEDjAE0D35TsjNj5jYGbD7qh+iAVywVgqToiVaQs+Z7FVyoEUuFWZ1ciz0Vr3lLLE4/gL9BnLFwXFW6FiTyMjFEPsYRFcCvhilTULymmsW7RC8zaxQNWBVeej1VkCIIMVBNhZSFWKocQ/wQZO2gbT3zlRWWGK3X8urJ0nTzi/Nm34ys3HiL/+uQxDa/lY0X59Z73SSEePFZzPJuSv73nGS1zXDP1Y/mv7a7ynfsNyVfJ7vauLa8ZEEiZlr/YSV2rLCvcnYsjPtOTbZljnkhS33irMhlJYRwzpXe4UdDlCbCa7vV4fNwTzIapdRBgqciLRQIkQAIkQAIkQAIkQAIkQAIkQAIkQAIkQAIkQAIkQAIkQALLTYACrOU+gbr5b7jhBnn5y1/uPaNfVP3oRz+SQw45ZGArvPnmm+VFL3rRwnzXXXedHH744QObjwOTAAmsDALLJcBSeq6VEjeRaQHpwFGqmENEXQABlLphaTyhCXehsOVFwcGiZ0Zj/oIKrpomiTp60CkUJJaFkLYu2i/svqJor05X+l8JTlf5CpzI8J/nBtSnjqcaZKfxg9FUVahVFWwspZuWxhImceXsNgJCvVsqxSniXjVogDSWESIsM4QzkO6tJrBqjAfU49AzCRYPGA3x4KNAYrl84qsSBH49Wo39vnK/XFu6yXejq8rjcuEDZ8i4U43m0ypZZc/5KpsK7wj33D/sKRO5xbF0vBkzK8fu8UEpma0ixb2sp8vrU0e0rg33yoILlm/h7WHHwgkWazGEhqHOWlXHq3QqJZNwcjMRFWg0xRo6KXU0bIyVTdkpGYu1fr53ukGr0jFJ2OE/y4PfSrYkARIgARIgARIgARIgARIgARIgARIgARIgARIgARIgARIggWAEKMAKxmlJWs3OzsratWulVCrhu1FXnv3/s3cmcJKU9d3/1dn3TPfcMzs7ey+wy7GL4VYREdSIomBUQEVBeVWMaCSJGINR0UR8E42KN16IAhoNnhgjUfKKogK7sDd7zs69c599VHW9/6d6eqZ7uvqo7p7d2Z3/k89klu2qp576VnXNfOzv/n5bt0JIUkFKEKj2mJiYsOWu7du321Pruo7BwcFFOVa1187zMQEmcGIJnEgBS5y5RSkplpohDtDzMjo1VZJ8lUlOJxHLV0TEEs9iu1GMauAs+orPJl+VewWEKJaoYvVgMh6HNDMOzaTzP05DMBFiVUqvIs2KxC/xZ6H0GGbC/u9qDlLebC3neI6FaVpC2LJrD2eDdkhdKXs5C2sJhSglavdEKFpBWY3qN2VKLRJrSd2W4sYk7jn1gPNlgWUvcrntaJqw4uXdY6Ja82uxBzFFxYlO4/buG3H5+AVzL5lSEts27Md4oDypsHWwDqcfza4yFJN/su0b+E1tbnU15U/hvf63IiBnS1tiH0mn1Ko8Yp9EApaSRxZ0Os90DaGQr4SEJYZK8zeShCXRTS8krMyRFCKtmr0mTdZI2CIxy8UIeFQE6YsHE2ACTIAJMAEmwASYABNgAkyACTABJsAEmAATYAJMgAkwASbABE40ARawTvQVWHD8N73pTbj//vvn0jnOP/98fOtb38LGjRurttK9e/fixhtvxB//+Ed7TvFh7vXXX4/77ruvasfgiZgAEzh1CZxoAUtYMEnxIf2sOBCdJpGBBIpyh0YpLD5K1lIoEStLuBK1guJrdsTpj6J2sPxBAleMhJmK5pg/upWIIxmNQTdGKf3KfW1aKeeRTrUSipUtXM3KVrn7iso8Wk8JCWSlHDdzm6QttizO+bldy8Lt02laduXhbAWiaFWb/S/6uzw1brO1hOJWSIhTc7itRHGjGCINKyVZzTIgMcZSyhfAKj3nU27/JMlXsfLkK8Hi14nH8aS5wxHLmVPrcXfn+8SdkbqWdBWfXXsQw7UTZWOUTRmX7NgMNZl9D2zz78Udq/7dcd6X6JfgIv3c3NdI6lNIwHcaZdcQkoAlS77UlPSsrg8FoVNCleLNlqQsjdIMSabNHOL30XovVRO6GDpVHEYCzufgYhrelAkwASbABJgAE2ACTIAJMAEmwASYABNgAkyACTABJsAEmAATYAIVE2ABq2KE1Z1AXJAzzzwTMzOpJAUhA3g8Hlx33XW46aabcPHFF1NaQZ4PdAssJUmf4D7++OO499578cADDyBOqSnp+f1+P3bs2IHVq1dX92R4NibABE5JAidcwBJUSZZKesMkNJH0Q6mB5Y454YpMGM2iKivJQxVxuWkqIqFovEJxKmGQwGTbNpUPy0jY8pVizkA1y0vSyVzFfKrVbK5VRqpVsdUKMShhxCttGnQ8jJCQKN+s2BKW9OvZlYep+sN0mpadVWULVulKQPpuy1ZFRD8SWkSqUEr14lEJAStKvw+VKQ72Jwfx7fiPHK+XYsm45+AHsSreNre8XR1H0F8/Usly7X03HF2B9sHGrHlEItrN6z6MPn0oZ/4GKYJ3+G+Yk/szN5AppUrKk4Kl6uXUEIq6zPnk1hAlYAW9OhRfqpYwPSxFg+WN5Kw14olAcVG3Kd4BjSGP47lVDJonYAJMgAkwASbABJgAE2ACTIAJMAEmwASYABNgAkyACTABJsAEmIALAixguYB1vDZ96KGH7EQqWwygIb6LD2zFCAQCEKlYmzZtwsqVK9He3m7/ndfrtWsEhVgVjUYxRXVcXV1d6OzsxK5du/CnP/3J/rvM+cS8QuYSiVuvf/3rj9fp8XGYABM4yQksCQGLGJpJCTHL44qm/VwVj1ZRKSiEqvR/Z8yiUYKLV/ZCpTosMaohX4njxkXHXCUBWrNrtAyD5CuSksjc8VD6lVt5RKRazeZZ2alWojIwVWfnfohErATVDi7WOBH1g4t1Llnz0n3gSWgw5SQMtcz0NiFyCQmL07DKvmRWgpKvjPL4i/f0/fGH0WMNOB7/tUMvwc0D18y9tr+tG0ebj5W91swdAzNenL/n9Jy5vlf/C3y76SeOx3iL77VYqbTmvqaoUKja0mlIKtUQyqVLfukawpSAldpP/G5a7/dBpgQsKXMuiopL+nPTrkKUiuWhalg3o44SsDRKwuLBBJgAE2ACTIAJMAEmwASYABNgAkyACTABJsAEmAATYAJMgAkwgRNJgAWsE0m/wLG///3v24lXQppKy1dpISv9326WvnBf8d8i+UokYrF85YYkb8sEmMBSELCSJqUuRWeQVP2w1Nm6qzyXxhatRMqQ6HKzpavSrqFKIpYqeTGN3ESs0maY3yoRJ8mJpK9Kh2WSfDWTSoRSzSlKwMqfDpWZapVZH1g0XanERRokXgl5a7GGnQ6FlDh8Ko3IeBAbukmejnrtSrq++mHsX9ENUylPgoOdhlX5PXoqMS7pXEi8sgWsMsczxh48YjzmuHdDIoyvHLgTPislEnU2DeDAip4yj+S829Z96xGemk+aElsdU0fwlvUfQlLKfdZsUTfhld7LHSeTKWlVEt2ZCwcJUypJWG6G7tGoztVP883ekyQKNoVC0ISAtWCupK+eWjqzqxR99DwPaNnnVez4IZrbr/N7oBgnfp0JMAEmwASYABNgAkyACTABJsAEmAATYAJMgAkwASbABJgAE1hcAixgLS7fimY/ePAgPvShD0EkYokKwYXiVVqqKnQQp33E373uda/DXXfdhXXr1lW0Rt6ZCTCB5Ueg0A+O//z5d9BGyXzliKKlkhRClZCv0s9AUwtRCpA+t/u8cCXEK2FelTpz9nYG7TdBx1JIJPBQIpYmzx/DzYwmyWJGvEy5JuNAmfIVSHzyJCj9anakU61SWVaVpVoVPzfib1L1Y5m1bcXnT21BR6GvVF3uKTHoflrV34Q1va2UDZSdKjStx7BzzWFM+lP1w64Hp2G5Q5Yk+SpWvnw1bUXxtdiDVI4Zczzuh7rejksmttqv9UWGsXtVZ9XbIpuHI9h0ZFXO8e9ceQ/+FNyZ8/caNLwvcBPVrDo8x0jgU6gS0GkoVEO48H4tBFshIVAniUqiOtf0qKUErIDfC1nPlq2S3lp6dmenGGqUPFjrCbu6nl46Zq3fef2uJuKNmQATYAJMgAkwASbABJgAE2ACTIAJMAEmwASYABNgAkyACTABJlABARawKoB3vHYVFYIiqeonP/kJ9u/f73jYTNkhn5glZKtXvepVdrLW5s2bj9fy+ThMgAmcYgQK/eD44c++ira25lkBixJJKFVFog/+7e+zVaqV4ohPC/lqXmgSHpCp1tLfUVJLulawwoMI+WqS5sp0t8oTsUT1IOUciXVVMNLylXi+i/pA2Rinc52Zqw+sVqpVsSVaJHcljHi5Tlux6bNeT5LeQlfW1T5LdWPFlHEGyTKNYySc5BlJKYnnKAmrp2GofFmH07BKuAXo3RKl2swKBMJHEo/hGXOP47H+YnIzPnr0Xba0NFQzjmfXHoRVeotfCetPbSJTBetFOzZDN7OTn34Xehp3tX/VcZ6rPC/GVs359z/ZI6Sp3N0kRSI5q/QULFFD6NHFXPPJhB6qIawL+qFQUlXmsPQgLM2f9XcyLaLOm1tNWAiM2Kcx5K6OtmTQvCETYAJMgAkwASbABJgAE2ACTIAJMAEmwASYABNgAkyACTABJsAESiTAAlaJoJbKZvv27cO2bduwe/du7N27FwMDA5icnLS/otEovF4vgsGg/dXU1ITTTjsNp59+OrZs2WL/mQcTYAJMoFICpQhYTseQJJF+Ql/0nT7ST313KSYkYlGYcUqusSsFRZ1g6suiusCkSMJyO6HDQp3kq8zNZFq3R/ZBLyERK2FQHlWivPQrO9XKMmCaMRgz07Z4Jf5Oou9aggSs4zySlLqVoNrB4zGEUGZR+eOpMAIzXpx5aDX8sVQdXbHRHx7B3o6j5VcSijQskTS0oNqt2HGXy+tWnO5hSqUrd3Qn+3F//GHH3bWkii8d/Ee0JRox5p/CtvUHkCy3WrKEBa7rbkXHQHPWlgkYePOGf8CoOpEzwwq5BTf5/8pxZknT6JZxqPGjZ7SqCQGr9Ie1hyoNFXm+RlDIt81UQ6gEtaw0LUv1wPLkSokRbx0lD2anZRXD0RAUxyx9jcXm49eZABNgAkyACTABJsAEmAATYAJMgAkwASbABJgAE2ACTIAJMAEm4JYAC1huiZ2i2ycSCWj04RsPJsAEmEAxAuUKWE7zZklZVPUnUVJWzhCOFclWRpREpBhV0uVJrrEUL5JqoNjyC75uztYOlpJXJdbqJRFLo0ovp3QvkdIl0q+KxUWlU62SQrYSBYLiO8lO9hqSBqX1UOJUxjmr5iSl3xwfESoNy6DKQTMjdawiyCXsbFG1G13xErZc2ps0jYRxeudKKEl3Msm0J4odqw9jyi9SwMocKr2fNHfHLfNIJ89uBr2vEuXfV0KA/Hb8RxiwKKXMYbzx2Ctww+ArMEXX76mNz8FQFzfBzRfTceGuTTkr+VrTD/Ef9f/tuMZ3+G9Ao1yX+xpJUorHWRKUSMBSXMitoobQo2XXCIZFDWENJWPJ8894iyRBy1efs5YavQb6gmrCYjdZrU+Dl+/3Ypj4dSbABJgAE2ACTIAJMAEmwASYABNgAkyACTABJsAEmAATYAJMYBEJsIC1iHDLmVp8yF6tmq5Sjx+LxXDNNdfgZz/7Wam78HZMgAksYwLVFLCcMEqUZgWq10KSPqinWkGJvkwjgUQ8VpR6UqVKK5cf3KcndSNfZS5EiFge2Qtd8mQ9vxNx0qnEpBlDiFUiSSqVZiV0K/pTPrEpSbIISWeZ8pVEcpZm5CbbFAVT9gYWpV7Faa2lKGllHyRnxyRm6O/KTymq3krKm0kiXOu627DyWFN5E9BepqgkbO9Cb/2wm/Ch7ONxGtY8D5PeTyI9r4LxpLEDvzYed5yhNd5I6VcfIgnUsuWrmH58JMlz9q9F3URN1pqO6n24Zd1HHdd5obYFV3he4PiapFMKlpybglVWDaEnTGlX87KVn2oIw7VByHaa1vxI+htzkgv9qh9+zZ1M66PUtxov/0OCCm5v3pUJMAEmwASYABNgAkyACTABJsAEmAATYAJMgAkwASbABJgAE6iQAAtYFQKs9u4333wz7r333mpPm3c+UVv4yle+Eo8++ijVXC1uUsNxOyk+EBNgAotKoOoClnB77ErBZEo2WuDdkIcEMyGSr1K1hdStVkBUpYI+jWQEB4mgEBThSU1SylYlyk+miGVSxVmMqs4cU61KuTqCBdUt2jWLGUM1Jyj9qjKJpJTDi20EjYRB6Vul7lCl7UTylUjAOlmHnlCxmSoHw1PzFWxO50JXWNzJRU+zLzKMfSu7yq8kpCNIGkk1lEq0bAdJjlaMhKgKbuZJaxr3Rh9CTKJnkcP4WOetOCd6Gp7a8BymfZXfv3G6Ox4JrsJevQ4qrf/imV5cEO3LOXLDaC3OOrQm5+/fv+pfsct/IOfv/fDivYGbnCv+KJFKIVHKaai6uxpCr4dkK9kzN5VKMmBjXS2lbGULXklfhJ7X2eKUruio0XOrCQvdv6J+UNQQ8mACTIAJMAEmwASYABNgAkyACTABJsAEmAATYAJMgAkwASbABJjAiSLAAtaJIp/nuDJVs9x666343Oc+t+grm56exlVXXYXf/OY3tszAAtaiI+cDMIFTgkBVBCySqvIJV5mQRI2fqB7MTIESr9vJKrMyFqi6MCVlze5Jf29q9OF9iZVZwnGaqFC+Wnhh45R+VXZjH60lJV9l62CyFYdqTB2Xe0ikcyXM6iT4iLMwSEhTFKoxK2H1pK6JPUrYcultUjPpx5kkw3iMwkk8omLw2TWHbElrfdcKKJTyVmiISruda6iS0FdBJSH9fiGq5ECSzXIbtny14P3klsEvpx7DdmWP427PH9+KD/TcjG0b9mM8MO126pzthXz15chZ6BQyacZ49cR+XEIiVuYQaWsX7dicc8/9V+3v8em2+xzXcq335dikrnd8TaYULMkpBUul9y9JTqUOTad6VsWftXljKABPyJf1d0kPnaOaXX2oUKpgxJtbTVjs2I0kYMku1lhsPn6dCTABJsAEmAATYAJMgAkwASbABJgAE2ACTIAJMAEmwASYABNgAm4IsIDlhtZx2FYIWEKGuv322/HJT35y0Y44OTmJl7/85Xj88cdtsYEFrEVDzRMzgVOOQFkClki4IgnHbrITglE6isYpkWa27k58M+JUfycisDK3y/hz5l9Ltt6TErMsxYekkLBmR74GPVGtN2GHbs3OVEHVXuau1ZavxGloxhjVMVaS0VXKrUj5UyRe5a1FLGWKjG1ErqJhiLpFujLkbqiUwlRI/0ndGZULLC6XWfnmdH4rBhtsmapYqtWx2lHsXtU5l2gVnPbZiVn+eOH0HlFJKJKw+kQlYQVjuaVhWQmS+egerGQcmxrEN5QfOk7hTXrw5QP/iL6OUQzVjldyGHtfsdJv1W7Cbk+ugKSRGPn3Q39GbTI7hWtNbwtW97VkHXtGiuKGDXdgRslN41qndOB639XOa1VUKJqDQCjev3Z9YGkSlkISl8eTnWIVonStmoYQzTA/h6X5Yem5aXF1JGDJJGK5GWG/Bs9yTnpzA4u3ZQJMgAnkIyCE5SSJyyqnCvJNwgSYABNgAkyACTABJsAEmAATYAJMgAkwASbABNwSYAHLLbFF3j4tYInD3Hnnnfjwhz9c9SOOj4/jpS99KZ544glbvGIBq+qIeUImcEoTKPSD44EffhmtrU1kEYgPb8hKEVaScJvSXy7IxKl20DLLT0JKqgEkZT8954Tyo86mZs1/oC+WN0lflakZLk6o2KYCVXQmJ/lK7HZ80q8sSr0i4a0CCS3zFA2axzDm1Db7pWISlgVReVid5K1iuKv1upyUcFrnSrSM1BWcUqhlB9t60dk0kOOwKKaM0zs70DQaLrqs3jqqJGzvQlKpQMZbLmlYVK1sxct/hoiLoUdVfCP+A3TrdN0cxs39r8Hm4EYS40aKXrtiG4jH5H+E1uMJX6stW97U8yO8aPhPiJPMdF/rq/CbuvNxPiVg/RUlYWUOT1zDRTs3ZYlN4vV/b7kfj0R+53jY9/jfglo55Pia7PHQczNXfpKphrCYYJg5oc9bl1UX66EHQH1DhBpi5+e2FA8sb27doKggFFWEbkaA6g2DCyoO3ezP2zIBJsAEmAARiJJMLOqu/YV/r2FWTIAJMAEmwASYABNgAkyACTABJsAEmAATYAJMgAnkEmABa4ndFWkBKy1FiRQskYZVrTEyMoIrr7wSTz755NyHYuJY119/Pb7zne9U6zA8DxNgAqcwgYIC1gP3oLWZBCynZCsXTAzDgGlkp7y42H12U6pWVUOwsirXZqsLLYXkK6oqFHlMJVYVuj++iz0KyFcCpmaML2r6lUUZYAniXeFlmzvhOKUnmKbzbOT+UDWZIrLKckYSomJvyShxRS+gN6bjrINrEIxm16ot3DGuGNi1+jBGaibzz5lO0epuI+GuSCWhdwY7aL5pX266UdFFZ2xwSqdhUXKeFatMvhJi06Fjh/Gd+p85Yl0VbcX7Yjeip7myVLL05L/2r8QjwdX2e/2Luz+GVx97dO64SdKr3rr5LvxX/SX4m+Gn0GJmJ8WdSfdh41i2yLTHewjvW/Mpx7Vfql+AF+rnO98uGqVgKbkpWJJCOYNUJVrq8FC9oCLPzyNyr5oiIWi+jFQVEr2S/oacKQNaAD41u8Kw2HF1Wlsk4E7aKjYnv84EmAATWFYERPrVFAnHQsYPNpM5X/ozf1lx4pNlAkyACTABJsAEmAATYAJMgAkwASbABJgAE2ACeQiwgLXEbo0bb7wR9913X1Yy1Wc/+1nceuutFa90cHAQV1xxBbZv354lX4lj3nvvvfS/r/L/wFoxZJ6ACSwDAgUFrO+SgNVCAlYFI0mpNYlEZWLJ3OHpw32DJCxkpLmI5KsJ2sCy0jVYKSlrrsLweEtZBeUr+uwrGYO6QLaoAG/OribVmonawWoMkclkUPqZKSAXGAol4WgkS2SWmVkkXlm2gHVyjPqxGpxxpAOaqRZc8Lh/GjvWHEJML41xaLaS0FesklA2sZcqCfvrKkxeEtdBEyLiqfU7gBUlgbOCNDfVUNB+qA7vW3E3YrLztbt99K2Qm0kwKq2Vr+B98mdvEx6sOc3e5n1HvoW/P/z1nO0HtDqcf8EDWG1M4eaxnVmv142FcM7BdVl/J1LX3rnmLhzx9ubMFZZq8G7/m7MSquafmxJk3evopqqUglXqCSskUHm0bDmx1udFKJJdOWgLWAvuPw8lY4X0GlcPA3EZGkMivasKF8TVkXljJsAEmMApQkCkX8WnUifjod+fPbkVsafImfJpMAEmwASYABNgAkyACTABJsAEmAATYNRUjosAACAASURBVAJMgAkwgUUhwALWomAtf9Ik/avTN7zhDfjBD34wJ2EJMeqrX/0q3vrWt5Y9cX9/vy1f7dixI0u+etvb3oYvf/nL/GFV2WR5Ryaw/AgspoCVpOSXRJzkqwrEiYVXxKIEFlNNfYBk1w7a3wt9QC9ek2arC0V9oZBTxPfFGVYsCsvIl/pkQTfGqspj/iyoIpDEK5OYV2OIMzDoPIq4V3OHWihhWYiRLlJZYlE1zqPoHHQPre5rwRr6KjZ66ofwnKgLlN1liwn553SqNWwcK15JWO4xFq79VErDshIkTFH9ZblD1Epu2b8On4l8B38IPeM4zcUzW/D8MCVIVcH12aeFcW94M5IkIV0+9Afct+MDlBDnfM/csf69+MaK1+DtI89iY2I08+2MC3edgYXi3o/qfo2vNP+H4znc4L0aa9UOx9ckTYOs5MqFkiZDKVFwkiQdXvrwPlOI8lL9YH1TJKsuMemj+1zOTq5SKLkw4nFffxXx69AzKg7LvQd4PybABJjAsiOQmX4lTp7qbxFsXHYY+ISZABNgAkyACTABJsAEmAATYAJMgAkwASbABJhAJQRYwKqE3iLtK6q3rrnmGvz0pz+dk7AUqmsSFYGvf/3rXR+1t7cXl19+Ofbs2ZMlX73zne/EPffc43o+3oEJMIHlTWCxBCxRh5pIUA0eVYdVeyQVLwzZV4J8le/IwrKgpCBbxEpLWdmJQUnTwPixAcxMjEPzeBBuWQFVL1yHZcVIOqJnfr4hJ2co/WoxUqGItRknWcqdGJRvnQbNY5Dw4nY2IWGJ2jCxnwVRqeZ2hmrfKYXnE2LUpiOrUD9eOJnHlJK2eNXbUEE1HaFoP9aAdT3FKwknRSXhmsOY8VaYHHcqpGGRBGglyhf5JOIu6vz2J4/gIyu/5HhD+JNe3OR9Lfyyu4o8p8m61QC+GD6bUrZUrJrpxi+fugVhI39VZZenGRee/1000nPhvSNPZ1V5dvQ1YV1vW9ZhxpRJvHHDHTCk3OfqJnUDrvW+zPmmJxlMoedYzqD3rFqi4CSelx5KscpMWFXpUdpQX0vPxvlqwqRIWHGoG6zz1kN2mcwW9KgI0BcPJsAEmAATcEkgRvmwsQU/f/wkwqoOPwtcTs2bMwEmwASYABNgAkyACTABJsAEmAATYAJMgAkwgeVCgAWsJXql4/E4XvnKV+JXv/rVnISlURrBQw89hKuvvrrkVXd1ddny1XPPPZclX91222349Kc/XfI8vCETYAJMIE1gsQSsONUOWlQ/uBhDeEajWohK7uY/9K/8OGQSkGBgJpIY6enDSG8PkhkylaJqaD/zHPhCzrKORUlfhUWRJPQEpV9VeViglDGDRLcqzRunxATTLH+2VBKWqB+kyrglPIJUDXjmodU5CUMLlxzV4tix9hAm/DNVOZvQlB+bD4vjFpb5DLuS8CgG6jJSkcpZgbitNRJYSPw+6QbJm1asfPlKvClO7+xAZCSId6z9GPr1IUcEV8ovwBb9jIrxjMgefD5yDsapbs9vzuCnT78Lm6YOFp33PafdgYdaXobXj+/FX0QH5rbXEiou3rkJspUth35ixdfwvzVP5cyrkL713sBN8EvZNYHpDSWSpGSRgLJgKFRDSBmBRddJRYZQtQA0Nfvera/xwRcMzO1vUU2hpVPV1YJRo9eSoFn4vl+4j4fksDClYPFgAkyACTABFwQWpl+ld9W8gC/iYiLelAkwASbABJgAE2ACTIAJMAEmwASYABNgAkyACSxvAixgLeHrH41G8bKXvQyPPfbYnITloTSChx9+GFdeeWXRlYuLK+SrQ4cOZclXt99+O+6+++6i+/MGTIAJMAEnAoshYCWMBMlLVBu2CEPIVyJbySQZIE4SVirBqvKRiMYw3NOPsf5BSu1yrjuTSWJp33wO/LXZVXKWSPqKFz5fJTkNxaww0WjBaZqWadcOVmOIMzZMkq9K7RwscFBFiUF1WdNXjXModY7moQhOO7oSygKxZeH+w6EJ7Fp9GAm1uiKhSN4640gHGsZriy65u34Q+9u7Xdce5kxMIostYpUg2hRd1HHZwIIVpXu7glS3td2tWDXQjG81/hgPNDziuOpWNOIGz9Wuk5kWTjYtqbiH5KsBkfxEa75nz124duC/SyL1nK8Dl573TYSSBv5u6M/QSapMj02HVqF5NPvD8icDu/Chjs87zv1S/YU4Xz/H+bhUA6g4pPhJdG8IcbKUocgB6Lonq4Yw4FUQrgvPSVyWosHy5n7AHyB5y+eQjFXouKIdsSlEwgAPJsAEmAATKJ2AU/qV2Fs8VANNFAKbLfaWPjFvyQSYABNgAkyACTABJsAEmAATYAJMgAkwASbABJYXARawlvj1npqawkte8hI88cQTcxKWz+fDz3/+c1x66aV5V3/gwAFbvurs7MySrz74wQ/irrvuWuJnzctjAkxgKROotoBlUmqUQYlMizHm5CsrJQskKc3FUKnuqgKpJDY1g+HuPqobdE7HWXgeEn1o1b7pTAQiDamX6FyTsWISlEnpV+NVREIVgSRemZazKOb2QEIvMqjqrQruFYUO0Zqkaao1o2qzKslxbs8n3/ZSUsL67ja0DzYWnfJIcz8OtvZWcmsVPgaJhCsHGrFWVBIWuX8nfDPYufoQVRJW+L46idKwbKGRhMByh2C7vnsFuvR+vHPtXY6VfWLuN+mvQatc/H4otI4EXb+vhs/CIUp4EuNtXT/AXQc+52rpN2/6KH7WeCleNkmy/fTRuX3DE0Fs3b8+ay56p+Km9XdiQMutxGyS63CL7/osQSpzZ5lSsKSFKVh0X6ia+DC+uISlUE2jpnmyagg9tG9dOASFkl1TQ0IykMvUQ8lgIaowdDsagp6SBTG3c/P2TIAJMIFTjoCdfnWMZOA8P0O99BzW51MLT7nz5xNiAkyACTABJsAEmAATYAJMgAkwASbABJgAE2ACVSTAAlYVYS7WVGNjY7jsssuwbdu2OQkrGAza9YQXXHBBzmH37dtny1fd3d1Z8tU//dM/4c4771ysZfK8TIAJLBMC1RSwkpTIlKDK1UpSa/JhF/KVKIEzZuWr9HYmfahvKpQ643JMj09guKsPUyPuawElSotZcfoGBGprSb4SH3ApBSu8FHMKSrJCeWbu/CwkTJK+KkgGykRl0DyGkaxahSGtjvyLVNLXUpKw9LhmVw7WThf+0FFU/+1e1YnBsPv7wuUtaG9eIyoJaV3eRPFKwj0dR3EsUmEloX1h6H7VRHJcceGmnHOqdB8rQUpgRv2n2/mahyPYdGQV3dMWPtjxWWwL7HWcYouyCVdqz3c7fdb24t1/f83peMabEo4uGt2G72//G5IP3aWmbQ9uxEvP/Qo89Az9AKVgBa1ZqZOee+fvPh2BWHYK1Hcafor7G3/uuPabfa9Dm9LsfF4KaZFzotT8JjJJVLJIRikyZEmHonqyagjF87Cx1gfdN/8cTvrqKWElO51Qof+OeOqKHSLn9RqvBp9enaRD1wfnHZgAE2ACJxuBfOlX6fMQEm6wMvH4ZEPC62UCTIAJMAEmwASYABNgAkyACTABJsAEmAATYALlEmABq1xyx3m/4eFhO/Fq586dcxJWOBzGo48+ii1btsytZteuXXZiVl9f39x24sWPf/zjuOOOO47zqvlwTIAJnIoEqiVgJelf2ieoig956vsqYZdPvkrPmVADsOTCAovY1qKJhHAlxKuZiclKlmTXuLSsaUeAkl9SQyWdRYhY4vt8tYtEIoZWpfQrkS6VoMQtcjKqMuJ0rUyzWrOllmRR+hXdBHPr00S9WQaPqizc5SThiQA2H14N3Ugn9DhPMOWdwbNrDlPSVHWrIostV1QSbqJKwvoSKgm7Go5h/4oeut8rvG50/9oSFtVqLqlhmlTnaZS9pLqxEM46uNZOFftt6M/4l/avO87lhxdv87weXslT9rHEjj8OrsH/+tvtOVpjA/ivJ29BY2LEcc4JtRYjehM6pp9zfP26s+7G/9RdgIume3DN5IG5bdopzWsDpXlljn51CG+lFCxLyr0PhFj2St/lec9L9nhzErIkhZ5eSvFKKomqFmXZC13Ts+aoCegI1YbmRNSkl9LASI5dOOq9DXnTufIt2Ev3aa2v8Hu3oovIOzMBJsAEThUC4hfmyYH86Vfp8/STJKsW/735VMHC58EEmAATYAJMgAkwASbABJgAE2ACTIAJMAEmwATKJcACVrnkTsB+/f39eOELX4j9+/fbRxdiQH19PX77299i06ZNeOaZZ3DFFVfg2LFjWfLVpz71Kbz//e8/ASvmQzIBJnAqEqiGgCUUgEQiBovkiWqPYvJV6ngSEnqIxCRnmcQi0Wh8cMSuGoxPixyt6o3mNSsQjKSqx+aH0D9SMpZqzlD6VflCSXpOk5JxRO1gNYbQowyqdzOr0TmYsSDK0qJLEc1Z4gmTsETN3zGq+aPawWI1f/3hEeylhClTKb/2rqJrQ2vtGGjCmp7Womud8E1jB4liUU8VUtXsNCxKw1gKIzkrX5Xplok0sS3719H7TcGUPINb1n4Uw5pzktlfai/CmcrGis76MV8bfhJaZ8+hU8Ldj7bdhudN7HKc0yBx6cftN5EwJePazi85bvP72rPxmi2fg0wPvfcPP4kmenaIIQS9i3dshmJlC1IfXPlZPB3ckzOXDg23+d8CL4lSjoMSsBRKwlo4VL14DaFE65dFDaGqZdUQer2UbhUKzqVrWXoQlpabTFjrCUOT3clUCiVsiRpCHkyACTABJlCEQIz+cYFIwCo2NB/gCxfbil9nAkyACTABJsAEmAATYAJMgAkwASbABJgAE2ACy54AC1gn2S3Q1dVlS1hHjhyxVy4krNbWVnz605/GrbfeiqGhoSz56jOf+Qze8573nGRnyctlAkxgKROohoAVp+Qry6xcMlrIqTT5KrWXJSlIaCKNar5GK0lC2Fj/IIZ7+mHE3MkqCkkpkbZmxEjYmjg2XPASNq1qQ6g+94MsiaQp3RAfhAnZQShA2elYpd0XpDWReGVSwlg1hlDkDMOkCsNqzJY9hwViLOVyFldESFji/47XUEwZp3WuRPNopOAhRfniAUqU6mo8tiQa+WonRVrXKnhKqCSsWlXiEknDsmIkGJaZoOePerB13wboZkos+nLTD/Cf9Y86Xvt2qQXX6a90ncSUOdl2T4NdPWjN1vZ9ct+/4sbeH+e9137T/GrsD5wjVFG8pO8HWDW9z3Hbq8/5LJ4In4PNsUG8ZWz33DanH1mJ1mFKLMkYj4WexD+33+s4jxDMzvVsskXQnEFrlnWRgpX9ikQ1hEoJNYSKEiT5SsqqIdR0CZGAn2oI6UN98TymmkLLs1BMBQJaED41tY2b0UgCljgmDybABJgAE8hDoNT0K7G7eNYHqaq2hGc+82YCTIAJMAEmwASYABNgAkyACTABJsAEmAATYALLmQALWCfh1T906JAtYfX09NirFxKWRP9j6MLvn//85/HOd77zJDxDXjITYAJLmUClApZhGDCpFm8xxgxJQgmr9A/dTUpWMdUgzISBkd4BjNKXSetzMzSvB3UrWlDTVG8nvIhncf+BI7bIVWg0drSipiFb9tGMSUqzWXh8ISGJdCwhRojvhc7PQsKMkyxVHVvKoHkMQyhH1R+iHhGSSOxxnj0lYYkywtKvZ7mr9JGMc9ah1QhEC4secTWBnasPYzQ0Ve6hFmU/LaHgjCOrUD9RU3T+oySOHWirQiWhONIJTMOy6D1LpmHR83XawBPXcC7JV95Zae2A5yjes+ZfkHSo5xPvt7fo16JRrivrWGKng1oNvho+CwalQYlxXe/P8Ol9d+edb2ftefh9/ZV05NR7ozHajVf1fMtx+19TBeENVEUoxjtHtmPtbH2pSPd63r7sxK64lMCb1n8Q42ru/Ssksxs8V0PPUzElUQqWvDAFiwQnlUTJYkOhBCzQuWfVEKoSwlQTGAilaggtWYHlyxbGxLxexYsgpRW6HaKCUFQR8mACTIAJMIE8BEpNv0rvLqpi9dykQubLBJgAE2ACTIAJMAEmwASYABNgAkyACTABJsAEmMA8ARawTtK7Yd++fbj00ksxMDBgn8FC+eorX/kKbr755pP07HjZTIAJLGUClQhYImFKVA8uxnArX4k1xGMG1bZOYqR/BKJ20M3wUHpLXXsLJVlFcpJxbAnrIElYfYUlrPr2ZoRJ3BJDthLQjFLEHud0LCE0JUhsq5YsFSceplmt2XLJ5qsfzNxSBC1oyuJKWA2jtSQvdUClGrpCYywwhR0kX8X16tQ6urnXStqWLtWq/mas6W0pIukB4/4pEsmOVKeSUKRh6cSOBJrjNki8sgWsMoao59v63HoEZ2W7JL1vbl/1r9jtP+Q423nK2bhMu7CMI6V26Vf8uCdyNmZma/S2jO/Gf257D7yWs4Ta723Hz1tvIBksm+fLe+5HWzSVfrpwvOTcr2JHaCNWJibw7pFtqdw4uh/+Yu9GhGayPyz/UvP38XDd/zjO8zb9dWhQ6ug951D5RwKV4smt9VOohrCwFEq3BlUbSlSpmFVDSPdNKKAi6PPP1RAm/Y056SqqrCLsKZxK53QyfronQ1531YVlX2TekQkwASZwshFwk36VPjdFp1jCXFH2ZDt1Xi8TYAJMgAkwASbABJgAE2ACTIAJMAEmwASYABNYTAIsYC0m3UWee+fOnbjsssvs2kExxAf+Cn1Q/fWvfx1vetObFvnoPD0TYALLlUChHxzf+85n0drSNI8mo6rEog67RDyWJQhVq8nErXwVnYljsG8UI0NU9+fSMfLXhmzxyl9bk7eSzKIqQTMaw2BXP8YGUs/ofKOurQmRlgaSryZIwnKb6JNKxxL1gAbJUtXIihIammGSfLUYnYMZECw7/ar4+S6ahEXM1va22tJSsdHVcAz7qXbQkl3eLMUmXoTXwxNBbBKVhEZh+SShGNjT0YnB8Hh1VqFSXebxSBxKknxF4mQ5Q05K2LJ/HWqngnO7/7L2cXym7TuO0wURwNs8r4MulSfyjMk6Ph85B6OU4iRGfXwUv3zq7WiPpeT5hWNaCeDhFTdhWs1NfGqdOYS/7P2e434/bnwRbtn0Efu1G8b2YEuM6jFptA3W47SjK7P2OeTpxrvWftxxnvOVc/Ai7QISsFTICwQwsYOkUwoWCVGZQ1Iom08pnIIlSTrtJ76yawg9PhW1lCCYriFM+ki0mhXV0scQCa91nnrX9Y8arakuQLIADybABJgAE8gl4Db9Kj1DoIF+7SzvZyJfBibABJgAE2ACTIAJMAEmwASYABNgAkyACTABJrAcCLCAtcSu8mOPPeZqRU899RTe//73z+1zyy234LrrrnM1R3pjUWvIgwkwASZQjEChHxz3f+1TaGmmFJMFw7KSMBKU+FJKNZ6jlZWhFs39MfWHKGlHMSf1yGGe6ekYhvrHMTEm5B93I1gXRmRFE7yhgOOO6WUJRceKURIVnav4Guk9hpEiSVh1LXVobvC4lgzEQgyTKh3nxK10RaFGRIpXgy08EaFDGZQutMjuFTlvdCRbwCptkLdBbXfVS8LSKAVp0+HVqJsoXG1mSknsXXkU/fUjpS10iWylJVRbwqqbLF7d1tk4gINCLquGvbfoaVj0nopSAlkpz5EF10K0C555cA0axqlCaXaMK5N4+9qPOFbyiU2u1l6C05S1ZV3VKAlMXwifjV4tJXspVC36wDN/ixeMPuU4X5Lerz9vvR79vg7n49E5v5JqCJtiqfrpzJGkd/sLzvs2Dvg7EDGj+LuhP0Old5liyrh4x+acdLf3rr4be32Hc+YJwId3eG6AIuoChVBn155mDEo5U/QFUpN4b2riWZP/BpKIhSyn6j0zawhlSs8Ke1T4ZmsIkx6q0FRTslrmEAlYIgnLzRCraQyV90x1cxzelgkwASZw0hEoJ/0qfZKiglBUEfJgAkyACTABJsAEmAATYAJMgAkwASbABJgAE2ACTMCRAAtYS+zGkGWqcikjEkZ8yC9GOfum9zOM8hIllhhCXg4TYAKLTKAcAcuICyGpeNqR26XP0If+8SK5T+L5ODlJ4hVVDU5POdd+5T0ufYofIvEq3FwPnZJayh1CwBrucU69Sc9Z3xBEU0vIxXOcEsVIvkqS3OY8hBQh6sGERCFkisLDIE6GkXQbCFYWElo5/cByV0UpJCxRR1is7qzYgkJTPpx5aA28icLpODN6DDvWHMakv3RRrNixj+vr9GvB6r5m+ipeSTgmKgnpXGNVqleUNJJl1OpXEloJum/oHnU9iMXpnSvROpxdnfTvLffjkcjvHKdbI7fjtdrLXbwf56cx6S69N7wZz+nz1Xn/eOCLuLXrgbxL/339FdhVe17BU+uY2ocr+n/guM0DzS/De0+/w37tqomDuHSm2/7zxqPtWDFIiSUZ4+fh/4fPtX7XcZ7XaFdig7Lafp/pau57RCYBS1pQNymRgKUU+N1VyKAyVTGKkVlDKGkSajwa/D6fXUNoaX5Y+nw6WXqBQS0Er4OYVew+iPh1Ogf3Imqxefl1JsAEmMBJTaDc9Ctx0iToIkhJt2X87xUnNTNePBNgAkyACTABJsAEmAATYAJMgAkwASbABJgAEyiRAAtYJYI6XpulBay0UFXKcTOlKzf7Zc4t5jDN6ssRpayft2ECTODkIuBWwDJJ7kyaJE5UeeRNvpo9jngejlPS1SCJV7GoO8FUIhm2piGCcFMdVKrdqsYYpSrCIaokLDTq6gNobs1fbZjeVyRIJSipivKAXCwtfzpWPEmVg1RheDyGvWZpmg7l/njUdmYnYZUrYbUO1mFjVztVPRaWMoZqxrBrVScM9eT/uRiZrSTUS6gk3E3nPFRbpUpCIZSLZKQFsk6he8yk6ktRU+cok4v7PeHufZw+1tpuqpocyK6a3O09hL9Z8ynH5VDOE27SX4uI7D7lQ9zVD4Y24knf/PFeNfAovrI7VRHoNJ4LnonHGl9Z/ANteqZd0/VVRBKDOdMkKGXqovO/iy5vC3zJBD5AKVh+St0KTHtx/t7Ts7afkmdww4Y7EJNzhdR1cgeu1V9mb6/QnCrVEWYN+m8hS2WOUmoIFZmSA+l3zawaQnpD+7wqQiR1iRpCS9FhecM55+ZVfQjOJom5eUYFKV0rQF88mAATYAJMYJZAJelXaYg+ek5rqVRDHkyACTABJsAEmAATYAJMgAkwASbABJgAE2ACTIAJZBNgAWuJ3RHlJmBVchpCUmABqxKCvC8TWF4E3AhYSSH2JNwlHZVCs5B8laT+vNGRaTvxKpFwJ9AoClViNUUQamyAsggJPmPHhjF4tK/gKYYjfrSuqM2bvJOkJDGRfFXZEMlYMkTtmUE1ZXSZjtugnC0SMaJlH08hQUcVck/RTK/5Q8hJCRtIvGobyk5AclrEoZY+HKYvF9OXfS7Ha0d9tpIwUkIl4ZGmfhxq661OJSGdYClpWDMTlFDXM47olEhGA3xBDyXP+RAIeyHek2QHwoqXd8+3DzRiQ/eKLNQmCYy3rbkbB7xHHS/Bxcq5eL72F2VdnkcCq/DrwHyN4OlTB/Gzp96FQNI5SW1Ib8ZP2t4MUy5N9Fw7uROXDTzsuLZ7216Df9jwXvu1F0x34VWTh+w/n7tvA2qnsqtT/6312/hV+A8584j31Ts81yMkpbbXSLiSScTKHLLHm/N8UqlOsNCbRpEpAUskp9CYqyGka637SMCiZ603GKQ5FST92Wld9hqITa0nV8wqdoE8lH4VphQsHkyACTABJjBLID5F3d2FRetp+nkrZOKAnkdgVSkR1l/HSJkAE2ACTIAJMAEmwASYABNgAkyACTABJsAEmAATcCDAAtYSuy1Wr6balxMU6X/oUOqDOh5MgAkwgUIEShWwUvKVSFhxn3RU6Pj55CuRnjM8NIXhwSnyNdwZRZqmoL4xCCE/SZSwFFdFDdbiVFeND43i2JGegjdZbdiHtvZwzs8Dg8Qrs0pVjqJs0CCxJWmJckISLCwhWaQrC6v7HhBSnBgi/cay5avyZJr0qlSaRylRwvLENbtysGY6VYGWbyQUA1VNgKouwspno0uwhuoIV1EtYTF5bTQwiV2rj1StkpAuvGMalkmC5GD3OCaG89Q80q0ZqPEgGKSauqBu3z9uRvNwBJuOrMrZ5eHI/+BLLd93nCos1eCtlH6lSe6Tk35P6VM/rNkwN2+NMYFfPPUOrJvpcjxWTPbiP1fchEmtdLlIosrR1x79EmqM0Zw5Z2Qd513wIAb1Oii03e3DT6LBjKJ5iDh0ZnPY4duPv139b47reqF6Hi5Ut869pquiwjRDwqIELGVBMlaxGkJZEtWFKRkqq4bQo6BWVygJK1VDaAtYs6JWegHi9+J6b66YVexeEL9ON4W8xTbj15kAE2ACy4NACelXM5Q0ORkTRbpAJKDnr5cNNNKvju5/Ti4P0HyWTIAJMAEmwASYABNgAkyACTABJsAEmAATYALLmQALWMv56vO5MwEmwATKIFCKgJWkD/9t+Up82FPFEaOPhISAlTlEytXQ4CRGh6cpycnd8TxUf9VA4lVNrS9LdkqSfJFQRQKMO+Gj1FOdGB7DwOHugpvX1HqxYmVkdl2WnXoluFZjkHYFwxAKltMg8cwSaTwpMauYrJNvPSJdMdE1iNieTiRjAyS2BaA1rYO+tdZNK13e0xUSllqk3i4yHsSmw6uhm4U/JJzwzWDHmkOIenIr2arBeynNERkP2VKSbhRmEleFkHYEwzUTVVt+Og3LrgcdopQ6kq+SJVZfCpkmENIRJCHLT0JWMVm9js7zrANrbaUwcwyrY3j72o9gWnFOYXut9jKsVeYTrEo9+V0kPX2zdhMJhqnjCVHqmzv/AS8detxxCvHe+2XLG9DtX1vqIea2O238aTx/8BeO+3125Q34xNpb7NfOiR7DG8f3QCTAXbxjM7SM94GoAr1l7UfR5cmtooRKuQAAIABJREFURRUS2tv1188xlumcNKoHnBuiSlAXKVgZSxDvR0qcyjckeqbKJJyJkVlDKFFyVlAIWFqqhjApqq1mRa3MuSKeCEmX7j/sryeBQBUpajyYABNgAsudQJH0qxn6fXoyNi/Ie+jZWePLk86o0+/I3prlTpTPnwkwASbABJgAE2ACTIAJMAEmwASYABNgAkyACeQQYAGLbwomwASYABNwRaCYgNXc3AAjLuSr6shC6cUtlK9i9CGRqBkcHZ12HbLlpw/lhXgVoKqzfCKHSRKAoRROTXIFbsHGM8OD6DkyUHDtQUpvWdFRA5PSxIQwUY1hUIKWUaL0kpaw3KRjCbnGGDyG2O49MMdGcpYs6S3wnXMm1NbKz0dVSPpYUI9mH5Cm7uhvwtre1qICWV9kGHs7jiIpV76ealyf4zGHTqlgmw+vQnhKJL0VHoebqZKxta9qlYSxeBKDfZOpusEyh0zXXchYIZKxvH5KZ1qQHBqa8mPL/nVQk9nVeeJwn2z7Bn5T+yfHI2+UV+PV+pWuV9VJiXlfipyNRMa9+L4j38LfH/563rn+HLkU2yOXuD6W2EG2DLyu8wsImJM5+0/QM+t5Fz6EcTVkv/bu4W1YRUlc67vasPJYU9b2P6j7Fe5t/pHjGt6gXYUOpW3uNYXOTc1IO5EorUpekH6ikEyVT9gUladyxvM0XUMoaRJVEqoIkrwlaggtD61bzX3uhvQQPIr7NKsarwYfCV48mAATYALLmoD4BxFTx0DWsyOGqGFiIpqbTlpLApbuJLGKpMIg/Uw5Qcndy/pa8skzASbABJgAE2ACTIAJMAEmwASYABNgAkyACSxpAixgLenLw4tjAkyACSw9AsUErIa6MLlXlVXMLTzrTPlqZjqOQRKvJsadE2wKEQvVeO2qQb8/I82lwA5CwBIiVvVHEnpiApPjM+jqHC4YFOYLaGhpD7muX1u4ZiFwGaIW0mVKWPY8hdOxjKFBRPeQeDU8VAQZpd20XAD9HB9kj/OHgaUyV1WSsDLq0RRTxhlHOtA4VrjWTSht+9u70d0wuFhBZ6WewgnZThKVhCSorepvLnr8kaCoJDyMuFb++1qk040MTmN0yP37ttACFbr+wRDVFNbqEIl2gZgXW/dtcEw92+bfiztW/bvjdBrdRTd7XocaqbiUljnBIElBn4+cg6mM58TlQ3/AfTs+QMqRs9R32L8Rv26+tqIPrs8cfQIXDP/a8Vz+ZfXN+MyqN9uvrY6P4V2jz8Af9eDC3WdkbT+ijONNGz4IU8qVZTfJ63GV/uKs7TUSruS0ZEa1koruyXpdIjFOKZA2pSjzbOdqCIVESYJULQlYOtUQyr4QSVi5qSo+1YeA5u7aiMV5qV5WCAQ8mAATYALLmkCB9Kt88pXgpVC6YV2+35l9EeqUdS/GLuvrwCfPBJgAE2ACTIAJMAEmwASYABNgAkyACTABJnDKE2AB65S/xHyCTIAJMIHqEij0g+PbX/4kmuqrW0ki5KsZ8Q/3J2O2eDU95bImjmqywmEf6huCJGi4+yDeomMnKN3GckpZqgCrZk5RLVgqAWiSzuvoYSFh5U9gEik/rStrypawhGxkmFQ8WNWQp1RFISwVxsgo4nv22clXbobs2QjvpjOgtE9WFKKQlrD8M16cdWg1/CThFBoxNWFXDo4HKT1tmY+6sRAJa1RJWKSmMU7MdlEl4UhNbupSMYRTEyRN9k3ZtZeLOTRVwcZ4G05LtKHOypZ1EjBw69qP46hD5Z5Y06XqBbhAPcfV8iYlDfeQfDVIclB6rJrpxi+fugVhw5nTqFaHH694KxJytrzk6sC0sZqM4/Wd98CbnMnZdUitxXkXPkg1i6l1vXlsF86KDWHLc+sQmUwlY6XHR9u/jN+HtufMIaTGd3neCK+UvU5dpcSxWeFR0ikFK7MWkB4Jqibq/pyrWxWZkq1EagqNrBpCn4IaRYGHUrW0YA0sL32ov2BosoZaT2Gp0omhkAcaKOmQBxNgAkxg2RIokH4Vo98NJ2aMghmrQY9KNbEOSYIqPVv9dcsWK584E2ACTIAJMAEmwASYABNgAkyACTABJsAEmAATcCLAAhbfF0yACTABJuCKQKEfHN/8wl1oaap3NV+hjaP0odHAWNyuGoxG3VWWSfTBe6TOb4tXmtMHRyWuMknyVUIN0NYpcaDSIVEFoE6VYJljaiolYYmUoHzD61PRsjJUMGHGaV/Srmzxparu1eyBzNFxxPYchDFQLPGqADU5BL3hRdDPTEIOlp+OtGKiDps6VznWzmUefZTSnHZWmOZU6T2w1Pb3zFYS1hapJBQpaodb+umrr6TUMCNhYrB/GkLAKmVo9CGvn2oFJ0dmYFYoa0WSAaw1m7Eu2Yway4+H6n+JbzQ97LiMeimCt+jXQpmVg0pZa5yeB1+OnIVObV449Zsz+OnT78KmqYOOU8QlneSrt2BMbyjlEEW32TLyv3gefTmNf1z3bny1/a/slxqMGbx/+Em0jtTgzMNrsjb/Y/BZfHjlFx3nuEK9BFvVzVmvyVQ3pSmzqYCyQilY2QmBEglYSp5KKln2kmipzs03V0PoUeCjBCwfpWd5g5SAFciuShQ7iJrJem953BpJwBLCFw8mwASYwLIkkCf9qhT5KvX8hZ2CJZ7/OUPUENLPAh5MgAkwASbABJgAE2ACTIAJMAEmwASYABNgAkyACaQIsIDFdwITYAJMgAm4InA8BCwhIvWShNE7OIVE3F1FnajAqqsP2F8KfahfjZGk9JWEIiSsykdm+lXmbKJa8cihoYISlseroLWjpiQJS8gypkXylVl99cocn0yJV33uEq8K0VO850Ffux7qmkFISulJSaJK77S+dqwZbCl6cY42DuDAih5KNCu66bLbQHBc29OKjoFSKgknqJLwSN5KQpHmNjYcxfCx6YL1mmnI4jPdcKMfdW0kM5kkCyYMRCmRY3IshkmSt5IV3sNeqst7cOWPYMjOFYpv0K9Ch9xW8jUXT6Rv127CLk+GbErn/IU9H8M1A861gGLy/26+BkcCp5d8nGIb6iR8iRQs3coV3Hr0Rlx4wXcRn61GvHriAF4w1YuLdm6Cx5hPAjRh4sb1H8KQNpZzuGapATd6rsn5e4WkVJXqCMWQScCSMj58L1RDKFFimJyR/JWuIZR0GRo9q0P07BY1hFINvZcdPtCPeCJUhzUvcBXjk35dVBCKKkIeTIAJMIFlRyBP+lWcftaOzyRKlvN9JNcGPQ4psh5Km/RkJysuO8Z8wkyACTABJsAEmAATYAJMgAkwASbABJgAE2ACTCCDAAtYfDswASbABJiAKwKLKWAZ9IFQ/9A0eujLbV2ZSLkSaVfhOh99yF8d8SoTjEF1XmaFtWGyZUDLU02WpGSsyakoejrHCwonOqXFCAlLLSCXCfnKSCbJZamufGVOTCG2l8SrngFX9wwo5QrJ7NQvpwkkpRla5CXQT5uGXD9e9Bh6QsWWo+tQP1X4wz9TNrGn4ygGIqNF51zuG9SP1VAlYQe0IpWEosZRSFijoeyqvSh9oHusdwrxWGnipC+gobElAE13FmSEzDUzlcDEeNxO0rLKuKcfb3ocvYFex0u7Wd6AV+iXlXzZxTvqR8F1+L0/W9h6e9f38bEDn887z/bwRfhzXenHKXVB5w09irPH/uC4+d9s/Ft8t/Uq+zU/VZ5+YOhP2NTdiNX92bLiNxsfxoMNv3Sc40b9GjTLuclTGlURUtYVdQ5SWaGa/aG8SkKVU0SaROKWLM/XNc7VEGoSZKqPrKVnmpCy1AitT8mtDQzpIXiUwvWiTifhp3sr5LJ+tlT+vB0TYAJMYEkTiFPVcjRbsE3Q74dj06XLV+L8hLce9tPzeeHv10KWFSlYPJgAE2ACTIAJMAEmwASYABNgAkyACTABJsAEmAATsAmwgMU3AhNgAkyACbgisBgCVpyqynoHp9E/PO1aGvJQbVlDYxA1YUpOyVN95eoEC2wcV6keiySCcoeQr4SEtXAYpkFpVSlhJR4z0HNkHGaB1B8hq7QJCYsSCRYOUTZomFQ8WEX3Kjk1TeLVISS6qHrOxZDVDqi+iyFpTUj6/4f230l7F0u3UqH6XwS1hSSg9T2QvM7Vk+GpALZ2roPXyK5AW7i8aU8Uz645jGlf+fWGLk75lNhUVBKeeWg1aqYLp74J0e9Qax+ONPfT+zaJ4YFpjI/GSmKgKBIaSLwKhChBqcT3rUjGm56MY5JkLPFdBHsUG72+Xjze8rjjZlpSw/WJ16AxWEuBS6XFoj3qb8cvgtk1fheNbsP3t/8NVEqTchrdvtX4Zcsb6NlRWAyVpDgJSOPkNKW+NGWc0u6mKRVPx8TUJsTiuSlvPnqmvO7oPVBnnx+Zxz/kXYHnn/9tmLO1f5dNHcU1wz24cNcZ9GH6/Pn2aMdw8/oPO659q7IJV2jPz3lN7K+TfCWqWWWPqBacn08ikUpxqPwjzYo4+7PmsmsIKflKJrE0SNdAow/3PRFKYdMpVWXB8Kk+BLTcvy92D2giFTFQ+DlRbA5+nQkwASZw0hFwSL+y5SuRfFXCz8+F56vTs1QkCuYMfx3JuLnS7EnHixfMBJgAE2ACTIAJMAEmwASYABNgAkyACTABJsAEqkCABawqQOQpmAATYALLiUA1BawZIRtRzeAxqht0+2GQ36+jnsSrYMhTssBR6XUSAkVcFQKA+4Qt2UpQ+tXUgiUkkbBlqWwpSaQHiSQs08gvK2kkX7WuqoFI/koPmslODivjczVHNMnpKGL7SLw6SulBLi6QpK6A5r0YsrbSnlc57QiUplEYwxOY+dNuWLHiaViytg5a8MVUSTgBue0Y1ZzNLpFOrmO4EWf0riSZrfB1OFY7ht2rjsB0UWlY6T1yquwvJSWso0rClccKJ1sICWt74DCexmGSBovJdSk6NREP6qhyUNSFljuSdCz/UT/GJ6PokodJbsq96w3JwK9W/ArTGiWAOIwtg1uwbmIdPT8oISqoI1ij299FMpPTeNLbhAdqTst6qTU2gP968hY0JkYc95lQa/HwirciZotHFp3zFNX3kVxlS1YTKdFK/NmWrfLLa+LtNzD0MsxEO3KOc9HgI9g0/pTj8f/PGXfi4abL7ddUes783dCfcelzbagfr83a/gMdn6HruC9nDg90vMvzRmizElfmBjKB0xQSqDSqFpytJLRfJ3wpOTSXoyKT1Jcha83VEPoU6PQmtyWsYBhy0CF1i6pgaz1h17eMWEXjcfw54XqBvAMTYAJMYDEILEi/Esmoo2XKV+nl1fhUSiJc8A8RhHwlJCweTIAJMAEmwASYABNgAkyACTABJsAEmAATYAJMgAlwAhbfA0yACTABJuCOQDUErEn6AKjn2BSGxtynEgnhSiRe+QMn5l/bJ0lESKgiGai0xJw0Xc0gkSgjpcaitJyEYZKS4axLJeIpCctI5JdahORgJ2FR5ZdJcoVRIDXLzVVORmMkXh1GorObAqtK17kkpcVOvJLVVXNSnLxiAOra+fo3i845uv0AEt1Hiy9Jomq6wJVQa1ugbOiCGoxic3cH2kdz5YzMyQTT51q6cbTlGIQkwqN8Ag2jtTi9U1QS5ia/jUnT+J26Bz2Ks3y08KiiPrOxNQgvfYBb6WgfaMCG7nZ7mijiOKQM4IDSjz6JaiZnL/nO8E7siexxPFQ4FsaLe16clQQlNpRIvhKpXCGSsUQ9YjrZaZ8Wxr3hzUhmpFjpyTh+tO02PG9il+MxDNr2sY1bMVVjzYpWEzRfadWMThMaph/dvZSkRVlbmSOYGMVfHf0iaaG579VdgbW4/Hn3zqVvnRvtx7uP9uHsg2uz5ni05o/41IpvOp7HVdqLsUlZ7/iaQs9DVdQR6iIFa34TmZ5JssMzUlQQiirC9EjXEEq0vRDyRA2hmEurS13bzCHey3Xewu/9fPdVhIRdvUBta6X3I+/PBJgAE1hSBBakXwn5amzGoF/pSv+dzul8RLphhKoIM1MU7e2ClFy4CPXfS4opL4YJMAEmwASYABNgAkyACTABJsAEmAATYAJMgAmUQIATsEqAxJswASbABJjAPIFyBSyLPvQZn4qjm8SrMaoPcztqqWJQJF55vQ71J24nq3B7U/HAIJGg1KGQqKGa8yk8SRKxElQ7WGwYVM0oJKxEPL+EpagSmlYGSXoqP00ovY5kLI74c4cRPyzEq9LSjMS+ktIE1U68WpNdRRamhJ8zD2aJGeljJXqPYeZpkmOM4veC4tmKmsALcUFYQa1V+PrHlQS2rzyEwdA4yVeUxENJDU4iSDH2/Po8AW9Mx+bDopIwVR9HhZnYrh7BduUwCUnFP8wVUlNdow+1keyqunIZNw2HsfnIasfdp0jHek7rw+OhHfhZ0yO0Pof7mJZ8Wc9lqIsXTuwQtYRBkrEmG+pxb+u5iMnZ4tMn9/0rbuz9cd7T2LkxiL4Wb7mn6bjf8OiFlPp1ds5rLxz4CTZMPuu4z5s2fwK/arhk7rXbhp7CX21fBW9ivpYvRvWHb9xwByaVmZw5OuQ2vEG/Ku95aCRgKSRNyRl8JGLnlHAmS5SYJWfXAYoaQlFBKKoIQ/QcU0m00hvpWeLwYX7EWweljBrYIFXVBuiLBxNgAkxgWRDISL8y6ffv0elExfJVmluQntc+bcHz1BMCPO4rYpfFteCTZAJMgAkwASbABJgAE2ACTIAJMAEmwASYABNYVgRYwFpWl5tPlgkwASZQOQG3ApYQr4bHYyReTWKK/vW9myHSZyJ1ftQ3UBKSvrQ+PBcpWEmpFBnMgk7pV9JszaBB4pWZkYRVjIdIwEpJWPmTc4Qo0rCCGNGHYuWMZDyB+P4jiB+iVKoSa+TEcSSlfla8Wp9bA+mNQdvyHNWT5V+3SNqaeWo3zMGhgstu9a3FhY2vgk7iW6Ex5pvCUx0HENXnpS4hYWkkYeWkNZQDahnvIyoJ1/e0QRpS7NSrcTlX1HHCI9KkGpr9VElX3r25cM7IeIjSm9bkrZ80Sbjatn4/vqp/H0eSJBI6jDXja3Du0LkFrmYSHs80fL4JRIMSvr7qeoyrNVnbX9f7M3x639155zja5sW+9dX/MNo0fejqoxSsBSJibXwQ13Z9xTGX78nQJrxi6xfmqv/WxUfxiT0DWNfbmrX+LzQ/iJ/U/dbxnN6uvwEROZtBekPx3tI1DxRPtmwmkvkWJgVKlJgly9nb2TWEOomSdI946Q3roy813AbFmxL+MkeNXlP0OeB0Ah4Su8KUgsWDCTABJrAsCEweI5Fe/L5pUfJVgn61Ky5Ll8pFpB3W0fM0K2FUCLjBxlKn4O2YABNgAkyACTABJsAEmAATYAJMgAkwASbABJjAKUuABaxT9tLyiTEBJsAEFodAYQHrY2huqrclABGgdGx0xq4ajBaQh5xWqZBQVFcfRKQ+QPVWlSc7LQYJi84yoYWo9Kvw+pRkjNKvhKySpNQrkxIISk+WSq/bNFISVjyWX2YSKUNCwtK9pYsuViKB2IGjiB/spFij0qvRpIAQai6hM99M4pXD+csm1C37IQeKV0wKQS9+qAuxXfsdU7c2hy+B+EpXweW7lkcjx7CrrRNJOfdDRrqd7CQslrDKfycYdA8O9U9hcrx4Ypk4SsDyoKWRhJ1G9/d7vlWGpvzYsn8d1KTzPS6qJ59dewi/Cz6NHyd+7TiNx/Tgyq4rQVlclKY3SXWIk/B5J+g7fYn/Fn/2TpEklMQUAvgIPo5uaWXWXFvHd+M/t/01PFbC8RijNSqeOrsWlrD/FmGMjJ2PsYktOTO/uP8/sGZqr+MRrz370/hdZF46u2VwN9725IqsdLj9nqP467X/7Lj/RcpWvEA7L+/ZyPQc0H3+7BQsqkhVFlSASnREWckWq+waQt1jp2BphCxISViSvw56TW5CmV/1w6+JClh3QyyjKVTdNDJ3K+CtmQATYALHicBs+pWoGxytsnyVPgMvPd9DngX/CMFfT79sseh6nK4yH4YJMAEmwASYABNgAkyACTABJsAEmAATYAJMYIkSYAFriV4YXhYTYAJMYKkSKPSD48uf/Uc01EcwOBrDwHAMhuHuX9yLlByRdiVSr2SH+qmlxiRJaS4iCWthysv8OpOUfjUJkKiRIMFJCCLlDpOSqXo7JxCL5k8REy5UQxtJWL7CaWGWYZB0dZTkKxKvEqWnkkl+Lzwb1wKjFwFjtXlPRT3jMOSGMVenao5PUhrWTiTpuxia7KHUq6vQ5l9fcB5BdVdrJ7oaKO2hwFBEqg7dU0tBwlKVAXj0bpLKEnaSkfhKzn5P//fCvweEdLQ4Qk8hbnZ1KL2fhwemSaosfv9KloSzzQ5sNSiliv7vUFsvOpsGKl66L+rBuc9toPdT/nt7T0cnDtf14Wuxh0iemq/8zDy/19X4cH5whoQ859fT2yag4l9wJ/ZIm7PwNMRH8Mun3o4VMef7LaZL+OPWMOJlptGJg1mWTM/OEBR1khJGcsVIM+lBV+91tF32B931sV68uvsbjpfzt+Hn4fXn/Nvca03GNO59cgito+Gs7d+95p9xwEtJeAtGkGS0d3iuo/XkF04VqqTyZFRQ5ashVJTcZDC7htCv2u/PWiHd0nPVW9+SI17qio4aPf+zp9C9XB/Q6bovTaHX1cOSN2YCTIAJFCJA6VdJM7Fo8lX60GG/Rr+rZTxTNZJcfRG+NkyACTABJsAEmAATYAJMgAkwASbABJgAE2ACTGBZE2ABa1lffj55JsAEmIB7AoV+cHzsw39LqS9+Ny129gI0qp+K1PsQrNXtD9zTkkw69Sj13/T/6ZsdqCK+zy5dJKpUbHe4xzC3hynrMBYkuqRfVJOUfJWYhkE1MNUYtoR1dByxmQJJWASmnpKwPA4SlkUSWPxwl103aFHtYKlD8nng2bAGWkcrzCMrkOxqyrur3NEHdVV/qVNnbWdRQlhs9wH4u6K4pOk1CGqFP8ibpg8Y/zQtYVSLQl3fBTmSkrfyDZUkLOUES1hB3x8RCvye7uPiMlPmeVgkNqWkLN1Z2EIxiUvsp87un/oupK9CYpeQ/Y71ThWU/jLX2JIM45LEaYhY2YLNYM0Ydq/qhKGWnrKWOa+eUHHuvo3wxbOFI0sykPAOI+EfQE/LPoxHuvCL6aP43cyU4y2wVjfx102x1DOkwEjS0+UevBd/kJ6ftZViGXjwmdvx/NGnHfemlkY7+Wqstng1qZCoDKPGFq0S9nf6MmvsP5umSIiSEal5ArU12x2PNTL2PErBel7Oay/tfQDtMwcd93n51i/h6Zoz5l5700Anbns6+z3208hvcU/Lg477X6u9DOuUjoLsdH+QRMd5SU6hGsKF0qNCPyOwQOQSNYSKlwQsEqSCFFmnkmilRVqhkJiVORTaL+KllJUyRo1Xg49+1vBgAkyACZyyBBIzsGZGSL4y6GdK9RIonXhp9LwO+zJ+3okfrgH6/fAk+AcUp+z15xNjAkyACTABJsAEmAATYAJMgAkwASbABJgAEzjhBFjAOuGXgBfABJgAEzi5CBT6wXHbbbchHM5OVCl0dl6ShMIkXvmDWtGKuWKUTqS0JQQsIWJljySU2DDJaOVJJwvPN0lJTwYJSoZpYbiHpJgiElZdqx/eQOqDMSE2xY/0IP7cYVix0irkxH6SR6fEq9UkXq2wxQhzIAxz76q8l0KqH4NIvyomuBS6lm0jdTizaxXlPRUWJfpmDuMPAz8mqYcq6fwvomNSgk7DCJR1PZD0/MKbkLBU+cRIGH7vNoRDvyl2Kx/X1+fFrlQSVzqNKxaTEY/SNTdVuofpyyTBS/w5/ZXxd7Lhweb4OqxJtEM2vJCp5k9KkkyZkdgV1eLYueYwxgOFk6cWnrxG9+6m7hA0ZQxx/zEkfAMkXM1+9w7RB73zHzD3xCX8334vlX3mGlYyvX9ub46iTS8uvt2PN+Pn0tU51+HOA1/Eu7oeyHt99q4LoGuFL/Weo8MkEgFilxKrhGA1J1rRn5NU0VhsyHIU7S3fo8+yc2XJZFJDV991lEqWXavXMtOJV/R+x3HqX9Q/H2898+NzrwXNOH7w+DgapufXMilP44YNdyDucMwN8mq8Rr+y4LIlVYXu8VP1YCoVRaI0K5E+lzlkmQogKT0w++8kSu6j+0ZVoNP2AYVeDzXD48+uKxT71JGAVSiJK98CvZSwWJspCxS7APw6E2ACTOAkI2BNDmB0Krro8lUaS4jEWS89t+eGl6qHdfc1sScZZl4uE2ACTIAJMAEmwASYABNgAkyACTABJsAEmAATyEuABSy+OZgAE2ACTMAVgWoIWEK4EuKVj+pLTvSw87ZsPyAlCdjSiJ3ClUrbSstEqb9xrq+y6LWEGoQlpT+EIl0qNk4SSqwqp2eSUmIYQsFKDYuq4IZ6pxGbLpCsRcuta/ZBGRpAbB+JV9HS1yLpGvT1q6CvbreFCDGSkz4Y26kOMJmnwssXhbblOdq+vMQFieKDTu9rx+qh5qLMdo/+Ac+OPDZX6SjJYWiBv4SstlCgkwlldS/k1qG8IpgqEnbmrlXRw1VlA6++nxKNfmqvyRs1EZgmmY7WMVZDokklxlpVVrcIk1Bil0QilpCxUlIWCVmmF1HNwgydskWJXbn1iyrJOlNQSLZSZ79kmVLkShiiHfFzAx4cijvLdZeFErg6XDz17RG8AvdJN+Uc8VUDj+Iruz+SdyUHgk3479C5iEZr6Ctof1lWai1ev4xAUKHvCslU7mokwzV/RrjmKcfjjo5vwej4+dmvkfn1ip770BLrctznRX/xDewJUI3o7Li2fxB3bMuWwe5u+wb+p/ZPOfuLLKt3em5AQMqVojI3ln0+eJXZOel0VS07pVCSNOKQK6DpXg8Uj2o/ZUUNoelrgK+mNkfOFRWEoorQ7RAiWEOwuPjmdl7engkwASawFAhY8WmMjQwiscjJV1nPe/r9pY5k/znhWqHf6wMNSwEHr4EJMAGC1d42AAAgAElEQVQmwASYABNgAkyACTABJsAEmAATYAJMgAmcEAIsYJ0Q7HxQJsAEmMDJS6ASAStUo6OWxCsP/Yv5k3k4SVsWpSrFScIS1VqWEYNmTFR8ihZpKqZF8hWlXi0cQsIa7ptGdKqAhEX7ersPQpsYLW0tmgqPEK/WCPFq/hpZcRWJbRuAWB7pQTVS8pWv9HStzAV5Ehq2dq5DZDq7um7hohMktD1x7Ofont7ncD4yVO9FVGN2HgkbpIoEp6FsoFrCoLPAczwlLE3tQZvvIbQMzqD5WAy1E/PXbJzEnF2nhTAVOLnfE6XdYIu31ROTCr434izX1CpJ3NEShTePO5he1R9xIT6L95NImb3h6VMH8bOn3oWAqBR1GL1oxL14AwwUvobCs/ORhOW3ZSy6R0sQ72QphhWtD5CYlitQJimFLJWClUrdSo/26QN4aZ9zjeAPmq7Au8/40Ny2OiX0/fB/p9ASnRfDnvHvw9+v+ozjuV6qXoAL1HMKXkiJniOq5oEmpwRbmQQsOeNcJZIfZTl7zWI7UUOoBlLPmBAJWBKJVp5QbU4NYUALwKcWlsDyLbCRBCy3Etzi3bU8MxNgAkygOgQskm/HBynpNFFcNK7OEednCVC1q1/P+PknBCwhYvFgAkyACTABJsAEmAATYAJMgAkwASbABJgAE2ACy5AAC1jL8KLzKTMBJsAEKiHgVsASn7vXhXWE6qiWij6kOZVHkmq1EmoAqkHyj1XZh2BCvjKSSaowy1+ZJj5wG+mbwcxkgWPRNt6eQ9DGh/Ojp5Qrz7oO6Gs7IOSJzEEOF4xn18EazydHWVA3H4JcV55wFpkK2vKVxyj8Yd24OYz/1/sfmEgUOA9auKSugO5/OVUmUg0OMZTbBqGs6nNM5lJVSsIqUnVYyf2q032weuqP2DD1v4iMxRyK8VKzm+T77FsXRE8LCUQlSDmVrOlU3HeKWj4/0efDFKWoOY231Mewxe9cBSoqGM1kCLvNc/B/9VthUDpT5qghkfKRp/4P1s50O849DS++gusxilpXaIXj5Q/Qh9b05fEVlrFqQ08j4pBIJQ44NnEWRsYuyj42vedf3f111Mf7c9ZkUr7UReffj05f29xrVw5M4BNPz28qnj03r/sn9OrHcvavk2pxs/66wvKYSBD06lQlqFEVoUrvRYlSzealNonWIFNt68IhxCg96LPn9ok/6yHI/pqcGkIPpWuFdPH+dj9EBaGoIuTBBJgAEziVCIyNjSM+Vfj3o8U6X/GTt47k2TnRVqfnu9fdz8TFWhvPywSYABNgAkyACTABJsAEmAATYAJMgAkwASbABI43ARawjjdxPh4TYAJM4CQnUKqAJeqeGut01Ec8lAylUYne8hgmCRyVyleibNAwqXgwv3s1B9OWsPpJwpooImH1HoY2NpR9ERSFpKt2kq9WUdqMswBl7F+BZG/+OhlldQ+UlbmiRtGrTee2eqgJp/WuJB2jcC1bb+0wnmk9iOn9BxB/7nDRqQEdmv9yqjM7I7WtnoC6thtSw1iO36RR0g7l8ZQwZ2mbqGYMKyd3Y/X4s2ibfI5mLv3O72v0Ys8GP0xaE4/SCTw4rOH3U87372leE7fUJyklqpbeU7UwzfDsd/HfIZiGDwNyAJ9vOB8zs4lN6SNLZB9+a8cHceXw7x0XI96e31OvwT5jVemLddiSwvNSMhYlY+meXBlLkhJob/keSUzRnL1FzWFX7xtIIgtkvbaa7sHLB37kuK5vtb4Kf7/x/XOvSfQM+d7j01g/OX+vPlD/CL7V9P/Zew/AyM7y3P85c9r0pi5t0/biXa+99tped2NwARdsTDWhOITATSCQ/ENycxO4lyT/BEhuQiiBQEIJYDAG2yw2BtvY2F739a6399Wq9z7tTLnvd0az0mjOVEkryX5fM5FW5zvf+b7fKTPR9+h5HrLc/73arVhio7jPAiWRG4okK+SCpZEIi9zptOwYQpmYW4kNdRfFVZIgVKVHgosW8ZO6Bw6PN0vwJfoL2KsqYu4kEbDHzs4sFcHjnZgAE1iQBIZDBqIjJDQnR8P5Kp0+t3gzz1YhJHdTnDQLyufrdPBxmQATYAJMgAkwASbABJgAE2ACTIAJMAEmwATmkQALsOYRPh+aCTABJrAYCRQTYNVUB1Ab1E3hlUQiLPKCKkOCshiJzO6YSXaFeFxIsIqXEF/Fu/sQOXwSYWcQRqC24E56Vwu0QRJL2WxmzKBGcYM2PU+sIPWU6AwicXxp3j5tNYOQ150pe41NJsun89qXo3G4sIhCUDhS34bT1eTkM6HRivcPIrz7IFLhXDHK9IHatPVQHdfRdWg3N0mBESirSIg1LSpxpiIsW9JAE4mtVoy8hiVjR6DMwP1sRA3imaY7MOisIa7G2ZdtyveSFKOfx8ltQnydbJP5Prtterv42euxTkdt+Ncena6UXBGfENbdo78NfokWgnO2UwxkIo4RSTPFV4NKbiTep09/B3/e8l95sb0UuAavBXbAiCURGksgRFZccaOUOzf/mZDJlS0jxlI1cpKaWMD2ul8jJ8HnLXccGduIgaErsrYJ8dgdbd+E38IxLkoi0e2X3ItufVJYuX0giq+9NBkh2q8M4fdW/xWSUu58NstrcZN6TeHLiZ4xkq7SdUcOXyTCkiiGUJ6yGC8iCEUU4fRS6XmkTCziezV6NukBcsBy5MQQBujnsq382E6VnLiEUwsXE2ACTOD1QGA4bCASGoMtOjzv0/E7VRLdTgjIhQOWcMLiYgJMgAkwASbABJgAE2ACTIAJMAEmwASYABNgAm8wAizAeoOdcJ4uE2ACTGCmBAq9cfzj3/451qyqN2NIhJdKmMRX8/f3+DOd6bndX8R+JUg0EU8UF3AI4VWid8AUXiWHRsyBir2itUthVAmxSf5yGCPwr6yFzU5xdwUqOew0oweRsnZjklwhKOcfJ5eb4uOdehhnVMeFLavhieYKXqa2i8oG9iw7iQF3brRhyogj8toRGO1dxU+SzWNGEtrUJem2tiTkZd2wNfWSMGty7Bq5N4j/Si0plUD9+ElTdLVs9CC0ZLTUXYu2S9B9s7vuBhwOULTcrDlI0FxJGDY+NobhgVFTlCXb4uSqRF9lEnPRS3yd/jOHI0kReRTlaEuLuM4KvjBV+FV0SjNvkCRXpHA1QuScFIPHdLEy4l78x/gr6E5aLzzvkC/EFepF045NHJIkviKnkAgJgP696iK0W8TZXd//HL63/y/pirC+vk871+Lxujuzzo+4L41YKi3GoleihHu5EBiFbKCEK5bpjKUm0dRwLxQ5lLNLiu7Rtq530fE8WdvWjO7FVb2/tDzE15e8C/971ceztn3l5RAu7Z98Yn92ydfwomd/zv4qBXd+XL8bOonXCpWkk0CK7L0UEnyp5IKoTHF2s9G+EgmzppeN2uiu9LPBTWIpGwkRZVXNiSF0qW44LERzxS40IdOr8ZA4eNbuq2JH5O1MgAkwgbkhMBIxEI4lIIX6yP2K3tfmuRR6Zgco5tUsmZ7vrsqcCud5Gnx4JsAEmAATYAJMgAkwASbABJgAE2ACTIAJMAEmMCMCLMCaET7emQkwASbwxiNQ6I3jG1/+a9TVBk3JgnC+YvFVadeHEF/Fk0mKESsuZor3DSBKwqvEQK7oROwdq2lCrLqh4IE9VTq8wbQrlFWloiqMV9cARp6oLiUO9YKjkOyFXZUkU4BCQh36v+K7mtEabGlvhpos7Fwz5BjDq8tPIKIW7t9o60L4tcMgNU4R0BJk+8XkrHPZpOuOIwJlTRtsvnFzXzFGlaLPCsYhkkCuNnzGjBdcPrIf9kR637mqVvd67Gq4gyI8Z+4iEYvG0ds1Tk4ZpS3S6nYZNQ1u6PZiLkPCeyqex4kr7dSlx1NoGPSQMxj5u1GMXkqOIqnQS3zN/Nv8PgobRQJq4RqooVoSXIlXDTT6Xor68drqUxh2TzLfHd+Px+K7LPH7JQ8+pN1FUXZTxy9cr+haEQJGGvV/BrfiqD03XnNFuA2/2v1R+ONjln0PqVV4qOmDMGz5RYxCjBWLTjhjkRiLbu8ZlcNlw4rmY6gOWs93dHwd+gevzjqGjXjfdebrcCfSIs2pNU4OVBdd+mMMquRSMlGrRxP4AUURZnypdrn34PNLv2k57huUK3G+MhHxmW9mdD9Japq/RvGOGrlbkadX+n6j82KbcKbL2p026x4Hif3IpY8cFO2OIC3kKzkxhCr159P9FTENODUIwSUXE2ACTGCxEhgl8VWIxFeIR2CLDM3qNMT7V/o5XTge2uqgHvrMYKdnv1muGvP5zcUEmAATYAJMgAkwASbABJgAE2ACTIAJMAEmwATeSARYgPVGOts8VybABJjALBAoJsCqJQEWi69KBy1i9uIkCimmvYr3DyF6hIRXfYMFOzdFWCTAEkKsQuWhiEghxJq+wJZKkpxm72qkxvKIfiiSTDnvBGx+a/HRVNFV5vgSCaRWDTRjVd+EC1WBgbUEe3C4oRXJKe5UheaRDIXNSMLEQPEFSEmug+q6mUx5Ame7tNUNQG7uIKGIkORYiLBoITIY6TSdroTwyhWfWczPqEPHCfdlSEg6tvY+BplEMoVqXPHi6aZ3ote5ovSLakrLJF1Yg31hDPWHS9rfRqKXYK0TXv/sugSJ2Mm1rUtQP0iCmjJLCBT3N59Cn39SSDSWCuFb0R+TG5a1SO9O9UaskpdNHEm4f02Ir+gn4h75iX8jXnbm3iPORBg7X/04NpK7mVXFyLlJiK+GtVzhVr5picXsaDhJ7mMJhCmmcGJtu0wKgMOZwtatD5CTVK4wLJWS0N79ToovnRRUiQNsHH4Jl/X/xvJY/7T8A/jiig9nbfvsvjBu6UiL9OIkU/u9NX9F8Yy5Aq4GqRbv128vOgdJxAmSmEoIrxyanVzW0gvzkvCbk62fMSpFBCrkmCVauh1+pBQ9J4ZQPLeCelVFAgE3OXO5hDsXFxNgAkxgERIYI0H1OL3MZ+kM3a8S9BkkQY6QcXqPNF1YxVf6t122w626yqYjHHCDLjUtthURhCKKkIsJMAEmwASYABNgAkyACTABJsAEmAATYAJMgAm8gQiwAOsNdLJ5qkyACTCB2SBQTIDlrq023WW4ihMg2RUJJoQEK38lBkcQEcKrnv7iHU5pEW9ejbC9sEOM26/BW20/K2IQwpDE0aVI9uQXycir2iA3Zo/FSnQlhuJu60Hz7w6htvE2KLUbC44/ISVxoKkF7YHy5ik6Nd2GjrWYArXi6hYFivMaSsfZPCneIEcvubkTQoxlI2MclUQi/mjfWdGVL9ZXFvvpjcO6Dd21OtqrqnA6ejeddbfZJBjuwJXtP4bXKDznJIlV9tZchwNVVyFFYpZSKzQWM12v4kZp9ktur4aqOldWVFypxyqpHV1fDQNBrCEhlpwn2tKqn8NLz6CzeiBr087YEziYPG552DW2FXi79paJbSRwo8XkqRZUj3pW4jEPxWtOL7qOvnb487ij5/G803mMYgdbXOtKmq5VoxQJ4sIkxhIRhZFQ+WKs5lUnsaTpWcvjj42vRt/gdVnb5KSBd7V+FY5EbnThkOLGtkvuw/gUh7XaSBI/e3oc9olL5ts1P8dPq60FXB/S3oEaWxFBnaKQuDEturKR65XLjD5Nvz/IFCdpFbFp0xSKvUy7i7nsboogdFnGEHopOlKTC0epWoHSyf3KTy5YXEyACTCBxUZACK+EAMusMtyvxOektMiKxFb0npiYEFwlSXSVr8xnLLkNlltOTYaLnuNCfAt37SxGKZc7Em7PBJgAE2ACTIAJMAEmwASYABNgAkyACTABJsAEzj0BFmCde+Z8RCbABJjAoiZQ6I3jX778N+SeU7ozzKIGMYPBC0cf02nAjOizrsTwqCkoineVJ/5RGmqgr1sJ2evG2FAUw72RgiN1+TT4atIirEQ7iedO5nfOstX1Q6bYPpFKk090ZR6MFvoaXjqIVfvDcGx5L2zOwtdESI2YkYMjjtJcmvIyGxpB+JX9SI4X78emroLqfAutDzrOdufxncba2kexJrYHVdGuGZxhIKpJ6KnW0UXCqxGPQg5nDvQOvZMS8LIFK0oiiku7HkQzOWwVq07nSjzTdBciiqdg07iRQF93COOjsWJdmttV1Ybqehec7nMjSnGF7Tjv1Ao4o/ljMDMDP9nQgZb6nqx5nEl04F5jp+XcVCi4R38nvJIQuQnXK3pNuc1eINern5L7lVX9QdtP8H9OfDUvsz3+HXgleE1JTEtplEiQEKuPztMI+XiJOL4S4p4kKYHtl/wCmjaacwghoOzovgtGfNLhTTTaMrQLFw88aTmk/7PyD/G1pe/J2vaxY1HcczJ97bRp3fjIqv9tue82+Ty8Sd1ReKriWWGKrtKlaSr0CdGUbCN3FCtBoSKR45XdjCHUVXK/EkJS6sfh8WY5XpkOLVrhe8FqcAJzraf4tVfKOeQ2TIAJMIFzRSAUi2M0MhkjnM/9aqqrVVw4XE24XJU7TvEMDmj+sp0GhcQ2QE6GsnjYkosh1MnPWeWOgdszASbABJgAE2ACTIAJMAEmwASYABNgAkyACTCBxUaABViL7YzxeJkAE2AC80yg0BvHP335s6iprZrnES7swwvxVTyZpIgXa/FVYnSMhFenEO/IFp0Um5VSVw19PQmvfNmChPHhGIZ6CguSnF4VXrUGiQPCFcjavUzyjEPddJz0ErGC/mZyNIaNj51ErftyKDXFnYLi3fvR1/oz9K2qRf+6ZQjV1pQkRMnHI0Vxh5EDR2G0dBRDRsdxwevZgXWeVqyxP40G7XDxfQq0MEg40lOtobtGx6BfRK+lWaZSMvqH7kQs3mi9NylnVg3vxvaunVBS1pF6mR3DsgvPNt6FTvfqnL6Ew8XwYAQDvWEIp6WiRcMLVDngp5eIHjyXJSIJ17UuRd1gtlho6hjaanpxrKk965IUC8nfid2P/pR15OTVynZcomyZcL3Kjnc8pFfjO8HzkbQQ/ewYehU/2ftpkm9Zu4G0O5rxaP27ynIgy8czGYkhRvd3rLUbybG0M1XKJsPwBhD3BpFw0j1cQIxVV3sCa9fvsux+PNSM3oE3Z21TkxG868xXoSejOfv0qEFcfOm9iNomRVLOeAo/Jxesqlj6Gvqz5f+EA84TOfs6oONj+t1QpLTDVb6SVHJCUSaiB2leDruD4gUpgpBEZxK5YuUUXYsaOVTJsgKVuDhcaQGn7qT91EmRoBl1Za9M8FslYg7l0t3kzuW9wcdiAkyACUwnEI4lMBKZ8vmA3K+k8KDpamWKrCZcrcT34rPAbJWdBLNuNe3aWU7p9Hz1OuhzEEXIwll+9HA5x+K2TIAJMAEmwASYABNgAkyACTABJsAEmAATYAJMYCERYAHWQjobPBYmwASYwCIgwAKsyk+SCBuMJyh40GJtLEFCjBgJr4z28pyX5JqgKbxSAr68AwuRw85gd2ERlh6phmdoPYmrLEQJWgz6loOQtMLioGBnFJuPBGCv3VoSpOjhnYgd/gW1nQQSCnoxsG45+sjFa2xJ5dE1RmcvInsPIRXLHbNui2ONpw/rvb1Y6hoip52ShmvZyKB4nr4qlSIGFQwEVBLSZHcm1kEHR96GSCxXMDW9Q1+0x4wkDES7Cw4oRWdpf9WVFEv4JhIEpYUtkXCc4gbHEItki47ydeRwKuR65YamFxbPVE6mhD2JTWN/FVa3NeVEEnb7B3FwRUuOHvCF+B48FX/RsvMqKYAPardCFjfYtHusVfXi61UXkdNU7nwbiPtvXvkIqg1rUdeo4sODTR9CVCbHpgorRaJLo3sAsbZuxHspTrHA+nhSURH3BBCtJTc6i/GSugwXXbQTDuew5Wg6uu9AzMgWJm0jB6yt5IRlVZ9Z8yl8t/H2rE3vOBPDXxxKC7Z+43se/9z4Pct9b1XfhPWyRZzj1NYklJLsk8IphaKpHLSoL0kaibAsIgTpFrLZySlL00yxp8ctRJk2yxhCn+4nkVb5EVle6t9BMVlcTIAJMIGFTiBCrpYD5OyZjg8Ugqs4OX32Urpurqh2LubiVT0U91q+Q6aPBFiaELqKGELL97K5GC33yQSYABNgAkyACTABJsAEmAATYAJMgAkwASbABOaXAAuw5pc/H50JMAEmsOgIsACrslNGsivE40KClV3JUBjRoyS8aiXhVRmuBXKVPy28qsrvIDT1SOFRAwNdabedfKVFquAd2pAtwpKS0M47DBs5YOXdL65i02EParCGdBJpUYNByolnahQ83KjggE9GWJ4iTKJ5psTCIS0mFi4JSVq8S4mXrQK3GqHDIcGb4OpIRHD94PO4pf8pXDP0MvQiTlOFxhWVVDwZ3I5f1FyD31Zto7lZiEgmOkiRpxJNwLK7KhrTxmg/Lo50w59MR77J9PWi7oexlsZYrHocy/BU/TvQOkQxh+R8VUrJdB6q6lxwe0ncUkLkXSl9zrSNO+TAyo4GVI16kaDr7UxdD1rquumcZ98tw6lR/Gf0PhgiWtCi3q3ciGWghd5p1Sc78JXq7Ri3WEDWiPcDez6BC0cPWfYZJ4emnY2/h369vqJpxodJFEeiK6O9BynDetz5OjbIDSvStNJyc3V1CzZs/J3ltlB4GXr6b8zaZk+Mmy5YCi3cT69Wmttl23+AuG3SjUqI2H68K4QV40lEpCjeu+Yv6TrPvcZW2JbgndrNRdlIJLoiSyuznXBbEyIsO0UQ2qZEgGZ1olH8IEUXiggshzMAVZw7ixhCp+KEU3UVPf70BnZVhhAHcDEBJsAEFhIB4V4lRFZG0jAFV+PRKAbCkWxXK/r8ZItYC3DnYi7iOezXfObzuJyS6VkfJDdDaPSMtnvL2ZXbMgEmwASYABNgAkyACTABJsAEmAATYAJMgAkwgUVLgAVYi/bU8cCZABNgAvNDgAVY5XEXkYOJFImvEtlikiQtqEWPnoZxhqLyyhFekdOVGTVYHShbQBMemxBhFXDf0SJBEmFtPCvCUlefhFzbbzlpOWnDit56rOxtJCFF2h3hiMeGnU0qHmlQMEQiivkslRYwrxl4EW/vfRw39O2CK1nYBazQWBPkDPZ04EI8UPsmPFx9JUaU7KjHmcxTovO/PjaA7eFubKCvMl0zy0f24dLOB6BZxMZNPVaYYuAexFtwGMUdtrx+HcFaJ+lg5ve85GNlS5LgTqKLM48j2c9jv8ax5GnL3TdKK/E2+YqcbePkjvSV6ovRp1iLdL5w9Ev4vU7hwmZdT9XcguOezWWd3iTFcBodvYiS8Co5kl+4WKxTm0NHyFcPI0AOUDmVwgUX7oTbbe3a1dFzO2KxbDHaJX2/wXkjL1ke9o/X/SXuq88WbV3VY+CfX02Lrr5c/0M8EnjGct+P6u+BTypyP5CAUtLTgich/JNVmymq0uU8zn2KDRq5VJkxhHYPHGrafWx6DKFCojG/XpoIderghTCg2p1fOFns3PB2JsAEmMBMCZhuVvTKOFsJ0VWSPi9mKkaRyiPkbjn9I5sUGYSUKOxIOtOxTd9fJ6G5p4IoQrdOjoc6fT4ULlhcTIAJMAEmwASYABNgAkyACTABJsAEmAATYAJM4A1AgAVYb4CTzFNkAkyACcwmARZglU5T+F0lKHosMSVzMBmJIna8BbHT7ZQkNrnQVqxXm8+TdryqrSpbeDW178g4ibA6QwU1X2rUD9/QJij1vVCbW3OGJjQyTUN1WN29BHpSx5AqmYKrX5Dw6qh3fmO9bOQYsWNoD97e8zje2vcU/PGxYmgLbn/Bu9kUXf2i5mr0acEZ9VXKzp4EOWCRI9b2SBdWhNspkvAnqI7QtVKkXsBW/BpXIiEct6aViBmsqXfB7ly8jj8nEmdwv/ErSwo6VNwj3w635MjaHiO3jm+QQ9kZzW+533s7d+Kfj34xL9kD3m14vvqGYujN7SJiMN47iFgruV31iIjBAirHAj2myCUq7q9FxLOUlEr1sPccRKxWRdKeKyALBlux6bwnLXsLR5aguy/bmcoZH8E7z3yNBH65z52jzmW4+qLvUqRltjjvGy+GsG0wgSP20/iT5i9YHutyZRvEq1hJtBCfiaGykQDLRkIsh1IF2crdTiGRFrlkaSot3CsOeB1p9xRZpWhCZ3YUZMAehDwRxVlsDFO315AAS7hxcTEBJsAE5pKAEFUlkgnT1UrEB4rvhfBKCPTzVT7xFegzgi1iLbydyzmIviuJIhRGm1Uuctx00Ocn1T7XQ+T+mQATYAJMgAkwASbABJgAE2ACTIAJMAEmwASYwLwTYAHWvJ8CHgATYAJMYHERYAFWaedLiK/iFH+X0V4JV5y08KoNtPpWWifUyuZxp4VX9dUzEl5lDijRsaPhKPo6jYKLf2rChZqVCXKgmRodCNSOBrGmZxnshhO7qmVTdPU0RQ3G51PIQGKXbSMHcHvvE7i197eoIxepmdRr7jV4sOY6PFh7HdrslUXPzeT4mX1XxYawY7wNH2j7Ic4beLZol50Uv3cfbsYA0o5AYuEzWOOEL2iflWun6ADmqIFBC9b/GbsPIoLQqq63bceFtvVZm8Qd9r3A+TjgsHbduGDkEB7c80fQLCL5REdd+hI80vg+cuQqLChMjI6boquYiBiMVeZIIpbgbcoyKPp5sKmr6FypFLOYwl49gRNKHHKiA2tcg2hUp7tppbB16yPweK0d6jp7bkE01pDF5Yreh7FudI8lxw9v/Dwerrkqa9vG4QS+83yITMlS+Hjz3+G0nRz7ppUXbvyB/u7i8VSKDElNCwQzLlgigtBB7mTSdNszunglctDTyDlFUnS4KYaQ9raMIXSRK4uDRFrlloggFFGEXEyACTCB2SKQcbXKOFtNd7Uq5TgGxVUPh8W7QG6dC/cr8YcDQlSsKNmC7kqjCB0kuHW73IBz7kXspfDlNkyACTABJsAEmAATYAJMgAkwASbABJgAE2ACTGAuCbAAay7pct9MgHNr2V8AACAASURBVAkwgdchARZgFT+pJLtCnBbQxOKZEGVET5xB7CQ5SZEgq9SyuZ3Q15HwqrF2xuIZIboC4mclDsmQHeOHlmDYdxApW/4xabpEzknkEkMiLH/Ig7Xdy9Ev+7GzkSIGGxX06/MYZUeiqw3jJ02nq9spYnAZOUbNpI47lppOVw+Q6Oq4c/lMupr1fR3kmnFP2yP41OmvwZUqHKMYJTeonbgeJ92bUUWuV+rrQGDytPEynkvstuRahyDeL9+cJf4R993PfevwnGuZ5T7VsUE8/so9JNSzFi6FZBceaLoHYYUWjC0qSfe0iBiMUcRgYrhyhzXJ5ieXp02QdYr8tE1G+J1UEnjMYWBYzl5+P19ux1alwxTWZcof6MDmzY9bjjMSbUBX79to2+QOXmMAd7Z+gwI1c5f297rX4YYLv5FW7k2pv90bxo1dcTwQeALfqP+p5bHuUm9Gs7yk6LUvUawgTdZsp4iIUon8y0iEpVMcYU4JAZZGMYSKCtVZDceEU9b0GEKN9vVqeaIMC4zIqcnwiPFwMQEmwATKJCBcrc6KrUjIawquyNmqkKtVKYeI0+e1oZC1+OpcuF8J8VU0mo6e1XV7jkOh+bxVy4tgFu8ofnLgVLwkaLex6LWU64DbMAEmwASYABNgAkyACTABJsAEmAATYAJMgAksXgIswFq8545HzgSYABOYFwLnQoCVbwGr9FCvdMti7YsulFl1UKDTzCYROZgy4qboSoivSI1V8rmSnCRGWNcMdUn9jIRX00VXmQGk4jJir21AKuKAoYxiOLiPRFj5x6eTgOdCeRMOeBqxk9yuDvrmd/FsRbjNFF2J19pQS8lcrRq26bWm05UQXu0j16vpwpMZdT4HOzdEe/CtfZ/FtvGDRXs/7rsQL9W/jZzJLIQtRfdeOA0GksP4L3K/EqJGq7pbvgmNUk3Wpifcy/GId61le5kWyh/Y8ye4eGSf5fYkSZN+Sc5XPXaKAJxSKbqn430iYrAHRndfxRGDgEaiq7UkutoESW7MusdHKdvzCUcMR7X8Dnnr5B5corSQ4OzsHY0t5/8aPl+P5Xy6em9GJJotjLqm+wGsynMNvWvzl/BU8OKsvhrCSfz0mXFEpTG8b/X/pGsq93mxzrYSt2nXF79wyFFFmhAF2mSKIaTIReGCpUkaFHlafCYJsGRyzRIxhCK+ykNCLFHTYwiFm1ZQLz+aVaXjBykai4sJMAEmUIjAVFcr83t6HxECrNkuU3wlnK/yfM6ca/crMacoxWRn5iYcr3Q7ifCnRdN6yHVQl/Wypq/R89bnJ3dOvTzxVlkH4cZMgAkwASbABJgAE2ACTIAJMAEmwASYABNgAkxgARBgAdYCOAk8BCbABJjAYiJQ6I3jH//lf6G6tio9nSkrSAV1TFM2FhNMLQZOqXgCsVOtZtygEGGVWpLDDn0tCa+WkvBqwuml1H0z7fKJrjLbxSkxDq1Bcsh/tuu4MoahAImw5Oz4tCS55rQFa3C4bjlaqhuQqHBMGi1Wbg51YU2kz9J1x2qONnIYcncNwE0uQ+6ufngwhpXeDqzytqPWMVQulqz2YzYX9pA4aXfgIpxyrEC8fxixMxSrViQW0hGMoW5bH50b60XXVELFcGgHkklvSeMbkO140VGPHsVZUvtMIyEg+tPT38WfnPl+UZ5DWg2ebnoXhuYxRrGsyU1rnKIL9j7jEZxOUmynRZ0vrcUN8qVZW15x1OHewJa8h/27Y1/GPR33593+bNVbcMhxKVJRnUSKOozBCKJ9dC+PkNgvUdh9rNBcbcpS0+3Kpq0xIwanlvDKe1VL4BlyvYplm09ZdrnC1o8r1VOQSbAlyufrNkVYVhWN1qKz9zbaNNlxgIR8d7R/y7L9Lt9W3LH1X3O2ffJIBO8/beD/b/w2fud7JWc7Sanwcf1uOCV74VMuUgRpQV9UOoZQMQVYonS6J+SpC/2KjURqkhlDmLL7EdBE39YxhF7NC61MQYAgUuPRZyR0ncn1zfsyASawsAjMlatVKbMsJr6aa/er6eKrzJiFMFbXs8VWQpDlo2euXCSid/q8vU4duj87FrcUNtyGCTABJsAEmAATYAJMgAkwASbABJgAE2ACTIAJLCYCLMBaTGeLx8oEmAATWAAECr1x/MOX/hzVNcEJ5ykRM0VBVyLOatKuZQHMYG6GkKJ4wdjpdsSOnTZjB0stIUbQ16yAupzccCoQORUTXU0dh9HShER7Y87Q4nKInLBeQ1KOYdDhxpH6ZThatxQhPS2MqKRWRvpx4XgHNoW7oaVKj17MHEtPhNA8fhirRvejLtI2I3OqBKlaRtvsGDnjwHi3jpjDgYG1FKe4vhlDzU2Ik+NDePd+EqaNWk7VHohgzW0t5FqUT3wlo/XpTyIyuhL2dZ1QAuN5kQlR0fFkC1qS7eZ9kpRr0GlfjuOONYiqIp6nNFeJKwZfwVcP/y3F6A0UPD1xScHLdW/FMf9FC97ha/pEDidO4iHjMcv5kU8cfl++HQ6KsMvUUc2P/6zahsQ0t47M9ju7f03M/i4vr4Oxy/H40CcgUXxowjiCRPQAUonKoy0lm49EVxtJdEUv2Toir0tO4tfketWtlCc/bbQN41r1OFQpfU2et/k3CASsx9rddwPCkexYzTd3/QTLQsctWdyy9St4ybc5a5vbSOGBp8dwUjuEv1r2b5b7XadchouU7P2sGkokuiK7K3OTTC5XNslt3t8S/WdX7OZXsxT6jlxTVNHe7oNbp0jNiXhE3eU0owkzZVcccJMrS7kVcGrQSOjFxQSYwBuTgHhPHo4Oz5mrVSlUhWuqiB1M5rO+ok7m0v1KiK9i0ZgZoWhVwoVQVbOFw5VEEcr0/wsEq+lzjlLa55xS2HEbJsAEmAATYAJMgAkwASbABJgAE2ACTIAJMAEmsNAIsABroZ0RHg8TYAJMYIETKEWAVWgKKXNxXbxkir4T35Zg+bKAmZiOVy0kvBKOV7SAVWpJmgqNhFfaiiYSGZQX61eO6CoznkRfEMbRVZbDi6gS9q+P4NUldnR5KSKmwgrEQ7iARFfiFazALUhNRrF8/ChWjh1AU/hUUYenQsNMxiWMdegYbiHRVacdqaT1dRan8zC4ein6SJDVSY5CEYqNnFqqy8Ca209Dc+d3M+t4/h4Sd006Mal1Q9BXd5HwJnsxM5qK4ZfGb00BVt6yeWGQECuh1Oa8UrRt6v1STeKrfzv897h28KWiZ+y05zw833A7DHIZWgwlWH07+hPyPgtZDvcm2w5stq0+u61NduLfa7YjasteJM402DB6Ao/u/hgFAEYt++sxmnFf9x8iFjmGpCGESeWLBtMdq+mIQRJdScqSvO5KUZLfPU2OV8L5aoo5VVmnppoiAa/XjsIuJeDx9GLrBb+y3D8aq0Jnzx0Tz910k5pIO27t+K5l+8eCl+Luzf+Ys+09p2P41JEwPrTqb9Cj5Qr/qqUAPqS9o7ijFD3zJXs6+s9GC/Ky6qR9JgRZJBjU5YlYQNFOCLRIhKU4POSE5YVzQqQq032rOybd44RzVsA+4b5YBkW3rsBFLy4mwATemARCRghjxti8Tb4U8dVcul+JKG4RO5hPfJUBY9fJoXDaZ1W36oK9zM8ULpcbTl/1vPHmAzMBJsAEmAATYAJMgAkwASbABJgAE2ACTIAJMIG5JsACrLkmzP0zASbABF5nBGYqwMqHI+3/MtU1S/x74YqzKhZekZuLtpqEV80kzphwgSnlEqlEdJXpNznuQGzfBmG3dPZQQo90ulbBnmYdR5doJMypjLU9GsXWgRZskoewIjponsFySk4aWEpOPCvHD9LXE1AoYq/SIhMHjHXqptPVWLsdyXh5o0mS0OPMqiU46rYjTo5mQkC15tYWOKqsRTtinD17b8XAkVtyh6wkYF/ZDbVx0NRMDSVH8DPjUfSlBiudHpIU75acJsxKKjV4b+8L+OypH8FRRDQ0qgbMSMJ+x5KKx3CudnzCeBYvJw5YHq4JNXiP7UbK09SQjGjoN1z4xrqNGNWtxVfe+CieefYPUAuKmrSocMKO/z59CUZi1g5npcxZUppIdHUevUTE4ISAyGJHsdh9UIvit44Ewnmcuko5XqaNTwrjLdoRuCQDmzY9gWBVu+XuPf3XIxRembXtpo4foDFiLQZ807Zv4YB7TVZ7hVxafvrMOJ5y/RL/XbPT8jh3a7ej0VZbdAqSRqInWswXTx1FFwKsSRGURvxE7JVZJMASUYWqndo4gvBPPDMlEm45PNlxn349AMVWnphKJ/crP7lgcTEBJvDGIyDcr/rJrVM4QM1HJYXzVdgg8VNhB0QpMgQpUbrAv9S5iPcj4XwVTxT/3CWew3a7nRwLJz9XiZ/5NXJ6LCOKUOwTrF1Cwtry/vCg1DlxOybABJgAE2ACTIAJMAEmwASYABNgAkyACTABJjDfBFiANd9ngI/PBJgAE1hkBOZKgFUIQ644qzKx0GygNoVXp9vSjldlRA1CIWeXVcugrVwKM4KrhJqJ6CrTfcpQEH1tIxBNR770u214bYVOLw0jrsoXwDaePIY373sBNaspPsxbXlShRJGETeHTptOVcLzSyO2o0hLXhojwOyM1Y/y0Bs+RLng6+irtztzPIJed/cuq4XzfADxN1g5Mol3vgQDad62B5roZNhLgWJXsDaFv3Ut4SHkYYURmNK7CO0uop+i8ZiOCJUYcS+P0oq9LJr66JqKNEuQ892rtW3AouGOBus+l0BvvwXfiD9HScO6itES2eXcd/WMEhyhSjwSFwr3tO2/yoNdnfU9JtLD+y12fwYXxFy3xiXXvn7Weh5bxCpzfbB7T6UrWNtFisj+r/7AyhhF7H0L2QRg6RVLaw4hRZN6ekTXoDAdLug5q9TDO9/Xjye4mGAWcAl3k6vUWcsJq8rbjggsftuw7ZgTQ0X0nbZtcPG8MncJNXT+ybP9gzbX46MbP5Wy7vsvApw904IOr/5riZXPPzxZ5PW5Uryo+PxI7ChdAUTLFW8nTXFR0+rdwtYJK7UhspYhnprsePhJMpWVbhNTtJO6Tojun4oSTHFnKKYG11rM4XOHKmRe3ZQJMoDiB+XS/KlV8hWQMtvBQ8clU0CJKAvpSxFeZrmWbDJ1is8/GxNIGlVwnfVq2GLbYUHS3D94ZuK0W65+3MwEmwASYABNgAkyACTABJsAEmAATYAJMgAkwgfkkwAKs+aTPx2YCTIAJLEIC8yHAKoQpHWloIzEALdab6YZzI86qWHhFf+WvrVoKfeWys4KDQvMRoisJxd0ISrl0ROyecXAtwiEvDi7VsJfcrlprrF2CSunPHQlhbXcr1nWdQfXYEKqWOKA6S+yPBED1kTMkujqI5vHDsCfDpRwyb5sevREn3RtxyrUBIcWT1U4bGUfw6Bnz5WvpgjQhPir1gEJYMvQBcijant8VY/iUG6d+Q05SqXSkpmzfDsV+6dkotcyxDtU+h6eb70PSVmmkXamjLtwuSI5eQph1VpAlV6M/cA2c5KhFgUDFY+NmMAwz/jEhIZWg+5RemPh69nvanqLtIMeyRFjB/XXfQ6fzjOURt3Rcgx0tbze3CYOzH17lQUtd/mvwn3Z/C+8b/X7e0T/dswIv9i8tY3YKOaOtodd6hChKacQxgFF7P+KmyCpCTk0GHKR19JMYKAAvNElFnOb3XH81nu6rQcLMXS1cKkUKXl3bg0uC/eQ2AhwbVvBA2zpECjzbdBh4M4mwrtz0CKprrNn19l+H8fBkbCPovri14zuoiXbmDEg8ha64+Ps46cxl85/Pj+Mn3i/jFffBnP00imD8uH63Oe9iJYnoP1rQt5H7lXDBmlpigd+hkDCKBFcSibVEDKHNUwsnCa7sEzGEiq5DI0eWTJlCAD1bCFdsDGJ7lUs4bhU/L6X0xW2YABNYHATm0/1KiK+GyfkqXsT5SpCcK/erWCwGI26UfbJUEhJrWrZroIuEr44yoghT9NwP1jTxc7ds+rwDE2ACTIAJMAEmwASYABNgAkyACTABJsAEmMBiIMACrMVwlniMTIAJMIEFRGChCbDyoZmtSMMUOQjFTrUjdqJMxyta0NdWLKG4weWw6YUjrmZTdJXhIaRDxwfWY7evHodFxKBSmTBNJuFOc18H1pPoqmmoNysUUuggqut1ckTIL17wxfqwbnQPCa8OwZUYndGVPKDV4KRroym8EnF6pZQSjiJwvBXBI2fgP9kOmRzMitXIbXGM3ZBffDXe7cDxncuQmhZxKMn1UF03kVgkgCTFAT63/EHsa3yq2OHmfbtCnkJ+yQs/CYZ84r+UD/6EHz56eRIUL5Sg63e6aCojpErmEVWZ7YXwiq6NEkRHGQiHa17Ak6t/aMnEGfPh3a/+T2hJu+mN9fNLXTiwPO3sZlUfOPI0/qHzr0lcZh3vdGykCg+1UzRnCVGnYYcL/TVODNcTLXcSTk1CgBywhMiKlp7zCthOj7vwcGcj+mP5xzl17Os8I7ihvhM+NXth/PBACr/q2IzRAjohha65t3p245ZLv2+pQzUMH9q776LDTXayfPwIru++35LfD+tvxqfXfSZn25bBBD506Bn8/ZJvWe53k3I1Nivril/XFCeYdgO0kXCNnPSm7SGTMEvXyG2FRFiiZE81NNUOz0R0lVUMYdBelRWRVXwQgNeuwqFV7gZYyjG4DRNgAguLwHy5Xwnh13A4DoPE9kVrjtyvKhVfZcYrnssKubpmqpIoQsVdjYDXXRQBN2ACTIAJMAEmwASYABNgAkyACTABJsAEmAATYAKLjQALsBbbGePxMgEmwATmmcBiEWAVwjQpzpLT2hALZ5m08IqiBk+cKS9qUAivljelhVcU1WJd5NuVEN5ds+N0NfUYA7IDr7oasdu+FEPkEFNpbR4kR509r0IaPYJxX7bD1NQ+BbqaBo1EWNMEDLTIeMHg09g69KzwJ6t0GBhR/Kbg6oR7E4ZIgDWTslFkpP9UhynGCpIoS4nkRh+OX5XA8Lvzi7QiQxqOPbgciYh15F2KHIASvkvx203Po91/vOBw7XE7bHQBhpWwZZzbTOY6a/uSw5c7RtKsSDW9qtJfo9XwTfxbT2Q7F83kuBFlHPdu/TuKFSQ3KYu6/ugHsbr/AnPLY1sceG5D/ujLS9oO48dH/wh22drhoz/qwA9Pb0UsmT8ONK5LiC3xwt5E0XfuKorEK12kMx6X8Vh3PV4bLk0o6FNjpvBqnSe/SPFAdwJP9WxFv5z/frKR9O89K3biurWPWTLsG7gaY6Ep4ii6T+9o+w8EjNzYToPme+n2H6HdXpfT19/vGcW3vX9O9+dYzrYmqQ7v028r6VKQHEKcSg5yspuiCHPVZZqNPLWEpRiVbPdAcvgQNAVZmRhCFwkeJ8+hW/XALpyzyii7KsPnKO7YVUaX3JQJMIEFTGC+3K/KEl+Jp1xkiD4rVh7RbHUKDMNAzJhZn0JwpesUEzvhRiiOo9oUiiL0lXzWU4oD3kA1xPOXiwkwASbABJgAE2ACTIAJMAEmwASYABNgAkyACbyeCLAA6/V0NnkuTIAJMIFzQOD1IMAqhClJDknR052InWxDihaqSi5TeCUcr5blEV7NnegqRkKJ/Y467HY14ZQ9WPKQpzesiSRxc3sMN774PBpeuBep6DA5Zyl4+qor0Vtbm7dfIcKqrtdgd6QX0qRUEjv6foX15HxVSY2TGOOUEF2R21Wf3jAnsZLCdcx7pgtVR1rMqEJtLIzw+UkMfoREcflchkYlnPrZUgxHXCSYkpDU7FNeOpK0IDnsiuO5hhcxqhV2+6oJ1+CSnkugJ2k/+i+khDBOwqMxErSMkxApohj0szCG1UHE5ZktllZyDkrdR487J4VZQqBF4iwh0hICLRc5Vkl5YeYe4XfNP8bB+l2Wh14ytA5vPfQx6k/Ci2t0PHqhK+8QG/vb8KvdH0WtlisOEjtFE7IpvhqIWYjHKPNPrSenpSV1UKr9ZUczirTLV4cCeLy7DpEC4q7M4Cl8EZdW9eGqmh5otuJCxf1nJDw/dB46lfxtRZ/v33Avrl76XA6jeNyNtq530c8nF71Xje7HNb0PWfL8VtMd+F+rP5mzbel4Ejcc+y4eDD5hud892jtRZSseB2g6YJETlk1yUgyhtRjO7nDSQj+NVyXXFXcNOWCRY9aEaFYlkatK912mNFmDtwwRgNhPpnNe7a5crFrqvcLtmAATWBgEwvEwRmMzc+QsdyZCfDVCzlexUpyvROdz4H41G+KrzLxtFPttd9jN9+RMlRdFSHtSrGyVm/qYo+jwcs8Rt2cCTIAJMAEmwASYABNgAkyACTABJsAEmAATYAKzQYAFWLNBkftgAkyACbyBCLxeBVgpI45oSweiFFMnvi+5MlGDq6yEV3MnuhLyixbNj1dIdLXfWY8YuQ9UUho5cV3dE8ctHQYu3PcyEgd+juRY19mukiROOHndxdi/ZBWiJNDKV2L9rKpOg9su+nsQzaEjZQ0nYnPgtGud6XTVTe5dKVrcO2dFC6P+kSPwrXua4s6shS0pQ0L/LzdRlFwDBvx+xO25Ljs99h48X/s8jDyuS5n5rBxZifP7zydpUu4cFcMN9/AaqPG061iK/ouQKGvY3oeRzEvvn/i+HyFt5JxhKvdAtqRMgqwJ16wp7llpF60glORkNGe3uwU/P+//CvVezmFEP+/c+xfwR2pxqEnFTy+n2KI8C7bO8VE88LuPYouzPe9wH2zbgOOj1VnbZb/HFF2pjdWwqZW5IXVHdIobbEJbuDRXsCWOcdzc0IE6e7RktIlkEseOufFSZDVOq4UjrO5c8xBuWvFYDqr+wSswOr7x7DGFYPIdrf8Ob3woZxxRScO2S3+CPi3XyeuewyfwkPNzlmPfLm/BNeqlxedFzw2JRFQSNHK4Ikc4iz0kcsZyqMSUnnGyrw5OiiB0Tjiv2GQJdrd3ci50XQT1qrIX9GtIgGWjZx0XE2ACr38CfeE+JOm5d65KiK9GI/QZM176MWfb/SpOrq7RWOnvNaWwURUVmjb5Pm5GEaoUWywEsyVUUvfA7fbBlUd8W0IX3IQJMAEmwASYABNgAkyACTABJsAEmAATYAJMgAksOAIswFpwp4QHxASYABNY2ARebwIsU3h1moRXp8oXXunLG6GvbIKkiwUoIR2gSEMhKKDFtrmIFxRXxpBsT0cMOpswIEQJFdbG4QRubTfwlk4Dru7jiB64H4mBE1m9Rd1OHH371RhdWodUMoW+nhgiofwLiBpieL+2E0tjLSWNKkbijjOutSS62oh2RzOxK23RrqTOy2hkkwbRWP8QGfFYL06m6KQeOHANBgeW5O31hOcE9lbtLRglKFE/Qni1anRVTj8SiYxcYytgDzVmOUoUm4Zhi2KUBFnD9owoi4RaZwVaAzSe/HGKxfqe6+1OcsjKRBn2kABr0NltechtbTdgQ/dlOFYfwcPb1yNJAhyrUo0ovvrrP8et7vzOa8/3LcWzvSvM3SWdFo+b6kh4VQvZk99RqxiHWFLC73pr8Xx/Ncnliot47LY4rq/rxlb/YD4dWcFDRhIGug8uwYuJehzWCp/ftyx/HHetfYgcpiaFbXGKjWzvfDeNdVK0uW5kN64g1zqr+vLS9+HvV/5BziZfLIlNpz6HY45TOduccOBj+vsotrG4kDLtgkXuViTCtGkW/KgLmRb57TK5VLlroasafOSalSmHxw1pyoK/cMASTljllIgg5CiscohxWyawOAnMh/vVKDlfRchdteSaZferuRBfZeai0fNYnSJaLieKMCX+cMBZbToQsgC25KuDGzIBJsAEmAATYAJMgAkwASbABJgAE2ACTIAJLHACLMBa4CeIh8cEmAATWGgEXi8CrNkQXtlM4dXcV4xEDIcoYvAVEl6dJHcXEX9XSVVFKWKwI463kfBqFUWIJUYpavHgzxHvzBWsDC1vwLHbr4Lhcpw9lHBx6CcRVpj2nV5OhHA3fo5G9BQcWpTG/pKDnLvcFJfoWAG3LQg/vPDBTSKR4mKNSuYt9hFjjxspGPSKG0nEY+nvJYxj85ZfweGwjqsT+x47eim6utZYHlrEBwrh1UnvyYJDUxOqGTlYF6nLaaeHKa6PRFkyxRHOZomxjemD6HMN4HDjIDqCfVgZeQFyvAdtFC05Su5tC72E+xUF1JHoZgXa6v6MIjGtRYdSMoHP/PqL+IT9EbqOrGd1esyPn7VvhlJLEYMkKlSqAyTcqexeyhzhyKgHj3Y1YNgo7VmwxTdI4qsuuJQyFuMtpjMUiyC6bxNetLmxRy/c147GF/DBjT8iV5LJ+3Zg6DKMjG0+27OcjOOu1q/Blci9D8ZJGHXBZfdhREm7sk2ta0//Bvtt37MEfrv6ZqyVm4tfYuRmJVGMoE1yQNbp++l7iB+QMEsnAZbkrIFud5MAy0bXRbqlSs5Zqj5579gVB9wquaSVUU5NhsdemfNZGYfhpkyACcwzgf5wPxKpmT1/y5mCcL6KGOUdT4oMQ0rMjltVIkGx2uR8JT4DzUUJ1ytd0yFPEUa76H3aQc/hUirpqIKdnuFCBMvFBJgAE2ACTIAJMAEmwASYABNgAkyACTABJsAEXg8EWID1ejiLPAcmwASYwDkksNgFWGeFVyJqkCJZSi4Sq+grhOPVEnJpmfuFIrFU1kpOLiJicB9FDEZtlR1TIeeqqyYiBi/rS0Ak7CVpcS926CEYZ54lZVKumKp1xxa0XrWVTL1yBTpiEW+g10BobHJB0YcRvB8/QzUG8+KMklbiC8EAHna7MGbRr4jjEyKsAImx0i8PvXzm9w6Q8KIE0ZkYG601pgVWQmxFDj0Z0VUibhFtZzOw5fzfwOPpzzvuMy2b0dJCLCwqZouZkYO9jt6Cl5E75saO7h3wTMQKisa2BDn+GB44Qg3QYrnxbiVfl2U0FAQ6A+S01fAC/sfwv9CCbNgUYrWSA1HrxNfMv7vp3wuh3hTdhvrubSsE6AAAIABJREFUavzX1rdh2O3PO6R3P/k9/H3ie3AqhmWb4bgDP1VvQ7Jp6azcv8OGil+R8Oro6GT8XSFeVVrUjBtc4RqfNawd4+Nw7b8EL9H5e85e+Fl2fs0+/OGW75AzVJpPIuFAWxe5YKUmnyvnDb2ASwYetxzfPy7/MP7vig/kbNOMEGrbP0HPp1yxwErbMrxDu7Gk+UqaAkn2ktMVye2sdIG6EFtRUKFOAiyPHy5a7HdkYghJjGV3TYrDhOtWwF5V0nEzjVR6vgddpYnoyuqYGzMBJrBgCETiEYzEzl1s72iUxFex8sRXSBqwhfN/lioH5lyLrzJjEeJ5naJkMyJ68XnNp3rJ1bD454gUObmmdK/5/BXPYS4mwASYABNgAkyACTABJsAEmAATYAJMgAkwASaw2AmwAGuxn0EePxNgAkzgHBNYrAKsJEUNxihmMHqqo0zhlTwhvGqaFeFGsdM1TC4ve5wUMUhuV31lurhM7XvdSAK3kNPVjZ1x+EmMJCplhBE79ihiJx4jBUYsZyiGXcPxW6/E4OqlBYcphE6DfQbGRxOoQb8pvvIiv4PUKC3G/XFdDV5x2ItN33I7LctNEWaROCtJ0XUGCbMMWrgzpElXK5pn6SYPFJ+26UkEq9rzjqmraxW5X11G23NdkkbUEeyq24VxtbCgpm6sGjtOraNowQRs5FokXkqSYu+cN5D7UuWxd5aDlhPUJ51rOUlilvQr/T39nF4gByTzZxSBZ5f7cGXiu1gRs3buEoK5dhJhCUHWfdXb8Kh/LSnb+k33LDneS0SshU4VneA8Oy0f9OHyl2px7233oLumKW/XV730a/xr/5fR4Bi1bBMnr6SdTR9Av14/4+ElCO+LA1V4qqcWRqp4ZKYiJXFFdS8uq+qjxejZdyA5MTCGhsNXY4+WxOPOwudkjf84PnHBN+FUIyaHgeHtGBmdFBcqFHv17jNfgZ5Mb59aI7Ib5192P8IUgTq9NrR+A32pZ3J+LtFV8of6e+GRSrjOSURlU30kviLHM6sYQpUuSFqbT8rkbuVpoLjAwjGEAT1Ajl/FF/8zgxZ3eI2nNKHnjC8i7oAJMIF5IXAu3a8qEl+JTxuz5H6VSCYRjUbmzPlq+glUZAX6FCdCIb4SIqyi4nkSbyXJ2VClWFkWwc7LbcEHZQJMgAkwASbABJjA64qA+H1l0c+gr6sZ82SYABNgAkyACTCBhUiABVgL8azwmJgAE2ACC5jAYhNgCeFV1BRekdAmXoYTATmspB2v5l54RX4HFDFYa4qujturK44Y9JPj000UMXhLh4G1o5POVimKFzNOPYXYkV8iFbMWSo3VV+HIHdcg6s+NGbO6HMUvNezdZ3BH6H44kSvYyOwzJKn4/Qbqu8y4RiklwRV3wW244SGnKPES34uXg9x7ZlYprF7zPBoajuftZnCgAQcOXEeLl7mODF2OLrxY8yKMCTehfJ1sOOXBxYcDsNFcpheF9pAQ5lJoKQ9kEsPJySi5YhlIuBREa330VZsUUInoOJl+iWSKpzKiKvp35nsh7BHiKvMw4rwLmzMh9hEv+veE7idObmf9GEJPaoBeg+hP9uF9o614X6i4I8g+92p8dMPncNJJ4jzqx5YYIiFWN2m5es2vSqwVauy0+XNIMxcaKXEJtzzThN9c8yGcWkbirzy1+dAr+NKRL+D8QFfeNk/W3IoTnvNmdsnQ3m0hB37ZSSGb0dKuv5WuUdzU0Imglit2nPFgpnRwuD2KFS1X4KAaxyMkwkoWSFVc6mnDpy78Onz6KLlg6eSC9R66xiedny4YfBoX0suqPt/8MXx12btzNinRowh0f95ynyuVi3CZcmFJ07XpbrrGKcrKKoZQpkmRniopnAAd1Qg4SYQ5JYZQszugTHnGuFQXRWBZx1XmG0zAqUGjPrmYABN4/RGIUqTfcHT4nExsPBZHKFrG583MqGbJ/SpJ79HRSJQ+BuQ6nM4lAI2Esao66aropBhCZwnP4SQ5YIGcsEQMoV0tLmyeyzlw30yACTABJsAEmAATYAKLk4D4HWUoHkI4Hqbfd/igVpgisDhnz6NmAkyACTABJsAEFhoBFmAttDPC42ECTIAJLHACi0WAlTQM0+2qbOEV/RW+KbxqnlvhlZCotGteM2LwNWcDIhX+ckAmoc0VvUJ0Fcfl9FWdpn0JdR9Ecu8PkArlj8nrumAdTr35YqTKiJ1rCp3Em7rvp+Pld90ZJF+s7+NOPBVoxVH/0dwrm8aqkwgkI64SEX0ZwZXLcJEsbW7EEEuXvYYVK/bmvdPGxgJ4be8NJFCZXEgkYx4o5MJzzHOcztleEsnlFxkJwdWO/QGsbi1NzDbft3yze4CEQkdIsFI4xm7c5sBn1n4KP627If+QacF3Res+rDq1C/6h4xh3xDDqjJuvERIHhRwJYld8xtsPBHCGIu/2bdiWt3HzmaP47HNfxI31FtfWxF4HvBfh+eq3FD9ggRbhhA1P9NRj96CIiiw+eDfFIL6lrhMbvSMTorgZHb7ozsLp5MRJDct6LsBJJYEHXTGQfi1v1VJk5qe3fQ01zn4MDm/D8OgkYy0RxrvOfJWEgbmisUHFjy2X/RTG9GcV/aKzoe0ziKc6c47plzz4iPbukv4CVVIowkpzw0ZiK5sybQLin+SMlaJnQkz3o8oVhJsW+jMxhLJ4brvcZ48vftnqo3bllFtX4KIXFxNgAq8/AgORAcRJjD7XVbH4Sry7zIL71XyJrzJc7bodMv0BQ6b8FKVdLIowJatIOaoowlBCtZvE5yVETs/1eeT+mQATYAJMgAkwASbABBYPgRj9UeNojP7ILJX+IwgRjR20B89GZC+emfBImQATYAJMgAkwgdcLARZgvV7OJM+DCTABJnCOCBR64/jSF/8E/tqZx3zNZCrJmBBekePV6Y7yHK/OkfBq1KZhDzldCberHrVygc5qiv8TEYM3UcRgMJYrBuo1khg/vBNVJ3bmxZmgOZ+8aQd6N68qC3nz2EFc3fMQBbvld1foRhX+G3dgFGlRxGHfYQxrw2cFVhmhlZqaFDmVNYgKG9fWncC6dbvy7h2NunD48FtpJdQFhQQfqmozhVcpipL7LV7CfuR3zRKd2snZ6m24Co2xAEKvHUO8Z6DCkZ7b3dxKFDc3HsZSV3E3rB/X3Yi/XPNJhOTCDkPO0BjOO7Ibmw+/guBwvzmhBAnXxh1CjEWiLFccYw7j7PdhPQE9ZsPG0170196GXRddlxdCXW87Pv3Yv+Luhpcg07mxqi77EjzS8D5yhKrMUUPEWe4b9uGx7gaMJ0oR5qRwcWAA19R2U8TjuXUeidAvHLsPNaBuZCXaKW7yfhJhRQvoF310L35q29fR6OxFO7lgJVOT0YIX9z+BLcPPWzL97KpP4BtL7szZ5hh5GO6hH1nu8y71bVguN5ZwQVP8oMNHvy2le256DOGEAEt0EtX8cDvIFU93wTdlod/h8ZAr3OSkg3axoF+6iFMn9ys/uWBxMQEm8PoicK7cr0LkfDVeifOVwD0L7lfzLb4S0xDiKbvdfvbZK5N63U/xssVEVUlnNT370yJYIYblYgJMgAkwASbABJgAE2ACxQgkkgmMGWMQn/enl0a/e/Xby/ujrGLH4+1MgAkwASbABJgAEyiVAAuwSiXF7ZgAE2ACTMAkUOiNY++fLsHR9e8hoU3VOac1I+EVuV3pzY2wTYlOmc0JxMk15/BExOAxihhMliEKmDoOHwmtbuw0TOHVOooYtDK5GU6kcDCcgNryJNYd+0neaYSDXoocvBahWuHqU3qtH3kFO/oeLegDdAYN+CFup2DCSVFH6UeYu5b+QAc2bXqC9B3W7lXj9Mdy3+4JIhEPIgAPvbzmS4iqniTxVQfyu4iJUVfBh1txLXxSWnQmLNBjZ7oQPniSFlfPrSCnEorCX+jS6jO4jF7FDCiOOpeZkYSH3KWJ95Z0nMKWQy9j7ckDUBOFXUheW78Nj17z9rxT8I0P4xOHH8IHwj+GOzFq2W5cduPBpg8jrEy6IpXDpC+q4RGKGzwdKm3/ensYb21oR6MjfxxnOcevpO1AbBzG/k3wRWrQS5GU97mjGC+gP3IqIXzigm+gSvJiZOySs4d0xMfwztavQpn469GpY+nVqnH+pT/JEbVJiWFUt3+SmubGbm2wrcYtWn4x3WT/EmSNRKmKSk5Y5H83/QEnRFn0P0Oh2E7NgQC5YGXFEDophpAisDLlob50ufRnkLjmaz2lt6/kHPE+TIAJnHsCg5FBGCRwmssKk/hqrFLxFQ1spu5XKXr/FrGDYhFqvkuIrnS7To/r9EPcQVGEriJRhCmKjU3pJKIVn6XcFEWb8wYw37Pi4zMBJsAEmAATYAJMgAksFALid20ianDcGKdPwfnd6V30GVO8uJgAE2ACTIAJMAEmcK4JsADrXBPn4zEBJsAEFjmBgm8cn3SjMeDAk7W3otW15pzM1BRenSTHq5YKHK/mWHjVQQ5XuylicC9FDIbkypxVbPSLhR295HbVYeDKnjhFg1ljDVEU4WESXrUaKYp+O4qte/8NNoqDs6q+9ctx4q2XI6GXMSYax9ahZ7Ft8HcFz+sxrMBPyAPKwLl1tpo+qIgtgjF1DKPqqPnV5e7Du5e3Q88jviJs+FqPjlOxytySmtGEG3E5dCmXaWIshNCrR5AYGTsn98RMD7LUOURuWEco4i03hm5q3xGa69+s/iN8r+FWYXtR0mH1aBgbj+01xVi1/V05+5xcugY/u+lupETmo0U5yOnpD7t34f2t30Zj5IxlmwTF1D3ceDd6yAGr3IonJTzTV4Nd/dVkX1/cPUmzJXAtOV5dRM5XC2G9uC00DM++HRTt6cSQEGGRE9aQnP8Xkpothj/Y/F0E4+eTYHDS0WxH36+wYWS3Jb6/Xv1p/EfTbTnbvL3/Cj38cs7PydcK/0O/G3ZJL3o6JHKes4mFe3Kykqe7YJETnUgljZPzWkKx58YQqgp05+QvV3WZ4k0p5rWcqnJpUOTi572cPrktE2AC80dAxJEMRYfmdACRWAKj0RnEG87Q/UosOsWiFD1bRNw8pxCmda6SkFbTJj8P+ehZLKJh8xb9YULSWWN+lrCTO6vPOb+fIc8lKz4WE2ACTIAJMAEmwASYQOkEpscNFtvTp/voD7OK/y6iWD+8nQkwASbABJgAE2AC5RBgAVY5tLgtE2ACTIAJFHTAOkUCrBX+9OL17sCVeNV/RcnCjHLRnhVeiajBROl/8S8ptEhPblcaia9stGA/2zVOC0x7nOmIwa4yF/+njqV5LB0xeHNHHNUWEYOZtjESXh2NJnGKXkJuZY/046JXvgCNbLinV5IUIi3XXYzOizeUd15IfHVp/2+waSRXXDH1GDtdTnxb34bzBy6abayW/SUkshtX0iKrjNAq89WQJ90ughQH98m6CMWVWQ+LEOK7/Rr2hiu7HhQSmNQiSP/5TMcs/4R7lo++yhNuZylywIocbUH0RNs5YTPTgzjkGG5qPIpm92DRrn5RfTX+dN3/hxFyJiqn6nvasPnQK9hw/DXoRhRdNY2499Z7YKjWvxxTyNnjw70v467O+7F5+IW8h9pVdQMO+baVMxSz7ckxFx7pasRArLRfzm3wDuOGuk541BksvFuNku43T2sP6vYcgbe1G0ly5uu6cB26tq0v6b49MjSEpQevI62SjHGKfPypK4oeJb8Iy0b30Z1NT2C9t+HsaNzGEO5q/Tr1kbtfl16PrZfcmzMWLbwXvt4vWXK/XrkcFyqbip4TidzmbBoJwSgOUNZt2U57Mgmw6BZNkKtVnNxU3HZXdgwhbXZ4vGejrmy0kB/Qq4pGX00dlNeuwqFVJsIsOjluwASYwDknMNfuV1EjgZHIzN4DpOgwpHhubEqpsKLR6IISX2XGrWs6FPrMLaqUKMIkLY5BdZjtAxQHq9H7ABcTYAJMgAkwASbABJgAExAECsUNFiIkXFkD9gD9iqGy3/cxfSbABJgAE2ACTIAJVEKABViVUON9mAATYAJvYALFHLAyAiyBqMW5Bk+RG5ZhK03QUArWJP2Vf/QUOV6ZwqvSY91M4dVKihpc0QhpDoRXgyQKeNS/FgccdRVHDHqMJG7ojONt5Ha1adg6YjDDKEEijZMkujpGL+HeJMpGTg/bXv0neMZyRT5RjxNH334NRpfUloL5bBuJYsiu6t2J1WMHCu733143vhAMIEWih+2jF2Bp38qyjlOosaxIUMn9RjFfJMwgY4SIEsawMoJBiV6YfI0jnNWVkxyvPlkbQZ2aX4Dys0EVvxubfbcF8YseH9xnowyFOKuqX4bzQD8wNn9RdaWfmBQuCrbjitrTJCTLz0/016bW4CPnfR6vekncV2apRgzrTuzHyWVrEXJaR/5JdL2/p38Pbun9La7teTDvEY66t+DpmreWJFTKdDIWV/DrrnocGPGXNHI/OYPdVN+B1Z7ZdTSTKT6qZt9J1JNbmrMv17Gle+sanLhpR9G5CTv+A91jWH0yHfsXJRHVz1wROkeFp3ed7zgub5q8Lq/qeQhrxvZb7vQ3q/8M32y6JXsbOe4FOz4FOTGQs0+tVIUP6ncW5Ut3OLlf2SGRC5aNFt+zjNCEyRq5YiUlBQaJWxUSuwbdgawYQp1iCOUpMYQ+3V/YdWXaiOwqOa84Zv9ZUHTi3IAJMIFZJ2AkDAxGi4uIKz3wbIivkIzDFs59ZpY6plgsBiM+t/GKpY5lejuJPg/qup3EV2khlZ0+J7sLRMCkyCk25QiabRX6gwERRcjFBJgAE2ACTIAJMAEm8MYmUGrcYCFKsiQjaA+W9cdZb2zqPHsmwASYABNgAkxgpgRYgDVTgrw/E2ACTOANRqAcAZZAM6QG8VjdOzCsVc+IlCm8ykQNliO8ErFUImpwjoRXYlIHHLX4WfA8RArFq+SZvRCWbO83cFt7AldTxKBeRFMmfvnQSo5YhyMJhKdpYjYd+DbqenNjw4ZWNODYbVfBcKWdBUotmWJxruu+H8vCJwvu8m9+H77pp3gZScU1uBgbsRLh8QT6e0pfFBTrcxmBVVpsZYNCYguFxFe2MrLdYikDQyTIGqDXCIZxZe0+NOjZoqypk/ntqIIHh8qIYiwVXqF2dN5cMRW2ePYJFNfC1hMp3PRyEvVlJCZFSS/y5GYJj59vQ0TPjgI0/9qPnLiqyZ+rhry5qulffhKFSRPOXKVMpzbWieuGH4Y3OVKwuYj++6+Gu/D5Vb+PaIWRm/kO8LbBQ7h54GVyhfsuVDrHVtWn1WNn4/uRKPE+FM5nuweDeKKnDtFkcdcjCkjCZdV9uLK6l0Q9hQVppXDNtHF19qF+9xFUHzwF2SjspFKqCCtBwskjp2xY2bXdPEycRFgPOcdxooi702X+Lrypoc9MlPTF+nBn2zezXagmBt1B8Y7bL/4u4tP+itQ59FO4RqwFcr+n3YF6W7H3AYWuIoogtGuQZAovnBpDOCHAStGIYpqPxki/RHUFaEGfXKsmFvhl+l53TkYpOhQHXKq1qM/qHMn0rKnmRf9yLl9uywQWLIGhyBBiycJRupUOPhYn56uweLLOrGbifrWQxVcZKjb6rGF3kKh24p2kWBShGUM4obxlR8KZXVu8NxNgAkyACTABJsAEFjsB8QcVI7ERiN9vzLREDKGII+RiAkyACTABJsAEmMC5IMACrHNBmY/BBJgAE3gdEShXgCWmHpM00wnrjGtt2SQWsvAqTgtKwvVql2dF2fOqi0ZwW1sct7UCddHSlvC6yCHrYDiBUQuR1rIzvybHm1zhQ+vlW9B65VZa0CovykVLhHFd171oinbmnZsYxt9WBXCf14N6kvbciMvhlyZj6MKhBAb7DCSmCI2EyOqswEp8L0RWJLYSwxNuCbNXSdQEH4fLeSpvl0dDbvyo30mCrXFaRC3tHMze+PL3JJEy6IoDKdz1THlCrHEyi/jNJXa8dlEDgnotnZMqEl0FSRg3c6t1LRHBFX2/RPP4kaIIWpyr8W/LP4InfevRRg5EM60rR07h1oHXSKT4X/DGrd1MIjYHHmz6MMbU0n6h1hm24+HORnREJsU6hca5jMRLNzd0oEavPCZqav+2mGEKroTwyt1FjmhlVPf55IR1c3EnrHAygs7DtWgcWmf2nqRr/FeOXhzQC0dFXuDrx82NnRC6x+u67kdzyPqcf271Z/DvTTdnjdwW70FVx59azuYCeSPerFIsbcGiZwFIKErCS4niq3JiCIUgi/4Xl11IKDrcuhseu5PiRdMCOokGbXd7zj5LROxVQE87qpRaNSTAKkf0WWq/3I4JMIFzR2Au3a9mS3w1E/crwzAQI/fIxVCqokLT0kJ3IcgKaP68n/dSmhviZT7P6Vkvnsez+9lwMRDjMTIBJsAEmAATYAJM4I1NoNK4wWLU3PTHWU61tN8BFeuLtzMBJsAEmAATYAJMoBABFmDx9cEEmAATYAJlEahEgJU5wG7/FXg1cGXRCC3RPi28akO0hQRA5TperVxCjlcNELGDc1UicvDHVeejtQyBiU5RMxcP9+Odp2Vc1kOLSiUOboji9g4Mqeib5piU2b2q/wC27Ps69TcpIjIcOo7deiWGVi0p8SiTzRzGCK7t+j4ajOG8+woPor+sqcKv3W5sx3m4BJvNhbXpJRy7MgIsESV4bhbSUgj6noPXYx2fJsYYiTagu/cmIqaYf013Eu14HC8gQoFtC6XkRApX70vhzmdJTFbYfCpryOLct196Hrq2rUdSm8U4NTqX60d345L+x6AU+QvEcdmNJ2tvwx7vJrzsWoJXXY0VOcRtGe/EXf17cUP3fVgWOm55akRY56P170aHs7noqYsmbHiqtxYvDlTRuS9+BzrlOK6v68IW35C5GDzTcvYMoo4iBmv2n4ASLd0hbvpxu7esxom3Xl70WdpvjCK2fwMC4QazCyE03FX/CnZFNhWcygbvMG5vbEO90WEK36zqjGMlrtn2DYSmuZ35uv8BWjQ3slSHho/rdxcVBEpwmWdGuGDZFBk2EmqeLfE9PWaS5HJmqB6olEfqd/oRoOhA28T51F1OyLTgn6mAHqAIrNLfC0QEoYgi5GICTGDxEhiODiOamP33cyOexHDYmBXJdqnuVwkSZfeRq2imDHJKXKixg/muGCHCUifiv3WKJc+78EWfI5OOqrPdOOhZ7NJLf34v3iuWR84EmAATYAJMgAkwASYgCETiYYToNVd/JOnVyL2/RNd0PiNMgAkwASbABJgAE6iUQOuZFlx+wUbL3U+dOoUVK1ZU2vU5248Se2hFkIsJMAEmwATOCYFCAqwjnwxgrb+wNXSLcw25Yd0Cw2a3HG8yMkV4lSySxzelB0lEDZ4D4ZU45CF7De4PbkaYFv+LlYiVWxkdwI6hXtx50oUlo6U7AoXUMI74unDmJIkn8kSkOULduGj3F6HSLygyNdZQhSN3XIuor/Torcy+eqwLb+76Aeri+RcuQ6RE+ZO6aoperDFdrxolioxZQOV1v4ag//m8I4oZAXT13IpkiiyjqI6lzuBRPEsxbYWv3Ubyk3LCTo5ZY2bMYbH2s4VEIeHd9Xsl3LkrCd9Y6fdEzGlH+47N6LpwHVKzKEYMRrtxbc/P4TcGCk5RCKP2BK7AHv/liJEA5oCjzhRjnbKX5kjUHBnAB3tfxsWDv8OFg0/nPdZLwWvxmv+ygmMRnxQPj3rxaFcDRuPF71vR2QX+AVxX2w2nMjO7eykeR9XhFtPtytvWM1uXBXpIhHVcOGEVcbdrCQ/Au+9yOOITzwMpimPn78QDp7Pdq6YPrNk1hncuPYNbun+AJWFrJ7m/Xf0X+ErTTVm76uMkfuz/muU836pei03ymoIMyMOKrhwSQCkkqdJ1M4r0bAmN54QgK2q6qIgYwiDFECpnYwgVXYNmn4xbFRGEIoqw1HJSTKPHXto1Umqf3I4JMIFzR8Cg+OTBiLVb4kxGEac/BhgS4qvZ+M0DCfJt9GwupbpH4/jgj/pKacptmAATYAJMgAkwASbABJgAE2ACTIAJMAEmwASYABOYZwLx4W78P/beA06Ss7z6PZU6x8kzm3PQaqVVRhIKIAkwyICEycZBNrKxkQg2GPz9Lr42xvZnY8x3/dlgjHEAgxASCMkSQUIoorhIm/Nq8+TY07G6+z5PdfdMz0x1nJ7Zmd3ngVL3bFd4339VV3fXe+qcU1+5w7YVIsA6yztHNi8EhIAQWIgEygmw/s8nP4UPhb6LoFl+UGnYaMKj7e/CiKNloot1C68ceeHVii5yvJpb15I0yQJ+ElyHpwOVnXaazCi2jZ/CVcP9uPJMGzpHWmnp6ix0EloKR1pP4LivH4mdm5BN2IvVNBJdsfjKSyKsQrHY5uhNV5DgpnYWqfhuvLv7ITRlSgtOhkns8fsdrUg7N+EGXAYnxUvaFQ9QdsddOBTxYyjlADsJXRoepOiZ+l1/qnk/eN2H0Nr8s5KzmmkPzvS+A+k0xdxQI1/ATvwCO8quWiMxyC14HTYoKyfm42XHELWEWEPTplGKNJxN8XHSjKAV69hOz/iR/9bJeYPdk5Y8uxOOaLzqTST8Hpy8eit6L16HbD6qreqFS8yoZ5K4uv/HWBfZWXFVp13LSXT5dkT1XPRdv+7By94l2E5TRMuJ4KZXGzk3fbjnBayP7MUt5H5Vqo56N+BnbbeVdYIaShr4UXeXdSxWU63OuBU3uNwTrWb2kvO4Bket/dW24xCMWO1OLFkSOmYpUk8t4wDYe+EaHGInrAoirD0jfVix5xZo2ZyTSGDlozi85Bj+Y/d76c7S0vGkXa4oPtn2JG7v/U/bfh71bMDbLv4SBgzv5OvZJJpP3QU1M/N9sEztxPsct5blSsGk9A7InVcUcnNTneRuVTh18mNekGVqHoohdMHn8CLgpqkohtDtD0xsg+9uDdbgVGhoKom67M9rszogZGEhIATmhcBcuF81VHzF5zZ99YwOAAAgAElEQVRy6FLKCN2LQYkAa14OG9mIEBACQkAICAEhIASEgBAQAkJACAgBISAEhIAQaAgBEWA1BKOsRAgIASFw/hAoJ8D6ow/8F9qCflzb9DUsVfaWhZIi4c7zLTfhpLoUyROnkTzZR/lY1dsKKBRL4ljeCceSNigNEpWUa/AoCUUeCm3EaWew/M6mPlw1dhzXjZzCysEOdJHwSi0jcCheGTsqnQr34ES4F2klDfPQKmTGSotGNuz7FpqH91urSJPD0bEbtmFo/YqaD0aO4BuOP4cP9b8Kb5l90EecP9fagRXG5VilLJmxnXhGxfFxD45FfThGj7HMVBcZCpbB61v6cGGD4tymN8Bh9JD46ufkimPvEpXJ6OgdvAkmOWCZ1OensB1HKXqwXLnhxE24Cq1KuGquvG4WYY2SU9aINY1NPE9gpgDNCzd5a4WtqcWaQmVj2lSKH2rdedgS9xgU1VltsRDrzKWbMLhxBQl7Sotuql0fz7difD8uHXyCIgnLC+sS5Hj3fPNN6HZPHp8saDxCblg7PJ04SjFxhYy/9uQY3jG0Gx2JXnJjuxcOEnvZ1agRtoScpmovlklnFfxyOIwXBprpnVW5vxodn1c2D+Bicr7SqtNKzmiWQq59waNn0Lr7CLldTQoja2HKzmX9m1ahf/MquIbHsObhZ6GlS4si+zeswLEbLy0rwmLB4J7BEaw9dl2+KWksv+FvsT/Wgf/e9y6K4Szt+BQy4vhX5z+gPXnathtfWfF7+LfOG6e85h6+H+7xp23nf6/jbQgqpc9r7H41IcAiNyqFoqsmYgh5v+QdsDKKDpPcrXRyVwt4AghyXOFEDKGLNGmTfQrR8VVt/ClvotnHx1SdB0EtO1vmFQJCoKEEzKwJFmA1stIkgh2Nm7V8RS2/eWqjGh+uuol9kTT++MHGO3pV3QCZUQgIASEgBISAEBACQkAICAEhIASEgBAQAkJACAiBqgmIAKtqVDKjEBACQkAIMIFyAqwlv/d16MF2ASUEhIAQEAJCQAgIASEgBISAEBACQkAICAEhIASEgBAQAkJACAgBISAEhIAQEAJC4LwhIAKs82ZXS0eFgBAQAo0hIAKsxnCUtQgBISAEhIAQEAJCQAgIASEgBISAEBACQkAICAEhIASEgBAQAkJACAgBISAEhMC5QUAEWOfGfpReCAEhIATmjYAIsOYNtWxICAgBISAEhIAQEAJCQAgIASEgBISAEBACQkAICAEhIASEgBAQAkJACAgBISAEFgEBEWAtgp0kTRQCQkAILCQCIsBaSHtD2iIEhIAQEAJCQAgIASFwPhL4i5vdaPaqi7LrmqrC4XRCodZ7dS8cmmNKP7KaE1lnYMq/uQwNPqe+KPsrjRYCQkAICAEhIASEwPlIwMyaGE9GYGbTC7b7hqIjYH3v5G+mUkJACAgBISAEhIAQmD2BE8eP4Zptm21XdPToUaxcuXL2G5njNShZqjnehqxeCAgBISAE8gREgCWHghAQAkJACAgBISAEhIAQOLsE/ukdXrT5FqcAi8kZugGHwwFVURFyBK3HyVKQ8bbSONjU/jV7HdC1xdvns3vEyNaFgBAQAkJACAgBITA/BDLZDMZT44iZsfnZ4Cy34tbd8Dv8s1yLLC4EhIAQEAJCQAgIgRyBcuPoIsCSo0QICAEhIARmEBABlhwUQkAICAEhIASEgBAQAkLg7BKYEwEW3drG97cp6vw4ADgMBwyDhFjkgBUwpg56ZZz0t+GdAtlB4qswibCkhIAQEAJCQAgIASEgBBYmARZdsfiKRViLqQKOAFy6azE1WdoqBISAEBACQkAILFACIsBaoDtGmiUEhIAQWKgEGiHAWo5u/K3xdXQpPWW7aWbbMZT6KNLomlMcrwZVfHGjE8PO8nfU+5NZfOxAHJcPVr6IkEEGZ4J9ONbUDVMzbdvv7h/C6h89hyHXZhxdfWvJPjYP7ICyvhtjKzpq4sADaLtwCC9jD5xk9/25vgFcnEiWXcf/Z74T383cWGKeDC5TDuB27Ulco+4mc+7GGlD+IrMZXzFvRdwVxps6zsCn23Pzeg4iHHypZD9SKR92DVyORzO/RAyJsv1di6W4GtugK1pNbBfjzM7hCDpf3IOmg8drMlYfWdaO01dcgGh7U13ddqfHcWX/T9GWOFXX8rzQc80347h3PSKmjif7WnF4fGosUakVB40EbmjtxXJPtOK21ZSJpgPH0bL7CLz9wxXnt5shFvKjb8saDGxYjozTQYPYwJm4C/vHAjgY8SORaVx00ubh1/Dx7ffAMO3fJ9y+wTVLcfTmKwCKerIrjgHY153A1lQTuq78xpRZzIyKe/e/A6/0b53y77erT+Bj+n2269sduBw/8v8O7lkWyr1OAAK9fwXd7J8xf1Dx4z3GW6EodoP8KlQ4py6ja1A97JRC/8yTMblcigbtFZViA1wB+Ggg35nvr07xVga5qxQq6GSHlere606KuvJL1FVd7wNZSAjMJwEe3Imn47PaJH9fisRNpNKN/V5TaJSSikAxy7eRt5xMJpFOVx/P0uxRoDVQKJWhz0EzlfueaLjc8yLC4s8Ap9NF/VDhN3xwUvRgobKqhqyHXLCmVdBtgOMIpYSAEBACQkAICAEhIAQWDoFUJoUIxQ3y42IshS40hFwhGKqxGJsvbRYCQkAICAEhIAQWEAERYC2gnSFNEQJCQAgsBgKNEGBxP/2I4u+Nf8LN2vay3c5k3RhMfRzxzNUNx8NDXF9f48DXaMraigAmN7l1KI0v7IihIz45OJchARKLq0w1PfGYor9HXRESX/Uj5igt/ml75QBW//g5jPhW45WL7gIPMtmVJ3YK+iWHkAx7aup/JBvFI9lncUrpRhMN5v1zdy82J0tfBDGzKj6V+jDuz1w3Yzs+2le3a0/hQ9pPsEY9U3U7UlkNR7MdOEZCOp0EaSFlDGFEEKbHAK3TDnkmq+C+9OvxT9l34squGNb5I1O253a9hrbmn9Ky9oOk6bQLj3Zfgp9kdpBwr7xQ7loSXl2KzSUEIFV3c9HN6O4bwrKnXkHLvmM1tX1w3TIcv+5iEmI117Qcz6zQnY8XDT+DbUNPk7CmtgHu3YHL8GzzLXhxsBk/72tDMlN50FVTMrimpQ/XNPdDV8tvz9M7iI7t+9Gy6wj0Mu+RUp3O0KDxwMYV6LlkA0ZJrMYH9kDCgV0jIewcCZKIdJqQqGZ6pRe4YOAIvvDc1+BIlX5v929ciYNvvw7ZEpFNkUwUJw75cf2FP4Wn9dCUjfH78dv7bsPPTlw/8e8uEjU+7bwbLcrojIYlVBceafpT/Pmqa3HakxN9uUcehG/ku7adeJ/jbVim2gtsFXhnCAVVrxuaIy+84sf807Tmgql74HP4EHB7ENByx4iqq3B5Jx1VvDS4z9EC1RSLGlp8c7fvqmmDzCMEhEB5AulMGoPxQfpUqe1zpXitLL4ajZlIpiuL6+vaH9RGNTZIi5ZuI7c/SQJ5M11aUFvXtqtcKJvJIJVIgB8LxcKo+RJhcfSg0+Wkz2sdQXIe0IqEshk3ib/JHau4+PzMUYT2At4qOy2zCQEhIASEgBAQAkJACDSEwGKLGyzXaf5e2uRqmhaN3RBMshIhIASEgBAQAkLgPCIgAqzzaGdLV4WAEBACjSDQKAEWt0Uhgcxd2vfxccPeTaW4vaPmezBqvp/+qbL4opp+DtDg/f/a6sSLzZXvbLqlvxvv6D1OAgZyR1BJcKXlBFdpEnnUZCVEDWOXnVUkvGrfcQhxZxgvXvpppBxTI1cK7dcy4zAu2Q94qnNDYLedvoQTLyS7cdjzM2pvDJ20vX8h8dXKMi458ayBP0jdhccyl05Bt1Y5SaKrn+I2El/5lPLODQNZP/ZllmNvdgX2ZpZhX3Y5DmSXIgV7vhrJo0J5MRaLskJKBE0kzAqBRFr03EfeVdsz63DMuwGXto5ablhB9xl0tT5IZj72PMy0hu92b8ALmdfKHgIGycHegmuxWllazaFyzs7j6RnA8idfIUesEzX1cWDDCkuIFWsN17Qcz9wRO4Ybeh+ANz1VWFdqRd2uZfh66A482L0M3fHqhDOrvBG8peM0mp2l3d74fdhMArT27fsQONVXcz94gTi5XXVvW4++rWuRImFQ1NSwezRIoqsQTsVqE0wWN4Cd5Vb5ItgSGqY7LzN46ORScs4qfd7bPHAUX/jF1+A0S/e3nwRiB99+fUkRVk96CM4zTlx81TdnsODzyr17b8OPT94w8dpHtAfwKeMeW27PN70B25WP4//dknMpU9PDaDp1t3W+n15b1LX4FccbbNejwEXLTO234tCh8aA7L6HTf/MvZ+kiadJBd6qSc0rQ40eToZPQL6fOcvvZHSsnBrMirhzBqvd3Kwmw1Aa6y1S9YZlRCAiBqgiMJcfAESezqdFYCglzjsRX1DCF2qikyreRna9S5llwCqDzu5lMIF3iO+J8irB0TScnLHItJMcBFmEVKkui2axr5nnbRw6FXnEpnM2hL8sKASEgBISAEBACQmDWBBZr3GC5jjtUh+WEJSUEhIAQEAJCQAgIgXoJiACrXnKynBAQAkLgPCVQ7oPjik9+Hr36VpIPlI/ym47uJvVlfIncsPxK+QGqA+lLcCT1CaxHEDoNGqVInGDqqZz7VN6Jih2oCo5UqSJnKn698Pd+GqD/77YtGCuKObHbnS6yzb59YCc2x+sTaExfp2twFBvufxze3iGkaYBp+7ZPYMy/vMSRlIZjywGogfJClURaxdFxLw5TvNnBcQPJlh/DEcrF862hAb2vdvehvUyczWjWgzuSf4QXsxutZVgYdZO63XK7ukbbPaNtSXK1OpztsgRWOcEVTfTYR95W81EePUouNyTQMqLwGuMUVxOB1xGFUx/BLvUEBvTyMXcBctX5VdxI7j1yMaWwv3yn+7HsyV8ifKT6iED28ei/YDVOXHsR4s3VC1p4my6KJLyu9yEsix0ue8iMaz7cbXwGjw6vpPnsYuqmLu6l9/jNFF25JTBi665mbXtgBB2/PIDWnYdgxMrHU9o1jp3y2AmM3a6GV3WBneMO0Htv53AIh+gxU0U7S3W63RXDhSS62kyT35h0QemPO3HvsRUYTJZ2Y9o08Br+kkRYbrN0n1g4d+AdpUVYBxNncGVgDwKt9vvlm8//Nh4fucjaF+xg+IzzowjYnLN5v73g/jw+v2YrdodyCqlA35fgjM10O2Qx5Eec74VTmSlYI+8V2tJU1xPGq/k85GyVPyQKblj0Z9IIQNEMhNwhElk54CqIrtxu6PkYQhYTNDmbq3ZNkZir+TiryzaEQH0E+E77gdjArNyvYkkTkUR1Ive6WlmF+9XZEl8V4gbZAaxczacIy2E4YFCMrM/wwkXOhrki+a63zXKXLC7+i10KRSRb15EpCwkBISAEhIAQEAJCYFYEFnvcYKXOe+n7KE9SQkAICAEhIASEgBCoh4AIsOqhJssIASEgBM5jAuU+OL75rWXwkRjjwOBa7Btah70D63B63D5eajrCNcopfNX4Etaqp8vSPZppx0eSn0Q0tRzLTdWauvxjMDr6oIZIeFEmboz9DZ7wr8ZjwbUVIweXJEbwvoFXEE6Xd36q9lBo2n8Max96GnoiZYXQ7Nn0m+hpv7zk4vrq16BTn6YXj5P1kxDjUMSHQ2N+HI96SPShQnUdh3vJPVAdA9YiF8UT+L89fQgWxclMX1dfNogPJf/Ecq1qwijep/0MHzIeRTs4KgfopddZZMViKxZZsdjqcHYJuVqx+mHhlGIMwL30P6G5eso2So0vR7j/dngVJzzkYubmiZy1Cs89JODhf/PoaRjkblYhlXLhAGhQS/wnesgR65cIHuuueo0sSOq7cI0lxEqQI1TVRQfylpEXcPng43T0znQeMUkK+BvmZ/GMuamKVWZxaXgQN7b10P6buS6FYqWaDhxH+y/3I/Ra9RGaxRtO+D3ouXg9ei9ah4Tfa73v2OlqDzlelXOnqtR4v5G0nK54anOVFk/FSWj5/ePLcYREXqVq4yCJsJ79GjyzEGEdS+/A9Sues91EZKwJ9730QTyVWm2JbP9Ivwd/qD9gO+8TwVsxnPg93Hmlz3rdEd2OYP+XbOe9Rb0KFzsupNemD67r9C8zRWeKywHdnT8HGbRMXu87EUNIF0mDHi/8+RhCTdfg9ObawRUgZxVHBfFtYV6PQ4PfVdklsdJ+lteFgBBoPIFIMkLOg9G6V5zJZDEYTaKC/qju9fOCldyvUhQfm0yVdi+c1cZLLGwXN1hpO5YIi8Ss8xH553K6oOs6QuRWWIgizDjJEcuYKdR1GRq5o8o5utL+k9eFgBAQAkJACAgBIdAoAudS3GAlJkFnEM4qrx1UWpe8LgSEgBAQAkJACJxfBESAdX7tb+mtEBACQmDWBCoJsDo6pg6EjCT82D9EgqzB9TStQ0+U7mIvUT5yVfmS8c+4WXu5bDvHs058MvX7+FHmCms+B4mSlrIYiwbTVgZH0NXZA809VcwwTo5T9zZtxUF3S0UGV48dw5uG95PMqLwrQMUV8QwkgFrx+MtY8vykm9TxZW/EoTW3lVxca++FsebYxOvJTMHlikRXJMAYSRW7wpBTVsvPaXqMBsZy4pOrozF8qbcfnjKjisczrfhg6rPo0obxW8ZP0JnuxkGKDGShVcHdqp+cxhZ6ae4jcC39JjnilB+ETQ5fhsSZd1B3qhOPacRyQqRFwizrOQmz3IXnLNQqEmzxv7vIke1cEG0FSKTEQqzAyd6qd3+GYtpYnHTymouQDFR/l2BL/DRu7P0BAubwxLbYReqzqTvwnbR9NF1xo9qdMfxK52ks9cx0z3OMREh0dQDtrx6EY7y+iKqh1V3o2bbBcr3qS7lJdBXELhJeTX0PVo0pd74iZ76NdJ5it6sV3vGqjxk6veHx7g48199acoNVibDWUzzoO9kJa2asITuhOIM/QFfA3vVvz+7rsaN3Cx5PraWzQwRPO++GW5kpHjiVbcEv9b/BN9etwM/b6TMhm7ZiCLXMyIy2d6AZH3L8Kgmppg+ia6StKjigFC1Gx5oWdOd0V/wfFmFRsSgsSQP2Dt2FgNuHZgc7aNFr9H+3bzKGkF1VfCViX6c3ztBUNFHkoZQQEAILi0Aj3K/GYibi5tlzv5p38VWFuMFKe3i+RFi8HZfLZQ12FaIIs2R7mPXYf3/nczSfq6WEgBAQAkJACAgBISAE5pZA3IwjkoqAv4ufD8XXE8KuMHTLgltKCAgBISAEhIAQEALVExABVvWsZE4hIASEgBAgArUKsKZDG4yHLCEWT3tJlDUYb5oyCwWN4KPaD/AJ43sVef+j+Xb8vflrlgNUcbnoWsByEtCsIGes1a19GA+48N2WizBKA/PliiMHbxvchQti1QtPCutj4UKSvKEoEBFucm3hu/aNSBTrv/8EguQsVKiB8Ca8uvUjJAqwHyxS2M1r834MmA6KFcwJrthtJ01RZ9NLMQbh6roHumdSrPXmyDi+0DdA4V2li4VW/1d5F8ZNHcfTLVakoFmlMKniTpnHGYzQC3B2/GBCeGa36WxWQaLnrUgNXUMvV46xm03zFZKAWK5aRYKtnIgr76w17TU9L5ibzTbnbFk6ngN03Ha9sJsiMyfFUZW2x0IsjibsvnQDUh53pdmt1x2ZOLZFXsSSyEEcSzXh39JvwVOZrWWXNZQ0bmjrxRVNA6BNThYJHjlKsX37foQPn4JSh7VJyu0ktysSi5Lj1YA/jN0kuGK3qzPx6vpj13A+NtbQe5tFV+sCozDKOPVVgrZrKIT/ObXEij+0q42Dx/B5csLy0sXRUjVQRoSl6t1Y3vFD20XHx4PY/vLb0Jvx49HkenxG/xZ+S/+x7byfMe/EFv2t+NTrAxS5qsA7fA88ow/Zzvtb2q1oNVhYNvXCpkqRoXaleukcS+5U1lu6KIYwpZNDmE6D9q4ggs6iGEI6FnWKtuLS6NwbdjVXwmy9zqtv9TvnxfWlqgbJTEJACFgExlPj1lRvJUl4NUICrLmscu5X8y2+ypgUz02x1JXiBivxmC8RlqaSc6HLSVGEPvoOlfvunnHTeZtiZqeXCGUr7TV5XQgIASEgBISAEBACsyNgZkyMJcfAsYPnW/G13SZXk1wTON92vPRXCAgBISAEhMAsCYgAa5YAZXEhIASEwPlGoNwHx7f+Yxnal1YfBcLaiL5Yy4Qgi0VZI8mc69Ib1ZfJDeufEFDKO9c8nr4Id6f+gAL0JiOmpu+TrINCzpqcE1PWwwP3U8U4XUmKHOx/FU3pmDVAFSc5VRwJxGiye5z5b0kSguXuAqNAQCyLB3DF9lFsO5DEakp0Y71F1N2Kly75FEybGBVezjRS+EVnH/bGvBUcdrLQA7+Eq+MBKNqk09d7R8fwmYGhaXK0qTReyGzA7yT/iHhV71I022OcxSdc2YYJoNJwtj8MR9MzZZuWTTsRO/V+pMc3zLYLsvwCIrDRP4JbOroRpPdLoVjs2EZOVx3keOUcrW9QfmRZO3ou2YDudSvpPRi2nK5YBDmb47bTHbVEV5tp8pKDWqPqdNSN7x1bgTHT/ny7gURYHEdYXoS1jJywbrB1wgo3PUIxfidsm7tv77Xo61uFoYwLO5Mt+JHzU6SBmtm3g5kleGfyb7B1RRg/2+iDlupG05k/tl3npcomvFGnSFaNRVKTwjIFnpyL1bRSSHylkwjLqqIYwozqRIoiCHnQPujxTMYQGgac9HehQs7q72INexzkqiXuKo06dmU9QmC2BPiO+8H4YN133vN3vMHxFC3fAJfTUp3JpKHGOM555jZMEkMlkqUjZ2fLp3j5LFknphJxcOxgo2q+RFiGTudtpxMhg6IISZCVpe/OWY4itCmOIeQ4QikhIASEgBAQAkJACAiBxhHg781808NsYr8b15qztybLmZXiCKWEgBAQAkJACAgBIVAtARFgVUtK5hMCQkAICAGLQLkPjsN3U+zTMgcGQwaGaBoJGMho1bsO8VjYmfH2ibjC+JAfX1b+GWvV02Xpv5Zpx4dTn8CB7DKb+dIkUormJp3ivugRLnKG8dHkjkNxxNGU6UcgNWBJrWJ54VUjd7cvlsUFx1QEMm9GW+wK+JNTXb94WyYN0v23L4EevcKAoBoj4dUPYARftZrIzLKpAH5vKIqPRo+UbfZj6W34g9Rd1Mu8cKGRncyvi2P52olvuzOONn6kqcWRINeZLBIUpRhLa4imdcRMftTobz3/mHseM8kDjVwaxkmEMZLx0R120+K/qP/uJd+G7jtQtvWZZDNiJ36D1lU68nIOui+rnEMCQSOJN3ecwXpykioc/IFj3eggt6umA8egckZfjWU6DfRduBZnyO1qj2ep5XS1byyAZKb+gVxu5xYSXF0YHkKzc2Y8X41NLDl7JKXjvuPLcTJqL6ZcP3Qcf/nMv8BXxgmLoxX33zZThGXog+hq/55tPGI06sfLL1FkIL1Hx+j9eU32WdymPWXbzjuTH8fjmcthXtSEaIcbwZ7Pw5HYP2NeFxz4iPZr0FmAVRRFqNC5SrFz56OPFS3oybmfTYkhVCiGMAQnuR36XD600P6diCH0BybuWvXoHnhIqFVN+Zw6vDRJCQEhsDAIzNb9KpIwEUs2ThBrR0VJRqCkZkYjp9NpS3w1WyeqinuCPg7T9F3KNGtzKWDBVjqVE2tpdPMCi61s+0f/brjdc+4E4HQ44Xa4KIqQBrzIvTDjIadEmzap9G8tPsect6cid5lBCAgBISAEhIAQEALnCIHzLW6w0m7jm7w8JW6mrbSsvC4EhIAQEAJCQAicfwREgHX+7XPpsRAQAkJgVgTKfXAcucuHlaFJp5A0jduMkgiLxVhDYQOjfh3ZKXlh5ZuSofi43pE2XHRwCFtipxGjAZYRVcWwpmKIHkc0DcP5v/tUBx5XNuCMSgNCBcGVxoKr+XEZqAVqMNaGpSMbsGx4A7pG18GRduEhTxJ7HeUHBFX3UTian0A27UMm3olMgqZ4Gz6nfg+/qf+kbBPuS1+LT6c+3LCoQRoGQ6szkRNZkdiKhVb83NcAlx+v5wBam35u9SeRNuiOOy/ZnftwOmHgkfgQuXeVF7WY42sQO/kByquZdLypZf/IvAuLgErixKua+/H61l44yEpOj8bRuvMwuV3th3twtK7GjnW2WG5Xe1ZvwCvRVsvtqpSbVDUbcKlpbGLRFU1LPST2rF53Ws3qS85jZhT86HQXXh2aKerkhaoWYbETlj5VdNbS9Bh8nsO2296//2r09qyxXvNkx/BJfN0SWU6vVzOr8fbkX1giqMSWMAlHtyMw+FXbdd6qvh6b1FUUIchip5zgicVXLMKyK5WcqTQWRs2IIfRBMdzwO/0UNeiEMx/36qQYQi0fQ6irOtgFq5pykvtViLYlJQSEwNknwMKlgfhA3e5XZjqDoWhtoqSae00OXWp0gBabek6cL/FVvXGDqZSJY0e6cZLih5lzc3MQGy9YCQcJWe1KoXOr4XbNqeiJBWBOpwsBB0UR6m5k2HmAzu92xUJZFsxKCQEhIASEgBAQAkJACNRPgOMGI3QzQTIzdzeT1d+6s7tkyBmCw3LtlhICQkAICAEhIASEQHkCIsCSI0QICAEhIARqIlDug+Onq1djSX6A226lGUcWyTXkhLQ+g5H1WQwvoVg+EllF6Gb7KAkJxgsT6ZD4Of9bxHqk18kZKTlfqoaaiMxuZiWrwjO+AoOxNTAj60lQRVAw3X2HALBzV5oFRZMCN4PkVH9nfAVv154t24ivm2/B580P0FBgfTFaPj01xdGqjQRXLeTsYye4mB0NMidznkR7yyM0oDd14HJ/XMV/DDitY6JcvYdiGO8cyuD54Buwy72V3LWMnOOW5bxFLltm0fMp7lvMfJ5UM7OFdB4tv8w9jrd0nraOP9+pPkt01bLnKFQaRK+10oaO/gtW4fCFF+BZ91pyuwqiN0mJg0oAACAASURBVGE/kFvNulUlg3XkxsVuV2vpUeec0QZXSiPRUCZFEaZmyTWzC95L/c34aXenbVziuqETFEf4L/CnSse5Dq5dSk5YN04RYen6MJa03zvjvcgNice9eOnFt9Mgfe5cdVv2YWxVZjpb8WsfTH4GT2cutOZLbXAjpP0J9WdmW1YqnXi3dnOunxQ9lTsP6nTWKuHYp5M8y0+CW55/Sgyhg2IIfVYMYYAcWgKWoIvdXCjOyj0pymxyNZODVuVzIn/stPldDd6zsjohIATqIRAlV6lIKlLPotYywyS+StXx+VHLBu3cr9IUAZjgKMA5jD2sN26Ql0smUti14zAGp4maPR4Xrrj6Ahj0+WlX8yHC4vO0m87lYXI3VA0Xsu5m+7bQvzb7nBRXKN/lajleZV4hIASEgBAQAkJACDCBQtxgzIzRdYXGX9s4Fyjz99Iw3cjF8dhSQkAICAEhIASEgBAoR0AEWHJ8CAEhIASEQE0Eyn1wfPV1q+FucmKMNA3W5FGsx4j1d+554e90DdGENTVwkc+cJTcsdnBKj6+jx3UUL2g/0OSmIMF/Nr6MG7RcFGGp+t+pd+Of0m+nlysPSOlIW8KqgptVIUbQ2wBXq2p2i8PoR0frg1DVqe4UT4/puH+Y4izL9EGjQc0/GRjCe8cmB2aHjGa81HQjjnvW2UbWFLeJ0+viViTiZDRi4Xk0L9qaiE8szEf/Xq5N1fRZ5rEn4KYoyze29eASdw/adh+xhFfe3qG6cEVbQji5bSOeWr4NL8fbcXSco+cqvx9KbWypZ9wSXW0OjpAjx1zFWClg8VVaYQeoLJwmH9flL4IeG/XhvpPLrCjP6bV2+CS+8MxXaxZhtYR/Dp/XPu7z4MEr0X1mvbWpdvTh9/FNW2S/SG/G+1L/a+I1x/qH4NSetp33Tu02BBWfFTVFdlU0j0YCrNIiOY0EWCoJsYpdsLL0R5LiqpzkllIcQ6jQoLybYggL5TP8cFFUYTXV7HVQPGJlsVY165J5hIAQqI/AbN2vYkm6mz8xV+fsfJ9s3K/mXHxVZ9wgtzidJvFVPIkdrx7C6Ii9sC0cDuCSKzbSd7NScYRz74RlkCjX4/IgROf2jKeF7kWwF4S5yMkx6LF37KrvqJOlhIAQEAJCQAgIASFw7hNIpBPkOj9Wt8vsuU9osofsps0irFJR3ecTC+mrEBACQkAICAEhUJqACLDk6BACQkAICIGaCJT74Fj/t+vhaBU75pqAVpg5k2yyhFg5QRZFfmXcCCKCf3P8LS5VD5ZcmuMb/5f52/jv9Btt5+nAADaoJ63YQIffB7/PgSZHglytGtn66telaWPobPsBiRwmnXFoXBD3Dxl4Zrz8YFogncYXe/txVdw+brLbuRQvNr8Bva6l1TeoijnZyCKZUXPOWpZwK+euFTMnn+de0/PuW7nnKXI9k7In4CHh1cbAKN6CfVj7yi60kvhKo0HzWitDYpn+jSvx8sZteMyzEfsjQZiz4M7vjS3BYWxpGiIXjjmOr2IBkeZBRpm8q1LLpmCkSztYWXzoeByJO/DdEyvI2WumsKgaEdbQmqXYdzvHEeYGt3VtFEs67rF1wUokPHjxhXdMuGC9Hz/Aehy13VW3Jf4M27M5sZbqOgnvqn+0ne9qZSuu1S7OvcZ3laoG0fCWlMspLhJGufMD8Y68EIsWNTVaxuGhOKppMYReDzTLXQtWdECABvOrqYDLgNshd7lWw0rmEQJzRWA27ldpUlkPRZN0vpqr1uXWO939KkOCrAR9N+HHuagMff8xE4manbVYzJZOZRGPJbBzx0FEIuU/X5YsacXmratLdoGdsBzkUjULbXNFPA5y2A26A+SG1YosndtLVZgiYx0UHSslBISAEBACQmDREaDP5yy5FiejYzCTMbjc3lyEOv0msm5OYQHyOegKv+j20znUYIkbrG9n8o1cAcfkzV31rUWWEgJCQAgIASEgBM5lAiLAOpf3rvRNCAgBITAHBM5HAVY2oyGb9tLkyU+Tz1XThY6RGNYMDGJzbw9WjXZj93IVL65z4bVOGuxTG+e2kCVRlRbrxG3xU7g13osLadDNTpqUyOr4WOoP8EjmSgrvSmKDcgIb1ePYpBzHRpo6nRGcCW7EQf9WpNQS8V5zcOyUWqWqxNHR9kM4jOGJWcYJ279T5ODBRHnRw8pkCv/Y04cVZmWRzmue9eSIdQNGHOSecBYrRTGKLNRikdy5Virth9adh9GxfT90ctWotpLkZHTm0k0Iagl0bd8H/+n+ahedMl8s5MdBihh8ZNkVeDHRhXEbN6hqV8wuXBcERnBhcAid3phlyjT3pSKh03nGJi7UyMSsOMKyReICkwSAD5xagn1jM8VFa8gJ668qOGENraFlb+c4wpywqTn0JAk099lu9vChy3D69CbrtaU4jd/BPbbzPZbehjtSf5x/LQvPqv8DzXVmxrx+Elvdqb1zMhqQ2qDAR1OJ8wC5X1kuWLwmdsLKz5ahQYoUOVz5DC/FEHomYgh1Jw3Mu3KOWnzHapOzuao7V10Guaq4xVVl7o9/2YIQsCcwW/ersZiJuNm472O2rZzmfjWX4qt64wa53SxGy6TSiJEgbcerBxAjEVY1tW79cqxc01ly1rkWYfE52+V0oYkiCFUftaPEALROTl0cRSglBISAEBACQmBREMjQ9xMzjgwJrlKJKFLJqcJqh8MJp6PoJkcWYWk0sSjLes6PcqPIotjXC6iR/N06akbBNzhI3GB9O8Zn+OAxPPUtLEsJASEgBISAEBAC5zwBEWCd87tYOigEhIAQaCyBxS7A4uF8NeMkkYIfyWSoSFTF4qppIiszJ7hCli94VSeW0dMmua/kHVmUFDTPUejeQ9AoxktzdTd0Z3gzGVwei+N1NF1NE4uQElkDP0y/Dh4lQWKrE1ilnCFXq9wlFY7i2xMgwYR75YK5c1KBifbWh2lQbZJNd0rBv/Y70W+WV7xkImvxnu4mfEx9GAElWhVbjgw84L8I28PXIaZT1JnUnBBQEyl0vrQHS57fXZMQq57GZGkQtmftCjyx7nL8j/dC9KXqvwimKRls8I+R6GoYq31jdC2b3jnVvfXrafqUZbKk8GLnKzvxVW5GiiJMj0Op4KSisMaAxH1P9bfiib72Ge1aM3zKiiMM0MXWUjW0mkRY78qJsDQtgqUd36Gx7pkOLsmkk1yw3olMJidO+g3ci1U4abvaX0l8AXuydO6hMsLPwNXxoO1871LfiNXqktxrbGqlsQCr9GC66nVBc9C5gvcTu2DlK+EIVYwhZAcsdsKqVBoN6LfIgH4lTPK6EJgzArNxv0qS8GqEBFhzXcXuVyy+SiaSJHZqvOgrTes1zdqdGHmgLUOuV+l0BtFo3BJfJeizupbaevF6tHeGSy4y1yIslT4nveQGEgyuhGKUjqcV18Ja9qrMKwSEgBAQAvNOwKQblUh0hXQSGTNB16VS1mc7f1bblU7Xl5wu5+RNKtNn4juFioVZ4pY177t0MW1Q4gYbs7cUugARcoZg8PtNSggIASEgBISAEBAC0wiIAEsOCSEgBISAEKiJwEISYGVUL1zk9rQ2PoCWdAohimIJkigpTINL/Mh/h6zHDLJ+FSfWcyzVpKhnNOHD/qF12Du4Dvto6onOFCvUBKfCzArF7GkkxtK9B6H5DtI1srFGrh6dJMBiIdZV+Yn7HlfdluBob+ASRIxQQ7c3+5Vl0dr0KLwkUivU3piK/yDnq3gFd6iLsRH+4TfiJ91L4MuO4w/0B/Ah7SdwKtUNsqYUA7uCV2Bn6KoF4QI2e5YLcw0aRS91Pb8HnS/ugU4XlhtZcb8Xr27civuWXI2dKO3KUc02V3giJLoawSZyvHJqdL5Q5094xe3LUtxgTnxVXu2lZtNwkAirUilpvhwI7Bv144HTSykqc+pd0atJhMVOWOVFWF0kwnqDJcJqCj6LgH+X7WaPHtmGkye3WK+txjF8CPfbzvdg+ip8NHVX7jU1Ct+6L5Cr2Mz361plJW7TrptYh6I4SIRVOm5Kceh0Ts2LqAzqdf4UbxJPxeGD1+lDEw1YOPMWZi6fl4R1OZGsS3eTS1Z1QsxWEmCpJMSSEgJCYH4JzMb9ipcdHE+R4+QcZw8WuV+x5J1jBxstvqo3bpD3VsH1ivW7kbEodlDsYCpV3fel4r2tUbzvZZdtRqDJW/IgmGsRFg9ChwJtcPtLx0qzORafs9k1S0oICAEhIASEwFknwN9DSGhlia74kT6QLbF2BeFVcbv5M83pdMLIx6lX1acJUVbeMUvcsqrCdq7OxHGD46lxsABLqjEE+OaAJldTaXFkYzYjaxECQkAICAEhIAQWIQERYC3CnSZNFgJCQAicTQJzIsCiC1KkeYCLjAICZgZNFI3SkcqgM2kiRH8HzSxN9Ej/9kTXDfjKpjuQYDERiRa4VkVP4t93/yk2RF8riybqUrFzcwARX96hatrcQ/GgJcTaO7jeehyIN88havK5cfaQIOtgTpBFIiRFbZxARSGmyzIedKgrsUxZgi60khPWwrKmD5OoI5gXdfA1ySciOh4YNsqKUFRSV7wBl2OLss7aNz1xJ+4/uQz9SReWKn34hH4v3qE+QxdAqhtsjakevBK+BvtIoJZZYHzm8OCb91Xr5LbR9fwucsXaB62OQd9Cg3mvnlqxAj9edSUeCG4DC+nqrRZHHBeGhi3hVdDIvfcyfNzMS9TgZKv5uGPxVbVWW1qGokdpKlvcDYq65Oql98g9J1ZgODXV6akqEdaqLuwnEZbiTGJJx7dJgDTTzcWk994LL76dXFV4/Vn8Lr6NJeiZ0TyO3Hxj8u9wNJsTy7m6vg0j+KpNNzT8oXY7ufi58q/Ru55csMjuxL7LJIrSAhRDyN3lfcciLGtfUgyhg2MIfRQf6IFfz53/dBq4cLhy69bogmnYVd15niMIOYpQSggIgfklEDNjGEvWJ1iPJEzEko13oZpOQKHBLCU5bkW4sPOVSW6ojSqOGzQpjogFWLWW5XpF36HT9B2aa2Qkgp07DtH5uvS6HBTVmkpShHaJr1EulwOXXb4Z7jKugIqq5uJe50j/5DAcaG7dBF0v7Y7ocWjwu+r/jlAra5lfCAgBISAEhMAUAvloQUtwRU5XhQ/WWoVX06ka9BnopM/q3O02ddR0t6xCjKGIluuAuTgWkbjBud1PBsWBshOWCP/nlrOsXQgIASEgBITAYiMgAqzFtsekvUJACAiBs0xgTgRYJfrkIQenC2ggawtNa0wN31t2F37aeoPt3F4zii/v/yu8rf/JsoTSNEC/Z4Mfva2lB20KK+iLNpEQi8RYlkvWeowkgnNHn2K+9MCrMHz7oLpOkTtWdZF61TaIgsSwFO1YTk5BK2hqQvCsXiAI+HagKfSc1XwaG8T3hhx4btxeGFfoo5tiyN6K60hoNdWpLElCkx93d+GV4VwszmblNXxa/w6u13ZUiwejehgvNV2Po95NCyaeserGL6IZ/SP9WPXMS/Du7IYVlVdlqa4M0qsdOLSSBEHu5TiebcOxbLv1OAx2MKruArRXS2ELCa44YrDDFaf3QK4BZ0N4lduuTuIrjlGqrv0FXI50FGq2wgA/jbereSe5KJ0/7z+1DEfHp7o9rRo5TU5YX0EwWfp8M0wiLHbCCra8RIJJ+/fUiQPb8Fp3zgVrIw7hvbCPF/yOeQP+xPywNZ/mOQTPin+1PQKu1K7C9cr6/GsUGwsSqOks8LJXx6leJ8UQkjjKLoaQYqp8Di9aSDTAAxWqpsDlC0xsN+wMQ+OBhwolg/mVCMnrQmBuCPTH+i2XiFrLJPfToWjjhO0lt1/kfpUk4VKqjnjAUuuuN26Q11fsesV/Dw6MYPfuwxQZW1qg7vK4sObCtRgdHMWJg8dLdjkY9GHbpRtgOEufO+dahOXxt9L3SIoiLDFgzB8HTeSOqJNrl5QQEAJCQAgIgXkhQK7sEy5X/Lyo2Bmz4Hg127Zomma5YWlqA28O4d9DvD7LJYsmccua7W5aEMtL3OD87AY3OWv76eYvqcVBoCBKdGmuxp5HF0f3pZVCQAgIASEwTwREgDVPoGUzQkAICIFzhcB8CrAKzExjOUZbPoq00VEWo5tcEn7w6l24KHKgIu5jS1w4tJoiVKq804+dALqjbZYgiyML99MUSVUXXTW9MWEjgWbXOEac+zHmPATNdYbMXYaoKVMHxS6jKMGlFCv4C7cLPRQD1sjywm0JsViQxdOk20wjt2K/Lo/7MNqaH7NejJAI598ocvBIovzFw2aE8Ku4AUGlNPOdI0E8fKZrIm7tanUXPqP/Ny5UX6u6U33OTrzYdCPOuFdWvYzMWIIAvWl85gg64idoOm49BlOD1sypqIqBPX4MHSFhTd6pyW4tnrYEwmvH4V9CYqkSh8ho1kNirJwg60T+0RJnZdpwBs3kcgRsCIxaoqvV3kjOKSlf7FaSbeB161qOhZz4ip2vai+F2u00I7Rgeae3QhQhb4HH3H/a04EXBlumbHAlibD+muIIg+TeUqqGV3biwHuuQdeye8kFa6agIU0uWC89+1YkyVGO2/YR/Cd57uX2dXGlCPZ1iX+w9gu1CN41fwfVMXM+XWvHx3HLxMC6knWRQyCdA7USwllyptI5boo3NiOG0A+Pw4MWOo868jGEbr+P1pfb8V6DzoZ65f1g0CA+D+ZLCQEhMH8E4hTVM5ocrWuDwyS+SpEIa66r4H7VSPHVbOIGub9pcoxNc9/zHxF9vUPYu/comW+U/szw+D1YfcEa6Ebu++apI6fQd6q3JL72jmZsvmAVaWNLf4jOpQhLoc/QYNta+J2TgtrpjXXqKkIeOW/P9XtA1i8EhIAQOG8JFEcLsssVu15Nq0YKr4pXzQJkh4OcfY05dHvka2WWGIvFWUUxhlVeQztvj4sF0HE+7iKpiMQNzuO+CDgCcOkFF+953LBsqiYCHMXJvy/5kSMkg84g2MVMSggIASEgBIRAowmIAKvRRGV9QkAICIFznEC5D45P/u3vItFqUvhUP7oxgCHUN2hWQMjDRHHfjYiEP0hCqfIDKMHESXz48Bdwy8hBbCQHgmp+PqV0Bac6XOhvcmAkwHf6Vb/zOE7rVKRzQpB1YGgtYiY72UyWW49hqe80lvpp8p3CMnrs8p4hAQMwQPE0I+ksxkh8MpbOT/nno/T49v4x/OHgiLUy5nCUBsRYiPULtxsvuJyI8UoaWK0IT7hjdaEN+hzF8TkdZ9DR+j8krMjgdFLB1/qdGGJbsjK1mgLN3oxrSTxRea8OJByW0093PLcvFBJ53Ko+hz/S78Fyta9qYifcaywh1pCzreplqpmRBSJsSqRqJPyhHZulfc26u+oCE6vZwlmchzoUTA1MiK06YifgS5c/B6TGNfTv9mH4KAlg8m5NqpFBaFUUobVROAOzi3EyyfktogcxRpGlY0YYY3oIo/Q4Sn+POEJI8529Z6HSHI9nOV/VX1o2BSMdK7+CoijCwoyvDIcsoWI6O/m+WzlyhkRY7IRVXoR15ndDCIbtYgMp6nDfG7C/m+IF6dy0FXtwG35s27Z7zDfj0+aHrNccJMR0tv3Udr6bne/CtnROGKVk2b2KL/7zm8dGhEX/rJF4wNJUTYkh1GE6gpbIKkBxWIG8sMCgCEKD7hrn4ottQYoMqKba/CTykgGHalDJPEKgIQQGYgN0rqrBLjG/1RhFWEcStS9Xc6PZ/So2SLGD8YY4X80mbpDbzu5WaYrxLjYMO3O6HwcOHCvbNV/Ih1WbV4MdNXLLsjwZeG3vEcsNq1StWr0Eq1Z3kUlG6e9xcynCgqcJ7eHlcGilfyOEPAac+QjamvevLCAEhIAQEAJCYDoBK1qQYgVJJF4cLTh9No4jTiVTDY0lttsZuk6fcxRJyEKCeSv+0VWILmThgvW8sTcMzltfzrENSdzg2duh7LYdcoVEzHP2dkHFLfPNPRxtn/ulkyvebyzCKvd7ouKKZQYhIASEgBAQAjYERIAlh4UQEAJCQAjURKDcB8df/92n0NLaNLG+eDaJXhJisRir2xJl9SMKulBVRWUUFyJNv4WE9+qKczvHn4F/8Bs0SE8Xwqh0EoJcH43iswNDaKvS/YA1QMMkwhoKGegLuTDuV6s1x7K2mc6oOD62FAOxJuiqaYmuml2DNa3DWhG1fe3RKFacLC2sYP+Zn4U7cH/TGhzNjqI7O9JQAY9GopUlJMIqOGS1kPtUI0QHhj6EjrYHyOI5iV0xDf814EAiL7optZMvwwW4GhfVdEHRJFHTY73tU5x+HEjhA9qj+Kj+fTQp7BxUufgn+UHfhdjedB3GScRTaxWMlqxroZYwJP8j3y5trvD7n8R41lhz/u+FLMxSaJS2KdmbE1zFjqOdHK7cmQqCoBIQzZiKaJ+DYuQycLek6Bru/PQ8qnknBFkszGKhFouz+Hmc3anmQGyTpovUKXV24qsCRoN4a5kKEVtFUYSF5U5G3bj35HJEzEkBWjUirKH17Rj/aA8JnegO72mVSTmx69E7MeIdIg1UBh/FN0jWOXPgPk1Cql+L/yO2ww9FH4F37V/PcP/jVSu4koSTGyxXKyWr02NeeGXd5T3TcUVxU9SUK3/h3zn5JkvS/nSSA5bX4UYriVd5zSq5ori8kxEBTa7mqs4xYXJScdCyUkJACMw9gXrdrzh6b2g82dDvRaV6y+5X5vgwkqmZ58RaCVlxgzRYa6mz66jprle8ihPHu3GEnKzKVbA5iBUbKcqP1au07TSJ17g0Eqyye8KhXQcRHy/93f2CLWvQ3tF0VkRYWRLkOvztaA+0l/yeqpHtZQs5JEoJASEgBISAEKibQJlowenrnC/hVfF2VboBhiMJ9bMpgiq4ZRXHGFquWfLbqe7jrsYFk+TCxuKSem5eqHFTMnsJAiyEbHI1VXVtQSDOHwEWJo6lxsC/L0uVOJjN3/6QLQkBISAEzhcCIsA6X/a09FMICAEh0CACtQiwpm+Sf/RESILVUyTK4ud0X+CUWU1jWT5ykNxUyhUJvHyD/wXX+M9z0VPTypPJ4C/6BnBLtHZRiElOK8NBHQNBB06TM0Dal54LLcaUFivEZ+OBCLp6ckKyUnWy04X9ayfjE8dJsHMgrmF/3EGTiiHOGmtgeeCaiCpcgQ54lcpxXYXNW+IJugihqVG0t95P7goRPDam439GDBoctdtruSU1Ggi8CVdhk7K67p7sG/XjwdNLEM9M3o3pp+PvTv1B3KE9ArdS3YCpSW5gewKX49XQ6ygyrrRwxuort7YawVWlXhXvQo7oY0cKThM6i8IsNWuiJUEOZuRsxaKr9vgpOPKix0rdWYyvJ8l1r1iQVfw8YgTIsKv27EJTdcBUK9jS0+7mu/DYNUTl+fkiUckBeYoiTI+TQKl8zJZC5wheZ3GNpnTce2I5Tscn388rRskJ6+mvIFTGCavvvR6krhu23aUD+2/BocMrkfTFcBlexdvwM9v5+sxfw2+b78JOpOFe9g2KD9w/Y75s2oH18bvxzmAPvaaTfjE/gG69v2wYkqOh7nfPiCFM83uW4gA8BsUQeuxjCP0OP5x265zWKp9Th5cmKSEgBOaewGB80IqGqLXGYiZdXJ8f96v0aA+SyepuLCjVj9nGDdq5XvH37deOnsZxEmCVq3BbE5atW55z4jSzFOGcpLhaZkexRuTUqNFALovLDu48ADNlvy940Hfbtg3kjug7KyKsjLsZQW8TRQ2GS3bVT+Jcj0PO3bW+l2R+ISAEhMB5S4B/e3GkIP8OY7crm2jB6WxSJkUfp1IUATwP30FK7BiOJHQ6Flj07hS3rEKMoXwmN/K9JXGDjaQ5+3U56BoOO2FJLQwC/HtyJDFSlTDRZ/is60ZSQkAICAEhIAQaQUAEWI2gKOsQAkJACJxHBGYjwLLDlCHhAEcV5lyyBrDPuxanw7eTiKX8hSMtdQaB/n+Enjpenj5dPLtjZBR3DY1UTBhkOU6prXJc4VDQQG/Yg4GwG6a7gutMjceESqKpLXvH0DpQXhR0dLkbR1aUdubha4X9pkJCLBJkJVQcpMd4BZepGpuKZnLEKrhjsVOWoUxeQMuJkEghodFEd0Gyc5ZCQqe28P3kdtOPewYdeCla/oIbC75+FTegS2m1rKFnIycbSRm4/+RSnIyRYK2o2jGIj+n34d3azynVrLotJEg480roauwNXIYM3c05IbZiQQhPhfWU1pXVinrq/MXN5H2aF2UxoLkQZuk0ENtGIivL4YrcrVoTp8ldrvbB8Go63Z0N48XMBoxnXVih9FJcZA86aR+pVe6barbRyHkytPc52pDdsjjacJTiDEc53tCRc9FK2cTk8b+l+d8tgVWuCkkR1nuGBF0KHVcqvXc0Ov+pHLdHxRfzkzFybSshwlJpsNxBIqxKpZK72vRit7iHKI5w58jkwPXy0W4rjjCcsHeKyziz6P5LGljwzBR9ZdI6Dv/P59Hr3kVJgWncja+Tz1V05nZpPx9P/Ds+S/1+yf9LuJd+y7b5sdO34/WuFbixdZBEmUXiR4raYF7TS/O5oRp5wI5cfzM0n0n7Z3oMoYMiCXWK6+Byak74SaRVqZzkfhUiFywpISAE5pZAIp2wLpTXWgmK3xuNz83n1PS2pKMjSI4P1trEiflnGzfIK7JzvWLx1aGDJ3D6dPnY5ZauVnSt7KKVKDRYTIPG1ud78ReNSRHW+Ng4Du89RB9D9t+XnE4Dl1yyCW5ymtLKuARacYQUpd3IylLELGhqJRcsNzkd2hWbcrR4nSRqnqsvaI3skaxLCAgBISAEzgoBunkvJ7gqHy04vW0LQXhV3CaOE3ZR3Pq8RhLWusMstywWY3F0IUcY5mMMxS2rJpJ8LTVmxhBNRWd51aymzcrMVRDgaw88SZ1dAvz+iCQjNb0/3Lqbrg1NuqWf3R7I1oWAEBACQmAxExAB1mLee9J2ISAEhMBZINBoAVahiTFCKwAAIABJREFUC0kaJH8gvAmveJdU7JVz/Dlyvvo6OaJU7zpwLblg/U1fPwIV3KFeoQH5h7werKU7/S+kOJj1ySQFZs2sBA3yD4YcOBbuwmiABBOe2gcKC2vVzAwu2j2K8Ej5QcMDa7w4saS2gas0jZUdT6rYR0KsA+SOdYyes3ikUUWSESxVmkg004Vl6nK0K23TYmDSaA09hKR+Al/vd9L2y7sGtdK63qHfhIDim9HEiYE/a/yPVUf8wI85IUgpsRYzeKKvDc/0t9JcU/u+VjmJT+v34Gbt5aqRRPQAtrdejyPBzeSClLfUbxzSqtuR73R+fmqAxYMmxpF/Xoswy5GOkavVyQnBVUui24qSm4t6LUMRkZmNeCG7Ec/T44ls24x9w7GRS5U+LFd6cqIsetxknMZqtRstmcE5E4M1or8xii8sOGaNkShr2NmGYVcrCbSaEWWhjyVatHIpLaGiShefNbo7uCC6mjg30HmRIwRMunCUjMVLDn5rmQQMmsoWHRMqu6lNKz5GnhtsxmM9HROudJVEWJGbSORwm/3d3QMHr8eZV9+JoeYXcbW2HbfgKdtmDad+HcPpd+MvyBfxuXV/TtffZ4rI0tEViB77fVzVPIBf6RgjsWS+/TyITqKp6aXQ+Vv35AWeLMDKz540gnQ3uI9iCF0TMYSarsHpzZ1nVFpv2NlcMWqVN9/mr+Bg1ogDSNYhBM5zAvW4X/F3hMHxFDk4VSeqng1ik1yhUiNnJr5/1LquDH23TJn1xw2y61UmlQE/Fhf/vX/fa+jtLS8Ma1/WgfYl7ciQUxgLr2htJbowKcIa6h/C8cPHSnbV7/fgoos3wEFuU/MqwqLP04w7TPHfOjpDS+jz1D7qyO3QEHDZfaOvde/J/EJACAgBIXDOEODo34LLFTte1VDWTTL0eZ5h4dYCK74JjiMJDb5pZTFVwS2rWJh1NmMVFyi7VCZlCa8S5M42u9sVF2gHz5FmBZ10DcLmmsU50r0F3Q3+XTiaHAXf1FNP8X7jSEI+l0oJASEgBISAEKiXgAiw6iUnywkBISAEzlMCcyHA6tG9+HbLxegju99yxU4vFwz9DK7IY+glt6woqhdg8XqXkSX8l3v6sY4ey9VJGpi/u60VB2gw36AfbptIiLXFmhKWKGs5DZpNH96JkNX7Pv8mDPvIv8nRh6h3CANuFV41C28ZzZEjmcHFO0fg5xzBEsWX9PZu8KG7ffYD/zFaGbticVTh/oRGbln2A1X1Ht7c33U0yLWWhA6rtQCajCT6lVP4VxJfDafLb2udsgJv0a8jR63ZXyi0E2sdHvPg+ye7ME4uPdPrMmUfPmN8G5eqB6vu+iCJal5quwGnfBSTuJB+mE+MxxaJsgrirCJhltuMkOAq527FLlfhZF8DpXlTMe7LLMsJrvJTL0pHBU3fAZ2uKLYGh7E5OAKfnn+f0PvSk47AnxpCwBy2Hv30GOBHmtyZ2mNHq97xs5wxRcf3mLMFozSNOVsRcbdhjMVZ9HeEREAZugOY4wKd5JZlUAyimU0hmo5SFFccKRZhlRCROmgejoksW4RPLbGXD0d85Ba3jCI7cycsFmH91TNfRVNibMYqM0YWvX9OQofgzK2lSeR19OG/QoQvCjftw8fxr+RdNfPCVzzrxUDiPyiE0Ik7Ou5Fd/jntk0fP/wJZJJtuCg4htuXkhNW4RqYYXM+pBc1iiG0TE54xvxbPU3xgoozBL6bcWoMod+KeuQKOIJwaJXdrZq9JPJihz8pISAE5oRAve5XkYSJWHLuY3/SNFibiAxBobupa63Zxg3y9tIk2udpuj1oJp3Bnj1HMDBQ/oaArpVL0NzaTMIrjhucOmhMq8CBYR0pOo+vCZp05z5/aZgUYXWfPIOeUxwLa1+tbWFs2rQKOn0PnE8RVobO7+yg4XX60OJnsb19yfm71iNW5hcCQkAInGME6ogWLCbAYpcU3aiXIiH2QhReTd9bOgmwXC7njCj6RbVXi92yLNcs+q3KTsjWY+5mpvOl+DtyLEU3ZpFTudTCJ8DXdMKu3E0CDS3rJtTCRb/C80r/Ri3Q6frJeeAyxwJFdlKe/jun1n1g0HU5FtEtaDfBWjsl8wsBISAEhMC8EhAB1rzilo0JASEgBBY/gUYLsLZ7uvDD8GaK7CrvjNRkRvHe/lewJDVGjjAKDox58UpExfEMDYK5TkF1nYDmPknXYMqLq9x0h+Ln+wZwCzlilasYXcj5f1qa8CPfTNtoP41QbUkmLFEWC7IuJGFWC49aUY3SyP/nm5vwSNFyGl2o82lZBEic5Kdu+um5n56vpwt3v3mYxCIkwipVrFnauSmAgebKwoB6jq4BK66QxFiWQ5aGWIPjCtv0DAmvFCQrrPcq9WJyy9k253cYjaU0fP94B45E7OzAs3iT+hI+pX8Ha1RytqiyznhW4MX2G0lw11nlEvM8W94pzJcaQUf0BNrzUzBVf3RSuR6YWRW7sitJbLXJEly9lFkPkkjV1OkgCfcuJNEVTy3O6i4wWg5oVhQkpRHRxUlLkJUkgVaKhVk5kRY/+kyOI517h5SaOpyfOUuNHyfHrKirHRFXB8ZdbRjyrsLJwDp6b6ZIhBUlEVbSVoSlkIOJ02QXqfJ9U+j9WOoy9UDCge+eWI7+ZE7ctGysB3/99FdsRViRG8gF6932YodD3atgPvlZjHlfxVX+H1Gg6HO2OI6YH4DDfB+OOc7g99b8he08yYHXI9H7Vuu19b4o3re8Hw46f5IKivb1TLGm6nVBc/DFeFogH0PITnWmMwwPiX39FMkRNHLLcRSWTuJZLhZneSuIgHk+P7m7eBwNvohaz8EiywiBc5TAUHyIBEC1xTyb9B1sKFrbMvXgy2TSiMdiUGIDNblfsSjcpO+N7DhVb7H4liMHp7te8fpMWu+uXYcwMlxeFLZ01TIEmv0k7OV2TP2sODOu4tv7PeiP5b6PO+m76ltXxXBZO3PNibBU+q5+7NAxjAwOl+zG8hWdWLWqyzoPa2XEqo2MI8ySyDbrzH3PaPG2wuu2v6HDQe0Jk4hWSggIASEgBM4jAuxQxS4oBaerOpwyF5vwqnjvsjMkRxKy2/I5WSzCKoixJkRZBYFWXqS1iEUn/B2S3a54YmdsqbNMYEL8lP8ePWE5X7jjkb9iT971qNGx10TXIXLXX6oQSRUtm+tpkcDK+nMW17H4veKg66A8naPCRY7jHE+NN8wZTiOxZ4hu9Dhnz59n+e0kmxcCQkAInOsERIB1ru/hc7B//f39GB0dpQvNJvx+P5qbm+HID56dg92d6BJbWw8MDGBsbAy6riMQCKClpWVBdnmx7KPx8XEMDg6CH900CBsOhy2uC6Xi8TiGh4et473QPp+vvEPUfLS9UQKsJP34e5CEV9uriBy8INqNdw7sRn/UwM6REPaMBhGzcTGiK2tQnX3QSIylulmQRY/OHvptOU3gRD9a7xgZxV1DLMQoX98I+vHlcAjpCj9QO+mcxIKsXeSadYbeo5XqN0YitP0xOEhUUaqSqgNPrXgdhgJeGvSK0kBWjH740WQ98t/12SmX2h4b63BcIUcVsjvW0URj4wrttktBNXiT9nps1MhFaq4rr8ngaxZP9Tbh8dPkNmQjRdFh4j3az/Ex/T60KtVHSx4JbsJ2csQaMwruTrO4ODJbFtTJYHIAHePHLcEVC6+85kwno9luhpdPks3QLzNrrShBFl1tz6wjd7ra3do8momNgVFsCQxjuSda9TWhYuFVNf1R6MKlLzVquWWxe5b1aAm0coIto8x7spr1z8U8444WPL/q/TgaXE8irCSNH9Bd15ytOa00artBUZJlq0QUYWGZBKk+v39qKQ5Gcp+HS8d68TdP//MMEVZWJxesP0sh3TRza1kSXD7+i/eh8+T1iIUfw93Or4EjJafXaNaPU8mvwp8N4KOr/g6HXEdmzJMxvRg/+Bn699x5dbknjg+t6IObnVnsYgjZecXLd3pTUVRs4SSfNALkThiAm74zttEgBAsKNEOH05MTY/JFtbDTpjPTWuQi4VfQM3uXvrk4TmSdQmCxE0hS/M9worS4p1T/hkl8lcoL4eeKQU58Rc6rdFFfoanamm3cIG+nlOsVv5ZKmtix8yAiY9GSTeL4jKWrl8IT8tgOSJwY0/Dvezw0uDfzW/GbVsRx3ZKEJZBnERaF5uLQ3oOIjZf+rFm3aSW62pvnT4RFbcu46PxNvy34f+3BTjgMe6FV0E1uIMY5Oghd7UEp8wkBISAEFhgBky5E6JaFbYNqFtGCxS3g35nJJH3HoBvnJhy2G9TE+VyN9RnucNJn43n6G4av5U24ZhU/Lwi0Fp6bVpq+d7LoKp6Oz9rJZz6PtbOyLUsUxe6whcf884mbDYps4AsNnCF0ohfKiZ9mcWnPSS7bQUdtNyTOKUcWKrIIy/CcM0IsdrsaS47VHTlYjjc7YLETFjtiSQkBISAEhIAQqIWACLBqoSXznhUCr7zyCu677z48+uij2L17tyVAKi5N07BmzRpcffXVuPXWW/G2t73tnBBkseDqoYcewoMPPohnn30Whw8fRjo99W4XFqBdcMEFuPnmm3Hbbbfh4osvln1UhgAL2PhYevjhh/Hyyy/j5MmTM+Zub2+3OL7lLW/Bu971LixZsmTOmfKFnF27duHJJ5/Ejh07sHPnTutYZ+HV9DLoggm36aqrrrKO+RtvvBFbtmyZ8zYWb6ARAqxeK3LwIvQa5X+EavQj6rr+Q9COj2M3Ca+GUnXcta4kSZB1Gob7OEL+o8iSW1ZUzbG9hlyw/ndfPwIlIr0K/f4FDdb/cVszRuh8M9vy0rbuijTh9qF9cGZKC6iimhc/6ngfhijmrnRligRZMbrxj8VZJMyaEGlN/q2q8aoFLYXtxem6xWESYe2zIgs19DY6rpCCyd6h34QOtXRcTN2882Ir6zIuX2PLT1OO5YgL9x7pxEjS/oe0hyIu79Aexp36Q/Ap1cVdpunH+cGWy7Cj/XrEdbqgYV2ooUu3+Ud+Yv2P/8HSBc7iSk5RZxR6rzTFeybEViy6clUS4tQJN06xeDuxFk+kLsBz6U3YmV1NAXN1vDdp+15LdDWCzSS8Wu4Zz0XHVVnWZTR2QqqwzIR2ko+B4uMif2xM2RztFxdF+flJiOVP5iMN6ZGfs0DLQ7GNZ7Nea7oMzyy/FRGdHExKiLAMil/UKrnH0LGnlnGl48Pz8b42PNOfO/+UEmGNX5PGyAfs78Q9HmnH0Sd/B83Rdlze8kVcrb5si+6xzK1Ym/xdPBp8Dv/Q9U3beWInPwhzbPKzrp1c0X5zZS8CHj4nTxMM0EFkxRDyP/PEIiyqiRhCckpp8bpJSJA7GNz+wITzXpjuTtUqRASodEC1+p1n8zCQbQuBc5ZAPe5XMRIgRRJz6wiQJfeMGN0YkaXBMDVO7pHTovvsdghHAprkkJqtYt5SO7Sc6xUvE4snsHPHIcSipb+jsPPFkrVL6Fzntt3MkREN/7nHS3E2pT9Mr+1K4M0r4/QZnRNhsQD44K4DNCBtfxOBQufhDVvXoznkhZMcA7WJ7NiZTVDpu7VhiWJnV1lyMMwauT66yNGwNdBGnwMzBWUatY2jCHkwWkoICAEhIATOPoExcnEcp89MJ52f/fSZUJcQayJakJ2uaMpUiGWv0G0ezC9EDS5m4dX0buoa3XxCkYQSqVXiAFgAblqpdApRcv/nuMHzstixrlhMZTlA8YWzYoFVsdBqZiz3QuTmI7GTh76fLqhiIRY7yOa/Py+ottXQGH7PjCRnHzlYbpPsIc8iLAeJ6aSEgBAQAkJACFRLQARY1ZKS+eadwFNPPYU//dM/BT/WUp2dnfjkJz+Ju+++23KKWmzFF7K//OUv44tf/CK6u7trav7rX/96fOELX8C1115b03L1zrxY9hE7cn3uc5/DN77xDcQoNqTaYrHTu9/9bovp8uXLq12sqvlYXPXAAw/gkUcewWOPPYbe3t6qlrObiYVYd911F26//fZ5OeZnK8B6xdOJB8j5KllhkNtDg1bh3T0Y6Ktf9KTQj/XV3gguDA1jg380F1tFFcvG0Y0B0NrJOuAkPt2zB2vprsZydZJcTz7W1or95HBVb63MhPA7idV4a89D0LOlLwqO6iH8qPN9RU5K9W6xeDkWa8UtgZZKAi3dctGiv/WCoxYJuNhViyZ+3W5caqg4rpAcssbLDNZVanG70oK362+EX7GLAqy09LTXi8RVBaGV7bgazWcdATzmlo+qi6bI7edwB/YNlXaXI+kdPqp/Hx/UHyUPntJxkcWtYveyPe3XYG/r62CW+ZHOg6t8UTdLrkxZy9GoOkGWSheVW+JnyOGKIwXJ5Sp2CgY5I81FxVQ3Duqr8Ux6Mx6JbcXuzErymqv/fenVUthEgiueikVXvFsKw6HFFKYTmSG84v2f368T+78YRM1jrIUDpKDg4ZXlBnF1YuyzYg0HSZTFEwu16JFctHwk0NLmIRYgobnxwrJbsbf5Soq0Mi1nlKmVhTNNDi0VBv3LRREW1rd7JIAfnl5KcVU0gM9OWM98Bc3xSXEwC+B6P0cuWDYaSnbB+sGJC7F0+wcRVvpxR/gz9P6ZKZIYQAiPmZ/FtvRqvH/9ZxBXZ15sNiMbEDvxW1O6GTZM3LmuG36nTQyhx0nmWHwnMy1SiCGkfWi6wvDqPvho4GEihtBDMYR5pxSv4aUoQhJOVqhWHw1c1KIWrLRCeV0ICAFysEphKDFUE4k0fYYOjZMrRU1L1TbzhPiKzqkKxVpUcr9qRNwgtzBNg9EcOWjXOd7GaDSBPTsOIknuq6VKpcg9S3zlsx/wOTCk45v7POSsWPmDcltrEret5e+OORFWgkTAh/ccokhE++9FOjkMbti2AT63E152JtRLe842QoSVVXRk3QUHUiBE5/ugL2SLxufU4aVJSggIASEgBM4eAeuzjMRXsaKb4fjTyEufXTxVFMpOiRakz8JZCJ4LFFh4xY5Xppla1I5X5fYqc+VIQhZjSdVBoBo3rRrjHvm9wIIrFl6ZsxQP1tGjuVtkuphqQkhVSkw1l9/o566b1a45RC5YC1LAo9H1FAddDzVmf0NEtSwaNR/HDfI0H8UiLD/tQ5e++DjNBx/ZhhAQAkJACMwkIAIsOSoWHIEEiS5YTPK1r31tVj942RXou9/9LjZt2rTg+liqQex69J73vMdyP6q3+Mf0nXfeaYm45iqacTHtI3a8+vCHP2xFDdZbXq/XEsQx19kU/6jmY/I73/mOJbxijo0sdkP75je/OedOaPUKsFJ0N9lDoY14ybesYre1HhII7RqCYtb3A7zDFcOFwWFsCY7Ap1e++1Gjix2v6/8hNowfLNu2GL2//qylCQ/7ahMN0eVDXKNsw3siWby+90GSAZQW8Qw62vHTrvcjTg5YmYIFNrWqemlO6S5wO8gmiyb66Vj2zv8MiQtInGWJsXKirIIwq/Acyji6yQ79IF2gPEAuWUdoSleyIso3bYO6yoodNGiwrObKq3QKYh3r+leZHEnL5KcwlZiPMT/XHcKPj7UiXcYVaIXSjc86voM3KS9U3ewoiT12dN6AQ83bkGXb+wplibEsURYJsvhidM46yxL+tEVPWWIrjhNsiZ0mEd/cOH6Mk7vSKfdy/BLr8eP4VjwRWUNc6thXRX316XnRlX9kIl5wcndQoJGdRVkxq/x+zjle5VyvrEO4ME2cKmaeM2b8y4x/oJaQwGhClVdwVCq4l03bZ4XF+QKMQndps8OGdY2VXjDogqk/MUBTHwLxPuuR/w7Ee+FosCNZt28VnlzxHvSr4RkiLJWODQeJsMoWtVetYtC9O+7Cd08sxwg5EC6J9OGvKY6wpUiEFb0yjeHfsD8WI9FV+NbxNly969dxfejvsc1h/965F7+CtuRteKjtMfwo/MyMZrOYa/zQnyBrBqe8ttEfxa+vtYnWJMGsTi5VlqSgKIYwRce2yxkiRxYD7RMxhAbFEOZEV2wrH6TXK5VEWFUiJK8LgdoJDMeHyYWpNiHxWMxEnAZv56pYfBWn7+scP8ifx5XcrzJ0I43lCpX/7K6nXZbrFQlr7WJmeX1JWvcwxQ0e3HkIZqr0d1yNzoNL1y+FkwRQdrWrX8c9Bzxlv/dMX25jOIX3bYjCIEcrFmFFKE77tYOvleymi9wG1120Dga1JeDSabm5FWFlSHSF/A0eHJXY4m2Dh2Lmpxd/NrSIkLaew1OWEQJCQAg0hAD/5h2iz+9kCSdyNk5kNyzX9M+NQrQgRRZbTlcNqvNBeDUdlUE3oDjp5kL+TSs1BwT4AoHluEyT9bw47pCvyWl0VTBrxQzyxMfggi3biD9ub8GJavpjIQJwwfborDSMr3mFyUVJq+K64FlpIN84yo5Yev03Hc9XuzmikyMHa/3t2Ij2+ch118PxjVJCQAgIASEgBCoQEAGWHCILisDQ0JAV/fb88883pF2BQMCKnLvppv+fve8AkKQs0347x8lhc2R3CUtScRUQSQKKoBhBAQHPU1FO75TTM+f0o+cpnqh3JzkrYCIHRXJSySyb8+xOTp2n/+f5qmunp7uqurq7ZnZmt15tZna66gvvV/WF93u+53mLI+lNZiJ33XWXvO997yuTWKw1zyOPPFJJ7TU3V95IrCaPmdRG3/nOd+QrX/lKXUC+Yt984hOfkJ/97GeVT+KZOHR4eFgoGzmZRtDdt771Lfnc5z43adnUAsDqBqPI9W2Hy45KuvcIwPlXD4hvI9hbqqxBoz+tAFeHgu2qI1RDMA5BhUMGHpMjev+MLRtr4NeVjQ3y49ZmydmQL2mRRnm79xg5bmCdvKH7LstadYUXyn1zzpQMJLIMDWWsBpSltrkKgR/KwUyOAawFeb4cZB235rfLhrEuWZftlV1jxnI4R/teK2/wHmb/PSqREjRQk5lYLbJcFQNzqqj21uGQ3LR6jvSmrAMOh3vWyPfjV8kBmTW2XToQape/zT1RNjcdUEAOWd8axOnHzpFN0jm0UWYNb5TWxPaKz6XtwpRcOBhskR3RBbI5tEj+ml0pDw0ulnVDDQgIVuE8g8wV6KppUFbivVwUJ5iPVeeWqIIuqTsUsFBnldfT0EF2OrMV/+7XQFf1mwa00vL3oTyVQXGlD5gCW+E/3sK9GjgS7Eo4NegDgMeDIKsXaftQVx3oyE38IOQLY4kugLF6pAmfaHKHRNCu0cQOCae6a6paDmX425y3yFMtx0qmBEzlg8RpwELmVG8AOyCskaxPfrNloWwajclcgLB+UATCygMQt+srOCk+27gKa3ecJvd2Dcrb15wo57ZfBL+V9687pEP+N/8hWemdJV9d/DPDhFI7T5J0z4ll3336gJ3SGSlJE83ri0e1fXgDGcIw+tgOMF8F1UM5UYawNdxWUZYjCjaXhrCxdGlNDene5HpgH/dALexXqUxOBpOVQfa1upabw0nIDirwFcyK/coJuUHmkQMT5hg2pI324DIsDz5DAyOy7gVI01sAz/yQ/Zu/fL4Ew8bzmWd2BuS3r0YwdlU/sC5uzMq5B45ARsWjQKvdO3pkx+btpm5ubG2UxQcuxbDpEfadETBhKdC1gdXLhJUHQ2Q+NM5oGvSGpL2hQ8hqXGrhgE8IpnXN9YDrAdcDrgem1gM5gq8whmdtgJUpS9joAfcywVYOSAuW1pSb+GS8ygHYtTdJDdptUR9AbqEQmIOrZGyym757nbEHMji0lcgmJYWDB/ndAK3CiTMF1NLBWgXwlpOONAVTzWyJPyddNJlp+fGutQSb7MdDJ7MwZmn7cXiDQCwyY01DSwOAO5ge3KOgxQjkJMmG5ZrrAdcDrgdcD7gesPKAC8Byn49p4wGCU0488UR54gn7zCJ2Ch8Fq8Hdd98tRx99tJ3L98g1Dz74oLz1rW+tSh7PTkEJwrrnnnuEDE5O2Exqo0suuWRSQEhkZyO7WC02FQAsvVz/8i//Ij/96U9rKWbFe6oFYD0bmS23tq6sKDmICIQE/9Er3gEwB9i0kDcHGbMBsF0B4BEFaKv6fSSVk3YeX2PhmZtYJ2/ecYuETABEetGejTTLf3R0yGafOdjrUM9yOU6OkNf3PSKH91nLqW6OLpe/zH4PgExVLnIngLLIcKVQLupTkbbfpp9ruWw4Pyobx7bKxvw2GcwPS9gTkiO8B8t8rwlKo9AQehNaSgkWF4iAK635xgmMailw4Z5k1iu/X9cpz/U0VkglLx+IPy4X+26QtpR9CdGdsQXyzNyTZFd8oqxpJDMoncOQEgTYqhOfFjAmTZb1hjqkC4CrHdGFsgGgq2eG58mL/U2yfjBeN+iqIQDQVfOArGyBvGAMzGnFgKtqCe3Ytr56gFc62IqeJGqKgKtaOgn0Ddg49iBYxo9KDZsB7C+8YHHz4DOGIJp69yyM0LMw5ByDkKcsNnKTxBBEikBSMji6A59tEgTDWWhki8S7n8ajXdlxfeFO+fPc98iW0MTnKpgD8M1C7lS9OsAW2Dn5THa4u3bMlqf72gogrF+ACWtAVSXxupz0/ZMxC81oYpG82L1KXtyali8MrpYDwsZ94bVyBoCbK+Xu+fcADFguwTyWbpGRtf9eeNHHPfjGtiE5feFomec9kaD4wbiiLKQD/jySDUGGMNAAGcIgZAi1tgjFopDH0vpeBtJCZiDYQi5+tH8b2FNccz3gesAZDwykBpT0il3jJmnvSKYASrd7l/3rlBQMmK+4IavMhP2K1+XSaYCh6gOCqXQyAF9BdrDUuEGdxDDADeuhvkFZ/+J6U9k/3kvQ1bzl8yQApj8je2x7EPMcY0lCux6aE8vJ+QeNSCO6UD/GwG0btklft7l8ZMecTpm7dC72Ez04VO+TOBhNAiYHA+oCYWFcHgOItnhBEA80SktDi2KrLLXWWNCSlcuuP9zrXA+4HnA94HrAngeylA7GmAm8sbkRIAJwigeAKw/mBpRVj2Lc4MfOmsWiUxOSAAAgAElEQVROSXTgFaUG93Xj+jgYDEnQAKy8r/vG6fqnsOYn8Co9VuVzp2J8xWxaBfZunWVrN6iK80gCqQrzSf4s/k792+lauelV64GwL4Q59PiBgWrvn7LrKUlIkNE0kSvleolyg5TqnA4WUu3YWGOMcTrUwC2D6wHXA64HXA9MtgdcANZke9hN37YHPvjBD8r1119vev0BBxwgH//4x+WEE06QJUuWKHm9rq4uefLJJ5Xs2m233WZ6Yqmzs1P+8Y9/yOzZFhv/tkvq7IVbt25VknHd3cbsF1wMv+td75JzzjlHXv/618usWbPUhsD69evlvvvuk1/84hfyyiuvmBbqQx/6kFx55ZWOFHqmtNGdd94pp556qunzQEDaBRdcIO9+97vlkEMOUSxhQ0ND8uKLL8of/vAHJX9pJVn4f//3f/LhD3+4ap9WAmDx9Nkb3/hGOfbYY1VbL1++XObNmyfxeFxGR0elp6dHPccPPPCAeuYrySr+4Ac/mBQQml0AVgZgg9tb9pcnSoAmRo7z7kxIgJKD2HyqZGSn2i8+pCQGVzQMYQOn8j2Geao/GkufNWR65bjtN0tr2hoEM+xvkttnv0OeD/lke75bduAzJCMCQmKAjVbKUpkjq3bdKQcMPm1ZrTUNh8ojnafZkqibkBBBVpQ/UyQuCEgWwCXa6U1s5OGzm2GoNjdVag7z7xkTYpAIz/W4RmCB6ogRVwR/dGCJIjwq4MbsZGhHVtBOOmbX0H3P7GyUP23oBKuQNaimMZCWb8y6XU4euFNiAFHZtc1N+8uWxhXSMbJZMV01pmqXSbXKk17uCc+WHbGFCnTVFZ0v/fm4vNTfKC/2AXQ1FK+JAaM4T4KuDmoZkINbB2VBHPKhZmxrhWfQQ6Ym7RE1NgWmw7Nr7fqSewuMVuqviqJKMVHVbjroyi9+SCfpYCtAsCawZo0BMJkDBXklEpEAAIhhb3gCsxK3xgmPBomIqUX6X5J5z/9YIsPrbVXlhdY3ykPtp0i6ACDCVrSEspQitO4APDn72xlP97bInTvmAizYIz94+DLpSAyg7wIL1hezkp1nnM+2rjPk5VRaomsD8iXf/xnWZRP6y1/LmdLb0CUPtJfLEPKm0Y0fkdzosgn3h7xj8vmDuwGaKskbjvU1RDSArYEMITcZZkfINojrAFQIRTQaeQbSGhBIq2SdlDisCdBXKWX3e9cD+5YHMtiE6kuag3eMvDGcAnNAevKkB7nWKt6U9WQSmKMOTyiKE3KDTDCHzegxMIGUsl4ReJXiHnSBIaS/u182vrzBkqEjFA0p5ivKDxrZg1uCcudGa/DVEZ1pOagtI9e/Ei1jVixOszWckw+vHJE2dKPgfJSNqzfKyJC59O2CpQukdRbAUZgjBCI+gJE9GBfR/xr0o16UPxAyYYOt8HrksVGU94/fy/lxa6RNYtFYWZ9NSUSCsFxzPeB6wPWA64HJ90AajMD9GO9KocYqdgEmKi+B2ARdUY7YgB2LsoRxjA+hOtZ4CniFNUlWB1hPfrVnTA5+HEYJhynhXsuBpRlTzSkvKJ/vRC6pPjm8A665HqAH4pCwi4JFaUZYAOUkI9YeZMpj303WK64bp5ORDbgJspLeOsal6VQftyyuB1wPuB5wPeCsB1wAlrP+dFOr0QNXX321EChkZASlfPvb35Z///d/xz6+uVTQY489JmeddZZs3LjRMJ1TTjlFCMyZbkZ5RAKpjGzRokVyww03KFCOmeVyOSHb05e//GWc0jbeiLjuuuvkAx/4QF1VnyltRFASwXq7du0yrO/xxx+vwEtz58419Ud/f78C+914442G15BV7dlnn5X99tuvKp+aAbDIzsbnnxKULS0tttJkWj/60Y+U3KBZu/v9fiXn+drXvtZWmnYvsgPA6lGSg4fJ9kqb2JQcfHVQfBuGK4Z55kVGFejqIDBexfzVb7rpqnRmoKvS+vsR+Dtq5x9kyfCLlq7J4uQ/wVPrGw6ZcJ03n5M3dd1W8f4Xmt8oT7VBJtXWRj4BV/gg+qjOf1axyJsSUJYCXaGfxobWOOiKf9M+quz0Eom6iuN6xTToiv2hcDJPx1MQr6M34HhD2n1ka76uazSoJAl3JqyZbggkO2HuDrkwdIccsvMhCSG4tqeMknS7ALLqAuBqR2y+7AzNkyyCAiMZn7w84BzoqhGgq5WtOugqObE9q6l8AYjlYQPzd531yjIN7SHgW6DRnpHZqh6wVSEzvIN+nO7jh2xIpWCr0iLZAV9RipCsVwzM6EZOJkJ9gnZj25Ao6NjwG+lcc7V4uSFRwUb8DfLgrNNlTcPBql/x5TMSyCWs74Lv7UgR6olsGonKzZAkbBrsV3KEBGElDhuTvo8Zs8AkRuZJV9/b5encS/LJta/KSv/zhuW5XN4nq70dcsfC2yHxWh6gzgwcJslt5fOZMxb0yuvby4Nx3lgE4Cp2PuMOH4MklYRbhSdPdRlC9k2RBg10RbBda7i9kpulOQrQlgnIoeLN7gWuB1wP7PZAtexXWcwT+kYnL/heCr7S2K8AEMO8juaU3CDnZWM4eJArYb2i1DSBV+mizeferh7ZtHqT5VMTiUdk7rK5hutlJnXvppA8sMUa1HTUnJScujgBYL9HNg765MoXY5IEQNfMGgJjcj5AWHNjEDPEdeteWqc2to2MgNWlB+wn8UaAljFV9AOE5cMJAoKwKDFVarWCsPIYb/Ph5gnJBcA82Rptw8Zyef0pQ0g5QtdcD7gecD3gesA5D6gxjrgqMjzil0SW4CsyXxX+TvAxwShgAxKAnL1gBgpCopb9sZ9IKwsjgLcBc3Cu1ewaAVcZSA26wCtrj5EtkpKEXA+7Vp8Hcpg3ku2KwCsbapv1ZebePeM8wPBvM+LlxXGiaV0JFhigMSFzVwXmd6frQZbkofTQHpUctKqTDzHY5lCzK+XqdMO76bkecD3gemAv8IALwNoLGnGmV4HMQytWrJAdO8rlZrj4I/CHzEt2bNu2bXLMMcfIunXrDC+/5ZZbFJvUdLGbbrpJzjzzTMPiLF26VP76179aAoWKbyR7GFmyVBCjxAg2IksWmZRqsZnURp/4xCfksssuM6zmaaedJnwGAjaptS+88ELFMGZk73jHO+R3v/tdVe4sBmARHMXn+jOf+YwcdthhVaVTfDHlK08//XQZHDRm3uH7wGuctEoArG0LDpRbWg+WTKWgDSUHn+0Tb785oKAF7EIHA3RF4FVbqDLwoLSe45gdjSmqakOkZGX/o/LanvsB87BmkHmh6Q3ydPtbABTyCsFbZNCaBzlDK3u67QR5vvkoS/CVAi2R5UrFF8dZrqqui8ENjoCydNCVAiIUgA5WYCubBc+rvTD6HH2ait4WU6nbTMSBy9LYULxjQ4c8tXPiZp5R0gsbEnLO0rVydN8DcsCuJwB8qR4oWG2R09hU3AWw1c74IunCpyc6V8a8WsB0GKCrl3rj8nx3XDYMRuuWF2wKpgG6GpRDWodkXgyBcvsx72qrVXK9LiVYYLkiyM8BI4iRUkd+bNYGIEXnreJE3xjAOzkGoCws6Akr1iudJYm14B3hGv0WHNkqc1/4L2no/but2q+PHyB/nv1OGQ40S2AsIb5KpwXxinkV0tGe9acDchNAWN6eEfn+Q78ACKtPuj+PzY1Fxn1l15a3ymh+gWwYeUC+vfMxw0zWyCK5Rt4tj3c8LlviW8quyY/5ZfjVL6I/mOj7OeG0fPIAsCiWFN8DtlR/rLCBUABiASYAGcJWyBDGJRYKIvCpsZ+E41E8DxpQrgkBtErB0FjIL3F8XHM94Hqgdg9kATDtTVbHANk3AuYKzgsmwVJkxchOnG/q7FdOyQ2y2EasV0r2sAC8Kq7drq07Zeu6rZa1jTXFZM7SOYYye9z0u319WB7ebg0mP2nekHwy+Cc5YOd9akt7R+P+8sf2c+UXL3fIUMZ8Dh0G++CHIEe4pHFMcqmcrHtxnalEIpm5lq9cISEwbDCTQIRMqZocYcSADatWENYYQLalp/Rj/rg0RpsUi3axEXTbHg+6jIaT8D65SboecD2wd3lAB1WpMQyDC8cXDVCF37GO0H/Xv9NrP4qDosMAYO02jP3eDGTSCb4q48PC/j7GikgFIBbHqRjGj0gFWUIXeFXbM0hJwlDJeFlbSvveXWToGc0mIK09eYcF9j2v7p01JmtS60xjT2LAJQgedwKxbB0irr3tOOYMg4E4gfdpuhvbkkxYlWJI070ebvlcD7gecD3gesBZD7gALGf96aZWgwe++c1vyte+9jXDO//jP/5Dvve971WVKpmJVq1apWT6Sm3//feXl156aVoEWAmUYnnWrFlTVk6eOHriiSfk0EMPraruX/jCF+T73/++4T3f+c535ItfxKZlDTZT2ojAO4L5jBihKOf3zDPPVAVCYzrHHXecPPTQQ4Zee/jhh+WoowCesWkEYDU2Niqg3Ne//nUhyM4Ju+eee5TkYjZrzDxSbTkrlclq4Fj506uk++CJTFBG6Xl3JSXwHCUHywGDYW9WVjYNAHQ1IPPBelXtmm436AoLIKfkoeaOrpU377hFQmPWzEbbI4vlsY63gfnq99KRMt8soyzcYx2nyqtNBuxkJrKCldrFqe9tgbIUHoZMVzh3yhOqLDMLgP+UgnK4sRXwAdyiN2TRrqL+K+XLVEMXwBM6mdHu70srx41XgptUpBdCi+rfDAIbbchab9JqIo26ab9PvEP71z8AYrptbScCadbgnwjY2d69bIccEdsqh22/X5b0PlvF2dzKrZgEu9xOygkCbEXQVV9k1gTpyuG0T14E6OqFngZZPxipW16QoKuDAbiivOB8gK6qfR8r16j0Ch1sxb/T12S3sg8KMs6vwJVFICOFkgDgIsOVF6esa2HOykHeb4w07CbmAyteBKxX/Fl4LYRX81NNVUgk1xDwShrP96guz4pnvGnrPTLnlV9KwIbkJQF6j3WcLM+2vFGCAGF5SjWuSupQjRQhb01DTvIP2+ZL7/asYsJqXNIrvRcZj0We9SHZlDtLUgAtvWHr/8rh6R5DD/5KPiDPwFkPzzaWIUzuOF0yfUeX3fuxFd2yMFYCekT/5AMrjMLfsq8q4KUy2IiPhFokgOdgdlSTIfRj7hUssKNEIAdAgJaVBdFALa50VfWvuHuH64EiD1TLfpVIZ2UYIJ/JsHQ6LZlMCdi/wH41lk7iO2yk1UlhoDavs2ADKdqI5t+4RZdEXz9hRoK/d23aITvwsbKG1gaZvXi24VjJ6dFtayPyVJe1zB5ZBP8jeanMHpooa98fniM3Lv68/OrlNulJms9//JAN/uD+o3Jga05SgynZ8OoG0yITfEUQlpJJZLcMcKwHG+08cEAmLIKUi8f9WkBYefTheW4MFRlnAgTXxqPxMpYwF1A7GW+Um6brAdcDM8EDtkFVJWOU3boNZ3MySqZHjGkeAK682EhXEoM2jDKxkaAfsQTztaCZLGEmm1HjthlbvI3s9/lLyILFMduV1qr8KPA9SoKlh2xXWUilueZ6wK4HAjg8SSas+mNejGNqzILaR4uP5vk7YkD8G0kO+D7zECLZbvlvXxWHECdOrBFgUUAsfKoJctl0DA/pUHKQP2eKMSpOEFYQ8W/XXA+4HnA94HrA9QA94AKw3Odgj3ogkUgIZfaM5OIITiFYqvSUqp0Cf+lLX5Lvfve7hpfeeuutcsYZZ9hJZlKv+c1vfqMk54yM5afsYrVG0NlBBx1kyAA2a9YsJc9IcFc1NpPa6KKLLpL//u//NqweQUqUe6zW+AwSCGcEbnrnO98pt912m+0kGQB6/vnn5TWveY3te+xe+KlPfUouvfRSw8vJCmbmF7vpF19nNXC0X/cn8c02l3ckk5F/DSQH10+UHPRBamp5fEgxXS2LD4ORpjpmA/1cvgoOTcLij/WPZ/rk+O03SWt6Zy1u231PDgCQB2e/SzbFDyz8rcBwpfahqpMVrKsgVd6cJxoEnzwW6vmCw61gMfwu4A8B82By1ThSTqnIORJwKAR31Q4mAVqUZa0xWGzknu6EX655pU22DFfuR980Z0hOW9InbcltcsiWO2X24OoqPa5dPhJolF3xxQBcaSxXA5RGg0/VG1J4TYaKQFcbHABdNSvQ1aD6zIslJ+GVUrRp6qM9HbqUoBPP/zjYSglTEIhJpiulilk76EpvvBw2dcf8ZhJO2DgG8CpEibuC8UpyNVXLFhYNeCTqpz80D6VzedCuM3imJexN9cmsl34h7Tvut/VcdYXnywNgwxrC82RpSL8aKUL1GOKeh3va5aX1fvkeQFi+T3RLZj/jPtxzRYdsPOpUaZSN8p4dvzEsyouyTG6U0+SOBXdIwl9+2jGXnCOj6z9VeIbGkzi8ZUTet3i4LE1vDP1QUNvo13UfxwBM84Tb0FZB6YhFJYgHpFiG0M9AKABaVsam6WywlvOy1TjuRa4H9lEPVMt+RcYNsl9VN0O051wCrwjAKrV8clhyw73o58oPDNhLefwqI9YrygymCnJMxelxw2Tr2q3Svd1YUl2/tqmjSToXdBrOoTgluvnViDzbbb0JcPaiHfLZwR9La2KzYZXWt66Su+deIFe8FJftI+YgLDLFvmd5Ql7biQ2TnYOyffN2Uxc1NDXIkv2XqnJz6u7jeKfmmQDDYsCMEjxbNH+sGoSFRBULVskc1O8JSHO4RSIRAnPHWb04PLTFMVZUO1hX+xC417secD3gemAKPFAKqiIjlS4HyE354t8nY0zV1gdYuwB8lcqkALwCc7Jiu6otNz/lajGXD+HwjJkRwBsHsHcMhxJd4JVzDxnHacaQeWjFtXIPENiiywzyPXPN9UAtHoggvtQQAJDJhulgKh1gRWAV1ynaz+qfQb7jnBMzbuYrAmbZBl4SwMVDD0FrdngbVdt9SRLjBSUHJx5NqSaFPXctY48NwQYJm8YM91zZ3JxdD7gecD3gemDqPeACsKbe526ORR645ppr5NxzzzX0yRVXXCHnnXdeTf6iHNv8+fOF0nmldvLJJ8tdd91VU7pO3kQw0H333VeWJBmSNm/erJiSajH67YILLjC89brrrpMPfOADVSU7U9qIQDGCzIzanCxWDzzwQFX1Lr74/PPPlyuvvLLsfi5SNm3aJPPmzas5badu7O7uVnKV6nR+iZH9a/Xq2sAfRuWrGYCVzEFysFe8feMbXAsiI3Joc78c2DgA+vjqNre08BsWi4o5qV6GHHstQWnBo3b+UZYMv2DvhpKrMp6g3D/n/QDT7Kc2+zVWqHGQRU2JTsZNLBalDxHEVAxXZCYw8DEXxPqpKu5N6ut9npYMkP2nuFl2A64KaU9Rm9E9eQeBWSSt+NOGZvnrtsp99LxYWs49oFvaI1npGFwDINYd0jpqLSM0FGqX7obFAF0twc8lMhoECMTAV4NprzzXHQUzVxRMV6G6ma5aQhk5pH0YnxGZH9fkINie9J3Oimb/UdMbm+An3QoSlY7KaPId4qOqeK12g630HHmqzwMgTa1MV6X1tQJfcVM34oWEXYG+jbAcMl5ZHNg2dCc3nhvABhLAaW8g0IUSenmAAvKjCSVZNZjOT5DeCu14XBa+fKmEk10VmwdnHuXvrUfK31uOlBzAaKZWpRShns7qoQZ5eHVUvrX1ZzL2iT7D5APrPJK6fL5sOucEOaX/GpmfMi73f8uH5C/NXfJSy0uG6Yysv0jGkvMnfOcHk97nDt4lMf/EwKMHGzY+gLDUswhgm8L7wbIAYEXBhBWFDGHLbhnCGE6EajRZLdi8J1ualbWCAYun811zPeB6oHoP8FQzA+x2bTCRkVSxhJHdGytclwVLRhlzMgbAdBIA5BEAoJwAX4HxNafmIoX+h0wJ+J1yTaXGDZXNqzdJ3y5racbW2a3SNrfNcH5GgtkbXolChti8ryeU+6OLN8hFvT+WhnS3pZceX3S2vND8JrnqpRgkja2lV9++JCFHz0lL9+Zu6bWoQ/usdpm3WOvHd4OwON/hwImPYsPaPVcmSMuvmArtWh5sAnkcBCi1qD8G+dgGBcIqtjDmvE1Rd4PZrn8lPYoHGGu6SGWJbttpuhe6HnA9YOoBJYNbDJ7aA6Aqu82TBwPQYHJEsugnPJUk0O0miusIzCUjVlCxGI/fyKGUY3k2k1UsilS3deJwl56DincU/se/aUO39hftNw1wpv1Ns91xkt1XaNeUXcX1dklaitm7kBLZcciqzJ+MrzhZrypcL4FAEEAsrE0d5faupgTT69oMWHkIvEqNpeolR51eFdsLSpPF+zPMg5gwSlwjSrT753SuXiNATGEf43oai5UC0rLP5+8FFivVh9QAsqql3jpblocsWYh3VGTLQh8lIQCxLJjiK5VDAXczQ1WtDyuluae+j4NNPRpwDpS2p+rh5ut6wPWA6wHXA/V5wAVg1ec/9+46PfC2t71N7rzzzrJU2tvbZevWrTWxX+mJmbEhEdHPtAnW2VO2bds2WbBggZpIlxqZjH7yk5/UXDRuIBAQ1NNTLu1z2mmnyR/+8Ieq0p4pbXTjjTfKWWedZVi3W265Rd71rndVVe/ii5966il5/etfb3j/D3/4Q/nsZz9bc9pO3njCCSeYAs0ofxiL2TtRU6lMtQCwvN0FyUEwuLQGU3IomK4OxqclWA4Ys8p/T4CuysqDReHK/sfktT33YR/f/gmjpC8q9y84G5JxC/ZY4MzQtwpsVeAjIhsAA5qQPVMSg1WaF2AFwBFwFxNFsIAgHv6PGLlqkShV5l3L5WXALPbJBBzZSOyFnojc+GqrjGat/RQCsPC9y3rlNR3YqMIm7vy+5+RASBM2JboUaGoAEoIEWumAq1SgwTR3gq6eBeCKHydAV23hrLymMymHd44CdJXBc1kA1KnWKwooq8APP3xfEfznJrL6DQ2LxtXi34UHSQGsJgOQUgS2YvC58L9SZzkNutLTzyJ4kkdArNTIt0XgVaAAaCLPCMMsIPOoyriJEIsE0E8DukXgFeYqxZYHuDY/NCxjCCYOQ44wCQmr3WVLDcusNdfI7M23ojSVgawDgWZ5uOOtsjW2xLSMHsQsawmw70qF5P6XG+TzKy4RWW7cv7f+t192QLYw+75Fcvrgbw3L8Hc5UK71HyN3zscc0cCX6b43SGpH+bj+1rkDcsysEkAHA68xsJ0QM8BHkyAsWBZ9chggLD9OdM8pyBAGILMRCGmsVpQgpBShlTWE/RIlWM411wOuB6ryQA6bsz1JYxlSo4RSGW7mOi9BYQS+yqUhW5SGlH0mIb7sSFX1Kr2YY2cOZdcxXNwUSnGj2GTzJAe2kE0vb5SBvgHLfNvntQsBWEaWRv99NYBSawfM+yYfxvt/XfS8fKT7Uolky5kDS9PNAmR89wGfk12h+XIDgLZWwC7ee9z8pJy0ICXbwOI1MmjuQwKwCMSiTQBhsZvGvJFjegSbPsECM1U1IKw8GA7z4SYDF0EeJNgMGdqo2kwutpZoUG3su2bhAT67yX68H4WxlowHhn52veh6wPVAJQ/YAVURdKUDdyqlt8e/zwKMkhmVoeQoxrnKaxI75dXBTzqCmSsgDGESCnrVIYgxAGEyGLdzKraqAZf8WFhFVVhDi0nQJoKf9L+Ng592r6x2g6200k0V2MGOL3iNHzEaArEIyCJjb6XDInbTtXMdARhhyLXXLFlmJ5Npfk0KwGMCr9IOAguneZVnVPESWF9Q8tQonsfZHfsE9g/6p/i44FRWlCxWGphKkwrk3hD7tUbEHwB1msqiVJWXLbYsH+LBOOiAUxNVpZ3BOzWYGsThlMmT8KTPs2CWz8LfWHKpnxEcNibD4mQYY0lkw3LN9YDrAdcDrgf2XQ+4AKx9t+33eM3JUtXW1mYo7fbxj39cLrvssrrK+Oijj8pRRx1lmMYvf/lL+ehHP1pX+vXczLpRFs7IHnvsMXnDG95QT/LysY99TH71q1+VpREIBKS3t1ficZxKsGEzqY3OPPNMuemmm8pq1dTUJF1dXVVLL5YmtP/++xuySB155JHyyCOP2PDm5F9iJb1J6cOVK1c6UoiqAFhY4PjXDEnDxj4ArgYU8GpOOFEVYdW0AF0ZeG7O6Dp5845bJDxWLpFVevmIv0nuX3SeDIU6HGmDmhPRwVYERDERBYwqgK0IuqoROEPATQiBQJ/OqsNGU4RHGhMSoViFg6L4NwMNeg0KMB8VfBg/OVpz/Ry60S4wqz/lk2shSbh+sLIM2apZw/LO/QYghRaSMR9OkIL5IwtAD5mIfLmU+hjZAPJ4DmAvMl1tcIDpimxchwN0ReDV/HjW8l3UADhKwK/wbOjMVmhcBosY3MplVdBoHLClGlKH3hXau+isb6Htx0Py5eExTYqTzFZgLsLHDGyl+0uBrsBa5MWz7Dj4C+XIgiUpz0BSiQU9ITB0hBXrFbe5CXEtYHtsPYnqBDMYPYKRIMblMKQdrAM/PPmYHxmRfCqtAFjDoDjR36Us2sHX+6osWn2pNA29aiv/VxsOlsfaT5Sk3/hknjdXJYqskGsi55VXdgzIGW+43rAcgU0eaf++X9Y3z5UjTt0ss8bKZV0RgpSfygXyh9nPys5I+ff5sbAMr/4inrWJm+etAPX+20FgWiwpugc+9gMsNVGGEJKUkPQMYpO+PQrpSFLuY+M9HNOCZATVNYWsmT1cxhRbj5p7keuBMg9Uw37FYHnvSAaSSXbg0fadTfBVGv2pPn4R4JrGQRYlX4y8fGmATOrYQM4VsV6R6YrAq4xJHZhNDswdG15eL8OD1oCoWYtmSVO7EbBIsCkocuWLMdk0ZA6+osz3lxc+Imfv/F8JgLnBrg2GOuXOA78gKYx7t66JyDM7raUNV81KyWmLRmUL2LzSyXJ5Rz3fpQfsJ5QkpE0AYak/cJz0SBBgLLJhkf2kGhCWkiE0OFBA1srGYJNiwfJjHNaNG3OUInTNxAM5AKsTYLjEBucEC2IGFHtl88wAACAASURBVK7MDOv61fWA6wHgFwHKHU7p66e9wCPoDzxks8yOSg7yf0P4VLN9nsWmO8EsGTCN68d/KgHOFDMM1j5ZrEWJmQ0jjmF0cIRMipS03VMgi6loXR/XoRjn/Dooa5JZsrh+DSKeEURseV8xPm+JXFJ9NKCfa9PNA4w2kvUqTX3VKoxnRIsBWfy9lkNoRlkqqUACrXQWqwJ7lZVUIN/nZjC42pb/q6Kuk3mpEVuWF0xYHgXEsl4vsFyjAO6OZBDnsnUU1n5NOEYQcMX1VxYsylmT5yOIOGIshH50EpjNQ4j5NqJN9xR7oX1vuVe6HjD3gAIv5jHvAuhd/xCMHfFFAIbfd+YD7jPieqAWD7gArFq85t7jiAd+//vfyzvf+U7DtP70pz/JqaeeWlc+HBw6OzuF0myl9t73vlduvvnmutKv5+Z3v/vdcuutt5YlwfLu2LGj7onZH//4Rzn99NMNi8jv3v72t9sq/kxpI7Z1R0eHIevX+973PkNgli0HFF108cUXy49+9KOy28ioRlBbrZKR1ZbD6vpLL71UyKBmZASJESzmhNkFYHlSOVm2ZpMc7dkmS+PDtqW4dIiHWvqSkWkaWzzTJ8dvv1la0+byXwPBDnkA4KvRgPFm2aRVzwhspYMSuBlF3+K0T1VoOIPCaicwwdhDxAPxIwr5MI5+gJoaAA4aVT+DsVzzMmxVROBjkGoREX8BuWUI2sKd6lSqw5uyZm1iBMzKYSF/96YmuW8zpG4qUPJ3xnJy1sEJmR03CNwhOONDUM+HU5UEXZHl6h8AXm10AHTVUQBdEXg1EXQ1HmAaB1nxnTMOYls9qzy9R/8oUBZOrVXXJOOhlnE2Les3Y1JBV3rWBF/hFGK+RK6PgocRsCcx0M1HnhxJlLuwYyrwAsYkD2QcPMGANIT8atOgGssDIJAfHpE0nr1BsArqcSQyyiSTKWne+kdZtv5q8Y9VlvZKeiPyWMeJQjBWWV+AV8s7ZrNiJRVgmSLRu2RO20bDqrX80i+Rf3hldP+wvO416wyveVIOlV/EVsgTnU8Yfp/Y+n7JDr627Lvz9uuVFY0l7FsAt/kaQtp50iIZwhw25yP+BomhLZoL0laRhjj6M012tTVkLO+lZ0oZ2Q6k65rrAdcD9j3Avqo32Ws7yM6N6gRpnRy0HDZuU+gv1eiDAYvAq7FiGW9sJtfKflXMekXQGJRj8THeUlD4LgY0Ucd1L6+VxIgFqB/d8ZzFc6Sh1fgk9UjGI5e/EJNtI+Zg3qB3TL43/x45Y9c14qvhhPmGliPkkSUfVvOdOzeEIcds3f8d3JaRdy0ckG0AYeUKcjClzUjw9PKVKyQc0cDsBGH5SSNZrC+lZLELbFjcLMPGrx05wjxOnuch6WJklCKMAIAcjUI+uGi90RiGpPAknYR38BGe+qTSYDJLDZnPubnJRukZ11wPuB4w9EAGa6QhMDny515hGCc9YIr0FA4RpQFMGQaliJ3aaaCrtAJeEaBg1zim8vBPGvkUM1NxtUL2wrCSJpy4duE/o2RuKj2dYTfTGXYd6+/HASbFkFUAZU0GmMOPw08hMAdPRtrTxeVk4hnFc55EjKa62MZ0qcG+UY4M+hCCr4CzccQUIItMWZjr6uAso4THpQK1Q3HjUoEF1sIaH5ogD4HtBaxJu9myAMTyRprEF0B/gb64eM7N/n8oPSQpk8Oo1TQo2SIJuMqQfZigK5vKBnoeHDmiAGFNBru5drCvaa/uL6tpK/fa6e0BBbYiuyjmaMWgK7NS89B02B+GhOq+zZA5vVvVLd2e9IALwNqT3t/H8/7MZz4jP/7xj8u8QEBLf3+/bZYmKze+//3vNwRaUeJw165de6wFyPxF0E6psbyU0qvXhoaGpKWlxTDQTbk8yubZsZnSRs8++6wcdthhhlX6+c9/LhdeeKGd6lpec/vtt5sC1yjrSHnHPW1kPSP7mZE9/PDDpoxw1ZbbDgCrc3hAzu77u7RLZQAA898NusKuy4w6GYLFeUCyclTXH2Tx4HNlruwOz5c/LzxX0iYMM9X63vT6Athqd1yxZN9K3UdJMyUxWD/oismRnSjkCSrGGIWuU7FOLeBJfIP+4R4WN9fUBiMXw4ix6rERBcqqCphVyWMF4JYO2uLl49RbGsuWYuByFrRF4NHqnoBc90IjAgjWLEZknjh9RVKOmEvJv/H6DCQ98vzOAD5+2WghG1TJA/r3nVEwXXWQ6QqytPEc2ktH5BGCov3u1Ok+ozKpk8vYZKdvCMhy4rDolICu9MrAXxr4qphFxAPGK7BeebCwxPcKeEVvVsAoKXAiAD4EXZHxSp0cxkZyHC+Hr8bNgDyCjHlIy1Iqawi7++lCxDGHIFYyhU2NxE7Z/9X/llm9T9t6ZLZGFstDnafIYLBE0gqYh1pPjQcDu2TurHKwOQvk3wrg0ncZ1hRZeFovpBfLWVjA6SU/kvPlpoV/kbSvnD0lO7pEEhvLx7wDGhNy7n6DE+tNfChlCNkxqV0ardEoQxiBDKEPmwhz8D2/DEBaI1AAY/G0YtBAerI48XawpdTajrYax73I9cBe5gEG2hPZyuyh6h3FGNI3Wp1cdSV3FYOvKPmXSaIsxZskdbBf6axXPO1O4FXKDHjFuQmRquhjKR+//pV1kkqYs1Fx3Ji731yJNU2UE9c2oDUw7uUvNMvOhDnzVRiSyJfO/a2ctMu4X9b9lgAoNZIF0MbEnlhwlqzpPFZ9++CWoNy50Vqqdb+mrLxnfo/sXLdpfAJYknYQUoAEYfkDWvkNQVhq8NA2xaKYe5J9oyIICwkpFizDgRpShJDkDWJsJhOWvv7gpR3o12fUeqTSQ1/P95zAUXIQ0mIVjVKElCR0zfWA64HdHiAodzjtPJB4j7hYsV0BdAW2kmKGyBTGagIgrPAPtYKuWE8z4JWRD0KIO4QwVhRv8vO6AGUJEbMgoGJfM40lS5Mt5OE5/u6E0cchrJkIxtqbjJvOo3jOU2R9dG1ae2C0IDk4WYVk/82+jk+4Fz2cIvnH3JsRNQKuJsuiOEAQw2dvsjwAGgJgGZnrue+HY4QA7Q5LHtqL7EuqmXezXZSMoAJdMRY2zgxfr88obRufBDYsglSawa6+L0u41ts27v3Oe6AYbKUAVwBe1SMDSnUBgrHI/FbNO+18zdwUXQ9MHw+4AKzp0xb7XEmOPfZYefDBB8vqffDBB8tzz5UDGWpx0CWXXCKf+9znDG/duHGjLFy4sJZk67pn/fr1snTpUsM0CIwiQMoJo9zciy++WJbU8ccfL/fff7+tLGZKG11++eXy4Q9/2LBOTz31lLzuda+zVV+riwjYI0OZkX3jG9+Qr371q3XnUW8C3/zmN+VrX/uaYTJTJkF47R/lpGhCjh9cW1G5Xud8UafmZlIgDGXVTu5QJq1QCyzC9+99VA7Z9YAEC6wz65sOkyfnnC5ZADYctWKwVSF+aLKvhCgBQgUEeJDpqgI7k90yKrlByuZxk6yI7YpkBcWgKx8WrqRyLg1xMjCrFshYMEOdZzd7T3H+zgOzrGpXAbTFWxVdeGWJxKGUR657rkFe6alMs31IZ0ZOWJKSV3v9CnS1yQHQ1SyArl6DdPmZGwc/BQGNdht2kq/TAFkaS1Ye1MV241XjoCuNkWhKTIGvGgC+GgfT+RCsjnjJeoXTPSgEw2FW2CnF3kfQVRBMV0XyRqwCAzo8oe2E5RMJGRshZfsYqNu1bQ+eJEyATWUQTm7deZ+sXPtriWRKAEkGmWdRx2da3yTPtqxCIGy87h5IEdbq+Y62uyUW2WBY1Zb/A5PY0z5pWjoic1cNGF7zsLxOLmltlLVNaw2/H15zseQz7RO+o+jpxSu7Qd8/MSjqCUOGMFLYICAAC/8fQ529kQ5NhhDsKyG0VbEMIU9xxSucQG2KBMBiZg28dKKt3TRcD+wNHqiW/apvJG0qF1GLP4rBVxkwYOUyBtJ4NbBfcSNgDP0wf5LtKsV/mxSQ4CwCr0j6kUiMyIbVGyQD4KyZcc45b/k8icTB5qSYQrjJraiz8MlKX9Inv36hXfpS5hugsUBWft1xpbyh9z5Lt21vWCYPLj1P3rjxZlnU/6zhtTn0m3ft/1npjy1W3z/VFVCShFYsoGTffNesHTK0dbtp/rGGmFCOUN805xDsUwD/khGI/8TfQxhH46EAALPWMtB5SA3mTeRPdCnCAEBYYTB56BYFQLoBTFj7vGXxfhB8VSo5aOWYCKR7wXbgmusB1wOQVQLwiiyONRKhTA8XsvBkuyLwCkzNpZYA8GrEhNWrHtAV8yHwagxywYrJpEonBrFQIytWqaQUmbAIxKp9dTM9mqWeUnBNrQOxNKYsyLDrca0aElaShFz31rxirCFTh2/h85UECw9lBrPVjHkOl8NNzp4HOBMewiGKbJX9glHqnLsrNvfCTwX4ZN+j/m0MK9WlC3kojzFQ7TxqrRET4zo34jBgyFc5rmjPY9PlKkRqMEcchd9G8K7pprNl6QxZxT8VQAQgKwW4wvopg59ku5pMY0tGyIaFGI+TMUj2s2TCIiOWa64HptoDjBPr8oFOgK2sys/+MOQPuRKFU93Ibn7T0gMuAGtaNsu+Uajm5mYZGCjfcDvnnHPk6quvdsQJ9957r5x00kmGad12222mEoiOZG6SCKUHKUFoZCzviSee6Ej29OO1115blhaZsYzYt4wynSlt9OlPf1p++tOfllWBpypGRkbUqSwnbP78+bJ169aypM444wxDSUkn8qwmjXe9613C59rIhsGUEotNPDVfTdrF11oNHB//6XfliCZzYIH2DQBM3EyZKjBFrRUtvs8IdGWQrh+LyOZUlyT9cRkOttWfcwGbplxlBbbSc+KF3LEiGmoSTiIGAE4IgDpaB56xPameFipgvBjgDKrTS/arrqii9dNLFQ6RTS0wy6oO5hKJBLHcuy4qd73sQdC4CkfYd9mEK2dFc/LaTgCvZmVlbmysKt/XmKUjtykxJrS7kixEkFOdLizYHgFdFfLOIyiSU+Cr3b0VJCvCeK5Du4FXDLAZmYcsczroir+XmLZZDPBmNS+IDW/ns9jYGRqWJDZ5hsCCooMFE2DH6kewaiy9TZavv0qWdT1kIzWRnmCn/HXW22RXeK52fR1ShIFAj8yb9VvDfH1Qbu38FoP1IstO65JAtLwDSIFj8GuB98uf5v/VMI1U93GS3vXWsu+OmzUkJ83F6fxiQ7/oA4BBAedUH6l9ORZqBYCqAQG2gLQUNuB1GUKeGG8BQ5aVUaqKklWuuR5wPVDZA8PpYbAKlLybJrcl1Ma1c9KDu8FXCD6mkpCTQd9ZZjWwX1GKmB9KXiQ5tJls1ijsVEGHmWUZHh2Rza9Cmi9jXkcfWEvnLuuUUJR9jEpgQpF3gfHq8hfawIBlDr5qCabk6pbL5OABYzlXPcENzYfJI4vPkjEyZOQScurLP5GGVI9h6wyG2uWOAy4Gi2Cj2ph4occvN74SxUaY+bynI5KTd7RsllyvOQt1a0erzF+yYPdmhykIi6VCvj705bFIUKJgLjSzPMbvfLjR9PuIj1KEEQCwwH6IcUAljU/bvs5uSLnB1HDll7r0Cs5xIi0YZ51Zf1dfAPcO1wN73gOUCR9KkklgcjeJJ7WmYEFQEoNkrDSRCRzFbvhoyamaekFXrFM9wKtSn5A1kQdfioFYXAtE9iFZQjvPCVlZCMrSpQv9RQeRbN2PtS/H0XqAXHbycfoadXAJAEMCr8zmb07n6aZXnweS6HNGKjDuFeegYiOMO7Ef08FVBYCVkyxWZNfTgVkq1FAnKIvz6+ZAIxjr9p6DXmyD4ewI2OUQvyJYPwDW1JLYGPG8CmSlQFdoPHVgmwegeTCDgKjq2LLqedrIct4QQr/o0OFJbY0BBl6AsIJ7HbiuHk+79zrtgVKwFQFX1Ug+O1kesr9xrU1WLJcBzknPumnNFA+4AKyZ0lJ7WTm3b98uc+cWNvZK6uYkm5DVA/6DH/zAlB1rMt39ve99T774xS8aZuEkK9fXv/51oS+NrKury5TNSb9+JrXRKaecInfffXdZVZcsWSLr1q1zrDmPO+44+ctf/lKW3oEHHmjINuZYxjYSonwJpTUJtCq1FStWyCuvvGIjFXuXWL1X3//h56QdmyfFNqNBVwAUESyxm+nKnotqu6oEbGUbo8GVqA66mozFOcFnlHrBRgonztyU4ikv4EgUsVYAkYUg8rVdXgvv6OxYBOVk1SamPVdOB2AW2ZJyCCLkC6eZ1nfn5erHc5BOsleHaq6aHSuArgC8mhufPOrzaspU77WqqXnadAoDKqVlJvgqS7ajwgngACQ2w15syuLfFNRhIK3UPGCC83DDlsArk/ePgLJ4kHIYzrBeGflaMYwBcJwZTSopKiX1ib8RwNAH+YREfkDiff+QVWuvkaYEkE8VjO3xQvMR8lTbmyVDFj+k560RUNjReq/EosZjcfOVOFn4uE9aVgzL7Ncas3Q9IEfK1wCm6gv1lZV6LBeXkVc/j8pOBEDF/Dn5HFiwSl3uhcygr8B+pcsQ5nxoY7BgMRigyxAGwxHsHWsnTptDLZZSHdzY4Ua9a64HXA9Ye4BBv55Ej5ICrmQEZ5P9qvKVlVLSvh/D+JJMJJU8ezpB6SSTlKtgv+JJeUoOktUzRYIQK+CVmqho5cjkIW0zPCpbXt2iQMhm5scka+7yNgmGjcFV20f8csWL7WBANN+YmRMakesafixLhstZkYvzfbnjaHlq/jt2j3/8rnV0i5zyys/EBxlhI9vYfKj8dcmHMP+jfJ9X1vb75JqXY9hUMQdhNYGZ8NSGdRIaKe/P9TzmLJwrnXPGWYcVCEsNwCbpog8ORYPSBBlBM2ZKJUNoOkfWpAgpoUQpQm7u0DhmNyPdfc44F0vikJwdyUEz5ygQFnxuwjy2z/nUrfA+4wGOXcPJrCRJ0zETTbFdaaArj4X8GtcYw6gjZXZp46CrdF0glhxBEgBHZzBWO21kqqE0IVmx9PFkX5YlrORfxsB0MJb+sxITDL/n4deAf/ofTMkAYEjgVWosNbMZ6io1pMPfF8/hjdihDP9mNJs3mDMbTaOL0+PvI+gj0ibMVKUze4KrrFisHHZNWXKcCiFSpKSzNWAWz39Vd0CT8YkWgLAqvXtmdVExIszjyUDPn17EKr1g/t4TRgDIUGYE8mbjax8cH0WsKaJUI4BbVoArO+tErjs0MBZ8q2L2AGUVDlBORt144C6GT63tUFomgrAaEHekVJtrrgfq9QAZxrN4x4vZrfYU2KpSXVyJwkoecr/fGz3gArD2xladAXV69NFH5aijjjIs6TXXXCNnn322I7VgkJ2ncLIGJ5wvvPBC+fnPf+5IPtUk8rGPfUx+9atfld0ShExRAlJCuuxCNWkaXXvVVVfJeeedZ5jM448/LqtWrbLMYia10f777y+rV68uq89b3vIWueeee+p15e77KXNIucNSi0ajimlrT9qVV14p559/vmERnH7W7QCwXNBVhaehVrCVnuxu0BXBV5MA6sBClgEMAq9C2Dyh/JouLwgmZpzWQUAOC14rCTYn3gcuwBmI5U8uyKu1qQBm5eGrMZzcGjM4wTSSzsuNT47Jc9vq30KeHRc5fI5XMV3NCyMobnISuVofuddrHiCAjrKDRBICcqjkBiMIUJE3kM9+sRFwpYGuEFKrAHqMgCIuBvCVU8GaSu2VT2PjY2hIBpIEBWi0+Umwq/RgI2V0bAAbGsOycsudchA+ZpvqxXkM+xvk4Y5TZFN8OTZiaiPWD/j7Ze6sm+GD8vfA1w0WrG8gEIgeZ9npO8UfLn/RR8E9dlHDifJku7E8dXL7uyXTXz6nOXNxvxzakprYdgDK+WIa65YCYOH/Y5TdiHbin+MyhGSdCcXw0sGi/ijYsawZJDsbyAxYXUC1Ulu637se2Ns8UA371WAiI6laBn4Dp+ngqyzkBjM4sGC10+ZN9dkaX8l4lUbfiq7WHHjFLk+XG+Se9hjkFLH5MTo0ItvWbMOmkPnEJoDJFsFXAYwzRrZ5KCBXAnyVzJnPAZeH++TqyP+T2YmNlo/S3+a+VV6YdYIhM+3yXY/IGzbfanr/EwvOkNUAb2GkRHcalG0jPoDCYgCFmZcr6h+Tk8NrpDlrLD3LzBavWCJNLU27860IwsKVPqylGxt4ura8L86jH88HzftxznMbA03iB9MrQVh6f94M5rEQxoN9xgi6SkBy0Ik5JsHsUYCwfNN/I36faV+3opPmAc63R9OQ4qPc4KTlMokJA2ylQFdgvNLkbc2NdR0k8xXkCDMY19L41MocpMt8sc9h7Jas2JNtHCIIwtIOxmjjhStLaM/rZOLZzZIFtkwezjMyPwBYlPWtbeVoryy1XpXCc0vgVRpgkJlu3GDnHDdXKtFpBG4yqKyZvJ5dYNVU+o896whOaDohOTiV5S7Ni+ECAj+LpQsRKbIsUgjzqEbGqSqYBrYi0EoDW/GnGB2iUGxSIXzCU3PQGOUewfgyAgZkYmu12K4mI5jTn1WUSc3VCUiqMaaiongFhqzJYMsiKLUh7MP44dy6IA6ZyShZwFxzPWDTA8VgqwzmbgReTVewlVWVCJokI1bYBwZqd61os/Xdy2aqB1wA1kxtuRle7htvvFHOOussw1rcd999csIJCAI7ZPPmzZNt27aVpfa2t71Nbr/9dodysZ8M873zzjvLbliwYIFs2rTJfkIVriTw6OSTTza8iv5///vfb5nCTGojBsqTkBIptXPPPVcIRHPKvvSlL8l3v/tdw+TssIo5VY7SdBisOuSQQ+Sll14yzIKsXW9+85sdy95q4Ljkh5+XjlntjuU1JQmR4Wkyma7qBVvpTuDuE1eSpJ2qcVFa0Z8EXjEWSWYrBNWiABUF1cS4ALpC/qRh3hNWKzuWUVm5zmd4V2fZ0n+vpl4KeIUAAT9WxkDIQ2vz8rt/aKxE1dicJp8cvjAor1kQlNn4Pc/T1EwkiyB5alS8kAhygVjVeNT42jye9SyCH3yvgp6wxBCMivEEb+FRVxuxZLrC5i52Z22drtPoyr14XWsDSDLAw9OSfuwSEITAAJVdy5OSf3hERkZT2ATX7ktksrIrA+mvsUHFvtI4uh1sWNdK5+AaW8muix8gj7SfJClv5eCfUYLtLQ9IPPaqYV5N1+FE4UM+aTtoSDoPheSRgf3O8yb52sKtkvOWn4jPpdtldO1ncNdEXy+JpeQjK7CRXGzwpw8sWAo3p46ial+OyxD6ITmovdORhgbV1n48H2TBsrJ9bpPe1lPjXuR6YNwD1bBfpQBsGgSDiBOmg69SyYSMZSpsttlgvyLrVQblS2ACkeFGh0kheR0Zr3hBFjIbGTIs4A/D/UOyY/0uS7aFYMQP2cE2IQOWka0bCMo1L7Vh89B8fDk8ul0uD/w/aYEstpnx1PnjC98ra9stDuWgjm/acK0sBoOikeWw+XrX/hdJb3Q+O1WkGJKepF9+/UJM+lPm5Qt683JCcI3MlpI+upAJDyQtW7lcIlHIk+h/q8SEheu8AEdHohjDcUp9wnQV5RwjI5OFRXwAXmPzhzKEPMBF22cYDjkxpuRg2uEDRQqEBRnfSZBFd6J/cNNwPeCEB1JYnw1hzKpmru5EvnWnQaBlAXTlARuQHUsCvNKTSkgCY1q1oCter8ZGAALISqPYrszYKO0Ups5rOEboQCy1ce/KElbtUUq1c52kMWT58ME6uRCn4jjOsdQpuSHOuPQ1sWLnwjrOb/MgomKFhsTgKOZ5M3GjWm8YbrwTvM/4r8buVGVwqeoWnh43JNBfJFDXPdhdTKojdNnCYlBWKXgxBvmuKD662QZbVSi5B2xYBGKRGctJY/l4jiYFMoQBsF4lMqlxsJVVRuhH8jj4lndQxrqYLYvM9OyT6mHLCmN9ptYZDsXFKc1GNizXXA+UekBntNr9c4aCrSq1rC5RSEa4mSZjXKlu7veuB+gBF4DlPgd7xAM/+9nP5F/+5V8M837++edl5cqVjpXrda97nTzzzDNl6R1xxBHy5JNPOpaP3YSY79NPPz3p5Xnuuefk0EMPNSwW/f/JT37SssgzpY0oudeATVIju/jii+WSSy6x2zQVr7v00kvlU5/61JQ8txULU3SBVVsdfvjh8re//a2a5CpeazVwfOHLF0pra3PFNJy+oKNE9rBi+pMBuiJYg2Ar/FBxJ5Kr1ItVUkf+kShP2dSdmIlXCLpiObnPh0VkAIG0OIBXEZwewgEfZI1gmkOLy4rtUsUFOjtWRgVwq7jR4lK7wCxKDY7htIb9NvHKtgG/XP5IUrqHrQs7VwddAXg1q9H6dFUeFfemh8XHDTMyPfL0ozOu2GdSGUOwKQfwlRcB4zik6Brwk2JyXnU8mkxXBdBVFe9ftaxXOtiKgWQf2eUQTObfdGPAmRs71bLB5CG3lQLTymAKQVo8GAmAD3amB0DdPwwYAJAB2HjZr+thec2GWyQIMF8lS+Gk5BNtx8vq+GuqePa1VP2+QZk3+0ZDFiwvlKhmfQ3MVGDIWnZ6F1hMyp/iIXCRndf6enm1yVjKMLH5XMkOl88dP3VAt8yKTARteaIhyAuyT0XByIIFG0PbhyhDiP5vTpynEAHGw8a/n+0Pa4F8ldkpb34fC+H5wcc11wOuB4w9MILgOz+VjAH73pGMI5uyBF8lIDeYHEX/ZkPOqBL7VY6MH5B4TSl5DGNTxEH8XjF58FQqN/vYB2GDvndUujYYA4701MKxoMzZD/2NiWTtK30huf6VNqRtPsF8c3ydXOa5RGIZc4apLMa6h5acI1uaK6+5A9i0fNvLP5HGFCgLDWwo2Cq3H/CvkilsDGEUk4FUCExYcdmZMJ/HeNHnHxtYJ4u8vYbpBjAGLz94hQJE6WaHCYsgrAAkZLlBEoYf9eF0LARGLQO20uLMGylFiI1kSiiRnZrWAAnIqAkTWaXneUZ8T8lBsl4BIJvbNgAAIABJREFUWDEpxkYjCGsyZNInpcBuoq4H7Hkgi3XXMBivqp2f20t9Eq/Cu06mKw/AKJXYrlgKMgWlcc8oGPKGcAjIjjjgdANbWXlTLQcwVmjjBWMhHgAdAO6pUipsEltsxiRN/xGIpUsWBsFqEQqG8alN8owSzxl8yOqsWJ5KPMG28yNWxikTf/LgE0EsumU5D8QcJonPTATvFAOuCLoyY6yaMQ9IlQXlbHsYbU/JQbtGHxEMS6asQkhWxVX4WKj4ivZ/WL2BWrslqu06v3qXeF6MP/PiBfCiETFIxmo1ZiuHAqB68RQrFoFYZMWq3jcqNou20mKzBF+h3TBuDGdHcPC1hrJinaIBsWrrOyp5nQA3grC8mJsGGfOrss58luKIJ4VMDstUyr/0ezIBNQZrl5qsNj/3+unngWL5QP13O3Kc068m9ZVIsWIBiEWpwmrfy/pydu/eVzzAPe2pti1btsgxxxxjmO369etl8eLFU12kqvPzYIJlfzZWdfLuDZPhgW984xvy9a9/3TDpzZs3y/z5PEXrjJFN64EHHihLbOnSpbJ27VpnMqkilSVLlijkY6mdeOKJcu+991aRkvWlZNNatGiR4UXf/OY35Stf+YplAjOljTZu3GjaUX3rW9+SL3/5y4751ErW8cEHHzTtTB0rgEFCfJbIfkUgmpHdeuutcsYZZzhaBCsAlqMZVZHYFVfbANo5BboyAFqxqFWu2Yxrp9LGJj4BT2oxV/3i17bbCLxSoCstOzJdxcDu0wTAgQ+gq8A0BF2Z1Y2zgDRPASIwp7Na2faDjQt1YFYGi4EMKHKzcBrDCJUnHzwZhYVD4URZEmxENz05Ik9tnLjJNa9ZY7o6HExXlUBXhsVFAMaHwKKXshFkyeIJQcXvPUNlMGy0iROXUDYy548BbBiRZgSbogjCeEKavKCSGKzSCFRsQCCGrFVmRmYsFVAzAVtZZZlE2w4DiFX5uRtPJY9nIDswJIMJMrBAjjCblh2Q2BoZG90dDAsDlPW6dTfKop5ysLpReXaE5kOW8G3SH+yoykNtzQ9KQ/xlw3sab/JJ/M8+6Th0UNoPMh7PrvK/WX44fyMAo+UeyI0uktGNF5al/cb2ETl9wcT0PDix6ItRFgNGfUn0gXkGHaOz8c+AtOG0dhiMZz58QlFNsioO2n8GAswsiIB/C4ATrrkecD1Q7gGyDfQme22xDgxhMzsJGad6jeCrETABpgHAsrXrZsF+RcaOUcoNZoy3EDhHUJshYBAhU2Ue9c3mKTc4zigysGtEdm02B0SxvtHGkMxe2mIqR/98d1hufrUVJ8jNx5jTG56TH479l4QsQLUpjHl/3u8C2RVfYtvNzaPb5K2vXCr+ojoV37yp6WB5cOmHiibDfoB+Q3LVy3HZPGQFTs3Lkf6Nsr9/l2FZogDE7nfgsgk+sQvC8lNylocKMC4T3JzH/C0fsj5h7sXGcRNAWGTuIMMy58Oc37djzHDqpLttp0/FhRkAMJJ4Lp3eyCstO9c2CoRVGyvoVLjCzcP1gF0PMPxM4FUCY1U1c3K76U/KdXjHlbwgJKA8BF1WMA10lVLgK47hGXxGQGditI2uwFbqNBSZeTRWqz3JbFWpblbfhzCfDwH1oNibsGaLYuyYjjJ69dRxqu8l20wEbDbRSAys6kEFzjIzypGl8ZxlKPNcI+MRgRGYhWEOBsYdT0YdbJoJbciNdgW44juEOA4Z4vblrS4CqIZUf2L+xCqWpUL8j3N13mMXq6XCrurALN53/K42+tW/tQis/jf9Gi3WO4mx2d3V5LiC/pSHN5SMIJ+DnMqZjG+tYEoKkaEbf5gckCiBSTorlvG7yv6dIUfKCGYBuiLYqrjP1xjnyJRYrlJSbf+TRxw1T4m+Cgcoqk23+HqCsMI4eFELK1YYB6VjWGc4sUYIoK5NOCziMgDV05rT/17Vb2E9XcputS+Craxaa7dEIWKwfDdccz3glAemG7DPBWA51bJuOmUe+MxnPiM//vGPDT3T398vTU04oeqQvfOd75Tf//73Zam1trZKT0+PQ7nYT4b59vWB7qHECJIhWMYpYx7My8jo/x/96EeWWc2UNnr22WflsMMOM6zLf/3Xf8mnP/1pp1yq2ufd7363YXp8xk4//XTH8rKTUBYb65QWfPTRRw0vdxrUp2cykwBYHFg9tcoLGgCtHAFZlbaWDrpS3NOTzKBSxHblUUCQvASxxG8A6CoWDCEoNsn523mwHbjGaXasPE5vkiGn9PS+rjCkflJmCGVXwCxs4Hk948Cr0ipt7s3Ki9sz8LlHVswKSGcFpivbLiEQC1ISPgTMdXiYCojzxCiD7dwY3keo6iv5LIeNWC9OmbX4GyQeDoARCaf9sNFai7FfiAawWYtP8WReB1sFECHzIVBGhqt6A8AMTFOai8FGu8ZF/hiACMNDCIQBociA2A5suBKEVbzQn9f7rByx9jqJpa0ZWphvDmHJfzQfJf9oOUrGcELRjvl8wzJ/9g3wUXnZvdj/7fwqWEu8Y4oFyyg235dvlLM7D5bN8S2G2Y1suFDGEhOB5yGk9/mDu9G3FUVveZo0DhlCRi4ZXSUIi+9uqBXAqwa0pQ+MV3jf8edIg3YSMYigX2PQfG7KFDobreVI7fjIvcb1wN7oAbvsV+zX+kYryATacBDBV8NDQ5JJVGb205MzY79KAXQ1DPAV5ZJ0U7IfikWQmyQEPXN81b5XwVQEVfW+ldf2dQ1L7zZjeVU9zXhzWGYtbkHw33hz55mdUbl1TTPSNd/8Ob/xUfly5jJTkBTzGgk0yf3LPiIDkdk2PDnxkmXdj8sbN/3G9L4n579DXumceLIvkwvIda+0yKv91oHT1/i3yKG+7YaHGZrbWmThfgsnjK/VgLBY4DA3gEHrmicIiLJ4FhbGfC8KcLYOwlI/AdxtxFxhrzElOTiI0wsAKE6VYS4tlIF0QVhT5XE3n0nwQBLjAVlpZwzACKxVngxAV2ptaG2loCv9agJhRgrsQ6VgK65L9kaQSBBjcQjrOjIqRQnKmpQgUKUWwfcMMGhIEBsXT+9LuJ4KhUPwKSQLceBFsWRhbM5BTpnL2gxZruyiZwyqyucwBWnMJJ51zsWKjWtyfnTZQv5e75q8Xm+7gCtjD9IvCTwPiZJYRz1gq3rbSr/fedBWYR0xAWxlHeMhoLHRH98NHCuWLdTOlTnYVyCm6fGE0CJBxbyrA67Y75tZToF1hwHatSdra7dt8gCF5YM4GGcB4LSbltF1lCkMo38iGKtaY/ccB1NuGGuFeo2M682hZsekW+stj3t/fR7QwVaZHFmxNdAVgbYu2Ko6v5KdOoz4vStRWJ3f3KuNPeACsGp7MlwGrNr8tkfvovzdz3/+c8MyJJNJRfvvlJ155ply0003lSUXi8VMWYOcytsoHeY7Oloe7DzrrLPk+uuvdyzrBDYdolHK6JQb/U/ZOiubKW1EGclVq1YZVuUXv/iFfOxjH3PMp3fccYeceuqphundfPPN8t73vtexvOwkZAWS43NGcBqZ3py26Q7Aqhp0NVVAq+KGUBzYWKAhsDcVkhx55ldguyLmIAjgFU9OKak0UllP0kLW6WevlvTqYcfKwy9jlNSx6R8yXXk9YFhA6IPxUk10iGpEaou2FvLtWqqsNoN9ANloQKyJpoLkOhCLga19kCWLdOYNjXOkORJHILa+QAkDuYp+HNoHZMBSMoIOga2sGn8knYUUVuUT7MVp5NNpqAwNyRAkCYczQ9KVgiTY2ERJMD9YYA7dcKvs3/UgwneVz/X3B1rl4fZTZUdkoa1ntbXpYWlseMHw2sZbwIJ1r09mvXZAWlcYS5X9LHis/HLeesP7M0MHSXILGFhK7J0LBmVV+0QghicSFD9kpSbKEEIiI9KpTh3OLcgQhiBD6ANAleNKa6jNkga7FQxY3KhxzfWA64FxD3DM6Un22GK/6hsBa1Qdm2/MleCrQRxCyUFy1bYZsF+ReWAQ4KsMJAc5evP0OWHW6lS63jeq8ZT0V9wjBctg4aS6nq+q+9ZB6d9pLb3Y2BaVjoVNpv3L49tj8of11vLen2m6Sy5KXYXZh3m/3R/uBPjqn2U0WKNUOOpz9IbrZUmfsbR5DpsGd6/4hPTEJo4H2TG/3LKmRZ7ttmYJPMi3Q17v32y4zzx7/myZNW8iaKxaEBY3WyPRBgnGrFmw2H4NAKrxtK0fByPIhEVrikBKqSBRZfvZmo4X5rAplqTkYBXviFP1IINBFCCsvQBM4JRL3HRmhgcog0bgFX9Oe8M46MGBHAKvrNjtOEZxk7yY6aq4bhwHE5TehewgQch7K9jKqj3JCM5+P4LDGWTDmhzGmfIS5Dm3ANhvnG+bsSPt4+GhvRnEVF5WOwzeHoCwQHK1+0ARN1f9ONBDQBbBWQSZ2DUytFFikMAr/m7HGP7zUa4QyzZdtpDsQpNpLBvnqIoljsztNTJcaRv3nHvq81ENBKltKKIOWMdqnE4zzwhLGMGzn1Iy3uxzOK/XGJYqRyWmZ33ZKtqUByyE6kM2K9Ymq37q0yHFxIXrVJi4AoiKTHIxv/FeD1uebOsEY7Gr4E+7YEMNFDgOhiR7ur4sIxDLgwOmXou4aHosjfYbZ1mfjBZRbLZkxKqij7BbDvqJIFFfjYeSyYgeR3yJAM96jLEoMmG5rD/1eHHq71VgKwCsMmAOLWa4mvqS7N05uhKFe3f7TkXtXABWbV52AVi1+W2P3vXP//zP8r//+7+GZSCrD+n+nbJzzjlHrr322rLkApAXSmMzcqqN+bKOpcZyXn311Y4Vh3kwLyOj/3/1q19Z5jVT2ujhhx+WN73pTYZ14TP2T//0T475lBKRJ510kmF6fMY++MEPOpZXpYSuvPJKOf/8800vcxp8VpzRdARgXXnNDyszXekxCbUIhRUWuJV87dj3DOpwoYgg3pSc/i5iu2LWIFuSCBaDQSCwCBThCYIQT6PvY2aHHYtyZHkAr/J2qK5VDJQADQYlrMcuBcQqAWZxNJi0gBIWgH4EQbxYBFrZOEsWSoMNZ1Kd721GdiuPH5unsVZIxXUCgFjbPEN1IwWgVRMCLI0RBov3zCnadGEzqJpT+GRAywwOS/9gQoZzg7I9OSqjYMIqtbael2XVhhukJbnD1qPwcsPh8mTr8ZImU5yF+byjMm/O9XhnysFjnhGPzPqyH2xTYME6rcuQpGRnvlU+MGeJ7IyUy1XlIcs1su4zkk9PlEacHcnIRfv3TtzvBV28L45TjmxQXYYQ4U5vbA7+6ZdWBN8imEP5IGEVimgBTjJgkQnLzBrwPERx+tE11wOuB8Y9MIoN4OGMsaxosZ8SAJUOAxxaj+WwSUzwFaVbbBvGZS9Y/zyFcS+HcZMyS0msEckcqcGnS4yDttoV4phOuUEwZJWc9GYQdtemARnssWYYau6MSds8jWnPyB7cEpe7N1kxQ+flu003ywdTt1lWeVdskTyw34clbbJhY9dffmxwvu3ln0hTylgycDjYIrcf8K9l+Yyhf/7T+hZ5fIf1GLHU2y1vCmxA31w+M1q0bLE0t00Ej2kgLOuNRi/6csoRKuM8Ldwq7K+t7tOlCBUDIhliQ1rfr4YMsqHgAEOI40idmyx2/e7YdZQgU5KDkzbzrFxUSFFJpMUFYVX2lHvFNPAAN/+HMT5RbnBaG99p9M8a25V5jNMMdKXkzgqgEAUOwdg2inVGsk5Q9LT2WRWFI8sMpQkbMc+fVFlCzC3y6lmr1EfPHEAWgXsZgGoUe05BqowAq0AwqA4tGRkBCARlcU2mg7NK50nc6CbwKgXQhxMsbJyGEYTlV4epAGDB75QzrNVKAVc5g7mpGZhKA/4XgFbq90JsZvffbJRKsX0iRqF+kqVb+2hB0MLfnGRLslGk0kt0wA+Zz0YB9hym/OQMBlvp9VOHNtQHbVdgzK38Tpd4pxCzngjM0qQSFfs6Yi4RSHPpoC0N6GX8vPKaAL7jQdxQEcCLko2UEKT/tRhp5VKqeCfinlr8U8uPz+ooDn8mHZActPsY5VH/PA4SOw3EYlQviDm/H3HDWoweoSRhpM6YEPvARrD1W8Weaimfe48zHmD/TiYrgq0U4IrMVuqwlmtT5QG+I2pPC+tKF6w4VV7fO/JxAVi1taMLwKrNb3v0rg9/+MNy+eWXG5bBicVTccLnnXeeXHXVVWV58YVjcGGqjTIGRnVkOa+44grHisM8mJeRXXDBBfLrX//aMq+Z0kYPPvigHHvssYZ14TNmBVKq1tkPPPCAnHDCCYa3ERD1oQ+VM29Um4ed6//617/KW97yFlMAodNsaqVlmo4ArGtv/Ml4Mfc00KrYYdwZ4ntIpqsKkid22t7ONTrblcJ6FUBXDBgSJEILgb45DBDBdJt02Kmb09cUs2NlFIkFxgUFvLLBwqhOqenAq/pOGTIwyb1cwqQIpnEalOUBywEZsSoBsXT/5pWmIuUKKatECUNuQs8sU087mCs8lPXEJmkQAKym8CyJhhttV0R1Jdho5d4uA7JKUpAnofG3RkgZTYeNVz4vPJFPMFY1lgNLZn9vv/SlB2VHYlQS+eTE25GuD5u0+2/7sxzcda+lpJV+46gvJo+1nSTrYwdabqy2ND0mTQ3PGhY3fG9UWm/JypxV/dK81Bi48J3IsXLDbGMWrHTfKkntKJcK/tiKXlkYKwIi8lQo2K28RKayofmT7x/AA2EEu3jSvRUyhJQDC8cbVH8ZRt8QD8RN3RzGc9YUrS1YV03bude6HpgpHrDLfsXAP9mv6hln0qmUDA2A1aeatR2Cpx70gZKDHCsCpwl8RrFJOMZxz8wUippsAxrrVbHcYPEY2rWhT4b7S/rVkjRb5zZIyyxNRqTUmP69mxvkL1vMxywvNuUua/o/OSX1gOUjsaXxQPnr0nMkh/mfLePYTzMBKjcntstbX74U44IxuHtz00Hyl6Xnl40DrNMDWyCBuNm8H2W28739clxgLeawE9uB/fGyA5dLVDEUjlu1IKwc2K1AbYg+3QcpaCK4jDesdClC5kQWLLJhlZqaE2C8IEPKtGZApPMJvCIAazpYAJK9BGG55npgGntgVAGDwXxYz+A02fXDuOXBe03GKzO2q2LQVQrgrCz6eAKVlUR5AWxVHJ9kfRMYl1PTuuKT7Vjj9DlchNHfN4cgh+MkYxLnFWS8qsfnivEcIBvGfEzGtanwGkE1wNKotSmlpc3kyjj3CQDkYHZouLisvNYP4IcPgCyCt8jalimRGZyMuhGAxXGeoCy/igmYH7oigH+MMtQ4CJ0D0yTZrjQ4iy7TqTFW1QSmmozKqTS5DtZBWpSb0wKpk8GmpYOtFOCHsS8+G8iNINcZ29+gHooZt16wVU3tCxZ2xF4IUNSNzacBscaBWhpAS2PXorGL4RkHP34hU1Y9xgOoY5BZGIX0J9dDU248cKwzYtUSa+frybinQX8ZAAN6ECDRWo1rArLks9+o1djbNAQblOyaa3vWAwpohZi6C7bas+1glrsrUTg922W6lmq67YWuX79eFi9ePF3dNT7HwGJxOi+Jp70D90QBP/rRj8r//M//GGadgWSEUYCz1nKeffbZct1115XdzslUCsH6qTbmyzqWGst5zTXXOFYc5mE2YaT/f/nLX1rmNVPa6JFHHpGjjz7asC58xj7ykY845tN77rlHTj75ZMP0+Ix94AMfcCwvs4RefPFFxfjVhxP+RnbIIYcIWcEaGirLa9Ra2OkIwLr+twBgafGDqTeVp565vupVfOZTVyAuPgsYL+wnAWQFmRUsJCmHpptfnRAITVikT72zpmeOBF7lsRmUQRCBJ8EyCAwxGGRoKoARVhTckzlx00FZDGUoDg6SbdTpPgKxyIjlqSFAkmcklcFhBjsRIJ6ORPDqaQ+Mg67UCUH8qQUn5OIRsCLxlJyJ6WArYiV5GlcFW0uYLZheA0+08aJpZokMWFvAHlPNhDiPzZeB7i7pHh2SrckRSSN4VmweBBO9ySGJjfTIEVtvldnDa2zVelN0mTzSfoqM+I1ZW7zehMyffQOwqeVzobFcQJq/3yitg32y9NSdhn36FpklZ83tlIEQNpNLLA+pq5E1n0ccdOIYeHhLQt63GECLIvOEcfIaDGbquSkAscZ4iqpUhjAWBVMK2LDQh7aE20x9wCB9R4MN8KYtL7oXuR6Y+R6wy341mMhIygr0VMEVKQBKhwerZPUh+Co1IPnskCQxJiaINYbcoGlYgeEGIrU5JlNuULFjlY/K3Mzesa5PRget15gdC5qkqSNmWDNmdfuGJnl0uzlQCatJuabxJ7Iq/Yyld9a0vV4eX/geyZsxdJJVgWwDnPPgk8HmfE8eQDbUrsPXLn6yKRswU+/X/YQcuelm07yfnneavDTL+IDMY5BU/NP6JgV6N7NOz5CcGHwVJ/Unnib2Y4xfvnKFOp1ebNWAsAiyzwW0MYJcmHEAqwIAVRsVR5ciVCDcMJgGMD/Q2AfKy84xIIiNeYKxppVUIaUGEwQnOrM5pt4RtaeM/3AzutbFF+dkkRrlMGd+9+jWYBp7II3xaChJRoNqZtVTWCG+e5DO9XBNZyIlyvc0jf48iesS+OiSZ2RtsAqfM+lR1DvthtgtG5RLxBiCLi1gUySzTM3G8Rfs01WBx+1mNkWArHHZMgKuMI+oBgiPuhCExbGdbBbTwXRWKu094fvCUnHc0ySp2fYa8SbWyZzJYE5IsJWaR+2tViWbVinYygyIx/NjI2SSmQmuKwNbYU61WwZyzzQ8pSYb/PGa3x0+y2ECIRn/qqEfI6B3BIc8yYrF2KhAPrSGZOp3ngJikRELBzTMCrB7rcNmK5rHMnc4wosYX+k6gCxYoVDtsR2ODBGkG8W+QM1zZa5TcAAwyrq5NqUeIMNVCmDfBADuLrvVlLq+5swUgx3IBghapFSha64HjDxQT388GR51AViT4VU3TeWBT37yk/Lzn//c0BsJBNEZ4HTKzjzzTLnpppvKkovH4zI0NORUNrbTicViMjpazurAct5www2206l0If0YjRpP0i666CK59NJLLZOYKW305JNPyqpVqwzrctlll8nHP/7xSq6y/f0dd9whp556quH1v/nNb+Q973mP7bRquXDTpk0KbLZlyxbD2xctWqTAV/Pmzasledv3WAGwvvDlC6W11cFgeuHEDgERHrA4KRpwdaxnYnE7O803xStWTDsiNJ6ovmgrXrzpX+sczwpwxZTrCLhVLFiFC7jQ5CUk+MGiOYRPBCdsCLoqLjrjQ5x8huzI6dVbJrP71cYfT4dNr+iKAl6BsjbPU0UlQT+110qqfJ7eVAE1brpRZnBygVdWTaBLGBK2Ug8oi9IUGhCrdprk3bKFTEOBs0ixPvWmgWcQ7OEGMQLh+mSaf495A9IKuSVPuGUCq5kWj9aYrczAVqU14WnnBmzQ1iNFMNneobTDINiwyCZj1xhcHu7bLl39AGGlykFYXgQdvOmEjAF4sKj/GXnNtj9JGGwxlSyDANzTrcfKi41HYOO/PKDe3PikNDf+zTCZwe6DZeFPd8ryFeukcaExg8zn48fK7R3rDe9PdZ8g6V0TwdI+HPX8/MG7sFlS5BuMKYoFi90T6QLxE9yh4o3OVjTWrQBoRXD60Y+N/iDYsGjNoRZLEGs7ZA2nAzNapfZxv3c9MNkesMt+lQKgl/1WLUa5pOTosIyOoE+qZn6BgCqZr/K5IWwcQMLGivVKbXRrgXoGX7PYbCmVG9TLnsOm/fa1vZIEm5eVzVrcLA2txms0dt+/W9ssT+80Bmcx3biMym8aL5ED0q9Y5vP8rBPk73PfWrQZwUpo+iL0XQrSPTvHeqRrrFv75LsV+EoHWDd5GuRk/zGyxL8Ac/CChLY+74Vfjtx4o+zX+7RhGbBFKXevuFC644sNv//Hroj8dk0LfGk+j27xjMpJwdUS9UwE60bQb+930DLgwiZKCXspG8S+3MJ8Slo2KFn05cXzvgjGqUgQ/T8ZsYoMf5EmMCOWBup0IJbGNo31CTdvCuAs/hwHY4GBE/OHPTYupEdEUoh3GLwfqp11IFXhp7psN8BK+13fe959bbGDeCgBcyNPrSf8g3jOq2AmraWfcO9xPWDXA5w/D2M8SnJdMx0NYCsyXXkAqCplu+KYS+YdbhZyUzyZBSOJCTjLrGp89UcIxK1mPJ2OfprCMnHEacS40Qy5qdKDO5bFYN8K0PekAK9MM1YLYA04y0N6dYSximUFlWRcnc8MwVc8PFw6rtfblONgKp19Sg1yu4EzuszfuNyfBroyMoIY2Udo7HH8aFepQ1yKLRtzEIyJSsJwj6BQ6vVWbfczAkTg3RhOg+Ywp+M0U83tlA8QP8NHO6yqM2tp+ZD1atpKnBqCrabnuEBWODJh1buhTCAppsHqIG8l0yUHKf9ZbKoMKlbKzx4AVCJPBcTCYVn1ehYYi+2tEfGk8kBeiay5z+dXIKx6/Mu+gdLn9bBhRRHTjAetGYQrtZv7fWUP8NnW5lHax7WZ6wFdopBgrGKmwJlbI7fkTnmAe9pTbdzHP+aYYwyzdQFYU90a+1B+n/3sZ+U///M/DWvc29srLS3OUdKffvrp8sc//rEsr/b2dtm1a9eUe72trU1Yx1J7xzveIb/73e8cK09PT4+wjkZ28cUXyyWXXGKZ10xpo+eee04OPfRQw7rwGfu3f/s3x3z629/+Vt773vcapsdn7O1vf7tjeZUmtHPnTtVZr1692jCPzs5Oeeihh2T58uWTVgY9YSsA1iX/+QXp6Gitvgz6Gp13qrgQFkAIEHEzxXLxpoBR+uKuCBRlBJ7SrzUCWFVf4j13B4FX9JEvD+p7nMiHj7ST9uVF2iNyg2rhDVQYI1EAMSh0g144UrGrDzZb+bMOAFC9DTAGQFoekmJmEjt6+jzR5fOGEYrzgxlijORPCCzVy0VVb+nH79dBWTpTFveJ7ZbOi+C8D2ASvcuKAAAgAElEQVQajzq9V5+pwCUZTOAbMithF2DSAFmqT0Cw2wPKdQ+Z5oqMr0GQTEVgMoqifXOhJigNQRce7wn7FdKBV6PKwHsIvCIAayYYA82US0nyNLVNYxA5MbpLtncPyubEoKLXLjZ/Bhu42Yx6bQPZYTl86x9lv4G/20p9V2iOPNR+qvSGZk243utJyfw516ObKAcqjI0FpGvdGfLaW+6Sg964zjCfV2WBnL0gKgl/uZxSPheR4Vf/A/3LxFNPp8wdkjfPmgge88bC2IwnfaB6cFReeWzMhwKQIQTgoBWyU5TyiDRoMmCxQAx/Nz+B2BSBrFXJM2nLUe5Frgf2Mg/YYb/iuNE7gr6lho27MfRTSQCvkonkuJyLHR+iI/MCfDWWA3AL4KvRlAkbCCP3inpSkxvMQm6PACwz9scsJgfb1vRIOmEOJuNUaPaSVok1Gx804qbVb15tked6zPuYDumXW+LflQVZ48MYqg9Dh/bU/HfIK+1HFrDv2OTCpn1XbpfsAMhKB1v15ctZBEtdyJOkJ/mPlsP9B2lfEejMQRRzOx82+d/2yk+lOdll6PmRQLP86cB/lbTfGEy2ui8k17/SCrC7+fga9yTl5MBqafRODII3tTTJouWLy4FRNkFYnmizkpwuNpYihnqFeKKhaMwPYT4RA8NANabkXnazZWFjGemFsUEfwScIH2rALedsAiuV2j/Gs4rxXDIEJ/LfpUAq7UlxxgjC4kGZifMx22mHwEYWqs6/ttN2L3Q9YMMDajM5nQOT7OStXWwUw/gSNQABdIV32VNgsWN5c1hr6axWZLnih5JsgAjXlBXBv8MEmDjVLdRUipl7EzELTZj/N1YCYhH7g2dtaoFXZn7lWK6BstRZOQvQEEeQDIIMBFtZyQrW24JBHHzRJQnH51vaQzkRJFX07wIL0TiYSn8HNNBVLabLcxJwRcB6MeDKTnp0pRZ3IBiLUyfCkCoDW+ykvSevGQdbMeyDZ6EwR66mTOCfxeEHD7nE+NBpz5169jC/VAlxXT6FvlJgq0JckgyB+u/VVGoPXxv0hiQK4JETpg7vol9geMQISEgJ22HED8cqxHE9ig2LrFiI101Wc6rzvYXgp2K1KhwsQCxwDPEadci2SmPcx1PChuXF2iBMEFadc/cI4peUPq8VzMVD1Y3Bxprvr9IV+9TllBbkPIqgKzKFurZ3eYCHa/n+EIw1Xdg29y4Pu7Wp5AGrfXQXgFXJe+73NXvg29/+tnzlK18xvH/jxo2ycOHCmtMuvfG4446Tv/zlL2XpEahiBmZxLHODhJYtWyZr164t++b444+X+++/37GsrV7u73znO/LFL37RMq+Z0kZEkS5YsMCwLt/4xjfkq1/9qmM+veKKK+SCCy4wTI/MU0cddZRjeRUnNDAwIHyO//534w3vpqYm+fOf/z97bwJuSVWdDa8zD3eeb0/QNDQ08ySTyiTIIKhIVFQiGqPmyxcwiZ+P5ld/o7/RmOTXGOOEGhEnQBwiYVJABRFRmRERaaC76en2nYczT9/77qq6t845VedUnXPu1F2rn/Oc2/dW7dq1qmrX3mu9631/ISeccMKiHL+y0aYAWBVAK5Wg4AG40FEfBvC5SDMlJrTiKdPi3AS0WpIzXgEH0dmu/GBviSBIRqUUgq7sCpSWVG6QETuCrACG0b5dJGC4uFFsDAB8ENTE78biZI4vUikQ0pJu7G8N8yNYQOAVQT6VxrV9lsxYDEQqKQfHh1+SDV2BstB5shwFyIjVYufPs2QRbIdqcgYwGzUV8NDlBe2YFsJ4TnrAaNYdiSN3CpaLth5U0gIE2KBFwcdOycGVzHpld2qs3icQy+m9WUQFYy43KbvH52T7zARAWCYQAe7xUG4OwDqkdfRf90/9UU7b82PpwD71jIHW33edJo/0nCkFgjJ16+p4RHq6HrLcfXr2OJnbfby85qmvSnf/nOU2/7vzTPll33bLv6X3vlpyk+XyxD3hvLz3qPGycdMH9rRAGwKEbEWXISwpGcIh9doZbgeDGuVb8e3HvcTFe1fEnuWRgbXOaOP3XD1fen/3PLAaPOCU/WqWYFEmIl1aPpOVbDol6bRb8FVO/BmAr4qJ2uArZqD1LHQeg14e8jK1ZHdz2bzsfnZccpCBtTPOcdcc2itxG5lSYmZvAhjpj5P2CZSNvj3yg/gnpa8wbnucAuZkd657rTwUH1CMVgbYarrUHOvzKYHj5JzgaQtBf87XMR/tyo0BhPUfEkTg2sp2dW6Rnx+KtZNNJfyO2bB86+k+yDvYA5IgEC0XhJ+RXsjXmm0QUrRrNqytOqwTJix/GEmZjkHLPnMu0QZ2rQCBWPpEuwOg3JC/XPbQ5W07vzkTWhEk6gnW5bdizNI/mnQyAeM4tp5IKgNXsRUj4WlmqjLP3wCMkzQkB5c4geBTDGK159a2PiMLFtmwPPM8sMQeSAM8y/myG/bYJekinmNfLoWlMRLdOtjKAF4RfJXDmjmLuXsWY2+zsvBcis8pdsclObP9+iBkkenE+rHdAoilGK9YpLRiTQdkqSI6gGvwjiEbeA7zIbIsVy8qdTYpnE85WMp0I1UtRI2/WX0blFKQ8YX/lpJBp1nAlZNLShAKmXAUU5b6JvxosZApTnpUexuynHFc5HSYDFf8v9O4gl3LGZ31qu5QY0geqtW4AcgyAsk6q1YdVM8cisZiACUFzBLcVWArQ0aweX8tdwvxQBygqdbMU41zCXK+yrpH5XqfpBEzTII9103AdoEVqwkWKZ2YTs2H1frMYcUp4tJFMmK5BWIxR6Eh0OYvq4oHRSOYr7uIdVvcFHz2OyKQrm2wuJPXuDPS6YFIWvDAEWilAOy4p7ne92z/94AhURhDPohShZ55HlgqD3gArKXytHecMg9QfpASd1b2+OOP2zIaNeJGglLYZqWddtpp8uCDDzbSZFP7UC6PsnmVduKJJ8ojjzzSVNvmnQnWYZtW5kSab7VcI8o5UtbRysh+Zce01oijP/vZz9oyaj399NOyZcuWRpqtuU8ikZALLrhAHnjgAcvteO4//elPFw38ZXXQmgCsz31YBgY1Biy1JlbgKSYStEWboj03Ag16koGV9JQPa7QSpOVOX0kNKp9h0UvgFYJh8ZAuw2jTR1WxtJhyg+qaktWKgRB883q2ml56niHLYMlqHLRjdlMJQCoFvKoDyPHjvDTglfPFNav/ViI7lvn8DVAWw75MJav8cpmDSmCzSAGI5S6o4uZx0ViydCCWki0km4i9MbnrC2JhRIa3CnkbLUGpBTHDGEO6wLzQA3aiMAE+CLQVo111QXZ2R2a7nUA5EuS4mo2B0llIqfDedGIFMMIUi2nZPT0nL0yMgfSKSR3N/EjwkAmL8ff5+ASkjY4e/bkcPf4rhEbrhlJlJtgtD/RfJLvim/R3RFbWD98AkFw1vXexFJBde94sg+N75VWT1vLMj/kOkXds8EsuUJ34L2Z7JPHc+3Cc8uf4qk2TckSXiXWLlclxVEIpCUJGxjX2mEB8raKqXpAhjECGUKui7I322Qa9eD/2QYbQM88DB7IHUmDrmM3WBvyQQWEyaQ3asfMd3yEEXhWykFfKZNyBesGYpZivdPBVIm2RBOU7CnKrtAJAV5rcYO1kaRZjLMFXZMCyfafg/bX2sF6JtlkH+jJgAvjOH3vl+Wn7Su3j/c/Ld6KfkvbiAiCVPd2H+fPTkO15OhKSpyJReTzWJVNgGFwMO9y/US4JvUJCZDk1DMPmppnH5WU7b7Y95CNrXyV/GD7X9u8jyaB84w/9uGfs510hzFzODz8rQ/5yQO6GTQdJrwXzrhMQVrGtT4JR6zUkp7txzAWiBH4TWIS5bkcYjJrmRJ4TJxv5aQNMNS/7h53xNx9+H8L7J4x3BwsszLMOJnsobWiwabEP5cxaFonbLPzDzzKZj/M1ShI2klSOAdwcag2DwzKdvnfYVeQBvoMIvMqQvXeFWBHFDyXIgRfxKQGAZTBcsXt8/7USdGWcMtewcy0AVqwQF66YbpClvANjegzvkKDBEu1grVR5AiWd3UndA8b+apqyAH5a+JvOAKMaMa/LKtdobMkMgNJ+VoxGeC6yBNtoasV6kSTDPQRlLZ17FVgJMYBgo8yKdbpKvxYMUBEZI5soEmvGK0q6UI9naKCs5QFkmcFWBNwxbtQs2MrsF45fKdxT2VY2arBnmWQOU4hj3I+4xK8nfi3TuWlpB3vpGb1nyPn952ph6CUGpjdzb7jf16fON+h2nurkQPBbvsQYIeJBTdBZGaxYVgWu892oZLVqBTKYQCyw8ZZcAi7UnJZALN04t40AhEVZwmYtiqK99gbZsLgW6UZBYMBFvLrZ/u4v+6tYAsDrBtvV/nJe3nm494AnUejeZ94ejXvAA2A17jtvzyY88P3vf1/e8IY3WLbwk5/8RAFOWmXDw8MyMlItjUBpwltuuaVVh3HczqWXXiq33XZb1fZr1qyR3bt3O26n3oZ33nmnXHzxxZabUUrv8ssvr9nEarpG7e3tQqBSpb35zW+W7373u/Vc5fjv//AP/yD/8i//Yrk9JR97exuQ3qtx9AySS7xf7r77bsutqEVO6cPzzz/f8Tm0YsNaL47PXPtRGRzuq0kbrWq7PdCV/aUg2xViLyGArqIM3CExQ9ryerYocoMEV82zW+kMV/U60uq/l7FkkR6clWrOD1LCApVSgyUCeWqYHxTZAYDXKDnYjK10dizzualKavyCsoXzoCz4WwNiMYHrwtENOm2BJQvXlRQgCnSFe40yR3oQkoAo/tMqRjUwpwJf4bGI4bsDrFdxsBZxEVXC/VoiQ1GDAYm4CoZoSc79xZJgZ0k4YJnRKuunEXAFoADg5u1jYwA7ZOeD9AGAKgKk5TaBsApIFnUmd8oZe26R/rSzOczW9mPkN33nSTrQJp3tj0tv928sXT0ze7RMTL9MLnnxmzKcs5bbuqrnZfJo94uW+6d2vVnyM8eX/W1LZ0beeiiYQUzmi0ckaFDNV8oQAtzQG48pOdxouyZD2BHuQKLcHigxCIab/en+2V+eA+88ls4D46lxJddXyyYTWZXsc2olJMgyKTCBALzrHnyVAfiKANOEJCCnStnBMjMqqjm2cRxU4Kv6lbAZAMgoO1iokcAPgAlj3WF9EoY8qZWl8j75JhigXpy1B26e7X9cro18VsYDeQW2+kMEgCv9ewJj1FLaGt+AXB6+UNp85TKJZ+z+oRw2bV1IRJmZuw7/XzLafohtVyfTAQXCGk/bJzWQPpFzQltlQ2BBOpFj7aYjD5X2jmoJOwJrAzXmzwWO4/EeCYEJ0c44z2jDvDDIeQETMZiggxsL/zhPwDc//F9RA0ppeXEmwfVvlxeHckUEYvGbksm1TLFl6SAtVd6SmwGjaa4MpOXy8K4357yh6n1HqaUo2UsamEfFerAAci8Z47rj3g4HrAd4zxJ4lcK82PkbqPXuIrhKkxEE2IFSodkk2K7A8mcCKCwW6Mo4myyOnXDxHm69F/bvFv1YYEfh3xjHdbw/Iox/1RgXNZk7fjj/IESKTMaLBxDkfIf1UEpWUM1/HFwPBQpmrdPSALL8ADqECYRu5H1iOp2VAriq52FVu0pQFmMejHUoCcMG3qU1DkRmMwN8pl331oKtKg+dQ/vJBqQK6/nK/Pe5fELuA/DqgYnfSLpYXYSwLrpWrlz/BhmMDLhpdtVtS22JDoCwWimxRWagBCQH8aZS/mAMLoJb0mDFasRJGrtdGNE9xGc57rhhtWrkgPo+WkEu1i9ugFiMOzJOpE/JFYMO1mHBYPOM5/RlO9omG65b4zUmCIsFg57V94AnMVjfRwfyFlQ5oDwhyQxaOX4eyD490M6djHqMfypGVVXEqX8oDo8137bt2+TELdYkOZ4E4YF2tyzh+T700ENyyimnWB7xuuuuk7e//e0t6U0O7A1RMBbwZq+0a665Rj73uc+15DhuGrn66qvlC1/4QtUuAQTQKaURZOK5Bfb1r39d/vIv/9KypYcfflhOOumkmkdZTdfomGOOkaeeeqrqfM4++2wlzdcqu+qqq+Rb3/pWVXOdnZ1CmcBWWj6flz/7sz+zBQnyPrn55pvlsssua+VhHbVVC4D171/9mAwMAYBVYR7oqr5rSwyyEHSFbE8MQTomX5xYy+QGFbuVDrLiN5N6rWa3cnJC9bZhYFohQChbaACyqiOGZLEpoZK+hEm0RsdmbWS78oPKebFo7lcDO5bZM/OgLLJTAYhVAiNW60O/BBnqlPIIGqifKWfERCKDHPhZBR7RMeKoNCYFPaGJb/6elcVxBGXbQSvOBRNNga+ilIfTt1e/nKefWDhNI7kxn+RAm9ilM+pXLBSamauI692UK//vlMwkGxaDrLWMgf98gdJFJdmdTsquyUlJzuI+0P1BKUIftikDYSEwV8xn5YjJ38qJ++6REKVE61jaH1MgrOc6jpT1a27EcFMuLaVdOr/s3PsmGZ7dJxfttWbBui+wWa7eAJCYr/q8Cql1ktx2tX4/aB1ievz/HD0mPeGFu9oH0J2/DYttbgCWQf7AcSMSGy6TIYwhwU9mPC7MO8IaGMvKuuMhJFrcB9Lq+cz7u+eB1eABVpTOgGmqlilQaA25vsp9CwBNZVMYhzDwsDjBal1nezz0x49xq1hMAogK8BWBvmZjxpEoZJgTuUFj19RcRvZsnVDJczsLIai+FuCrEKQmrCyR8wN01Cd7EpUAcQi3hiYkEN0lW+K/leHYUwBchWRmicFWdufVKe3y+vDF0u8HWEa3AKqJL952rfRkqoueuEkSEn63bfl7yYSqgVJGG3NZv1wPMFq1PxZ6wjH8ZaEX5LDAggxjAOPt5qMPV1XplVYbhOWTXLgHiZVITRAWZwVRsmEpwJP9fJL8VQRk+Q1glprTaCCtRoxsGGT4NABZtsemVBmkNTFpqzgM51OanCGnWUzMmRm0ONdyYnzuNCYeLahYQqKMgEj+n/OzUDQGgFpFIorHjTWQNKd/YyhoqlM04aTf3jaeByo9QLlBJ3PhxfIcnx/GeNQnmxEfChv8ZB42PbuLDbqaf4fpUmCLda4HdLscIxUwW5sfcGkBIXMFponqQCwEMUxgK/yswFZOEFCNe1bdf+gWp0GMTzgkSK59QL0wap4hy1n4ytVJ8L0VBujc6TuLjRNwRdk8vrv4vlps37o6IZcb87W4AMZijZp6mztqpRxsRX8sRXndQtcoOZhyhOxzdDpVG00DeP6LsfvlwcnfKYbAWhYCy/2rhy+SM3pObRrQ11hvl2avIOK4ZMJqhVFyMF2sjtEYbVOyG3UmGOPq3I/zrFY62M90T/gRCyQQi+xYS2UlxA6LIQCx9Bhi/eNitgvEGQsxDAuFwmpcaoVFsY5pw5qRc3Y3xvl9F9h5Q3UUHty0uT9t60kM7k9Xc2nOxZMoXBo/r5aj2IGq5oFWBFfpQKt657Rj+w455ShrHIwHwKrnPe/vDXuAbEH9/f2W+3/4wx+Wj3/84w23bd7x2WeflcMPP9yyLUrTUaJuqe3Tn/60vO99lMWptq1bt8qhhx7aki596EMfkk9+8pOWbU1MTEhPz0LQ3Gqj1XSNyGZGJqhKW79+vbz4ojUzRiNOftnLXmYpBXjcccdZylw2cgzuw0DBlVdeKTfeaJ1wZvDhm9/8ptpmOcwpAMsDXTm4Okzm+AG6wso1hugcKyOdmkoINSM3qMoXdcAVF59KVtD58Z32c0m2UyxZGhhLBdmwCC2R2cDufPD7gA+AC//SMtVYsWOVedz0H0O+xfKKmM7L+Lt5u/mfze1ZNGQ0U7ZvZYfgT38+CfdmVKCWNbl6rho/GYFifSerzioEFavGKDPKewxBFlNwwU1FK0MeUdynZIaLg9UsBvCVsb+65lG811yCBtnlOJLjbXYU4IrJwiTTMA/o4unr4C5Xv+MTYWrTqu2q37XmKSKIajYFuZU6EfciKkcLBU0+bFdqVkYSSZmbovwgkq1IEoV0abFyEFYB++SkLTclp+69XTbM/clRp3dHD5aHDj1M2vqqpaLZwOzcFhmfPFNes+s6GcjurWqTrnrjwKnyx47qv3Hj5PZ3SiF5WNl+Zw/NyQVrTayZDGy3geVKB18xU0IAZxAyhAGTDGEIyf0QJL54z/VG+myDt224n9ptABeOnOJt5HlgFXugHvtVAUF3sl85TTPmMmnJpTVGxobBVwUwXxF8tfDy0jystHg1xqucqlhzBjdOTKdl7/OTNRN6YTAArd0MiTubquaZjF+uA+PTaAoB9/AoGIN2A3C1U//ejdfm4sgIWt1aEFiVIV+f9Cfi0jMqMpOZloc2jyk2VjvjPq8NnS8bA+vnN+nMjMqrXvgSQLgmmVdTA7s7D5efHYrioBrv6TQYwb7zxz55Yaa2lOspwR1ydHAB7BWNReWwozYLwViVVguEVQAgrIi5oB9JlFpMWGyT7uA0PcT3A4sm+DsH82butwDKIncWQVoGWMsZCIqHMYBYZFIhWF0ZmN18kAduzDSAlmLSMpK5ZKkg7J4PqMrUMllW/7kIgAmAQCy/mbWLgHrKEdZh8qrqO88tjmIeL6HU2GX19qryAKW43Uhyt9qFZLrK5QC6ymFsZGFLelbySQ2ozCeZc84cVlhkXuS34tJTxSn8qw785LLdwXhTr++cNxMQkVlksE+9fuyXf68AXqlzVH7mWFoEaww+4J72+Yua7CzDMC24prV8SRASpz6UlZuXFVxM588DsnDD8v5tUWhJgZAAzA3ZFLgoRjmyye0HgCsnl4euNSQLtW9MZxkOI7BOAe2WHmxl7jcLvpKMGy3SODOenZCfj/1Sfjf1SF3G3Up/Htl+hLxx3esUU9T+alEUmEZrsHXXO28mlJNgvXLCBsy2DFasEMYapfSoCmb1b4cLPo3hnnN/zLJdxvPqnY/d3ylJSGlCp8z5jGH6DNZ0NEoWLKqStMI4xnXgpeCWDYvzd7Kzk73HM80DGQIHMdfKokBlQW7X847nAXce4Fo9hpwDi289pjl3vlvJW5tBVWbGqkZAVY7PE3PTHVufllNOfIXlLh4Ay7EnvQ0b8cDg4KCMjiLKW2GUJvze977XSJNV+1DqjxJuVnbHHXfIRRdd1JLjuGnk9ttvl0suucRyF/b3Va96lZvmbLelHykjWGlDQ0Oyd691orJy29Vyjd7//vfLv/3bv1WdKyfxMzMzQonCVtjAwICMQZKp0q644gpbsJTb43Kx8q53vUv+67/+y3bXa6+9Vt797ne7bbpl29cCYH32q/+fDK7tR7CdYIsWRVxa1vMV1BAr6VFFQ0UaVkK6tTApUrFgdEWPSnpiBYbhty4t6PbAK3z7IhaeJVYzMdoHVp55liyyZTGWrZgIALpSjFcr/GRWWvfgT182JT6d1p1xFXItMH9NUBYlhvKUe1SMCviAncotGMrulHmpIgp4hWA1rl07AiUBk8Qggyca+MrdRaW8TyeS5EG3ycGlvjZglxJUyQOFoAL4zVoaehNzYMOqFQ8rFMgYk1YBtJ1IFE0CvDANEFYB7DP+Atg6WbHP68/gmq7UxcVMnn3FPgfN/EFOHblD4minnmUxNt1/ar+UwtWSXyUgAHbtvULWzeyW80d+aNnUXaFN8t711nJh+bnDJfXiO8r2awsW5P1gwTIPvb4YqORxL6hEgS5DKGBGCYPpKob7ozeO2nXsEG3rUG11otowbENfH8b2PW2tqYis5zvv754HVpIHnLBfzaRykqkh2WecD1l3sumUFJC0VuCrbBakl7VlDc2+ILMIgSlFyJIo8JWStzCZDr4i61W9qnnzbrOTKRnZNlmTQiDSFpK1h/bhNWia35GWHJKtY/lJeT4zJr+cTEg+tAcAlT14VdZnDWzVdY5JVIb9/QBc9ctgqVd6xvBefXFGsnvBKGXy786BlPzixFHJg5nVzsjAcEHwTDkuuGV+k43Tj8uZu2+23eexNRfJ79ecV/N0yM7xvT/1ytMTsZrbHRvYLScFd82/+ju6OuSQIzZZrj/sQFisgs+DnYvmBIRVdo/hP4R7sfKf9fuUK3S79mHiRMkYljFnEaRVWwo5hER+FO/XiC+vkrBOTUtOk8GKFZt4nvgzXuR8f1sZp1W8zkyGaZKHOlwEz2UJ9wv/H8D7UQHr6QfFJmYubiAIi/KNLlnAmHxTIKzWMIM79Y+33f7lATIUzoFxkXKDS22KyQps/GS7KkBekExXPhaz4F1GYPE80xVYWyiN4zBHrZ4z7YnXwC0qIWz8059DtY16VhfAW9yDazdKgWUXCRSx1D5eMccj8IoLIqW6QGYrbXGkgVcJYl24upwVxMgYo64blhxKnlAD07TCFAAHh6W8JKday36pjfeiIb/oPuxV5hY/1v/hMNizGYcgyIiM3QpA3wrveW20wgO89wjyXIxLsg9A/3tG75VHp58g70TD3W0PtMkV6/5MjuywLtZvuOEVtGMbztFgiXfTLb6PkmTBr+VfowaRDRvyknjNEjzMuTBUu+uzYtl0iq8usmGBW2vpWLHIoo8YI9cE/NSMKRIoxhPUC6cDmKcShOV2/m93TVhkwWI+t++EdhSUxFUc/MA0rucZh0gjTmm3pnHtGazbMWnTcgqMcbIwhEC3YG2FDdfH8XZY8R4wJAoJbG3Vs77iT3oVdbBAZm41/yYIfUEG0PhZffOt1oJcimu3gMlfUNy4Y9uLcsqp1hgUD4Dl2qveDm48cOGFF8pPf/rTql0OO+wwIXNVK4xMWh/5yEcsmyIIiWCkpbY9e/bI2rVrLQ/7T//0T0LmqlYYmbSef/75qqYIOiP4zImtlmt0ww03yFve8hbLU7r//vuFzFXNGpm0DjroIMtmPvWpT8kHPvCBZg+h9v/bv/3bmtKYy8XcZj65WgCsz13/SRkctma3a4mDVnMjWKwhXoSFEcBXYLxyiRVRZ076cU76QvW03lXMVWe1UjEoCiQAACAASURBVOxWBF61JrC3Ei9BkQAcRSNtnajxAXQWwCKeCS2BTI7BlrUSz2Vl90lPvDGxzUgnma0qgFasulSVl3pglDCfZgJwpDZXkpw4FlmvKqv5SgTdRbpc3d88CwY2+Fl1lgcrSg5gLH43sYDII0kwAxAWg9dWphYvkCJkULuA4+wCCGsOQe7pmRQIN1ISgKSXn8EImCUIC78PAbB38ujdcvjMw3XdvHNNVJ7ZbA2WnktslrGJc+TynV+Vnlw1CJqNv3roeNkWByjCwhLP/50UM8Nlf7li45Qc12NimME9FmijHCk7rjLOYNELQ4ZwjarkHCJDFsZRQ4aQ1VBtNlJavL8GO70qxLoX3dtgv/PARHpCyfjZWQbyTxx36lkRAc9MMqmAIo2BrxIAX6UU+CoJ8FWiReCr6bGEjO6oLTke6wjLmk09CPDkZbQwLnsLozKS3ycjxXEZLY0DuNx4wqie3yr/jlC8DOlgK34TeBXPRyQ3MiaZnSOSGUEhVA1GxImOrNz9kn2SjNUGL5wWOEHOCp4yH5A8bc9/y+FTD1l2F+KKcs+md8pI92b83X5eykt2y3Pd8vA+VKbXsMMD++T04HaNKAbWjzXIuoMXWLnMu9qBsPLhbrB9aQChAJiwquT0XDierXDegjIU9SppJkirQFllsoaapGGQzKRZ3Id6xpk4P0oSkSGL8s00DWilAQHmJQMVKMDFyeibchZXAnC7xAAiwCxFPOOAlqgPGbRiACqH4l2QctSAxwRrVcoSKqlffFwZ1y4EYZkA96729zY+oD1Aqdu5DEEwS+sGje0KwCvMgTlf1yQGtXGfoOI0wFhZzJ8J/F3KrpUwLiXIkKOPSzo8SwNxqYy30ildYB7Zj+MGLbkjyA5I1m2Oi5izqLHWxbqMIAVgUxWbIo3DYwS/NMZwp30skxVUjJ5O91ym7VoMyFqms1hRh81jvCHAn+vUQDDoSqqxlSfCezGNMWYx2PV2pfbIPWP3ypMzTzUZWSo/45f1ni6XDl3YEFCplb5bnLbAjASWLzcy2ASvpFGAV2b6smWe1UrhSusPNJyORvBRYZUG3yecT/p9nFuyeHbpYtklxJQJyGJs2Q6QRTlCH4FYMD57UYKwHEp717veWqwScScmD1xYPBiX9nBryAdcHHbZNm25xCDe6QpopfIFeLcrULWF8QIpIBYKhcCC5tmB4wFC5yMA4DEnYVeMe+B4Y/HOlO8bJe23UkFVTk6d70kwlQvXg7AdO3Z5ACwnfvO2ab0H7CTyOLHat2+frUShm56Q/YqsUpXWamk6N33ituvWrZPdu3dX7UYpvVtuucVtc1Xbk1mM4DIrrXs3Eo+r5RrVkpqk5ON73/vepn1KNjGyilnZ3XffLeedV7ua20kHPvjBD8o///M/2276sY99zBZQ6KT9Vm3jAbBceBLjGdVnolh5xgC6apRoh3N8yg2G7ZibdIk3BUBiouIASVZwQVwk8MpGpsSPvwdAwU3Gqyoz9NNUVQtZAAgmqR9McHH1V/GmjJQQuMcoKctyyQxUcV+hituXRZK7RrLdcEAZKEsHaNVLQZNRgsxDDEyT9rcNAYVKxrcSFr2lKMBXLozsRJ2gnnNbVebiEEuzKSf0BGGRGUuBsdzfu0yqJpCcSpFuxMJKABDkC1qSN4fA7i4sINJI1k8ns5KenpNQZmr+uJUgrAKCF+wRyDlkMLldTt/3P9JlA57ioYu41X79kh5Jx6oTtGTB2j3yBlk7vdeWBeu/owfJ/7vG2vW5qZMkveeNZX/c2J6Vd202AbZ4y8djSL7znsemOgtWIL5OyRD2ILEcR2I+DImlIH4mA1tPpNf2WveCAYsMa555HjhQPEC6/2lUd9kZ1yQTiRyCKbXHKko0ZVMY1/TNsllKojpnL/EBHOpDwruQn5NkBlXclcObSXaQSXCnNjkyJ+O7NMmoSstjoJsOT0uya1aSHbOyD0CrsdIEQ0ZOm296u05p15itDHYrfLf7tEroItiKsntHJbNrr2T2AsRqF1C26EUykgcIa1QmuqxlBY1djvBvkleFzkGiBYB3+PWibddKb8ZGGjbQLrdtulrSeH/7WEFuM2flrfLTHZ3yy10a86CdHeyfkLNCzyPJpPl7/cb10jdkXQxiBcIqQM64iDmGYc2CsMz9rGTIajQJpdqEQygJzfs7wKQU3o1QsoLhG6fux4uUbFVB+IGsKgRlNXo8BSYAYLJEYAEYexTDCPhONeBVOYiSr8wIEj6RSA+AzGDD0pNkgRDeg1ECm7V3oUpWUZLQjSYV1zUKhOW9T5seJA6QBrKg/ZlNAwBlU2CwGG4g4JFMV3m8r4pYGynQlb4+YhFDDsm8BCS9M2SyXQbjOixFKTq3xzaYtHS2JrNcqXrOdYnEecatJUyQuz2VprYn2ErpacGDCtQKICrnJU2indRyA0Nb1ATWJaA2RiCWzq5i1e8llxVsynl1djbOnfcY76cDbajXmYTKvITfzZevqWmN+kVZmIrzyzxApgr8Z8zpeEMpPyLmGEasA8CAJVJyU1KDnG/Xm+O7vZW2J1+Uu0d/IU/PPeNq1zjmdYORAdmW3FF3v6HIoLxl3RtkHYqu9jej5DVBWPXAS0x0JzC/LCiAPUwxpfJbv/+adAwBp5EmWbE0IBZZsdyBkprsuooLlXBMjSGLsXYTQxbZsChJqKRXwZQehaR5C+PwjCW1o303bP2Mm3aiMKLeNW/aL8vYAKUFU4iBNi0xyBwAgVbMB6icQL0ItcVJ83qHCMbCp4XXfhnd6x3aoQcMiUKCsczqHA53P+A2M4OqFLhKFS5ojFXmn5eNqaqVV4TseRnEDfmtmwfAaqWDvbZceeCee+6R888/33IfShDagV2cHoRBkN7eXpmdna3a5W1ve5t84xvfcNpUy7d761vfKt/+9rer2u3s7JTx8XFoSTc3qbzpppvkTW96k2W/f/7zn8s555zj6JxW0zUiOxVZqiqNko5WIDxHDjBt9Nd//dfy5S9/uWq3KALLk5OTmGw3x3ZB4BUBWHb2vve9z1Jm0e15tGL7mgCs7/6zDNgxYNXLQ1n9vZF9LE6yqXqZBoANTHjEkMCnzCCTIM1YldygKlk15ASxAGSSf6miK82cSAv3JVNBMQRWhKC1zJcGvIrBLS4qUnidGVjlJIlJWX5TnmW/NgdAq3rnT0kNyDz5uIB1YUzlKZkE4ohMoCzK+DDwHFIVbwg6gGWIz0CllXD9S5HaSVnzPswJdERCeC5dMjC4OKdl21SBsZDUITMWgwcux6wMkgizlCS0GG+LRUiAFRLq1DIIUOzKzCl2M7IKzE3NSCgxMQ8xsARhYVuCsPx4to6ZvF+OmfglQoHW98qeoYj84Qjra5pIbpLR8fPktbuuk/5sdVKfXX/l2iNlJKL11Wylkl8SWz+Ax7scrPeeLWMyZGJ28QFgFWjjHQjTgVh+MKMEITdoJUPYw2SzDeteB+QM4y6rFpft/vEO7HmgBR6ox341izEjXUMGSskxQZYpn1kA+rgCX2F/H0BXPgBScwSLUnawckwzga9yKslQb5LJ4RTAsd2QYQUAi5bz5WQqMiVTYXzwPRmelNkQ1prNTfVcXYFuX6cMQ0LQzG4V85WvQzTQ1T5Jg+kqC8arhoLKeq9ygaLcd8KYvDikVfDZ2VrfoLwufKG0+WLSkR2TV73wJQnrssWV++yJb5J7Dno7khqUxKZEHeU8rN/P9+9qlzu31wZbr/HPyCtCz2LuoAXPN205VChJaGUBzDH85rk5+pALdZcxabYShGXug0aySMlCjfmEzLa1TGOxosxSTnwI5PnwPS8faLGjxpjFlBsYp8iaCzbcCOT/Yogt1AOeq2MRbEVJJ8RRNNAVQJP4aKLTtS2IuVoM78tgRw/qQfRryXM1yxISFIb3o6vEEIssYgA8eyCsepfggP471xSU16bM9lKZAl2RfQZzY87BfZyD82nBs6NYrgC8Ut9pSA42kthrwYkQfEUWyAbSio0dfbWDthTYCvcQYwBMDhk/0xvEYCm5wfpzBzfOM8sSGvvxlRjBeBnG+2rFyQq6OblGtlUgIoa3OD9opIEW72Nc7srLru4V3WyAUgu76CAqbt7E7cNxJM95AMe5Ou2o9yze/cGQzoplyECqWGLrfJTRJQdb1SLnPM8lX4DU4C/k2US1oket4xBsdHbfy+WMnlNU4eoDE7+R/xm5E7GL2vBTskRdPPhKOavvpVUFf606r+VqJ4h5YHuwgk1WB1bR11mw+CUBZlmKdxQfZ02eUFN2aMTIBOubB2M11kYjx53fxwzI4vyUBdKIG6kiA7LjAIRFWcJWGc8wDhCWm7gS7/3OSOd+dS+3RGKQ8zCzpKDL+HXda8rchCdRWNdN++MGfOaiuPYEQLpa43JKYArCG7MKy9+ZX/r6+98cy6q5r01+wOnxrMhdjN857cOyyP8tx81GxqssYoMVczQPgLUcF8M7pvJAGoEIAqRSrHKuMMrJfec732nKUz/5yU+EcntWRvDTlVde2VT7zez8zW9+UwgCszLKMr7yla9spnl585vfLDfeeGNVG21tbTIxMSFhJBmd2Gq6Ru94xzvkuuuuqzotAqPIqNbR4TxRX9kIqxoJ8Nq1a1dV+wQR3nXXXU7cabvN5z//ebnmmmts/07w1xe/+MWmjtHKnWsBsP7zxs/IwJoBTiP0QxrhvvKyLe2v87MGfdsmohGtPMFabVVMXFT8gpUv6qPl7FkEw4BZszYvNwgZLI3ViqArMhGpEptmm1+V+zNRVwJLQYlVJlWGa4CJr8Z41aJFr2LGMrTfDZYs967jYpyBHe3D5BgTY9oiXUm7GE2qQN7Cb7RYnvk3ekWkHvArnzAvtKN+Mm9DvykGKwNwRUnKFjKl8bkAZbkfVd/NyOIxzE2v0CjxxupFqwVMCUwL/Di1CAIiHdH9gPXKyQkzsEAwlvqYJPbq7MuKVYKwshZyVPnCDC6rllRKot09WFQw95Ahy8DEpPgSlCrU7uJyEBbSFugDKyh9ej6sMzuq2LCG0tUVqXxb/OYl3ZKMWz+/u0b+TIamp+TCvTdZns13wFb1qSHrBH52/EzJ7LukbL/T+pPymg0mkD6SHIEYpAa1zDgig/j2g3kwPqzi/4NkyAJAIIb5BJMCbQABxkysKebGo0g+d8VdAECdXFtvG88DK9QDrECdIiOejeUxMEwm7dmmKOOTSSXxul1IEWfBhFVActuRkRkoN4uElAa+ygJ8lKicUhI5qkC/eSTFnYGvkpAw/NPe7QCejijA1WRkUhKhapCnoz42sJEf53UIkvtHAky2BWxepfZTJd/5Ukh6WK/jFOhqD0BXu5oHXVV2l+/n3x05KU8fUl3YZN62y9chrw9dLH3+bjl45kk5a5f1eM19Hu9/hTwx8IqF3cmEwSIkzqErCgseHonLjyFJSAlDO+vzJeSV4T8BdJRXY/XmozdDRta6QKYShFUA2LuI8d5siwXCMh+DZ8NXTgDvbrJYobxAk95k4p8MBPgmqMOPe1GnImjgTmKuVQO2R5EU4oegLIK1/HiZ+8jkgntHA3tRJJMMlnxe7SEb3C7HOTL6F8I6hZX/NM7hIuE43pu9eJ+CDUu/XmWyhJiL+mNuQVi459Hmgbr+aeiiHyA7cf6ZBLiXjK5LEUlgXCiHMbmQSYAlDox0YH/kmovJwSxkBbOYLxOAReMznIPsoDlxQXlaMsyqoh/1fBjjHZ8W/qx/q7/hiWpizU8WsATHkZV+LxigrSUOb/C6qGuhkFUKXWUNzOZ2CsC9uI7k0iOmgAmm46iwDwC0oFR3xR64uF1d2tYJyOKjoYoO9cfGqgdWQCkdGFUGlDLieaYHwzI2uYIeHDKuUWZQAa8aMIJD/FjgEhytjTP0o35HGexjLoFZfH4oa8pCulYY2/vj3J8AvLpXtqXqM1eZj9kd6pJz+86UU3tOrpIT3JveJ9/d9T3ZnbZmZTW3s7ltk7xp3eulK9TZilNa3jb08Du/oj5IZuGjLpUJfJVGkUTGplBisTuvWLHw4Xcj7zktBs9YyzKwYpmdowBZIcSnAbzAmsMHUFYYbOnBFkvTUZ6WBX5O2bCCeN67UBSxmpl5CNggw3Ya8cecC9bq+cujAFeUEtQlBU1sNIt6f/OFxXwFmJE8icJF9fSKa5xvVUO1w2r2bQVaWnEn4XWoMQ9wvCHrFWVMLcwDYDXmVm+vFnngiiuuELJdVVp7e7uS6GsGNGPHMkVAzsjIiJBtarlsampKhoeHJZOpTo5eddVVcv311zfctZmZGVm7dq0kEtUJgkaAbavlGt1xxx1Ctisr+/rXvy5/8Rd/0bBPazGBfeUrX5F3vetdDbfNa82+WSGK2SiBegSWNbIoabhTdXasBcD64vf+U/rBgNXQMlwPkGiHNwO2zCERc2TF2GbhaJbBk8Z6U+YFBbDCbzS2fQ1sZTDvq2p2Vim2KGhI8FA0FEPFIxIXSvptJZT+Ldbd5KxdwnJK8EmJFSVVgWiAJlBp4CfwiqCixTRGLQx2LOPblKBS6SyCrACYqwRcLWa35ttWTBIE6vGbFVnlkpQq0Kw/D1UgLT51Kipj2oY5QP1ZNC8WtEe1vC31d3x8oC8XJCQUc0JFNYfdOGf2DYMFrNLjt5UVyXpF9jMHxlulE8CrKHVAD0RTYCyA3Cl5olfl13NDisCFDBMQC8YEcL5AuUEtGTuL67svB1kwbJRDQDgxOS4FgOlLAArQzCAsXvM8gWCMF8/jcYty2MyjcvL4T6vYUfYOhOWpI63nZ4nkwWDBukAu2f0tGc7srDoVHuKc9ZtlKlQ9tyoVIjK39f9BHxaS8RFoN33gmDEAZhfO1tcWAeMVAYpoTJchDMbX4pEKQXIwhOpDALIA0goCyB7C77oiYE2xML4nBjrKk/n1fO/93fPAavXAZHqyZmB0MpG1lYMis08mycrrhefQHfgKwJUcQKIYf3JgIaFc6lzlJNQB+CpRTMje7IiMFEbVZy8+M6KxXi2FBTFWHoqk/pFgIDoSLGBH4ftw/D/OMRSB/fvWXSG7OrZUdaWI887sgbzgzr2S3Uemq4Zm4PPt5jHujQ0VpWcf5rWZ6ont0wfPyG+PmkSywd4rGCXldaEL5KDAWjl17//IEZO/sdwYMwa5GyxYe9sOrf47k4QV8oRPT0Tlpmd6keyzP3inLyUXAITV7stCMjaiQFh2zNJmEFYRAP5CqLpYJ8AkSqg1YFrFXKXy/HqSn/9XL0zTOwieIDOWwgHjTRwqJCEt2DrZMjUPo+ww5mghPCsBoL7IGhbAx88Pjsu5rMaiVQ7+UHMB7JcHWwJ6Pn/NFLgLVd98JxoWItALDJKhjl4taa7bvCwhAHJ+yhG6keoN4p0a6/FAWEsxIK2SY6Qhk0lGVjIELbblMNbmMwAKA3hFGVDOiZkQJMMVQVfmZ4J94bNNVkcN2GiArhqRuy8HaRmArXpgrSx8klwCvyy231vVPscvbSGiAU25MKkLTeNtZTBeLf4tpk6VV5sxJX7MIQ+NzciP5Dtl5Q7w2JBx+uawYKtulBXWTgGAqyLGmJKpQKGZLmr3ESTNAHY3gNNV7emSo5qcoQHWKt8qR+CrAok30xttX4Isnpp9WkkN7krvcdVgf7hPXtF/lpzUdbxt7IgNEiB7x7675d7x++u2H0MB4BvWXibHdR5dd9tl30CfimnXAdfDGOYsLkxboA3zNC2+piQHMb80wMLLeR5GLJ2sWJz/NmKU/QNfIHYlGKuxNho5btU+fFzAOFdSEtzwdwwxy1YVBusHU2xYBOQ6OE8CQboRq7KLq7bknBehkYYlBlVRMJUsGHvUFS0WoX+umvQkCl25y9vY88Cq9ABBVwRf1WA79gBYq/LK7j+dvuWWW+S1r32t5Ql9+tOflve+970NneyePXtk48aNkkXwutIobWgF+mroQE3sdPnll8uPfvSjqhYioOl/4YUXZM2axjTI6TfK1VkZpfjsQEp2p7JarhEp4NetW6fYrirtuOOOk8cee8zRJNXKD69+9avl1ltvrfoTmcT27t0rPT0IBjdgP/jBD4QAtwIrjy2M9+oNN9ygqrhXktUCYF3/o/+SobVDCIRqmr5kVWHAq6Ao3LXvZbH5RagZ2MWeLMBRuFRj0tyHfiqQlU40xbiDFg4zr3CZsCip/HzTZFekLlZsREGArlCdBJCRgZpfFl+toIMyOUe2qxLYkKqBaEgOoarED8YC2wDSIpwL740AK1ENoBWCTxpzQUGT4SNj1mLbPNDKxIymWNJWyFhBxgZWhZMRqwIAWQ0CMz+FeK5qyEYWI5AgAhDPiRF01REh5f4yBmGcdHSptuG9SYlCJo0YkKhhOdzPZMMyJ7SKqOov5KfVXryG05CdHEcSliCsIu755NQ4GGy48ADjFbYpA2HhNwUAttBEmcXys/KSsTtl49xT87/nvr85uVsSkAK0stmd50goFZFL9lizpH65Y418od86WZ4ZuViyE2eXNfvaDTNyav8CE6svHBJ/Gz7cSpchDCCJHJiXIQQLFpLxkbgGAuyN9tmO1/3toKD37r+lusO94yyTB+qxXyWzGqjTyig3mAU7iNlyYL7inN6R4V3jz87gtUvw1SyAokjGV4GvMHdjAaxi7EESy/ROeiG3Qx5LPyG78yOAWgE8vERWKoLnKLNGetNx+avCI3IigGObcd4Ri0RWBnLKP9vwVhmLHzTfuyKAWRkwXWXIdNUC0FU6XJRtwwnZtiYhI70Yq1m4m/PJ8Vu75ahtHZjflL9HXxxMyr2QJMwH7TNvZFe6KHSWHOfbJBdt/4r0pXdbejcVaJdbN/2NpIM2TMWcl1POTpe0e2E6LN/+Yx8qou0T0HEwOF0Qfka6/Wlp72yXTUccqiURK41zeEri6RP5HMZ6NR+vMFcgLB1kVTRA6Io5RZMRdJOp9GH/QA6SmgBuULJQky7U1Jgc5FzKzkCBG/lMKWlBDWANWJ9iuVLyWgR6oWFKXvGb81zD1E8qocF1HOa7ZHRVxQbV/g/Cd1zHGHNyMvmGMWeLtA2gCNw0dyPATMkSRsGShSQwD+zUWFFOEJZnB7QHyKpI4BWZWBfTFNsV5rWFNILqmEOXMH/OKZYryguWAxHN/VBjNMZ1jenKYs6tcJdc5RoPdavOQgNrpTFmZ9W4zWywMabp/9cphJwkb1vVq6VuRwNbaZUfmpQq/+8CKbIMwCvDRxyvU8mMJOfSksEnjzlUG4pD1q2BHHpMY7802IwCZIz0bL/0ABlgi2S8smCmbtUJu76PdGAWy5wULNwYUhrsEOflj08/KfeM3ScjmeoYfq1mhyNDct4A5pidx6iYnFN7du45uXHXD2Q6jzG9jp3afZK8dvgSJSm1bKaHro3iR0XWx86oIc3FmMbLhblXB+bclGNMFrH2crf7kriA0/GoAmI1y4pFZlbn90XLTw7FBZQlDIEFK4TiPVTuSUmpWujKFk0ekPElxjlDDubPnK+TCSvEnMMKNoIkyXaVQvGoY6kyA3BFhivEAurFOJf99D2JwmW/BF4HPA+01AMcg8C+L5QdrGMeAKueh7y/L6oHCDw57LDDhICOSuvv75etW7dKVxcSri6NjERf+9rXLPe699575ayzznLZYus3/9nPfibnnXeeZcPvfOc75atf/arrg5JZa/PmzTI2hgroCqOfn3nmGSSjXQQ50cZqukYf+chH5OMf/7il3xqVnbz//vvlzDPPtGyTzFVk12rEKJH5mte8xhIkyPYuueQSBdALtajqupE+2u1TC4D1g9u/IWvWDRmxehVcZNyfQKwCf8Z/8qoSVANnMUHBilH18xKsAjWQFeMFZE1iVZcml6EojB04idswJ88EBZMQBjuQtivBZgsAL56jUW2pJThgBnCGC0ITuxUrzaMAGYVWCoDGgS8We5MiFqklMh1V+gS+CwJ45QON9mIFjzVKa00qUPsAcKWzWtUFxxH1Pi9bqMsXugyQzPvWEmilM1wt9gVoRfsEYmFC6iPwp6nnG7DIKOYCZECrY0wcdiKhR3kdz2w8QPptgxnLBjDIsY0gLHNyq4BgXbGgsWsyMDKFazuBeRzHeB/aS4GBM4mkU4kfJHmJLdZVWNRYWQDAoJSrjvatSzwjp43eJm16MHRfX1iePNqaBat3AgGWncdCwnCnrE1vrzrBFK7/ORs2SjJQDfgo5jolsfX92GchYTEczcnVWyYWEtp4QQTiAHYy080oIEkIEXgNxQwZQiSMkfCIdXRqgcxwBwKz1vdlV+wAZl/zHr4DxgNT6SnF/mFlBHGS/aryqedcKQvWvILOmmfs6wp8BVApma+U7F52Vq1XKDtYdizF9EPwFZlK2I+Fv/469Tu5L/3gol+nUjEkxfQaJPDX4bMWP68D+GpQzvc/Ll8If04iSurN2hLBTrkHDFHTkUGoJ5hAVyNY5zU6r9APlQoXALpKynYddAWkjwwBUPVyX68cjwRNAP/fneiUx8ZL0vvcnPROlL9Txzuzcs9L9kkyWlsO54zASXJRcaNcuu1LVYyHxlnvjR8CJiywAddifOUEHgUpZMXanYzK9U/3SSJn/56PAGB0PpiwBvwJ6R3sk/Ub11vPGU0grALm4cVA3PJilIGwCKrCvc01jUoSqP8jya+kA5vPaPkhBxMAyNlu3qQp5FJS0B6Qpdgy+H5X0oKGlDVBV/xooCs78+PaB6Ab7JsHMVRvq0kskG8ATFdgaFuYj+N3SDCw2t4QUiPTRjTSI8H2nrI4BBkLggBmhQAu8JN50qkRiB+zZp902oS33er0AN8dBF6lIDnY/JNm7QPF3EoJ3PQcSBQAoqK0LZ6lXAmA4QoQr7kFTc4OwKw0WEVQhFJl7LAinzMy6KYt1PimxSOaBTWkcJyMI+csSB1qQmSrE6zVNNiq7CLq14jjpyMfNvccqblQOicJAK2Ss/jwO0HpduuDDeIs0wAAIABJREFU9w92ypoNvRLVgVhcvFCaULG/HGCM6er9x5icW0Ryc5dsUfdWa2WCpAG+InPeUpnGigVpMzKP1riPGMtNkVy77PbUJiJqNwLmzThPmxMg0OKhqUfl5wBejecmXZ3m+uhaOX/gHDkKjLB1Y3I2LSfB1n7znh/LkzMLBWB2negL98pb1r1BDo5vcNVPVxsbNb7ciXNIgxhV/b61AxGvtRNGelf9X4SNeTupooAmnnGDFctnIduuFUWgOJyFCRhvg2Ct8rU6Ds/nAuMz26Yk4byELB4WgrE0QBYVC1zMfyt8HcXcuR2fejFxHpsxKxZ6ryTjdUgX0s4lBhXgCmsbymbymwz/rX1ElsY9HChZUMIic+aEPPM84Hlg9XmAYxBZrxxKm3oArNV3ife7Hn/+85+Xa665xvK8rrzySiFwxo399Kc/lYsuushyYnn66afLr3/9azfNqW0/+tGPysc+9jHL/SgP9/a3v911m9zhlFNOkYceeqhqX06g7rzzTrngggtctfvnf/7n8p3v2LBCfPnL8ld/9Veu2jM2Xg3XiH0l+9UhhxwiyWR10GtgYEAef/xxV8xilHE86aST5E9/+lOV3whk+/3vfy9HHnmka58S1HXhhRda9pONveIVrxCylVEucyWaEwBWvX4z9qjYsRQxAYINOjsBK1o1YJbOoKXAWe6hWVy0KTYrAqVYraWqaCin0ZhxWhxRi0BGFRyaCqaq7L1aXJW44FUrBBVeUYs+LrLDWHxFVODMRdsOu7AaN+NitKgWI+VVOj6CoEAJ7mflUIuMwDdNMlBntDLJB7boEFozigKZ+vM6FXIl6GW1A63qOQuJSQXEIujHtRF8hUQbpWfqWAwBCFaDec9SPU+Z/s770mDGIktWhaURCGayy8gp5wvTGLp0qUGMYRMAPkyrcRvDHH5OA1SRpBwMkmOSzYCRphKEBXAWQREVFkQg5YTxn8sR079R0Nbfndgtsx3WAYmTH5uSQCIuHQXr6tV/7R6Wb/VYjxOp3a+X/PRLyo7+7s0TcnD7AgjCF4MMIaSRzDKE4RhYSTE29YSDEo9EJRyHDCHo5VkV2xG2BovxfqQEpmeeB/ZXD+Qwfkxm7JMnMymAhioYSghUySQTAHOWR0zdga8gnZYD6AqgpCzeLQW0WRt8RaYfbdxhsPe+9APyYPqRll8WCE7IoA8y3Jm1snX0UA1sle3Hccpnn1cEfi6fDH0Nv7WPGk+FB+WuNVfK5ChYMJS84HjT4J5kJC/bAboi8GqsNy1rwXy1KVKUQ/HZDPqtWKB6bA4lB6R362UyvW+DpGZHZSqxW8YyuyQBRsRENC93A4Q12VmbVfFI/2Hy7vSAnL/rJlufP9F/jjw+cL6za4LK8vFcWL7xx0GZytgHroOYa58b2irrAjOy9qC1MrBm0Lp9HYRFpq182J5dyY+/V0oGOuuww61wbwYAcvZTOsOFEZClpAPxrAUxv/QRdMV7Xf3jvW+Armo3SqYYghXzZN3Q700muFUSjO3rzMBV72/MndtQFME5tWFkQIuGWCih3fsBrJsprx5qBxsWmK/MRlnCcEcceQgX8/swCjSi1u9eF67zNl1FHqDcIAsDGCdYDCPjTC6Nd1N6FtjFFORss5IBcJdsIXZSdRroiglATWIwg3kvQY9lVgt4ZXciCtCgghfOAVk4Dt+DtUfjRj1nBdZSiAv9w3a1/y/mGmwebKWzWs0XuDV6WsZ+xjVaZOBVDmxWCmSFT0IHXBUaYHHrBRBreH2vROaBWCRSBxCL0q7LyfrS7HVoYH/17sNtyAJJPjJkXlxtxvElz3GDwKtFGt+c+oTzID/jYhWFbDkys2mEsg6tGphF9sDfTD0E4NUvHTFQmQ90SPxgBbw6vO2wlowx9PPvph6RH++9TY3ztYzzmVcOnCuvAOOWG7at+Ta1CZkyrVZXl25sgMXKofP3q82M51sRkzf6fJewVihCGlDhrhi3qo55BRB7DoIJveVgVlRuBxE/IgjLCjRYUioGyBUQkMWPSzAtcx4diFuFHRSftofaIV9oXWiylDcN2bMJvMoA4F5XClgBrQxJwVUKuKo5wOD6G2Asl2QZS3nNvGN5HvA8YPJAFpgDMl+5WJJ6ACzvDlp2D+RQ/XzMMcdYglzYOYKf/vEf/9FRPykzR/DK5KR1MuBXv/qVvPSlL3XUlnmjxQJgkY3rnHPOsewPZe3IknXCCSc46i8BYuynlR111FEKfMQK1EZsNVwj47xq+eHEE0+Ue+65x5FkYAZ085dddpkCwlkZWda+8pWvuHbno48+Kueee65MT2tSTpXG+5MgwrY2Td5oJVotANb37/y2rF3T11S3mchXbNtYISnWLPw/j+QaZQ3zquJccWbNJ9MUyIo0v9iFgRcubBYqTCyCMJZxmepfcjETQoPlMoPGdubtK37mwpCT5zrVLEEstGIAGjFhoZIkJsYs0saU/d/Nm70p7y/fziUEe4pkvLIAXgUBvPI1CLwyJAPnGa0Uk5UGuGp4Ed+sm1jVSOCLuldWEaNV0+eNxCBkonxOk4t4NhT4isGIGkaQJYEuYQc03M2ewn69P7XLDWYsk1wsx+EZJL0IkOW4lC9MaQBSGFkByIQ1DTAFwbIBVIFk0U4C2+ey2IYgLLBezTNhcVwnQ5aNpEJfepecvu8WKbZNyOPHWjOg9kxl5aQnwHzDMd/igkxg/D1vwwbJ+6tXRIX0kCRf+DvstTBuH9+TkjduXABz+QCc8sfByMFNdIqRQAgyhJDAjOJd0wfwFRPGkXhcAX17owRYVFsQDfRBhtAzzwP7qwdqsV9lkCznuGE2suBlANKsnNKQbSTnVHYQANAAwJ6U5clBoq0KfMXHXk+iMlFPdi4z+Oru5L3ySPbJpi9JFNxVQ/5+GfL16d8D0uPrlF+OdMtde+zmwSW5OvDf8r7QzTWPv9c/LLeMnyyzI7MtAV0RcPXi2oTEhlI64KoghwB0FXVC/ar3NDy7Xgaefb20jR2v5tip/JwCYu3ObZPrN98rL/TjvVDD1vuG5aPY5LSJ31puRTGuezZcJXvaNzu+NjO5oHzzuWEZSdnPETCLkDNDz8shgUk55IhN0tltA9ph4hZIplKkU4oNzjcdd9xiQ01yEPMji6SQbbtM4ilZQRNbBuWwATwDlAzcVGCJ43uyRj7akIkvIMHBtVUtUyQZ+odMwOY8GO+JNkiChzG/NhslT0KYwxnwjTAlfMFeFYj3lkkdsrEQ3q3hLr5XHd6YkXZUx9hIVzZzMbx9V5QHcpgvEnjF71Ybk/AEXZHtKg+2qywSgmRLzFE60MYU2x1hTgp0pSdxyTqVocS3KamrQD18RpnxbaLnKsChFZLpGKeqxphUpvxubT7CJvrgcleNV3wBtKXT46jfaVYbrKWBUHi9FWWYeoe3DGxVeS48hM6W6fI0a25ewP2aItDKxG6VRYFKK613oFOGzIxY9DDWKX7EfFksOh8Pa+VBV3hbirzY+NAfjQI2luA81Zqac1+yXi0z8KrydH2MZQLQxxhrGs8rl/SNWhpFVg9O/1bum35A5nQmbadtEXB13sDZcmjbIU53cbXdWHZcvrvzZtmR2ll3v42xg+TN618vZMWqHoTxG2OoN7NY6YCruo17G9T1AN8efLbDdYqiCbBi3kC9n/kOZtxVfwerogClomBdls33bBDz1ACkA1tqmIj7IwGJoMCeBQm1TAGyzAxZDufEUbBttTGGVWvSjwPHg3GwZmH+vMTG9TpBV3UlBg1mK7JbMV6+wsbGRXWbkihEITq/V/C7a1F94DXueWAle4AF68hnIRDpupceAMu1y7wdFsMDd999t2J7slt4vPWtb5V///d/l74+64A29/vGN74h73nPe2RuDihEC2tGLm6xAFjsJs/NjuWrvb1d/vM//1Pe9ra32S4eKTf493//97ZtcPFN0JEd0Mvp9Vzp18g4jxQSO8cff7w8++yzlqdGKcbrr7++JhDvqaeeUqxmVuxkbHRwcFCxX5FVy40999xzcsYZZ8jo6KjlbuvWrZObbrqpIdnNev1gn/lphdUCYN34y7tkzdphJBCyqMBO64kEPdhWNom0+p3Ru4VMgSZxQTwTvikNRW4UVr/omxKQlUewM8+qbSTccgg9GsAlx9rhFU5R2vN4bhrVnq/nYyYWCLwKkXLYoanAowJlcWWvVcdpQV8jQOmwoRW4GSVnKDVYqmA48sM/AT+kBh0kwpqSDFyBPtnvu4TFtA8JdB8X1nZG8FUMAS4C1GpYGxivGGxYyQHWVXc9Fb03ro3BjKUHPhKs3AazVRHJqYKJfSqDbacglzSriP1y4seihImHOchqKPYbBJfzYMKZzysrEBaSveZElclJTEBvmfq1lDY8JDOd1tf/xCempXfKvs7/w33D8uNO66R8csfbpZDYMn9ESm194OhRaQsZ0TncdgRZqXJqbAYQlh+BsCBYsBiu64dEIQHthgxhV6Tbdjwf7Fg8qdRVd195Hd6vPFCL/YrSbJPJXBlTSTadRoK7mtnHFfgK7w5/dkaBr/J5MJXozFfzeaFK8BXmohpjhiabesfcPfL7/B9dX4dIISI92W5ZHx2SdWCmGvYNSKevvey9w2Hy7j09ct+INYMSgUD/GLxe3ha8q+bxn5vtlVt3bcG8tlHOVrCggOlq13oACg6Zlb7+tGK4Ohgf4knr2W5ZJw/LS5Bwi8nh8kc5Vp7AMLiQeYtOHiYDW18v8cmFMRQzcPnS0E1yW+/9NZsnQO0/RiblxMQuy+3SgTa59ZC/kVTIObNRMu+X7zw/LDsStViDS3J6cLscFR6Xw47eLDGM75bGIT8ckSJAWEtpfiQkApDEcYTSUIyTSNgqCTaDUoE/E0BlLS1IpjXeTaj91wFZZB6m7Iq2fmrUDHkYs3pgBACseIVEONdyYYCWg5AqpAWR1A2j2jvc3g8wc/m18FOqpbtDQmAhcGRkwSIblmf7nQf4HpnDWE+5wVZbIYfigBQAV8lJyRTAdoW5K5mu7MwSdKVvTPmibAbAYkM2TjFscB7dJPDKrjMcx01yhfQOma+awEe02r2u2jPAWgZgi0ArAzTtqiG3G/PyEFXSDDjOuAcwAUgls5ARBAuwzm6Vxv+XynoGOmR4Q9+CNCEOrGIjKhnP6JlDUOtSdXiJjqM/KlotDT6umOwXsY8a8ArrYkUTvYgHarJpSg2Su7xEZrUG2NWShaT8CszW908/CPYsdyzoR7cfKef1ny0Hta1v8izq717APOju0V+oTz02ngiA5q8bvlRO6kAxAoLS81jRlXwh67tg1W3B5zlCoCXffPNy4EpSwxGYUY2JnJOWSWgvuIHjZijCGE4Lx07mMFC9EGWMCc+TU2ORsgbIolxhbWAO0y1UA4gAjFXLyODeCQb3xY6fGhKDZLpiQZSlGYArMuwT1HAgAa5s53l8YXkShU6fEW87zwNL4gGsHZXkYINjlAfAWpKr5B3EiQc+8IEPyL/+67/abtrZ2SlvetObFMMVZeZCQKZTcu63v/2t3HDDDfL000/b7nv44YfLww8/LAQ0NWKLCcCamZmRk08+WbZu3WrbNcrcveUtb5FTTz1VgX6y2ay88MILiiGLgB22YWcf/OAH5ROf+EQjp121z0q+RubOkmWKQCeyWNkZ76PXve51ctxxxynA0+zsrLqHbr31ViX/Rz1wK+Mk9Y477lASgm6NIEECAZfDyCJnx5Dmtj81AVgP3CtrNpgWyphQk+2GyQVkymwPpViKKBWINU5Q/5lAJbcsrDyEkjDEQizH6hccP0v2LCQsIIql2LMUQKtikcylFdlKwvjw+IthTEBwsRMB0KiVFYkaOEv7kJXGAGbN0/Qvxsm0oE2mgUpIvJSoRW/yuR+BDQ14VQ28KJcMhKQkJQN1CcEWdMlrYqk9gMW4DwwmPlY3mU2BrwC4rsEix+e1M0ZmhRYGRpb6/FfD8bjAwHVSzFgMniBYrJgIFPhhQe43ib/P5tMyg1enL5eE3GRajcOpTFZSYMAqAohVSOF3Rn4LfytAbsEOhEXXdAX+IG1DP7P0Utd0Tk5+fNrEY1W+2Q4ApC5dv1YBdistn9gkqR3vLvv1hWtn5ayhhfPxRcMSiFHOEpsRiMWv+FpFEd8NGvk2yBBGdCYsAmrbQOluZd1xsH04oIRfDbeC10fPA2YPTGemkbi2nmfPguUhrSfNWXmcTSUBkq+eV7sDXwHYD3AnwVcFVNBbgq90eVMOW1mArwyJCSZX/mfuJ/JM/rm6FzGWj0l3plu6Abjid0+2R9oARlp7UBcql60Bocy137GrTx4ctWbtC6M84N9DX5BLAtbsT0annpwaAnvWZsxQ3c9DM10ZSR8+JZH1CVnTlZP1kBdkQYETY/7vj3KU3CavlUd95RKtvaUxOVt+pj4DslBAEh87RjFiRWc3qkNwXv3fPT+Xrw79AOOufUYxVgoBhLVPzkihetDCRmIHy10HvwNtOE9OZAs+uXHbkDw7U1tW48TgTjk5NiaHH3u4iiNYGnxWbO9BsrYx1mgn/p7fhqyReJf6a8rfaAw6Jb48dWlBbQmDNc28tKCTDC5ZKvHOVYkqMmSVFCCL383OogjEipGcR2+Ic3VKEgYrrmEI83rFhqXkv8F4BbAV2bCCsZ7yJBf+FuyISaQdsuNO7gO0IRVALlfXwdt4xXkgiXHeLH/dig4WERMg01WaoCu8Syg7Zcf6pslEsfCJCUMAJWyC7Sq+QPCV2l4HXhG1sETGQxF8pQZ7Y8B3OO4vURdX3mF4nThXaBCxxnuBTFZJSAgqdiv9o0B3y2wKiLUeQKy4qQCF4COCZygt52Q8XeZzWMzDG3KFBGRpj8zSPixc8zI2qYBXK9wyuJ3TFfhEjV3NAPXZ+24WDKm/BNvVA2C94lzcqTE+elz70fKK7rNkTWRY300rhlKXirFi47DNTlwsOrUtsUO+u+tmmcjZS6sbux3ffoy8rv/VEgdLv2dL4wGzYoSaF5MVE+Mxi6b5TOvhGted8XG+7+OYyYJO0+6ci4IJi2xYLQUqYfCJtEXt1yF1zkADYumShSzothjHIpiYs0iV+RU7CwPM1YmCE8essy48yyKtFMDtlhKDZJAh0IprH8aAa+SIXBxy/900gPuT+RJ+3CbH9l+veGfmeWDpPMA1IFmvQDDSjHkArGa85+3bUg8Q8PLGN75RfvjDH7a03eHhYbnvvvtk82bnkgaVHVhMABaP9cwzz8hZZ52lAGWtNPrzu9/9riuEfa3jr+RrVNnv73//+wqwZwekatTPn/vc5+Saa65paPcDEoBlXsNgkh2idAxoqLkWINCJixkFvFqC+IdiH9ZlDXOs+ibIDr/0I4nhI6MUw7Am2a2GLrLNTprcICiHlzjwtRKlDZlYLKGio0R63fmqItwHAKf5AbzyI0EzD6xS4KoVIBnYypvBa6vaAwDrKEYsMjLgepeiZL6yoQbH3or1Ch/PltgDCowFEFU2pdhGE5lJjKkL4LlZsGAlwIY1i4yQdj01tr60DsKihGEeFeEq8UHDdmThKNaQHuvr+5FEItZsKcc/OS39k0yMWbN0Xz04LPe2WbNgJV74GymmN8w7sCecl/ceNb4g1YTAVQBMV+o2rJAhjOGd1dsWRzEiZAhj+MZGPRELOQL9Xm337tUlvlG9wy22B8gWMpm2TlDkALacAuMdjQnvTDKpsYFUGKv/KXHuyDDuSDaBRDcS5qiiJ/gqSYIRY2cOAgB60irBV5ST+u/ZO+T54g77Q2HXE8ZPkHWJdRItljMpBVGtvPagTjDyWL+TeGo/3jEgj0xYS6F1SFKuDX1GXgpAaS17cGyD/Gr0YGzibEIcjOckdBAAzGC56h5IyWDMfTaZAnW/lTMAvHqNvOA7rGb/fJgfHwM2rHPlLjlZHgJ4R0PTduw9Vfq3Xi7hpJYs+3X74/Iv666TjN8+6RYAMvbjYAN+dWIB9Go++JN9Z8ljgxc4ujWMjUg288PtA/LEZG1JuiMDI3JON5iwjjpUSTRZWR7zUz/G9sVIShjH8wEMpUkOWlw3rkmqpAWJ78A7lWAQA+3hxEMAkZDlShWg2DA0qLymCZBlB30zY1C0nzmj14pnaHxEKGtprOniSGhFq1hsUewCaQ2yAPO4ZJMMh2MSbO8FM5YpkUmmAAAew3jXKhaCes8FQFyqWtyzVe2BLN4fs2BPJcN1Sww3ai49CxDwtCRTkyCOqwe64ryV7yV70NX8mEN2Vxb7qfonMm+0pMeOG8mSnaaSwIkPFZ8dBlqIMHH2OnF8zFW9IYFXZOV1eZ3ykFM2ywgSeJVfAgANY2RxyJjncPwsngk3ZgnE4q3hEEDj5lireVstHolXB99FfFwWKSCpAa/IeOV+nrbU/uXQy/l1TRwpMVFg2CFLkBnUN5WflnunfiW/mXmoJqNg5TkB1qUYpc7pPlMGw/0OT9kMzDJdu3rALAMsq6Yw+I+G4dEBmYhZFNPy49Hb5eG5x+r2ozvYJVcMXi6Hxg6pu623gXsPsFhAqT5w/qrkfGs/P3x8IziMAbB0f0TeRwRjcURYYNdn0UAI7LgEsrbMCBhDnCmMgr/mDHF1AnQMhizF6qW9+PnVjqLBqM36ldsEEXfvCnepWFazZkgMprFmZ+HTvBFwRaCVkhQk8Grlj4PN+mJR9udlxXX2JAoXxbteo54HrD1Ahr70NIOaTXvIA2A17UKvgVZ6gMxOlH4jo1UrbOPGjYrN6KijjmqqucUGYLFzlLS79NJLZfv27U311dj5yiuvlOuuu65hZL1dJ1bqNbLq7/e+9z11P1GWsFkjTSxlMBsFX/H4BwoAa93BG1RFGYFVirGIrFKK3UqPAupJfDKk1JQga/ai2ezPXpDpKoaFhsF2xaREgYwsZGoAaIBAAYK0skgQFsiohQRJI+CsRuQGF+m0LZstlzZckG/UohCtXxwVwf5Vgu48UQ0ayAoMRvh/KNiGe4SSg9rvPTtAPUDJO0pR2tB9k+2qEwm5oMd6tfw3CMbKZGJapqZ3IpiiseAwSDYDRrMUxtAZBJkDXKyolG8JbAOohMPvmLPIp5EMTmMf9S4gWzz+D2YPKwuHd0t/vzUwv2M2J6c8as+C9UQkLFdCEtfKcjPHSnrXlWV/umrTpBzRpYMGGIin1GCY2WS+NCiDCwmluC5DGIsgGBdWMoS0HoAGrcauMO7VHhsQ2PJfRK8Hngca84Ad+xXHgClIDyp5aKzpsmmdGaTiMK7BV0ig58mYVwd8xcNkAA5TEm38GdW3P5y7XXYUd9ueKCVETtt3mqxLrqvahqCrtQd1SNBGyoG5tB9shyz5lDUD3oBMyTfC/yJH++3XdhwGfzZyqDw2CYY9WytJuDMn7cNJxXAVX5eQjnjjgaCUROUXcp7cKZfKmM+9PHlnaVrORAvnyD2yVgCQLfqla/fLpe+5yySU6ZU/RbfLRzd8SSaD9gzNPNX/PTkl/2tqxhIjcM+Gq2R3++GubtB6TGRGY5v843Lp8KRsPOwgy4RrCWuYbLgHYzxl0Otl81x1UW3sx32pSQ6aTEkL4poi2W7IZvIdqclxuQVd4V2r2K6qQVfzsBYTvsUAU6neENCMjx+/nAdl1cHCMMnjQ/aa38R8ROAy45EJYU5PNqxKP3J9qBiBVaEFklvYIRzvwRSwS/3OMB+ewUA0hL9RsqWGLCEPThBWhZy5+6vj7bEcHuAafA7squkWAVsKmaQkkxOSAeiKyUA78KFK7hJwhefFXFBQzwc5vN+KmNeqhHDrl8v1Di9kpyH4qq6phJ0eg9HBWXX32d82IPCKCF0HzGRFXM9kIlPGbuUW/NSo+8haFW+PShs+8Y4opHIxPiJeReDBxOiM7N054R6I1U9pwl4wYhGWsGAEGvkw5jK+eaDKE1ZeJwVEJhhLf4+1Qq6wAJAmCxHqAUcavWdavR/rGAi+siH8szwcQX2TmBPeN/1reXj2McxYnM9NgwC7nNJxopzd/XLpDVnLd7s/x3JglprWcKxUICvnwN7H5p6UH43+D8bZ2owXBIefg/6/svdcxJW94kD310vbQxVCE2RFNQeMwwrU7PxyVR2WgEoyYjXKisUGtbmoBshSReOYgwYhj91KWcIQ5rchjM+tW2sQkIW5sgJkoe+IXTEW1Y74qR0bFo/dHQEbrYX6RL3ryTkU2bA5z5qXGFSAdAKtdEnBFgAX6vXjgPs71zyeROEBd9m9E15iD6D4UzL4tMg8AFaLHOk101oPfPazn5UPf/jDkkg0frNfdtll8tWvfhWJO6dVFPbnsBQALB59FNXA73znO+WWW25p2KFtbW3yyU9+Ut7znvc03IaTHVfaNbLr8yOPPCJve9vbFMCtUSOQ72tf+5qcd955jTah9jsQAFh3Pv6grDtogVWkrsOwyPKRyhEShVUyZHV3drcBwVYRRFaiCPTXraSuaJogrDwWDzkEhpnUyKKSjQxaBGupxWLFCnGx5AbdnXFzW2vsWVrlEWUYGGGelzp0GFzhYtWPRasf7F/+cLtiuSJIwQ+wFYFXZLxarGrD5s7e23sleYBBUQYO4qji8mxleSAL0NzE9AgK2zCOM8mFgMs0WD0yCL7MZTCuQ46QxvGEVdwZfNJIguTBglWEJKFKiAArAYFCSJThB4tgW2/vLRKNWrPXHPfUjAyMg1WLSWMd42v20FuH18hjkKqstBJAF4nn3gc2Lkhd6nZEZ0auOnRq/v8+AKwCbZAh5G8YwWMgL7ZGBbW6kLhoj8Yk2o5xDIEuShBSirDSuO9gp8fKsbLuWq83zXggj3nPRHrCsgklG4UkOoFXhaw1Y4Mb8JUP0qal1JwGvirVZr5ih8zgqzQY+b6XuFX2lOzZhQPFgJy+73QZTlUDNSPRACS1OyE9YQ3AyRV9ctMLg/LMTJulLzb69sg3Q5+Sg/wLsn2VG+bRxh27j5A/zQ5U/KkpdDytAAAgAElEQVQk0Z6MtK1JSfuapMTXJiB56jypZXd9J6RXfiKvgpjgBZL0Wffb7b1xROkPCoh1mjwgUSRNul88T3pfuFQmAGr4xw1flG1Re/Abj/Xq2YR8dGxcKmvAc+jfL4beJ/s6I1IMOEEaaD3nu+AXI93ysz3WrITG+a3zT8mbNs7K+g02IN1gO46LxAXG/pYlW8okBy2kBfUT0Jiu+Klz3mVZUuyBRG9ega70xFVFIlUnrXJ7idU7cIEhi7wA1iKZZiAWiOOULCHxa1x1xSEvHrZIToaxLggiScRtKAsZhrxvAECsgD82vz7woTEFxMI7ORzDesKuUIMdiOOdXguo5frsvR0W0wNcYyYhV5uApFsTuVbVxSLmn6nEuKQJusombQunGgVdGeNLNpWREtgYm+5wg46lLFi6UWdxKnugyBXWAV4phl6w8lJCMAFWK36nAL5aCgtRyhwgKwKuCLaKQ47Kbq5h9If9nRidlZEXxyXjkhGrWwdiEdRVaX7McXwYg5tiQGE8b/5DZnkwzCN2VPk73/zvFrbhS3thW/4eH7zH1DffNfr/zdvw4cth3ZWO9KhPBuABvq9baY3KFSrYNOKFJaxpFYhklVgj48q+3JjcO/eAPJH6gy3I1er0Q4gNnt55ipzV/VLpCmqFTCvRyOh148gP5Pn0trrdWxdeI28eej0YvCrn83V3PeA2MMBWKrZMsBXlBN2g/lx4jNNCjgwEVhKU1ahp6wBN+i8M4EvATsa8gQOQTS7aBubdRSkwJSAL0t+YF8dRyBCLWsekCMIiE1bI4fy5TGLQYLiipKCSFmx+vdqAGw/cXTyJwgP32ntnvjge4BiWRhEhmftaaB4Aq4XO9JpqrQd27Nghn/jEJ+Rb3/qWKwajM888Uz74wQ/KRRdd1LIOLRUAy+jw7bffrkBUv/rVrxyfQywWk6uuuko+9KEPyYYNLgAwjo9QveFKuka1TiOPBfC1114rn/nMZ+T55593fMZr1qyRq6++Wv7u7/4OE1aw9jRpHgCrjgOR1CMYywcwVqsm7gbbFUFXoUWoYucZKXYXJj3wyRGYBUBWGIsX2wRBk/fRithdBX51UBYWz0b9JOuE/KyqpJwgqtAJvDISISw+LZWYjYkjIYOF4CLRvK8I/3idaJkHIggMd6A6zK5qq2UH8hpq2AO53IxMp2aQ8CITAIASAF1Np0YBVM1LAuAJg+mQYyVlOwjESgF4lSUIi0kEADaYL8b/ELQmE0F5V0KhERkYuNmyf/FkXk57eArBe+vu34tk7dXD1gwv2YkzJDPy2vkdGej/P0eNQU5QD5gjUhdAoMpvRO0wwAVDneJHsJ8yhD0IZIXw9zCAWJRT6kICwMp6wYBF9jbPPA/sDx6wY78ig8n4bAqMI0h828isuAFfCQBUpWRCSYkTfFXSZQfnufJMsoP0K2URCZCnzWVm5ObUrbKvNG7r8mAxKC8deakMpKuTJdF4UNas77ANhmcKPvnu88Py/Fw16JIHPNb3vFwH5qt+36zt8TOFgPx451HyYhLjBiiHYv1pxXBFwBWBV8Fo6wLYO+RguV1eDYjUmVJYpAr9WCkhL5NfAox1txya3yM92y6S6Itnyz8Pf1seaX+65q3/EoBxP7tvTLoqkpWZ4pEykv2kzMVyMtOekOk27ZMJ4T1RJ5Hy29EOuXVnvw1USOvOIK7P27ckZM3gAhDX6GgBY3o+CDlDJm9aAMLyUYId4GS8BJFs4sd0fRXLrga6mqfTMcBTelKKrzhVD2F0UP89WbPI3tsIS28z4xFBWBo3QJH8AGVmALGo8EgSSTJi8XdRJF1jkCWsnP+zaCWKhBbXTUEw4YbBMBCMA/wYxvvWuF/xDvWhIR8aVe9cyBJaGtd6CoTlAfabub5LsW8ac8E5AK/47mjUCniuMslJsF1Ngml1tgboikVEnF9SWrCxsbWIOW4O4OLllBFLYnpK6cGWmQJJ6pQ/TSSnW9afVjRE/zChrwIPWoNM7udwr5VJCQJwxSK6xbYAxi4FsjKxWxGAVdfQ587kLulK7BQ/7nMDgEQ6n/RsUhLTcwrk48cYbHy4jtF+Nr6Nv2n/jwDIGotxnOW0owIkpe+n/V4HQJV9L/yuHDCF3y8XGtHkxGyoA2Csbg2UFSUoSwNnaQAt7TsXAvC8wfhTPblCBbwigyXWsYsFJql7zzSwAR8TJent4lHYndsr984+IH9IP+PqykcBxH5p52lyZvcZ0hZoTRGA1SkrYC/WI+kkAJW43sFQULFsBvHckdHWTn7aqi3Ore6DrOJPJn5Wl92LwLJL+y4CuOwlXpxTd6ZW0Mv3ryYhqKQElwmYqORGdUBWg8OAOivFGog4dyTMIrzWAD85t40SiOvk3dDAc27sEgTrYRviV8EQ5tDsu2muzLl4Z6RTIojjWxklBsl2lUKcr4CiS8WAr6QFrVnsm+imt2sjHuAcjizALAiF1Ltnngc8DzTgARaVYz3pigrU4WE8AJZDR3mbLZ8Hpqam5I477pB77rlHnnzySdm2bZvMzMwgfpmX9vZ2GRoakiOPPFJe9rKXKQm/LVu2LF9nW3zkp59+Wm699VZ54IEHhD+PjIzI3NycBINB6ezsFDIzHXvssYqZ6eKLL5bubuvkX4u7VdXcarlGlGIgqI3308MPPyzPPPOMTExMIGiXBLtGVHp6emTz5s1ywgknKADfueee23IJx8W+FkvRPp/BQw45xPJQrhmw7Dqcz4iPH4KxGqiIYXEnQVcRfFhV7VnzHmBlTFBJhVAm0PwzUjA61bGa9JPyWC22KefABbf27UfQhQxYNAY8ySrGoHtR/9YkILXfN3DJmz9Br4UV5QEGRjoBvIraSD+tqM4e4J1RiY3chKSyGZVM4/ObRUBmNjMhuWxKUrNggAEwi6ZAWAjAkdGGIKxMBoljZpPAKEBpAHJ3FFg9VxEI7um5DUmDFyw9fdjzCTl4J5JiFixYhFK9dt1a2WYR0CoVQ5LY+g8ICC4Egc8eSsgFa+fmj+NDtXgwgjFOoXkprQtWrPiwAp32RwGsQhKYMoRMKPdG+iwDrh0ee9sB/oTsP6dfi/1qYial1igMrluZAqlDtsmRZefAkJcAFp/AEhfgKwSHZzLTclPmVjAwUQLV2kKFkLx8LyRPstUsSfH2kAytA/jKkM2uaCKV98u3nhsGcMq6ivjl/ifl2tBnILtmz6SRyIfk9tRhkgH2q42AqyFI0oVby5TAq/CkHC+3ly6XJ/3HOHK7eSMfkyQ2PqjX2MbSc3IuWLHOzD4qw8+fKzeAJeHO7l/X3G0jGNO+ODIqG8iEaLLZ/OUynX9H2e8yITAttgHoCzDWDD6zMdwjFijcJyfb5PuQiCyC8dDOun1JeddRs7Kmr7uK6SoTIjiOoB8kbZC1ccyEpaQDNW7cIt5zfkhoBgG+4s/G06EYZiEtqAGn3AFCKEtYQLaU8r0rwQjG4sw/VPHipt/ItsNkP3L+eH+SgcCPZwNJJouimBDkT0JYR/BvISRMg1ibB6Jd2L9Ne7dSzh7vYwJG/EEAtVB8ZilLiHWKAmHx27MV5wHOAWfJlEj5vgasgPllOjst6cSkZBEk57vFygja5TOmyQs2+KwQwwNAcZEM2JDOXi5gBee3CXwcqOg14FF9F0V1p8sVsmZgtYVPTMCrPFjVyGhlZrfKAxyz2MZxKtYWKWO3imAt66boLICk9vrR38khe34hXQBgedY6DxBYTbYsA5g1D84CYMtg0uJ3yYEUF2ONSq6QFUQEVJP1apUFsChlSjY9p93ekd0pvwDw6k+Z51xdlDgYLc8E29VLO0/FXMC6cMFVgxYbZ9KYF47PyszEnExPULbc/nkn0xCBWARm8VvNN0z/14BaOmhL/9ue/F65Yd8PZBTz2Xp2ZPwIecPgZdK+iCCzen1Yrr8z5st5rSYlqIGuVpq1ihWL5+UDE1YkxOJijvM1ZLKdOAEdi8YwB3b5znDStHkbvtqjBOPinlfrGoJ1EN/S4vlBaQe7YBznRFMSgwBbpbMzksXaXIGtWswK47b/3vYOPMAKGAOM5RWkOHCYt8kB7wECg7MAXuUWjwnXA2Ad8HeZ5wDPA54HPA+488CSALCMLjEigEm/Bsaq/zKkxCBBV+FFYrty56nVtzXZqygRyA+r0I2fmQwpCx4yqcGqGQW4woeT/BYaF3sGGItzIUqqKDl5E2irhYfzmlphHogisUbQil0CfIV11+sOPFAEwIogLDJxMLGWQ8AtDQBtAiw22RxlYRCwRAW3TzFcAYBFtkAk2kl+lUqD4SbHKDDGeGSXlIASQFjmgHAwOCaDgzda+jqAAN/pD01KBPoJVhWNP2pvk48MVDOcsLHM6PmSHTt/vt22YEHef/SYShjTfGDi8MfJaIj/KBlCvGNiQ6Bzj0g3AldtSoawDXleAOPB1kE5pUrj/dyFNjzzPLDaPTCDAGyaVa8VNjuXkIkpe9l4V+ArsFcVwTJiBl+lMDzMk4AT4GXKQucw9uTJbIIxZRLSiDflbpPpkj3zVCQfkTP3nildua6q82jvDMvg2vaqZGmqlJa9xVHZlpuWB587A5JZ1hIjr/E/IP9/6EsYKuwTP3NI5jx2XKdk2lo7b5o/mdSA/C79Gvlx/OXyQtS9tMthu7NyxjNpGZosyO8PDssjh0ZkX7cDtg6LmztcyihpwvPSv5GpHSH5Tuyxmo9AD67hfwCEdSLlvUw2lv2IpIun2u5b8OG9E18AZBGclQtpoIytMzGwlQ1JjgysNtYOsNy7j5yUdd0A+oC51XiP5FFFXEDiUL0LsHsA5fMGE9XCD1qjip1KIa74HwA+kIylFEcgN6eYS3Q4ls5ypTHIujENdEWcstGWm72XZlvCnUI4L4KxzEbFQM7niIOOUpIQDo4j2ROxSFaxAj8cCgOoRanyIH5GMireBt+3ow2sO8iyC3lQxdoDC0TQDt7DVeA4JtDjAFh6IKylufgOjsK1HUH6KYBjXJCtqJbJcEiwFeUFcwA05pEArAQ7qOePz0eJ44dW/NOwUcVTl0ainFgR89jlAlfwlUfwlRuGmobPu+zBXR1yhWTcTM2gAGQ6CdYbgK7wcSvR16i/orFwGbtVFOCrRteucTAHH7L3Xtkw8gDiHmkZB1PJOIAiKbx8hpH03ojClUWaNTR6+vvtfhmwaSnWrHlgFgFa5exaWc4PAPIsAujDt5F6/ylAVnNSZ0vhVI6VnFc7YdPjuPd8drsCXr2AbzfW4W+Xl7efJqfETwDgA3OrZqUuTQfnuDwzCVZUgK0IvFJsV4toKg4aLsnj3U/Is/Fn6x6pHcDxNw6+Tra0HV5329W6gSElqN61jNUSbOX25b7MJ59Fkc9YflR6ca8OhXpcgWWNrvPeIBCLMto+sLZCUJujQENtsc0IivuCMbS1yOzpVBdoiwBoaI7j82fE+GOIaXE+lQEggfLOq+26LvNttbIOT2CdAmOhcMxFzsaY8xrsy+Y5sPY7rWieLP+NzntWlqO83hywHmB+AgWcKuG4iOYBsBbRuV7Tngc8D3ge2B89sKQALLMDSYNOSkgk9X2mygtWoBF0xQ9ZSTyr7QGtiFxnsKoAW/H3lsadzICrZa6k4AKAAWmDQYuyj+pnnUGL36ts/X9A37baPQlGAyblUJHlsV6tztuhgLE5n9dYZ5KU+kCSLQGa8nQhJVkkzFKZlHZiZMNCMq2Y5fY5gLWQlEsiiI1IcIkVq0gysHqyEoTV3X0X5ICfsXTO4GhGjn16ltgulSg3G1NxF25YJ2MAQlVaMd+mWLCktACQeuPB03J8rw4yQXAqABlDP8FXfNkgpxuCDKHPJENIFo5QJCrRQFTaw5CsqjDe1wMdNnJJq/NSe70+AD3ARNN4ulzSj+/iVGJOxsF+ZRezKCBxmHXCfMUoHsBXhXRayVMo5isEf1N4pufBV8xAm7LQZOTKUVIK48Z4dlRuyt4mc5K0vTqxPKrw95wpHfnq57S7LyK9AxElMbKvNCF7ALjaUxyT3SXIqYKNa82eIXkucaXMBqzBnO8I3CEfCX2r5p0x0x6Qx4/pkix12Vpkxdkh6Zw6QmTmaPlJ/CS5eW23jBLl4sIIYj12e1ZOA/BqcKYcPMa51J7egDy6KSK/PygiWWYYG7C1pZ1y5PT35Q/Tj0oegCk7C2P+9k9j43JxYuE6FkvtMpL5HK6MtZysVVvJSEZm4kjOQbrwCX9Wrn0RCVTITtpZzJeTd24Zlw3tGPODqGZXAesQztcBuzQnpAR+5HAv6tX+foBAAgWAEpW0IH3qHnRFkJY2z6UM5+qZ1fLuIxArYp6JE7+sg9hiZBTD6ziMRFXcB8CCBXI6iL+FUZUfJCsW5oXBGEBY4XawaJFpgHKEWPHpySn+n+/gKllCXsMYQVjunocGbm9vlzoeoNwgwflO72PFrErQFUD8OQTFcwBfFfB8VbJdaaArgq34lmiB9BfzxwD0GEyOLBQoOnl/ubwDpjI+mcanO1KCfLX9s02sMeXBlkApr/4ZmOUKuXVjr4L6x6mxBe+LdCIrScw5EjMAW/EDpqulWPRzHPq/7L0JlBzXdaZ5MzIj96X2KlRh3wgSBMAFIAluEimKWkhLdtuSpbYsHdvjtVuesT1uu0/3Oe050yPreDzq4/a0u+2WLcvyJomipREpyaIkkxRFiitAgAABEDtqX7JyXyIjMue/LzKyMrMil8jKAqqAeDiByMqM9cb24t3v/b8/6BPAVQB2gv4g4FCT9wqzzRcqIngmpIppSuG5kOYxhqSWIi07jnrPpPieoasoQ1cm96wg6kV7ASfvy+fpVjFWaKjaynZFkbVnthoBVtPKugFliSGif2ZIqzzWMFY9ETyz0KFsla8VIxEu7H9bXJjt3lP4nD2dPyusBq8UJi2Fp8cZoQeC99Ad/v2A0mrrXQyrSLiWJMDRwsqtzcLbk8Z1bwBXDFxeKyh20jdJbwy+QXlna+hrV3In3ZG5A21bgGpqrBDrVLfKvzkxXoswgwFbcb3UgJOvVfzbPGUaTsb1kHP5C/Ra5k06lTuD2rn+TrJBHqZ3BQ/SXf5bYJ9tveOJA733XKi3ijqq6LNnwFjWVBB5W4QVNzoYOPC+2OqaXmk8vDJsctFDYrXXs9LtvJHmNzIZpvATV3vL8JMRE/0VcclFRO8spC9l6fWR2zHdVJS8VGIgq26aSvZEwFXtF368CXtjPv9XGRpsf6vsKe0ItBEBvjjwngkv+zYmXvkkNoC18hjaS7AjYEfAjsANFYFmANaPT52isc2bRAOrIUGMNFpFipi/F4kES9U6k/Ai6eaBIpYXg2eVGzXW68FtahnYzk7V2QqaSsu0s5xrNA1DWAxmVSwO+dyzbQ5X9WjwpSga1qqAKmFBg+8NwGoJtip/t9qtkqu6x/bC6yNQKEC9pqiDVqyCxQm3WA6y5bhXFzKLlKmzl9KgpqMCzCoisZZII9EFPwTRoIeEFzfwsR2h0XAgSRmoYP0tGibNbcxuOx6nvihUtkyeCZ+PhOlP+swT6bmpn6RC7J7KrmwNKPTLuxcrfzuEHDzLtOMrYUMoQ5FjQ8WG0O31QAUrLM7xPu+A6UkxwIka+1y3L5h1HIF69asiEn/5NBKIsA/NsoKdSRHwFa7tlv4mXGfMxESiW687tgtfYXpFpZnCLH1F+RZlabk6l7FZgUJAKF8FAF3WFiRGB+M0HrpCU6UFmqOoqKP6s07aMu2nrRi8yUH6+siHKAH4cnkp0e+5/pF+3fXNpkd3oUem47eESDPk9To4F0qw0svHxigzv5s80d20PbWHMuix/Q9QqvrGRpkyUGiyUrywgD14Nk+HzuYoyD405eLEfVnjnrJ1RUE+4uQmt4Cxxgc6U/Vz505R7/znKs+JRtv76WiMfjmeqKQS88WbaE75LCbvbL1nAVj9JvC8RKmxLR0rl/3C7gXaEWZFC1Yykang70WDtYlljgCJcaYALGFg0CicpHIisS4hsa5DV1aasfWl8HsSq0nq9oTrtxggFitiVc5MTkoxfIVzlUEsF56LQSQD2OJ8eWHVLFj9IhHmZnUBt48kANFO2Po4MY8DDf4OJI6MYmpLyJ1HWAnLrGKwfkO7bracwStWvWKQsFXRoSuF8gD3VaguqEqaNAb18Ryp7XnP2SEdutLBqy4UFvAAeFVNOhVY9QodArpZsljcP5z20QuTMlhi/aoY9Gm0q0ejnRh29ai0MVgU71EMSrDy1ZpkL/UXO12JbpXsCsX5wJ05BGi1BFwJlZVVLmxRxoCVAK0AXPkxdntqnz06VAXlLQFVZTBOVQCrVJH/1mErYwytzq5v9RDeqRjE0oGsvAC0gmvyhOn6rq+bBeZYTQswFg8KAK0CBh6L7wBoKQxqAfpu9xllJN652iES7Hy8q+6vbPvLtDM/UfmxWg1VCMvBFiJFXO84mTstFK+m1VlLcR5w9tGDocN0wLdXqOi3KvzMdgA6dDZQqsxnYStYVriKw1qQVa/WSsk5c/TawGs0459puUlhJUyH5g5Rj9IG0I+lORlkqLFFrLJDZCC9zjKRLRT5ntWtop9jbCOoWwgykFxdz+3Weq72cmJagt7IHBNDTGtsUx8A6H84cAcgwjuoD/VNS9VHvvyg3upiNaxyzVeHsRg4RH1UKGO1d6xkYYvpJgkqVYbq62rFjNuwAmjrctuqsTVwkwEycdyNWmwz+KkyTTX8VFX9FcsrH8Rahanytxbhp47PB5yDJdknFP3h6d7xYupndOM+5AM06G4TTu/aiu0F2RGwGgG2U0Xnnqtlqco5yfOXrtB99zxmuqUXLlygrVu3Wt2Lqz69Azeu1m/0V32z7BXaEbAjYEfg+oxAMwDrlVNnaFObDw6hcFLu1V0Na+nqRnpvb05kaFUJCH5d8aKxz4fKnbPiEcLWM0i6sTrWDfY4EMJUhooVj8u2gZzIqLEMbOdUXGVbwXY24WpOw+dZRTkLn3UFLdvm0DgGjWAqHaTS4alq5Sr+zvI5dzUPuL2uqxIBkTApLAjlGtFYgb8TuQLNpmNoOM1BSSZG2brkCd/rC0gcFAFppeJ5UrN6Qq3EsBaSXyosaI1beyDwJkUiPzTdFx9UtNiKkHPe9e1HCZyg74UKVsakV3lR6af0ud/BMpcaxD4NJZQRn54scaABTAKEJZbJ6i9sdesbQqOFlyL4LQj7I18ItmWYoAfKWKzYUV8ikJK3ld2uyilor2QVIsDqV1HY+xm9I1WAUvkskuRIhsSy5gkRDYAW24+2rJehjqel0BAuYEsL8BXqfSWo7E1oU/SE8h3KkzmYyeHg5Mf90/eTT6sFaVSHSi8Nv0SzPj3JxNAVA1cMXg0v6gBSFApIXx/5CUrDAq2+uJBQ/az8efoZ5/NNoz496KaTN4WoZBHCLBWdlItuAXC1izJzuyk7v5MixQDtBbky0+eiL2110w+GXbDJswZe9aZwrzyVpsMnLlNPcob8mfKQncXnWXKpGYr27qFLmx+lWC/UtUzKbNhJRwFiHcM2ZD3tJROMxUiw+4jM/T/kKkw0jduHkyn6T/PRCnKVVD9McfWXOz7Dp/Bw+DWK0UITiMuJ945P7Fykvb0M80HHCbYkJSRQHUhwsZKSsBbEuW0o5IhnlfgHGATnoKwmYTloPdHOKlkqno3rHboyOzh8dsqIDvpdV56y4hUOz1Qvnqks2MaWhD62GDQpbIPuQW9tF2AqD9sCQw1LQlLKiWPjxN8MYlWXZbaE3NPbB5DOUhat49PMnhERaBe84vNdgb2Ngvt5AdBVqZAlDT2R+fnBzx2j6KABw7yG2lWXwsy2nsLbc2l5fDXzM05c610s5+JO+u/HfDSH50yz4nWWaFtEpc0AQbcBytoSVmnNu1iL67kMZIkXSGuBE+/kgPWyqbwOW8V1dasCAOvVLnxb8ME6kCErH6ArV8ABQKYAlao6iApAVRpAVbKsXsWfgRau9uZZWj4SI7QN70234p2KwSweduNc7gxbtrTqFU/MmG6Jk8Jow+JxsTw2/q7+zcEKi1DGc3H733VQWE3LALQqYwPSYnUt1ENzroioQ4q6R7vZL8FiIaaILQT3ymer+cWp4b39WPYkPZ96iebUWrXbViEedg3Su0P30l7vHqGyb7XwNkqAqbkdLhmFnXQZumIAq7aIswT1CK5LGGP+XP+3/htPWwDwkgNQjy67VTUQq1toPj0/K86FztHxvuOoKzYHQyXYYN8avZV2JnauitKQhBi6BLCDAWpGBqTFcJb+fXmM3xgmlVnxqFwnMtrhBXQFRVwBW7V7jnUnlKu2FD6vT+fOCrWrd/LnK++x7awQLet0AGpYDwYO0WbPMPfBa7vwOe0EhCUBMKwvkminN2wKm9cHXJhfRn2X67l8jax2cQP+C+DcMFOmXe118/INuGkZpFReeTX8tJT20ZWf6mEp8bsJ/GRmpWdMd52c9pYOVQmd7kvc6Qrtmt16T+JOp37cdzw4Z+38gKXDYU98NSKgoLM43jlX+zlXwLOUO6Sz2we38Vy5Mk7ve/dPmu6hDWBdjQNvr8OOgB0BOwLrLALdArCs7LbLURJKV26MBZYlknRCWwsv61VjNNwie48WhuvLq9zJL9Vl0IqBK1cZtOqkkaMS9zVmK2jlfLga0/LLGUNZmlDOqgKzyspahqzv1diWla7DDJSqh6hsmGqlUbbnNyJQhG1MocAKUkvNGGkkACYTUJaBokE+l4KtWG0TB19PbFPGjX+ZlEK5JN/DkWzjBFwetjMMYYl5ijQ4+BU0Rs2bBnzHhTRtuZRdZkPIE/8RFLC+BCUss5Id/wSpyVsrP909kKEPbcKLGRdmrvw+JHrLPf2RMK62IeyBIofHHxD2R370YvbL9Qo7SO6g4SzsXQ8pEPs8tiOwPAJJNFJkuW6FomSzACYBP+GajUPhzixH3S58VWJlk3QcDf6cVF+Cr7iHfiXtUmc7qBWMKL8AACAASURBVCEBr0AVhZVJLmkT9GThn5FgaZyk7cn3CPjKU6y1Ac25svTD4Rew/WkBXW2d8tNQrFb1ac7dT98YeZyyTqgT1BUfUjr/Tf6v9LDzaNNT5vKYl97ZjntCG/BHUYWlzcJ2gFa7AVztEp9Lmr7dQbS770Hv5PNjsgCv3gCAZbXsGJ+hn3ruOXrXa89TAEAdJ6dalURoC0Cs99LcwIHl/q6YWcV2nR7TVbEujLR/j3MgiR2e+1Ny50803YS7sjn63CyArfIzY175D1BwONxqsxv+Po9z5VcdUZopLVf4MmbixN4nRtK0fwyWmKh/q/IQYlUbb+4gguY0DJyAVwFdIc0HcK2dmBrr4Xk1nN/8PnOjGGcbIJaRchJ1T6hh+RFeH3pMB4UloXmSSWYAC4OwZvHCGtiD57IEVSw8dyWhUrmUHVtmS8gQFith2WVVI9AOeMUJUR26gjJqIUUOwPlFNIZrgO6r1a50BQ4DuuouiCOSzNwZoC5nzusU8FUXVZb41vXti2762llvRfXKykHge8pwoAgoC0AWwCyGsgZ9gAssJIOtrK8r05rYFXIdXkGHjDw6WTBYYYwV8TdsybsY8+p9EHisVCBWrGHLMM0LbMqPAZBVXsb7hpQrWwICuEJ9gG2Ir6ci4/zbqsm0NSthgLJn3k0DqqsKX2GcSUdYlgb9O6/fS6G+MMnohFKsgqMYbzEgKdE7BXAH2/aWYLmlA1MMU+kgVfWYl8EvaGZwlemLW4sD4US91JtfxBAjT47H+uApj/XPcUvP5bV67Bk9UuQgzllWz4oIq0MeM7CVk3kMQAuxZQjPgXssH0EH16vRiKVgEH8bRxjtqRLOc0l0RizQi8UJerp4GQqw1oC2XahXf7QQprtQT3UZ68U6eb0Sd8TicXk7xDaJ7/l3/TMPXP9nqB0PAGHlXAtTLYesVnJ8GEVkGCsHHJyBLP2zPuTx3dJn43v9O2NaHWVcfuNNyAl6ZfAVinsaqyoZ2z2UHaKDcweXdQhZyX51Mi8rKnnQLsGDuzJGHYv/BqC1Fm0QreznvBql1wFdHckcFyqEKy3b3Jvp3uAh2u/dCZUo2F63+fx1oF4r1LAa1Gv5e6kCY5m/1zFc53GjgwI6oEtsv73KD3+Gr/xYj9HZXeeY9PdFA3rSx0vf2fDTSs+wtTA/nttQHS6x6jOrB3eh8KnKHVB9GGwngC4E1F7EyiLASb18QnT6XI2iYvk8FCBhzOCVyFxwR1M0lnJd7PLlK/Th93/MdNU2gLUaR8Reph0BOwJ2BNZ5BK4WgMXN76x05WP4yELvfgFm4SW+CAsDMXDDrkjslcEtYYmof15LhV92KmpWZcBK/7uLPQe4Mo2KNbHcLFsMrvIL3FqK72psiwC0TGwOhfUhy3WvwkqbwVS1qlS2xd8qhN9eZJsR0GDHoUIJpLrk1QKNA8LS0ouwLMsjib4cwirArqwI6CqXKlDGUNbBfCVOzuUyAsKS5SlAWF8z3RIJSbV7Xo2SB1bukqt2+VPoRfiBTaOkmdz3tOwmylz8DSxTb1Fzoyfr7986j2SvvgyHF2obPu4tyj8iFY97qeQbFvfnfg8aLAFheQMhoX7FKlj1hZ9h/ehZbxc7AustAob6FV+X+QySk2Ub0SzUp9LK8nqUmA4J7FbKV1xPK6UAarKNWxV8BVc8JDvKpR6+gu2bgnsBK5Oc1S7RNwrfa5os7c/1033T95FcqgWDkh7YUARfpP3v+GnzTB1cJcF+sD9HC0O99He5jwEWXW4/10NJ+oL7/6bbpbNND+fZbX66tBHzN6hraYpPqFoZCle5xS2IR20DPHc+2O6X6K2tHvp7gFcXg61tXao3yoH43nfsdfroM0/RrefPWBUmqSwqDdW/y5sfoenhu6HCYJ4kWAxIAsR6c7tMKW8bgBhgumD0r8mXfq5pHLcpBfqzmVnaiOOuFGV6OfEbFI4cpB4k/pxQCbNa5pFS+7eAsMZLy1XNqpf160i8fQjgQzxUoHjYQUlMrsgFQFlIFMKuUC8locLhLFbO2habg4Y4UXeEitaq1BKtRuPaTM/pf1bEMs4SvkTceLYGAGMF8Y7iRiLfrLCli0eG7S96a7MqgDMAexh+Z0Ji2gkoq96mRbcl9MO2EMuD3Qb52rMAujZRWb9rbQVeaXzvhr0gg1cFBhXxbi7UrlDnU/FMMd7JS+K6MKCr7oMwJTSKC7jK5AWNVT8EfFVlKbrSI7KYc9BfvOWnk9E27ocWVhaQi7RVAFk6lMVqWXVCcBaW1r1JNdg45nM4zug4IQArAFfiM48xdKvwvVOBHTkDVQZY1WjM0xQda6vNp1tx6HQ5MoCs3nwv9eX79LHSR16tMZQc6QvQyKZ+oRLWrEhQT3HgXtvIUq7T7V3JfA7cU9xKYjmcBWBrCdSKXTdqWu3GKouH7hNQb/7rSIhmYZlmpRwEGP/LsQQdzuU6rlNaWd9amZYRtkawVhJw1hN9Cv0g0hr2cWtuumP+DhrLjK2VXVu2HTJs75YALR3MMmAt1xq1FysA2D6RPS3Uri4ql1cltr3OHtgT3kl3Bg5QWPIIEKuV+zsDUw5AWK4W1xlPtwRj1b63cqcCDythQWlSAsziWIGd/aoExl7o9RWBikUhnvldsqX04r7hhSKWbJ+719e5sl72hqErhq+6+I4nXDwYcse7jyo61Okvl9XQFXcsMsrkxJQNYK2X88XeTjsCdgTsCKyFCKw2gCXj5UMHr9jirM3uJc0CwwoqALGERSEagKvLEpgFKrlaWavK/tCwQuyGu2Ejy0BO4q9IzarR/nOFmXt9C+AK4JWJ/dZaOKeu121gCIsVtGogrTK0xd9zIslQohLwFKjDeou/mmksgIjXa0zt/Vo/ESgUYnjHqU1K56BkNZ1cIAUgVhY9XushLN47ti3jniIFKGFlQGMYnBYr3hQzSQHV9kS+T37/26bBGJzP063HYQNlkpf//cF+ejq4XKGKF5S5+KukZbdVlvmhTQm6e0BX/QFZBQALyhzcyobWNm4Ac3tgQ4gkcAS/BZHgNWwIe719AqatL0MhT3eeaevnFLC39DqIQEpJUTKXoHw6LUApLvxsW8yyalXtDrYLX2kMVcKWlOGghvAVEuWVix+rEQl8AWEW6W3tHD1d+IGotzUq3Mv88Mxh9MqvTSwtwG4wEz1Jey7BxqzE13KR/ENZCo5kKbAhQ4GRDJ2BRcifHv0VypfVp6rXMUrz9Dfuz9JOabLhujlKp3YHaWqkNlmp5kK6slVZ4Sof3wgQwFzth7d6GDZ/b+z00BOb3RS1aPPnBkjw/peeo498/1u0cW66rTMxtaGfFrdvpMUdYyRn8zTyxmnqOTdek2BjlYXLmx6myQ33k8aWBSaliNvk2Q0yHd3loDPDfqHK0LDgJPIlnqJg/CtNt7EPz4v/OjNHB2CpNJ0N0j9eOkDuTZtoZMcB6lF7KZIOUBiDT2mv1+4UJeh3pUW6WFwOzFZvyM8BE/o1gFhcF6suKiDdIgBdTcL7Az5r4m8e4zuMa79DwxymY8vLAsZiWgz8nT7P0rDespmshLeSdzVopCC6gNjK17LoLe11UA8SVX6oYTVatgwIkCEsoYaF56/kxrR413H5QqaWLy4oVLoZ0PKAovNG2roe7IlaR0AHcaEmVAfUG3OquG9n1DTqdVAmZbsw7hTFdTxcz4balYCuStwbWVdC7HphaxruicxAb4NHBtsQakKFtXtdZ47Ouejzb/koWVh92yAJijZjwTKQBYUshrJ6vd3bF+OYCKtAHPO8gKoAWpUhK/6bASu2Eey0MFSVg1JVAUpVDFO1AqtK2Ge7dC8CftUvYKxqMKu+/hTuDdCGza1BLN1SDpZZeBGrf3Z2b4u7tyRWtJRQ13WnFnRQS4kJVS0fj5W4+NvHKluFxLpX00rhIfuP4RAUoUMUNbFHaxbV+zJZ+hWAV3fA4tIu5hF4yeuh/4i2hnagtvclNfrUAq4RKLJWK3AtqW7VKnDx9wrqpNyCeC2LE+0eOoxVC2bxd9XWhldrG6cLs4CujtLRzAnKlaypuHW6jR4HIDr/froncJAG5V4cFR3EagZjOZDfcLrMbQnrt6MaxsJS9bowBlbCYkUsBrAcbgzX+FzoNH72fOsnAt22KJQ5zwcQy4M6gl3sCKx6BPi9DvU7vLCseFXCoh7vu9W2gsZCG0FX1Su1AawVHwJ7AXYE7AjYEbixIrAaABa/RhpqV/JqQiYael8aMJbFRl4rsBawGt0yUChZVX9e5YomJ7lY2aoCXVnr0XZjncn23toRsCOwmhHgRJpSiApLgeqSQSIumpqnbCJGGQFhLd+KAgANNY+kXgYQFlR20LFEL3iHUjNQT1CmaGjw79AIZd4IfOBYjHrnNNwOaxM0p5Gs/ZmxDaa7rSZvpuz4pyq/DXsL9Ok9sOniBxS3e8GKw4XGLtHWBaUOjwt2D94eAQtHkNj1BYK49bopKIdEYri+9PjRe3SN9hpdzfPAXvb6jQDXe6Zjk0i0AmKvSkwnWM2izhGqXfiqCPW7YhpJLGEvtWQ7mMelyoMoZvBVlgGwEh1TT9F31OebBnU0PUp3zd5FqIHVTBd3jFP/2Qkk1ZDwAPgycuc8DdwarblPvDl3C/3Zm7+Ee85yO73djisCvhpxsMWqedFwizh+c5gW+t1USPcL4IoVrrJzu0lJDus3kyZFcitQ4HLSy1vD9DSs/fKAPa2UnmScfvLZ79KHn3+GelK1KoT1yykgeRLbPkaxHRsxHqVCYLnalyeWpOGjZ2jo6DvkziwlNgqwKJgYfZCubHyICu5Qw01M+Bx04qY8Hd3hoXlXY9jJk36ZQgt/jug0VknxAL77zNwCPYok4BvRUfqXmR3oVe6iwC07ybd9s0hQuBUZMJa/AmSFsrCoawC5XXDM0f/piNOZ4lDTED8OZYP/nXD/vwqJDga6qoEs8bkCaVX9Voa8BMRVM40Bc2HaKrirm5s+V4zSEe0EndMuU5qytF3aRPe57qRhacDKqVozLV+pMpLgnFrkgvZ5CsFWsAfvM/w+ZV74OeyGxa8PIBYsCWEVzIl/JyAsF6td1RVhS4hntRzqJ/I0Pmc73okbaMa2wCvYCypQnnGwhTTAKwbrWe1K497HUL8T9oK43rsJPdUcAuatUHkU4FWTIhS4AIV1S5AOfBJ95R0vPXP52qqe9njYtlCtKGWNhTTuS9CyCMsy1L911SrdKtBQseLvdDvwlRVOYqTkFMXcMZr3JmgylKWsNIt6wcoTJCvbsqsztw8x7sf7Tz/AwAGM+zDmTh1aeA85fFugAhjEEID1MBT+8G+qMEPjhUl9wPvPohZb/Q3FYQ5DZbKikgW1rLASRguXRALEYkWsUHNFLH7uMIjlBDDbyIJr9Xek8RoYvGIYtIgOPu1c/2yd58E9TYBZALWqAa0lYAtqWlD7W2slhuff3wK8+nsMSX7AWijvSWeE4tVeVre1S8sIcKz/j4E++l5guX15/cyboQL52dkF2tdmbPnuu2SfWG2lyLBWeyCXWmep3XKHLEwg6uFltaxae0O0gbC1ocVzr9Gq8+jgdyz7tgCvJgpTFrZwaVJ+R7zFu5v2+W6mc/mL9Eb2OLGKlpXCb2h7vLuginWI2KaQFc9ZFYvfIBu9vvF7i7AlbLNiLhS0UA/GkrFUN3nR1iQxPMn3V7YktDtYWzlk9rQdR4AtCtFlRmZVrPY6OzVbFXc696FdlZWx1rvlacchtWdc3Qiw+hSrXlWpUFldoZmtoLGMdqCr6vXZAJbV6NvT2xGwI2BH4AaPQDcBLJdQu4LPOPfk6IbaVbvHhhOJaBAmFQ19PO5ij9d2N6Fr01XbCrK9oF3sCNgRsCOwRiJQRCN0obAcVmBVnTQgrEwmRXGQHGw7Vl9YHaGQVaiYw+/IaOWqOC41joZv+VXq6TG3rvLBvvCulxdNk02/OjxILyJRa1bS536bispSMv5XdkVpS1BvjHNwr8OAC6kHFMOG0K/bEPahMczn85EHEJYb9+QwVGLqSwBy/kEMdrEjsB4iwEnxhfgsJTO1ib58oUjJfC1U2S58pbJdSRYNIWy+VgVfKaiS5SrwFW4GVfcDVssSylf497r6Fn1ffbFp+DalNtHBuYMiSbhUsPDFixSaXhBfOb0qbX//OAWGa5O9r07fTv/z+CehXLkc+DjkOEWfd/8xRRyA0RoUBQ3iP+q9D1arhwV0pWYAepgVpwYL05wYnL585XPSNUTPh7fQCwPAUCzWiTdNT9BHv/cteu8rP4RKQ+MEQmoEKldQuFoEdJUaBTDTZsO9g5PEpy/TyJHTFLm0pKilSTKUvu6BKtYjlPM1BnD48E7unKXje/N0xHML1KCWA26u/DsUmfsvJBWbg2O/FV2kX4gn6Zvje+id5KCIsAtqDqHbbiG5v9ZiToIcVyjjhzqWDmXx4FaX1v2mdIn+hyNLx7XRpufVg0hY/SfCPb7NhMlau8Y1WHDpQFYd4FX+zlDsqoa2dBBMB7lYves8AMY3S6foAo1DqQbWX7AAM6y9+Hp70HWIDjn3r+h9jq9aBrFYFYuLF5msXqhXBbhzSYPCgJbf7deVAfxQtoN6lgNAluwFvGBiZShsCXtGyOm3lbCsnKf8TMjh/t9S8QpKMYV8XKhdsWUtAw4Ftq5FYrMkwKtVTuILvgvgVRugUAHgFaurdqtMpiT6s2N+upJq3eHq3g0K3T5YoFNxF52POelywolnjzXg1sp2y1DnY6vCrWxZiHrtqCdLMiwhBWiFurauagUFKsBX3SzArCkpJynmiQngyhirbOV6HRV/GapioIrBKh2wqv+s/+0vtzvl5DBdHHlADKwu2W5Jw+adoQMDyOJxprj68JpUlKhXWVLJ2uQdo12jmykYbg2arCV7Qq5/anjHLK5AsW3pWOlmwuJ2g/9YbU9G+6K3EBeAlhjKn71QhvZBUYu/86ipq6KmNQ/g5YvhMH05HATk2D54JeEcfT/Aq/8F4NWuJnXKds/ZG206Ph2+DsXtP+zvbRl3J2L967G4iHXrJ8fKIxmjEJ2h7XSCdtNlGsX52/55sdK1s0KWGaDlQYcQVtZqlg/gOgjf614FdPUW4CvFIixlbPuQa4AO+g/QAd+tqFsu3buyuIe+njlGL6Vfo7jG76rWygje4e4NHgLQhXcR1D0ZwEJzkcCm6vuXC4UrQFhOi/afuhAW6rByAFZuusW9g9UGoShkFzsCVy0CXbQo5FqvBx7aPlz/ri4BmlctDvaK1m4EFLTXsfKVxT4jjWwFjR01oCt+t9XYaclCsQEsC8GyJ7UjYEfAjoAdAaKVAlhcyfLiLYQVr9wWGgJWLfbcCAZFFm4oFjDWWi/oRQgZFt1WkJWuLCbp1vru2dtnR8COwPUVARX2M5qGF6Cqwo1ocfRIKaRnkfRRaB5Jn4YQVhqKOQCwCkioZaGMw7ds7q2sJWZpoP8rUL6YMw3Ytgsp2nxWwW2ylu5ie4Bf2cBKNMuLEjtI+amfqfxwoDdLH91aboSDrrzTA5UNbk3DZwcGtxc2hE7DhtAHG0L0DgeE0efpX9aI6MYzrzdgQ7LX19l9fe4NA1WZZILm03MCfFpqdChRLIOkVVVjBieycmxH0gRkF7ZFWQBHeQZrauGrApaVNZaH5L6xOv06z0NBJSe24SX1CP1QfbVpwLclttHtC7fX9irG9vmunCUXVLe4uMMK7fjgZfJEaiGlFybupr8+8XHTRMR7pdfoT+U/Ja+jMdiULPbRNxf+AMoUm8rbiJRGFVxV+ewHhCarlaob350uFjfT88GtdKLHumLK/jNv089+7ym6560jUHpa3srEKlfxbaMCuGK1q0LQHD61cib75mM0fASqWMcRVyikcCmiMXZ28Ha6vPlRSgVhrdiw4GhufIfeuW2aXvDfSRMOI176DJI6S5HZPyaX2rxH+08nUvRb0Qz9t+gj5J6OV7Ao75YxCt66G73CG9xrESIvbAoNGCuc8tMR9SL9EyCBV9XNTcNwB1Jjf0h+Yk0Su+gRSEkZOhIAnDj0JM26o7RZGqXH5HdTyAGrvxUUA8RiRSxOXIWhGNCL5y+rC5gXPI9lNwWghiV7oXqGwYGElMsbxPywHjR5V3JFBskNNSxbPaD5gTLAqxTAHG6YNisq3p+zOdhLQx3GsBhUcP8WKlcCuroKsA2zuyyX2gZ4JWwk2HIQqlzdKByWZydk+vtTPlLYg7VJ8cK69JM3Z+meDQVK83OuHFLe9CtJJ10AjHUBUNaFuJOSyuomVcOOHA06UjQk6UMEMOpKhMgZtkq4E7ToXqyAVnF3XICc67GwzRSrUBlqVPw5IPlpA+oyu2JnaUf8PBSsVAFV+Sx05lsI7aDzG95NU/23wYV45R0z+Bpd1OKAsnSFLIYUJgvTUHNZ/evOrblpsDhAWwObaHtwM22UR2ughvrjLsADJFt1e8LVPb/r112EglWRFe8qsspWz8o62KpCXlldDprvUM8WkFYVlFWBtsrfMbDlKlpT5DG2ZArvon/VE6Yng0FSLFzULpxLH0ql6RcBA21hcNYuK4rAZQA2vw9LwuNoe2hVbkcnlT+EyutYl55LrdbHvydRp32bdtFJDJdo7KrCWPXbx+pYrJpVrZzFYJbqVulk8RTgqDdpVp1vZ7eWTSOj0wcrXTF4tUkeawp6aXhvfDt3hl5Mv0qXlXHL6+NnxF3+O+iuwO0UgpohF7YmZGUsfjOpro6ylaALdddOFAJd3JkAaq8O7JuEzn8SYndVO7Rbjow9w/UYgRLOvRKrDnNuaoWF20pZFcttOwasMJI38OysssyqV2p7nX24VlfAPJxnKEAxWTN5h1wJdFV9JGwA6wY+L+1dtyNgR8COQCcR6BTA4l4gfq5UAbpiydE1WZhiZhiLh+IaaXRgW8Fq4AoNVnaxI2BHwI7AeooAq2CxGlZ14ZeZWGaBtGwUtjQazcLmJGdiFcO9lJVUDkk9qHAgycEQFr9babDXcmpnaWDgCVMOVcKy7vkRlLKq5XSwAdxe/tHRETplkqAvFZ2UPvd7SMqFxaY6HSX6vb1zFChbGTp8HqjnIGlgakPoIV8Q1kdQ4Qi7w1DCqm2I4FmGwi3sOtbTQbW39bqMgIqe7vl0ililLqPWqj2lkYDPMjFVLm3BV2jIKGQz5OReaHz9sfIVehmjiUM4DWbM4CvUxTiJr2Dg+8TzAK9e1o42jfeu+C7aF91XA185ML/vyjvkzOvKEP7hDG1/3zi5fLXJ4O9ffhCJ8yXwsnpFH3P+gP4v11+Ke0GjEi2O0bel36Ssz19Rs5K8eYAdjTe5lMjS24UR+u62AzQRtNZoKeEG+K43Xobi1VO059L5ZSsRKlfCWnCMkmNQiFqlzg4SQNj+ty8KVazQhA7CcpSifbfQpc3vpVjP7ibHrETBsTcoftub9CMkKX5M91EeoAwXRzFN4bk/IXf+7abH/HA2S7+YjtBvbP4Duun0Mdp75ij5cKzZ3iO4dzd5t21sKxkhqbB4upSko9kg/aiwDfvQ+B0FaBf9BmxeGMZCX/3r8h7QyU4lAWJ9bvRv6MehY4iOh94nP0A3Obd3sqiaeTjCMo6Im1Wx8OAdRBLTx9YtDULPSlxBTwBWN14oXAGVY3sWPOtdACckqLUtK/5eQFi9JGN6u9RGoCV4xWAt7usMXuUApGho7BbQlQAGVtFasP5A4XZeRN2wHfDKeAYJ+Irn6UJJFRz0hRM+em22sUqbsZqtYZV+6dYs9frZfrd5x2zmeaI5hw5jAcq6mHDRRFJqen9a6e7IpNKglNaBLIBZAxi7oZ5nVjSHRnE5LkArA7hi+MpQxVvptqzW/F6HR0BVgbLFXxDJch2wMmz/8HcZuuKkvVFcUDXaNPcybZt6jkLZJRXIdreT1SLHBw7RBYBX8WAteNzuMqxMxxDBrDpXAbLGlUkBL1RD9VaWZ2XaHmdEgFib3KM0Jm+gUXkYnS7roGi2z2LrIYBCUkObWStrbTwtqxQweGX9mkdNlSs1YmB1K4tSCivdfKxT1rJlFS3YHgr1rCjGhpIW/lbj5IWallEuAfj5S4BX34T6kmqhvdXN4FVapY+nNRrWHAKqL+G4sDoSf1YBlqrYfxYN489F1H+K/Ft54HqT/rn2+9q/l//Gyy9h+TLer91Qp/bACtuFZzavmyvR+nbUbovYrsr35d+4fRR1gxLUMk9A4enFUpgulzzYlxTthW3ybth2bscQQacwF95tWKWMx8s+F/g7qAPiNwnAXjcKPxH/vCdC/xPHpdjimARRv/8P81F6HOpjV7ukBIy1swxjbRTH81oVvk/NeefoQugCTQYmO36u8P2HoStWpfJK1t61eN8nALQyiHUcilsMGFspbHG4H+s9HDyIe+CImJWrrgaMxU8XcTqwqpVLxunbug5Rv34nznueT1fGgko72xPCIm6176lW4mBPe4NEoIuqWE4Wa0AnGi/U3Wyo8AY5f7qxm3gHFfBViw4RbCtYwDsgA1ecWzCr2XULuqreLRvA6sZBtpdhR8COgB2BGygCVgAsISlaVrvyrFICaNVCr+F12YCx0Ih11Qq/QXGSgNWteGhiu3HVtslekR0BOwJ2BFYQAYYuFIXtv2rvpdwovpiaphKSd0W8DM0B8Egry++3GmwKC9k8aWj51fCilAEEIj4nohQOfZcCgZOmWzcwn6NbXkdDq692mU8H/PT7Q+Z2Wfn5d5My9/7K8t43mqQHAW6IhjNI50s+NG5xm2TFhnAIcIaTet0y+QNI/CLp64UsfFBergDSBwUs2ZbXXsGZZM+6mhFQAEopgFo48R7NR3G1LjVJcANFDNaeRmkHvuJeZMVMmqRCWsxmCl/xKliNoLyqIuD3kgJLJCTzufHje+qP6Ihmfn0b23Lz4s10c+zmGvhKyqbJN34Wikq6ekBkG3rzPzyJhF9tM8vT599LT579CZOwashYnAAAIABJREFUlujTzn+i35GfaBryWe9G+pfRnyXF2VxZii38gldmqTQepec37KenD91PCfTstlJ8iMsHX/g+/fQPvkUbFpaU/1SPLNSt2FpQV7lqbQfUaL1CeQhWVVwVVTgJ1+YGBmDvOAwQa/Ct8+QsW3rFw9sEiDU/cKDxUpDEj2x9iQK3PEOvBfbSv9B7YHW3S6jmhKJ/Sd70C023YCdAiodKt9Nndv0+gFyVdp0/SftPvUabJy6Q3FO2Jexrbe2k4RwcvxinC7kQPVvYCTyweeJpA862x4EFPQY8aOAaJqnaPDxXbbKv9X2PvjD0dWLLw33O3fSw616AU9bO80YbyyCWB2dkLxJVvQCdnWicb4TAudFxJQgLQqGG5QdcBRDLiWvU6fDXNubjRC95IlAO0J/dVu1grlpgr+KKWoJXsK1T0cCdzi5QFlaDBnRV6lKyut1dZRhCABXt3qT4GYR6poCvmOLvQjkVddKfH/fjedn8foGzjN6zJU8f3J6ndquAfBz4vpSHyqCwCcSQhALllRRAnqyHpgt+mitC3Qb2qKtXStQLVawBZ5SCvssQOJigrHce0NWisBUsNQGTV2+bli9ZQFUVoIoVqxiiAlAlQCqoFvK4DF2xNVR1qakRVKt7licKZqZpx/RztHn2xyQXrSulp6GIe374Qbo4dJgKrkDLsPA5XcK7kcgfsaUd6kGsDMNJSIaLBdldvvGJESfe9VG5NAaD8+gIw8pYwr4QQNY4xjEoZ6124Tv1kGuQNgLI2ggggseDsAFjC3exC9g/to6V8HKFveza5lgDr1BfFfcI/g9xb0VIdm0rmy+I7wPifODt4Y6iJolFCfXmxcI4Pau9RceLFy1BdsA+6KC8j+6RbxPXCBdeZ57fx1N5SicxpHHPtKDw1k5ofH4Z1pVeCod95EcnBEmodOnHXkApfGpUToXyWSHOfeNL4yLQxynALi84eul5qZcWmtQ5RnDH3IV72i7K0O5SmvpYJU5cZ3UpWPwtASZmAI5hLR4LMEv8rQNctd/h96ppxTQa3BWqyhHAMf9+cIAm+DpuUT4AFbL/uIA2jjYUHVstq5PfszgXznlvprelm+icOorzge9Jqw8gZp1ZuhS8RBdDFykt6++OVoun5Kabsd23e/fT5sAo6qNOiisY8g4MEsUwGJ95nILSpAfvhv1oKxqoGvjvPm9RPLMTWpJeSb9Br2SOdGT3utW9ie4NHKI93l2Ao8r3PewYq2IJIItPeahhOVG/ZSjVSmFYRZZhkG5cEvibOx5IUFd0AHyVTKy4rSzfntaOgNUIlNAJVVfFWtn7H5/TDGH5MPB5bhc7AqYR4GcTd/RUzK24W9kKGstcDeiqenttAMs+f+0I2BGwI2BHwFIE2gGwhNoVGlHYZnDNql1Z2Wu2JkSPKGFRuBovn7atoJWjYU9rR8COwDqMQBGJiwLsFOpLAbBrPH4FiTS9gXcBdoMJNPzWd0cp5qCEBaszBq8UqGEJJSyGRbJTNDT0t2hoMk+M3PFynHrztRYO/Ndjm0ZpCg3+9aWkeSl19t+jQVbvKdnr1ui3b5nXbVnwn+SDsgbbEOJB50DLmcc7SEUkdiNoOAtCAccXDkNtA0CWt3/ZskNeF/kBcdnFjsBaigAno3MApTQkprmw8lW6Sv2Kr8tYFraf5Zx1W/AVJtYySIkgScGlHfhKE+B7AT3SCmCyNPqO+jy9pZ1pGqp9C/tod6JWacmZhDrAxHlylOH5wX1RGj08U6Oaw1W5J88+Tt+68Oiy5XMf/j9wfZE+6Xqm6bqvBHbTD0d+CvZK5r2W5USaImfHMVyhRVQhv/bQY/TMXfdRwWLjen8qSz/9/afo8ef/mUI4TlxSw31QuNoooKtuqFxxEoDBq/q+EszGWQGxnLCUHThxnkbeOE2B2UWxrWn/CF3a9AjNDN8FuyXzxIJDKlDPjueo/+anaQL3zmfpEXqh9AD8Ub5PgfjXmh6Hfigojvo/TD8Y+dnKdJF4FCDW63Tr6TdoYDhCwVuQ9GhkS1ieS0GCaQIQ1qQaoO8ru6Dh0/pezWDFAa9G7/apdAcSOO4SEihFY0CDsbb0tyS+17+7ntWz3vadpz8c+0uakxepxxGmx+WHaFQyt/3t5D7IIJYf+athlxfPU0SSn8UmC+Jvgx48k30hkqCq4fBxgp8b8VkNqyopwBCWt0ckCmSvF9bCmHa9dRrqJJB18zQFr3A/dqg5ymfnKZGZpwwauouos12LUmIran4YWcwFFwHB8jOuG0lkXv3Xz3vomxiaKeZxfMLuIn1ib4Zu6uN6LcMUGDM8xg8hnLgF1GnzSgn1W7UCWjFwxYNQ9mpSeBHxkpdmAWLNljBgnCit0GZWykLpFbAyBqd3AmMM7nk8Py0GfIUnRxHXaVGKoH4N1RgoKvHnEo+r/t6Ke/R7iznaW4Li5ArXVzM76g4bYm/RjtnnaDhxuqMlT4dvpnMAr6Yje3VoyqRwvUgfEFtWV+I6S6t2JtFRD6oQfN8DWGCqDiFYFv69aqVCIkX/2/jIf6a0tACx2LrQsDDMlmrBkY4C0GImVhdjVRgDyOJxr6sHkJ9+n+7UnpCVc9hGu4iOO42v9TorwWsEW/H2obZLSgnqgbBrLWAQn3FO5wD/FPDerACa4+/06fAd/vG4+jOmwrXPnZzaL6xUeUjeT3e5D5Df4SMV9yEGrlIMXWFQO7ZpNN8GFxLoQYBWoRCGHtgJs8WUBYWuRnt2WfLRs/IQvebqg+KXdcWmPsR2VylDOzHsxjCMWHbtXoLr2QUIy4C1eKyoCfqycgwKXa1V9DZAte0zsCQ8mLMOfrZ/JrSeMo8OZZN9t9HlyAEal7cAxmIwWH9GKWVAmGHhTgsrS037pgV0Ne1Hp7wOnzX+zAa8L+zDe8PNsLb3Q2HZjUFuqy7faNslbEuvB3CWX6MBwFi9flwfnmN0gV6maHGpI0y7+97r7KF7AnfSnf79UORaUl7lS4FrpQxjuWHR6gKIZcWWkAFGGR0PdJCxfP/Hix3DrajclmEswF1Vqo7tbrM9nR2BTiMg3vnRKbWE97WmsuBtrMCLZ4YXHW9ktLfaxY5AJQLofEc5dCRgQL1c2rEVNKZdbeiq+kjZAJZ93toRsCNgR8COgKUINAOwjp55h/bs2A7Vq+u0YsSNYmiAFspYDGN1WmxbwU4jZ89nR8COwDqOgAqbBA2N/fUlp2QombiiJ6cY9oDCVQJqL1q13QN3/gVIpeB7FY1+GWFJiFtxYgE9o45QT8+/mEbGC3Dk0HNJWBvUWgl8KRyiP+rvNZ0nN/04FRbvr/z2ye2LdFNETzY6oIDlBEi1ZEMYRvK2F/a6DgojwR8AgOWU3dTj6QWIVZvA58aDCHr92sWOwFqJgIYGfrYc5OQ0FzP1qyygSEOZrh34ihM3xQxbhOpJvGr4ii/ptGHpgmvYWGcR4BU3njB8VUDi6anCD+h08ULjMGEZty/cTtuTtTZncnSGPDNX9AQKGs7HAF4N7tNBIKMk8kH6qxM/R8fnkRitKx4kXz4n/xk95nyl6SF6J3wbvTz0QWGDYhQHkuXBKzMUFtDVOPnmFunNXTfTl9/7E/TjfbdbPuTbF5L00X9+kh5+8RnYU6DX9rbRCnS1EpUrY0N4y12ArtCe2TIPxoeqYEERi+/lQdgSsj3hwMkLJCE2OU8PXdn4ME2O3k9anUVrZZtcOerd/Qz13fRd0uQivUp307fTo5SMfhvHtLE1uAcJVEfk5+lK7/tq4uzAObXj0hnaf/Yo7Qs7KLB1tKmdQSal0NSVJC0UffSMchMhddb2cQu6AGH1J+lODH2eJjbmzF2UHEugVgXSAhxkwFsNvmOIy1UGuaQquEvMp60dW8QkbMz+ePSL9EroLaFocq/rDjrsvL3S87/toDaZkG1BB6F0MQiomcWCHdzr32R6D5JSAR/UsPxBgFhQCcC1JGE+J6zHGGAQha0zfKgPCMUACfUFP8lu63Y13divq70MvudnOfkOAJF7CVcKPhcL3KM4STlYRcezMcCYrJB4tbcQ62M2hZWBBKRiff0qnnNsa9vJvLw2tsvlJyTv+0zWQX/9lp/OwxqwVdnbn6eP70xQwMV6kgyGlCgZz1IMRG42g/osdzbocsmVnEIZiweGsuaLsCJDAtasOJxQqARgpQNX5bHbGsixks1neE2DVZ0qb0WieCONwGbx4shtpLihUGtBtWNDYp7uv/wW7Z2HSpfoLKErRnGnCTHG9c33BwElcRuVGOt/L/0GuxvK0s7ccbop8wYFi7AxsVgUJNQv9h6ic4P3Uco7UrUOrIdBK/5nBbZqZ/1cB2GFLLGvK7DrKUNbfJFEYdXGKlkTKkNZUzQF1Swg+O1szYqmCeCezCDWGBSyNntgYeiPUNhZwPOS63CLYqx/5vdIL+pfIYyDYowaB+5fflgNYigF8DerOfF5XwdblZXFrGwo3xehw1wGn3RYqgaYMsCpCiC1NI2Ap8rT6/OVYSvUNfnvq138iNs97tvpDuc+dJIoVaCrPDo5dbMwCOKH6jNDV4EQwGZAJfWwIP8tLkNx0aK0CWSpuG8cAazH4NUF53K16ZXsRwiKWAxjMZTFw0bUAlejVftY9iT9f7HvUA7waLPCkXmPb4A+5AV4XpyFqlYSQFcJnVvYnhKAF8aVAc9HF96/av9uhQhbi1beFaSp/ttocuAOmo/s1q0iUVQ0yLBKYz2Yxd81es6lXCm6FILaVfAi5VD376QU1SAVYndSIX4Q6smwXL9qBcfAf458Ay+QI3DK8lrdqIMyhMUwVj/gwerClwFbbnuhrO5uQy3NmJevJ7YjdFblYRxMdKHOu3Tt8eeyMhbXd7uHG1qOgT3DjRQBdHTBu5hQxaq3I7YYBnYSYHtCd815bXEh9uTXRwQU1AXzel6hHVtBY6evJnRVHejxy5P0U4993DT2Fy5coK1bt6754+LAS0wHr+Frfr/sDbQjYEfAjsCajEAzAGu9PDi6ElimrAWIhRdGVm1oVvhNiiVYebBtBbsSfnshdgTsCKzPCChKFAmI5ffMdHaRMqkZsVNctY+jITGD5FSuulclqwYgUZjL5gBisV0hElpQNNCS8zTQ/wQaePX568ueYykai9U27mVwX35kE9RjTPxgioUeSp/9XSxGb1i8KZynT+7Q1bsc6MUreWGXwLk39C6UcU+X0DjqxBc9aCjzB0OwMoLliRwgn6vWCowVIQfR+9cudgTWQgQKSh7tFmi4qHqVrle/4oTxIiBGnqQVfCV68wOedOQSAG70pEI1fMUiAykBX+E/TCd+hxpIkS3reF7Updgi5xuFZ+h8EUBmg8LwysG5g7Q5vXlpCszP4JV7cVa/TpHwZsvBnm3JmqWcWLiJ/vL4J2BHsdyWLgRLkr+QPwdQpLnl4bG+++nNvneJZJFQuTqnA1fh81AMYUAUPT6fu+NugFeP0zubt1k+1HdNLNJHvvVl2jN+jGI7oXK1fSOlxgah/tGdNJCwuwB41cnicPsFINe+NSHvvAv2sYPHzwpVLF80ARsmP42PPUjjGx+igolVK8/jdANiuvk71LvzBxD7UOnV/CB9ZU5PZDY+L4iykY9SMvK4aSIvmE7Q/osn6F5floaDjcGqeDRH8zNpSkAF8buF3Thnl3qpt3swx1wJusUbpV1+wL9YlRPBdgp7EQBUOAD8tyQUTLqmtaCf9zg2SwpcZfUtgFnGd6yoM69GaU5dEDCIF/vow+CFUkDlM/8tBnflNxkqAp2Ur/Y9Q18c+oawJBxzDNNjUMPqkcKdLKrhPF48e4egQteDVyyOqVkfII5zwO1HQhiANCyP2E6Y5WBYDcsplZ/JmLHkRSKsrNLGlljeAKAti4p1Xd25VVyYGXgl7tf8bltIkJaPUSaXRj0riWu+u8n5tneLnzuoAwrwqsNSAHhVKtuitloEP6N4T3ltvEpGTqrFcY7MyPTlUz4osDa/bl2AA38Cz577RzKCKchmFFpcSNNiNCNsBa9mKeJ5GYUq1iQ2ZMadEvaBmndGh67k5aq0q7VteOIAtNpIqnvr0iBvonA6Q4eOvkD7oFYowzI46/HRkb130xv7DlMW4KSV0hNfEMu69cwRKM+0f84OeZN0e+8U7QnPCijZapnP+enI4ii9HR/CM6qBfZSAvZbAL6FuUgHEqn+rhcccuP/IPREKbNlI7j4o9bUqfAM0LAtXAmRVrUeDveiMNleBsq7kJ2mhFK2yiGu1UZ3/PoC63GaoyPGwBcMYwGwIH5oWvlbxWiiGPJ6FOYDU+aIXY48Y5/EcEwOUKHlQoFiZr8yjK0wtU6MqQ1Wd78HamDPkCNBBOkA7Mtvh1FOkTDrfdZjW55MpIIArD/n9bsv1mxogy6RuFIN6zw/lAfoR7CwTDZRnux1tL879aiBrCyDN1uhte1sRU+P0ROwpuqhcbjnDJlmjT/QrNCxbvD/h3cgpwCwMGAfTKg2hLt2/qKBe2HK1TSfIw1JVwFj9DGPd1FDhluuaCnegA4yVQvvN8dw5WBueonn3REcbUMIzTUvvBnh1iFSoXRltNR0trAszOdxz5O59Effp1wHCWlMG5ZrETbAlZHvCbe7Ny64ZF94ZfICqGDpxtfm+wBCWq7reys8ZtuxeZuHG7yBQ2sK1JOwKVwU17EKA7UVcVxFgVSzdnnBlqljcpupDZYA7t1aU365RpDR0YmSbYAH2lDs0OnENst0oX3fCXrnN6/ca7cL6Wi3ysFo2TtyOWcA7VQFK/q2ooGsFXXFguZOrinzF5PgUfeRf/YJprNdLHt0GsNbXpWJvrR0BOwLrPAI2gGVyALmRT1gUIsFvyF9yd+wKcIWsgF3pWudnvr35dgTsCHQjAiU0ZjKEhZvlssUlElOQtoeMMP+KN6kEGgsZwGIFnkp/C0ixaEim5TKwaMD3EG0gLbFIztIlGhj4qumtlpVpDj+TIJ+/NiHzJ70R+jwSG2YlO/GzUNfSVWvYZup3YEPY68E2c6d6v0+3IeSO9OjV6/H0UxFQQQTJ32AA4FUoTG7c/yNQfKkvA2icdi5rBOtGZO1l2BFoLwJ8LSnZDBVytVCimfpVgnsvCz4KCkawAG3UwsENTwVcjA4k6yVAVFxawVdF1J1KrHyFwvBVFrYrTxb+ma4UpxruiISE2V2zd9FYZmxpGtS72HLQldLvHU6vStvff4UCw0v7pyLZ9k9nH6PvXHzEdNmDUFf4ovuP6BbpUsN1c9rj1f5HaSK5qWwtOE7+ss0ez5TxeOnp+x6irz38AZrpt9YT24n4PXppkT7w2j/DMm0B0NUYFUK1AGd7R9d8qnbVroQIRhlAYRsfsyLEYFkRyyKIxedO+NK0ALH6zlzCXVWmyQ2H6TLsCfMMvpgUly9KA3ufosjWH9E8ngefn/HQDM6BZiUbfA+len+eZRUaTrZtYZwOU4z2QenDZSKLMzcNAGsxJ+xLnlO2Y52dQUMe4Bw7nPO0yzlHvdLyHv7OMoylg1kMaOlwlg5r6Z/5+5XCWgvFGB3RTghLTzYzslp6SxE6JO2j/bSHgoA5WIlrMBahLTPDLXvQn/Cdpc+O/RXNA/aAyR89It9He6VdXW2M5ob4kMNLA4hZAFaQEsZmj1k3bF2CviB5IhFyIEHMhRNQLqGGhbRqHYTFv8uwJHT7AG1dJ+9x1eCVJhqt2eoOyfh8AgoScdFInCvkKAu1q2sGXrETG4NXTFR0WFj3hvelxFKpJsVQteJV8BSGwpXZtFzPfPKMj348WWVd2WC7hmFH+vM3xWjInacYgKsowKtc1vo11+FuC72frDNLiwCtYu4Yxb1xMebvrlYpFV1QrN1AWm6UirkxHAcMnk1U6oU6UY+HihGZBpJzdPfRH9JN544DBFj+PlDAtXr8pjvo1dvup0TIXK220f74ocB58NhLdNvJl8mDBI1ZcQIK3RWaB3g1CQvbWlC7nTjxeXM22U9HAV5dyfB7RHdhWrNtYAArsH0r+TeP4h7XJgbCz/My7CuUT7q0mTnY452PX6J34hdp1jFHUU+Usq7VP8eAydIIIBQZkKMCEEPBqZPnsQCpurRz7ZwA62SacClEt2ZuoQ1R1JlbgKNWd0lmW0HAVgK64nfbTqj+JivlZy6fr+fcIXoOaldHXb1U7NYJbHVny9PLeBfaVkrTriIGwFjbMbTfrUpDs8E86iYzGE9jDBtCWBE+C5vxb8VltIo0P3/dOOd/skehwwG8a63wVHfi+ToQLdDQfJ76oyuHsRTAWBO9B+h0+E56230zRRU3xfMODJIY5rVZSnjeoGLgCDrIoM28g8Kd4wqxg2IoqW3AqB2sY0WzwL5X7nlVwFgSnrlWSwQGmLd5DtFdoVsogralShH9uF2AsFxCGYs70ThbnAAudAjk6asX4mBLwob2bXytsTIWw1iAsmwYy+rhs6e3HAFWxYKNt1DF6qyTD6+Sb4UeXC8+fo/u8jOofpeKqKvywO8mGlsdG3+3on+wIIaweLDBLMsniphBdPJEe76SQ/tlNtHSop3nuZbQFTctFdGpREU7p5HDmJqcsQGszg6/PZcdATsCdgRuzAjYAFaL464i8ciNXeUE1o15lth7bUfAjoAdgcYR0JDsU9XljVMlvMjGY5fwgqUnTASEhSyZKixyYADBGTMuOYBXSKzloaySgZKOBkJEgwVJOPwvFAi8ZbriTeeztHu81v5wDi/q74MKVsGkIUvLbaDMhd8sv9oTPTicpveNwo6Hv/G6oXrl0hO8ALG8rhAVARBUbAiR3HUiedTn7V9muRRBD2EvGq3tYkfgWkSAoZpcCpaDsGSqL1k1Syl16RrJA3ZMcuaZE7oMazVoYOLezQWo1UlKqiF8xbaDogEC1yuPuFECUiBiExi+yhSz9FXl2zRV0hWszIoTENU9s/fQSHak8rMD6ia+K++QM68n/jyRPG3/wBWMlxLeM5kB+otjn6KLiS2my93qmKIvyZ+lTdJcw3UXAf2cubiTCkfz5EJP7uoy19NHX3vo/fTU/Q9T2m9NsSOAeHz4cgL79SalRtJojOyOypWxfe2oXVWgK/TUrO5FysdL9OhsoH4jDieSn6pVEAsbJ6cyNPTmO7AoPENyMkuzQ3fSpU3vpXSwCqyrCrIcnKbBW79BzrHX6O8mZDoJaKZZUbz7KTHwb9EjHw27TYq/kKc7FIAAuRka0ZaSQrzvbEWYTXPDGdFkMUxntEHAgT1IknV2jAYdKdoNEGurM4rksXXpASeS6IaKFsNZ3NBc+bv6t3KynRseWUnuDe0tuljsTGlgqzRGtzv30g5ps6l9YG8iRLdc2kxutfnxiDtTsCT8a3otqKvL7ZG206PyA+R1tJ+6bOd+6YGtSwTwcxjSDj4nlB9MQCxO6gahhuUDfO0E5CgsyYQalhf7CNAKSauSD0Bgtb3odWBLaIBXSdSbNECyDF0VC2lyYNBw/1RxP1bwDpsDCLuewSs+Txj+VVn5iu1wy6pWfMUZsFW1qlXj84ofVBpdSTjob06GaTbbGng5jHriQ31zlFpMCavBNnIy7ZzWDadh2CrtSlPSn6CEL06L8iItuBYp5+jMzqmTjSkV5QpoZQBXxfwQFtW8ntujLNKG/DRtwL2Xx70F2MuZbICGa+/0jn308m0P0Hz/0rO/nW11Kzm67cQrdOfxFymY0evvQVee9kPtan/PNGBN62BcRnXRsdgGOrY4QknVujpiO9vdahoHkuuBrZsoCBhLjrANn4UigCy2YeXbXqdAFqMisK90xJG0j5Gan0NSbI4y0iLNw352ypGncYT2kiLBYm2FpIiFXbMnXYpARAnTrvhu2pTahBpLZ3WW+nhy/dCArdha0O1pfU/s9Jjksc2voXPT8+4hnE+oxwHAdwhqFndy/swSheW/xee679j2ugfPMz7PU3im5xhG4T/KQ0mMsXU8Rp1J/3vpu8rfbI+I6ZZ+r5oOdQkJN/ktgLF2agCySinaASXdoKhSZHAHBGjlmK3AVhLN4XoxV+a7ouA5s+CBOmnrY3UrIN+P9SoUbLMpoVTyIDzDGEbwDAwDOL8EiOdCZVtYIat/AepaXYKxYrAA/a52kL5ZupNeDQI6gzKU099a5cvsXCnh3UtN7hVqV1p6Jx+wTk+pqzifRq7QSZL7fkQu/0XL6y2qeI+M3009+UM05AlQvw+wHA/4eigsUb9fEtbx3A8QTBXOMfN7rAvKQDLaoqqLUMGCalDrDgX8bKi1LtSpv2rlXuN3NjK07/OWD7Q9QyUCJSiwLalidX4uudmeEOe3G+f+SouhalUNWjFw1e1ig1mNI6oycIWB2/8L3JlGSaAe0Ny295pCV9gVftcusho+t3HWvQTaAFa3rx57eXYE7AjYEbjOI2ADWNf5AbZ3z46AHQE7AlchAqqahEzz8l6QRbxYLcYvI+mvqxYYEBa/8ubhf5VlDyzDijDNKlgq7GAAYaWTVMrN0/DQ34J/NU8+3f1MjIKe2sbPPxgAPBEKmu5x5vIvYbm7xG8B2GD8u71zaLjEH6xOwjaE3PKFwY0eXI6yDWEEiZFgGApYUM0IyiHAWbUJGh96aYW9nff0ugqHxl7FdRoBlsDOJqFyYtKAxA0Gi0iIakhcG9ddLAN7QHyfy7FViXmjk8bwFVSyXIUU7M/0ZGa98lUtfMUWV5iuvA3cQJEopgBffYtmSwsNI++CosZ90/fRQH6gMo2EXnAMX0kMc6H4hzO0/X3j5PLp9w5u93hp6hD97dsfgVKeeaJ0n+M8fQHKVwOORMN1awUHjf+wjzKztbDI2bHN9JVHHqMfHLqXtJqexq1PoJFskT5yOUN7C+cpGp6ibuYo21G7agRdmW25AWKxXaSZHo0BYrEilmW9GpwHvecnaBiqWD2wcYz27aVLmx+leA8nWpYXT88l6t37JL2Qe5u+524OV6mwt4oP/g7UCftbHxBMsQW2a3dlp+k2JJJq9MejAAAgAElEQVTdwKw0NPpNXIRlIpQWjZItueicNgAYa4ASUILqpABXoG3OBcBY89TvAADTeVtzw9UXnRqlnRkkxDNIPOYo74TdKAb+bPxtjOvzJqxSdatztwCv+hwRoSBUhPpdMQdopzLWPzO8FAgN0h2Fu6k30xoE+Mf+79CXBp+CikWRQhQQloSbnaOdhLHxvQLKZ36AXQE8pwOwE/NKRWH7WK+IxWpYoSCe1X1QwyqryQDDEraEDheOrYCwag+OE9YuHkCW68mWkOtS6XyOUjkoWmnoJMRqzbAZLClsh4d7PK5rBffhawpe4RJje0xBSHVY+D4l7ANxT8kBklUxbqZqtbQaXifDVqwGBrXVsuIj39een/LTUxdDeC42v0h9uN7eC6hnCDCRugoWg5w0dSHbmvNmhaKVAK1wD5l1LFAemnZXq5Q0JPKhaFWEspU+xqDwM3nlSXEPgMDh/AxFYMvlxWcfQECvhqFqPDO6kV47cB9NjG21tMtO1BE+9tbX6BemvwFrWFgvdnDPncqG6Eh0A51JDuJ8WPn+WtqBJhN7BvspsGML+cc2AB7tIOloCmQBmkCdSAJc5QBkxWOGrZbGDF6ZK8tVbypfznNQXboMEIsHBrImMEC/p1u7by+nLgKRfIT2xPYIldhuQBE+KEUybMXglc8PZZwGFRZmoBSNFcl4kCqf83XfsTWkPh3sHyufy/NpEjpjSJREPYvnw+0Y7xWdPxNW++QQtwETqMstFcgPEDHkTFIE15EPdTFZUssD3pfwe/XfMmy2XfjdAXDxGE3S2aKu5tushFC3+XifQreU33d4WtG5pdQPRo1hKwzFETEuQcF0uUKfgm04hyffOXS8mYFKlZtiOHdS2SBtScRof2acblcvkNeiYiofrZNuNz0RCtC3gwFKm3lCt9o5/K7BdlxYDMbvwHlg3kbTxmKWTcKqtH6HUh5wnPD89DkKlEO9Nwmr0iRgNR6yeAvoRpG841DEAogVOdbWPbN6nSXY2arx/aQs3i+etUZhi+M+f4kGIZI8gPFwoEQbgiUaBaA1jKGai3Ti/s6WhDWXLSvLsRpW19WC9M4MXITFrv6pfM/A9+I7A+IyftOnsxW3unG2XQfLwDkiVLH4HQxQVqeFnQZ8oBS5w2sr2HAlqladbl878xlgllDNwnV8I1gZijZFthREhSLPto7G4x+dhqQc2ukatEVea+iKj6dQRUPHH36vri8lvFgWUaGZmpykj/3MvzE9/LYFYTtXhT2NHQE7AnYEbrAI2ADWDXbA7d21I2BHwI7AKkRASAkXoni5Wv6iouIlK5YElFBO5zMEEgdkxe9hnFRL5dj2FS9orIKVzlNa2BJigAqWx32cent/YLrF/TN5uu10rdXIeQBTH95ongBWUzAYuPJLlWV9dEucDvQhecntSD4vuTzsQYg2ArR2uT2wRoAEv7AhRILWDxUsj9NDIXetdZULjQL9aMi2ix2BqxkBTkpnEnFT+Iq3o179Kg1FqyyuqWbwFSeaVQCQLtgOOsrXcT18lREJAV35ihP9JSjZGS0qKhpXYrBG+7LyNEVLjRMObs0t4Ks+ZcmmzpmKCdtBRxnkimxL0JaHkViF/Zi+P1760smP0svTBxuG+QHpGP0P+b9QAEmPRkXNInH4XD/lYzo0yUt/9eb99FWAV6/dst/yIdwT1+hfX87RtsJFmuifJA1wSLcKd9SXkZRpJKLVLnRVZOs+VsMqA3XV28dqZyUolnUdxMJKPPEUDR09Q8NH36GMa1QoYi0M7DMNT2TgDVoY+n/p8y3UPzRnDyUAYanurW2H2YPz9DYoetwNGGs4E6dpKGFVQ1jiPEAAZktBOqMOQl2qFwnlDhLfWE4vVBJYFWs7YApPGwnttneizQmFTRsSUDAGxrWkkgfJT2aUJYYkAe3gBgBbUYBWAHQcgBgapc3ZtvLAxkfpJmfra+K4/x367OhfUVTWr/m7nQfoftdBiFB0FkOzXeUGdy+MgfxowPeiDd+LhJUfqlisIlYNX7Cih9/jJz9AbBdsBo0iAeCS5B4855dDWDzNWrYlFMBkCccUEAuDV+k8fwbyAPCqmIfaFRqIi3wNCwW7aw1e4bkgwKs2T9jyZPxMYfxDqFvxM6b8WUMDtwb4qmJZvWyxmFhkqblhH8AVw/wmMlVJQCL/cDZCpxZb19U2uFJ0v/McniMrA6FYzc4NQN8NqyG2uE65UwK0mse9Ybo0TzPFeaTCrSs2WYvs0tQexKA/7qa+BHBU5yY6u+VhmvLfSo441C5jSIbEcc8wVGk7XUkH80k4xm7YZqroyKAEfFSC2kGJ5UAw1H/2SQr9dPz79IvTX6ebMxcsr43VHU8nBoXN4HSuNWBqeQVNZgjLAzTs2wKxEh+u0xzN58YByc9U3ovqZ5U8bqhibaYgYCwXwIfmBZZjEgArCVAVxuKzU/8sBqg1OnDPXI3Cp8xkGcYyoKzZNlR/VmNb1uoy+TnrxtMWZmA4153kwiChEwIPTg3fAoR0QnmOOya4ACuxOiyPe/O91KPgudUEcCsCJi1gubiKce901nzm70roTOBw4/nnlpEEl1F1dwpgSsBSApgCXFUFTukQFS/Lhuq6dT45oRTq3fA1vM/UqnabLb8QPUy08CgUrdhKWbenc+E9gG+JzvJY/M1CXxjze0IKnUqENSCuw0yTa88HLOkh6Sh90PkKPSwdAbTU+F0pjnU/HQjQk+jQdhr3ok4KW9eqif262lV2KxbR/jnlxP0q4uGhWBlCLg0QfoF8qA8xyCtzHUiopytQyGwOkKqg6wwYyxjn3UFKoWYZzQEitXi+O1wJ2BP+mOTel9s6rvXxUzNbqRC9H2pgt+Cn5gBwD+LAUNaQALIYziIag+3vCB5hEVRpDCDFoZ8sLQGVTo5lZ/Pw8V4Obi0BNNzmpgNcOtjFa7FVuDqL9dqfq+TkZxDey9CW2mlPJT5HGMLyYeB3PzP7wNVQtVrN6F5PYBa/fyloS1TK4BUDWPWFVZodyvJnocb2j3i35fdbVim7VkVsA9pMeGwU0ZlHDNzmKboGiZ8mJ2fp4x/9X0031QawrtURtNdrR8COgB2BNRwBG8BawwfH3jQ7AnYE7AisowgwkMEQlvFiUr3pSnKW4jn+TS9a2Y6QX2FY9SrH3lcMicBOR4HUb1pBIi8LRYdMjAb6ngAQNWMaiTufi1MPejtWl08PDdCzAXQlNCnp87+JpKUOaG0JKPQruxfFZwd6eEr+JRtCnytImq8fCV8HoCuZgr09sD9C8goWCvW9r4ZCUMxaDdmTdXTs7U29ehEQ1lNQvjKzHeStqFe/YsnvWBbXWBPlq4LC0CMrXzF8ZShOoTEEVoKcGuecNitfMbDDGXKNpbgZ6igXFY0l82qUvlJ4muKlWiiyOjIe1UMPTD9AkQL34NaLHJ0lz8zlctM8egHvi9Lo4dlK+9z52Bb6i+OfornsklpW9TIlpOt/zflN+i3XE0hKNG60UZJOuvxsPxXSLipAWeL7h+6jr77nMTq/cbPlg3f/rEo/dzFHg+jdfmFwnJQOrI/MVsrtz5xcQQ7atH2yXehKnAeArlRW7JN02ExCssJZtoOtX3crEAunB5LG7SdPqpfvwPnXd+YyDR85TS64Ql4GiDUzfBDbVwvojMgnybXlM8QqhmqT+2kJtnSJ/n9Div8Oy8dtA5TdWBVrz8IEObM59GwEsITGQlbH4s8aPmeRfLyg9QmLwiisVzopTpyTW6Qo7XZBxdGBa6qz0HWy6vbnwUWtg1gqRYqLtJMuUQiWO+cTEZqPIQmCJY34ttM9g48DPm6uDhaDMsQfjX6BjgRPifUPOwbocflh6pd62t+eNqZ0IynpRSrbi0QTXyNuJOl8ALHcwqZRXwA/i9mmxd8bJl8YyeuKYgP0sNy9eM6b257xdG6/n2Qkq691EXArkoxF9BJm8IqVQjOwj9VgsUmsdKVkca4ugUkFwJW5Yv6aWQ0K8ImVolowHoaqFU/HTdisssKPFDNeixvgNSRXl5bZHmxVf+xOL7rp79+JULLQHAhkvb/bXBO0zzllWVGJwb9wBCqpqAuykmocMOIszdOUNktTxTmaBWwFY+2rdlp5kYwfiHuoD8BVP4ArBq98eRed3bYX1n8P0syQiTUs3w9SZRgLQJYjBtOwzNXb5mbB2eKYpk86n6GPOJ+jMCBXqyVe8NLR2CidiA0B5r46irUMUAwBuNqAe+gG/3Yo+C3VeYztL+Canc9N0nz+Cs3lrtBCfkr0qq8tJQps7qXQrj6oggLOwb1WB62SADAMyEq3bF4rBYKgdKUaysL5mAAMvNYL3wM8eI7wc4X74xif+VnjwXdsEebh+hmP+e/y92K66mmqfjNsxZrVAXKqm+bT/TSfGaIFjKO5XgA1EcqhvpyHio8CSEspujG4MPBn1GEBaPHQqYXyWj8W19v2OXDdeke/CpjyTMtd03LDlJv8ONoqrFm0tlxw1QReaC2+W3qTHnP+WMBY3HGFH9+vQQ2coatn/D7Kd6h2VcyNkBK7mwrx2/BwX1539EOBfAmuKlGPgKwAW3lhM1n+HJBLlp7DDH7nAWvnMgrNjEdhN97c1soIhQsgx8jmAZLCEVrIOWkBnXTmK4P+dxaqfw0L2p9c4aNQXv0RlNSnrRwCMW1R6YUi1r0CUqOidQtc7pAwAiBLHxxi2NAr0QisDYfwHSsHre/SQoVL9KDUp9HvsQbMVR5bgP7Wd5zW0dYLVSyvGNpVxeJOh0IVCde5sITD3wylevEfg6rXY1kvYBYrXCk4HsJWkDvgNCp4r3VwB090GDLKWoGuxL0YbSEq8g+iM4/o+MTv4QZwpe+Xivr5FVisX0AHivPZcTp55Sy9/ttHTffYBrCux6vS3ic7AnYE7AisMAI2gLXCANqz2xGwI2BHwI7A0ssULEZUWI4sK0im5aCClVRSS9MaSlgMYwG+KgHCKrIFIawIsxgrUNnRklGSShM0NPhl086ToXiB7nqzdn1veDz0qdFh06PCDYK5yY9Vfvv0ngUkmfGCxZZGHq9QKuDPHhlJWABYTsALYZeTQpEe2BB6KeyOINlb2xu0BzYOHkxjFzsCqx0BbhTIpWD3WQU/1a8zB9AmqerXmYCxYD2YgfJNI6tChq/YRtAFG1FHWQ68WvmK4StWvtLKSXbdcnApSciJ8ml1TihfpalxctSn+uiBqQcopJaVJ7Bgz8wVkhcBW/HGImk1BvCKASwu3LP/2xceoW+c+yAS9ebX1xjN0efc/53ulnTwo1HJRmW68lwfxZxh+ub976F/euh9NN+zpMDVznGTQQp8cLIA8Ao9sJ2zdHboMmXc5vao7Syvehruxc7gFXdgrk/UGdAVW0CwZH2rUkLShFVFglqSgsoChqg4rkl3PyUwZB0BKjawAlhNEIu327sQhyLWGQq8PUuzQ++iyQ33QY1l6X56e+CfSMa9/n8DRJtoYb8k93yAJsP/ulU4TH93IT778/N0ADa32wuwyKpKegvZeTQiqmhMnEjJdCQeobdTEVIanIOtNiDsyNEuqGLthEWhz7FcIbLV/Kv1uwOp2510kQ7CJGcXxmgSr6zqhLadvjt9E1QoU1CaCtG9Qx+iAe/GppuCuwj948B36O8GnoYlIc5lqIg95DpMtzlv7iqgLOE68AHDknGe+3BbYIU4Vkvw4/phqxbjCnHCjsUHENvf1w+7tyWoSnKFSAqMYpvM7ynXwpZQv9/qwFUR4BV7NQnQFnWiNNQdiugtXIRFq6oqNfdxBq+yALRUE+XR1TpvKstlHoqTIUxRmYBXDNkbSlaskmMoXLWzXSqsFYtIpqJFXNhAiMFE2arZspgH+9alED072RqiDCAZ/aD7PA1LS/XTdrbTH4BKUa9ME4EJulKcomkBWy1gvy1KgLWzsgbTBLJOAVgxaGUAV37AVkZRoWZ34qbb6dUD99NijznE3Gj13niStr91koJTUO6S+2nGPQSVx85tZKzsJt+f3gVA4FPO79JDzjetzFqZ9kXtFvqi9ih9r3inUDX0Atbk5L8fFpM8DvAY37HlZAC2YT4Jf8M6rPIZ92sXQ92cjGFSkM9BkZgRNLo+Nn7D7wHVT/35PgwD1FsA7NmGlSNfJapnkQq+BVK86KgiX0S9YoIK3nkq+aGyEoS6FWCE9VQUBeBQPgjRxQDsQ3F1YbyguGkOFZxEQKMZKUaT2jSeqZ2pzHG63Y3nwBL4BAgXx0mHphqDUjpApQNWBkxVDVzxmd1NWJrrsAklRLFchBbzPbSIMdvC8WfjO/47i7qxXW6ECAAa6H2JPEPfRl2+eV2wBBW0/OwHqAA4p5VC0koj54Uq487eb1Mq8jYtuDuDbgO4Hz6WStO/SqZoi+Ki1+Tb6ajvIF0O3UIBUEIVyAqAFYQhV7XwfXlhJk6Tl+ZFp4p2ih9K5hu3D8GCe/m1mIbCGENZCxnAWVDLmsfYALXiecY2udYJNTL/OR3EQkcEq4qDJShDF+IHSYnei7Ywa8/pRvvHr4sMYY2EAGZh2Nwj0cFNgLPw+cYpOohVD2bx/ouOkwClJdRpumHveuPEtHt7WsL7f0kuq2LxVSTqV/w+xLBV+TNb1zXp3eHCuyCDWB624LwBTu1qMIvfhyXsN3+32h2B+diwopUY8FnF8VEEENfG+aBmScrz+xXPvzaUrsRWc1UeKtIq4CsN79OscqX71uvP5wTaUi/kJug8gCseX8pPCgjLKMqcQmd+1xyqtgGsNs4LexI7AnYE7AjcaBGwAawb7Yjb+2tHwI6AHYHVjUChAHUeKOcsK2qeUolJkTA0iooXuUTZGz4LhQe8zZGSUygHJawMA1h5KD0kYxQOPUuB4FumG37glQQNYB6j8LvgJzYM0zH05KwvJcjQp8/+O7xb6cocdw1k6MObdMUehw82EF6naIB3IpMrm9gQeiGfHZTRolVVApg2yJlfu9gRWOUI5NIpUvPNe/ZG84toHNEbCDIAG6MpqFiVrf2qN49hG2HFhoYHJytflZPGDeErluSushzkZbFaw5XCNH1V+RZlYW/RqAQKAXpw6kHya2VlOkBb3okLJMN6UFx7SIZufSROkS16D2JOVH3++M/DMmp3w2V+SHqR/rP8Vy0VMVLTHnrjxE768rt/gp6+9yHKAaS0UiJQ4/uZKwp95DIs21wxOjN8iRI+a4l6s/VxO6FhLVLPVbWErtDi5cN9NlBYpICySEEoDwZw3AOAiQIArjxqYxCOFRPSuLclPIOVIYnPSc9ABcwSIJZojFq+5fzdShSxeIkSziP/22fI/+Y7aDw8TONj7yJV3FeRxOn5DJVCb9JvDA/SuNxcreRA0E/Fnp+kFx3vopzDXPWw1bGWsEMbAR/uVGK0Q4nTVsQVJl01s7Flz4lYgF5fCNGldGfJUr6+NkGxhC0KR1m55Bo1FAeBSd5OJ+hOOk4wdGwYHjx16UnlYZqdh0pdfJH29z5IN/fc3SqcdNR/mv5o7Au0CIsWLjukzfR++V1QWOgsbqbXDifS8Y8VsYTyCBJ6HE8eGKgQf/N9hdWwYG0W6OkhbyC8pIbl8pPkG4aaTINt4vkAZLthY7gajdqGraABXVVbN/NvfN/OpNOk5lJQgYIyhQCyliJxzcAr3gYWumL4hMErFEPVirePnzrNVK3MjqXAtIQMlgbeCn+hoV5lRdQVlDlASV863UPj6dZqR1uhVHcY0Eu7lqEyFDN6ev3kRTLzTcdJelk5Cuy4OyBuq10OQb2xGrTiz17FPJudRyeCo3sP0ev77qN0wJrdXgh17kNvvkD7Tr1OHiTD5J4wybDhdmKY9w/ThKMPvcD9dDHx/7P3JlByHPeZ51f3ffZ9N+6TBEGQFMFbIimRlijJki3ZsmSN12PtrDX2rC177Zmx37zZ3Zl5b/x2Z7xj2Zbl8SFbtmyLsm7xEg9JvMAbAIm7AfSFvqvrvqv2+0dWdVd3V3cd3Q2AQAZeIrKysrMyIzMjI+P/i++zKNurjUxemkKJ0tVnTE9h0Fhd+Xat34sXqeCSvxtfIXh1prg2NFrPfltoK+wSaKs0Vc67CX22ZmkFlbKhi8+FdioZ+diSkieRBHQlaJi3RGmvGFKQVc42z/k5BVsJYJWTnMvpQVfPrlwV6xQJFRWLXt6yPqQJF0XCFr7X2RdAqzSBqwIVmtZKdpcFAUq2JF0JpRIXLtAmUez5qG4pk00mDn6xGVgHq2Ws5xdyC1E6eU9b/gCVOinBaoTvn0U+e6jEaqCio4H2i0ZDnINpOJkSsFiSMJsZDOS5W09K81yHCE/Nl8AqBVUJXKUgKw22CmeknDaZNlnPQeh/e0VKwGiboBrW1+pSTMrFdiB16WfZZ+Hd4H2lhbPrDOv2IzB7TvA+ae6Ze5CDez4WjeP98QScVV4YsrQbmwgewHjLQUwF9vEdo/YzeaMOVGwJLw3PYGaiyqDAVX4k2O5F90ArlVDr69MR50OxMCyrZgmYdYnvYtOWl5F1v8Y2Z2OQqdSv+dhuglh3UgF+m3qSbHTaEjTg9n4jbh8wYjAgylEb/xsbvc+buz0pA0JYvDaNnDgcc3N/Tt+6KgFRtBKwXWCrAks9b7Qiz2c9OwWaKiHRbbaT7rQrG86mNvGu/qONArM0yEogOFF8kvND2KoEXjVcQDzHhnSUfYfJq8JesLz/aqAdFaWz3K8iB/oIcCX9mZcy0wq2GipBVzPsY1sr6QBWw1eE/gd6CegloJfA9V0COoB1fZ9//ej1EtBLQC+BjS4BCchls7PaSJLlKRVFOD7FAP6iBHGSI2jEsiJO6d8soStlRZhIsUOfuQTkGPwtUFWrq+2vSCwstRuUzTup8HP7K/NLXrifonz+bzCAXy1lZu/iyNIPqa+sDK787v4ZBmw5hpEdbkY7rQjl3Z/Do520IcyVbAjdtCH0BALsvLchYFuqnGPl6KMAlRD0pJfAZpZAhpacmeTaVjMpwo1RwlSSxHpwKhxXaj7Lk3Sw5ErwlZnASVnCZDX4SlSvirw/K5N0VlzIjuLrmceoH7J6J7OXQai7Ju6CI6/BDgaquDgo222iooski8uHrQ8Nw9E6rj6/ObUff/n2pxDLLgUdy7/tYbj7P1r+Ch8z/aRmcY/MtOHf9v86nj50Fzv+G+tU7UkUqHaVwSNUvcqZ4zjdfhEzbgJj6+zYk72wsL5Zrna1HLoyso50EQpSgBWhKsnLwJXMm6rVrzVLZPUVZBR3jBZtEVs7onYqUDGft7YiSuukHDunlycFYhFMkiq72STPitGp1xF44wy2zR7GRNf9VB404ZOtX0DWMod/wzr8zSogbeXv7bXn8ckWXjfGO/As7sdpw55md0f9nYkdhv3pMLYmZrBlfgI9nIy0KyykqcpDG89pqnscM/TjHcsWJGtY8622I658HLszF7AzNwK3kfcWLfPUZDIv5Bvbg1zEFowotavdOMfwdX3BNukUfw6348eZA7DMTqGP9/Lh1g/WtCScM4UVhPWWSxsZ6qJm1cOEsLaaGrf7XOtkmqliZec/sVmxi7JJqd9eQCwHgQlZpu43fmFx2uD2t1MNS3tWFy1OGGyESqjwZaxyfcs6ypaQEJaoYhmbDAqU97/A+1mAK81aUOrSpTeOAq8SScSocJhLUfGK9pDL45mXFbySS6Sk7qPgKgmUKMUfzTKwUVUrVeYl2KrIEe1CammjjcslxA5xPmPyJRXGZm5i2b1Xp+149JyXbcy163szcbH3mIeVMl2tYI0EKL0+uwKvSBHjSPYoXsm+teZzr5n9X/gbHodPYCsqWwUjtlJOICVXOzAVdxAUveEOwle3IW1rDHpsC8/gzotHcTA+CbvXDYvXQ1UPQojy7BSbH7Z1lWiE/CvdDyHay12ImHGRk+RjMaldGn9I7jYM02bwcfy06XkqBTYWtJZyGyp0Kujq0fw9iCoE6solE9WY3OYE3NYYXNY4B23EODG3JuBi7uJ3DnMKTkspJxDkkMmSorLflVVJLIqtXcHL+53wUMHHe97P8+nnbSp5gPesh/eonN9F5YN4NInpS2FaY9dn+1U+MwJiBbs8cKxi464gNgE+lT0wAU1WmznmAlYsTOozrWO4TFlk15XY/jJnYLUm+U6XWpKb+DnD50qiaEGclmBRDhqYT3uXKVeJatWVvcbqOsx30UpG3jN2U4Ztiyyf4zkCeDktpzqdvKdLbhFQkXVDjs9QCRDnxIZR7Bhp0ZilNWNO5tW0dF6WXXUgHK3rbG2Pw9pS+z2mwGstPfEx5KL7131GDeYQoatX1WSkVW4zKcDn9yNUu/o41a62yqCcOlOOgMVE8EaMtx7CpH/vEvXbOjexcjXe8qasERaCwBbCyGZOJr6XpKhsHvcRXucjM0E7wrGhKYKi9Vm1iqJMV18L2rrEwrrxZ1l5JxNUhH8hegyvJl9BrNh4WefFypEgVi5CK0fWR5uROslm395vUjDW7naiR7UaQ5uxE1fdNk0aiCVA1irvBlfdLl/FOyQgujybC6JkVVIQFeX01VRti0YbL3cOlFvmNlDvIUq7wUoIy8HBEiKKdb2n5WCW1GmyTJpLqi9QICsZiymqYzL4boMKrJAhdJUMs/9entdXfpCBen0tsH2XZn9Olk4bBPYr1a0uELpKNajKqgNYG3Sx6JvRS0AvAb0ErpcS0AGs6+VM68epl4BeAnoJXL4SkABjVo0cWfYqJy/f8VnaL3A0eAVAEFYe8kVEk+xhZ2Aun8qy0yxJFSy+ENKKRqwI7dbj8AefrnoQ+45F0Rla7PyXV70P93ZhuIqCiki9x87+W8YPtODUh3sjeE8bO+bkpdRRsiGkJ5hNbIvsQQZorcqG0EsVDVHFCFA9xlRhwyLdc+3exlR1Lt+Z0H/pWiiBLDsM0lREqZXK6lfSsTU9HyfLuLLTQ4AssR0UEMqsrArLSibS+SJQlES8CERyyvG+LAh4RZWsysQ1cbzB5AoAACAASURBVCZ9Af+cfQLEk1bdrUA6gDsn7oStoKnRGQldCXxl5G+DikXO9r1UvvoBrO4ZwjwW/NPpj+DpkXtW3d4thpP479Y/Rq+Bsjw10jdc78PnD/0+ihI4biDdMJ/HZ85ncO8UbVDNaWU1OO6bXjd4ZWFFYaHqwgIHxnNko1KgOxeBh8pV7pKalQKtCFw5qcp0NaQFMIv2hWECWRFOYapliaVhnh3UGwFizTE48Uz6x9j5dhiHz98MV/s2PNzz35BjwO33WlvwmHttG7FeSwH/sjUNv5m2gejBM3gAP8Z9iBnWrxpgpjx9z+Qw+seG1NQ5PU6LR7kDjBhyDuIdzx4MO/qa8y5i4fUnR7AvegJbEhcWwCi5I5cAWYSzCiaBtMqAVuW8+O5VDxI5qMxzAO8o8KoVa4/kXOtau8Ay/QYeJtxpg2t+Hu+13I2OGpaEDIfj72hHKLaEYkko6aBpH+4136YUTTYqScBIICyBsQRqpNsNLQm1rcu9JrZjDuZmfmlxWGD3+OEk9ClQTdHK64ogltFIyMroWlMJwEhLTAGxTDwXktdSDRC4aMFWkOCVhi2tTMV8FrFoFHEGM7MckVstKLHZ4JWoWRGnILSrKVpJX7lYTJQErzTntQZPmMC8CuCqClst3ZhSChLAseFfWdxOMmfA1wlevTFTGzoKUhHnXssQfMa1lavEYtDvd9KC2o6EIYmXsm/gteyxNZ95DRYTRHjET6vTINWsFqwEOW/JN/bcCnmDtBm8E8d33Yw8r9FG0iCB0wfTE9jHgQ61f1XVTpx4/ygaS6xxS9Yv/CzqiCNRCy5ymqESWSJn5GRAnEHyhEyc1yybeE+y7fAB46v4RfMTNW2Eqx2PWLz9sHBQgVc/KezndmvvfSPlciXWtVAxRcFZJSjLScUm7bMGazn4Wftu+TracjvbLMZSfVu1zAgVCWAlcJUGWS2dLxadGigpZ1lgS3W65Q7lPzltcq6lmFVkc+lzRwCsuYkoQazGADobQSwnISyxC8vLO5+CqiTXFDI2KuWogKzAqqKVGL+F88zVVJ5nzuXXwnW0UWW2fDvqGtA8swm3iFw072f1WeYXl6nlmj+wmloIuh4yvYoDpjfgMcUIV2XUtapyU5qb29wAbZ5A7iKgxZqHkJaAWhqwVfqc57xAXXwXyRSsmM31YqzQj8lCB6YJIsp1oqk1yuOctZiKYJduEi5TnysmJSq18D3Xr3IpiwqVvesfCUPVbu9nQrciPcnBY1T5qydJ28drycNrZZ1AW7y483VEzENNv8vs52CBjybieGSKiGtJAbOe/ai2To7vDpcCN2BMYCwqYy3CFrxeWE5mPisEploEqxYBq4VlaX7P9QzqolyZsjz2qb4YpnuoHM35+Zkoxi7M8P23PmjM7rCiZ2sb+35q2xivVQ6i9HMydQYvxF/BhcxIw0VWyLmQnX8P7Shv3wQltMXd8bPp9B5aFN4+YMKNXWwvlxvSDe/xtfQHorbIifCgblVY+7zKtV5QtnSaVXOe7X9Z1lRiuRfNdjWpAQBNJGVVLwNwrtNrWcZfyrucGkBTtg+UeWmFi32hsi6UXJp2kldTF62/4At8eRQYPp/iYMVM7T7L+rfc3JpFAf34xpbPpDCWGMdQfLhkJziq1K7W27rUAazmzov+V3oJ6CWgl8B1WwI6gHXdnnr9wPUS0EtAL4FNLYE8R5fkqkEEDDjmE4Sw0mIVob2YywtimKOcU+wYS7HTHbQjFBvCNINycVqAFeMRZcfT6/sKCs6VHZX2ZB6Hj4SW2Dr9o8eN/6t1qVpV+YDTUw8hM3uf+thhz+LXds9pI/upgGVyUIpc+oxttL2wMkhBayw/X95dLhecXh9HsFPPgxZGlSnIQJ1FH2q1qdfT9brxXIaWnFRFqZXK6lfS6RWhglwksTIIlpWgFicDlbI0+EpLEixfAV9RIUvBV8tGrrErB++kz+Fb2Sc5t3rHWmuqFXdM3AFLaeSuKRaGY+wcgxQG3lsH4elrRd9df8b5OFUzOvGlo/+CeXfVw5RA7a+bv4HPm77FWM7aXSYxwhS/s/M38WjH+2sV2cL3BpbZfQSuPk3FqwPzBNQ4+n6odRTDwQkqZzXZeciti5qSrxCGPz+vACt3ljlVrVTOz5ZCY4oRdR/QZVhRzkLMQhM7gbIIZAmcNW1uw6y5VYFZjSZRvjlCW7wjxWPYSjG03x5z4M62U+oK+6OAD1/2+9bcpI/Bps8RwuqxatdHluH913AbYaz7cdzAEeQblKzsyOu9dIEw1nkFZLXPTlAlzI133LsJY+1GnPPNJEc+id3RU9gbO4Egr496k4qPl5WzlIqWDd2OOG5yDWGvdYhx0Y0JbCZp+fdtPIgT2EF4M4v+lJsw1e20a1zbquWo7ST+c/9fIGzW6psWKqk8bL4X7cZWFcgX24jyv3qPudp6yraKkyRbyZawzKVpIBZtO6mGYOd/Zqr6uLwtsJithLAoAcDR1mI7otSwGGipJxkJw5kFyCpBWUttBTXbwFWT1LdUuYrFYpwSq44O3ijwSgVCuDMqZioxY4HcOausRhmLXA/4JMeoKVkJbCU2YMqjsG5iS+wMc6KwuI6u8AuEff72lA9z6dq2QXtNEzhkHl31OSIWg76AQ4FXVlpLz9Me7cXs63gj+w7LbH33konPvtaYE76wEUFatwlwFeC+m2uoda11PU62dOHIwbtxaisBpAZVHvek5/C+xCi2LrTTJWi29NcaPi+q8axIHdWOVkChghK056jMGtJx7Ai9iv3Rl+GhZVyjab7owtfy78Xf5h/AaLG90T+/ptcXq1s7VYQcCuSiqhDBA7FkdXCAiY0QqZ3nxk41IRufl3YC4Sqn0pDUjzZCMKI0ZGYbqy4hFBW1EzU0Db4pkx3JGEGsS42DWM2eGLnEUnwOlWEqBVgtgaw0wIpDDpr9iXfd35kJywjYVAacbEpdKs2JOcGnhfnSMoGhli8z8vo5YdqPF0x3Y8S8RbuvG1AEMvHhchteYqvh+9iJU03o4l2eYi8UqHadb+NzsY15O8E/TgXpO1iqOBgmOH7O4sE5szaNL+sHqLm3C3WhVhEaSnCWgfWvO/HXVDh8veYmbPkgBmIfgTXXQ4iMtl2EjwS08lkJWvFe13Ltc9Qwhzezb+Ot3Ele//WpPy3fAY/BhZvMe3DI7mdfySVYLWdZP8yhJZRB+3QGrbMZwsLrC2OL7VjEeBCJwt3I5G4jfEV10g28WuQdbqYrjqn+GBK2DCZH5zA1FlpVgWd5GfiCbvRsaYONdtbrTeOZCQViHUtKe6LBd0vKeZkTNyAxQxX3xPrtddc6FicP9RaBsWhVeKhX1ISaVwJbb5ldPX9ftiosw1jNQUFXz/E0vyeNqlo1/0vSrCDMK6pYAmJxIFIzSQ3UYdveIVDwNXYpK4Vi/ic2gWXISua1gTON181VwazyQIsqha+gK4HmOVBTBhQZ2LdvkBfLK5DkfbLI307nErgQv4DT0SGcSwxT6WoUMQ543OikA1gbXaL69vQS0EtAL4FrvAR0AOsaP8H64ekloJeAXgJXsASyVHYpUPJ3ReLImFxyHvOZ6MLroVgRJtiRF6H1oATxCilaEMYpE0woK5Ni6CsxB1NhHG3t/1BV8WPXKQJak4u/leIL9wf6ujHHoMPyVMh5ED/7OyIzor76lR1zGHTzxZEv6EYbO1eUXA1tCAlf5RxBOBloEBtCbzBIaWs7fDb/kk16KLvhpIWhnvQS2MgSyLNDIxllgHJ5VLTKj4TS8xzJnUUyzeAXA2CVf6LZgvKeIuRopC2CKbc4Mm05fJVgf01W1EhklPCy35Ww/Vvpk/he9pk1g/btiXYcnjoMc+n+soSmYJsYYd/ZNpgd98A3cBZd7/mfDNzl8NzonfjaqZ/mvlcHHwYNl/DfLX+Mm4znahbtS94b8Gt7/j1G7F0115UVbKxvPjyWxc9fzKCfB57nkPXh4CWcbx1DlkHJepKZ6jae3Dy8BKo8BGc8uRB8zL3MXaz/KPRez2aumXUUmGX2I0Qga95C3SVrm7IynLe0UNGqNtxyqTiNx/EC5osRfPHSNO6h+pukf6YK1v9JoDa3RmTYxsDxZ1vS2OtYWuZTaKeV3vvUFDLQr3ADk52qbn3jGozVyzyesitVrPNUx2pUfa28W92pceylKtb2+BABRrkOrbxXCP0qlSYGpzgveeVnGem7y/UabnA+hVbLhQ08wqWbehU38PzcS8CN9hzs5N2X68OBwhZqUK1+buOFKP7K/lU81XscKVuB94QRdxhvwUHDvgUlKTmt0kmuQGjJSyG4RgJxJo6YdhAUM8qIXlHD4qPfUhEjkUHUopDlpoCEBNNsBKqddg8MjgAlF0oqfQYbQSy3GhVcKxV4bopiK2jIaSOIqZRpstDKeBW7wiIVrrLJCOICXlHlc7VqvVHwSqwBFVBVBqxkXib+J98pOEytIEfUeIe89leaopX2583BVsvLU0Yni31YM0EC2ZaM6n5syI6nJ8UiTYuqmFgSNGziRIUgQynnZ78hhptNI+iiPaZVXb20ulqYMgTrqZTGyc5zKXX6OK2uvuo24DEnzQrrolGWHp2Nhb+LAPMeAtR7+TzdTSXXbbRJMvNOKRTtyj4rLVZJbOvG+ZxP81jENjFXMDE38Xkok1GbZ+C1/FnyNKeL7Vvw/I334mT/vobqGSPP4U3pKdwXH0UXB0lsXpILRS64EpjD322l2t/u0Evoj7ytzlOjadrajVc9d+J12yGEqWCboCXjWNFBU1U3QlS2ZSHBIJPIcCnQvLlrvdH9utbWF8hdoA6BsxwCaxFgsCtLV4G1lk7aOqV1GRvluBUGOgtUCjRBA7FiDVsTVpZnjoDJUphqqWKVwFY0EuSVVru+fjecJ6chAZ85Ah/t4cqKZgJM2S0ypVi+aSp6MC8pR2kwVQVcVQKqTOsYODCNNjyFD9DS+QGqiBJQbjD5iyG2tJ5QUwD1w+QN/kzDqxdZj+bzrSXYqn0hF9W3ZlKc7Y2hEowlYNaIyUW1zyaj+6wf7fHn4A79DYPXayvISfvpHuttuNNySLV1KlO2mMU7ubMEr97BMPtLmknS5tpp2oKDlr3YZhpY8RtG46wCsayWc2xfjaBlnjDWTBptM+uHsQoCUuImpDMPIFW4hc/1jVMXl3bGPNXOJ/ujmLPFMHp+GpFQfSotApl29AQ4BSEWhetN0XwMR+Kv40jiDVqdNv4c7rX0Ybf1Dr5z7sVswoxpbmImYVBTJN3kNbjKQUkbeh8VsQ4Rxrq5l3bMdq1VXp7kz8qXfbVl5c0utOWljV9aWLmdymXaNjfwONjWNOWSMLLv0ZRNqMmYTSJvdSMZ2MKuwPpU5ZYW0fVhVbihqlbrvXFoCampYvF81fGOtvzn5Bq084K2s33S4HiF9e75+v6eTVmxClxQshLoqqRo1ez7U6M7tBzMktdBBV2VBlIbeD8ZpG+xjv7Kun679D6r1i3DZOVlKteUWcWbejYzg7MJwlbJYQVcDacvsU24eX1vouI9yPeRlrAXX/5Xf1/1cM6fP4/BwcG6DvVKrsQBqBt1xq7kYei/rZeAXgJ6Cbw7SkAHsN4d50nfS70E9BLQS+DdWALyYpbJzvFFqUqwJRFiJ1sMkazWASavAGEGTJKUL05SfUfkGrJUwRIIK54VFSyBtiLotX0D+eDKjkUbVbPueJkqWBUF9Sd+L/44sBSWKn+dGv84suFb1ccDgSQ+MUjQRTqGqI5htko0WIK07PyzBWGmDaGHL+we2hBaaUMYtLcs6ZSUl3mfDBnUk14CG1QCMqosGYkwwF+7EyFNRatINop0Ko2wKMcRtConsXDJ8H6SPhIjVXZMHBm28N0y5SuBrzIpAgWifLUsSYj/1dTbeCz33JpH2B3vxm1TtzHASvqB97RtahTWcJ72X/cRTuhDYOcT6Ljp64hxlPNfv/3zeH3qwCrbK+ITpmfxH8xfgYuB9LVSjr/1B4O/hP/R/ykGQFYCl8v/NpAu4JPDWfzMSBZ+qVv4T2wGz7aNIEW7jiVJAiP5OIGqEmTF3EPYyluCrZz87mpNaQb5R4sc2c/KbNAwQeu3xoPeG3lsUbNvCZQVIqAlcNZyMCtLsOXHeB0X8ifxj+OX0FOy0nzZbsNvtLchukYARAyuPu7P4i7PSoBOyuEogzvPF+7B8cKNiFrWVtVq5tidiSj6CWJ1jg4jNWfEeesgwk3+jo337h5CGzdmrehYxZKs1Xwe+5yPYaf9R7DWsFSrdjwicBcdcWB+yAn79hw6+sM1D3saQXwdP4VJBmolmRgk35Pvw425foIv1QMZ0ol/bP7HeNLyDIZoCTPckUS3uQsPGu+GmyoLqyUBqQTMKqtlyUNaVLNWS7KqnftgKdkcCkst0FWlcIdUEXYGkTwktOx83jvcftjcVNLhc15LVOkjhGUyLg3+KVtBBjgFuiqoIGl1wEMALCNBLBNHa5uoMpNPUw00SehK2jNs3zQKXsno5rLzkRrtzF9WgJXUXOVdKItOycjnkkVSrRO5HKpSHdryQ0qpQ1NGXDjGDWZZiuysRyapYCcTlQDNeerTMDfx89J5fifLFr6jnRJBtlyK7UKqo9IwagG0chG0shlWPrtqlUPl96epaPbnbDc+7nI2FEx38jn9SCyOGwlb7eG0hapelwvJT/A6TZjsiJscapLPKi9/5ncpLvPz+u0mgM2rknWuhZNN5VmCseX5HAFE7TuqwzUR4CpfmZSRUZeOicGRwfgJ7Aq9ghYGRRpNAtYMe3fiXOsezFHV1mRiANUYY/AsxpzztDOTzyOGHnwXH8WLuGuxDSAA1nIoi5/FJ9HA+1BgLZl3ZWOwZRKE1KmUlGsOxmj0uK719a1lWIvglrQ7jFRNNHGSeStrMCtBRwvzHFXm8nx/YrWKAttlSX67aAlo5R19ue6izT0jJlaobrZj5Vpz0vLTzUCli5Ob7Uctj8FFINK8lnLiwi5yIAXtlo0E3dTEMpbcTK9dq98Oi5fPPw+1KV1UaRT3Jpa1qZCDlbCnmZZQokxlYD1ZJKxVUFMKeUJcx807iUw9zJbXId77tdvRy0tsZ/EE3o8f4Fa8rOxFr2TKFzxK0UrUrDR1K1G1Imi9TNVqI/eRTyacpwJqWSXrAudzDdahpuwEPLN/Qus9WgXWSDbLVtzs+ih2EkLMZUdwMnsUx7OneM80ZgFa/pmAwYeD5r08+/sRzPtgzZpp8SeTaXGe0Ku2jBPnCxYqebYeRbztTSQCR+GnWnn7NGEsUcaqeA+tdSzVvs/zGkwQ0k+nP0BY+T0bCmPFfGkFYl00z2Ds/BTfnetrN1hYX/UMtsHfIpD++gEhedc5SjWsF2OvYCI31XAx+flOdafvdtzmuZkgrGa/zLGLmEsaqAhKG2ACWVOxIobYDXdxA1hIOeRdbPYfIoh1iApZLYTUlQLiZia2R42i2k1oysz+QoGnLDLPZ7Yss5SWlb+TXJYr0Kq0jsBXqyWp65KBQSRadyHeulvlWRcVehtKAvRQPZ9tJwMhoUYGjjT0M5uwctmJQL1LyLuGUhHScvnuqsQzlCoWQSyqF/MB2FSp2NiPYKc9oXmzr98G9k66+5arWSnoqsmBMw38dPOr8hoxpGNUt1+jn24JTFVCxsrLKm2myy+0q7xvyrWYK6YxmhrBmcR5nE1eIHQ1ghDt0zcztZh82GLrwRZrL7Yy77a0UxDUiNnhIXz8l36/6k/rANZmnhF923oJ6CWgl8C7tAR0AOtdeuL03dZLQC8BvQTeJSVQYPAsS2BhRZLIL1WtYoSwkuxckSSyyREGTWIEQHLSeUeoSgCsFNUDkuxVKsTn2VEfRl/rnyMrkNSytONcjEokiypYIQ5xej9VsFJVhjrl021IDP0Gt0DrIY74/j/2TcNtoY4CbQiNjNjKn2g2hF7aEHqUDaHT6YLL54OHtkU2BrXKSQLEbZ5mRtC9S06ivpuXtQQEuhLlqwKDJfUkUb+KJ+O08Mxw9OsisCVy5NkyfMUgj4nB13JaonzFhaI+lyZ8BSqSLE8CX72QfANP519cc3f6Yn24ZfoWpXAj1oX28TE48jeSa9ivBiu6b/0Segdfx6m57fjysc8glJaAyMrkRxT/xfLneNj0Ss3DH3L04PO7fx9vePfUXHcwlqfNYBYPX8qCQjwqTbtCONN+ngo44wtQlYKrBLKiipWoWlkkOniVJrFjuljswDCtmMr5MD9fLHRggvoD7LpWey4BsQHDJHYYxrDTMIodxlFs5/xWKozZGKC7kmkRzNKArJCljZaGLThtYHAk/TT+bHyEwVotDRFs+dWOdowxXyvdS0XDjxDEWq1vVfr3xtGDt4s34HjuRpw07SO00Jx94Fr74abFXPt5KkFOZTGdNTalpiPb78gZcGPGTCCLIDCDtXtMj2OP5xm0uJpTOchETQidcyE85ECe2ywnT18SnbeFaa+3Nvgp0OMTuJu2kWLvWFIfKhqxM99FEGsAHmpRVUuXOEr1penvIkZ44mJHAqM9GexruwXbqbhQb6pHLcvCIIiAWJqaFjlqHqJMlUkYLQcVjjz8wu31wubr5XEvPtcNXEEgrAWlq3pVeyR4QbhIbAZzBI1SVDrKic2cGnW9dCekQzlJSCXBNlCWQXI1qpg7qdAnNcK3SirDVqyzVX91RQf2ZkNV8gzxxYYZyBdYSsApbRJwyiTzAkrJ5xJQpb5bWFeDrdTnukCDeq+I9a933GrFnxG8eobgVSPJy2f0pyNRfCoSo91sbVi6kW1f6XVzvIcExCpPWVp8Vn6WeQVvqeVcl/dLVv6GuXzXkbyIHeE3+axt3PojRTXa0S4XLnWZkRFP0TqTqPd8Hx+mes/9yBAmayRtK57GBwvfxC6qxyQIiMezLoLinDKlvOJz5XdxQlsFquvo6fosATII8BOCctuyhHpz8NAKzs163x6Zg21+Era5EdgJXm0yplC18A1sJ1lp32yhjbNVJg4iMgvIyHahK26HKeHES44WfLfNg2FX49ewlc+se5Mn8FPJIxgsDldAXRrcVTSnVE5Zp025OIocZLBU1YqgFYGrIpXxrnSipjaGza4Fy8Ih9iOk6wHbCOU4w9+EM/JtbmHtcisY2H4zdxBCudDU4VpYfrclb8CDkdtxU3QXrQ0JkDR5pYoSaCJwmjAWVZ1a3oAnM76BMJaR7fNdCsbKZO9kqWzM+U05spjojeAE34kujc4qC696ktvnQO/WdrYfG3vGrLZtaeudzwzjRdoTnkydaRi3EEWWWwhhCYzVxncnSdL2NctAgFKbcyZexOt8XXh9rIjTM81qoS49gkG+wt/cbaAyFtDD8SwG6TgrqdiqXCxqWUcIDFUGqMpwVBmgqgZOmalUpa1fUqu6zO3FDOtEBWS17WK+WwFa9YM+l8+qUA0fUyq36oVhAZYqQ1OV8JS2XsU6pb+t53q/mtcpss3JEX589ogqVuNPWTOvWVHFEiCrXPUJeJbgYMUoXRqiHNwo6sp+Oh/4rD4CW80BX+UyVINoBCQqWQZKnaPmyypPV3Nhl/ZNoDDZYVMuw4EM0UV15IX6Ux3MhlQyEfbBnUsKbCV2ghdpJ0iF+k3sk2ONiT5rpwKuthK4kty3rG/IHb2I3rGnET99BNv+sLqNug5gvQsuZH0X9RLQS0AvgctdAjqAdblLXP89vQT0EtBL4PorgRzhjzyDxitSjh20VMIKZSJ8IdWCVwmO0o3lOMkwPpFYTrJTL55kQIQ2hPEEP9NqsPA4ct0nV2zOwtHsdxyZYxBw8av/HAzg733VbRQSI7+IfGyvWvn9XVHc20l1IDMVNqhyZRLAa5kNoYudWb6WVr6sOwhheZf8fit9jUxX0Uiq6+8quzaOWAXkBb6itHc9KcNA91RshoH+DOZTMmJR60DOi4KcKMmJCgXvP7EeLKeV8FUe6bhIEKwEvkT15enQj/GC9diau7MlQsuK2YOadRiVDlyTBCCMt7M/zIa0cwaeu/4AA955fHvoIXxv6P0LYNDyjd5pPIb/x/Kn6DRUgTaXrfzVzg/i97f/ayp9rB00v3kuh89cyODOadFA0lLePAaT/VF4iZC4OXrO2HCXdz1nZ/3rFKguNI4W2ologNVICbS6yFygqwjtlyqTlQe4K2jA3qARe1oM6PcY8O1zeXxnqCCigiuSWEFpYBahLAJZe0yjOGQfQXv2EoyXudN7+c7FTF5csLXgmCWKnw8zYlBKs+ww/fWONhylItZaab+D5z1Ie5464vccw4lhDOAER/+/TZu9E9iLlNj8bWTi88lzgeotYwmqP9YHV1b+/Daen08bn8QnjM/BJUHNBpM8YqNjdsyfJVwwKWWndVbnaZ+bp/KPlc9ZSWZnDj2HQ3C21QYPT2ELvkXdiwS1r8rJwGt2R74TB/KD8FWx90nkonhx6luYSY+pP4kzaB3utmKw7yDsvuqKlfUcaqValtRDosLnMvBZXgp6kqGmSgDrw4rrQbgJEzvfnU6CbYRv3G19fL43p25QyDLYTOgqn2GeJzROiDxJhT257+RsK2EpGbltkpHyRnYii+JLmt+vci2UOrBVUJDtIqWGqDYio9K1DS4oVmkeDZuW7IR8d1/8Z3TNvqEUVK6V9CrrkC/7vHiBSmiNpCDBq8+GI/gkwSvXapJmjWxQX1eVwLzXjJFuB6ZbqcC1jvZ0hE/2J6jS9wQeQrxBG7Wu4hg+hG9SS+tHdSn55PI2JDItiGRaGbALIhJvRTjSikg4gGiSduc5KpMVLTTFBJJUxBOHKL75qLxJ1kG/Wi5DCQiO1MoT1MbWYTlv42cP1b3MZioZGrNKIcSUZyuKgxdysXEqHY5S8XCYdTGDkldpMphMCPcN4o1978Gb3TuQoVJjo6knUaCCbEZZePtqNBMUJCBlRaUtpbpF20SBsrKWBBLuKBLOKJKOGEFLqslSiUvUuQxUo0Ok1QAAIABJREFUNqSXqDYvufos6pMuKlqJqlWrpnClVK3qaOA1eoCbsL485cdpU3hObAstXuZexKmYs1oyp07BO/unvL4W274btVsODj7Ylr8bh+K3YzDlQGeygM4U1X43iCGWc57h4ICYwFitrxOXOkWbwhSn9StjFTiaJ2rdwoF5D1IJ8338pcW2p1jHGwm7mzgYoJGU4/080jWHNwsXMDtbPaBebXttXX509rewPmgcXlxt/2Y58Oel+Kt4LXEUmRp2lNW2sce5E3f5DmO7Y6uy0jYrlZ+l0EgkXcSbAmONF/H2pAx+XG1vinDxyeVlC99De1RescyTHGDBefVZy+VzO9XQum1JtJoTfCstAVeEWAS4v5JJDi3Ddrc8b7XcoHKZrGy7udm+9rBNbef8avhOnuq48eB2JFt3KjBLpry9XgVlGdBJsJGTsQLAXAJPSQEtA6S0RVqjvjLXBmYsglRXsmyvqt9W71ZiT7hUFUver+IEoGN874wRFpIpnosRrKIdPPPFZdrymEwEr1azsPMQpBUQS4Asv5VTldxH1WsPvzMSDitbBV5uy8CNPDea8pQIymqK+jkq/JqoqG9gv6LUtFL7mUrwm0mpVGvLGlUJlPbUOJVyzybOEbg6T/DqIiZpL7iZyWN0KVWrsrqVwFcygGtF4nXUOvOWAq98kXPq6wvzBWz5wyqxDX6nA1ibedb0besloJeAXgLv0hLQAax36YnTd1svAb0E9BJ4l5WAqGCJGtaKlIogm45ini+85Y6GMN/04lTBUlZq7BnKxDNIJFMMckgEeZ4Bzjh2uP4E0Sr9H1vPx7FlZHHE/Sg7xj7Y213VTiaXGETy4r9Sv+u35vGFvTNK+crgIExFVQx5n7Q5GJjjC7aZo6vEhtDrDyhrwqB9qUS5z2Fh4HbjOuHeZadX390NKoFkLMrru34LicnoFC07k5p1J4P9knK8Z3Jyr7DTxMTOJGPFfbcCviIsleb9VS14n43H8Njk43izfW2VnR3hHbhh7gYFXxmpWucN7aViUYd4HmJs8Fns3P+PcBT9+LOjn8W5cHWlG2pp4LfN/4BfMX+/ZknOMXDxhV2/jR+03rPquiZ2FN0/maPiVQZ7I4u9yyYqPvnMfwOH8ce8vzeRWKh5FIsrJGkhIjCVKFdpSlbavABXY8VWGoqsHqShgA/2CHDVYuRkwBafAZYqgeuLLIMvHc3jVKi+Y97hTePzW85iO8ZgT4zDEb8Ed3IK7tTMZVevkT2eYNCwq0IRLsXK+d+3BvGEe3X7OinhPqpR/Mu2NEcwNnBCuKqgehewVcFYbxPKOo09DSuqrPqL0tEfZgfmKEd5XyL0u0bQi1oyeL/xVXza9BQOm95p7CBKa6dyNowkB3g9bUfU7keOz7ecw44sR+/nCKAUJXjEffKMTqH75bcRPD2s7o3WfVG07qVyR41YVpQhmm8QdDiP/iX7J7fXFoKDB3KDaCkuhaCVJWHoOZwMH1nyNwWvHY7eXlh6O6lEuX51AekAdlChx05FHk0NywA6D3K0M+uqcrSFx0chCKpdmmFzWuFo7aayGO2G6whM51h/ZsVikOBVlvMCwIplssBXAl5Vu9uyVLxKMSjFbmweu7ZPmsui7AgDK6Jspf64LHXV1GnfkD8yEMrdcukZ7Bz5nlK3uhaSnJMXeP2L4tXrYjPdQOogGP1LBK8+Ho2rgJ2e1l8C4q460W7DKMGrmHt96gLL9yZFHbxn8AC+R1WskEFTBqk3BYqz+GDuKTwUPwpXxs5XERcBKto7ElbNEs4tFGQQhoe3qQ3ZkBOZKQ8nNy2c6zsGBSlwC2lWlArKqshTKlhcJAS8/HttXflO8mzjgg/1Hv41vZ5g6wJWCVDVWsqXg1Z+FUikeiHv82nW55Os16doW5mUqpkQaiE3zmkYhexF1tekGDY0yUN3g2iY0n4JuHJuYBde3387hnu3NbW3h2dy+MRwBndwMEODTaqavyf3Q9yZQsSVQNjNyRlD2kroqvRPnt+X3Q6L51puMYF6jATLy7mh9NlUyg0Ffkfox1grV9vQtiOg+igVt9/m4K3jtI18y2fFzDKZTkOBMMvcV9gGf75m+dVaocjBMCnnYaTc9yFn3VpVLSZIBWUBsboIZHXxQu/koB6ZLy8TZ+9mqpychbBDG60KW1+D1fwG2uaiaCOMZV23TaEB0x6+N7kP4Jz9ZgJL1C9hpdoX60HvbAdsVPRqJBVYr55uncAbuXNUla6vvWNmv0/3QCuC7d6GgYO19i1VSOF1Qlgvxl9DKN+4f2CXuQX3ug7gNsdOOLmPFqrVmAlEiX2fSXJOZmUFTRvJaAIpDnAssi3rKmpglQBXAlaJQnyzSaDDSuCpGgS19PtFOKq87nJoqrz+4t8t/43KbbD+rlMVySzvQASx3Jwk97APoTwvuVd9p60jk8UWgMnbD0NgOwwtu2DybyHoRnCcx7ygXltuI5agKQ0Wlb5FuS61PkY91V8C8u4U44DCqAKl4ojTwndhnp8XvqOdb1wUrLhekvNXKjmpgOiz+OElsOUllKXloqTFZRWfZbllDRj3su6/XLOEjUSBX1SZRZ1L3m2VOj4/ax739SW5vKWdIC4RcuWXrv4FOCtJgGuINoICXInK1bnkMBWhFweL1vcr9a8l79o9tA/U1K0IXdl6IfaCa4FiUld2XXoePePPwp6ml2tF0gGs+steX1MvAb0E9BLQS4AloANY+mWgl4BeAnoJ6CVwOUpAwI9Mli8vy9Ue5GWPVoRxAliJnPbiJaNsIoRIIlTBUh0ZzJMxAbCyyCRp7SMqWLGfID/wyopR8mZ2kN9xJARLhdzLb7W14PFVAvXx879K1QotcPyZrSHs9nG0Le1olA2hqGPYxYbQQ4UQ7xIbQh+hrMoXZgdHGXq5rp70Emi2BNIJBvFT9Xc+RJNRzPLekZF14ZSmopIleJWX4az1wFcctZ9OrRy+LupbkVNn8aThZZzsX3s08F7CVrvndyuIwJyywxe+mYEIM8wdIYwE/xJ3DJzAW4mD+Mo7nySUUF1RSNSX/j/LH2GPkcoBNdJz/kP49d3/DpO2pQBk+c8EvPrYaBafOZ9BNwMJ5WREGF7z31M56DF2tlx+BZeZonepTSAtAsug1RRE9ae+nlg/mZQF4IrgVZ+XSj919uIKHPL0cAF/cyLPUZ+1Slo6zYq0cE3gY1uiBFbYCcd/mWyaSkkztK+Zgic5DW9amzxpAbM2t1xl65WhbekG/EPa6vwFLXbWSn72+n2uLYlua/OBhCx/+Rx2KBhLVLLOYJey2lp34r1qmkgqGMtIKKuceg3T+HnTD/EJ07NoM9Q/Ir/893Kko45tOOk9iBHndhRrUVQVB2Kfi6D7yNtoO3oW7kACPbfThtO1tmKX/N7zuAVP4w6GjVeGZgeoWHFTbgvaeB9UpvHEWbw8/T1kqnS6mtqCCsSydDFMbq4PaljtfIgaloMwRrmjVVSwnFS7FCdLCbLLciMVL438wsqgKFo64Pf6EFCWhLSO5P9KiEpyGQXMQFU+FWN/tMCrYh9BIILnMsUgvQoSK4uGslKVXKkFtmsEvEqxQ5uflcfg4lQ2G5R7Wdm2ULFA8nrrhXVfh1U2EAyfxv6hf4A3eWkzNn/ZtylF/gyVrr5M8OptW2NwXx9HfP/yfAQfjsWX4LB5BtGzBSrgMDdT3chiILq5joDlZS+UK/iDSbuR0JUd4x2Em6hCt5kpx/r7eVqmfhcfxbiBfkkNJGc+h8PJcdydok2xoLm8L4ukxjIzLgVdZZkXcxuNo9S3g9RhUiBWjteclapCViPtcgQc5ftKgnVJnN/L+PyYyrVJlkVVri2vP5xW3z5d0bVEuNhshJf1uMBVfbR/3UpKrWNBxUoDrhw12lsRvj8KbDVJQGROwbSiNkiLMsJWasqN8jA3tr1jMHEvLf10uhrg1M3nA5WiCHYVc1PMtQmFxtsCCbsTx3bfgjf33YaIp3GFSRvVdQ/NXMBdyQlaBTOgTFU3T4wq0DEnHGk+KzcxZcxZRN0pxF18/3enkeI1npM+BJ6fJcBTBRy1CEtpUNTacNQiVLUcsioDV81a8jVaLNIcGHcY8EbAVJrMtIXU6kVb/EWCWH/F42kcJshatynoKu18D/tLGlN6XH4MLt4LopYlcFYX4azOhZzL+L7VQmWlWjV5gUpmkda3CWS9Bpv1ZbTNz6FtlnVXaQBRo+VWXp+3OiasTpyOtuL8eCssniD6Ars5LGAArqw87/O866UFx5zPaa0RJsvKufZdqZWHYcckxgvTqs/KyHXKk9hCLn5enLey/ejlAAKpf0Q9WLZrYL+XQf5e5Yufy/PSslxcrn2v/rb0d5LLv58QzPsaQb3Xmuhj8hOk+NloDA/TDl1alNXAps2CoPJ1vps2e86vtr+z8yZ28r3QbuLbBlXy7WYHXLznnFRlchDedlKhycFpMffwO3dpcnKgiGabfq0neUdKcUCHUpsqgVMxwlRLPpeXq5zr8ftMtUG810hhOajkXg3MElBLLS9BW6K+ZSHo13QSgIoDa6RuUf3x6rPM59iXyPdUfpbu86y8x6rBQCXl5aZ/UPtDOedz2VlcIHB1gXaCkl9KTyi8erOSg9CxwFZbCFttJWw1YO1S91g9yZGYJHT1DDonXoJplcFHOoBVT0nq6+gloJeAXgJ6CSyUgA5g6ReDXgJ6CegloJfA5SqBAl9isvRzX5Foo1aMzykVLNW5yiRWhGFKHSfFqonBzFySKliEsOLsFC9GQ7R5SOJA8YuYZD/18jR4MYFtnMrpbQJVP9fTWfUws5H9SI19Wn23k6ovn93G/au0IeS800rbA0cQThJZTqsF/mCLWuaiVVE5mRmUaWEHmZ70EmimBDKpJDKJ+jrXVecVQa1QKsQOKQYoqDqVYfBf4KtCSTnFzA4rA78rpyXKV7yfEryf0jKirSLJdhMjYwgdexs/2jaGc70Sols93TB7A3ZGdqoVbIkOeCI7YPYkGfh6Ge7pbyP/kSy+OvIzeH789lU2UsRnTU/g35n/DjZ2yq+V0uzU/E9bP4cv9/zMqjDJLbM5/NbJNLbHFkOKBtonuE3fpHrdowyMLyrjNXOO1vqbHAM9ola1aBOoWQaKktVIsY2Bzubs7NoZL9kj6lYllasuCj6tt4M2zCDJV97J49nR+kKvLfY8Pr0jjJupJCWJYyLViMgMQb2sjGBXMEmBKiHzJSCLcBaVsjQwaxrmDQSzpKtueff01z0u/N8tQazV2W8tmPHZQAH7vNXl4hu9HhguUhDWOyWFrCFqhRUq7CUa3Z6sb4qk8ODQj/CLoe/hPsNbTYEcc1SaesF2G6Za9qLoqG69W+++meMpdL5+Er1H30bf/kl4+2rDoWMMdX+d1l8hBRWuTD35IEGsQXQVxTpIS/FcRFkSzqZXUdpjMN3c2QZrXxdMrQFl39dMUupXsPHxvghz8fEOGz+KPaGKe8iznyyFxcxASJC/6XMR3aKlDX/TQAjHnOY9QKtBrcNas3zNsN5Ns94V5mp5kj7sLAGOtChecf1GFDyUoqAAWdw5A3dK7GQuR7Jlwthz4RvonXnlcvzcpv+GtCgfc3nw534PzlLlrJE0mPbiU7MHcHd4O6YInA7HLmCKdVuWCiYZglcSlnUTZN4zPgM/L4nItl5Ed/YiMdgBg42AHwNGZtoImSVnO9fFutdNWSM3cyfbtlYGRyPWFM67swgzd9LWw0EY0cXcSVivMqeZSSO7ftWuOxuwKJvB2SBBoY0ONhLEMKUZoEoHeK9SuTYleWnivJHzL1Ix5SsDHhz3NwZNWfhucsvcPG4/xTbFGNv6vAauxiS20YbsEHy4hBaLFW32PrTaupU6x4r6icEvaRWVoaxJFslpQiDnyZ2O8vRM8HYJ8TAF8jfw3UsUiQ2aFw1z+czl1byNN6FgiqybiwQRipQwlFykDIv0Fy5/lpwE2oprysx938o24Y6oTHnVPpT5lsxihV1WuZoiBDJZVrkqxAlbDXNAgwZd8SV1Y4+K1pgmAa4sgwSuqKRSBxxTLCQViCWKWwWCWUWZL1RXx5lo61ZqVye33UDL7cZh8da5SRw8/hL2nn6LSkUlVV4+I80eD6wE32VyetvQYu4gpOtWQJY7TsvfBu3fNrZQr62tzVgXgazXfCG2kb7Muu1UzYMs0FYp5bqL0720mO6ruf5GrWDhvdaazqGNA3ta0ikEUgkCezEO1gjDGZuBPTZNdeYI76cMJw6wY5vK5onC1x3GlrYZ9OdjtClcP4y1UcdztW3nJPuf/tbrwfc5oDC70c/Oq+1gr8P9kTa/k/CWg1M514Atp4K2nGZCr6XPWi7rlr5jLssut5KSqBkn2F5dCk9pwNQCXFUFplrVev06PO+NHrJcHxqQpalrieXhgsoWFeJ9BPB9BPu8nKwyUKwEdSq4tEK5V95Zpe0jTTr2wi9+tQHglQw4Gk2NKNDqooKuziPK+n0zU4c5qFStNHWrHnSYids3Uk+yLPzz7POgzWDL3PGau6oDWDWLSF9BLwG9BPQS0EugsgR0AEu/HvQS0EtALwG9BC5nCeQIhuT5Yr4ipWO08YkQwoosSHiLFWE4neX6Wod/KppCMp1BknaEhUQM3fOvwNz/LNLLZPtNDAzc8UpoyYjK/6WzHa/QdmZ5KjJgEz/3BXYEtrLro4jfpA1h0MbggtgQskN/wYaQL7lmjmJTNoSBIOx2BwK24JLNtRHAktHxetJLoJESyGbSSMfq65jI5fKEr9jZlY2pEYSiuhKl+lWWwVylDM7/zNkoR7ctwlVL4StCjYSvUhJMq0jpuRDm3ziO5NwcfnTTDC52rQGD8XY8OHsQW6O0sWByRQcJ37SjO/kCtrz2PeR3J/DmxzvxpXc+i0mCWdVSG+bxB5Yv4T7TWzWL6qRzC351z+/hHff2quvKiOz//VRaWQ4u3n15ql09oVSvTIalsuE1f3CVFVKEN0bQjnN5zR6wbBMotoHjxRZiSY0F96v9TC+Zzj1BzU5Q8jbn5tUnx2fEljCH8Trjije3pvDpnWG02LVrRyzUMoRLMgyikMXipVeNQCGYlaX6WIpQlgBZKSpmcd6bmSWYUIcMV50n6wVaiX2hoxWxNeAcAwODDyV34b3dI7B6qCaxgSlJtOcU9hLI2q9Usi5iS92qUx1UD/vUxPfwC5e+i950c/v1Yn4vvpq/H48XbqVOGdWT+Czb7o7iJn8IOxjgEsCo2WRkoKz1+DncOPo8+nZNMli89ojVNDWCvof7cZS2jauljoIPB6mI1VMIKvW8AjuI35p7Dqcja0M/BpsVlp4OzaLQ52kKRuQWiM9ploSS5H8KWC7E7sWOUCUz7URsHjqpMiBINRKG+lV7QNYv8lrKEcAQ5SNZqJlViYWg/CHXE2UkuTeKKd4ny0DHit9dqLDqOD9GAlhKqYsKCwJkbbQ6lig1DF56jnaD36WCaG3Yrtnraa2/yxF3E8vVZNGGUNFFcNWORJET696EmtdyGgCqdeJc3u8tYlcLATiTFXlCJjnaRZsyLrjnA3gzN4Zv+H+MMRuVLBpI25N9+LnZh7B1KkDo6jhG46cZpFhaX1l5X+ycmEMv7ZSWozhFUR/qaUd4xwCnfiSo4rboealdJucZJHnW0Y8T9kUYcdVdZGDARpBLoCw3LTEemIxT6XEevblpFC2znOZQNMnggTB/h89/Iyt1WggZDCmO3mapsm42sR2tTQQOJS8to3DXpqccK6DxTtoMdjmQdDYGPi3sXJ53bhmoYq5BVpxSBK3SQQ22ytBOpFh7+3LIrwWM+IvtZhwJNjZwwsBy2zdCG7YTKXSEr24orpCXwSpHUcicQIDvMAJjyRSw92Lc68QZj1FNZ90mnGY+Q1WyhpOK4pXALMlFyUZ91gCtJbCWgrhYP6rvSuvK+x3VYypBqjJoRelNLmfNK+94rPc2MgVot9bL89c2T9vsOUIj82kE5kYI6V0g3CS2go3VGbX3zULYqk9TuLIM8B4lTNxIcHCVHyjy2VRWycoUp6laG8Dr+/bjUkfj4I2BYPH2CydwM8GrvvHzdeqysj5xO2GmsqDF56N9bw+Cpnb4UwwCx12wZdeh1lG7UK+rNUIWttm7nsKPnN9h+3Jl3ZOx7S2pXR1i/X8VljvfT93su/FGOVhDptjSPJibQXv3LLZ1TmPQEEbHnA5jVbvAZ/ie809eN75GGGuO9ux60kugXAIWAjdlOGsB5qISVyXUJcuXg17lZVm2c8vgVFRs/gSeqqpOVbYBpHXlJqoY6Wd2fSVgp/Ka1+IhkMWJ7xweAlouzssk6mvy2cN5ya18+S0qoL7xl4JILowLCQGtNNhqNDXKd9/Nax9bOJCq19Kt1K0Ethpg7iWEqN6M63ifrixVIwfHtE8dUeCVK1G/4rMOYK3v2tT/Wi8BvQT0ErjuSkAHsK67U64fsF4CegnoJXDFSyCTYbCoWvCddmqJdJQv/JpSjVgRhrK0y6IFoaRCUrMijNGKMB8NKxWsw5E/wvmdK18W+0aT2Dm0SBb8iPDV5wlhVUuZ0O1IT3xUfXVPexwf6KF6EJUSjDZ2mHPUtdgQ2qh2lWMAw89AkstFyXCvl0GMIAPbi51ffifXI6ClJ70E6i2BHOGVVCy6ZFRatb8V5ZQMr/t0htc/IUZRvlKS3gmqq4j9oOozyZfgq8VOj0r4qpjnbwl8VSF8lUskET52AomLo8gZC3jm5mmMta8efBew4JbpW9Afp20n573hHdgycRo7jn4DRqp8RB8o4tGb78ajZx4hnFAdSLrf+Br+q+XP0GLgcddIX+75OP7Tlv+V1iMrg6RWdhR9llaDMpWYILU1u/FFdjb9NUeCik1MYynNTqiIpYXaEW04k+/E0UwXjqa7lX3gLA2INhJ6kHDioE9AKwOBK6PKfVRNuZwpyzL81rkCzxdV1OoQxLKZCvjpLTE8SHW0cjxUOtmyvLbSa4FYyw6qQIVDJ5VkPJlp+NIsWckzoprVPJh1xmLBr1IpaaKGXd2Bsffh8PiDsLnmYHFPweqaYT5dmmfummVwtI7CWONExeDGSQJZAmOJStaogfdLRRL5/7vmX8dnx7+Nh2Z+QmSq8Y7KcNGJR/P3KPDqXLFn1b1x08bnRt88DgZCCFpLShbNXGSsb/rPHscdqSf5DKwN6LyF3fg+3oc0IZnVUmvBo6wJBwoCQBsU6HJk5vt89mtqa2slI5XPlEUh1S2NzpVw9Zp/q2yo7GRiFoP6wk6LiIpc14rhqHIrii0gsQGyA/xS4CvWu4bSpSJ1owTUZURx1sByVl9sLDSw5Bpi28NUku4yikLW8h0u7f+SzujyMVVCYNxoIHoON5z/B/gSY7WKXX2fZ+d3jqPtFfBES4dcCXxa+MwgUJaTWs4py2BwNEMj2ATtz3jpZAlZCWilTVaVy7IcC/7NXDeO5rtq1rU+Sx6f3DqH7V7tmjbljGgJueGbceMly5v4esuTmCKY1Ejam9iKj07eA/+lNC7GaJPEoMLyZCSksHVqHlun56lsVV+gIutyILy9HyHCWC/tvxlPBbdimMGQRpKVINX9qTfxodwTVDY6h7yN+7YBdocCFC3AWdVALT4j5DiNki9AXIsAVzWoS5bJ7RFzmQmC2DBBm8H8KhSocuwsOKiy5KK6D6cc7+tUC1yxdngj3XBHO5WalZEWxuu1A8uYcpjzRjhFMeeJIMtraJxBqGedvXiTtsYCzjWSto8TxDqZQv90Jfy9bAus6/3hc2ibeQutnCzZBDLyPmGhigmnhXmz9jnt8CFF+6yM3cN7x8kyYTtqHWpbcbYpJujSO+mZxwRVfqeCPswG2ggsrh8Yb6SsZF0HGxntBJ5kEnitYz6HABWp5mm1NklFsimfmftmwgTnY6JmdZmTkYp0wflpWqJNoG1uAu2zk5y/xKAc3wkb3hdRL6StoLUfZqoyWE1e2NJER2MhKsaGISq11izbUZwsnKwcVKHmGfAusM6cbdmHmZYbMEcbNYFL10oRqpa9ts2O17cRUG0ConMk4zhw4hUceOcVQjEr67yGD12efLR7tVB10O3rQDtB0xZDO3wpBn4TtAJuojSb2Ydr9W/O2Ifx960/wJvOUwjmA9iVPoCBPBWvbB245DBigtfAJV4Tl5jHCTe+m5KdqlkKzOLUXpjEnXgD96Tfwr7QGJx8x9DTYglIy+cHVMMSVayTHJygJ70E9BLQS6DZErDxXc5tEhiLYBZztwKzOKll/LyQuzGTnVmArUThai7b2LtWo/voY/up39KDfoJW/dZedFral/S/V25PmvHyCi8tSHmvlyegfF4OZ1nT8+gefw5dl35Mlc86RyJW/NDzyX7c9V+rK2WdP38eg4ODjR7mZV/fwI7k+t5iL/uu6T+ol4BeAnoJXHsloANY19451Y9ILwG9BPQSuNpLQCwyBMLSvKsqEn3pkZjFfJqBEQabJMUZqA9Rzj4jI6kZ1MnG04gnUrRQI4ASj6CLQWxf6+PspF7a+STBosNUwbKXqAJ5wfgYA7VnaUe4PBVpTxU/+7vkVwhWmQv4nX20zRIrIkJbJloAyBuc0y42hAHaEJrhtJjhb22D2+qBgyPLyslFLyO3+BnpSS+BOkogT9mgZDRSE74qMOCbStG+k6O0IlS3Kku3hwlfxQklKviK94s5J8pXi/fUAnwl1ldU2UoR4Erltc74ApW0oqfPIXriDK97AjQEa566ZQqTLauDD0aqvtw2dRt6Ej1kCywYuGDCgbe+BTs7MYoMBF/8GQe+6P0Ujs/urXr0DtoB/p75q/gF8w9rls6UJYh/s/t38UzwPVXXfe9kVqle9SQXuw6shnc4wu8vYTOeWHX7eXbBxC0BJMwBJBlwTdlaMGnswPFMJ15JduN4zIPZzObcw2aW0XY/QSuqW+2lutUuAleuqyQ4MhEv4svHcnhzur6umD5aZv2LXWGqmXwGAAAgAElEQVRs9y0GRAqEiEQRK017kVUVsZadmQID+0UFE5a+4IyT0INL4KzUrIKyAtlp+Jlb6lDMmqFd3ecI2p6pUs9X/vRW2op9aOhhdijOYtw5hWOeEKaYzzumELfNcSRlAUEqPQWY+5n7TJSm5yS5nDLBpQokDORuEwZDPsshyOBRAXRkmXynfRaLJydGi92Yy7egLRLF/sgZ+KkMlmNPoVqP25QQvuQ0kOJyLS9/rlzOkqECG0Ez2vwJB6R+QcE+/GXJS/OVuVrOLZqNMuX4SGOdwOtR7CNoBKP9yztgTQ9gR/YAbnS40GFLVR1JKoo6d4x8HzvztSX652iE9SgtCcdQ3QK4fE4ChC/EmnBLoQMJlotYEs5lJmrWE+UVTC1+wlhdsHS3w8Dnc31JLAmpqiMWDRXJwl5bEVxRbHWJAZDzKY6t5MHVtSrci4ntAlG8VDaB/Jel6mCG/8RqsJzUNyWFLBFn0xS0NgPSlt8xqv0RSMxQpx2mlc+T/WPfxMDskbqKLMvR1Ce6fwpD7ffw+ll5HHIdFVhIBZaFssplO20+lEB4ntZZNWClaMGKH2W3Ybq4aO282k7t8yfxM1vmqXKYo/WtE+3TfrjCdjzm/wm+0fJDhMx8rjaQbortxHtH9sB8aRbTtM2omng8PaGoUr1yyIXQQMpSpeKHt96Jr73/EapL9jbwl4CzSOAVj+ED1JXzobHjauiHNnpllleBUF0h76SKrWsBsCrPSy7AVb7gZDvdiWDUjxZOgZiXNmYbd49EHDHMesKErsKIuKnsKfcJr12xMpV7V+rtXMSOibAfz3nb8WafEznxJm0g9c5klSLWzvGsCvaI/XMwdBJt04SuZo8puKbZlCHEEtk6iPDAFsR6epGxeanYS2WoDC0wJeckeZbTFIPwE04bJl1WTPosnNjeIZBxuZOR534gTjUlWv3trLD+60iJzQ0H1vDBOMt3OpmirBdaCOe1s+JtZ7nbWH/JOZkhOCaqXGc8Jip0GdX8RYJa+SugMiyAkoKyOLUTzJK8JcT3RLZ3KpPR5oQl2A6H14dgMo3g+Ai8QxdgDzV/3+aNFoQCuxSMNdOyn+dfs/eVMhpuM+OVHXac7LGg2ES5dE2O0GbwZewaOr7iWDbjmjE5qLzib0Wbd0DZYvqpHOtJuvjbG3e/b8Z+X83blDZcOp/gu128YkpwmfY5ZMxi0mFm+9aCOZcTYQ+fIh4/60JtitOe992QjOw3ek/4GD4y/UN8cOZHaKPluZ60EpC64FW7TYFYzxB8bBQk1stRL4HrpQSshJvdJirkEjJyE3rXJs7T0s/FZ6ubdn5uAvICH7moHCXf5fg+E6E1e5h1ToTvp5Esc35W8wvL5xHNRhb6566X8tyM42TLHN2WDgVaCXDVx0kArI1I8g4eiJzH1vFn0DX7GowV7+v1bF8Uxp/E7fij9MM4Ou/E2J/+ctU/0wGsekpTX0cvAb0E9BK4zkpAB7CusxOuH65eAnoJ6CVwlZRAnrY+uVyVDrRsErkE7dAqrAhDtK2YJ4QlvUzFNC3YYoSw0mlkojFaa8Rx3/gXcfJGBvyWdUD3jCex++ziqJZvcqTg77e1VC2B9PT9yMw8qL772YEwbgoy+Gy3EsKiEpYoYzic9CjywETgysMgvzfQAieD1L5SZ7j8nZXLAwx86EkvgVolUCBsmIzQbpNw1VopyxG/6QyBFioMCXxVENiCAaxIfFEZziAWQ2I7WAE0LsBX/K5A28406YEUaQ0JfiVHxjF/9B3kqX4lKU0ViCdvncKMf3V1HFPBhMNTh9GRpP1X2ozDL7yKrslT6u8L1iKe+4Xt+NP4L7AzqnonyX7DEP7Q8kVsM9aW93685Q785s7fwSw7xJanwVgev3UyjdtnFwPgZsOIUryyG19SgEOGo/hi5haCVkHESlPcHESC80lrC2bzdgzFbTgTteF0lMosuc0J/tjo7bTbn1fKVntaLdgRNBHsaCywW+s62sjv5dp44VIBf3k8j1BtASL10/d1x/GJbVF2VC6CW3KNikJbWpQKGWCtBV6oa0iBWBq0UZmEc8jyui1wuTsXIbQ0QxhrGp3JEfQnz1TVUUjyIvhlQljHGJBYK3Hknx6oWKWAsuEDsMy9D9uo/rjdHcMWF83gCKNVpr74Gdwz9R3YabO3VsqzM/UZHMbzuFXM+dZc10slnAN5gli5NhynJeGZyGuNXeKEKsydrUoZy9zeoiCLWsnMDlU7Vboq7aBkL8uuV+KaRYfXVU0ZpHM+zyBnkfe7GBHWo+6h7ATFtFDBUpsAZYlVISETo6pvNDhrSWKn85bpn2Dv+HdhzWvPgVppJHgLjvV+lM8LyulUSfLMyZG8zPG+nydwFSZ4lU4vBRRW+42hfBAvZgeUfeZaSSDWD/WHcLcrjY5ZPzrnAnw25vDt4LP4ZuAZRM2NjWI+GN6OW4Y6UZyYZJBl9edfS5RtyUsz8FFBcrVUsLGuY9Hk/cXSRPCyxYbHt96P73R+CLPm1lpFvOT7QHEWD+O7eC+7+52o7xw19APrXDlPYLOsWrUSqiJYRbiqWJT28Mp73sA63Z/woCUSQDDGwFd6cSDDOneLMHkWc+4woat5qlzNI2vmNSjjKOSfut/YDhIHvLAH6Rk/stMetpEWIcwYwZ8jO+14dbsN6QZVmDpnY/jp536ER557lGpPa9g4r+MgUy0+jO7bg5P79uJs3yBGnX6M03plkrZCheX3+Tp+p94/9XGQi0BWAlvtiObV/CDhq0pV0nq3VWu9DM/jecJYmnWiCWdK8yFb7Xq+1rYb/d7ANnwwPIuOeAg9mRh2hKaw7/QpDL5zCs6ZzYFD5Pk5RfW87939CJ687UZMBBu/b0Sdbt9wBrecTaF7NkPwepaNrHFYEjIYY4JqsxkqcF2+dqrJZkMw0I92zyCClk74qejkzDR+XI2ev41cPy9tADEbJiSk5fzM9qxaLrm8h8k8v9dy+cw1y8uIwed5PWnLtW0t+ZvK7+W70nZl0EM9aqFrHWuOSnhRtw9hAbLKYJbkpfmoy0sFts15R2r2HAiMdVv4OB6ZfkbBWJ20NNeTVgIjVGH/O4JY/+xxI15H+/dKl5sMgBTJ2WKRz2BRzebnouRih8ZJrMY8FhMtdE3wc4Cjme1aM5fJcsmpA7s4X17OdqR8V15XW2/xb9Rnbkfa7qlCSk1JvsekqbybYq4tS2vLaPGa5Oe0Ws7vCTum5Xvek3q6siUgtooCU3kIUblKMJWoNy2ZV7CVrKMBVxYCzasmaRuy/6hoZt9BDdXJFduQAQes5xOEsCICaqVDCtDSoK0yuBVFhAMlw7IO8/Jgyitbilf+151GhwZbKYWrXvRYqWy9bGDUuveS93onFWi3jz+NlthQw5ubLnrxt7kHqTj+APgmqP4+F57UAayGS1L/A70E9BLQS+A6LgEdwLqOT75+6HoJ6CWgl8AVLoGcvICyM2NFSoaRTM3Tak0LOmUYnJ+lb1pSyU/wpSeRQTJOKzbmooLVOf8Weq3fwsV+QlIVSaxVRAXLkdYCx6LV8lBfN6aqWFQVaG8iKlhgwGjAlcHndoaopMEAJpVUjFTBMhHGstEepGxD6HTxpd7nR5AKOuXArXRZt3sbs0K6wqdA//krUAICXYnyVYHKU6slAVHShAwloJ2h8lWUdiWiLpIXRbgol+W0a3ot+KpIS8BiiposXDfJgGdmbh6hN48TNFyUCk9a83jitkmEvKtbO5jZIXrnxJ1oTbfCH0rivqcfg40qR5JSXiO+9PGH8VjovVUPxUgY53Om7+IL5n9ih8raqiEJdnz9h23/Gn/T9YgmFVORXAR5fuVsGj83zBB9idExgkpFVNRymZ7UlH+YTvvuwNGWDzAQqQXyhW8bSztxMWXD+bgdZ2NWJPObE6xzccf2EbjaG8hjH6ctfjPrEAaSaA92WZJGciydyoeqLCpLU5mjUZ9XKl7Fs0V87VQePzhPlaQ6dtxDgO/nd0RxR0dyyWmTv14EsYhlqd9de4vVQCzZRYFgxPatEgHaFXkdd808VnUP5Ur7ue5O3ZajjvO32ipiqWeP70OScHI81YE+ZxLb3FECWVG029LqXDv5DL9n+jtUortQ85eG0Id/xkOI0p6xVnIVbTiQG4AzEsfrPMfNBBkNVgvMPQRGCWOZ/N4lgNXy3yeuREtC26qWBtX2t6x4paDYUlJWByUVqnphrPLfbiqURTDDJNAXgaxA/CIODv8T/Mn6LFoj9k681f8JzHh2rHra8oSg5kMxzM/FEYvWSW9ya1mqKr6c68fZfFutSwId9gz+N38Kt1AlyR93Y94UxTeDT+M7geeQMNW2xFw4R6xPbky04uZZI2HONKtnYg2ctLxA22nts0w0UOQ6KdhE0UvigxK7kdhgKVZYFPBUYoas5osVzECUKnWPU/ntCSJUcUNjCiNdxTF8CN+i9dJzYspYs1w2egVDnvdNOgBzipPktP+TeUvFMrEJjDpSCDsZUFKT2KatDZPbMlalcCWTP+6jreHGPRdF5Upgq1k3A11Oqk3Jo1BBiCUFOgmsUUYwO+dh+8fHiSpSubVhP3LmtHSz46VddsQaVJFqn5vBz/7w+/jg80/z/aP++2H5ucyYLbjY2YNzvf0419OPIZUPUMVmY9QAGrl2jAREOsIRbImksSdu5j3kwM5Yke3CWlhtI7/S+LpRAkWn2QY5ytvsNJn9CXcBk24z6yv3FQFHvLQU3zo2vDBtHx3G4KURtpnXZ5822taJb937IH5w+F7Ena6GC8rLQRuHzqVxcChN4HH1dpiAtM7I23BEj7GCHkWSFsZRB21mOcDociU7Bzp1eragzTNA8KIb3kKgqiqeUlxk279AMFf09mReAVAawlQCnAg1VUBLEvRWcBMHCeRl4uCW8iQDXcqg1AIMVQFNLQJUZVhK+61rORVYd8adHtY5JdWsKnnWcuUGnonq821UxvrQzHP40DTtpKiWW09Srz98TmgTnw9V57XvlNIs2yqGAu0zqeio7HAJGAsklOR7bciQREYUZdUwKHnrrZzKy7ScDQy4vARBeE8V+W4o2H6RbTOZCoSC1Lwsl/dGBVBVLC99L+tJA3xhffkbIkYC4GrbMhHZzuHlzFk8nzqB6UJ1IFQGHywFlQRTWgouKXSpAmZiS3JhHVGqXLKN8t8qkN6MCQ5yOk9l0qF5OxI5XiMKthKwShpQPAaldFl/vSIDffa35nBje54K0gUOerx8oOjya0opz8k/vgNZEhdgjp2HKTmGYpIQK6GtKM+dTLFSHuV7wdLPRlpzX7n9r+ceuVzryGAUBU3VgKnke1lPYCqn2akAu01LvOaLZrsGYwnYLtQ+J4N0ZPCZoE0yKpha1Wp+7fbv8v2UPr44+79lYGWEg8vCCznhLDVfArVK8wILXgtJrvgO2gf2LdgJ9iBoCqz5ft7ccUt9zFqIts+Dk89j2+RzBLtDDW/q7cIA/meOQ2EKh6lvvRTe0wGshotT/wO9BPQS0Evg+i4BHcC6vs+/fvR6CegloJfAlSwBeQHNZkN8h13WMS0vsok5ql5x9HrJijBG8GSWdjZ58XTilI7QhpC2bMkoAz/pBB64+D9w+gZ2htiXvpB3TaSw9/Si/cdf+Dz4b8FA1cNOTXwE2dBh9d2v7Z5Fp5OmUGJDyNHVMnLe6aAUtc0Hh8mibAgDbe3wWr3sBFpUWglSActyGTuqr+T503+78RJQtkwM0OTXCMbkCWalGLRToBYhROmkkZSh0sBcjKPTS/08BgYLxHawEmopK18VcymqxWVpmUWLF9p2zh87gcSFpdZKcXsOjxO+irhX79ix5q24a+IuBDIBDJy/iFtfOQJTaQcu9rfgv9z5aVxM9lUtiG6OE/t/rX+C29ewBCz/4Vvunfj8nt/DWefAim09MpbF50+n0ZrRgkYGJNgB9yg7677JAKsW3ExzBN2R9o/jomMvRhLs9E06cZ75hYSVdUj9HbyNnNGAtaBAq32BAvYSvBpg4E+EAwocYZkXa1J2tG9KKqsTyGGVgSuxN5N/Cv6wwsDArUHqJYFNZWQmlQKLVBcssh6tTBK2Ur1UlYBWaf5sKI8vHc1jKFwPhgXs8afxWdoSdrmWBqQExMouKGJpIJb63TXSWiCWKGKpv+Zx3Uerum3xd6puSZ4qH6Qt3SXLGiNeN+UEXVsbtTGwdK+Lam7sJJ1PtmE62crRvQFYSZz4eY110pPx1tjLOETFKgk7rZXixJy+hffjNLbWVUgOAtG7aA86M/Yywumxuv6m2kpGl0OBWGJTKPOrJSuRG5th7WBiNfCq2vbWA2OVt6fZGzLwJzCJusebDzjYCPHeMPEDbA3VZzeYYz1youuncK7jvup2g6KmSEWouZkIwasY22bUOqPFpZEgjpZrk6FiXqwvy8snsz58Z+YwQrnaMMn97cfxmd7n2bZKM9iZwpOsz37MZ2QjSIOEKA8583iAsHFHhWJf0xdVlT+cRhu+j0fwLB5gQHZtBb7lf761eAYfJqJ4CK/UvI+a3WdTxrMIVlUAVpbyPHMj4ap6VNwq90Hq+JgjrmCsMAEoAbMyBDdE5apsLegiCL1RKUvryTnCVkrlimpXWYt2JZSBK2NJ+aOQZZBz1qtBV7MkdJqAvnK8744NWPHCbgdtDBu7/wTG+ehzxPBo82bsa0OirxP2iRm4h0bhHJmAsfQ8VpZ7vgBBqwEMEbTSgKsBjHR0XRGIyJmi5d7MpQXbvQXLPbGJLyUz68lWew/a7H1qCtq6GgJYm70W8qxDQo4Ez30Uc74wYghRxWwWmSltKlKBT1KeAMMs7e6mWzoXp2DnFbFcM7LR0zN1CdsIY22rgLM6COqVQ/BFXrOJ3g7Et/YhxqlIJRsj32/fdrTgqd7deKtrS1NFNki77lvPaPaYFGlsONlSc2ihjaYnfJRtyHHE7GaECY9EOGW5j5cjqQC9geALf4wmv0RLiD0JFFujvXE59u16/w25pFI2h1LMWlDR8gQQ8XJSsJaPdu8bV/evWd5sk7Rl56i+R9VoUTjilC/lMl9g+0msvXsNF7GXlvV7cRy78A5bpfUD3OXfN/Dd2BHeBkdoJ2yhHThP2OgN4xihmvqAPJfHgW6+Q9tpGVszCVAs730KKJbnnPxF/fBOokBAjGWigVRl5SitXVk9aW9oyjVa1IkXPtTc06orSLfdhbAZx2atOD5LS9X0+usNGwH53YEMgaws9rbk4Ci/5qmBSCUl2oUxSeUXZflqc/oDFg6cheVKTyEYP0eFz3Pwh8/CExvj2VpZ+aa5W2VQqwxnRRS0ZUCM+xlhX6LkUZUbln3W1rva7Cbl+lqw9iupT5WhKVm+MF8BUzlMdl7Tm3xemrt0S4MBhc5sDLBq9ueq/Z30GybYFzhLRa0QgayQKGgxj7L/L0p4S+VcFlOfo0rZ7WpJNr4H9duobmUXhatu9JjYBqaV/eYkDlIt1VWu2AS2Tz2LgZmXOdhjdeXiavtRII37ROEW/EXuIRwp7l61rtUBrM05i/pW9RLQS0AvgWu2BHQA65o9tfqB6SXw/7P3HnCSZPWd5y+9d5Xlu7q7qr0f7xjHDDACJECLpEUIhNsDLStgJR2HTtJq93R3n9MKfXSHhCQEwkqCFRJakEFIIGYGhhmYYVz7nnZlurq8Se8izf3+LzKrsrKyKiOrsnt6uvP1vInMrLAvXkS8eP/v+/3aJdAugVdECQgwkmOHmRpNVJ3y7GZNzbOjhjZt0s3KF9AFKmDF0vqLZZGKWGJFGE9nUYhFODL7BA5m/gbHD64M5onN1F3PRuBJ6+uPsxPjddu21JVmL+Y6kLzwUc5lxp2dKbxlK23dxIaQsucyGFHZENq8sNrchD9oQ9gRhs/lh5fWhJXkY+e0236FwItXxBlt7+R6JZBJJGjRtLYiQo52g5IlJfNJqjXpHcOJVAHxFG2u5AvrtJkdqhZCVqvgqwJBm6yANgVawOUxc2YYsdNnqfaw8vqKuTUFXyUZkF4rOfNOBV8FGCg/dOw4Dpw6pbp8ZR++dftt+My2t1KKv37n8U+Zf4j/x/Y5+E3r2/DIiOE/3voL+P3B90KrkYY/EC3gY6czOBStdHxpvO6+Rfjqrxnoiy3t9qxzOz7rfA++HduOsbSDHTDGO6abqa09LgJXZYWrQ5z2uan8ULUpGbFcoCR+qVnp+no7UatmVQVbLYNW7HFWoBWBK0KhJivvVZxKktnJxRAm0UPpWVFUY/BUYydeSWAs1sHaOlG7G0pxjZ3v/3q+iK+cpAKhgT49sQj7ye0J/BQzHSNWJAViERrM0A5Tti0dZbWWg7X70AjEstIS4s2Xv0BrwmVVt+p1XCaA9lYqYaXaUGwzVb3uvH6CNW8IaLiTgF31wPMCAcdYLgBvxIJ7R0bgo2JQo/Q0bqax2v0MpBp7Vjo4aj5M1ZzE9BnW3dFGq1/375aOgA5j9fdAVLJqk1iaiCVhbUDAKHhV93LmjxtVxqpdX7NQlihEDC08jcPT34LDoN3geOgQTm27D1ne3s2815rMcU7ZHlL33RRjEXwWEZw3mfJLwJWJ176RJJ3b3xl9Nf7u3Jt4D1j//HtsSbz34FdwS/dxzOdN+G7MiqepviNBVKNJNCbu8uTxGn8e4Yp8otGFDc43hm00C/xp/BD3KVWKZtLh0otEtr6ugsHGj2rlFkpUkigUvYTgmIseQq4ylUxbOgJVBc1JNbtOBFIhZi+zjxZ5VyoIou+bKMOJ7V+rUtyZUMCV5DghL/WYl2C0AIoMRMp1obZL6SoFXM0GoEWotteC9oCHAdTw/DHCiHl8/cF78dLgrqYOy8b3m3sYlH11dgJeDiqZYjthkip/s2kTJkxOXPKFeUzNqxo1tRN1ZhblBk9+Ds7cBKzaGO+tw2yfnicYFkXPogN7R33YPuWm+lDjmmlh4FUgrAqQ1enoh5UQZyvSZdsMfuw9iYu+yyi4NGyL+OGaYVuZ4FWBkFIzKen0lIGsniUwaz7UzbabsWdRM9tqNK8nk8JW2hj2FlPoooVpL0GQXrb7CwxGP+PswVPuPiywrjSbRKH2vpfO4J6T83z37UbK1dfsKurObylkEVo4jU4CWeH5E7wPZwhdOpaALAGzclSObqdXdgmYCNaZ2HaW9pFZphxwJtnMwQz1P8vfl/9momVhNdyT4z16kbD+IkGLRSodR6o+y28x3ideLpBE7Ax34DwO8vl7AMexBy8Rw28uYK8/eCywx7ZhIdqF0bgHsVgXFawbw1Xh7gB6tlDhrVmYcZNQ1nINbS1s1ajmC8x1OWnB8TkdxppKbf6+a2Hbc3dQw6Gw5Bx89gZt0bIypj6ASRWkDrZVRjRVAK5GB2Pg7yLGbS+lEYqNIEQYKxhhjl6AzWBbfL1NSM9IkvsqKls6uKWrbkmec4cxy7zgCmDR7lHzpcVCsWyjKH1LGe6DVjsAtmqDDl6XCpiy6PZ9KwCqGpiq8ncHr++1wT4DBdaeZakEhM+njj3Vv4s8T3K2ZfSaIozKXX/Sq6Irc1X6AtUgzzz7xkU5KxtHopBAnP2CaspBOInKZ/U7+yNbDGv157qwP7UDB9I7sJ95W5ZgPq+svJUW9VQqLdhkWp0JVJe/r/xbQRfIWzfpCHaJnUmqWFhg3bEz2DX9OPqiJxstvOrvcQ4q+2rh1fhS4RFcKvU0XL4NYDUsovYM7RJol0C7BNolUF0CbQCrXR/aJdAugXYJtEvg5S4BsQIQJaxqmETtUzaBTHqRL5J6B3uWMMAMFRc02pHJ25YW15BMpZFKEihIUQVr+I8xvptWJB0rO/27Z7M4fFqUgvT0B6EgvkhLonopPf4LyMePwM5g868fYmBCApAOqmDRhtDqoD4G4auCI4gAI9Bujxe+QAAdzs6lVTnZiRZwtxVXXu46dS1uP8s6qmV0W83aVGQHi1gOioqIdKDIKDaxbyuyQyGSIGwoHmxMynKQnShK8rwqKeUrLlMU5SzaQS2OXsb0i2dQSK4GoCLeHOGrGaSda8NXblos3DdJ+IqqFXc+8wy2j46prSVsTnziobfiSfetdY/Dy+D879i+iJ+x/KDhKRh3dOMj+34TTwVvWTFviJahHzqXxZsuM7hf/ovL/H0ErH/BgN7U0rxifPOs72H8RvLncT7V+uDlVoImom5Vga66nPU7dcXyQRSvSlVKeA0PXp3MpeG5K5SslH1SORSvRj0T7FKQVRm2goBWVNeqHckr3dgOzs9bFeGr+gFTTYFYINjH+yg7X5Uqlqix0eqypIY7108L6RI+/6KGp8aNjQLtceXxLqphHepYHciQ7v4c67EAgkUFYknn2fod5rJvJQJkYvtQSbIIReHgS8/iTRNfpDVlfULsKXcQv9RNSLZt92CoWjaaiZqPeGMgj7t8vA/VVDML7U73nk+ib6ax7dZC3of/YXkLZk2N7ecq+ySWJ85EJ6yLBLNprVIqGLObqXtMvFas3Z0KxrL2dPIaW4ZF5PoTCEtGc28GvKq3XSmyVsFYlfUrKFNZrolap9w/dGIzlLqE2yb+JzoM2g0mXVa8tMuNxVBrwIna449mffjciXfi5Pz+RtUMe0Pn8P7Df4GcJYZ/i9nwXEoULBqDIJUV2xiUexXBq4d8tBHcAHgld6Q0tTEStBOULLaC9abUh8FZU+PjqT5geX7fRVzrp/ANDGF43bIg+wZzhNpnUdYbmTKb6ShUIkCVCvQj3rMDse1DKDgrQJWKRKhgxHqj9u2aDf4yjCVAljftIWjTOmCq4QluMINmpsqVL6qsBUXtKldWuaq1FpTVFKh0KcCVgFf5WAvaAnzOBGLDVIE6is7Zo3Bnlu8zUrov7D2I//HIm/DsgZuaOkyzPOu4xMsBG3REF5UtXjBK0Kp4CYvuMVwOTpIbWP+Z7syasWvci71jfN9JG3+3kXtQyNFDsGgr/L5+9Nq3ws1/RlLWlMMx95IUGSMAACAASURBVDk8S+jqWc9J5GhL3z9HxZg5J7oJhpkNAGFGtqPmkftmOIRMuAcJKhovUplj3NehlMjmgh2GV9OqGWXQkKj1CYTVbOrKp/Cq9CRuy0zDVfWOUOR5K8y4kZ/xQEsEuNrm171qX3iN+AkVdBLEEiDLk5xQs2T5DhwllCUKWRWlrEx7UFKzp3Lj8ws8si44tQxLmRVYpYNT+mdmAa7KCoIb34nmlhSgOkrYQwFaAmcpSGvl5/wGrofm9kKf20ogZTchrP0EsgTK2oVzHCZgYPRJzcbk/SSZDCEa7UYs2qOmmlYfprRYzegdCCPU6dscvFIFZSk4ufyKuayWdXVhKyPlP5s2l2EsO8G1zcNYojS1nbD9YcJYhwljhTlwakNJ1KTVC45ekHobu/xuLsBWE21R9ZgR10j2G1rk2uK905u8jJCCsc6rqSc9vaHdNLpQ3BrEiGs3Ljp345xtHy5Yh6iu7iCso6mBfmkqrWulDDy8V+8J+3DHFj+6vcsAodQl9kTobxbqs/59WZHN6J6056uUgN7tsQxVlfjMlsFyFeBqGa4yWGZcVbHsEmFkCel3yYpdJqFvAbR0WEvPCtTS2AefTFNZi/by1hiV5ldqDttoKbons30FcBUsNGe5vt5+Ftg2FThrGczSYS1NYC4rBxQyy7RgTqM3+SMMzX8X/sxyH6GRMpB5Roo9+GLhJ/C1wgN8xzPWRpXl2gCW0RJuz9cugXYJtEugXQKqBNoAVrsitEugXQLtEmiXwLVQAgV2AOTzjDBVJ3k7JYAVZRYYRVKcIMosISyJYpT4ORPLIpnNIMfgQk/0NO6a/Uv86PYQShWbLlmI67nz+Qh8SR04meLozDds7ac8/epgXiE9QKu2X+ZcJrxpIIa7u9O0IXTQhpBjeKpsCN1UmnGys7KDNoQBAlm2snqPjMLv8jUe9XgtlHl7H65eCWiZDLKp+iP184RfBL6SzpACO2Di7PSQUWka6/ciLQeVeBX/ZmEHmbmsiLXyMmFnBOXHRfkqPR/FxLPHkZ6trwg078/i24SvsrTPWyt5NS/un7yf9kEW3PfEDxiE1IOPJzu24/fuewdmzfWDUreazuITtj/BNvNsw4L9RtfD+PXdv4aobbmzxkLI5t+PafjAhSwYM1fJYT5K8OoLBCLPr1hnmiMyP+14Hz65eFdLFK8k4LXDV7EULChLQX8DBkGCqEUGCSSvC/dUg1bVSlZV959l0EoCINywKFoRuhJFK9MaiirVKlcCXVUUQBoWfnkGHcYqqM7XHJUNKH3BeyoLXmCsGqvCyjqfnyzgz1/IYzppTO3m7t403r4njqDUt8oiZdhKgViEBXNUNixym0QPqdzSAMSSALaAWBUfTv3SoCLGUbxq5p/XPPS/7TiE/ztAQLGB9aHRsqs3n1WuUcn8I90xGLSR79JJvXK6+neZv6S0oJaXr6xHnyp+hJ3+eVptSs4xa2YP4RQ3FXesSLCuTPP7otWLtN3LAL9aW9k6jjUlw6DuIoHGCM9vgZVFgRas9TIl1GSypGEPPwaL03gQwJLpw+7idtwZnMOejvPw2pZhz97pjAKxrMoPYO1U4OZP93XgtH8A6awfmYyPtnY+Tr0qi7JPvWTifjtTfXBEGdDKnOf97yTh1Ppwq6FzyqCjvb8Lti20KAwHlgKQEm64kjZH0gKRdoXKeojH0O6unomqZOYk15PgNMHg+zwOTh7F4Oy4oTXKeRje5sbYAEHS6rbTBvem3mLHZ/fj8yffQbW09S0HzbTw+emd/4wjW76L7zIgdzQtV5DxchHLzPtpq/ugT+PIfX1PBNxKwlMFU/nLQJW3DFX5y3/z8nf9cxxUkDIZB06MFJWtlKPu22P4SfwDegqzBKSp0BTnfZ7qcTZavtrnM3DMUd2SgJWCrdgkNlH5q1GSc5agvV101wCiO/uR7uYzukng1ERrV1/GgwD3yU8gS6AsR/7KgHhrHc+McwHj3ilc9k5jwR1V14Uo0tnLtkl2gsfy3ULlNFPCg/xcCBqhq0KyeZWg2n0QuD0UOYsuAledVLty5JZVNuvtb4Ht/6N33Y6/eeiNeKZv18sCVdXbLxuB6sHJcQVbSd45PoodE5cQiq8+HoqF4cyACSe3m3CC+SKFkoprXf+8lQsAtW/Mh4FpV1ktpFHNXPl3l7sDpp4eBsUHsC+3Ex0FgYH0NEGVq2e9p6h0dQIXCSV2LljU9vrmicJqDaUQmtoRi88Dt9uNjkwOfRNzCIxNwEIgvDZFPT6CWFtpBym2kLo95HD/AC0vr+51sd7BCbC1P7dA8GoCu3ORumiVHjDX/5nyFmgLXmTn3MjMUyGvRWXrTM8twVjByDlCcssDPATKirnsK5Sy0o7W3lubqgDX0MxKLUoUpwiA69PK95rfq/4GzmMWxSQuo8AppVLF3/hZCGwFjgiwtPTuUXmGqBYHc/1nimqa64RoOUv7evlz5XfVqlO/69MSnx1Ly8m61Ri5OsvVrFstW7WetZaTZmSKxxhhnYkQEIk4OaUyeZRZPkepPJ6xtQAqrFMvHIRSduNMWSHrBIHpC7yKNgb1pFL+MpDVzWkP3/sFFl4+Fy6Ci/3bO+H2tlCdsgxl6cI5xt7bXq7LI0pPvpO0KRSrwvO0LBS11M2mPkL4FRirj4OqmmwWrb15AR0rz0oFaOkqWnobXsCk+vVRLhVqxxJ2YmbbLsv3MQr6w0q1/874efQlz2NL6jwGshepnNWMyXZzJZUt2XC8NITnirvxfHEP827MIrhiJYMdZtwyYGG2os+/9vWlP1/KBulLcFbZElpKY/OnsbmDuwbmVoPKyspU+jtkBbRSFyLve/rzUeM1Kfc3GaomTg8bSbKZkgxMbtH1bcmZ0HnBhfAIBx/Ly6F6LNBy3pwlGBtD1JqAo2jH1iyVpA2qWG/kuBotQ503qrJ9Ex7Lv1CVe3mQdaPlKn9/qnAAny+8AY8Wb1F6vUaSB1n0clRMD7Mzdglf+OTH6y42PDyMwcFBI6t8Wedh+3GDte5l3e32xtsl0C6Bdgm8MkugDWC9Ms9be6/bJdAugXYJXI8lkKeCT4GQyYrEoEgxOYeFTHTJinCavRXpnP7yWkjS0ipFG4R4HCWq/bxm5FOI9cxjZPvKUSyd81ncdHL5Be23OjvwDz4Gv+qk1OgHOKJ+B3qcGj68b4EKWGUbQvZtOtlpD5uHzl+U4y7bEAaosOLm90rq5KgxUbhop3YJSAnkaSmYSazuHJDXXrEb1ESBSOZjXRflqwJ7U1IZ2m2ybkt/iolqRRaORhMrqdokylf57AK0aBzTR89g8YKuVFUvTYcy+LfbZxg8WruTx8/g+P1T96NzUcMD3/8+fLRMlNHJX937ML68/xF2UqwOhMno4A9bv44PWb7BTpD1O5DiBEZ+Y/ev4Gvdj6zolbtjPo+Pns5iZ1I/RptpGH7rF+E0P7eq827EsQcfzHwIp7PLynPN1jSxytsTKANXhK32MbsNDr7VwStHGbwqd9rUqlnVWAZW9q8CWoHBE2UXKHL9EjwR0Eq6MBuM8jaictVsWcj8miiwFXMKxtJYD0sCOLFeijpWrVVhlr2Ff3c6j2+c4ehDA/2Fbo5W/Nk9CTy8La1GZKsx2EuBHrmJyyhMjcEIAbFEAY4jHlU1WHvlcu3IPhYJY6kkkO3kP2EofqLu4Uvn2l/1vQVfcl7EDERtUbeb2IIejnDfik6E1HdlZ6V3pVd91n/15WPYHT+JPYmT8PI5pYNROiBlrOtuI2dm/WUELJmigtTRwiBOMJ8pbcUpbMd4sB/FDtZR5lKAweLK84gFayYcZR0nrLNYq05WhDXwPBxd32EgrwaGXmc3tNhBqs+8DgMODfs6zjKfw57QRXRQufLgmTgC8cbqATOddpze7eXo1uWSlF7BLBX4BMpSQBbBrLR8Tguc5dPtXRjEcKZ74UpsgSk7h1z+KEy5izIMeMOFbXY5CWIJjNUNi1faCISwVgUyN7z6dReUdsNKGEtsTrMKqpJstiSXPqvv8rv6rdxuYqH1TWWxazgJu5GLk3sjZX92B7uVna2FHCoHqnGUtNgNfmf0oYaF1umaw5sPfA6ninM4mWluf6yE4Hu8u+Hx3cxAQecKxSqBr0pNWgM23NkmZnDyGf6qmRHcMzwHFxWa8ukgCjmpW6vbiWYONnBR1c+dmmGmkk16Bh5O5buNI9WNpJzPTRCLMBaBrPhQP9WxjAEjOd6Hk7QVS1H7Kyk2x4QzwqkgelOdGOB1tiXT3VJbwQTr7fOe02Wlo1NYtK0NPZl4rffGd9BO8wjzYfiyYSNFsf71RvC4Y/6krnRFJR9rHcC9egVJKpQs7upHZPdWpLbTWsXq5Bm0YZbg62PuLXiOarhXS6lF9qtzcR47l0ArHbjaOj0J6wbvfxQSw+mthLEGdSBrrLu+WpebUOSeS17sZvYIxbWBlAwTrBvoQ6HDQ6RhDDNU5uojcCXQlT/VWjhHFIFcfh9CBMx7ZiLoHLkMK+GrjaQCAZfx7l4FZQmQJVngrJmOjbdHN7IfLt4n7kxPKcWrDtpKVSdRQhTbHx254nSNe59SEY1SBYXqYulZwt1SAVqQzAwn+/OE/lLn0LFwCq74PCwJtpmyy2We4/uzqGTpSll2NU0avE+1YBebW4UA8nwZs7DNKVl9ZltKgHk18KFs2QdR+mJ/QYnHUWQ7ouhh9hIOpZS2DlaxJVkFWAlAtZ5dl4qMEpgrUq2wlCO6z2mxPC3l+JvG35ZApyogqhZ+4l2qPhBVBU5VPF2bK5lrZu4MPdejbjNmAxaMdFuZbVisENgt3EtnKUV1rFPKMlgsC7dhVGH6G0mZjFtXx4oRyIr0cPCBwOkmBKlA1Lu1AzYB6m7QlNJMOL1ISIhWhWc41YRc2mQKU/VbLArFqnCQKlnrddMpKIZwlHQ1CiSV4/bVdM3f+HexjOPfK/Pr88rv+nrks9HjsLFf5YBpBLeZz+FW81ncztxr0t9dr1QaLXbj2dIePFE4gu8Xj2CBgxEqqZdj5W7ZYlJ5u+L7q6HO2j1aea7kG299CtKS/+SZJG96FoHY1htcsYLcqnf+9d+uJuC1SrVqhQVgBa5aG9AUyErjbJKV+vdGT2aZ71LgVYsQGgsByM6LAl65+Hzb/PW20UNrtFzGdAZW699jq/kp1qHm3vWzHLzx94V78YXC63G6tL3RphAwpRVs1cN3bZl6qc5aSZFIBH/4h39Ydx1tAKth0bZnaJdAuwTaJXDjlUAbwLrxznn7iNsl0C6BdglcyyWgaREG1Wvsi3IpqgfNI1ZlRTiZzCm1FLGmykWzBFYooR1dQE/kJTxw+QtKBStTHVDkC+rtL0aXgsFnKbv/M+z8r5fy8X1Ij79H/en9uxcwGGRHzQobQhdtCEMIUk7cRRvCAG0qgvxeSQGXqGM1Fzy8ls9Je982XgIFkXcnHFjbQSIKPmnWWQW6MOUYoI1T5lu+RxMFJGU0PkfIWWgpYiYYUy8VaVeoJWYxd+osZk+cUypCa6WJcBqP3jZLue61u3tC2RDunboXA1NR3PuDJ6kAkcOsM4Dfv+PtOB7eVXfV201TVL36U9xSo1BVb+Zn/IfwoX3/BWOu5euuN13Er76UxcPTedUNZyEe47f9Fdzmx9mptrITSyCar9regt+M/ww7rZpDXpyUItoXEEtBPe/xF2Fv9hIV8MrqoN0gRycziFIe6Krom9pOxGXQih2NCrRiYIuqCWYqeYii1VqqVrXlVlG5snPbDhZQsypXG6m5BQJYadoTplnvZHSmAFEcqksQi/VLpuXOvvFYEZ9+XsPJWWNdiDsCGt5zMIZB2tfVTyVkBFakIlaJdbvAa0EGiS51UQqMWLOpahDLwv193egXEcjN1119wurH17f8B1w2EzLjvw4E4DStr1Yo0OM2BhH3xV4ggECw5xWSYiU3Oxe34UxxK46Zd+LZwCGMhLYi1+FGyc/6KB3fBDwt4wyKTqQILVVdayYN9tBTsHc+xmBhxtARi5KWFrmdFmCvZT3xs54WGOAYw4HQS3hP/ru4be5yQw2jjN2Mk/t8iASNBd81zV5WytKhrHysH1jYQ1uAXgKvVPIqniKgTTuCTXROW4I+2PoIY/V0wOJZVtnRq6HcscpKYhVfDkOlVZlJVKtSjN0mmAWiomIYPwtQZWVnr/qN2WxqDLDJGn0E3faeTxgC3mT+lNNMu0HvKsvmpg6hwcxTyW58+ti7MRbf2mDOEgYHnqD62A8w20B5qHZFRXMAKf8bkPa+hqejhcoRLSgIL59vd53N4FaqOjol4rLJZKU6pgKzCGUJnKUyPwuwZeF9u14SRaMI7Y0md3ViZIcfE90WQlZUjq2AViXCVuqz3BfXr2vOogN707QcSe9QtiMy9RWNW3bI/l1wXKLKEa3lmM+4hqkytnawykJ4b0t0j4KuBhcOwUXb0s0mG8uwc+44oasXEVp8ieW2tspEhrciUYd6YQfzThNmg/WDUoK5WEUJwBJCwvdaxLwPUElq86pcS8fKZ5tVG2e+RChuDNbcJXTPj+Gmi3EcHCvh0GgJnesLdm2o2OK8nE6JOtY2Hcq6LMxbtXInT93WGRcOjAXQO7cx5V+xPVNti81fHkvHWGBDIeIjaEyIcHAhiyOjWUKMzQXqjBRYjkpa8aEtiDFP79yOsc5eTBDGm7S6mT2YYtZaDH72s/7eS7WrmzOzNAMmgi3twgpoVUGuNhiRzqesSBPGEiArG+HJb4ECjZxYu59mrmEqMwaiVM6IwMrBUpIFyrLS4sgin8UuPZFGSsshyYZfQqwMCWUlqHBkNMIuamAKkCI9ocNS5e8rPlfmWf67zGctz6OmAldV/SbWoZsJR+ep3KSxrmgEY7PMGR/7J7xhZF1BqhH7aaXE9ouJbbO8gFaErASsKgNWulppO22kBATIqsBYIz1WxNzNvvQ13qq3FCeQdVLBWAeZ+9G4rbvWWnM5AollICse64EnuBPhbg4OucEH9Am89BIhrBNUxjq5YEM6v/lrwm9PYUCsjQscfFCgqnDBoiztK5BVviX3vsb1x/gcJdatecJY5whlnVXTgwS0rOu0n4yve/Wcoj52rLQDjxdvwuOFm9XnikpQyFXCTf0lwlgl7O7k/XSTp0P6NRSQxVyxzWT3qgK0NppWgq3V61kb5KqvDCjz62CVrlzVfEOlFSpXS+WgwCv2iqhma/P7Uq88BbzqouJVx+i1CV5Ns9yPiUaY+UncYf0nHGLdbzbNlgL4y/zr8OXCa3gVLSuvrlxPCR2m1ArgylXz/m1i34Y/MIOO0ATV2y/iA+8/VXdX2gBWs2eoPX+7BNol0C6BG6AE2gDWDXCS24fYLoF2CbRL4BVUAvJyq2nzS/LMS7ueWkQ8s4gMQRVJi+yRWUzrgZMC1YJyyaxSwSowPzz6adoGTuLYoZVWNyEqftx6fDlK8R97uvCku36QJHnhVznStAdHQmm8bTCmbAjNBLqkQ8DtZmepww83bZ9cDB6EaEMYcjJAW+5od5Hs8EuncTvd0CUggFSati8VyKpSGDmqConyVQUMENWhJJUtCnmxHOTfOKJNrAYFvlqrg6WQy2Dx/GlMPneCEFaNalxNqY91p/D4rbMMCK59OjoznXjV1KuonHIZdzzzYxW8eLL/MP6/296GpFjsrUol/Jzle/g/rF+Chwot66U8u9X+YPDd+KNt72CwVR/R62CA5F3DObyb2cl+LRooUfHqq1SV+yfGWlYHRCPmED6c+xCeyO83VKe8VF3aT1WrQ4StDoWKGKK9oIzANJTqWAYWCVEVbQw00wKpOlWDVib+TZSsQAtBs8wnoBWDsuuNcK+3P1dK5crQsVfNpCwxixnec7PIMLifU8JV/J9YFIpVIetxkYGqx0eL+NJRjdZijbfAcfh4ZDCFt+5OwrUmDFgFYondICEoUYJT8vzVylncXKUrVTokRUnLSzWI141+icpU9YPqY+5d+E7PzzUM6LmpRLc3/iL2xl6Ep9C8tL2UxIRzO874b0bEFqbyxjw6suy0y0me5joTjQurxXNIh/oMlYEmPFvxVPg2CBB53DvIQHEAZipEqsxgtSkuBhlMhIMchLBshLFMZmPB61LRhtzC/cjNP8ATtnzfuJ9Wop+w/ynC1CVaL8npHdnmwjAVLJXq1AZTkcEULdnJHEKOEExmkfV4tohczIYsLd9KGwjgmKlkYesO6zBWyL/OdS2qVVQtpK2j1UKA1sogs1WgKgGqlmErga82cYhLJWOlVe2OUQaTJjKGgsTiKDGylXaDW2k/1aLAnpw3htjlLq6s++IlH56/fAQ/OnMz7yHrqTgweOM/S7Wx71FHqDnAsWAJE7z6SWQ8D+qA6zWUOuIF3HMmgyMjWQb2r8KO8R7pzCxUgVkCaemqWY5sRPRPlnZingzTi2Wg6DihmrSQvRtMoko1wHaygFgHykDWtlzvirUlzWm8QJUrBV15TmGhgbqejcp22yIHFHS1bfEA7FX3kQ3uJhwsG1G5khyIXqA92ton5TLVHV4kbPU88xmqQWnW5sunaCLE4n0Yaf/rqZS50tan0TGY83MKtLLmxghblaf5aZ7DdSoSn409FMc4JDDWSElBWUFjYmmNdmflufRYMTkYxMJQF+JUADOHaJfFfxaxxyVIkxmdRHpsivDIlbNOWmuHY24J0KXRHU3h8GgaXfHWBCert6e5nQq40qGrAWRpV7veTVzO2LzFpWCsCWaZSl6s26Ze+1RIfb2JYPl9mUkMEcCysW0pGiIVhau6+1D38OuXif6rNLLKVklsTwmXmFlwIzXv4ZR2wFRiakUyu/JsV2Rgk8zBTfVEX+WKs3HwipMKvLZojO0JqlvGorCks7Bx4IotlYaN7z32BJUeBd4qK1OZBdJvxU42uQ7BszSqYOfsPuRsfn2qsnxmptV65bvGzyVza8qyyd28oWeXOr7oFSDLpkNZPTYqrhl9KTRedMHSIoEsUcc6oYCsbsi9e2MpTyAvkeghibIDFvsutqU4yOBltPza2FFsdinR+eV7CcEIEzHxIi0hL8RoU0j74WNz3YhQJfdGTWxl4AjVwnUg66xSywqZrsy75Tzb9KKK9XjhJjVdLKtjeewlHOnTYaz9PYRtW3xr0wFj3d5QrVoNRNOvgmb7Vq5WPWmZylX1DovNIPs4JLcqVcCrMMErcxOKV3lbAXNbeC3yn1UzM3MAgpouZ/N6HY7rHID0MV1SwFUBLzIPI4JXWx7Fu6zfxhZT/cF165XHieIgPp9/Pf6peA8RrpX98mZup9OUXFK36ubAJ3sdRS27I0ng6jJCHRMIBqkwa9UHqkxNaXjnOy7V3XwbwGpVLW2vp10C7RJol8B1VAJtAOs6OpntQ2mXQLsE2iVwnZRAkcF+TROp7aqAgwTiaUW4mI2WA/IlTKZoW0VoRZLG6H86k0VikYEWqmA9PPZZHD3ox3y4KjDHIMWtx2IIRfXgwNO0Bfhf+ti5VSdpkduQmfw5Zan2sYNz8HnY3U0bCzNl7p0udvjYV9oQBj0dBAp0mMvK3oEwbQjb6cYtAYGuUgwYVMNXArRkslmCVssqEwJeCYCVpv1ajPBVoZDn6G12NK6hyiBqRImpS5j44Y+RnG7cGXGxL4knbppbdxB1T6oHd8/cjZuOn8HBEyeRCAbwJ/e8Hd9z1Fe9CjDM/ru2z+KNlmcanuBh5xb8p/3/BS/4DyzN+9C0hl89k0V/RjqScoSu/pHw1d+wU61+xPAp0y34YPqDiDKw3ygdCuXx3j20MvSJNcg6c9daBlbEbJRC/vKCYltVoJqBqFfRb0iGZDJgRLCK8CV7YdgBSOvAsqKVUVWr2r26UipXYmdmk2GkTHKf3MDAzaVdLZXyrJsMsFKJI8fgXLbCQhEyFJtCscv8yxey+LdhY6BOyFHAOw/EcXuPdKzXP0/SEZdlIDcj14uyGxQQi1DYWgeiBqmWsG3hBdw1/o9rnvxnOh7G8eDdq//O9W5JD1Pt6nmlerURW5EsFXjO+o7gJd8tiNrXtshy8BrXYSxmglkhTkPaLMExY+XX6Dpo5u8T9m58p/MBPBq+C0/7DiBC9Szzog5jCZRlyc7SlvDbtCd8kefKWOdvMc9g5NzD0Bbvkiei2p0OxPBx26fxWssLDXcv4rcqNawVKpYNlzI+g5a0IksYK8dAztI0zu9RO/LK+m6NSsnjt7nzsAdLcPQ64Oyyqs9WK1U8RLmKwJVSrTIbU60yvsd15hS7wemy3aBBdaVZtofO7mRA3aDdYD5vJSzsxnyuGxdKuzFmGsScOYyk2YM07WQzvDemqAiYNNFqqRJJJxBmOxWBZSq9zuGx4953CvbuxxhYvNxUMeSttOrxv4ng1b08TdeWRU9fNId7T6exd6xAyKepw7piM5s5aEFXzFppaSjWhiYqBJ0Z0NWdBDq6JC5qm6QCfbz292a2E6x2YNEaa6hyJQfu1LzKVlCgK1G8stAmZLPJk5yk0tWL6Jo9SivlS2sGwcVBT+z25PhF6WomtNFweZ1HCgM+Gc99rK9vRMG2EkwDlX51VStRtKrAVpdYb9YH6g2VizzL2DwUGEugrINUyPIaEzM0tPrKTLmABwkBkrb3IjbYh6yfVp+EsrOTs0iPTEJbMG5l29SGOXOGQcCcLY0wAZz9VHIcWGj9szNPK7n4oA5cSU53kc5rBK2W25B6LVJfypcU2476V6R535rk/XOC98/LFsJZ/CzfczVqWX62t+5j++B+wldhtv2VoWADm2pD5ajuTWL3rENXSt9Jtelk74hrqnuAYJv6zhfFQitipzqWk1aFdhSolNWKZCKd6ujU2L7IccrM71a+9xOR1jVua9p6On9fubGKOit/YPvQHKNyZCwOCwdgWVZ8lu/672baWzeTlqGqMlClwKoauKoMVmmErV5Oi9tmjqs9r14CUnXm/BUgS4eyMo7WA1nhu2roOAAAIABJREFU0uwSjCVQVpj6KxtNJT4X88UBgljbON3OLMqi1xZ8vv6xFXhHSeswFa29zASqKp8FrlK/lUEr+axDVzKt35iSQSUjsa14YeYmPD99BFPsy7ixUwlDVCVXQJZJB7L2msdbXiRS7kdLOxWMJQpZoo4ld2wHlcYP9pZwM2Gsw5y6r3DVVE+psnqWDmTpmsTS7XE11MKrC1ZTA9akR6s8WKxVpc51FgW6aiF4ZRWrQSpeidWguQlrTwGvprbFMTuQoBr8+i84JgJdq6AsAbRyBMeZbWVYy8zP47QbPcF32ONs4xxlu2SBtWmn6TLeY/lX/IzlCbgbDPKsLeoC6+e3i7cTvHoDflzaq9oyktibB4GslJ2gKY4uUZ2uoyAn6vt+P/tkOi6jg9CVxxOpezbbAFarKnl7Pe0SaJdAuwRukBJoA1g3yIluH2a7BNol0C6BV1gJiA2h2BGuSPkscrRci3IEsKQ033YnE7rsiryg5qIZJJJJBlVjeGjk07RGGcXTtCKsVnkIEL66/ageFJDXx7f19+K0Y3UvQalEm5bzH+Oo3wAe6YvjwX52ArmcFLch1GB3wM6cd9B6UGwIvV6Egp3w25dljbsIYN3osvGvsCrXst2VoIYoX1VbAubZ+Z/NZZeALJlHLAdzrNOJZIHqblSdYTDUkpcoWf2OjTz/Nvvii5h89pghW62zA3E8dXhh3SHh/cl+3D15G+7+8fMIMfhx9La78DncgplsfYDwVeYT+APbn6HPxPU2SF/pfSN+e+eHkRSAiWmI1oofPZ3FXSpQVqTN4KO0G/wyO0Bm666JKBp+N/8L+Fz+J/j39YOiPlsJ7yN49XAfR9RXZq1Eu2TtyiKsnOtYBi7tgCwj9oK0PylKUMXhUbCVgq4k2M/g10ZUrWoPUDoLla0g98W2yYC3rFtWYTOzU4v3Iyv9AGS6AiRjncoQjMgQxMpLL+EGkwCApVKWAbkMsoRiBcQS2wZZo/zt1HgGn/phEpeixrZxU1cW7zoQQ5d77fkrIFZWlLckWMjtFAharQlicV9uH/17BvNfrHuUMp76m/3vxLRTt0VzFZLYHT+mbAb9+fodbY2Ka9qxhWpXt2LYsw8F88bUD8Xu0K8tLIFZXtqKBXJz6OKI+quVpGyOe3fj0Y678G8d9xCc3E8lSHatE8ayRS7CZf46bK6zhnenmKPNzswjyMcPly9CKt9Zvo3fsn6Flprrq6RorMNn9ngx03V1YeYCO4RzhLGyhLPyaQuPNw+bR89WwlctuFwNl99aM3oTut1gMGYM9EqL3eBO7xKQLoFrLUebKclUEBDIKsdphtOFQhcu2bZg0tGDWU8Ys94AlSKMqQyYCO7Zjy3CRFXS+qkAq/+Ysre0OGaaKoe8bYCKV29G1n2nUhe82snEe46L14KL91EPAWmvOUdwOAM/1c58VNzblY9hSNTyhGngiHAtQWAhZaEdJj+niBQkGexIu2mjevX3fa2ystHuUbc01NWy8rQAvtg1g6OD8zg2yOfFJtSxGp0fX6ZDAVeSe+NDvPNsPvjtj40sQVceAmZrpQk6hlegs1O019uIylWj46v+u4I5nAcJc1M1qkAlH0JXFqVq1XpKz8owk9fk1bNZn/oIr2+dKWD7cAy9w3MIjU7BmjUgWdnMQXLebAcV8AhiCYwVo0JWRqy2qYqVuURVrCYBmFWbJvjkdjgQ5CCG7slp9E3FN6wss9Zh5WxmLGwLIzc0iMSOLUj1kUhku0ph+UrRtNyIrANVLbVRN8jvSQtokQD3pMWHqNmBXt5jDlMFl2N+6ia95izDUivAqSqASkeZCFupRppAVzpsVVd6yuD5zifNyMzQAniW0PKiCn0bXHKd2QhZeIIafGwT+gTI8jQLTC3peC3bRPFBp34VC8E0YY5oHCWqYRZjHOySYDsyzXYkn/eiNJQv8Xlv5nNwSbWKAz5aAbttvmTaa7gKJSD1ZCpowagoZNGucLSLdXuti28T+9NTmlTKWAJjSQ5waNFGk1h/F0p9fKcTGGu7ArPYQtno6ppcTpRydUhKh6YqYFV9uErN0yRI0eQOYYJqYS/MHMHzzCOx7c0ufl3OH6Qi1h3W87idUNYtpnM4hAvUrGwtjT1X8pfVsW7m9DA1i3ysEyXs6yaMRatCyYGrVS2rzmI9a0Php9UQm02+yF0RlauqfZfndYlq+Er+u8mknnp85inVcJV060Rr2oTuYR+6LnGQVRMKVRrBq2mD4NXKXZV+Gtk890iOQzgyHtc434kucgDUxagVwzHaHi8pUpfwgPkY3mf5F6peHW3yqIFYyYWvFh7ClwqPYLzUzeEPeQVb9ZrjBK/iCPMeJIOq6yW7PakUrjoIXQWDbB9bG6u4tgGspk9Re4F2CbRLoF0CN3YJtAGsG/v8t4++XQLtEmiXwLVcAgWqhORpBbUiZWJIpOYJX+m2Z7O0IYzTjlBSQRSxUjlEqYLVuXAGrxn7c1wUO6NBz4pV3HQ8is5F/eXqWx43PtYtw/5Xp+zcg8jNvgEBWx4fPTgPi4vWYk6GNyQQIDaEBDTcVqpgUBmro7MLYWfn0kt90G3jaN5rJ9B2LZ/n62nflMpVglaYVAWSJN9zVPHRtOVgV4FBkDghwlxBQ5SqVxnaalgIgZjWUL8R4ERLR3Dpez9EdMTYaMZTQxqe2T+xbtFui2/D3ROHcTAyi9yhIfyAo2n/hf47eXbq1iY7NHyUKlUfsH6z4elatPrw0T3/G77Z9aCa18ORbR+4kMXbxjQq/NB+0PwsAtYvwm4eWXNd4+jBL2U/gpOloYbbe7BXw3/Ym0NQHM9k18uw1bodbBJUkyygkihbCVilFK5oNcj9J23Bn0ThqjXXcLXKFRlOZWW6mST3IFHas5VhK6sKEhpLmgRFec/MiSqWsUXqzlUkdCAgVqmUg1ZWxRKbwix73P7+eBJ//RxhWAMxNDulYt6yK4E3DNGqbZ3DqIBYOYJYooalWyTq9oTLqgj6rloYvHzNS3+OQKY+3JfkOX6y+/XYETuJoeRLVFwxsKM1pZAz2XHBe1CBVwuEVVqRpL/0YtKLZxbCOJ9gPWTyU3Fuv+kS9pnHsM80hv3mUew1jcNF8ONKJ7mWvxe6A98lkCVQ1rw9REugY/BGv0o8cszw5gtp2jXNvIHP6J1qGTmOT9o+id3mxupH58IhXNpLPbINWIEZ3sFXyIwWXrNiN7j1skG7Qd5njge24TnXHqQ02iARssoSshL4qsj7fNzhxpwvgDlvUIFWc74g0vZ6lrMNCogV13IxDusFQhH1biomAmyB52EPP04l0cbwbvXWNPuQAq9yrltbFhC38B4lMJU7W4SLFKn6TJJUPrvVdwLC5amLKn8+ZwxOP8dld8yj4KElFv9leN/TcxYp5kQpjSRzvJha+kzd1hUFZ2KZ+7IhBNM9vDd1cdqNAHMw0w1vrjmruitZZaUt4sjMs47MYMGtQ1kjnTOIuGeRstHGu+bxpUM/Tvhovefn1M+pfJf7ssbR5HkqKGpsx1hTQQRmd6Bjfhd8yc3fM2U/g5FzSuVK7AUdufrB7JyoXBG0qkBX0y1UubqS56F23S6Wq68CV5UBq9rvTjgbBxcZBfNMTMF/cUxl7+g4oTBjMGczx5vuChLI6kdkazdmHbT8mphFPmLc0tfBwTFBgls9M4vouzzH5/RmWiyr9zzH5t1LVIATBbSTzBf6+B4pg2rgwE7zFuy2bMMO8wCcfNYvpUrbTcE55Xak/LFum26J1Cq3tZZGB6jVidKUqFpZCfdTG0J9VrbWFfWpOmpUFZWq+raD0hhSXkW6nWDFtrmZk9bkvMWcCZk5Kr0RxspyuhF733qbtBN29nfrMJY7QNhjjbahHG6eahr5LLPAVJLX+FzgvrYEFmuyjG602U1UMZcBBXJ/1qfVufo3UURijV4xX83fBZ5b8++V9S4vU+R7W8I7gJhvG4HXjVMfIgwzGbJgmFaFAmWNdVJ96gq0QQdKY2UY6zitC08Rld24hZwStCv1EMYqK2QRzCoRhlk/yT01V0d5SsCqigqVDlUp2KqsVGVqMIDi5a7zC5mgDmNRGetsZCfLpTXv8lfquARYEgUpeR92cFft/Fz5bmfHiYNtGBGu1X9f/rv6LH/ncnbOo0/1eWR5UYNa8WiSgT4pgiaxC+iIX1TZk5lr2WGJ+pCoYz1WuJnqWDfjRGlQ3XOHKB5585aisirsbixm3rL9WWtF8iSoAFpKz1GpZq1vbXjFVK4qO6ke32w1S1NsjbYOsSrV96H/Wf5XgZtkqi+nlC2rkpXPw95RP7oue5oHr7ZT8WqLrnhFLUmqIBMSZ/tIthAk4BRmP1CY/YM+fhbVcLUL0vSQjhlm6QMai1sVbCXQ1SiBq1yN6paTFqNvtfwA7yV4ZaRPoPacjhR78IUCbQYL98BH9ekewlaSg0pRr34N0FWuZhGitWBnxyQHUjf3XiprbQNYV/wybW+gXQLtEmiXwPVVAm0A6/o6n+2jaZdAuwTaJXC9lYCmUUmIykBLSV4uk/NYzCxwZI0ooRQxTvsrUUSRl04tmkUylUZ6cRGvHvkMujIX8fRtIaRdy50vvnged76gK53Ie+5PDfTjsm21pUKp4EDi/G/wJdKJX9yxiH1h2sowIGAhQeF0EdCwufiZI8wJQfjDYYQ9newc0dU6POwt8UqPSTvdUCWQSSbY+a/DgQKJiOVgkQHcSsqzYzpOqDCVpW1bPEelDNpVlWHC2oLSO1lySC1MYfQ7TyJrIHBFgywc3+fB8zvWHz02FBvC3XNUnhgMccS3E98Y68KZ6EpQsbI/uwh7/JHtT3CA4Eej9P3gbfjIvt/AlKNLzfqmcQ0fOpdFWMgcyyg6zX/GTsTj667mG4V78Vva+5BsMJK321mkvWEWt3azt0cxVHV6WuqAVqJwpRStJNhVtg+UMZEl2ooWRa1rk3BU5eCqVa50efyNQVeyVEXVysreVFG6aoW8voyOzDK4maaii9w/N5oEECwSQCgpGKvAYDu785nHYgV86skYfjxmDBTa4s3jPQdj2Nux/shDuS6yDBZLlu3Jd7nW5Cqr7nj0Eb56LSEs6xp2nhs93nla9p0K3kr46gA0KlVUKLZl8EQ/z82cbY0dksejQTw9H8ZcrjEAY2Y353bTNMGsUQVmHeG1dZg5XGy+E9FoOYg61jHvnrI61l04aYnCE/07wqP1Ibd6680n9igQq5jtIyaQxX+1/iV+wfpow124WOrFJ12vh69nAfu6zqLbNdeqy7Thtq+JGVjHe2ay2H0xBQevVyPpLIbwLbwai+wml6s7yjaLgFZzBK1mCVrJ56xYq242pWnJeHyRtpV1rnMG6WzBZwhefZ/2zc0pPWiOPUj630LlIKqnrXPvtGlZuDJp5iScmQzceTeh3wCBKoIUS1AVgSpRrxLAir+RqV/z+iyaaIHhvUw1jHO4FDiDy95h5K9CsNFasC9BWQJmCZRVgbPshcb3hM2eRsPLE/wsuJOweFnmbqp/URlOssOrkV9eWTclDpSKuBGbDiA2E0AutXk1O7FU7Fg4pYCrzvkTPJf1LfsiHU4M7wri/O4gRrZ7WddLbO8X+N6g/s9/nPKz/pt8k+/y/JJf+K38Wy3ca7icmphRwBsflY98VKzymWSqf/aqaeWzVyE6sj9FAWwIESrGpontrDWriVCzZ3wS/gsCZI3Ce2mS7dLmoeT1dkX2M90bxuS2bky6HIjHk8qusDpZOGglwBm7F+LoH5+Bc7OqWTU7JEIL5/t1y0nJ57Y0Vj9jawtbzf3YaRnCLuagOSDISPkGoj/ldShKHvrlKK5SX+U7Z1mJqpoespAkInKloCsFXG2wXajDVVWw1SbacC2oQno5iAUTFbEq6lgFKki2IpWoRpENT3NgBAdxaC7aGBEyzPFekiPwRbXB5lpbrdijl2cdVt7r7Lk4bMx2qhfaNYbE+f64DDgJiLQJoIntytXgVC1EVQtI1QBWLbkjbb585ZpMubsJYg0iGhjCYtcepG3yXmp8sEr1Xsi9Y6KDii1UxxohkHU5bFWwZiuTlP12jBDI0hWy9uI01YrWs3JuvPVCkYOqqI5VKrHPahVEJcpVAlcZa1M23tq1OUeCgw5enD2krApPzu/lgKGNt3utHEzgsGYJN0nOEZgysd/PyvdyKuNT/bgWkBKgSn6zl4EoHbCq+q389/UGHy2VqjxWuD2Lqnetq3sCrnfEh9EZfQndiydpV2z8na7RGZ9V6li0KqRd4feLR6j35kW/v6RArFsIZA3QOGCjj8BG297o31XpVlkbSksoX1FT3OhK11tOVMSlD1tjf4b8U406HbQSokmfqr801eDbKHiVo+LVmR1JPM/zM8p6LdDVGOH/RdPa6t5W3rtChLGCHGxqo8pkgYOcE5EiFsnbi2VlvdRLO9Z3Wb+Dt1seRYhKbc2mHxX3E7q6D8OmbVS4SnLgB5+F61wWdnsKnV2T6Ahcgj8wyfeVzQ06aANYzZ6x9vztEmiXQLsEbvASaANYN3gFaB9+uwTaJdAugWu8BBRUpS3yBbQqKM8AjEYrwgg7ISWJApYoYUkqZAvQkjlECGB1zJ/Ga0c/jbkOG44eWrYHlPkOn4qhe04PGH7Z78V/D3N4Vp2UmX4jtIUHsMefwbt3RZUNoYW+YQ6bEzbCWHkH1QwIYIkNYTjUA69NH9pl528hz8Y7ea7x09LevTolkKPFRS6td5ZqDGhlBcSqGomWY72Nsc6mUlTASiVg0qTzs37Hp4AlBXa2R85fxPiTzxLUatRRQAMf+0E8tz+Go1ueWPf87I7sxh2ZW9A34McoLZG+NtpNRa56sKBuF/abtAtzNghAZ9kx87tD78enB36Oo/rNOBAt4GOnMzhEK7qcNY4O82cRMD3KzpG1w4VpWoD81/x78LeFB7n/a/eiyEjRt2zT8PZdGpyMSy+BVwJb2RjQKitaKXUrZRtYBq3Y8a4DVys74IsWqsHYCF4RytpMkj0WdSuxFtyMypXAVTZRt+JoawVeNaFutdH9zzEQmhFVLE43E9AtFgkVlghicSopz07Dx4az+OSTccwljXXyPzCQxtv2xuGzr78nApDleF3oilg6iKXsCVVfpb7stoVjuGv06xstlqXl8qxHw/4DOBO6HXPOLU32GK9dl2OUZnlmLojnmdOF5uvfLj6XHuhPYn+Y8APri41lH6CdWCA5wXxZjXT2c2otn49NF0TVChasfnw3dBu+HAjhfPE0A3dJQ6sXC6R89BZkZx/hSN8gfsL8DH7P9uccrbr+8tmSFb+Xfzs+z5GuNInCza4kDngnsD18Ao7geVoFRmGz6fDrKy0VeO7FBlC3AyzbApatAb1U9Xw4/Ry20brGSFqkZtrX7G/AY4E7MOsPLUFXmnVj1pjrbdM8nYbtBC0HhbqsTmZaEQZ/BFv4CZitzXWslxz7YXe8Fs5EB5zJOMGqFMEpZpmWs3PptzSsBXk2EmpwHIHVeQ+fB82rXkSc07gUfAnjgZcw4T9HS7prqB6xaN2an9c1FbOqoCyBtPyZsBy5kWpxVeaxOjRahzEw6REY14T4rJ9A+ubrnZVtpc754wq6EvhKFA5rU5HwTmxoKyJ7d6qc6azfpl+3IMoATSW8qd+5qeBFJEugJ/mk8KwyxCXTanArT3hPfS9PV8zHeYt8Prktbh2qshC2InTlZXYxwLUKxKlcUrrIwepcPhD9uSfPPz67RfhoMw/w8jrNVG31jvH5UVbI8lyepEV2C1ZcVfg5tm1GaVMYDRA0I4zVf3kWPqrBti6szLLgyib6nHhhWx7HthdxhmpXWWmcbSKFzWHCWDuw07oTfeZewvDrAx0WuULZ7rQIcMWpml/amjJV0ULlia0nTlUpS6C9cs7luwKtpGHDe105GLuJQ7g6i0pzL2miijSVz2ZpxxqR+8Dmyv7q7PjV3Yrc2+wcaCZglYKqquCq6u82ga3k/LfThkugQHWsSOdOTO+6DQvhnXx/oOpkZmNws3B/l6iKJTCW5IkOwrFrya1scI/NvKEP0TJOLAsPEsjajTPUnjE2oGWDm7wuF5O2SCHnYf+gB6l0CCcX9mIs1U2JKCqbOhJwKqCKtqcKqqr6bM1xwBjbsvybPs1SpXnt99hCMQitsIfvvbuYB1mWV64P0MT+DbP0cVyBe6rYN/csnlAwVmfsXN321kYqiqhjvVjaVVbHIgxHdawQm+s39RWYqe4bLirFIunTUcdVBpj19pgOPV8NWEv1O2fzSCczylVB1Jxkn8xss5hl32QQXO13OR/8fcV8lZ0t90moZ7u001QWoUpOqWoso9ZqVas2Ur6VZWwZCxWvfOic8FLxav1nruzTlNNEJW8LTgY5yIq2kefp4BCTvjMjiX3u5ggV9BayahCOKS7WpOunm03n8T7rt/BG89ME0Y31C1XWmGM/wFOlm/Cc6QjipvVVg51OMzrC80rlyuMZg8Mxb+SIDM1TIsQ5ebEP7/qlx+rOPzw8jMFBuQdc24nA9hpaa9f2frf3rl0C7RJol8ArsgTaANYr8rS1d7pdAu0SaJfADVUC8rKa06jsUW0TlU0gkZxdsiKcJHSVlhdZJi1BWxiqYMXn5/Hg8OfQlzyHowd8mOtcHn3vSeZx13MR9aKY4kvyI1v7EaUyTm0qUkkhef5jnM+MXzswjzBfUs1UtrJyuJrL7VmyIXTRhjDc2Y0Ol25nKOvt8jk2Prr5hjrDr/yD1bLsqElyRL+o8+RytMRYGSBMFzIEBROIJ7KcjzZNawARylqN8xZySUw/ewKzp842LByzdSvtMR/Ek3sexameH647/4HFA7idoxDDvT48Pt2BJ6ZFHWV1d0knxyl+3PZpPGx5seH2z7q344P7fxsnvbsRoqWTKF696TLDkBZaL7ofxZ7cp3gdrB84OEP7w1/WPoILJcIt66RdvgJ++VAOOzs46lr11AnxRKtAKrmYrOzsJExFbKlsHbi+ukDJYkeBCnYkBBoe41oziCOFAFcOZvncrJqBlLxAVkrZilO7dOK1uodRebQYAwoEXMpwFGaG99LNqWIxWF2k+huBIOlwTFJ15rM/TuJvj6cMBYi9VFL5+X1x3L+FVmsNevNk5KjGfc7S0lNALEkS6JbfCzye28b+ATvmX9jQOY46wjhL6Ops4CbkGDhvVRpPOfH0TBCnFnyiOdDUaq0cMX17bxYPbsthK0cSN0wS9KfFhIBY/gRzcpz2X+yQbKHtRJTB5N/rHsQ/u1hvDHaolopWaIuvom3Rq9FHlctP2P8Ed5nPNDycxziS+qPaf+TY2WWoegvLkGEPAtDj6PRepBrlPOFMBlZccU4J8XDqcMhIfwPl1XAPmptBy9qV7V+WASCBrJQNYNkKMJd1qd/yeQnUrKwHdgbaXo0f4W48r6wdGqUc73tf7PlpfHzHe5GQ+9qVTAwcWM9EYR2vUR8yM5jc8STzU+Rem1Nu8FDroSfhweFjDoQixqEis20nrK4HGBwJGT7ijDWpYCuVCV4lHIuGl72WZjQXGWDI9qI3249wuo+AFgcBpMNwpUJKKeaVnOzZiAKuJIvNoFn5q6xMWjiA9L6diO8bIny1nWqevGp4qdQIK7W2GFQ0UOBu/XqtiB3pzQh5U2i+HbChHawGtCrWMxXXOYHF5BnIx6G8P+mp5h5S/roi+lIWWKi925gztIIjkBUkkBUcvgTP1Ex9q9ENHUhrF0r1diG2YxvzdtofDqDAQTMCwo0XxnGhcBEX8hcRK9FGswXJRZXWHdYhwlg7MGgZZFuQNvViJijAVdlSULXnyrf2kjx/9Giynqo/L8EbAmTx/qfed0Uao+qk8KtJ1CQaPw5acHTNr0IOjybexA6oNse232IxioUSM6dRqhNiIQj3/BaEFwdhK25eDa/5Pbw6S5isDErbacPHbKaaiHzWqHozmbfgIqH7C1krg8dUhCPM6aEKcmc6hnAmynt4FJ1qWv7Oz538zac19yy9Okf5yt9KmpDu9KFDmBo8hGyJwC7bH8W4CyUqqzWbeEox1iUwFqEs2hZOBSsKeM2uae35rRyIuAtnywpZJ9Vnm9Jxv3FSiYMVCjkvX2m9KApUxc8CVuU5LfI3Aa3kbxq/Z/I+ZIrMJbazCWhrfEnPSeapkc9ODjoawCUMBJ+Ht+8EXB0X2a/QmptriaCIRgtIjTBWobiHt/HwFTlJAmIp6Ec9U5p7lzSyQxYOHAxHz6InclJBWa18b5wtBfC9JXWswyja3Tjck8eR3jz20HGA4+nWTMt9LeW2WNVzVue2KhCXDkhXIK6KKKX8VqDCZiaZJWjFnMjon9lHlyF4VSj3Jxspo7V3kt1LZVhLnSMFb5VBrXJ/kYK2RG1r6W/68VRAr8py0o5QYNrSenQl9Or12jmQsueyD13TPj5fZWiGtEaWAXFpCV52E7byWQhcmXGa/dkvMUeNQukCorHvXCAr86IOXJn53UiigSvewMFW77X+C241nzeyyIp5qLeNZ0HwCoep2be6L8bBfnmHy0rQKotAYBxe7yU47KMsx9YBq1q+kwMVB/kuPwjTJN/jnz6Od/3l39U9ljaA1fQpbi/QLoF2CbRL4PovgTaAdf2f4/YRtkugXQLtErgeSqDIEe+ihFXd8yxWhJH0grIK0RhxuUTwSlKREihaLIt4bBG+mTN43cinkKZq1Y9uD6FYJRl/4EwcfbT1kfTJYACfCa1UyaqUW/ryv0c+divu747j9dvpKe+gChZfWF1OvgTaaYdg98EjNoQdYUJXPRwhpwMdHVTAEqiina7vEhDYKhOPoUDLFrEcLIkvTFVKUskqmk4gGYuzY1AC1is7+NT4I2Unoyn4SiPIdemJHyEx1UgGniEe98Ps5N+Px/f8Fc51rg+ZHJk/gjtsRwC/j6pXPRAIpF562Pw84avPoNPUOEj1uf5/h/9rxwehMfD0tjEN779AOyh4qv+IAAAgAElEQVSWw2RoGEP5T6I3d6Hhyf9y/jX4P/O/SEOytUeLOtgp+s7dOfzUjjystrLSFRVdTFZRuGJPlpX2CrQ9rFW3qrdxAa+KBBRk2mySjjGlcCW2A5xaGtFBNRtQvJioWi3l5UBus/vS1PxSJ/MMgElmh2q1Mtta68nyPGYJTmU3Gc3WVbHSvC40nJ3T8PHvxXBqxlin3d5QDu+mLeEAwbtGSQexCOsSxCqUlQLUSNM8QZYznyWcQAsbA6lImGg8sB8XO2/HrHe7ql9KdIJFKO5vorAlI6obJdUfXO5kFeWLYsmCUxEPnpz0YSzRfPDR7yjigUEN91L9zeeojr5X3VKqo+nVqimyszVxBQvrgk8UshLjOpSVmiKYNQF73piSVb3jnybE/Ck+R7/uZSDL4LVRor1adu4hWhbcjV82fxO/YqWtYQNQSjruf037IJ4gTFovhWlF0GWOUKEkjh4zR7lTkUZsVhwy2t2V4LNbwCwd0FKf+ZvFYqxOVrZXLNC+KmGl6iGhD6oo5Bj4yeRpdVYM0NrTv6RmVeJ5by6VcIiBtUfwPWpZGTsXj4XuwG/t+s+46N7a3KaanLs7Q8uQ6SzGLkaRYPCqkkwW2iJ1/AD20A/JDjTf4e1OWXH/iS3omzO+QyZLN8GrB2kj0fiYCwSAp3zDZeDqDOY841RqbE2gzfgeG5/TwbCqj0peXtp+eKumPn73UC3Jo6bMBEDEyky1IWoOp0jPpELSgTyf8wVa/y1Nk8Qjis3WSeP7vpk53alpdAp0NXsU/vgog2Y1bSUGUbM7tyFL4Cq7fwcKnYTuau4zsoS0wORerfGLaCrJ55yBe7aRfS8pwqoqr7GQChBWQVoiZClfV9yiqw6v8rv6qV7VrFpQ/7hO/a19PCiwX7eyUaoLq5RXlw9IV9SohnyqD1b/bE1lEBwdQ2B4RGXPbKO2qpGS3dg8qc4wokNDzIOIDQ4i73XpwKqCnRgwXLrOSyoUKW2C2eJsGca6gMni1MY2XLOUIFeD1u3Ya9/LvIfKyOKt1JJVr72SyjP+KoNZUo+SVLyMEK6KFiKIlyKIFSOIELRaVMBVjHAR25prJDPvP/2x3RhcOIjti4fgy21Are4KF23t6tNUckzb4iqnytO0fflzysZj5u9FGy2YqHDmNDlgKbFtQxA2wbZBgrB1qcgsdrLlaanoLH+XqfydfyO4UVtxHGzDdmRiCs7aVVzEHuat+Qj8aQ7mYTtdrmlp+2pUUtHYQM1zKv0gAq1aeO1bZFrO1b+JwpL+uz7V/1aC2EndaCm+fQtmD+/B9L7t7CciwJ5woxhjjrtRiPO8NKlQm2Yf0WiXDmMJlDUb2PhAn7XOhZ3W73toUyh2haKQJWpZfNN4xZy6IgceaFkfUrz+U1qIgyiDSOUJVRd8SAs4VSBEVWS7mu0cyVkal+fYv6YgKgVS6Ray+ncdqqr8LS8jogwmB99zeyIF9MQz2IpR7HS9iN2h78PjbJ1iTr4QQq64E/nCLrZHhviO0/w74LqHI3AOy0Pv4qw99rXaCtXtxvI8StFxjbLjfd+TEXWsk7o6FsEsC+HmViRRx3q+tJtWhTfjcUJZFyzbcKCrqGCsA915qpRtbCvyrMpl2EfHQbqiZpVhrkxF5ep6TXIXiLq9fNehCrJYzjPPev28PgzApXx2KNAqSdAqwWmCqlYyTTE3WWBBxGkx+BitBr+NPhMHUjeZjnr34DNU1v+HrodUv4s3m0Ygl0aQfaUdHOQn7/q9tin02wgJWk/AaTPWz2NkN4pFG5/ffN/IDbFvdxuclzPwnp6A9RIdDoqdrKM+fORbv1N3VW0Ay0gJt+dpl0C7BNolcIOVQBvAusFOePtw2yXQLoF2CbyCS6DAF658Prp8BBzenU9MI5KNqVDEYiaPxfILdZ6fNY5iiszN4P4Ln0d/8iyGt7lwcdCztLwrXcDdP15UnfJzjI78xNYt7NxZ/XpZyPQiNfyf4bYW8bGDc7B72LHqtNCGkGEyOwNbTt2G0OnxorujF26bvg0fewzcVOdpp+u3BAq0P0sTvsoRvMqJ6tWKIFlJWQ7GEuy0T0QJaC139lSgK6m4JXagE3PhNIfU9CxGf/A08skGI57NftbDN6FkC+O7u/6UsMg6oBO3cev8rbjTewjD7DT4x0ud7DxYDQYyVIDfsn4Zv2j9t4YnbNYWwq/s/d/x3fDduHM+j4+ezmIwWcDl0DQy7sfxqsWvwVFcOwAjG4hxVOpvaO/HN4t3r7u92zrz+ODhHHqCVLai0hzlonQ5eklmqszRBtREAKtRKrHjVoFX1uYsJ6xVwJWtSvmi0fbk71ZlJSjKVjp0ZWmxRYWRfVg1j9RRUcTKs44xsKPsbdZJoiKlVLEY4KlY+21ku2KTVGSd0Hgf/4dTSXzqR1QxFLmSBklgnDfuSOHNOxO0h2g0t6ifMAC1BGIJJFKCOz2LB0/9GUeFrg2HJO0BXAzfhuEw7fHKVrJLtgdcS/WTQdYqXJpudyi2QsoETbcm4GcLO7HFakiC8CmCOj+ccuOJyx4+qwwcQM0hbg0U8NBQDrf2Ez7cFM9bLuul4Hx19J8blWrAsrPT6saXmoSX2Zdkls+cOvLGreQu2Kz4RCiIxz3GVcOKhSCy06/DEQa9/sj+KQyYGtM4n8n/JH4//zZoVBtZO5XQYUopGKuXMFYPp/ZVKl0l2hdmdCDLnoaPwRu3PUNbxyxH1/ugpYO8XILKHjDN4HGG98+MtD+o+NRKkKeTul5vxGPYwVH5RtJlQqf/deeH8c3OB1aBKEaWX3MeXvN9iSJ2xvIYpJ3s1niB3wsY4/PuM3xOVK4ikzUKe/h7sAWfYd1vLphhzTswNL8PN533wxsdL1dAA3tt8tJu8j6qiuxfV3FwwTW5pHA14T9PRcbmwTADe2N4FichZQVUEaCqhqsEqlqCrPhZ/mYr23/IvVe1EeQ+o+5kcruuf8+stmipjPlfUgmogEBc3iIQTobPwhQttAloZZlzMQYamHN5Xq8GwUnDB95gRh9BKwGuROnKTQi0tgWe7yDQSNgqu28Hcju3okTr740k9dhjlkeOgFn6lNZEqlzXDispbqty362wSBvZgau2TGUnq0mxyvNL/5sOFAuMxQ8CZgnAUwG6Gj+SVWkpAdJy0diSCQRHRuG7OAIfgSzHfPOBNqPFk+VzJT40qICrCIGrHAcUVESijKyjck2oU8oDSJUSbBefJ5B1DqOFEeo0rLa3NLLe2nl6LD0KxJLcb+03pGyqX3oC5evX/IbNYTYJZhXYVouV4gSqIogSqooQsBK4SnJUoCtOxWqzJYn7Gk71KxBr++JBqiAOtmS1jVYiEGLGmloGquyxZbCqGrIqw1bFdazHGm2rmb8LHKtALAVnUcWQSmFuwhodVPjt4fuPjwNH7ARR7DSjs/J3/e1RU/U2V6L6Mqf8xHe8LBJ5DQkORshw8ENWnTHWbSqCmEx8Fsp0rWc2K59wixbeFyTLoatp+bfK93q/qb+p+QiAlZerzLfiu6G/CUS2vP2lfanaj+Xt6fP1LZQwsAlupshBBJE9Q4SxdmN+9xYqmMn7Ju8WSYLMVMcqxPRc5Hc2/gyf2oSDQJbYFfbotoULVKFpdXKWUtiHUwrGEihrG0YMqaca2Q/quCkAiq1klWnUV4ai2Ibg9zTVplIFHZ7KFMvgVMmt1Kdk3izrasbMwQps2+Qskmm7TVqoGVDKyH62bB5eA+FUFlvy0xiynsEQoaztplF0YmbTZVqk+m8uv43X6w5Ck7t4nw+rPg11/695LdOPR28HrmCuVxmHlefhTNLPIDDWRpM8I0182TTxPC03flavzVLIKghLYCyljpXdxIVXs/qZUhDfKxwhjHUzLecOoa/TqWAsUchaHoC0vFA+x/tcFVxV+ZxNcWDjdW6yVuD5irh9BKwqoFUA894A33ka9D8r0EqHq8zlqYKtUhywtNHKU15up+ky3mf5F7zV8gQttpt795J7zbc67yd49bN4xn/Y8DuJAMUdfIfuxOyqHMYcf2P/fQML11yG7xuEJLMala6SfXBwUKlljLbiSTcSzi3IuLqWSmY+PoX/9pV31C2pNoC1yQrUXrxdAu0SaJfA9VgCbQDrejyr7WNql0C7BNolcP2WQJ5B4EKhShWC0vypxAyShAnkJfsyVbBy5d74XJxASzwK5+QpPDL8J1TkgFLBSruWO772nY1jy5SugvU74RC+xs78eik19j6+gO3Bz26P4NZedgraqT7E7HRxdKSDCliEOhzsHO3q7EXIpY/mdRIUCbgNjDa6fk/XdX1kYneWikaRTqWU+lV1kgBGhCOWk7EF/j2pB4jKSleqE60cRC2yw7zEUawCcs2evYiZZ4/qUjvrJDNH2ds8b2TfbxHf2fMHGO5cu9NL7ErunLsDR4KH8OhCH16k5Vm9dNA0gj+0/TF2mScanrNvd9yDX9v767Cxs/VXz2TxENWMZnzzuNB5EYeS/4QDsecaruNocQc+pH0Yl0o9a84bsJfwS4c13D8k4JXYCVbRJ+zENVs5Spnw43odhGrlXK5AlbqSzZgl00ZVrirqVmIpaGPnp0BXzVoSNiy4Vs+g6iQ7x0QZS9PtAtdLGUr2ZxXctPFR1kqFg/V+NpHEHz25iG+fWx/Uq+xPp7uIdx+O46Yw79cGOlQLSgmgwH1l5xmv1b6FE7jt4t+ssLKSwPtkYA9Gum7HjH8nq5IEW1Sl0f+/BCNItFm3hxSwqmIzZaaylcwio3flDiABfn1RE6aSFnxv3INnJl0c8dxcd6YEw29iZ/NDOzTsCIl6U6tP/Or1laTTXe49qk7w7zWBeDthUoGx3IkJwlkT6rM/PQWntjaY9bzDgf+3I4ijTuOjvfMmGgpmHsF/n/pXvLn4o4YHfoyjyT+ifQgjpb6G8+pnhoEVU1IBWX0EsrrNCQYyV9dnE4MkzhTXyb/lqX6RtyVQMjdWYjO0E1UzZdlJnvA48VDxh3hz4jGiZI23IUGsPxt4Gz6x7Z20UGYgkBXPpGAKPZsqdODS76KAtzyPPu/yb3Ze0zZSKfK72OAKnLLeFW6yzZfBq+dYNxvvb+Vw5XnUG9uB28ceQc9circdnl+xKTWUbLA67yT8fiu3ubpdlbbGCVydpaXgGQVeJR1VsL6h9RufSYJlAlS5GFR0MKgoaicKqjK7CVgxl1WrfOzu95bBqwpUVW8rvCOW2whVsFVd0EoP0qlcvtXo4FU516xc5rFx3aIIJNNGIV9RdctRISs/zkD+ZbalI1alRJF290ArQ6nGS2mNOfmMCUbOL9kLOrMr7R9LDMzmqXKV288gyP4h5LuoXMt9N8AFNb1rUsSVy0bqvLIvlMwAJotCqfg1EWNvevvrL7B8hmvO9tLzaRmBqp53I7vB8hWVLJZ0Ue4LAk/wOaAgKxaA1Bt55i0hXes8j6wErL3zVFW8cB7u4cuwjc4xwNdcAK76CASwSu4YRKKcNQJYda8h1cbWH11yXitQVpkrXl6kat/1c6vXLPmsrAqLoxgpnMcwc5IQUiuSl9DoHsdu7HPswS77Dt4z+Dwsw/wCbet2SXJaawqWB6Rsyct56T1ioztVDuLnCKLH8rEyVKXDVRXQSqYCX12ZK67xjrtyPgViCZA1EN1LaN44cKlDVUkdpKpSp0pTnaqiWpXi77qSFZ/nBu2SG+91e45rpgR4zQxSBOWBE0Xcd6qEoDER0bq7n6d96cLB3ZghjBXf2sXXA0GxdGuzEh8QhQShrDKQJXBWKW28nRt1mRWMpaAsKmRFPY2ezs2XsJfX8T6cVEBWF6aXACodnhKISs+VzxWwKk2FtizV2zJsW6p52L7Jm9t9WXIGnAQbB0pj2G6+qAC3bVTMEtUs0ejaaNKyHXyvpoVyfpBA1lY+BmhlK4+Fhi229bcoNnZSZzfzAqlqu02s7nj+q/tgajfN686bnka3sio8SdvCcy1Tx8pTdnRZHesIku4+7PYksd0W4ftnSoFXLbEM3OgJvIrLFXgO5j1+KloFMEfgSqCrBSpbFdh3sWZim04pWgloVVGzEuCqBaBV9TZNfP4+YD5O8OpbeNByrOlSiVJ58Ct9P4nPb/l3uOQ09j7f7Eb8hMmrAa2O/Bx8VL7z8j3Hm94G60wIlokiYVvCo2b25Ysd9BqpDWA1W/rt+dsl0C6Bdgnc4CXQBrBu8ArQPvx2CbRLoF0Cr8AS0LQIO6V1aEqlNDuQU3MMcucpY17AFEc8SZIXcrEijCzM4N5zn8OWxBnMh2x48fCy1aAjU8CrRAWLHdMjtDN780AfO2VXRxfyyZ1Ij70f2+gv/0sHolTdcRLAokqG04MSVbCsdj8hLAt8oQ70+vv0ID3X0+Uz3iH3CjwVN+wuS0AkvihwFRVQamCQPOvhfHwOyegCVYNYF5VnGYuqKqAqNihiy6YR1Mpkc5j58QtIXhhtWJ4W510MQt8DR/o8/uetf4Hx0NoBIjM7rV41fzf6vTfh6xP9WMiu7kCVDpMPWL6J/9X6N1SFWT+QnmLQ6Hd2/if8dfeb8e4RDe8aztHaM4azPaMoWkfw8Mw3EM41lv/+8/wb8fH8z6+rWvPIYBHvvZW2nlWwpCocdoaYzU4CWQEqWTUAqnj9FalGJ7lRB6RYCTrKtoJGVa5klKmoWunqVrTluR7sRkURS1kV8v5atvGrVylFmSUtI055jzXAQq1Zr0UV6+nRBdoSzuMSlXaMpDsG8njH4TQ67LKvXGYNRRhZlwIbKNSQF4sWfvAz8D848wzhwTQWPQO41Hkr63B1QFeH5nTQSs8C/sk/NSpY+rKlY7xsJ7WkxFbecQG6js7Z8a8jbpycNR44rBy3y1rCPbQYfHAwh7D7SiAHK0u4aCGWwVwkRKIAM45oNhNqNgmIp+gEVYh1kwTqBTS15mIEsabhF8UsWohVwCxXWTFLFn/U7VKKWCOiYGcw5Rz7cZ82gE9e/Cu4Camul5IlB/5b/j34WoFKUE2O3TXzHthFIEvUsfosMfW5kQWiwUNYmk2p77AOJS0OzLg5StntxwLB7YjdjYfSz+J3Zj6NfnYEG0lP0qDwt4vvpWJLvw5bGVmoRfOY7dOwdz4Oq//FKmuvxiu3EGY7MHUfbrr8EFypWaqJPUGoINJ4Qf2mT8vnw7QbvIfX3bLSYd6kYcp/kbDVGVwKvoR5N+Fhg7aCdmJuDga5BKISLRE1ZZBRn67+7rI44WT2EKySv9sJgNWFa+W6Ea83Ap9rway1qlbq9lVzE62oWVVUhnRVnMaBNAFkaEjIsJ0OXBkTzNODynyyqvudTNXn8nekeD84O4b8SxNIj2eQNgWQcnUj5WbmNM1psUFw1kwFlo6F08pesHP+OFX2VkbFi4Q0i/v3oHiAedcQOJphVd0Q9UW2mvR/S5/LvwnUuwlEa0nligVWAXgEpi0zirrSIfdIsmgDVFSzmrtDy5W60r+wGvZtHUzV4LLiRhVMJdNylapMVaxWXXGCqbKclXWhKFfyPsPnp4PqiK5cBG6+g8nUpUXhVtPlbK9RPpWqrSUsSM44qPBqV9NCZu2glsVRgLs79/+z9yZwkmR3fec/77vuu7qqq++enunp6Tk0zLQ0ug8sIZAswBKSFwFaVscYkDF4bePFxhefBZuP8CIM2AsY7PVi1qxYbqFrmKt7zu6evu/qrqquI+87MiP393sRkZmVlVWZWUef8XreRGRkVGTEi3gRL97/+34/CQ3jWTTmk+TwpESDO5C3SzSwHaoOq7T7rBshpuq8qAMx4SqeOwJ11nk0Ya16UMsqNR47LYOdULaM6vNyoXxOLmhnZE6/0eb9au3V3Lh37AaMdSDwoOz3H5Budzd+EeWs9tXIqvTVrjfBYFtAWXwfyeHdQkFVZapW4f0YUwVYmdMslHLuhuQqe2QcVoU7owdkMDekgKk04KkUIKo0AKosVKvqbQHznowNVd0NJ/YW7aMTlejglQpgrIo8ca4CWGP9P1zAM2rxob0y/zDA4IGIORBjeetL12AAWAdkEc6qaK1V0FnVYyGnXIVd4WXAWISy0gC07HT3lMBQZa4KY20HmEUoawjQm7LD7SDpuOfls9thYw4gS59E0xAK3/hHmMoA7zsH9dh2dNGScYMjeRSMhe048M5obGv1tw9DHets1a5wM9WxbkIdy7IqfAsqYv2ugkzCcr7HgbbqrXwh6uC8rmdVDVDVEuAqglYGbNWN+0QX2tur3BsIWtEqELBVFbQicAW3h60sFsKHH3f9jXwWilftDOJsLItLgXH5rfFPyH8b/pBk3O2rZq+nTFv9jRcDkbqh5t+T1TFFrk7L6nM4X3vntgGsVqVpf2+XgF0CdgnYJbCsBGwAy74g7BKwS8AuAbsE7rYSYAezpi2hY8IM2CPoVUovQHEopro6FjCyJ8XAPFIxAyn+ZEbcN07KBy//qlp2/AFINQ/WwKg9F9MyCW93pp8YGpBvrGKblLn8rOj5cfnivkUZ74cCD/yw/LQhhMpHyd8DG0J8DodlpG8c6leGzdlAGHaFd4Lt2N12ku/g/WVQKrG0KIXcSpvAAlSElmI3JJ2CYgojeA1wiLJ+geJHoQJLCHwoJJKy9NzLUowuV4FYefheqF59t7g9U9J384/lt953TG5GVleeccHG4h2xt0vO+YR8Y64fYZyV3S+jkOr+Zc9X5WnXqZalfTy8R77wwM/JZHJMfvJsQbr0jAKvFsIx2ZU+KUcW/0w8OKa1UrQSlr+vfV6+qR9edbXxSEWefdIFmfmG/SUEQ9UABMAF4AJ6AVf/KYJXgLNoN7jaiM1OVa64N4StaCdIW0FCV+wQvacTLTOVTSHgl3Lzc8ugdwEQFu0JtQ2oYtHi8HdfvSm//UoMoFTrUvUDVPrEQ0V53y4NgRDSLbjfw26lKiPTsIlGEIuKWJZFoNK8MpWtDBuI1qCV2ryKYKMjFPd9Wno+P+2Tv7zglZlU54GTQah7vQs2g09OaHh2tD7+jaxhQFdeA5pYpbfaCVU0J859VRHLgrGa/LAFYukN6mneYkZChLJSN5SVYTg/J99C4PQ/dvllEbByu8kN+OZ/nz0j70uuYbNqbuxr5afkH2s/KilZfyeuC3gFVbGokDWEzFrOEdglBD5wtdXmmywjZKUhcM9pEetTqaqM9fQmMjo7HLPyz9y/Lc+4TrRVFHMIxPyC9hlYtj6J9W/NvcfhSosreElcoYvG1LfQ1r5aK3lLfnlo7hk5OPtO8eXTsHL8tlRK7YMMTvcOcQefwSj+frXJxeANuQF1q/meixKPzNCN1gCpFETlgSKVB2ceylQACtEyw+f6KRWrjM+0CF0zoV5TmYYWLISSjOI2/6ZaZxrOAdRzFHxlxtsICVlslaXGU28fWG8ZaIWy1lKzara/rEUEriyFq7WOysRIDXtUwzDVhK46uF/xQGbmxXH2sjjPXBbHtTnFjuX9fSaUNVwFs3h/CeRhBwLgqi96StwIyFUTftIzjkEMO3rFuRtgxfCglD0RKM2FpYxcgtpWibbCa4w+bywPvhfQjstQy2qAtAi8NwRCUS1rsk4trmpLJQuPuqpiFjdnAFkmX6/mCWdxw0TgiLVZ142lIdVR9VnXyrw8q/aADZCVYZW78t7BYGmgGBOqkXGq5s1pAMv8gKyYCatuNPF6KSbdALG8kiWMVcC16NUVdBUcgjZLNwKIq9zeGPpK+oYBY01BBWI7MqwIEbzTYS+9kVuiC/dpVRsqxrQ6ZsKEHjlJlVNyoXRazhVOy6Xi+U2z4Bv3bpMDoYeQH5SJwIQBfpsHw3cNtS9oW6lBG+pzSRJUryrHkKMSLwGwQo7xM6aErmhCdzelPkB+o1ABHkU7jtOx6tSY7+Jx497N8+wtG/BYgecE92grpzmPskuhbZ7GPS5pTo3PuG7Mz2o95DQqQ7PBVndTudn7apQA6wuNGQlG5/B+TUPGxuSDvOHbzhow1sGrhrXhelMaA/UWD+6T6EOwkAt71XO0WeK9rpL3LLMupFIWLuQ1f5q7thihQhbVsTwAsqBE6evgOb3eA7P/blNLwAcQdkKuVcEsqmUxB6V9ALaYHZBcZjfUObfhnWIEzwcD/lcDg3BJmHrM7e03/o79FwYHbj5kcbE5QCe7y3gOI5fc6E/1tDcYykmVbwxcNfpZ1ngnUepYc1UYayB5HvWvvd9odWB8N3u1slcBWUcr+/FcCMukK64G0mwGjOVinw9sSNm+1JVCMNVCqeK9gRtIk4OiLeciACsDtuqWhUiPshVs+oxCQ9RQtMIbqQlcKevALQatGnebfYh/1/2X8knXNwC/dS41+HzPYfn18e+Xr/c/heO8O+5vLlwDXYSykL1Xr8tz//DjTS9R24KwVc21v7dLwC4BuwTuwxKwAaz78KTbh2yXgF0CdgncAyVA+KpYjOJIzIAAlFtyqVlJI2hcRmf1DYBXagQ7XpbKsCJMLy3I4+d+S7alT0keHVkvwopQ53BvJG9Rl6ePRsWFTb2BkfefGRtpWkJa4pDkZz4pT/Sn5GO7i5Dl9gC+gk1RIKAszkIeqCR4vTI4OCI9yhpNpDvgAaTVfrD5Hjg19/Qh0GowDvhKyy+Xm2dnTDYdlejSrGTzmgqaNCYqY+Wh5KIhkFKhWtv1OVl64RXRi2uruzic/eIJf1RCBU18qf8i/+GDCxILrA5fuaE2ciT+XjmdeVIuppuDCB92viT/yvNb0u1YuyOQ4NavTfwd+b8Hflh+4qwuh5I5uTh4TW70zENevihPLf6l7E23lhp/Wd8vP1H8osyJEUhvTOjjkk8ccMgPPkS4qa4jT3U0Uo4fQCOgqgrVrNZIOsBHBV4xINeQOlG5YhBMKVthtKcCr+4FdauN1Ewqulg2hbQsbJJKCJIRpNqIKtbVWEF+8Zs35Nj1lXBjs9/cAXu+H360IDv7jOeAQh4IginlOdNOr+4P+T1ZMsIRBmy1tpmrgFQAACAASURBVKKV+lMros1rAJ2kqrNZ2UM4ZCnrkK9f8Mg3L3kko3UOxewbKCnw6sEhAmEbOUFr/2070FWzLRggVh4d9CZmsIYqFjumdTyXqYq1YtA3GTmQdeViUXSoVb5efEW+7bqCzvJ2A/pOOVgelF+9/qr0t7BondYHlSXh65U9W1egG9gyTV2+5P4j+RyUB32OlYHCxk0T6PpP5Q/JV0oflwyMTrY0OXMArS6LWwFXyP65df2cXwsBunoX4Ku3Q+2oBPDqb/CcO9P2thyuAdzu3ykC67tyN5TBeuLi7k5CGAmBIqJDZmSFg/rdLig+GQxl09Rs8arrIqLlAlDJOq7+rpM6aanq4M9qqladWQa2KiBiPXyyGdOVCldKKcHQ61OglaFkZYBW67bDxb3SA6UjX/6m+BFE8+XnkWE9is+SLUh6zieZWb+kZwnTrN7WdQdLEh4rSHg0LyHANk5P6wAW1Y4UkGVCWWVAWSU3Qa1QHahlQlv8DuBWhWp+TZIy2EPUXXcaMJaOe4+CtdAeI7ilNLRa75L5nDFBLIDuDADqCKjrJtFlWSUraEs9k/iWYqhm8W7X5k+seilYylVVBSusWa9ktQywwrFRtcqAqQBRFaImXEUFqxpwRUXIuzWVAU/FoWYZDRtQViwCu0L/oPlgN46qvi5znnagVKJyo667CV+xzvOJrlRGjOC2VV8U2GeOpbAUs3J43zyXOyensyflTO6UpMvJTSm+Lle37KMyFjL3K16yICvCVYStYgCsoAC9CSDcpuxwGxuhleVwHWA1pkCrGmRF6CrQpOKVcX5igZ04p3sB3O0BaLcdQVrc+wGg+Uop8SL7AMV5AaPxsw9TLz4b32EZvyuvHhRmXczgXBPISiogy4K5jGUGpGV9B7Br2WcD4MqvpkTSRrncj6tUeI/UfXj/9aqMlzVjWuHUWF5d1uQ7DwDJIfS5jPodMh50ymTQIdugFOVVVuDGw5rv2K8VT8mLhTdkaRWVzd5URY7AnpA2hVPz6z8TVKJJ7tkhSw/vkdj+SQz8UU/aNTeoxGWzeFYmg1X7Qj3DAYGr/x2fGTd7XMqqkEDWtUG3FLx3B7Cw/tLdmr+kuq8H9x8XpjmvMVDyVqeByrwCseotDEfQO9IKcNZLXskldkEhayfenbah2gQUS+Uuu2HVamQv2iT87CpjWiJUxc8NUyx3YzmBK37vbBggkvcXJdWVq+YCpeNatIWdHLDAERHKCs9Yme+ERfSH5XMYCGvmPD7rWQx6LV2R3VAK2yOXpQdDZjYrcaDKt8qH5AX9QZlGGQ0481A3Tq2pasx7hy/oQcZADjNb8y703zZrO7NdUCGQhY5mHf0eal69A5t2zpw3YS1jmWUnXAEQ7JJZtFdveEMyi/6qWV9YolBDXpFM0GqZmhXVrQBa3a7kAwb4sOOS/Jj7T+V9ztdQru2+wxt7zPbape5Dcqb3KUkGugDfX5OsLyYpT1GWnD1AugZkEYapVubnUhPL+dt1/PW/W56bkcVPfbjprtgA1p1whux9sEvALgG7BO6wErABrDvshNi7Y5eAXQJ2Cdgl0HYJ0IaQdoTVVEhLPD2nrKZSRU0WzJfUUh4BwBRAk2vH5YOXvqJWvzIRkIs7ajDHrssZmZo2ghCfGR2WN/wrrQPZeZi5+NOwr+qRn3l4UYIhqFsB5grRhtADUxtft7Ih7OrtVzaEfGkPePHZ377tUtsHb694y0ugCHggFYdCjwlfqRFwZA1wraUSsxLPxGCBudwIR1lPoaMvj06LEmx4VAcElHqSJ89I4vhpfFo7HOf07IPy1QdkcPEFeWnfa/KtPdel5Fw9aO8te+XhxPfIy4uPShYda40pjJGXP+/5XfmE6zsty++Gb1B+Zvc/kkOLB+TjAGKm+27I1f5ZKSOA2VuYV5aDPdratllUfvnV8scAD3wMRdU8OHsAsbJnn0RnendDDx8CqS7aDaLDRkdHlawSWGWHn1K8oiWh6vwzkqVyRUtB2gsSwGqWuJT2gbQRtGArW7VujcuDAIyyKUQmjNUQPGMNoCIWQSxa/3WaWK/+4kxM/t1zNyWab/33tOv50G4N8B40hxputVSOUMRVC6tC84Ix+o0JWvE6UupWDKesvG4uLDnlz897AIrh2myibrTWMXsAARzZXpL37ynKaBhlxOJc20mx0yJU668XumpaRxSIBUsoy5bSkPIzCIOGpDqdAWGVmoFY3C91SkqSzCXk+eIxeUM/vUKdZrUD9qGsP5NIy+fiUdgSrn7vpALVv5Pvl6/mvwfbvlMCVRX5gPMV+aee/yzbHO3ZDb6kPyA/p31WzmP0+5YkRwGg1RUTuLokTv+NjqwFG/cpWOySQzPvkQM3n0aAh7eIo7Abew2rtRkwcITE2/+oeLYNiasH6mPBlZYiCrpCHVoLuuqkrFi7HQB2Lfiik7+11l2vZWCr37LsBAldcd64E7WwDGy10dW+R93ylABawU6UsJUBXM0q6MrVYCvXbBNKCSsG66QZAFmAsrSsS7yRsgKuwqMF8Xatrmy03l1u9ndltBPqoa0SoO0yFbUQ6LJALoJaapkJbemwlyTBRxU/BWdZ06qSFk3ikKqyWQzKLb+vMMjGq1zZFppKWdVbVP0jZI1ApnEtGkAVr+96q8CaZaCxAcKxXqhT+QBW+QBT+TCvPhfitSlVqzZJaWIzz9FWb6voCgLE2i7xrimJde2UVPceKQcwkAHXBsEmBos3I7GtQvD8av66nIAS7FuZkzJThBXqfZR8OH5CVAqsMkErA7Iylg1h2o6op473g3iAEB2Bq71qvpW1aatiduDaV6AWoSxAcgaoVZu3vvPhOw9gLbYlO0l8o6tX4EqiktZAruVQlwVw1VS7jHX1zZBp6WSn21gXaIZSk/LQbheKkWqqPnvUZy/qkA9nldpPhKayxZCki0GokAdkIevHYITlMJUFVvEpttmJ7enxoCaT4ZJMhDTZFirJSAAtQCjjXihdlZcAYp0tXV71zE7MA8R6S5e3v1URjK1bdyqhzyj+wB5ZOrRXUtuHjZt4m6lSBqALZSxaFlrTSn51C3Paqc72EsjyyDRUsq4OuKXIhtE9lJy4r3igwuxG9uC+4sG7h5tT9dlYpr5btrz2vRuDRqx1a3+HgS54tlslRdWhJVi6RZGXoDpkzWvuW99n5wU4uM1Uy7LALEJaIQy7WC150iMSXjwkocWDEojtw7FtzX4XPehTJZDVnVXTXBDv/WYhqmcg3vcLGCBYQF9rAYBVoYABsubn1pdkBbhNtApjTVZu4Bnd+r2/9XYxDguDV6iO9Vz5oJyVnSCvQ7KrKy+REAbGArTywaHAH8C9DfBVRwMU+JgAcEXoqtUjI4l75DWHH2c2ACAMU+RF3E+XJYJWULJywr1BWQhaylb5Nt+b2imMFetAlUxyUK5KS6+kpc+RUiBcLz+rZZxPQUksKf3IXK8L1yJa9uv6tSwGTpztfZtcGZjEex0GcXiviNeDQRwtEmtrQqAMZkJZS3VwlrEMCnF4b7wdyQawbkep279pl4BdAnYJ3MUlYANYd/HJs3fdLgG7BOwSsEsACldZWL2ZvWYMgGSXJIbMAMpNvMxmlQoKLC/SRcnGFuXwqd+SidRJdHqKvPxYD+xSjA5BNzoQjhyNoUOnIn8dDMhPwhKlWSpGn5bCzY/KR7ZF5ekJBMK8bgn4YKXi85g2hFDEgg3hWP8EFHQIkDiUDaGd7t4SoO1HoVCAwlVKilmAfISuDHk1qRD6S81LLJ+TYp3dIPtl2E1R0KH4AqUopc1DGCuXherVq1BSaxWkwQjFwDNQSNkuJddfyNcevSqzobXVSHywexpZ/KScREdcs/So45z8iuf/kElnaxup/3fw3fLN0LPyw5eh7BOalYsD10Vzo2MIB7E//aa8bfEvxN0isDdf6ZGf0L4oL2IkYrOEPi/57CMO+dAe1KP6IAQDZAiIOjGtoKOqgtGBzYZfVtw+0T1B2KnV6lc7Klf8KaVuVc2G6oGd1lEC6qI2YSxaFTZAMZqpilXA/bWz0JYA0CnJV5+/Ln94KtPW3/b6dfmxw0V5ehLALe/5DX2jCphEQFBl1lUV5TZVrRiQxcdmsJVVKgyqE7j6C4BXF6Odqxr2YP/eB1Ds3Ts16WrySGAAn/aLuK3AznEd5wJ/0gl0RQtNKs/RipG2FKyDDCazaNRUjeZdvh8OQKRUxHLSnlKlOhCrYV1l2WBaJjVjpRTDhRO1WFiUb+VekNN6a4tBa28GENT9fDwhH4fV61ohvecjh+Tv9f19mU9GxLlUEAfULm9HmnTclJ93/468x/VGWz/Pe+e/0H5IvqY/3fTe19ZGmq3k0MQVuApLwUuw9rsIR9dp3Ps2XibhQq8cvvE+2Tf/JGAdWHgVT+BZ9wIujzaVdTAi3Lttp/j3D6FNtRKO2BroylC6as9K1lCyYrLs3dTdwlq4Cc8PBQKjPlHditlXp2RFDNSwDURel1UHTAr5d9hP1ruaopUBWBmg1QzO3dpqnOu+7u7wP9Rx/SkgS4FZEcMOEaq2ZU83cpeCt3Qs0zDVsE4R4JbmgSInoS3qZ/FeR0UtpaxYq7JqOT7yvq64ZT52eA2ZkFVVzYp/oqAr/I8KHcW0gqhUzgOwqpu3lnlKnVu+3OGnYUt3Lw9VrFTPbgVjpZFT3bsMaH+TU1SLAsZ6S+Vz2XMGiHwXpwiu2zGtaABWFmhVp2DVhwt7Pa1n1pSEf7IKXMWCOzG4Y/PflRXUaMKMhhYgM4Bb1HmF1xNmwWPq1aguF+JpKBgnEXROIKyLzKmV8VktR+5DcFpZX28wcQs57EBNgctQ2loOay2Huiz7RE4zyB7cY4JoqAVw3+CUYHoA54SqYsvm8R0hKocH6tyeASn7hpBH1byXlr1VuIoWvUb7VgGlKCMdz44SVOIULEaVSADLHljMevF+hrc1vBcCbAEI44ANvQNtwzheea/AivtKGllNHRKF1eitSl5AWft7inKwryAHMRXPkvxN/rgcLZyERWHzZ5wD5XPgmmFR+F2wKgw0F/pt6xAKPV0Se2ifLB3eK/mB7rbeXxo3rBfxTKoDsnTMV0rNW7sQMpL5frdER93y1rAu53swIKluMFJbO73OlZwKdGqAnXAtVAEpBVHVgVMmGFW/rDpf/Y4KVRuvX+s5JP5qyh/EfQlAVhhgFqcAtJJB9kPc+tRfWYCNoWFdaIFZIzKLu9jydnulDKvL6A685+wT3+KDEsyNAPmB7TbU5VCj13y3beeoMIRQklBMTyBH3WmJetD3hflMOa/aPZuVvBisuEOmlTLW7soVgD8boCIbdmq20iff0R+WC6GDUhreK3sAL4aoxMqmsUW9829We6CxT4Gde2zINSQugU6vCVv5AVsF5Cpgq3i9epMFWtEuUFkHmhaCGwSt2ArtBhxVD05xvmdVsIrfAUR2bH3bZMk/KheGdsjCEN5p/NN4fCx3D9jIdZOPeSU5HZabMwMylxmVRKhPkgApkxHgY92TmA5iGQaEQCVxK5INYG1FqdrbtEvALgG7BO7hErABrHv45NqHZpeAXQJ2CdwnJaBpSQQ3zEAf1E7yUMFKFTNSwMvuXLao7CPKiICUoIKlT0MF69yvqJKJ9njk9Ye7q6W042pWdiKzW+N7x0flinflaLKKjhH+5/9XGQJ49exDeN32+8UL+MoX8MOGMIyX+YD4YWM4PDAG5Stj24MAsNoL8t0nJ+wuOswSAg25LOAqgFeFJOArRtHU6DfYDCIoFk3HJVGg3aXRIcN+GfbbFtGRCPF1klpqeQWfC0sxWfj2MUCCLexKHEEM1PswOsVn5PjUOTk6ekIKrrUDo/4SVNhu/IgsZsdXlC66ceVZ9/+QL7n+qOXIwjQsf/792E/IIzffgQDEvJwbugaZfoAL2KoPx/L04v8nO1KnWp7Bb5cfli9rn4eceK1+1f/RkQmRH3/cKf2wkKgmFQyHpD469tkDptNusA6uUuWIjv8K1a5Qz5RUhJl8CAoEGYxoMuqYcIkHpIkFXdnqVi1P3/pWUIATrlMFZBHGqnUQG6pYZcnRhq6R6mnxa29NR+VffRvXYrS9zsLDIyX5/OMFGYsY1kEEscjdrBczSeFQvgUQ8a9gNRjLdd6RR5vED+7R5MkJBCLa/HOWF1Wx2lHHage6Yi3jde+GrAqhEdaJtWAz65So/TCtFHjemHmncyDAYoBY1mhY9kzzQYsvGwq6LRALt8nrUA75RvY7crXcCk6tXTBTUB/8yVhc3oN79Gp95lF3l/zUvp+Vv+g/gg5v7HcUSl4qw0aYZMQWJto1fMH9NflfXH+MAGfrkcO0M/ud8gflV0p/G93jze1j29ldxob9OFMMZrj9V2Hld0HKocvIKFtne/Wond/pzg0CvHq/7Fl8HAFYqHlolwFefQdVn/bQ7SXvtmHx79sO9a3lwffNhq64N4QNqW7XrD1mqVgpW1L1BGIyISsFaBrUjLEeFbMQDFU0llepIdHKDn4kBkGp4E+CnpznB15nhs2dlQzgCjAwsg/b9K7LMtCEqowIkgKCGE0ibMV656XNHO0CAVf5s8icAra6X0Gr9q7I9taiAWSZ6loEtRSsZYFbhLMIa9EuMQyrKH4OShHragAdvEVYpeVNuApqVb66eWP5vaNapeGYi75e5B4pwpa9gPkC5gveLsm7u6WAe7OGutSVvS6R9DXpSl1FviKBfHsKge2dqeZr8fxlw9sAZRHGMnI2MqnamJuV8ghOn86eVepYJ9O0KlzdOnyzfrOT7fBe1uWKSJ+rR4bxbjtWzMl2DGDamZmRcRO6Cm1icD3h3waoASpBYahchXZDzRfteNwS1b2WU94e14jls/lk3Z8tEFbd8UwYavkybtcArow7LSEEowHGJuhF8ItHY05kh8zkO0PI+E5FCKsezhpxxmW/LyG7vAkZdSYkUE5AUTAJG7Bkx8panZzDja6r4Z0vGZyAHRRyaFJS4e2SCwwrW04HbcXMZyCfndDAQvnj/QyAFvABNcjI0mWs3w+2D2kVaUBZzLok8Dp8tQpkYR5g1ny+84EM6zleKmId6i/IA70Z2JOeAIz1htworT4QyYuBAY+fN2CsQ5cARG+AL8mODUvs4f0SO7hHChEog62zPqlmRN4jlSRg4HRQtIQPfVpoM6HdVZ9Yon0BTU6ML8mrAy650TOg1J3YNjAUpZooQ6GdUlWaMhWmrPXcJky1QnmKClT47naBUuu5DjbyNxrajYZSlgllYRoFnFW8DWpZHgzqGwektB0WfvVwVgTAjZWymW6JxsYkFh2XdBwwlh6oAlmEsiw4S81XfOqzHwpaebynELKq5YwkYE2ehVrurU9Ux1oCjAW7QsBY2+VGx5Z3q+0z1bFegTrWSe/DEh84IINjQ9Jr8dhs1isJUj4XjMqvwCvz1YlLlnAvVMpWyNN427oK4CqFtoxKeK+swlUmbOXEu6ejDdDKjTsrFakMZSpDhcoAq6hMhXksU9/VfU/4yrUJQPBmnV8i2bM9w3JtPCCZXjz/OlADXGsfdA2A8kxIktdCkgJ4VUw1KIk56EpxCAOiH8Fv1oBJOG5KApa1iRCymrqWfU5imb6OfbQBrM26Yuzt2CVgl4BdAvdJCdgA1n1you3DtEvALgG7BO7hEmCHlqbF0LFlBjiL6DxIzSLoriFgjlw03pqLWU20eFwePP7rMpk6oZad2B+R+SEj8OdCtPtpqGB5QdH890hI/tlAf9NSK8x/QIpL75Ef3XNTdg35qzaEAhtCV9WGcEBGuzG6FKkHUj8+WBPa6e4pgQp66POZnBSyefAkmhRz6K03A6kOLYPPKVhcJiQNKy2KrCm1K/TKMMxawQhb41o0Om50dGimL1yT6DGon5g2hKuWhGtMnL1PSiZ8Rl6eOCNXIldaFpq3iBFf134cdaBvxbpUXqHq1aPOCy2383r4QXnL9dPyUNorF4euwAKElhyGPdMg4Ih3zv53idRbfjbZIju1fqn0A/Ib5Q/j6FfSJv3o4Pr8E055Cupx1YSOfQdGvjvReaIEINDBb6hemX9PlQmAWBWldlXrcCFI4kenSQBBArepQMKJhyAWSBdaChK6stWtWp76rVmhhIiLpY5FEMFMRVQYwlhF3G/bjWuUEBj8g9fn5auvpgXCWC0TbUl+4MGifOIBDdeBsboFYxGSbDKAdcU2byQdULvyyvNXYe8Bi5BOEq1sHt9WhrpbUfb0ozuysz9f8VMcYczHGPlPpaaCQH4FfovKoqfJxtVgXlz/VMsheLWa/WYnx2Sty30hlKWeu6DEHFoWMFa9XABvhGZndcMJLuPclxGQaxqE4nnBiblQuCx/nX1OFvSltnfvkXxBvhyNyWHAsKul3x77Xvn5nV+UvAV1Uq0mVQdkxQCatnNhtLlX73G+plSv2lEc5Cbf1PfJr2k/IrOVKQRDBBn3NmSYo6lpsG7e+M5Y7ioXYAESlUJxSfLFm3LNd1Eud83ITH9W5nvxnbvdWtbmgWG1wfSEshrcufSIUmbSS/MAr76N6XTbG3EP9EjggZ3i6qrZR2wFdMX7v7IYVPEUU+nOVEThziqgCsFmJUuk6pJBYBkBGMLADEIbAXw1v466bG3BgzrsIxilMswxMa2wUhstBzU1IC3mOtWqKmClEARDzUot4wNTB7SzZEJWNxRgFcjdgJUgQasNyHi0fSbtFe+3EqBimAVVqSnBKgBW1jxhK87rde21TsrIXUxJOHFZIsnLxjRxCaptWw8v0b4yDcvCdBXK2i354EjTZ2wnx8N1qcp8JX9VwVjHocI8W1xb0bbT7Tdbn1ZyA1A8GkQe8CK7MY/poKtbxqHeOxmDwkj0lARjZ8Dlbn6APesfkWTXHklE9mIK4ArKcW0l8xZoAFm4QzcDs5reh6nGZN2rcc+vewchzH4aSkwvRx1yDNBVtLiOG3nDzgdA5jzaW5G39enyCKaBhtd89eTFeXdDpZv2rgSyqD5YnXIe2YXvvBhIRkvETm0Q2yrPDlcqoY2UDm3He+iU5CI7AQ7tFi04uczi3dqkEoTBBwvIomLWiqSedViD4L455ToQgIE6FtWyKpi6AGW5ZC5H/ceNn5vVDpnqWA+gXbSt76JE/UflVOk8jWZXLaHuTEWePlWRd5zUZfcGqiwBqNRuWKIe2ifxfVNS8uE41wljsc3iJiCH9+0S3tdLSb+UEn7Rkj4p47OFj3cFUpIJTsuSOwbQtfYO5kCdMtG6plMn65z5r+l6q/y9tW7j9hu3wW3zN5ouV7WWdX7tfdzw9/gNtI6hQFdALsKMDZnTxnnzs94EcGH9TvmCElVQVs3GMBFA/8V6Good1tPG1XsrSwrI2o48AWiJqlmjMgNVOofEYyMAssYBZI1B0f32qHl1enhuvLz7YBHoC3CQq1ci3rJMaIDOMmdlIHZKwuj33aw0A3WsV1178c4UkcA2qCB23cQVAgV7XCPzMozSBAbm2Aldrp2Yn5IMbe8IWll2gaZ9oJPAVcG4n3AADkFdglOEpjhvgVXK8s8Eq6jyZX3X5WhTNXizDnwTt6PhnnRjJCA3xgHy+Tenzzsfh8rVtTCAK9jczqIPkHJ/Dcnh7Ebf+6PID6LarW7d2uxQg9mbEgL4X5YFSYc1ublrQK7v2C5z/YMSc/slBjX+GJ6HmqkKWb8NG8DaxIvH3pRdAnYJ2CVwP5SADWDdD2fZPka7BOwSsEvg3i8Bqg8UEYTE25k6WD2zJNHsIqycyjIP8CpPFQ/0FJbSUO2YPiHvPv3LqqMzD7ubl57olTKDbUiT01nZcxlqR/j4wW3j6Lha+RKpl8KSufCzcrC7IH9nXwEvfR7YEAagNLHchnBiYLuS6g/53BJGttOdXQKEriropS8XSpKH4lUZ104ZgAHVr5S6BQIUDi0lOYBZ84WUpAiR4JAYszfAK4IFDGIYnS9KEKZYkOjLpyV75WzLg69EHpEyhuBN983KscFjkvVAcatF8uQmJTb9GVz2kYY1K/IJ13cUABB2rC35jS5x+Xr3p2Ug9d0yOzQtC4G4GYA2gtYPxl6Sxxa+zjD7mntzvTIgzxafldcre1asx9r1kX0O+buHABJ4zM51BsbRWeJ0+k1ICjXSjQ4WdHqo8iNgArUr9blO7YpWaQETvLKsC6now3rmt2ibVgVnf39rS4BKSZYylqmaRJCngPrVtioW4MWbizH55RcT8s2r7YEF2+Cf84UnCvLw8HLVH8VSmjWVASQLfyBM+cacS/70nEdO3Oz8nh2EncG7dmjyflgNDoQ2EXyhog2C2awTZXQEavDQLfF5RigLx6HUrWgjaE7bUbfazAugDMi0oqHjGOeYKlkGb8dCNkGshluHjoIurQFiafj+eO6UfCv7gqQq7Qfe353JKkWsnQBjm6Wzwe3y4wd+Xs6Edq78GvvtSMESAlaFSiELPjoOXhw8Et6y2EZArtC2kqSQml+5bFvlpvzzxG/KB3JH2yriMuwGE9pnJau/B+uvFXhkiBOgU2UR68dlNhuTa5lZueJbkNn+PDqMkfvyUNvZxOvOPIJIvl/GE3tkPLlHxjANaYayYUVPKavBcvGtto6VKznDQYBXO8Q92GuoseGQ3QiKsig3I2alECoFHkL9BCCuArAIWLFsLciKKyn/NwNoolJKbWqBVp0FgY2tAEejkiPVQpCpaoUnHObxXZUnNgEq1OMKbYLU6SJIxepiXm8EGKkeoioSkSwqb5agnHRTfFlAVpnrxjQ7i+kslEbaux+2fZI6XFHzQs0oNI48KoUgAnyYLwaGsP9FcQFYdwGecSO7SsjWPD+b31nLbvdxdHjY9+TqJbTBqFRV9BtglTU1ACsj04qxvk221QVB7aIg1MG6k1ckBBgrGL8gfkxvxfVCy0mlkGVCWbQv1DDQZqNpEcAsYSzm89mLCAB2rkzox8CFPk+f9AGs6sd00AMlK8BWVvZBtAAAIABJREFUI5wHaNXjhvUu2854f/Glrklo8YQEl5Cjp1EXW79fdHqMedjaJbsOwPpnP/IDuE56jOdEtbW1HDatAafrVaK00NblClfWfhdQpMcBWx1dcsJi0CGZUmf39GbH343n6+OA6t/WX5EHeyoY8NFpKTVfn1aVeSh5OwFkEcQikOVT05Q5rX32AuTy4v7Z6p1sc/bM2Aqh/xyArGx4J6CsHZjfKfnQBJ5hy5XC+Qjj8CO2Vgwwq4lKFuF3KmQRxoJ1K7QEjasEkEsOba5rBLLgPHYlCSgL+QbUsrYKyhqOxKR/8EVZ8r0qMFRbs8jGlgwQ6x1vVWQosf7SLXsBFRzYAxhrv6R2jEEJDorZ62i2KftwDjJS7RfzPOEaLwHEIpSlAcrifCXvhqK2Ln5/GRn2lD7cDzwAt1FtvKgS0PAEFOgGKOhS2cNpeXMAivWX0p3zl7x/0YIv2wzQqoJbNZCrgHMSDUWUQlY9mFXEIM1bndwYDEi1LMPC0Mj92aiUl6DgBYWsZGII196tPNcYmueEcpqLWRO3uwRrOtjTYRysL4CBCT5kL2yYMVqB67DkdcCDJbSBNdwruIT3FBg/SzibkfHYkmxbWpLxFA0A1/scWX5WilTHcuyTb0Uek78ee1re6t0nkRTsZ5NR6UvHpC8bl360R3pxH7bAKsPyDyAVp0qpKi0BXC/3Q8qAPJ4e98vcMJwgzL709R63oXIVVApXBK9WqFzVbdjhGkG/O9SXPbvVO1+rRPXZLrQhVQZ0FUEu9fgkvn+HxDEYKAMVNEP1zFTaJOSqBvDA7hfqZlEMDo1ioOgS+i2jaHvNLsTkxR/+dNOfvXz5skxNTbXapdv+vQMvnet49Nz2/bZ3wC4BuwTsErgrS8AGsO7K02bvtF0CdgnYJWCXQJMS0BGgpxKWimTR8i01J0mMpM7ApmgR0s+MpWp5KBYlUrLvjV+T7ck31VaubgvIhZ3GyFwnVnr6WFR88K36je4u+dU+owO5MeVnP47tPCE/c2hOusIhdB5ghBbsCHVfCIAJAozoTaANYcTfpVR4ekO3vuPFvkhal4AFXVUoK0MoAJaD+UJeBUJ1KFMU0hnATRjRhs5uHXYiaVhd3YD6VQarW2IpxuurpXpl/CYtB4vJjCx84w1Af7Nr7ggho9LoYcmGsnKq77Sc6z63dhweW+PI18ri+yW1+Ayv2mXb70bHz7/0/Ef5iOvllgUw6xmVS/IlyXSHZKZ7XgnXOFy0V3Ki0z8jb5/7I4w2PN9yO39WfkJ+VvucJGXlyMopVKFnn3TK/oG64Ac67V2wH7E6TRB+lwrqCq0tWB7MAtikPlHFJ4i65FfglrEtDz4HvS4bvGp5hu6gFQDr1GAso4OyANixAJ/AAgmotRLqlQOdaM9dTssvvpiSuXR7XUfvntLkRw8XpQcdvU3v59ilb1x2y9fOeuU6gj2dppGwLh+AzeA78Dv+zrmt5j9XB11VaG1gXvOErAzQipAJbzawgsFzi5kqD7c14fzQmtChFwCwGroCvI/itmoo/RhxtmoiiFVG4JHqIM1SAffeo+nX5fn8MckruLV1oqrQx1IZ+UI8IUO0g2tItLz63fFPym+OfEquhNaw+VOWmsiKDMJGWtBBPhzzP7z0X+VHZ34f6katO94rsBvMlP+WJEqfRpEsv286JY7A7mWAO8jOK8bUAXUpR0kue9xyFG2No7A9PgbbvriCizY3BaFCMRrrM6Cr9BPSXVoOrFVwfCWck3L+VfxwG5J0WCuAYMvhkUXZPkhVroAUYX2ksjlfcMGmDc+EgrUcI48NpaeVSZ0Oc7GySeIzAbC8C9nBgLBlH6L+vvbcMRRR6qGr9alaOVHx3ICnqELhxjOLddHNYCiW0QaX804sq6hR07x+zHmlwNUCAkB98KDN4ENwwJe8Kl5kNQVAcSuAk7WuJAIVhRABKyPnFWw1ZtgFb0JylAlsEdQCtAW7NgJbbhPaIqzlhrW4graKBLpSaroVIMkmHModtwleiyXCU/4+KSFrAKo0nzElcKWmyBWM9icczRu10mOjSlv1HyHB9pUr11sIBsAIIAD7zKmCiBoTAEVfaloCifMSIJAVP4/P11Hbtv4hmAdcuAzKgmqWbg4cWM8x58o5OZ05I8cBY70Fq8KMbsBREVfYAKxU7lWglTVP4CqEwQs+3G+AZsMQqe7WQoW99A0JEbZaOon8lqovm500f79kBg4auf8g4DwG8/n6jWc+2iO0barw+c4Xi+ozvo60VbdCU/MJwfUaCs8XEXwGkKPgU7Uat0GFK8KqbGThPUWR0fxB43rlf2m8u7+2WJGjCw55E2OyioDVN5qG0W58AtDVE4Cu9nYBINj4JlfdJQ1QEts6bBetmVCefsBaEdh3duWYp6UrAzOsFirFGy2L+r/XUTfzUMrKmkAW1bJysDCseDloxnjusbDQKgQ8ATAIz2WCWWW1vKFO43iVZSH6cTg11KIJHmtqoMY0oayEU64mXHIl7lTt9LI6/5uVShLoPinhgRcwMO/amhtF0Fr2XRdYFOry1OmKhNprmjbdptYFwPPhByT+yH5JD/eIhnLoNCLuYhvEgsyb/IpV9dpgFGp/jbrkhneXS0NbBlCEG1NP2V0Ftax5wlrGPOEt3Ku3UL1ss870Vm7HgrUalbQIb80CMroS8ch0xC8zGIgwHwpLPBg2raO3cq9Wbru7ElMw1jb9mvRnEhKOAoi6CYAmb/nwAYwEAAWfSdxueTHgyJB1NUXNROYAFF1lvNpZ86jXZdZ5XI9lzuOiK6FdXMa9wphCPRNPLGhT417gUdPGz5oyT699v9p7QP1RRdBOfEfsNXnv4ovynujLMlpqX0G5VcnzPnMnWfy12t9b8T2fyrEeXMvoP1/qba7E3e5+UOWKClcErlZTuarfltOzS4FXDjgGrKZw70I/RATvTLS07sL7E6c+2HvziZEZg7oVgKs4BgLlB2vOAdZgHaWWjGuX7WC2f9UgPbMJw76KZCUlsUpcrs5Py+/+5H9pepg2gNXu2bfXs0vALgG7BO6jErABrPvoZNuHapeAXQJ2CdwHJVAGJFOCnL9KpYIkkzegsAIVolxRkgimqtGZmby4pk/JO0/+Ik1eMLpK5OijPZIJGZHzbTM52XchIwm8gL1/YkxyjR2FWEcvDEjm0pflfaNxefcOBN4gtxwCfIWhW1Ubwp6+IRnuGlYvfIMR2qttZmfhfXAyt+gQG6Er/gxfsguFAiy1DBtLwgIFKl/BpoPwVRFqVzcBXs3lcX3VAQSG6hUVpmoLdXQeZy7GJHr0KAIQq6u3VHBdFfu3i9bXL3FfQqleJTBtlfzaoESnPwVBLsPisj495XxL/q3nqzLqQOShRTrreY8cCzwmjkG/ElpHb5sCr5iGs1dgOfiHEsQI7LVSoeKRXwBA8Hvl92G15dc3R4Z/6qBDPn7AUOdRicE0BNadBErMVEHAXaddjcdSu1q+HS/2iYpXvrp6SKgxCAsH29qz1Vm+w7+nwktVGQtXIeod7QmpimUEgZskjp4HWJvP5eQ3Xk/L75+E6lIbHFbYW5EfPlSQD+zCyHvzEpvPOORPznvkzy94YIfS+f358EhJPrpXk0dGAYbhz6tqWkYsUIUOuayN3TPrR03pyoKuCHsQ6nCig1uZ6qzxHLHsAYvoNyeQ1fbvbvZlQssZnFfaGjFYxaQCE1QZxLktY9+YrR1kgFZH4KlcZ1VZv0tZBKifSx2Vo/k32lYK8eNa+kwyJZ+NJyXS5Fq6Gtwrz3d9WhbKj8nLfT55ud8tGUudr43ymASFuz9ZVvmdsaPyeP7XxOdYG7a1NluA3WBc+wKCbZMADK6boBUhK8BWAK9cDqgQmuk6oCICVy+bwNWCe7MIv9pB+gtOGVnyyyjySNSPQC6vtFp9cDp7xIFOb5d3N4LrGD2fex7PvfYUVNwYvf5Y3w0ohlwHjN6+yguvGg2AgQKyoMpTzfwM4IefC1CnKSFrsKwtQpVHg8WVDtXRmpoV5whBrU/ViqyWGyCwC1AyM+fd2D6VTanKw0562nzSAtdJNatOEq51DxTMCFf5EBxYDlqZdtqdbG8T19VoKWfCVXkLuMJnHYMLtiyRq1CniSPOMaPgNUvdg5DdSggnj8ZYPAtliiysaTNJ0dBG05GlkBQnnhEetF/8yAG0w7poBQM4XdnBYHovBdSSlSAMVHoBY/ZBOZVQVZ84gv3iiQDS6eqXYHefamNtpmqVBc1WIa0qEUl1G0vYjSeVMA0hG9ZofjaRG0KT5l1GqTiyptKOWj0rzL/r8GJzlHJKGYtAFsEsP6be3EKHW+l8dQaIs+FJ07pwtyS69+LzRFPLtlZb57tIXsc7Kq5/L1SHGpMThetF2VG5ho8rqzngoZUOFa6QQwsnxF3YPHsmax9KAPQyI49IduQwpodFi4ytCZQqeI8MDZU6CWQDpCmDEtfRxtMJR3dAmhD8W03lIpqvyLG5ssqnlgh1tyrl1t9PQsH0bQMAr5C3B/Hbrf+k/TV4j+O5U3Auq4XxtHWwYarOKaB6AEg5DOxh/TKEGo09UG1XFSE2n9DmfdEqSk8BMAXg3TCeK+H0NTUfyC+2v28bXJN1IR+BUhYU43I9u5Ex7d5lDKoxE4PZxLaVUpY5v+Jn2c43YSyqZTmURSb+AkAWSX5cQgrCqkJZgLOmkwC9NgG4c/pmxNP7oni730A5r/0s9uAAHr1QAYxVkcMXK+RV1p2Ko4OSPXxA0of2QmUM7+UmjGUp9iq4EVs3FLeX/4xS4MRzk3ljCfVHtcf5DtbhwZDTgXIWs9dU1FoJahmwllLcMtdzAqy8HxOfiWmon53BAJ7TEDG/EHHJ5Yhbrob9kqU82S1OLtQzGL2ZYJQb0CSIsbsxoXI8kLkk7116Ud47/5I8kQWAfAvA7LuxqKx9Vu9baFBoUA1WU3TgaZAnVtMmy/M+wHVYdz1Jh0pfGipXBK6SULoqJtsZoIx7m/dBcfkfRV9IDZri71MpOJy5oUCriAlchbJzFtqtAMfU1JhSuooButK6a44BagCPysbz2OpDyaBfN1qKK9CKOarHJY5pvJJQ6mtMxYWinPsHGDDbJNkA1nquDPtv7BKwS8AugXu8BGwA6x4/wfbh2SVgl4BdAvdhCZQwEqpcNqTk9RxenjLzkkNEeilvWBGWGQBGYHbPq1DBSryu1ot1e+S1Q4athAPrPHUsJoGCLv+mr1d+v+5lrb44c7B+CxX2yk8fjorHG5BAIAD4yi1lWHf0uD3iD4dlcnCHGr3dG/RC7n19L6v34Snc9ENuBl1ZP0KrQapeEf5gYtCgmE5KJRdDJ29RUjnAV7AcTGoARMxOT0MFAB3C6LCykhJMKRYl/vKsZK4cw+LmwWbV0dEzIMXBSXRKO+R813l5q+8tgIAtOjsxCq8cfUay8+/HFpZ3znE84ZfdfyD/s+tPcL2tHX3IOsLyV75n5NsjQTns3Y+9ZLDT7NxHx8Khpe/IwcVvKzhxrXRRH5VntWflVGVqxWqHhkW++DanjHdZ4BUVQQLI9apWGBEZHhTdC+UrFTRfnvwErwif1AEnPtShIDom7bq06VXk9m9QKSShTtHKDvUuDxu5Au7VxdVUsbQsguxpuYCRu//y+aQcn28P7tg/UJbv21eU56fdKusdjqL3uiry7qmSfA/Aq6meNgMUZuCENare8pD3DGOEsBejiFE3qAxHdR3AVspWsKMh6ytPYQk3rBXqWFX1AUb62OvIzHsAH5hmtJQRU0PKYmPXhQKxYOcHMNoCsar3Sz6LleqgOcpUfUbGbyr1hya3nxgsH76ZekGOF061vV89uL//OCCsH8Qzf7mmHkbCQmHk+f6Py/DiB6U71y3He1zy/IBLXhh0y3kEQ5ioqDWVJmylywMKuNJlTwodvthFFywBezy/ifvUi23tT7ESllOlD8tZfQfUnmZR5LMScaYlAvObLkdWTfPunJwLlOV4wKnAqxkoXm128kLNYGTJV4WuetKeZcDVZv3ege6bcmQQI5A9rRXBNus3S7CGKBLKAozFaRFTTQFbmLeWY77gieBzF1RbIkqRywmwjRCVi5AV2m8KtILlhIfqVnzion5YKFdHLD2uZ29mBoAVRmBX1ayoaDUNpY/bDVoNQMFqG/IEgCtaCMI6EMBVWan5GAjpcvuwzTpL3A4LFCXKgDFtlEzgKl92SAxMewxQRbxQUfPGlJ+N5TF8jmM5hG3XlaiSxLrWZ1rFWDYyyjoGFjIWqMUpl3E9Qls+KNDdylRCYBp3GLlZ6ZO5Si9yH+bNKfaSn7kc2NGauwVWXUZCDhlFtqajEN3j56EgYB48byy4hYCv+keo0MBCDIU5859aZn5nrWeAJJ0hKkpl1rzJE7xqTArIxfODWUc7m8+EslIkaPOZa27QBdUDSyErkACYBSiLKmtbnXQoiWWhjJWhdaFpX5j1o73beKwsNtYDylmqukC4xnwum9WE58RLpStCVzwjmLozCxKae12CyJx68J672ansjQC0OmQCV49IsXuq4/PcbJ8sMEsnjEXbd4BZCsrCvFLKbCPN4JlM4Ooo8oX4xokrnoa9vU55YsQpbxtxyXDIUG9SoJRBS6k2kaHGxn1U4doqQmhxUQYZw7pjrMP/nHxxVGqlPLXt1xM1MAhqk3moa646IKGNsqL9axjqcN1JE8hK4FkE69pblQhUFiITBpQFC0+CWVlkHc9jJtUOxlRBWSaQ1ewqYKCdUBatbR2AFJnrZVWpAHsZ6lhvzrvxPgClLKhlbSg5s+LpeUW8vS+J09t6UFM4i76jM4SxdNl3Y/2/TGCgsHtScoSxHtwJuJwmjavYqLOZbgKvBpSFdwfeT6gmzc9tVA20uikAbqjVdQBFdnKEihls8k/ZNgOacxHcUipaaG+ZVojWfLPvXPqd2Z9WRF3VcF1qmBrzVm62jOsYy61c5qA+FGwaFoYLfSOy0G/keeQo+o2UbbWdOiqBLkD4z0RfkffMQR0rcUxG9NZ1uaMfuMNWJoNKcKoIcKpkAVWY8vMKsMoErUp8wemwDdfJYReSgK2u+gBcBRV8VSm3WX8dAXH7HkHf+iF0VRgDQALZeWUhaFkJhtPXxdXwLqVj4FJy14QCrhJ7p6QUqgHAFnRVRnt+qZyQRcBVBKyiZcQLOAVoVWD/botkA1itSsj+3i4BuwTsErBLYFkJ2ACWfUHYJWCXgF0CdgnciyWgQYZfR6cGe/aKqZuSQCd8MqdJlJ286GgqZovimzktR97412ZHqcjJ/WG5OWQEMkbn8nLgXFpu4CXuw9sQkGryYlrOQnr/6uflh3bPy4NDXvEFfIYNoTeo1LBoQzgysA3zYQkDzAoh2+nWlcBa0JW1F0VAVYUCg8NVskoKiUWo68QliwslC8vKJVoO0jbNTLRfYq7v2VSWg/GyLH7rtGjpM6seZCnUJYWhbaL7g5JxZ+SVgVdkMdB6dLJe7JP8zA9AeWRqxbZ3OW7IVzz/Xh50Xm1ZuFddO+UfDPqkP7RHjngPY/QxOl1UUEAkDIuSIzP/D9SvLrfczh+W3y4/p/0IQpjLA38RDGT7sccc8t4dpk0gA3dQMXFiJKVVhSqATcpUvAoMmMO5az/HQAfVrgJKWaQWqPCjHlLxipaDdroPSkDRjLh/Q0WprOUlDxvZHO7dK2IDhHtgSUh48o/O5eQrRzOS2iLWoy+gy0dgM/jB3Zp0b3hgMK5jl1ccXp94AH4wYELQg4lhFiugQlir8fOa8RQV5bCgKm7PtHpB0BAolKrvRUSplDpWG4EZtUNKvoIRHuUjaGQFarUXKDW2gcClUsRqAmIplQxkSiHwtKsgO57bCMpquO+q7xou+bnigvxV6jm5qF1puzKMA+j7e7G4fCgDcK/ur7jtN7ufhhXgp2Tn0vYqiJTE4zqFDut+wB7+FYeqwR7qf0jE/d9wb2vdUcsw7dfkGfnnhU+icxfAaV1yuKDGE7wkrtBFcQcvitPX+nnQ9kGbKwZxvg5CKWgy5pbIXJeUFnpVKGyr0rZgXN41dFmGA1sPOmzGMegAH0sAgZnLzL5uBQYzl321ZZwv4bsy7HJ1LxRPreeRghdLgKpuiC8ORSsEuL0Jy0Lw+u0HrYJDCIBvl0LXlBS7Jo0poCsdamKqLlONhnWc81ZuUrAG/GKBWY3z1ufltZVWmzkEW+IFl8SLTokB/ouDO4sXHVXAygCqCFbRjnYzzuhWbKMi0FwD9kRIqwHUMgEtC9SqfZ+S0Cr3h2QlUAWrbspKwIpg1ZLgOtzCespS4qU7HAQsD+WNsbBLtiGPc2p+7kLw/05KGwaz8GzxQB1BqWTBtpAqWf7kpVtSR0vebsn1QR2rfx9s+x6Q1MB+0QK9Csquf86zvMnpELiyoCt3PgrY6k0FWzHzXrPZqQwQNTtM4OoRpXBV6N25LhWv9e6XgvJQGISxlFJWPZiF7y4nYC1oKl1db9N+eq194Zioh0c88tR2nzy53Sv9QRNEJ2DYRPl6vcdV/TslZdSQVdtqlWwSNFQLy2NwQgHtpzWbbdxnpaLFdiAhfqgNoZ3pBQxIqNhoGxptRCfsXH0xXPtLsPCMnlNTb3IaoHwH7boNFgjtawli5XpQJxSctVs9e5lYJ/jWzWahoXnV7IGElhVsqh2wbHRAJdWhI9cp3cTzDjmx4AKQ5ZKTC27JrkPl1vhVXVzhswCxXhR3uLniSePeDccq8g6oYhHGGqkJmnZcYrrHI7mH9kv2sYOSApRVhGKSpcBi3L2XJ6UeyPsHzrEX515pt/HRjmVqTIUJa3GgAwdolNBuUU/0dt8H2jgCBVrhnQM4ew256nQwCdoh7nRGPPG4eJE9sBSvRG+KHptTyyIpqDXpIbxDIaOPzQEFVAdAe2Oey+unxrxAwXM1FT11lnEtUUW/jGuphPpWwnwjTFUgWIX+nwKuuTy0w9U/E6AqAQzcSt1hWvgt9Q6ZUNYwoKxRNZ8LbI4FdBun9u5fBZXgwfR5ee8sYKyll+Xx4uk7Wh0LPOKqKlTL1alqylWKbdpCmKqdi0CHLWn25pQkrvklcTnXpspVbcsOqC67YDPolwnpBmClbAQxiKULtoIeWJQ3SyWfF7DVdlgL7pQE7pW6z6P6EtCDKzFHApBVUsFVSyZwRSvBjSQbwNpI6dl/a5eAXQJ2CdyHJWADWPfhSbcP2S4BuwTsErgPSoAvXZoWxcsXuvCgppJO3EBgPicxQFgp0/6onMrIXqhgTWJkFFMBPd0vPo7OcPTKUq3ju16JSTCny88M9sufhZt3cGSufF52ugflsw+lYUMYAGSFETpeqJjAqiEE5Yr+vmEZiAzCKs0pPVDBstPWlkA70BX3QNl80E6wDqwqAxBIJRckB2szQgp5qFkt5FPogDN6Jjk6tIJOt8au4DK2kTlbktgbLwIiaD4KvewLKPCqHO5WHXRXw1flzf43oXzTWlGhGHtCCvMfQe9gI/VRkU+7vi7/xP174nesraRBlavfiYzLr/RX5Ij7sBzxPKo6uNlXz87SMXRIPTXzh+Ivr20rla34AF59Vv5Qf2bFiXz3lEM+B/iq2290ADugROIEfEWoqoLRuBWoauiuIMArdLAjIFCfCFsRuvLTaq0evPLA2tOLUbE2eLW1FedO3zpAqwqUsQr5nIKxtHpVLI6Izydxzy7j/q7LLx9NyJ9daF2v2j3kPVC7/9gDIm+fRP891SnWmVgP3KgDLkBXbo9XXdP1Nm9tbRZBDNYlHfUEISGlnkVFDR3bVp+5XMXyWocBWIYaolsaAh0l5dljgE8ErtTfE7wyYYvm+1YHbCjFKks1a42yJ4iFwAZhrGaBPnX/JhxmegjxKErYP42BWAQhqZiinAvNYNGlwjUFYs2WbrZVfFzpAKxmfyoal+/KLwen5n3j8kb407Jr7rvEV27Uyqpt3ud8AwqXXwUw114AfME3Ki8MfEgWMaU9zpWcU06XojLrmIPl4TVx+tvf93YPsqKDHstNSp82KnuhoHMIAOuEG3ZseH55qRyBepReKkgM6nEoCqgfrP+6rt+nXm9WngF4tSscvd39/+0W1brXo9WSTlCLAWPWbQavEcy8nakYGlYqNYVuwFbMBK26qbRZZx3YGGi1PtctV2p1vMcqMAu1ju0hqBGmITmVKTJDPQ73jgwON4Omh5o3p2lzmioCqsJ6VK2CmOx9kQh09EC5rhe5J+CC8q1TBnxlGfWmZQigZcSZlxktLBfy3XIt7ZVZKOox00rxTk1deC8ikDUWdhtwFpQB+Xkcn4dwfGtZ4t7KY1oOZlEti6pZbSpmoQ3hhyKdH0CWpZblQ9CPxolbnRY9I3LFu0fOe3bLWeduOeOYwjuqV8J6Sg6WTsmh0klM35IpfXrTdyUvXjnt3idvug/KcfeDcgEDNMp19uCb/oPr3SBOw3y6LAuw/d1o8kPp44lJnzw95VPT0B0GGK51fLSEy8Fms0DbbouqUXykCd5jzk3rSoA3HqqpKlXB9pMDbWx//JKCsfxR5KVzAIqvqLb1rUpFwML5PsBYvbDhI5TVu0dZqqoxGezXIZCFy4BTVTsbq6iyKrT213p3p7JqRS5Fy3LiZllOzulybZ2qaQ7vglLE8nS/ApGp1vA9d3zPjCgQ66nTFemCwO96UykSluyjhyT12CHJjA3CIq7U0ibQY1ooq6LCeSzRChTwVbM3BAvCsiAtC9qqAlpmmRvrUeXNAq3qtK3avOYcpZJ4EknAVDHxYmBEDbSqfXay/bGpCW9cBLEIaAHWUu86VFxGrqBeEaLvNLEo+N5VQv8Fp2VM1TzeFeuXGcut7zHF+1/t7+rnjXX4fTuJv58JhKtKWTW1LKgtUgnNTmuWANWx3jl3VN4794K8J/OKDMkGaMkWZV3C+dDwLqZs/kxlqiK6hTUP7muWOpVp96fUq6BOxXf9uyUV04OSnn1QUtP9krgNcuVbAAAgAElEQVS6JHqx83dbDwYjDOQiMhqLSTdUrvwAz9cqgWI4CGvBKZnfPyGXp0Ky5EzCMhCwFW0DK5jXEwB5O6/X7ZS5DWC1U0r2OnYJ2CVgl4BdAtUSsAEs+2KwS8AuAbsE7BK4V0uAnU3FIqWmEUACSBNLz0oSakcJDLGnFaEGdSPvzFk58uovVFWwro375fwuQxZ/eL4gD51JySkAVT84Ptq0mLTUAclf/4z81MOzMhgJSSgYVDaEur9but1eCYS7YEM4pWwHhiJr24Tcq+dhq4+rXejK2o8SOv7yCMJbViZFdEbmcX3kMgnRioCyilC+KhZksZAxAzjs4qLqFSGnWm+v6hDOAvp4KSvZmW/gK3aKL0+6yw2rwXFlOcggbcFZkNcGXpOZEHpkWyS9FJb87MelnD6wYs0BScgven5D3usyLDTXStddIfmp4YicweiwI+5DyI+qjlOOBGXH+qH5v5YDS8+12oyc1iflS7AcvFgZX7buMKrLl2A3+Oio2U3Cjn/YDXL7FYBWussP+MoH6XyvVKAgUh+Zd6NMguho9FEpywSvuBU/oKsQrAZpw2YnuwSWlQBGKZdQN/M52LUBklQwDgJTjkJCjYZnOjqTk3/9QkauQTFhPYmX3ZFJh3xsv1MODJoWNB1uiIFpNzpc3V6/yi7UgZZJKRgAnqnaBJoWXepzzSq05XawAq1EGChhEFqFW8hLqXlDXUAFVcwN8R5Kq0daAhI45bQ+GUAXwSzDolCBWnyuKrWEJkHRepWsZXCWGVDB3zsARrsUiLUyyGJYFCEzysbTy1/HZwVhmXBZmWAI5gloncifla8nn5c4OlvbTUeyOfkpBH72AeizUhFKfUd7PyzhxMdkINNbXV524Bnhuy4Dzv9T+nUD2G6V8rgHvtL3LjkZOSDXZRF5TqblJizFNt/+olIBfJebkHJml5SzCKIDvpLKcojMB+WEiWBWJoMZlccCeQRoCbsBwIvi2XdzCRnQegOY1uo4+b3XrcsjYwk52DevIF5viSpjGw+Wt/Pb9+M65fCYaFCnKfUgY6r17sD8Dlg6AbRS9aNWbzinAaBKA5xKg4RKoX2TRhuYOQNIKl39rOMz1+MUy7EuPxvZuJfcjwkxMIBULulD7gVUVZu6q5/7Qm7pw3cRH9tVJoBuho2WQbZs56AQlfqcCb+zTKOwub6RKMp15NpUU5+XoFx3pyaWDVWzCGPVq2dZwBZhl9ud+IwqmXaGBqRlgFlUgKHaGl4DAbVQea2ipswE4sqFnPRkLkl/5ryM5C7KeOGC9JaXtvxwNNzLZyr9MuFYaGkn3unOFLHt1yt75EX9gLxQflDeqOzGm83qsHGn279T1+/2O+WpKb8c2RGQR/GOT1dfow1jtC3U1KK679SDqNsv2nESxCqatkuErZi9yIZF4uYlttN8scsGkGVBWbFboxhnHYUW6FdQVr4fGQpynJaCg2iRQtGVKk5YEY8p1a7l6bSEWlUb0lzWWCJx3HNPzhXlxGxR3sI0Z7Y12y45KBt6umH9CVUsV5sQvQs7+MglqmJV5LHzFfFugC8qDg9J9vHDknz0oOR7YLOMUiCg1yxZz6DWwzJW/jX/1lCzMiErU9mKTzELzFLjNvCny6wQ0Y50E6wCSOG2VKzwWalZYZknlVphS9522d8HK1pgVz24tQzYqgO8DNBrOcRVgHLa3MCwzAyNI4/JzYFRmR8ckXRwuQLvvVCUHDDgpWIasgfPdRdAOtp703MAGkjiQbuLbRUvykhNsczN5fg7NeVn1B0v7qsj8csyNfuGPJR6XR4qn1fvSI2pjGs/64SNOfrWygT5MO/J94k734s6EMGbDxRyoXS8bF7Yr7wciMsHNJmbTEl0EAMf8Y5JzT/aLYuDMt4a5vFuikEz7HtEjzXmjX5IGAnie9z98DcOQJhA9tSU27DmOVWfq9+b61h/x7sm+03U32AbGAzqcHb2zqZUrhb2Smb2IGwF90tuaQHtptex2Q4hNhTxQLoku+fmpQ/v5a1Sqjco5/f3yJv7fHJirIg36oRkm/S/ttrORr+3AayNlqD993YJ2CVgl8B9VgI2gHWfnXD7cO0SsEvALoH7rARoQ0g7QiYtjdBnZkkSOUBYpgqWlsnJ3mNQwVo6qtbh6+fRwz2Sgf0Ge+7e9hqkzjNl+bGRIXk5sBKgqsDSKXPpy/J0j0f+Fqyp/BiJ5vNB6QeKR7QeDMCScLR/AvZpQRkI+2ygZJOuv06hK/6ssrUCsEHbQaWAxQxVtHIxhZFaGtR1MoCvKpKEOkhMy6oORSqoGapXDUACOnmyNzwSO3ZFSukXVxwV1TGK/VCjgDy8AieQZgOz8urAq1Jwtx41S7CvAPiqUjZgQCu50VHyIecx+d88vyODjmTL0vyvGDH7b/t6JI+Op6c9j8gzrserAcIQ5LiPXPu/ZCDbemT9fy69T/5F6dMw4KmpuBFS+dgDDvnUQYeoQBtGzjuheuVQwFUA4BWAE3XsUOXhqFMssxI7woLYAKdWssGrlqfTXqGhBCoArgr5rOSyWdRdwDyoyw6lDoCADKCD/3Q8Jb9zHHW+zUBHGJf3d+92yPfsc8pwuP3gMdd04Vp20/YFI1s9XgCIvP6hRLDsAufocNYJBVMxCM8pP5uA1S0+w7wPGjAWglgESqkwwIAWwSZ8QZUsZVOC6VoBSgPQMoEsUzmLge8aoFXXid1gacjz5SqkV1UPalTFInBFy0nm+kSQ9iV0mn8D9+MsrGjaSey4/0g6K19CUGgMKltWOhc+KCfC34dO/DBGKmdlKvecHI4/hw77tZUG+fd5dPb/ce8B+auuMbniWAJ2tdRUbaCd/VttHbY79Pw2KWUAW2UJXU3hJHamsOl26DIezMlkKCfbwzlAFDkEJ3AWE2kpzS1KcXZRyrEWzxhc7937pqTr4G6A5wxjUO0Q1zL2z422lwdBYp8JZHnVPLKWUYCWDzYSxnwa88wpBE5al+9Gyu1u+luWpQ7VSgJWua6dkgpPSTQwJYveCYmXfSZQBZDKBKhSAKYMyMoCrYwplxXuYIWl23FOvAhe9gcBTVWzq/q5fjnnw1DIsaCq27GvOci9EMqywCxCWdcTmswki8gIu9/BZNwglMAMGIvWhu5l6lk9vhp0v1a5ErjN4fpdkQFM5AhNYZrF94SmcnjmW+tZy5pN+Td5U2Wxk3M6KDF5xHlRDjE7OL0kXY61VWM72f5mr1uC/eeJyk55gcCV/qC8qgNekTZA8M3ekduwvZGIR961KyLv2tklh8aCqm3WKhntmDowy2wb1ZZhC00A1+XLLJirhruordaRQAYTZC0z9qrxc6t95fe0jyMcs9nQVcvfxu/SatdvWhcqMCsG+2Sz7d3y7zdhBVoBV6GsflzXALQKoVEpUQ2Wgw3wG5aCE++Rppgj2o2E+9VprCbC/ReXNAVjMU/HO4FeK8pCmiCWO3IKz4r2IIYgLHe/64xhUXig9Sv4qiVW4cCuXTskQxjr4H4p+t1QByOw0RkxvRpo1fTaQuE5MxlxQz7VBajKDaDKmCKrZfjcBkixCZeBvYkOSyAa6ZIL27bLhYlJubB/Ui5vm5DrYbxLONYH4lLJmO9FzC5OcW9wE37iFOrwLmQ33tNdqIAuDH4kdBjCu0pI90tXJSwRCeEdwIV3AwzEQ9Xxoi561VSwDHAUp8uWG99DWLS6rhuXeuPdnTBiojgPFfvryNNqWtCzeN3GoKhgABmDZQPG1MjWPKZYzvVK6BOsxDFYEvsfwDoeP0BHAFcl9HHx/d2fccvotS7pWcT6a+o0LT9JBK9mJ6HONIj3VGvHlfW3QTKq92YOgloFCraeU1SE5nu3MTX+WcuM54mxCT0HK9K0H4M50Ted9qlppdDkfRH3LocTgJcLzxU1RSaYxSmy05rHd+ViSPKx7bALhr5U4Q2AV282HYS61uXpwjFORJMytZiQYHHte+61YZe8tLciL+91yDQGxd0JEsueqE9e//KrTQ/x8mWAfFNTHdbOW786+kDuIvT81peP/Yt2CdglYJfAppaADWBtanHaG7NLwC4BuwTsErgDS6CMAGAJwT3Ki6cT1yWey0AJq6SsCEsITnlvXpSnX/qnVcWGWJdbXnukRx3JwGJBDp1Kyd8Avvo8IKxmqRh7mzjnPyo/8/gcgKtuCQcAm0AFS9kQQj1roHdY+iMD0h3wiB+WanZaXwmsB7qyfonB+hwsBzV0BuXQyZGj9WARtmU6YCwGbdJpqF+VYZeTkyQ6kY1XUmPkWWPiNZN6MyCpCy+g8+Hisq/5V6XufilA9aoCmzGmEkagHe87Lpe7Lrc88AqsR/I3v0dKicexbq1Lab/jmny/69vyva7nZaAN8CoGVal/PNAvz6FTielpL+ArJ+ArDv0G7DGRfEuevPoH6AxbqdpVv5PJSlB+Vvuc/Jn+5LJ9py3bs086ZVcfwSsEAKD2Ip6Ishms1EEnFaj5VJRFkxHEpNJVAPvGEYlW4lzAVLyiUpyd7BJYTwlomgb70IwUYCPqzMWqm7iSKMi/eSElx2ZWD0hsw6Dg74Pa1ft3AiaE9H+rRHUrqrO5CV0hmO8mUOVBHcD1j15aE7Cy4CoTtqqDDVtt/3Z/r5SlCGMphSnD9oUKWYSyCGPRtpCBrHaT1WFs2BqyY9kAuuptDh2wmXQRoOO9WalmmR3QHBGsVA2MgKWlikUVEypiUQmrPuUB/nwrdVSeSx3DfrcXSONI6E8lU/K5eFK6ze0l3L3yZs/TcjDxkvRqqyuf8Alx3AflrIBPnsfo8pO4l5WbjJput6xWW8+rDYkGhatMai+Aqx0oxs1V1KSewVioINsjedmBvLO7IH6AUoWZBcnfgDUvgCyqZVkpsGNCuh47KO6uSJNdZjuHcC2zMd8sQOFEnXBCJdIJWw4+Elw4d96yAWN5y8gaMuEsDbloTbEM14kH2Q3VOxdg6bs5EbRagg3ZjHtCrjonBVo7clbfJqdgH7lUdCsFqvZr2t1cEhvbdx8gcAVPBWpgVb+pTNUIVdF27HZCVRs70tpfExy4Cc/HmnKWtgzU4rVzp6Ygztc22BmOhmBPjZ3MEqgyQaoaNKUrlao7NdH4dwesZA0Y66KCsx5wXEU7t73nzmYflw7w9VRlu4KtqHJ1TN8naamzH93sH7zDtrdjICjv2tOP3Cf7hgKGRo9S46y1Oxzq+X7n3lHrlbkURGNCYCzqKh62CgRWv87qwJcFmG0OBFa9BFDGXtjwGipZploW5m/l85lqNFTHKkAZshiBSiSymoZHqu+lCkjATqv2IzkHXBqG2y5V8QwGgoqExwFiMZ+62b46lsMNdafel8XTcxRtmkzbtWMASr3veKsi7zwJRcGl9d+zdbdbcg89oGCs9D4oY0LRhm3gehiL7TAX39kbFK2WgVaEZdAedkdrYFUNsMIyDFhw1inHtn2gt3FFLRSCLXMvLJl7VC4gV/j+hn4hJwbduQscCJIVl5rHuwgUvFz4zsV5vFvey6mE99cre0bk8v4xKeH9xYv+UQ8evBUOQHH2i+aC2pprFPUFCnsY6ORGu9zFARMa+tDQTq/oaZWlwmu+s3urz4nBqf5tMqjyhPR4h7YMKE0Wl0wYi0DWtGSx76slFwbPWlCW0+tFFxYHTKH24L0/XOmR3eV9MqIvV4NvdY1kMJjnWmRa5oMLZvuT/Wf8j2VGIJ0DsQwwvX5e/S5fkLAPaqr2o27e/E7XYG2Y8WKwMbNHtBSmGYB1+uaqIvI49XJUyvlXAWKd4t201aEv+94HaGs7oKvJpSTe85rf77j0zITIsb1OOQroaqGndb9MRzvR5speqGL3uwel3zWAab/0YTrgxWfk+GJSvvTJzzbdkg1gtVnA9mp2CdglYJfA/VQCNoB1P51t+1jtErBLwC6B+7cECGARxKoUsxJP3pBoNi9pKF7k8d5YhArWvld/XSbma0pGJ3ZGZH4bRgqjk+7xNxLSlSrJ3x4fkfN4EW9MFR1Bsgs/Kx+fLMhjYw7YEHYZNoSwW+uB9VQAI8629U1CBcujICw7dVYCFSgA6JSwWeVFvdXWCGYkc3lIVCOYg/PpgOqGE1l1PwO+yiQJX5UQ7MwAzMLIUY4eVapXyzuS2HFbWHRK/BWMOF360xUy26VgRArDE4iL1wIeS74lOTZ4TDKe1p2xJaiY5Gd+AIAB6CakXknKR10vKvDqIeeVVodZ/f75oF/BV0sYwcf0FJSv3ul/CvAVTAQAIT56/Y9l78JK1a7GH3hD36UsB69XauAhBtfKZw5BIQgdIi6AVILOM/HCqovQyTLrC3QpoTO8AiiFsIofnUoBdBi56sEr9KcEYTMY5H7Z4FXb59dece0SUOp2WdTl2A3cN3LKllBHcOhPLqXlK0cLCK7U/v4x2GZSxY33bV6nzVJV3QrBDSfqlIfACDtjMRXaDxC8Yl7l77fyfFlQS73t1bJ51albBzsqCyzjH5Pq6DXnGaQplAtKVaFZohJJvUIWLZuUWpZSyUKgR0lpddb5bv1OLeiI3waI5QRcw1HHVR0DBlAt+0PO4zd1Klbh/s2RzrSTarRNTKBz/a8Sz8uxzIm21QAi2O6PJhLyQ3gm+Fc5FpbOabQDqIh5zI8RsMi5LYDr+qQbNlQjso3ZOSoBB68xASDslmvpoFzLBDANIJCwNYomDAqMhDTZ0V2SqR7kMOCoxCJGU+fFO9QPtQeqM1qQVQ22Qk1a/ZJXvC6eHQTUAQM7qJxoCcGZzwAnFOFcyB7UNR9UFX0IDmHN6lYJ/vFSU0FTQnm4ThwFBIPygLHySUB8SQTQTHirkBQPgkReLPOonDA+M3DUYaBoo/WYcMRVPEvPV7Yhj8s5QFYXMH+xMnrfqNJ0WoZ+qAlaKlWEqPqVFaABWBlQlfGZ80F4y9wLUFWnZbTa+rynJvCCYyhnAcyCYpZSz4obalrzmdsDCW3W8d2p20HIUzhgwgKyCGftdra2HF/v8RDWJGz1IqCrl/QHYMazXDV3vdu9W/7uwbEuede+QXnX3iGZ7G8TNlPSIAS8rXYFlD9qvnXV5VTIVOvdZ6kZBMYiqOms8IMFcllLG5ex6MriRn+Lb+mMeJfOiTd6VnyLZxVofysTIedScKAByhpVn5nZV2OlqkIWLg0dDQ2qR56Z1+Q1wFjM19pRxwKA6Y4cF28f7AkDHchboUx3zAlALChjnXZKeAP36DKAo+zhRyXz2GOSnRxVQIcyEkTbygElcFccIBUAK0O9itOoMY1imohjcNrdc92X0YxMd/lEA1QlPcNqEFyxx4Cs8l0mbOVuv+/NMGqnrJJp60YgrQHKIrhlQVpVYIsQF60XLXDLXIef1b3kLk7c+7y/XxJQY01075AYIMdsEABSXb+PYVGPflYTyFLTigln1S1Dr+uqJeF2eAFkjSsYi7nPN6reB7YiZbSEAWQVDJWslLa2PXwPoJsDPUdkIrSvo91JFBflVPwFmc6caftdtKMfWLYy37/4fs8Xq7p587Nlgm18b65nvcep/gDrXc4YXFl7xzM+83ueV710teNdDMN9YudCXEbjeF9rUh00nOYT2x1ybJ9DXtnjkETo1kBXPKZeVx8AK0BWBK1c/dUchr2kA30/6PCkzDkG2VllKjI/Oydf+oH/qWk52ABWx5eH/Qd2CdglYJfAvV8CNoB1759j+wjtErBLwC4BuwTYV4hgsRZTcE0psygLqQVYzcGKEJ1rVPVwz1+SI8//E3EqhQ6ANlBBeeFwH2Aah/RFi3L4ZFL+OByUfzQ40LQ4C4vvkcHE0/L5x9NKBcuHoGwFNlRBfwQ5IKN92yQcDCkbQju1VwIVnBc9jw6wdYJXVEaJYzRjCiM1VagJsuguBGZBOKkdINhF+Cpf0GQR6hpFqmGxY6iJaoqOfUidDkv67E2MKPtL/HUteFUGZFcY2ibliKGapn4K/071npKz3WdXaqM3HH6l4pLi/AekGH0HukcxCtb5pnzC9R15n/NV8TraH1lWQl/FL8Fu8PcjUCQxoYsn/Y/IuwNvV4HJrvy8HLn0e9Kbm215Av5D6cPyS6UfRCgJHQ9memJM5AtPOGUojA4YbwRAF8Ar98rruYLOsgo6tF0uj4KuAuaIPms73LUQwSuMtLQDpi1Phb3CeksASkoaLGdzuYIUoWyH4ZqShqXA30ynlG3X3n6HjHdZHXymdRquXSeADxdBK4CBbnTauwlaWR2ZBG14zcOCwOHGqNhlSm7myFULbloDfqqHpHh49SCUNV9VDFIjZM1/5u+pT1sEfBFmIojFrLWwhKOKgGVZyGkB90lLKYsqWVStWncCWOOEApOjbHTWK0vDqs0ht0spA4zSBmCrw1aWkF0Z0zIBMmXlYASQbkK96s8T35a3chfa3pVhWGV8MZaQj6Yz6myeg5LlUYyIPgro6lU829NbAFx1OyIyAdCKsBWnIUd7weRsyalArGnkq5mgzGXR9ujADqPtQsGKAwFdJrvL4oPqG4EiIxvFbdn+EI5SxW8qTfAscD1lqafOmqOqNKH+xhQ6M/6G3+EsW4AVNmKpUnSyn63WdWJPuiQjvY40QOcUpsxp6YFeTB/me9Qyax7rmOt52ngelxVoNdwAWo0DtBpbZuHbah/v1e8DuK/2hbzSD7/XviAy5uuzWm4uI6C9Iv3/7L0HmCTZWab7pfflbVe7ajPea5xmNDPyIyEJZBASixACJIyExAXBIpbLGqGHXZ41z132uXthgctlWaEFpBUraSQxsoPMeKux7W11lzfp/f3+ExFZWVVZlZlVWdXVWf+ZOR2RkWG/iIqM+M97vr8CT1hOetbfuQAU9kVXNU2+26kQRb3rJ0t4VVIYWikNLSjLSXMo03PrSNFXb5s79fsYUrie6QpvqjhlHcOga25dcpwsDRrYSqCrR1gnebfaSUWcR1+1txv3Ebq694o+DMRa6wS59v3GArYU1trAFcf7tDsxBu/US6wvm6Fv6kW61q4NP2xgi3UXLfqjyEWHFx2zBMziZ4GzCuF+k1bZ4fWmEkU8cS6LJ87n8CyBLHHtW6u4g2fZR4npCTue5WtE4+/zbj4E3XCyjDe/GMBNr+ToOtT4ssv3J99P99ThXfAa6IqAVWJrAbi6J6DODFk+BkzSSHuK72syzHTG4O0eQrR7FL09VxJ2Y04yu8PZaqtynkerh9Xz1nqdWsQ/qL159hMgy3qvWIKG2B9Ww0XkGcTF9xQL4hLHLabnFoctAeEYh/Tk2OmE76ky3VR2cnCn0xwnuCXjskx2dWhpo/qud/mCJ4CF2H4DZE30HkAiNsr30vrvLeUyY22Oa5YDZpUXnbQsNy1xtmV6T3bCEAjLAbL6AryO3c2lW2/0+DLFZCVdoQBZ87lJA0yJK9e1dEPevQ7w6oW5H+Bc8pUtAK8aPcqtn683njLgVV+cHeKWbZ7ZEfH0QZdxuZJhmqmpN6tECFNZblYCWAloReiKw25P91LIz4GtDHAl8F/tfZq8eBEfe68CWJt1vnS9qoAqoAq0nQIKYLXdKdUDUgVUAVVAFVhFAWnAzUkPJzYqpxbGMBGfQ5JBrQQbGnJ0xLryyT/Fnos/qCx9sieME9cxmMDgyS3PsV/xfAFv3bML49IbZlkpF0NIHP0UPnbtDPZ0BwlbdcIVYGN+oAfRoB/9XUPojvWgnwCWuv2sfYmaNFNif27SpzTfgC8uLXEGu2YZuBJ3FDl/4njlKiy6UBW57nQ8QSAja5yvimVJOygBrpXby82zJ9ZT7Ek58RiK2acqO18imJHrZ3qDLgb/qqJ3C74F43o1F6jfwFLMDBnXqwPcH3G6erfn++h3zTf9N3yBaXc+2tOHY1UObbcRvnqDDV+NTj+BW898ET5CZmuV6XIMn8z/Kr5buqkyWxfbN37lVhfu3u8nWBWF29fDQHKNhlFRzxuGxx9BmEGL4DJIQRyGIvybkAbYzYJHmhZOF2hvBYTuyMzxlp9hT/Yi0nTSy9MVK1dIGxDExUCbl6lCxW3Hy2CbX4aO3b8DUvFadxG6cvnCZihlp1y/cv8UECtHCEpqdSqT1S4cK2WhpC7ksiI/dZf0LgJkyXdNu2QtA7Fqbdf8ZpDUKROckpwyuQKhrIIE+aXBlClYCFafzJzCAzPfxuns+Yav+T38HYnzPjZXp3Gn4RVWzRh1RbDXvcuGroYQczXjXOIEhK1EMiYlhfzHxulsyUUYK4jT8QDBrADH/fx927yg9nqO/fJcpkxvmTS6DIy1FNQKEtweK/cZZ6sTdLSiV9jleYhN7LWPEF6UTmZR2mLKMEaHV/l9jwV9lendYR96I4ElgJWkG74kZYnDjQVuVeAshbaWnBJxO5xMFBbBLMc9S5y0CGqJs5aW5hSQO3CIHXskVaYMd3tmcb3rGK4tH8cVxWM4mD+GULnKntNe/ZyvDyciN+Ak64nI9VigC0e9YnwszDuJ9bsg4wbo5tBKBmuo7k0u4m7IFOQCr4uDiaRp3kARg8Td3WHcMdqDju3qJL0EDnVgLXnmWXTaknGFQpddCPKOnpokjPViBcoSMMuTHN/AFdOaRUtupvKKDrKKW1YVpMXPydAgnp/04ImzBLLO5XB6DXcslyfB1ISPM0XhI3yHbu4dP5gt4zVHvHjLS2HsOTHL66c1x7Zd1hJnjMEAVp0ErGhGZob8PEngaorDQLgXB7wHMeoexahnP6JNPSu39iilE4hx5jVpZgXMas3JMF5Ecss0Weis1NymmDgKv+D7jZudBV0EszxS6fIsoJYnkzKwVgXUIsjlYlxLqsBcZmimEeZaZ2fGRhWUd+pUeBCznQdwbugA4h2jBFuGGl18yXyWm1ZyhZsWSuw4wc5Pff5Okwqun25ZfnaI2oySY6ctccXqDbL3YRNFwK0XbMerJhZrq1nlN254NmHAqw5ChtVlnmF1cbgS6Or5/S7kxQm5RcUHH/oIVAlk1eMhbOXrN2kD5Zj/GAcAACAASURBVHPQvcp1IqCVvOObDnYcOvFc+XvkRy//MI3pedVsHr7/TIyN46ff9IGae64OWC06oboaVUAVUAXaSQEFsNrpbOqxqAKqgCqgCtRToET4SpywJM3RzOxpTDP9YJINw9KL0TN5Cnd971/QGtlqXJAwyw+v6EV2yIUuNjy86tl5/FVHDP+hl84/NUrm4jtwffEqvOf6AgGsHoIoTEMYtNIQRju6Mdw9gm42RgUJoGiprUCZQFxJGnfWYdee4XlMsSbZUzBLJxQp4p7iZuohEwCXIo4tDGZmEgnjjjXHVAgl0+ix0m5f2I3kcYJ1L/uQizPlYMFquC/z5Tzfw96xfUMoV0FGAicc6ziG57ufR8m9tn2/OH24Zu7E22eCeJ/7e7iJvePXW77ZH8E/j3QjX2UFf2vgRrwxfA98hMpuO/dFjE4+WXf1Dxevwf+R/yjGYaVAlHL/IRc+dCud3KIxtqUQvlq156GbWdg6mQYoCN+ydILSY10cr4KaIqjuOdAZNkEBuZcwFRkpW7Nyy6GpZIArgQgqTlPVmzZRN8JWXqZ9Y7BXi+Ui6ThjNQpjWbfcxdSF4pKVofYZuq8IjCXnwUl3U1djOpq56IjlJhC2VhHXLXFPNL8lBLDyhLIMOCaQFn8Hnk88jwcmv4rJ/GTdTbZyBnG02ufdg1HfPuz37kW3u9ukhXF+KSxPL8s1TMA305Zr62ecxOQ3w+lpb7WlV4pcw7yU7cYbBoo57jxl0OgRZ+I+HIv7cWLBj5MLBIcJaWnZuQrI2TewFGtEICrCUzFCDTIeM5+rwCoCVtY8/M6GrQS6Cpie4W1eVkBbbGI0jlu2w17V95Yrju3M1+ayxNlBwnHLstyzLCctmTaeIPzamjbpS6KiPL6G+KwqKS1luKQy/UzI73wnIBU/V0+zx51pMjTr4TLiGijgtkmZy98hqQVxbbTHS3Ru9M+fRUjAEz6vFOkymxq6wYAfzs1eljeN85JMTNIByTgru/qYoXy/Wema1j4ZdDgUYIDvB2U635Iw2TBwdUlO/lZuVGGtumq70tMGyPIZtyyreuKNA/R1N9CCGfKhXss5i45Zc4EhvJjtx8Ozffj2VDfO5+lGvYJ0ZFrGGF2/xBUrcrzpPeiOl/GeV/rw6ufziF24dK5hje64/FrOUoZqsMpxspokaDVF4CrrX/o82uXqwgHCVgc8B8yww72YIrLR7W7VfBaQJSCWA2S1ZssGyJJqZ5KTe7wp8gMlQKvha5emm3MZuFOq5dJnKvet8mzCdyEDZdmQljNugVp02ZpPwH/8DHwXW/dulPNFMNkzipO7mbqQ6Qt92AdvuTXv1Na7Y46dVzIEbMqEbbzo4/ZCntasv9kzOSfg1Swdr1J0vt+hxct3+j3TC9g/NYdQlWvfBEHKxwlcPXaFGy/v5qPysjhhM3LJ+2437wl9fIc2lcBVH92sur0DiBC0Yn77tVfngFZ8PnPxPcbLoQGs7CyDEv6RuKX5U1vNaZzX3tSp43jv236l5rYUwGrmjOq8qoAqoArsEAUUwNohJ1oPUxVQBVQBVaCiQJENuIXCHAqpOVyYG0OKKeokFWGevXQOP/XfsOf8P1XmnSgH8aP7LGeKm340jwB7OL5p70jNFESlXDeyx38Dn7p9Cl2RGIKhCFO1BZmCsAORcBi7utnoGgsbhwAtSxUQ9xIDXjXZQ0966qfZ2iPglTisZLMZrsJyN3ATrnKxB9viiec8Oc5L6G46xTRkvAYkJWUt16tCiq5XT/N8Tswil/gyE/Hl2QtuBC46mZ3r4DbdiykIZf0pTwpP9D+ByVD9wJU/H8HPjQfxy7nnEXBZ6RCbLQU25rzUHcCfhjvw0LLef7cErsebI/ehN38Rdx39a3Sk194ncUf548K78V+K72Io0Qry7WbP04/eHcG1uwldecIMTtROnSkxQL8vhBDhK+8yxysJYEijrQKHzZ5dnX9TFKDTHTIEsVYrCl01LLsEviVlq+OOZZwGmyhy33ZSF2YEymKgNs97v0wr1vsNYKO1AbEKVff2Gtu2XLFY6cAlNUeAy4G9pNH7sflH8Y+TX0e8uDnpWEKuIEb9+3HAx177hK763UxlY//aWEObsKqx75U0lOJcwvuqbWbCxnsLJLN6yVtrcZuUKNL3XNYokJm9FUnvJw4kvKcX2Thekuuby0lmsbG4CydmXDgpdZq91vMKZDVx+V7yWcVFJ0onqVjAbYZRGRKmqkwz4zJNQCo6UtGFNRLyIxZmZwCm0gxzmuWQo6XlCiwBK5anSLTvk0s6GNi0Uq1p1Y6sle8X6SbjpLO81FxPy49y1RXKffxCnEDWnJPakK5ZFQct/mbUSdnV6J4KZOqAUgL3VwNTMu5MW/qdi/PRnZUOVMvnd0Arvw1KNbofrZqvGswqyvuLnWbYzcb2asCqVdvb0HokJZtAVmzorgBXej/ZkKRrLmzfUwSkkN99wbalmju4vO9K0nsb3BboXJ4BKveGNoNCXZl5eKet1IWVOn9687TfwJrznhAmPIM4VhjAy7l+nGFqYklPfLo8YBwzy/4pA2L5up7ic17zKeaunujA+17pwZU/GodnfnOeY+sdfp6PlQJROTDV4tCaNkP4qig36zVKjOm3Rz0CXFlVOidYZelylU/Lf/ZWAX7N/E6nhap1Wbcq/iPvCByznpvrHWlj3/MNZkW6wsaWrD+XAbJsVx7jbFitjyG27HRpBm6pgrPkaAXMMqmaHUDLHtZwfXcvEMQ6dhr+o6fgP3KKKSsX3ePr7+Xac5T423F2cATH9h7EHJ2yfBhFNL/Y6W+j65flIzz0Xj4j9xKs6eW1F6lz/W10m3O5CYJXP9zR4FWQcfT9k/PYM7NAp33rj+kMzTrF5Uqgq1ODchE2984RdoUMYNUvgJW7i7XHcrdyM97I1JTirll0+VAU8Hu5K78BFK1NutnZzsNnQg/fldx8N/LIZ9vVatX3IP6OBjKzCCYnEUhOIJiaYpXxSTOU6Wen0xj9z0yXWaMogLXRvypdXhVQBVSBNlRAAaw2PKl6SKqAKqAKqAJ1FSgUEiiySirCsfkZ48qRYMOAa+oM7n7oU3TBWgRsHo/1YuFmF2JsVLj96Xn8p+4u/GVX7R556fM/jTfRgvteOgfFIn2gxQo87CEpDWADXcNMRUhb5Mil6Z1VV5RLMINxK5F0g1U9pRrZjZwNXWVtp5Ai005lslkTSHMxvZg7Jy/Fi1BAiSn+8rQCSbGn32R8CumigBgroQEJwqXPBpB5oQtd+bPocS8Yi/NMMIDHfccxyc/VRbZ3pHscL3Y+gZJrbWcWWe7NvIb+zfRFRNcZ7Zvu9OGhzjD+zBvBufLKNIA3E756a8d9uGLyYdx06stLruNaul4sd9P16mN4pHSN+ZrxKvzkjSH85C0d8NP9x03L7lo9wCS0F2KwLxDqYGd3ugRVFbHrFscMBa8auZJ1ni1VgM6HSDM1qAMMGeiKtvSm6n15vecizzSBAmNlCLw2C2M52yzaUJaAtOJImSY0taZLFudbBLHWbj0xvzNcZ5lBYgGxnH3MlrL4p5mH8B2mJpTxjRS/y0/gahQHA1IPYMg7aLmSmJVKY6mzj9VBaJlmRYklNbH5xjSeWHObnwk2uEqwWO6rUmW8ck+uXhUbGYrSMM7evxZwxSZaLivQlvwnxyyNs0WTltEGtQTSoo4X58s4PlnGiSng+JQLC5nmAuUb0W2nLSun1zhPCSDlQFQCTNnQlHwn8JQZ2vNZ45xmw1Y+yYWxvFSgCJ/VGOHULRZYGjRMyg4OnYZN6xrktWbburWorXOLj+wy3txqUFYNqGuxJbrqLDU6n32PW5qVaXE9Zd5rppOSxjBDQCuL86zTyZxxomS2SrpJLbpKhfk3EKxykJLvqqcZ98omG/Qu4zN4SXfd3E8EtrKhq42mE7ykB7PNNm5QCft+aaUgs+6dHpMKWx4HrN/8Nd04ahyTBWRJte678rcnv/XWc4D8/tvQFp8HLMdNgbZkRRbkbT0j2+MOOu6kbTWzOTj5pRfUxfd97/QRyyFr5gg8C+dYz8LNhvPF565Lv5/Ve1Aou3GeEJYAWUddvfherIwXuiaR8ddu0F9r710FL157+gDeccSFkZeOwcVYSKtKkn2vBLBy0gMawMpODyhpAhcilit4MyVMN9hRr5VO8IDvAMGKXvtebj8DyyNxZYXWB+fz8vSpMl26HwiHKG6vNNdlCnSXNbSr9OmofMfH34L9fYS3tRGGL3r56ucY8piOG5Xr24azzL5YkJbTcaKRZxhrTdXuWI0s1biS5t5h7hGWGVbFJWv5KsyMy1IaGlG5kPm7L8Jtu3kSabHdsxZd470XpwhjnWQllHXiLN+7lnZAbHyPV84pd5kje7pwdO8BzHYdYPLuUfSm9jB21TqH1SAP1QKyLCiro0VA1kJpBkdyT+NC4ZTp7EMTS5SKvBblFUs6/xjnYvPkK29glXEr9ujcY+2UljVAuI3oulXLdqSydNifw/BcwiB/r4wIdOU2blcXe+rfF7y8ansFrjKQlQNbyXgPwjVSBlrQlZ/vuAKA85q2QSsx5K24QAtgJbAVz7VkonCJtdWy4mZ2hIBAVQJXCWRlA1bWuNRp/k2snWr71FxJAaytutB0O6qAKqAKtIMCCmC1w1nUY1AFVAFVQBVYjwL5/BxK+QQmp09iNpWxUhFmCjj41J9j79lvV1Y5NxvAU2+MocxA0/UvEMCZK+L+PbtQqBF0KqZHEDj1IfzmqxfQEWEawkAQ5WAMnYEwOjv6MNA5gKGusDYcSEgiR/CK8FWjXQ8lMJZhTYlTit0gZJxYmG5Q0kxJ9MMj6QaZZrJSpFGfrlclRt8WUilMJi8yECcpB5cWX5YNnNMhnrsYunM+BmisBs55VwqPeY/htGepi9RCMIwj/T04HXqIkb1n6l5+3QTE/tXUDN6QWrntegun2fB6aiCAL0Si+HI+SLev2kGNm0PX4ccjd+KO43/PXmg/qrdafLt4E34r/yuYgQUTXj3ow0fv6cC+3ogNXq0MWsiUEKN9QUnPFuqyLfCtTUmjsKQ12hGpieqqqzNsWwUI4CDPdIQKXW3KKcrz/ispCgXIKkhEep1F7u3i1iT3+gxhrAwBKhkKoCUNiJUiIFaR0G1e7q11QCxpXJHAeK5AILdg0j9JSRDG/sb0g/gh00dw7Q3tsY89b/cH9+NQ6DAOhQ9hT3A3G0qdgHCNe7Q0dAho5aQLlK04zxB2kJ74lIFgPQJdcRUyLg2yzh5JGN9u0mFjuDR8+QhZeVFgw7hpJK8f77YbkaTB1U7/KA0v0vIq+8fGF2mknYyXcGS8iGMTZbw8XmZasdY2HDUk8CbMZFIz2hBb9TjbZYzOS6aZ82A1fsvjQGW8eh2c7rXnEUAqssyVyoKpbIcq+ztx2tkYOOKk+5JzLq5mdsqvJhtB1yuvXGIVDR0tjXbL4MA1NmAaOW0wwLRROY2bDizAZS1owPrOasdaHLbH1bjeM9Dmy8lJt1oy7dRJvEdbLZr258buz22u0uYdngE5lwFXW3Rv2byD2to1O+BUBaQyjpUbh6o2+yhWQFs17scW1FV1L64Fazlwlg1x1Qe7nNSu8gjXQrCLHS48iTEDYxkga+G8PU5AK36Oz43Nu05t5jmQO9sjdKj8XEcUD4VDTYNNsm/+hb1469ERvPHYBAZOHYXLOKStXgrRCOKdAbpVlXE6lsGZjqwFWBG0krSBaaFXNlh8CGIQ+9FXPoje8gGES4N8N3AThHLAKNciIOXAUvyuGqKS8SWfK8ta0+Xpdb0lwPR1u8J0/mYdkSGhLAGzQiv7uC3ZRLOw1malK6zeKeOBJc+zxvBWcLU6ujg5Dg3IUgX2m/cB2zGLv8dWSkP+BucIrpw6bzlkHWO6wrH6ru/NnJcMH2ef3+fHkX37MEMgK1Taj6H4KEIFSefZmiIZL3sExuIDfx+HnU3C3Cl/FmciCVxkXDGX9CObCDDGuDFgrOJc7MBZBtiyQS0zzXpns95xre9KKCARmMZ8cAILAcKbjFOG01MYmE1hF7OTDs2UEWVnGgEkzV1Vhjx2c2ZlWPXZTF82X6nGcs4yQb5D98dTdNjP4MW9dLm60oUnDruYbrT29dZFlzsHsqrAVgSuOt0x01FpRbH5QJle5jValrSShK7cTDNpQCu7yruZvLuB000OQXZ6lovfS8dzy7nKcquqBqxkmj/DjngbLApgbVBAXVwVUAVUgZ2mgAJYO+2M6/GqAqqAKqAKOArIC28+P4NCZgZnJ88yNUYBc+KCNTOGu77z2/DYII/EA5+b78PUj9PaOlnAHU/O4ff7evC/Y1ZqwuUldfrD+OBwAFfviSBMSKUcCCAS7EQ4HGUawj0Y6o7SXajGC+cOOTVlRstKBN1Mq1oDRZxRJMWgpBo0Dgp2kfFMho4rJiVVkg3whCqqG+AF1CJ8VeD25plycCp5gQ3u3C5XEch40TEfRGwhgBiHQYn6VJUMUw4+7T2BFz3nGZSwtjkfjOB4/y6c6B/BvPcMYtN/xmuk/kv8vYSu/s3UNPrqpdaq2n6Rl8dEXwAv9AXxt+wt+kSKjexrBNJuCl2Ln3UfxN1HP4tIdnZNVfPsWfhHhffjL4pvpRTSaOzCB2+P4s3XxBi7iDB4tzLqKOqEGeQIiKtKgIEwH6OUdvEb8Mq7o6/pBi5jnUUV2HEKCIDlwFgCZm20yG92gTXLe3qa91NxrszJfV5ILeOIJSDWst+BVTZqeizn88hnF0GsqdwUvjb5VTwTf3rFUpIIal+IwBVhq0ORw9gX3EdAavUWGgu2klQH/Neyr1iSgkHC1JK21cNnAXFzkaHbpBu05+NvgGn3NvSJFXgvMx2V9GQvS6DZ3Ked72S0xPSNi24WJkYvoXb7J9NpBK000HCR6hQmsl1J6+Dj+r2EeqQ3vYFfWMfjWTwzlsKPLmQwwWcggW1k370MnBt3Ltl/A+DIMS2OW+4d9rRlgFMFdrLncVy+rF7Mtde3Ap6qgqEscM1yErPgNRuesudp1kFko9dqK5Y3gJWcZzY8WK5WAlttrKGnkf2S685cm3JuKKbjaGWGjlVEIyvaxHmMi4v581iEuWRz1XCAecRcBhGoC9cmnpStWLUh9+Q53oayTMpxZ1yGCmg1cxosiNNOJSiNnGv8pjWz3nabtx5UZblUNe9Udbnr5ICxDphVDdY6EO0KaKuRg66GuCrj9g3dBtaXgF3Os5CAI/KsWe8+IOkc2RAvblluA2iJa5blnGWmZeu/2zdyGOud5xwtXf4uFsMXYhEs1HBwqbfeUj6G8NhNeNvxIG5IzbKbVQGpjm7MdoZwJprGiY4ZHO08j3mmQWx1KZfoUJPaj2LyIAqpg4z37DJPmxspAgN57OplRwEPK31e7WkcZypua5p8VzJDSdNpzWPP61r6fRoBzJajrDHMIgr5XN2LoTdQxgg7XlaDWf2cZT2PQLVgLT6xc3tMjW6q1RmksahY40rKK4TlrCfvE3yeqwdkNbJqA2OJqy+1jccRJIwVOHaK9TT/dlqXrlB2JR7z4vlRD57Z24np7gPozNFdmEBWT2rIJGFsRZE3KQNk2bXLfp9Zvu5Z3leOsJ/PxY2/yja922lvHNORMUyHWSPnMRs4j1hiHAe5M4fGyjh0gdcq/5Rbo8jau3eRfS+P7XLh6YMuPMWaDFnQVZD+Zb2Eqiwnqx4rdaBJGdgFPzsLVYqB/RZfh817rryn2dCVvDO6BMoSV3K++7jodLX4N2dty19KIJibQ5DxzkB62gatJmzoagJeEwfY3KIA1ubqq2tXBVQBVaDtFFAAq+1OqR6QKqAKqAKqQBMKlBm4z+VmkJw/j7FZ9iBi8C5BZ6bRJ/4c+858s7KmhbEAnnl1B/L7yrj2pTgStB5+1+7hmlsqJK7AvnNvxQfvcqEj3Evah42ZoR7E2LOxn2kId/f1GWBlpxWTBorglQBYjRRpaE9KI7udZrB6mXyBKa+YTgp0WfHk4oxaLXVaEcerPNMOFtjAPsOUY9mpBUTnfAa2EujKn6utP5uv8YLnLJ7xnkLORSAvFDHA1fG+XZiOMepQytAp63MIpRcd0lY7lhAbhn57ZhY/GU82HPKa6/BibDCIH3YE8WAqgJcz0gi+dg/Gm0LX4DeTbtx45uuWjfwa5WypHx/PfxzPlA+Zue4aDeAjd9P+OxplgG5lCrYANy3glU96wkkjcIBdY+0GmoCkh6G9906GCRu5jnUeVUAVEDCC9/JCxgBZAmPZiT42LI007uX52yIwlqQtzNDZKp9hI0BOHLHq/9aYBkT+XhSyORQIMEkTyNnMWTw29ygSxTj6fP0GuBoNjcJf4x4pByDBYmnYcDNyLI2wFmwlUWTzpdXwIdku+b1T3Yw214NZ5J5rNY4LhMOWH1kXVylBdqlWT2CrGcJy2LA/m97rlquVZSPk9KYWSItIle0iJvssoJVUN8FcA7TYYMuGT4yuoHEFjOuM5Wa1mD6Q5960TGxOMTCbDVgtOn1ZsNXGHLo2Z39bvdZqF65qkMsBCJZOW+bCZTt2tXqfdH0tUMDc85a5ZjkOWgbcaqHDTgt2d2tX4bjnVQFXtdwntnanLtnWHKjKgLvy2+pAvOY323L624lQ1WafkFrQ1iK4tfReWw12NbVf8rfO+ICL6bGN01U9IGvZyl2MK1hw1iKU5Vo4Y6Z5k+OWG98WlDQvxK9HwvibjhheDjSfJt1Na5veOPOCFcJIRMaRDsy3fK89lGJvJoCDaT8Op30YZdyCdxgbhrLgKAuGWoSjHEhK4CgDVnGetb9vNZq0UoZs2WdALANkCZjljCOGOX6e4fSEK0rz5ChCoShiEbr6hMPYFXEhskEuftHbVmAseT+yHWq5m07aQ9nj6l+v9SjivD+Ye1+jLlmNXjH8I/ZOTCJ05DhCkrLwJF3nJE7XwjI7HMWx0SCe2OvBSWYV6EuNYjC+H4MJvp8Vgy3ZkrxPdfNlSoAsSVcof+nnGU8cF8u2TS5Fxh1nQ+OYsUErA1yFzqMzGa+AVgJc7R8nhLR2hryW7Ok8+1oeG3YZ4OrssA/ju2gNx2s+5gqh39WJAVcXBr2ErVhjbnbgFMdm8/7Ld0lWE78Ut2abuJLvLfcqvgubV+TF31ihBEvynss7gp/ZDAJ08wqyBjIc5qbtz4SsCM66W9Cha6MCKYC1UQV1eVVAFVAFdpgCCmDtsBOuh6sKqAKqgCqwQoFSiQ3C2SlcnDyBhXSaja5sjJ2+SBes36LDkWVRL8HBl5/vw9iv0pacafPufHwWvzbYj+/RJr5WSZ34BH7zygJ29XfDF6BTFtMQdjBtXTdTEO7qGUBvrPZy7Xh6TEOXSTfo2GevfZSSckrOQbaGdb6sK5tlaisGVd15gk2FZb2cpDE+w555kwxiXcxwmEdwli/6hbWjYxLgOumewOPe4zgbcdPpasSAV9NRAkd28caPoGP6TxiUr2+5fmMmiz+cnMZeSY1Yp2T8blwYDOA8wasflP34btyHc/n6/dg63FG8PnQjfvXck9g1d6TeZvBA8Xb8bv4jWEAEvTzGX767E68+0GXSDVYXCdAFGUAJ2emVzPXvZwpOP7uCynfsmRtmaiVJOahFFVAFVIFmFRAYy3HGkmGrYCxnPwqEiLICY2USyKaTyPE+LNPqbadEOLhIEEvSE9ae14apHNhKupXzPugy3cvtvvPSmCuuQQJbGXcoC8qSWeoVF+FWNwPQbh9TLRC8EkesClhlAtUWYLWeIgFvHwEfUwl2yXBJqYK1ygQWxE2ryGGJv8WSllDSNZbFYcs4UXKaSRVW1SCxo8GGxs/IYtpAOpltoquVXCXVqQLF0UquQeNstR4Lh8YPccfMWZ0WUf4UHIfWalcu02Bq/lSsO0plGQNItt7xYseIv5EDtYGslWkO6TNr3js2v6F1+TO39fthgT8OAGmlJVp5m5YpS36f7NlWzC1gJ12tHJDXdJ5Y5+/HRuTeymUVqtpKtbd2W6ulSFzueljg3/CKPx3GDMB4jqvA2ohD1lqHxuVL82dRnj8F18JpeJna0B8fgy9+AX6mPHSzo0Gri/xtP0sAS0CsbxDIKlzCv2Mvxb2ecZjb06x0Ib+R4zSL2pGlwFzgcwS12MUPaU8MeU/UxEu8jPt5/VEUvJzmjSIn38mQnwt0GjdutmsUK10h40d07RKHrFV/k+znCrngLThr8aGiUVjLQFnybmG77q6ZurDyO2W9h8hvldXPZBHcr6Q95HuX79RZ+AlkBV45Du+58xVH3lZcLGWmnVvY34+zo1E8s5+QUCgIV7wbAwSyxCWrM9Pfis1s2jqSvnkbtLKdrQhbzRG+iqULFmzFevACjLtVtPW3lBXHlWd69BkCbvO7OpEa6UNu9wC8nT2IMEYYojucx3QqkndZdtlhjyKPvPuyc5C8/1rPLvLu63QMEoxK3l/tTkHyLmy/BJfyGXgz06wz8NLBSqpPKkErf1rSA85aHYi2eVEAa5ufIN09VUAVUAW2mwIKYG23M6L7owqoAqqAKnApFCgWU8imxnHqwgmmOCpijo4Ye5/4C+w/9WBld+ZPhfDiaAype0q46kgcY3So/4XhwZq7m5+7BbdP3YK3391Bl6BulEMhRJiOMBrpxDBdsPb0L4I9l+J4t2qbZepo0g3WaEhYvg8CXCVZc6ukJizyO0k5yJyRhK/E9cru/iVpI6doN3+RjScXmB6J44xZNVzGXfN4gFb8jw90mBSDM1XQlQkwJTOIjH0BQf+DDDCs3etVApMfnZ3Hz88vsDfn6kVSDE72BnBhKICxDh8eTvnwUNyLOfmiTun2dOKu6K14Q86H1xz9nwjlF9ZcQnp1frrws/hs8Q0mSPK268L4wG29iDKlYrXThWw5xCCJuIk7jfzSWFwO0PmLDfZBn4fpCj0GKNCiCqgCqkArFJBG5hwbxrJ0XuwgwQAAIABJREFUKxAYy4A9rSzSMMF0BAW6YqXFOdFOX5jn74ak16tVTENfjiAWwWEJMkuV1gkTaDa57BYbyeWealLwmQCzDC3Qpbo4DRwyb7VrlQBXHqZZcLOR3M2hq4Xp5Rzgys91C2y1VrrEjci9olHUThVsIC2B3gysJc5aFrQlTpiVxqQKtLWYKtGiUmrMswTwWpzHVf1ssZ0gMONqJWkDq0Gr1gIQVorHxbodUwVu5NraKcsud+MyLGSVy5YDdDkAlwN1OfNUT9cUiy24agwxZ6U1lGqgLDrquGScvxpyz3FAKdP47NSK6aHTKF31O1ENWHF+47hkT2vBHlurkBSCxi2R0JWdrnTJ7bFqQw7cVf0L6MxbDXfVenVba76l61v85IxV1lfN7lb9Di+ue3FnnX213KgsmLnmeNXvcss01RVdlgrIs0eef7cFppo2VcarYwuOM5btkrUR6FLg9ByhLHl+LXDoTs/YQNYYgawLBLM4tKuXcMFGyySfRz8fi+LvWSe9m++m7uYf5TV8Hr6NwNUdjMHczA5m4QZiOhs9znZePu8JL0JZBs6y4K0cIS0Zz3F8EdySzyGU+KxXNsEty6m36VIH1nLWZ9CqiiugpCbnR3HsNW67FmyznuJKpuA/egJ+wlgBQlme2dam+SwxXWf20B5MHuzBy6M+HPfmkJwjODTfi/74Xgwk9sLLTo5bXcTVaiZ8wYKtnMp0ghlfAoFcGQcuErKy0wjKsH/tkF5Ldr/Mc1kc7EGBkFWRtbB7EIV+ZmzwSucfk6heTjr/ZxVYUPoaybjJD1jlwmxDe9Z7re3MnE9UACufAa2mCVdZwJWP6QI9hdamqWyJIGusJF4O4Xy5z9Sxcm9l/Ag79z74J5+pueTJkyexf//+zd61Da+fz7J6J9+wiroCVUAVUAUaVEABrAaF0tlUAVVAFVAF2l6BQiGOmemTGJ8bR5avJJmZcdz5rU/CywCdFInJH/lOP879cxcCnjxeTResDxDAej4glslLS5m94kpHPoFPvaqArk66DBF28YR60UEQa6BrF0YH+9oaZCkz4GnAK7pn1CtpBkZTnE+cr2oVeT2UlIO5rAVeudIcThRYbehKgKv6m1mx6uejOXx2OIknBzpXQFcysyuRh//0MUS8/53n7ly9w8BBBijF9eqaNSzX52NMMTgUxES/H1PsH/ZQwouHWTNME1CviMX33dHbcG3gAK47921ce+6bdXuJHSvtwq/lP4GXy3uxv8eLj97bg2uGu6yAil1kTNIMBpc1XpR9dLxiD84g02VGmGpQXTPqnSH9XhVQBTaqgOOMJUBWS2Es+X1hz1sQxpLGdWlkztDRKUsQywz5m5Vr4PfKOAhJOkFJOyjpWe2GCeO8wYM36YzsJgortZFMt+/vxjGLDQDSOE7gynQXblHx8J4uzlaSJlGAK08L192iXaysZi0nC3kKsMAtyzVI2kwNoNLsTjgwVnWL/1rT7C24zIYcwKt6fNm0JaCYnGSBrSSFoJVKsBXn1oB7NthXGfKaskC/nZEqsNnTrvMvKuCAXeZvSv6GGgG7nL8320jD+du7nMAuqwHZhpxktOLSYbtM1QClnE4HDhTlOClZ7h6LIJVR19ycbECrMuT7joBaTvrDzb4QTb483mcMdCV1c1OWbvbh6PpVgc1WQO5lAmEVBc4Sp3M+8wmkZaBwglMmVSGrpC1cF+Bibg1WhwIBsiTV9vJnWFc+vQTK8hHQcuAsX+KigTwbLbKX36Ib1uc6ongq2Jr0a862r6ATrLhb3U7Y6lUcdqzSMa7RfdX5Nq5AwR0gpEUYSyAtumjJMOcNc5wwl9f6bE1fHC9ymZa7HprfQ0GxqlyzjCOb9e7TUOHfiWeKoOIrx4xDlp8pC910UmtlKQz1oXBoH7KH9+Dc3jBOu+YwMV9Eei4M/0I/Bhb2IZJnB8MWloR/bhG0ipw3wNV8cILwHNNs8n6zewo4bLtbibOVfHY3/XLT/A6XejpQ2jOEstR9u4BdQ7SzD5nzKPFA6fxjDK4M3GwNbcOrxY0xCO4upFlThKnEtYoOVgJXETithqzcduaI5vfy0iwxWe6oAqws0Mqp5zguWQNsf+slO1iYH8f5P/nFmjutANalOZe6VVVAFVAFtrUCCmBt69OjO6cKqAKqgCqwhQqY4Fx+FmfPv4RkLoU4UxjteuIvsf/k1yt7MXssjOOBGOZ/pogrjiXw4pwLv8VUhLVKbvpevCO5F3fdMQI/UxAi2Mk0hBH0dA1iX98gYuGV4NYWHu6mbMo01jBFo6QcXKvIfGkG9FLSK7UGeCWNPcUi00bRwryYzNO6fA6e8wm4x9kLfYbA1ToDFieYeu8fh1z4KuuFaO00kK6FHLwn5hHLfQO+gX80gZN65QN0vPp1Ol8FaxxL1k4xKGkGU2Evzudc+DbTDD6T8rAfY/1g1bBvAK8heHWNZxj7Z55jb7mH0ZM8X2+X8PeFe/EvCx9C0RPE+1/VgXffNAAfe7c5xc9Nhxg0CyxPRyTOHYFOhMJhurcpeFVXaJ1BFVAFNkUBacDKFrLGHUtcBlpWHBCLvzHVpcAAc0ZSFzJQLlCWNNBJqlU/ISsf4SkZirOU9PZ13KzW7A0ujRIGtLIbyMWdpEVFHK0EtHIcrmS/2rk4qdssKGspoGU+22neNgRtXQIB5RIRUK86RaCmCrwEJ0I32bAC1WBXdUrFinuRDU8uceyyTe2qUzFa39uAE8eXgFIVh6il05sCpRo+ok2YUcCsJXCWAFvVzlpNvsQY2ErATge6at1vySYcva5SFbhsFFjilsW4RIHPgMU8YRBJVVhxyFrf4cgzrHHHIpQgKZ3XLPzel5qsOGYZ5yymNHTSG3ryqzvHvOL34XOxGB6IhpFpJN/1sh0ZZccxA1yxg9uthK56TCpWLZe7AkWXl05aBLKMo5YMI3YqRA4rEJczjfO4QyjyfaXkWj/QKy7BphOKQNDyWmJ3QjFp6laLefF9y3fmnHHHEiDLd/qccZpsVSl7PSjsH0H+0F4UDu9HfqgX4+V5nE2x4+2sB7m5KEILA4yt7eK+1+8YU3DlF12t6GY1HT5vPmd8SXOEYabs2zvvx5UXXDgwVsSesTwGLzD1Hh2YN7uUwyGU9w4TtBoB9u4B9u8GCGq6eA/yFNN2TcFTSrODMT+XOC5DglUOYOUxoFV1lXm2IA9ii8WRFKEX0WOAKoGpLBerpZBVFqu7oonhVw/jtr0RH3qjXvRF7HEOS/EJfOLdb6m5xwpgtfhE6upUAVVAFWgHBRTAaoezqMegCqgCqoAq0CoFJF1OMnEOZy4cpSNTEfHZCdz5DXHBsl48JX529CsDOPcbIfgH4rjjsRn8xK5hnPMtgi2VfSn60fHiz+MT9wUJs3TAFerkO3AXOmPd2NMzjIFuQlltVEqErgS+WivdoDS+CHglqQZNj3q7mEYcky6AwBUDMfKdeywJ/xNTcJ/LNoAprS7kcUJX3xzymnoyunpgxTWXhff4Am6Zfxjl4a/gZCRd9+wMEhD7DF2v7mTAsrqUGIGZ7PPjwmAQM910xWAk6qW024BXR7N2RKrO2vf4dhG8ehVenc5hdPIJ7J5+nvbp0ud17ZIsB/B/5n8BXyzdgxtG/PjYvUPY3S09uKwS4L6J45XP9FhcVry8Vjt6CF6JDXl9OKzevuj3qoAqoAq0QoECU0A57ljSqNWSIo1s4ohlHA9aUAxNU+1K0ppGcpPmsAq4kvF2B65acDaMG4Uxt6gBbVnPHFaqt+XztGLb1esQaMSkB6ykqbTTBpp0Wvo722q9dX2qwLZXoNoti79tFecsgbSkiqOe81tiHPXaG7Dd9udLd3BHKSDPB+KUJY5ZeQJZhRw7AfB5sVTIEGRYCu43KowAWNXuWI0uZ+YTx6DsAnxVQJY/fh6+hfMEtJjmkE40Uub5PPEP0Sj+J12xasal7I2O5AsmnaAAV7cxfjHAuEu7F0aVjK2PcSkVFEjguua9VdtdJutyozLiuFX0sHJYIJQlQ2tchvzM76zx6unWdwV7uer5C+wMWJbOKJKm3U5ZZxyXbDCrGs5ypekUR1cs445FKMs7PdNS3UuREN2x9iJ/eJ+p5c6YeU+YpMv+ubk85mcJ2Mx3IpDsNu8IyfA00pEpFKLzQDQOXziLCI8n4goiytqVcqHnfByd7CwaOjfFTqMX4U5tAbDkJS42GIWXzvr+AR8C/YztRdiJlDFrgarcRYJTBKlkvBl3vZaKvYkrSzOlZLVj1fLxcXSzo2vtuG8s4EY/waoBglX9UR/HvRyX4eK07pC1rGBz5j2xavzM2bN47d331Tw6BbA28aTrqlUBVUAVuFwVUADrcj1zut+qgCqgCqgCm6VAiY2745NHMDU3ZlIR9j7+/2H0+AOVzU2/FMG5mQ5MfqqAQycTeHjegz/s66m5O9nxt+LD6MCVN4/CQxcsb6SPaQgjGO4awX72wJIe35d7KdPKv5Rh8G6N9E1F6ihuV1Id7mqJy5Wxt7dS/HjOz8P3xCw87DG2niJrOh61oKtvDa4NXcn23DM57D52Eu+NfwuDHd/Dn/a7sSA5puqUtyeS+F0Ghaqt+Rf4Ij82FMB4PwNTPjfdvYAn6XT1XYJXF/KNNaCM+vfgTf4r8NqZM9g7/iQ6C3P1dqXy/YulfUw5+HFM+kfw4bt68forexnrskzhxe0qJFlLalxzLs4TjHYjHI5qg3DDauuMqoAqcCkUkIYsccUSIEsatDZcClxHju4CzYJYcmN10j+xwQEtcriShghxt5KUgmbI2g7PChs+T1u0grVSJDopEauhLXl0WZ4qUFIEym+tpgrcopOmm1EFVAFVQBVQBTZRAeOWJR3FCGPlc3S1yqUJZeWbxngkNaHjjlUrVWGzh+DKpOBjzMA/fxa+5Dg8qQt4MnsWX3LN41lvGVFu7+ZsAbdl86wl7CoLeiT0C4EkpiCTauCkZeO1vq/MJ1CoPf/i8lXTmvhegFM31+Xm87SLrk1ueeZ1Ujk7+yTgVGX/JNWztb8yrTKd81SmmXFrfyo51aqEdQlOkYvDlZ2HO7cAV45DQm4ybj7b053vkFmAN79AnKP9YbVmr79G5xewywBa1eAWz7kDcVnAVxAlmcbxknwWcGueccZTjIWdmobr5ARcmRa891XtdHGgpwJjFUbpGBVY3RUJdIvzjE3Ae/aiqR7CVp4ZglmbXsoIdBYQ7Mkh1JtnzZnP7Wx+PFuOLgOsevm5vzJtBtKReWkcXVyr+sI2REWYqp9xWQussofymdODjNFupJw5ew633nlPzVUogLURZXVZVUAVUAXaVAEFsNr0xOphqQKqgCqgCmxIgQJ7OZ4+9wxS2TgS8Rnc+vVfh4+9iKQU8y4c+9IgzvzsMPw3nsYtj8/hx+iCNVcL2slHcej5H8cH3jICXzAEd1gArBj6OodxkKkLA2u95G/oCDZ/4TIDkSbdYH71YJSkF0wSzMow+GcaNZe5XFX2kj1Kvefm4X1yHp4LzfcuFejqmA1dfZPQ1ek1nK7MNrlf4YkFvO34t/DezLdxg/cFQnTd+Fp00SlqNQU72FP096dn8ZYknVNYcj6mM6TTlaQYTPIFX0qaFljfT3jwvbgXC6XGXvKv9O/DT2RjeM3FVzCaOd70Cfyrwpvwh4WfwV2Hu/Hhu4fQFfZLeNW4XQVNb8OVsJ9MC/K6DNP1ytUieKDpHdcFVAFVQBVYpwLSkFWBsQhkSW/ldRc2pEHSvAiQVatUA1fSk7sqpeu6t8kFxc3KAa1kKA5XClxtRFFdVhVQBVQBVUAVUAVUgU1WQOIaTGstLlkFAllFOmOLc1a1y/daeyBuW/lywQayGkhVuPbKgCyfX6VyP7ZdESidz7tegawYc/AQkuK/ZKkEkuLemjiFHauQ8RXTrHkWn4+r5qmOcZhl7eqIUPV53c/XPFcuviO4MnOss1iYncHk1CQW5qaQYqywmJyDjyBXJ+LodiVYOUSCHeBaCwxtu/O6hTskBpGZGR8SFxlzY01P812MQGGrSpkET3HvkHHIyjFdIS9S+M+cZYzyAmGrSYCxw1amR1xtv73hggVaEbgKchjsJvjl28D7basEatF6Sjxn4lC10sFqEbJKIbhka1E/XasIUw0w1mqG4l61DLKSlIG14p0t2u3KahTAarWiuj5VQBVQBdpcAQWw2vwE6+GpAqqAKqAKrFuBeGKKqQifYyCtgI4n/hqjR79UWdfEczFcONOL8U+XcejiBL624MefdHfW3FZ+7F34pLwoXn0Q7lAXIpFe9HT2YX/fILpi0XXv36VcsF66wbwNXqUIKxWlt6hY+EvKjerGcQlkiU32OfYqfCoBz8XmehVKGOJojE5XBK6+OeTDGaYarFu4D7eefgY/fe4BvKP4A3S40ng4yJR9/b2Y8NZPF3V3Ko1PT82gjw4sU72SYjCA6W4/bdWt4M9MwUW3Ky8eSXqRazAgdB124T3TObx94XmGGpoP0s2Xw/jn+V/Cs9FXm3SDt+ztYEDTAq8k3WCtQKMEJ0IBD0KRLrgCl+c1WPdc6wyqgCqwoxSQhixxxMoQoN6QqwB/s5BLkLbm/Vh64QtoxR7bxuGqBa6VS4Ar2+VqR50oPVhVQBVQBVQBVUAVUAXaTQHGB+TZsWRDWUU6q+aLVjpD6YhWD6FYTFWY43PsBiAqAbAcGMuxHq9wKg6gZIvvgE8V4EmmV8NNzklatpyZpxqUWlzOJXAVn58NcMVOBTLu3QEdvbKFEk7OZHF0KoNjU1kc4fDsFN21MvMGyOoSMItQlgVnLQW1ujith9NkHolPaamvgHSKTU34DYwlNUfH+cutuH0l42gV7LGcrUIcekMSM718S7bMjABlgan6lrhWjaEX5zjtIr/jUZoD9PAW0ktwyqQCtB2qnNSA4lYl08TBKuyvn51gqxRTAGurlNbtqAKqgCrQJgoogNUmJ1IPQxVQBVQBVWBTFDg/cRwzsyeQT8/j+q98nC5YlutRIePGsS8P4sTbbkT4jY/hqicW8PbhIWTFcn1ZcWX6cOfzr8aPveMapiEMwhcZRlckhn19ezDUSwCmBQ26m3LwNVZaZmCplGFQz6QMXFkyBK7i+QJSdBIpcrxmD1CmeHSzgdxzllbuz3LYBHglWz3iQFfDXpwNN/YyPpiexE8xjeRPTT+IwzhvdjxD3f+v7i58tlMsrNcuQYJbn5yh01kpjQtDQYwPBJCvsq8+k3Xj2wSvnkt7aGpfvyeepJi6Md2FX5sewx159qhbZ/lu8Ub8fuEXcPtNh/HPbh1EB3uHhXlcfhsIW75aSYcU8nnoehWEK9jVspRZ69x9XUwVUAVUgU1RwLgK8LdG3LGkilPWpSoCXPmZUsNxuZLGKC2qgCqgCqgCqoAqoAqoAm2sgABZhSyhLKl5GlOxMoZSZC04YJYDSC2ToTpVoXQukOfapksFvqofm2h63VxAYlgepvnzsnoEtJKhpBNs59xoTQol5206VSCUZYFZFpyVwcnZLK+D2ivzooAuJOuCWsZpy4BcBLc4v9u1jmukyePZzrPnkx4DYolDVmqcKQxzDXTO3MIDcrnLxs0qaINWAlz5osVW9O3ZwqMAFsqhGu5V/Qa6EsBqij5wkuY0wlipAaiqnKsW0wFablbiWiXxycupKIB1OZ0t3VdVQBVQBbaBAgpgbYOToLugCqgCqoAqsG0VyNG56fT5p5Gh1Xjsqc9i/ytfrOzrxac6MHZmBGO/G8NVmefxuYUA/q6jNszjPfUefHIkjNjoHngi/eiIdmOkZzf29vfA59v+vbVMukGCVwJgLS+SVjCZz2E+V4AAWEtcrpyZ2fjtInQl4JV7LA3vMxyON+Z4JaGkVwhdPbjbi2/R7eo8nZsaKYFSFvdP/gDvO/0AXpt+kib3i0GpF/w+/G5/H05yWK9cm83i1xngcg/S8pxBhOryPIErAa9OEMCq2OavsUI3XbHuXfDgUwunMcJraz3lQrkH/6v4Gny+eB/CQ6P41XuGcXV/ECEGL3yrwHwS2JCeY0EvtRPHq0B96Gw9+6bLqAKqgCqwHRXIs+HLgbGK5fXdexs9Lml8qgauJM2KFlVAFVAFVAFVQBVQBVSBHayAOKwaGEvSBLIyPiKd1Swoq2Tcsvg/O7GVlrhlOakKc1xOYKxL0alAoCrjZmVDVpJKUJ9v138t5xhTOzWbMzCWOGXJ8Oh0FjOEtdZTXOwC2IEUemx3LXHSkvGuFY5bCTPN+i4Ov2tz34nWcyytWMakK5zzVdyxUlNMV1jaStCnDH/HslSCnXnwz+eSl3zZwzMfIkgVqRqGESdYtYDqadY8C1j8bq4cRcIVqbhWOSkBF8EqL8Eqy7kqso1cq1olusRUz509hxtvf03NVZ48eRL79+9v1eY2bT1MpbkepHfT9kdXrAqoAqpAWyugAFZbn149OFVAFVAFVIEWKDCXTGLs4hPIJ6dwzZfpgpVPmrXmk3TBemAQL9/9DnS+939h19MJ/NRgP8o1IBhPcg/e/sph3Pb2O+AKhRCN7kJ/9yAO9PUzJWGkBXu5OauQV7NyrohydjF9oEwTd6sC7e0T7MmZkPSCq22egUJ3IW3BVxcLTYFXU34XvrjHh68QvDofbDBawX27MfEK3n/hq3jn+LfQXWIaqaoi+/nnXR34065OFOo4j7m5rnf5Mrh7oAS3+GPbpUCI6jH2sJNUgxOFxnrW+Rjw+cmFBD68MIcBA6k1V7JlHx4svcpAV7MDt+DW0S7cub8Th3sEvBL77toBJa/HTccrtwVeiesKU2CCKa+0qAKqgCqwUxWQtMIOjCXjGy3SICXuVg50pT3/N6qoLq8KqAKqgCqgCqgCqkCbK+AAWcYlK2+ArEq8gUDWam5ZLUtVWENecbVyICt1tdr660/csgyMValZk9ZQroXWlzJxm4xx0JKh1LArS9yGQ3BYNR5xZdDjzaLLm0enJ4uYK4cop4U4X7Cchq+cgbconS1T9HnfjH3d2NGXClXpCumOlZ1vbTzMGyouSSUoTlce/+boIKDUSoBqEaiKl8MWSOUAVRzOm88EqXjG0ghQzPowGsOIGO0O4FBfEFewynC0J4A+Old5LzPXqmavHgGtJL7qZQzYjLNKGlUX3/lPnT2P0atvrLlKBbCaVVrnVwVUAVVgByigANYOOMl6iKqAKqAKqAIbUqDEgMfY9EXMzryArmc+hz0vfb6yvrFHu3Bu8gqc/sh+3BB+AH8aD+EbkXDN7fW+9OP45WsJXO0Zgj82gp5YDw72j6C7swPuGqkLN7TTLVi4nLfTDRJEEperAoOERcJWeYJXKQYI09Jbs9Z2jNtV2rhdQdINXijCy1SDjTheSZjiuS43/m6v37hdFRp8ue/PTeM949/E+y9+FVelTtU8+tNeL/5Ffy+eC0rQYe0y6CnhZ2gLvjewGAhNFz14KOHC9xN0wmqwB12Y3Vh/Jr6An52nPTw1bLY8UzqIL+E+nBt5HW44MIw79nWgL8RUVoyZkE9bNX2lgFdhpiMMeGxwzc9rMtAhCzS7Czq/KqAKqAJtq4A0YjkwlqQsrFckfexy4OpySiNc7/j0e1VAFVAFVAFVQBVQBVSBS6CAQFgGxqI7ltRlHiXsFme5ZNlwlhiTS1wmS1esHJ9h5Tm2GV+Talcr42hlUgk22OmtxfJUIhQS35D/qkIW8pwtH51JZmjiIFXTnHmqVuSsozK01yuuYyKtxPiKJs7Fca5SPst3261IuspTTFlo0hdOC5xljU8lN96JpNXHGmJ/v5FwGXvCBQyH8hgKFjHgz6HPl0ePL4duT47wVhYeAbVMvFA6akq1PrvyMrTHOTTu+c585iy1puRTbiQJYknKQqnFbOPXvdtXQrAnj1BPjtAVUwpy6As3tm8lAjwlbwRFLxE3T4ReZCHMlsKYLIRxIc+aE5CKAJWBpWRoO1IRoJLUfwlOY9fQ1ohQtRZJBXi4N4DDdNU/3OvAVow5CoXVxmUpaEWXP8aLPV4fQSu786pYlkknVvls30jaoR1dHbDa+KLWQ1MFVIHtp0A7/HBsP1V1j1QBVUAVUAXaTYE0XaAuTBxBeu4VHP7fH4M/bzkrZZlO7vhXB/DMbb+Mgff9FcIvT+KXmVawVgksHMLPnBrCgbfeA1e0C13RQRwa3I++zhj8ftpib5NSlsBeOs+4H6s4XRG8EgBLAlIpBqbSEqiqsa8uBgpNwESs9TmPAa8k1eBEfcenDN/t/3HYa8CrVzoaC4D4GGR80/TDeN/41/CG6UfAcEZNBSWM9vexKP5DTxfSDYBu90TzeActwskvmTKb9+EbceDxlBd5ul81Urqom0BX74/H0dFkj8WJchce9NyDM7vfjENXXotbRjoR9nl4fKsDV84+SZBEUg36nWCJBAuCnYC3PnTWyHHpPKqAKqAKtKsCktJFYCyT4oVVGrqkyUfcrXx0DjRDVgWu2vUK0ONSBVQBVUAVUAVUAVVgGyggIJAAWQ6MVQPIcvZSIKI80xYWWNN0J08T4pLqpCpcdLWy0gaKw5UAV87zbKPw05L5VoWfrLmq4ScLn1oEpqq3a0FUjcVXtuqsGChLHN8ZwzHO7wbMIqBlqgBb8oZw6cusuGUZIMuCssQ56wTdsnKSx3IbF+lfKcBPJW0dHZVkvJ+p68Rdqd/+LsL4lzkSk5ZTOoJmUMol6M6fZOWwkIQrJ5CW1fHTTXjLw+rOy2dnyHE6c3nEnYvveDLuVGsaO4zK+9+c14axgkhN+jnJvibdZQS7CFsZ0IrxwQFCit1BlPwWRFXySY1UhtY0fifTOV7keNoVwulMGEeTYRxjR84T8wTq5opIkLHc6iLOVeJidUWf5Wx12Ha26qXm7VyMgxVvNh5mBfDQycpLyErGXXyvrwBWDcKn7dCOrgBWO1/temyqgCqw7RRohx+ObSeq7pAqoAqoAqpAWyowHWdPs8nnEH2OBELXAAAgAElEQVTqzzHy/N9WjvHcD7pxMnUbTr39Jty89//Bv0+E8FQwuEIDF4MHVz75Orz37isQGBlgGsI92DuwB7u6urdFGkKBrfJJWpyncwzgCTRlBW8kCOWAVyvCOXQPcRVtt6sylzHgFVMNPs2AxmT9nmDnQy58fo8fXxrxYV4snRoo1yaO0unqa3g3Ha96C/NrLjFJEOlf9vXi++FQ3TV30vXqp9mD7aqgtd/nsgH8Y7yM59MS/Gls3/roEPah+QW8N87+aU30oMyVPXjUdxvO7bkfu66/l73POk2Df6NFgKtwwEM4oKqXmo/XYIDwVQPQWaPb0flUAVVAFdgJCkiDS6HM37KqBqqdcNx6jKqAKqAKqAKqgCqgCqgC20yBCpDFjm4Fkhvi2rpGrEEQoVSeTuQCHRC4ctyiHDcpObrtCD81pLqhuxwLLIl92OOVg6qe5nwnQ06XZSXVI2NYkNiVDJ3xJmI3oq+AWY6DlgG1bDctGRqHrSbW19BxNzCTpCo8Q7esY9NZHJl0HLMymEhsP7eseocT9rkxECWQFfVhQMAsDivQlj2tOyQdN0vUnp1GeR7F2VhqgedYOpBKOLNMMBF0irOGPN+Mc5bFPk6+o14upqNfBLOycGUS8EyM82s3irt2oRzqMMAVGFtzMebmXEZL9l8uK15bE+xVenKhjJNzZZwgZHVytoSxBW6v3sFuwveilQVZ0dnKBq32dwVMWr12LHJUbjtVoJuAlbhZGUcrSR0ocVXjZrVxR692aEdXAKsd/wL0mFQBVWDbKtAOPxzbVlzdMVVAFVAFVIG2UiDHF/XJuTnMTT6GK774YfhytEViSc/4cPLBATx6++9h5G1/hdTYUfx+T7TmsXfMXo0PXOzDyP33wBfrx0DXbhwe2EUYK7rlaQhNoEgcrhiQyBO6KmaWBvLyNniVWR484ueK2xUt702EiQ3VrvN5eJ/LwzO59mkXvOmxXg/+lm5X3+8n3NRAWrze3BzeNSEpBr+G65LHGrquvkHo6tN9PZhz0vCtsdTNoQJ+sjuHMN/JX0mH8LV4CadzjTlxyWqHqeEvzi3gnYkEAk1EWE76DmBs9/3ov/lt6OrdxZhg49uU7QZs8MpbHUyQqFCQ6QZ99aGzhoTUmVQBVUAVUAVUAVVAFVAFVAFVQBVQBVQBVeDSK2CALMZhTMpC2ynr0u/V0j1YDyglcYwKUFUDnmogbrRuGQywUwVkGTiL4FIF2KrfuXD5tgXGshy0qty0nJSHW+imNZcu4DihLMsty6on+Dm7zd2y6p1LYYnEvcnAWYS1Buii5Qz7Ih70RNx023IhQP5GIC1xhZOhSdUpQJacY0JZZcbySHDx9Ms5t7fqMH6G9+M/4jAvMTcO00UXTtHJ6qQNWZ2cLeDkTAGpXBOBwHoH1+D3fopwgK5WjqOVAFeHmEawu01drUyKUsZ3fV4/3D5CVhVHK4JWki5wM+8RPCft0I6uAFaDf1w6myqgCqgCrVCgHX44WqGDrkMVUAVUAVVAFWhEgXmm5puduwD/I/8Wu579m8oip7/bg6OuN+DU7ffihhv+AJ9JeXDSv9LByMcX+jt/eBte95bb4R8eQk/HHlwzchBRwkKBwOaniZOeYAJcSRX4SnqClbLSE2wxoJRjkCjJ4MSK+IH0DqO9t4vW3vT9ZuCCPcnY+9J9oQTfs4xFTK/dmypBtugrdLqSNINnGAypV7rz83jtzGN4+9RDJtWgn9trpMT50v1ve3vw5Rh7qtUpIdqSCXh1E1mlp5JBfD1exHSx/r45q93HnqUfJnj1tkQSjfpVxT0dGB95AyI3vROewesYI2jO8ltiCkGvG0FJS7i8F5ekGpSUgw1aaNfTR79XBVQBVUAVUAVUAVVAFVAFVAFVQBVQBVSBbaqAwEPV6QoFymq0VEAp2yGqEUepWqBU9bRNhiAaPbSWzmdsraqdswTOEmCnCtxaxwZNWsMqBy3nszml9nebYaYlYNjZ+ZwBscYTeUyyTiQLZjhJx6yJZB7ZwtYDReuQsO4iET/dtGw4S2AtgbMMoMXel70EtLpZY0F2MpWUBQ6YxbWWeB2PJwla0cnqFAGrk9MF6pWnq1Vjccm6O9bkDOIIJm5WTj3UG8DebrpaSV7HdipyL2E8U9yrPHSv8ghoZVytLGerS1naoR1dAaxLeQXptlUBVWDHKdAOPxw77qTpAasCqoAqoApcMgVKDFRMMU3f/MTz2P9374Ivu2D2JTnhx8nvDuOHd/4B9t7xAM5m/wl/3FkbyRmZvBrvWRjGwBtfjXB0F67afSV7Z0U3JQ1htcuVQFfGiluKmFYRvCqLDbddsjy2FL9nX8rFIm5XhTShKx4nUw2WTc8xCTYRuBoD/D+irX0d8OoEYau/3+vDA7t8SHlXDw64CH3dGH8Fr5951NRb4i/R+Lu5oM/jwQB+r78XFxp4Mb8iUMR7usp4IeXHN5NFHnvjgYvDuRx+ieDVm5IpNOJZVeRcs0N3wH3tO5Df/zrGE5p3p5I0gwFasQcIX0nPryVFgpyBGE9Ifejskv3x6IZVAVVAFVAFVAFVQBVQBVQBVUAVUAVUAVVg8xRwgCwTS6l2krJT8VVS+DUe/9i8nW2TNRtX+Or0hoyZGWCrato6SSpJechQ3Za6aUkccYHxQgNjCZRFOMsZGliL0ycJac2mF+OJl/OZNG5akuqQtZdw1kyqaOC0VL65eGQrNAgwZnqQLlaHCVg5zlaH6GzVGby08FErjs1ZR1k6jEp6VLpWuelo5aWjlcekDSRkxbin1O1Y2qEdXQGs7Xhl6T6pAqpA2yrQDj8cbXty9MBUAVVAFVAFtqUCqVwBcwRv3N/7NIae+jOzjxJLOfmtPrwUfRfOHnodRu/8DP5ddh5T3pV4TpSW1W/+7lW44b33IzQwjH2DV2BPz4ABsDwNpMurJ8oKl6tlgZ5ynvbaOQkGWVbokmIwxYhOpR+X2HIXU4SukrTiTjBmVNXDq0HwqsAAxvf6vXS78uHx3tUDBeJydd/s43gDgavX0e2qLz9X7/Bqfp/l9v64uwt/3RGrm9LQx55tb466kKDT1fcZWCkuh5nW2IPrslkDXt2XShMOq1/SXQeQv/LtyBx6G1yRofoLLJvDw95sIQNdeeBerScpe4Uh2EUirn0CMk0LpQuoAqqAKqAKqAKqgCqgCqgCqoAqoAqoAqqAKrAdFai4ZTlwlpPy0IG0mk9zWH2Yl8JNK8fUfVMpcc5yAK1FOKsa3spd5ukON+tyGo75bMgqYJytBLja00kY6bJ3tXLBgawgqQHp3C9uVgJaeeloJccnzl3bFbRa7Xy3Qzu6Alib9des61UFVAFVoIYC7fDDoSdWFVAFVAFVQBXYagWmEuwNtTCG4f/+Ovgys2bz8fMBnHhkH3746s9g9MDTeCryWXyuo/ae3XD+EF5fOoj+192Fvu7duG73VSYF4XrSEFa7XElaQak1C4MepawEeyzwKsWa5nhRgKtynu5YtKrPx+l4RfiqGrqSlQl4dd52vJpZvafkrM+Ff9jtw+f3+DAeWokoicvV9YmjBK4esVyuFl6iN9TGAk1P+qL47f5BTAbqW+0PsTdZBy2tj+aZPrEJ8OpV6YwBr16dYQrGOhdb0R8jcHU/Mle8E8W+a9mrqxFUa3GlxszKTjHoq7dsIMqTwtqONv9b/Uet21MFVAFVQBVQBVQBVUAVUAVUAVVAFVAFVAFVYKsVcNIcSizOpDd0Uh5uLM1h9WGs5aYlUUSJE4rrfyt9n2Sd8xm6aTkuWrZ7luOiZYZ01ZrjPO1agoxDHqKrleVotQhbxQKN+OlvU1UYV7UgKwGsPOwIK45WTB1oXKzoZkVbscsVtFpN8XZoR1cAa5v+PeluqQKqQHsq0A4/HO15ZvSoVAFVQBVQBbazAlmm7ptL5eH+4R+h/5H/ZHZV4iVHv96P5wd/DuO77kLorv+K/1p8GekaEM1A3oX7vzOKQx98N2J9u3DT6M0I+YOIRgnTNFDquVwtWYW4oWcIHBVLZK/E7SpP9ycCV4SuypJOsJCFq5iBm0NDWi2N0DQEXr3Q4abblR8PDnuRX9Zbq5NQ12uNy9UjxuWqP28Baxst3yteg//YOYJjfUfJH60NcQk0FWOAYEEs4Jsod9Pp6iMEr15F56u1Spnrzu6+k9DVjyO37/WMQQSa2Io165opBqvXxm2BPcfgY7pBGWpRBVQBVUAVUAVUAVVAFVAFVAFVQBVQBVQBVUAVaE8FHEBrCZzlpDkUaEtArdagU5fKTUsgLUlt6EBZE/K5OgUiYa285GPcxmVXh8+4WTlV0gfupqvVqo72l/pYJL7IUjadOqtTlsr0xc9liWsTshJHKxeHHkkVyGntCFqtdkraoR1dAaxL/Qen21cFVIEdpUA7/HDsqBOmB6sKqAKqgCqwbRSYJ4CVSi2g7y9ugy89bfZr/lQIR5+7Go/e/vs40H8B3xz693gwWrsn15vPDONa/y0Yeu1rcMXwYQx0Da+ahrBhl6tl6kiqwVI2xyBFBklCV2n2piuZwEyJwBXdnKRKAGd5cRyvnmOvpdnank85Tv7GkKQZ9OOFrsWeW+JydV3imHG4EujqVQsvbtjlytm9M6V+fL54Hz7vuR6zw9+EN3y67vUgYYPmsCvg9UwxKY5X1+Zya64/17UPWUJX2cPvQDkyWHdfls8gPcKCdLsK+BjAWM3FSgIikmZQoC6PVE012LTQuoAqoAqoAqqAKqAKqAKqgCqgCqgCqoAqoAqoAu2qgLhmVZyzHAetqmktArREvuVuWuKcZcAtBt8kwmictPi5lbiU46a16J6Vt9IfVkFbAnGJ49Zml7DPjYO9AVzRT2crulsJcCWfo5vlalUTlBIoajk4xfR/zrQlQJXAVEuhqlpO+mZtXF761Qo0JtWEJDmU+KWP4NXlnyJxfVdHO7SjK4C1vnOvS6kCqoAqsC4F2uGHY10HrgupAqqAKqAKqAIbVKDIgMI0UxF6H/+/0fO9T5u1Cdv08lcH8ezoxzHfey0mbv8CvuB+CMUacM2hbBn3fP8gDnzo/dizex8ODV5rUhAGg0GzLsflSlIKFgp0sGogWGICHHS1KudzKGZSyJVySDH1YMaOeriKOQNduTlc7nYlyxYIaLnPAaHnvfDP1bbDvhh04QtMMyipBmcDVm8pcbm6jy5XAl29ni5XA/mZDaq7uLhAV98t3YQHinfisfIV8HY9ieDglxkNqJ9ysJmdcPP47yd4JY5Xh/Orr7vIlH/pA29E7qr3oNh/fdPp/+qmGJQZPHS2kmqgK8JXWlQBVUAVUAVUAVVAFVAFVAFVQBVQBVQBVUAVUAVUgfUoIHRULQcts64qVKpW7HHJNHveBqYJiFVkoNSBs2QosVRZtCjAlolhrudgVl8mUyhhygazHEDLOGlVTRNQq9Cgm9YeOliJk5VAVlYawSDE6Wqlq5XjGLXcUaoWKMUUfqavaw3nqRpQ1XoUWg2mssAqC7CSTTmglUwT+EpLbQXaoR1dASy9ulUBVUAV2EIF2uGHYwvl0k2pAqqAKqAKqAJLFEhmC0gkk+gRF6zkuPlu9lgYLx67A8/c9AmMdOXwpb2/h8cjtZ2UfuF8GN3h+7Hvvtfghn3Xw++LwufzQaArqfWKBVxJKkGmFCRsVRaHK+5TnikSU4ytkPEyPeDcTDHoklSDVW5XEgQpENYqcFqhWIDnrBtdL4UQnF/psCSrebLbg7/d58M/9XsJlIEuV0dt4OpR3EqXK06tt7sNfZ8te/Fo6WoDXX23dCNOlIdNUMLliaNrz9+gEDrZ0HoanclLDd+RSOIXCV7tI+hWq0iKwfSuW+l29RMojL7JAqOaLNJTLMhecgE6XvFoFpeuBq4MdKVpBZuUVmdXBVQBVUAVUAVUAVVAFVAFVAFVQBVQBVQBVUAV2M4KVNNW9njZAFoEsoyLVskaEhYzbloG2CpZbloNAF/WoS8SXa4lcNciOCbg11yaKQ7jWaY8FDgrx/EcppnpwM/Y3YG+EA73R3CQNWRcrapAqZpOUovw1WbIXwuUWuJSVQGpFsEqhalaeybaoR1dAazWXhO6NlVAFVAF1lSgHX449BSrAqqAKqAKqAKXSgEJAEwnc/A+9Zfo+vbvmN0Qx+8XvzKEJ6/9PeRiu/HYzd/CI4Ev1dzF21MF3PT0lXTB+hCu33cIXbG9ax6KBCaWAFcEqJz4QjlfQobwVYoxhTyrq5i10gzS7cq4WwloZWqBQQwCXhLYKJThP+9HL8GrUHwleJVinOGrwz6mGfRhKpSiy9UTBrp6HV2uhnJW2sVWlLPG5epGfIfQ1cOla5CG5QImxe/OYnT4G5jp+CEyTScTXH3v/AzqvDuRwM/PL2AXgbVaJRsbQfKKt6N45buB6FDTh1ozxaCJnEhKQXG5sh2utJdZ09rqAqqAKqAKqAKqgCqgCqgCqoAqoAqoAqqAKqAKqALtr4DlprXUQcuCtSwnLfmu1W5am6FqszCVW0grLZdcgXZoR1cA65JfRroDqoAqsJMUaIcfjp10vvRYVQFVQBVQBbafAlnCO3PxFHr/39vhjY+ZHZx6KYLnLr4JL139c4j2ufCl3Z/EkVDttHa/P11ENvwB3PLG12Gk7yDc7kX4qExQynK3slyuJL3g8lIieJXOiuMVAw50snLT6apcSLOXWK7icCXAlQVhsXL+PC25Q2N+DB+NIpRYmeLudNiFz+/x4UjXGdy1IGkFH8Vt8y+01OXqsdJVBroSp6vj5V08rMWgQsSXxE39P8I1/U/juPckHk9ZqQ5bUULsPfe+hQQ+uLCA/iK71C0rRV8Y8f2vRebKd8E19Cqej9qpGFfbFzkKP12ugj6P6TlnikkpKNCVAFccV+CqFadS16EKqAKqgCqgCqgCqoAqoAqoAqqAKqAKqAKqgCqgCpi456KblgVrOekPF+Etglot0EpT/LVAxMtoFe3Qjq4A1mV0wemuqgKqwOWvQDv8cFz+Z0GPQBVQBVQBVeByV2AulYPr6b9G5zd+0xxKMe/CC18ZwaO3/AHcwS588Ybv4HT4H2oe5o8lMzh08ipc84GP48qRw/B4wga0Wg24clZSLpaRJHiVzhWRyydRKqToaJW2Ha7olMVAg4GumMpQUhLm6XYl8FXXRBDDJzsRTi5NdSceUI/3ZXC8+0fYk3/cuFwN56ZadmrOlfvw3aIFXP2wdC1SVS5XVAxd0RPY1/8kOmPHkHHP40LBhbli68CrGGGrf7YQxwdYu8TLvKqUCX8lh29C/NDbUDzwJvj9nWSkmutltiTFoAGu7CrQVZPrapnouiJVQBVQBVQBVUAVUAVUAVVAFVAFVAFVQBVQBVQBVUAVMAqs5aYl37sZw5NMgzJ0Uv3Vcq5SOXeOAu3Qjq4A1s65XvVIVQFVYBso0A4/HNtARt0FVUAVUAVUgR2uQIFwz8xCEj1/eRe8C2eMGhd+FMMz8XfjxIF3YmGfB9/p/Q1cCKx0wfIRkvqP6SSmor+Gu970FgQE2FmjCFAVz+SxwGXyuQSKrCXmPRTYiiNMgUggi3xRkYBWnlSVmc7aOR7GrpMdCKeqwasyMr5TONv5NDpcT+CGxAvw0S2rFSVX9sByubrJOF0dK49wtYSaPElm3rsAd+AiooSuguGzSLvjRLDWUeTY6sBN3dTjg/Nxul7FEVvmR56NDWP+4FuQPPRj8HXuQ0BSAjZRJMVgQNyuAgEaXIm7le1w5W4dONbE7uisqoAqoAqoAqqAKqAKqAKqgCqgCqgCqoAqoAqoAqqAKqAKqAItUqAd2tEVwGrRxaCrUQVUAVWgEQXa4YejkePUeVQBVUAVUAVUgc1WIJEtoPjk/0Dng79uNlXIuvGjr+7HI7f/IQKEc/7y2gcxF32g5m58kCnxdqUO4faf+gy6Y71L5ikSrsrTESuVy2A+mUIylYQrnwFYHdtssdhmVkECV5bFtsMZCXzVdTGEXafoeGWDVy56TwXczyAbeBJh95PoLrbO5ep8uZcuVxZw9UPCV+lAwoBWbgJXnqAFXbl9C5t9Ksz6BwoFfIjg1XviCYSrwKuiN0gg7rWYP/QWFIZuQYgpB/3ulWkYV9tJk2LQ70cwGII/wHSRAl0pcLUl51Q3ogqoAqqAKqAKqAKqgCqgCqgCqoAqoAqoAqqAKqAKqAKqwFYp0A7t6ApgbdXVottRBVQBVYAKtMMPh55IVUAVUAVUAVVgOyggsNPUQgrd4oI1d8rs0umnO/FM8UM4t/u1eOZK4MXYb2LBt9LrSdLj/RfMY6r3d3DdHa9DPp9DtpBDrphHrpBHOpNFLp2Bu5itHKoAVwJbMaugcbtaLAJhAT0Er0YIXoXSPnhdp+H3/QB+76MIlU7Bg6Up+Narn7hcPVG6El9zXYOHfMPG4csjkJXAVv4JWnavy9dq7d2p43o1ki/gF+YX8E6CV9VeX8nBGw10tbD3XviZFjLkCcLr9jZ26PQe9/lDCASDBrxyeRpcrrG161yqgCqgCqgCqoAqoAqoAqqAKqAKqAKqgCqgCqgCqoAqoAqoAttMgXZoR1cAa5tdVLo7qoAq0N4KtMMPR3ufIT06VUAVUAVUgctJgQxz/mWf/Bt0fv3XzG7nk248+61r8eht/xq+oAf/7cA/INv17ZqH9Btzc+iJ7MP+u/+1tSzTCaZzWRSzWbjo5iTcUUFqdWrByprKEBesMr/rvujH0NQMIngUYTyHWPYsAoVFcGsjekoCxUd9fXjAux9P+jsx5i+hHByH25vYyGobX3YN+Gp/Lo+PELx6ayIJx88qGxnEwsH7mWbwzSh0jND5y0/wKgSP27P2NglclT1+uJgOMhQKISQpBpluUIsqoAqoAqqAKqAKqAKqgCqgCqgCqoAqoAqoAqqAKqAKqAKqwM5QoB3a0RXA2hnXqh6lKqAKbBMF2uGHY5tIqbuhCqgCqoAqoAoYBWbjaUT/4i745k6Yz0ce78YzwY9jsv9mfOnqHKZjv4OsZ6UD1TAhq//sncO5gY8hOHidAa9KBKoKNJFanlrQklpcr+Jwleg4VR5D//wZ9C+cQldiCl0LeU5b/wmRRac8bhxhqr2XmD7xEV8vXgn4Medn6kNXa9yzmtq7NcCrK7M5fGRuHm9MpensRTcwpgSc33sP4offihRdr1yErYJ0uwpyuse1CnglwBXTEJa9hK44X8AfQNDvRsBbB9Rq6iB0ZlVAFVAFVAFVQBVQBVQBVUAVUAVUAVVAFVAFVAFVQBVQBVSBy0WBdmhHVwDrcrnadD9VAVWgLRRohx+OtjgRehCqgCqgCqgCbaNAgfn/Ek/+Lbq++ivmmLILHjz1/Tvx1C2/hXSXG/9j6G9Q7H645vF+ZnoawT39QP/v0AHLVZVakEAVJuF2EbaC1HH4SmPoJXjUN5NH72wOwez6wKgsjZ1O+HwGtnrFbw1fZp0ngLXVxUUbrwjNuvLknrL+tR2nbmBaxl/i8d/L1Iwy50LfdXS6uh+p0dei5I9QK7dJMxggUCXjS4vLOFyB1Rr64OPxhnyEtXxuuFzqdrXV5163pwqoAqqAKqAKqAKqgCqgCqgCqoAqoAqoAqqAKqAKqAKqwHZSoB3a0RXA2k5XlO6LKqAKtL0C7fDD0fYnSQ9QFVAFVAFV4LJTIJ7KIPBnr4F/9qjZ9+ce7sWzvb+HhY5R/MXV8yh2/CuUalhUiZvTH/kW8FLffXCHuizYykBXU4SMSoikiga26iV01TXfnMuVuFpNeDwErHwErfxmeJT1JOGr4iUAjmKpMnZPleFnXsP/n737gJOiSBs//mxkyVHigmQEFAHBQNYzohjvTKiIemYF8xnu9M706plzOjMGMIJKVJEMgmQRMCEgSZCwwMKmt5/GxWWnZ6dnpnumu+dX/8/+udftrq76Vs+z0zXPVG2rLLK6XlrEpCu17G4kXGni1WFGAtbuyvVkY4tjJa/1cVJUq6lpbSZeZVaWnPRKZRKpNOHK2JjQSMba86+RdGUemyaVs42kq8x0yUxCwpnvbmwajAACCCCAAAIIIIAAAggggAACCCCAAAIIpIhAED5HJwErRW5WuokAAt4QCMIfDm9I0goEEEAAAQT+FCgxtszbOmeE1Pzk7+Z/3LkpS2bNPVYWdbxEfmqcIeNqviglteZbkj27fr0UdaoihcZKTBnGFoS1N+9JuKq7abdUtrnKVb6RWPSDuapV6c+e1a22GAlYiS7ahyYbRfZfX2L+VDF2MdxQU2Tx/umyvLGxkWJ65NWm0g3PXkbi1SVG4lUnI2FrU5OesqnV8VLQpItkZGSaXcpMz9y74pWxT6KRaGX8dzPhyki2MrYXNLKxzOP0/9etBdliMNF3AtdDAAEEEEAAAQQQQAABBBBAAAEEEEAAAQT8IxCEz9FJwPLP/UZLEUAgAAJB+MMRgGGgCwgggAACARTI310gJc/2lMq/LzV7N3tyA5mfe4/sNFZterzNr5JT7wHLXh+xc6fct2uzpBlLVtWOsMqVrmq19o9VrcpuIbgiK1OKk7CqVa28PUlWzdb/mXDV4HeR5U3SZE5r46dNmqyrHTnhKtNIuOpgrAZ2iLHK1SH5+dJ51y5Jq9lW1rc4TrY1P0qyqlaXjD/6l2UkV+mKV1lZVYxEq9ItBY2kq3L91y0GdXvBHCP5Kt1G0lcAb0m6hAACCCCAAAIIIIAAAggggAACCCCAAAIIIGBTIAifo5OAZXOwOQwBBBBwQiAIfziccKAOBBBAAAEE3BDYNvcDqf7xYLPqreuzZcbSv8ryNn+TSc0z5Ntqj4tU37NFYfkyYvUaOcBI4CpbdvyxqtXSSsaqVll7thDUpKttSdg6L7NQtw8UabahRJqvMxKuNuxJuKq5Y0+L83JE5rbck3A1z/h3R07FSVeViovlYCPhqusfCVedjP+dIxmyud5Bsqnh4bK5aQ9Jr9lIKmWlGdsx7qkrK7OKVFh9aKAAACAASURBVK5UUzI18cpY6ap8wpUeo1sMatJV5awMthh04wanTgQQQAABBBBAAAEEEEAAAQQQQAABBBBAIKACQfgcnQSsgN6cdAsBBLwpEIQ/HN6UpVUIIIAAAgiIFBQWSv5TvaT65iViLOokMyY1kwWt7jcSlCrLM7lLpUqjZy2Zjt6+Qwbkbd+bZKXJVr9kZkpJEla1qr1tz6pW+/+xqlUz43833mRs+Ve8b9N/rS1mwtXsNumyNFekuIJVpqoZCVedzWSrXdLNWOFKV7sy1qyS3dk15PcG3WVzbg/Ja9xd0itVMVa6Mq6l/5+xxWCakWiVnV1NKmfXNLYe1DNCC1sM8spDAAEEEEAAAQQQQAABBBBAAAEEEEAAAQQQiFcgCJ+jk4AV713A+QgggEAUAkH4wxFFdzkUAQQQQACBhAvsWPCxVPngAvO669bkyKyVF8kvzY6Rd1uJbKr+oKRVXp3wNlldMKM4UxpsriYt1+RLqzXbzYQrTbaqsdO6ecVGptN3RqLVHCPharaxveCauuFXuapTVPTH6lZ7thRsa6zulfFHtTuqN5MtTY6Qbc16yO792huJVZl7fpOWLiUZWcZPJUnLrGRsHVjF+KlsJGSVnrlvuzKNhK/K2RlsMeiJu4lGIIAAAggggAACCCCAAAIIIIAAAggggAAC/hYIwufoJGD5+x6k9Qgg4DOBIPzh8Bk5zUUAAQQQSDGB4qJi2fJED6m9Zc8qWFMmHiAL290jq2tkyjt1ZkqVJsMSLlJtVy2ps6Ox1N3e2Ng+MF06/vCLdPjxO8kuKqywLTuMnf50S8E5RsKVbjGYV8U66aqhsfKXrm6lyVb6b4uCwj82DhRjFa8MyavfSfKaHSHbjZWuCqo33ntNTbgSY2WrdCPRKvOPZKuM9AzJSjf+m5GQVb7ogmC6vWCO8ZOVhK0YEz5wXBABBBBAAAEEEEAAAQQQQAABBBBAAAEEEEAgIQJB+BydBKyE3CpcBAEEENgjEIQ/HIwlAggggAACXhfYuehTqfzeuXv+9q6sKrM3DZF1xlZ7z7UolJI690patrGnnwslrThLau1oJA2MRKu6O5oYP42NxKtGUmNHkTRaM10arZ0uVXZuqPDK62qJucKVbi+4pGmaFOl2gOVKc2NFq0N2/Zlw1biwaJ8jirKrS16Tw2RbrpF01aS7FBvbCKYZ2VPpaZmSkVXZSLgytho0/s00E60yzN9VVCplpptJV/pvpGNdYKVKBBBAAAEEEEAAAQQQQAABBBBAAAEEEEAAgYALBOFzdBKwAn6T0j0EEPCWQBD+cHhLlNYggAACCCBgIWAsfbXukZ7SYNtiKSkW+fKrQ2VJ+1tl9n5pMqXqF5LT6KO42Yp315Ls/MZSz0i2apnXRJrl5UqN/HqSbvw/sxgXrrtpsTReM03qblwk6doQi6L/dVmTPVsL6kpXq+oZ/6FMQpTxwCbtjISrrn+scKX/1isOrWtXjVzJMxKu8pr2lN0NOhlbC1Yytg9MN/7NMZKtqhrbCuaYWwvaLWwxaFeK4xBAAAEEEEAAAQQQQAABBBBAAAEEEEAAAQTiFQjC5+gkYMV7F3A+AgggEIVAEP5wRNFdDkUAAQQQQCBpAnmLRku19842r7/o5xoyf+ftsql2G3ksd6fkNLxf0rO22mpbSXG2FOc3lKJdDaUkv5HsZyRctd3WRA7YVU2qlYSuHJWTv9FY7WqasdrVDMnZtdnyGjuzRRa0SDNXuvrG+NlWZmvBTCPhquOu3WbCVTdjS8HOxkpXNYqNvRTLlRIjuWqnsbXgzma9JL9Zb5FaLY2Eqwwj4SpLSoxtBUuMBCzRhCuLrQStGqU5X1np6ZJlrHKlK12xxaCt24ODEEAAAQQQQAABBBBAAAEEEEAAAQQQQAABBBwQCMLn6CRgOXAjUAUCCCBgVyAIfzjs9pXjEEAAAQQQSKqAkci06qFekrt9kRQbO/RNmHqMLG97pYzKFVletFgqN31N0jJ27dPE4t11zESrYiPRqnhXIykyEq/SC+pIq92Z0qYgQ1oWZkiORdJVWnGh7PfbAiPxaqrU+X2ppElowtSGGsYqV39sLbi4WZoUZu5J3soxVrM6+I+Eq0OMhKuDjP9dxWi7VdGtBPObHCG79+8rhc36SElOTfOwkvRMI9kqx0y8Ev2xUTLS08wkq2zjJ8vY5jDT+JeCAAIIIIAAAggggAACCCCAAAIIIIAAAggggEAyBILwOToJWMm4c7gmAgikrEAQ/nCk7ODRcQQQQAAB3wlsnDdG6n50ltnu6T/Ulu/S7pMNNRrIM7V3ixRvk8yqy4wVooqkePd+RsJVQ+O/7dmiL9NYDqp1Qbq0z8+Q/QuNBCUjpcqqVNm+1txisOG6mZJdkBdyyPJGf24tuKK+8Wuj3upFxdLFWNWqq5FsdYixypWudpVVgWxR9VzZtX8/I+mqjxQ06irG0l3mqlZ7Vrkykq2MxKtIq1xp6zXBShOtSpOu0o0ELAoCCCCAAAIIIIAAAggggAACCCCAAAIIIIAAAl4QCMLn6CRgeeFOog0IIJAyAkH4w5Eyg0VHEUAAAQT8L2CsJPXDg72l1c6FUlCQJuNn/VV+anWuTK8nMrlop6SVWWgqPStd9i/JlG7GroHNjKSr9DBJV+lFu6X+hm/MxKuaW37Y56hdxkJU5taCbYytBVulyZZqaVKnqMhMtNLVrfTfNrsLJKMCWd1asNDYWnCXscqVrnRVZGwtqIlb0axylW4cb65sZayypQlXmUayVZruMUhBAAEEEEAAAQQQQAABBBBAAAEEEEAAAQQQQMCDAkH4HJ0ELA/eWDQJAQSCKxCEPxzBHR16hgACCCAQRIEfZ30qLT871+zahKUN5cfKD0pBdnVZk1Mi04xErCxje8K2xuJV7bYZeU5hkq703OrbfjG2GNTVrr6WzKL8vVSbqukqV0bSlbG94KL902Q/2ZNw1XXXnoSr5gWFFdS6p5rirCpSkNtjT9JV015SUrmO7VWuSle3yjRWt9qznWC66PaCFAQQQAABBBBAAAEEEEAAAQQQQAABBBBAAAEE/CIQhM/RScDyy91GOxFAIBACQfjDEYiBoBMIIIAAAqkjYKyCtfj+3tJx90LZtjtdvpx3saxs1t9W/zMKd5oJV7raVfW8lXvP+dHYrXCOkXA1u3W6SJ1CI9nqjxWujH8bFxoZXTZKUbVG5gpXmnRV0KibiG4pmG4soZVRSUoyja0QdXtBi6ILWZUmWmmylW4ryOpWNsA5BAEEEEAAAQQQQAABBBBAAAEEEEAAAQQQQMCzAkH4HJ0ELM/eXjQMAQSCKBCEPxxBHBf6hAACCCAQbIHZE0dJt4nnmZ385NuWsrLm/VIcJsFJj6m5+Xsj6WqqsdXgXMkoLpDdxp6Bi5qnGUlXIluaFUmbrD0JV12MFa7qFRfbwisx1sEqrH+g7G62J+mqqE4bkfQMKdHEK22LkXil/3f5otsHZmUaiVbpe5KtMo2kKwoCCCCAAAIIIIAAAggggAACCCCAAAIIIIAAAkESCMLn6CRgBemOpC8IIOB5gSD84fA8Mg1EAAEEEECgnEBxcYnMvae3HFK8UNbkZ8mimSfLsnZ7ErJKS9bubdJo7UzjZ5pU3bFONlcVmdsqTX5rXii16+fLwUW7pLOxwlUNoy67pTA9x9ha8HApbG4kXTXrIyVV6u27ylV6lrHV4J/bBer/Mle10oQrI9lKk67S2U7QLjfHIYAAAggggAACCCCAAAIIIIAAAggggAACCPhUIAifo5OA5dObj2YjgIA/BYLwh8Of8rQaAQQQQCDVBcaM/lCOn3mhyTB2RR2pvuQgWVu/u2QaiVU1t/4o9X5bIKvqFcmvLYolq0m+tK2xUw7avVsqG1sYRlO2ZdUzE67SWx0puxt3F8msvGeVK3NbwX1XucrQ1a3+2EZwz7+sbhWNNccigAACCCCAAAIIIIAAAggggAACCCCAAAIIBEMgCJ+jk4AVjHuRXiCAgE8EgvCHwyfUNBMBBBBAAIF9BHbsLpT59x0pR8gC0UWsZm2sLhtXVJFiI+cpvV6B5DbcIR2y8sVYkyrqsrJSGzPpqmaHv0hRvfZGwpVRi5FsZSZd/bHKla5updsHmitbGf9mGz+sbhU1NScggAACCCCAAAIIIIAAAggggAACCCCAAAIIBFAgCJ+jk4AVwBuTLiGAgHcFgvCHw7u6tAwBBBBAAIGKBYa9N0IGLrokbqb8kiz5ttLBUtC8nzTtcoxk1WwUsspVurG1oCZZZWWmSaaxlaAmXqWV2W4w7kZQAQIIIIAAAggggAACCCCAAAIIIIAAAggggAACAREIwufoJGAF5GakGwgg4A+BIPzh8Ic0rUQAAQQQQCBUYN3WfFny0HHSL31e1DzrS2rJzMxDpGD/vtLukKNkv7q196xyZWwvKMaPubpV5p6VrXSFK91ekIIAAggggAACCCCAAAIIIIAAAggggAACCCCAAAKRBYLwOToJWJHHmSMQQAABxwSC8IfDMQwqQgABBBBAIAkCj732tgz96XJbV/62eH+ZJF1le9M+cnDnQ+WgpnVEsnIkzdhaMDsry0y02vPD6la2QDkIAQQQQAABBBBAAAEEEEAAAQQQQAABBBBAAAELgSB8jk4CFrc2AgggkECBIPzhSCAXl0IAAQQQQMBxgcW/bpH5zwySczO/DKl7V0mmzCjuIBOKu8qG+j3liE4HSL929aVqlSqSlZ0j2ZkZZrKVrnZFQQABBBBAAAEEEEAAAQQQQAABBBBAAAEEEEAAAWcEgvA5OglYztwL1IIAAgjYEpgyZYr07t3b8tjJkydLr169bNXDQQgggEAQ3ogyiggkS+C24XOkwYKn5OT0qVIomTKvuJWZdPVj1a5y1IFN5eTOjWX/+rUlKytTstLTJT3g2wkST5J1J3JdBIInQDwJ3pjSIwSSJUA8SZY810UgmALElGCOK71CIBkCxJNkqHNNBIIpQDwJHdcgmJCAFczXK71CAAGPCpCA5dGBoVkI+FAgCG9EfchOkwMikF9QJI9OWCYffbNKKmWmSecmNeSMrk3k8NYNpFJ2ZkB6ab8bxBP7VhyJAAIVCxBPuEMQQMApAeKJU5LUgwACKkBM4T5AAAGnBIgnTklSDwIIEE9C74EgmJCAxWsbAQQQSKAACVgJxOZSCARcIAhvRAM+RHQPAd8IEE98M1Q0FAHPCxBPPD9ENBAB3wgQT3wzVDQUAV8IEFN8MUw0EgFfCBBPfDFMNBIBXwgQT0KHKQgmJGD54uVHIxFAICgCJGAFZSTpBwLJFwjCG9HkK9ICBBBQAeIJ9wECCDglQDxxSpJ6EECAeMI9gAACTgoQU5zUpC4EUluAeJLa40/vEXBSgHgSqhkEExKwnHyVUBcCCCAQQYAELG4RBBBwSiAIb0SdsqAeBBCIT4B4Ep8fZyOAwJ8CxBPuBgQQcEqAeOKUJPUggIAKEFO4DxBAwCkB4olTktSDAALEk9B7IAgmJGDx2kYAAQQSKEACVgKxuRQCARcIwhvRgA8R3UPANwLEE98MFQ1FwPMCxBPPDxENRMA3AsQT3wwVDUXAFwLEFF8ME41EwBcCxBNfDBONRMAXAsST0GEKggkJWL54+dFIBBAIigAJWEEZSfqBQPIFgvBGNPmKtAABBFSAeMJ9gAACTgkQT5ySpB4EECCecA8ggICTAsQUJzWpC4HUFiCepPb403sEnBQgnoRqBsGEBCwnXyXUhQACCEQQIAGLWwQBBJwSCMIbUacsqAcBBOITIJ7E58fZCCDwpwDxhLsBAQScEiCeOCVJPQggoALEFO4DBBBwSoB44pQk9SCAAPEk9B4IggkJWLy2EUAAgQQKkICVQGwuhUDABYLwRjTgQ0T3EPCNAPHEN0NFQxHwvADxxPNDRAMR8I0A8cQ3Q0VDEfCFADHFF8NEIxHwhQDxxBfDRCMR8IUA8SR0mIJgQgKWL15+NBIBBIIiQAJWUEaSfiCQfIEgvBFNviItQAABFSCecB8ggIBTAsQTpySpBwEEiCfcAwgg4KQAMcVJTepCILUFiCepPf70HgEnBYgnoZpBMCEBy8lXCXUhgAACEQRIwOIWQQABpwSC8EbUKQvqQQCB+ASIJ/H5cTYCCPwpQDzhbkAAAacEiCdOSVIPAgioADGF+wABBJwSIJ44JUk9CCBAPAm9B4JgQgIWr20EEEAggQIkYCUQm0shEHCBILwRDfgQ0T0EfCNAPPHNUNFQBDwvQDzx/BDRQAR8I0A88c1Q0VAEfCFATPHFMNFIBHwhQDzxxTDRSAR8IUA8CR2mIJiQgOWLlx+NRACBoAiQgBWUkaQfCCRfIAhvRJOvSAsQQEAFiCfcBwgg4JQA8cQpSepBAAHiCfcAAgg4KUBMcVKTuhBIbQHiSWqPP71HwEkB4kmoZhBMSMBy8lVCXQgggEAEARKwuEUQQMApgSC8EXXKgnoQQCA+AeJJfH6cjQACfwoQT7gbEEDAKQHiiVOS1IMAAipATOE+QAABpwSIJ05JUg8CCBBPQu+BIJiQgMVrGwEEEEigAAlYCcTmUggEXCAIb0QDPkR0DwHfCBBPfDNUNBQBzwsQTzw/RDQQAd8IEE98M1Q0FAFfCBBTfDFMNBIBXwgQT3wxTDQSAV8IEE9ChykIJiRg+eLlRyMRQCAoAiRgBWUk6QcCyRcIwhvR5CvSAgQQUAHiCfcBAgg4JUA8cUqSehBAgHjCPYAAAk4KEFOc1KQuBFJbgHiS2uNP7xFwUoB4EqoZBBMSsJx8lVAXAgggEEGABCxuEQQQcEogCG9EnbKgHgQQiE+AeBKfH2cjgMCfAsQT7gYEEHBKgHjilCT1IICAChBTuA8QQMApAeKJU5LUgwACxJPQeyAIJiRg8dpGAAEEEihAAlYCsbkUAgEXCMIb0YAPEd1DwDcCxBPfDBUNRcDzAsQTzw8RDUTANwLEE98MFQ1FwBcCxBRfDBONRMAXAsQTXwwTjUTAFwLEk9BhCoIJCVi+ePnRSAQQCIoACVhBGUn6gUDyBYLwRjT5irQAAQRUgHjCfYAAAk4JEE+ckqQeBBAgnnAPIICAkwLEFCc1qQuB1BYgnqT2+NN7BJwUIJ6EagbBhAQsJ18l1IUAAghEECABi1sEAQScEgjCG1GnLKgHAQTiEyCexOfH2Qgg8KcA8YS7AQEEnBIgnjglST0IIKACxBTuAwQQcEqAeOKUJPUggADxJPQeCIIJCVi8thFAAIEECpCAlUBsLoVAwAWC8EY04ENE9xDwjQDxxDdDRUMR8LwA8cTzQ0QDEfCNAPHEN0NFQxHwhQAxxRfDRCMR8IUA8cQXw0QjEfCFAPEkdJiCYEICli9efjQSAQSCIkACVlBGkn4gkHyBILwRTb4iLUAAARUgnnAfIICAUwLEE6ckqQcBBIgn3AMIIOCkADHFSU3qQiC1BYgnqT3+9B4BJwWIJ6GaQTAhAcvJVwl1IYAAAhEESMDiFkEAAacEgvBG1CkL6kEAgfgEiCfx+XE2Agj8KUA84W5AAAGnBIgnTklSDwIIqAAxhfsAAQScEiCeOCVJPQggQDwJvQeCYEICFq9tBBBAIIECJGAlEJtLIRBwgSC8EQ34ENE9BHwjQDzxzVDRUAQ8L0A88fwQ0UAEfCNAPPHNUNFQBHwhQEzxxTDRSAR8IUA88cUw0UgEfCFAPAkdpiCYkIDli5cfjUQAgaAIkIAVlJGkHwgkXyAIb0STr0gLEEBABYgn3AcIIOCUAPHEKUnqQQAB4gn3AAIIOClATHFSk7oQSG0B4klqjz+9R8BJAeJJqGYQTEjAcvJVQl0IIIBABAESsLhFEEDAKYEgvBF1yoJ6EEAgPgHiSXx+nI0AAn8KEE+4GxBAwCkB4olTktSDAAIqQEzhPkAAAacEiCdOSVIPAggQT0LvgSCYkIDFaxsBBBBIoAAJWAnE5lIIBFwgCG9EAz5EdA8B3wgQT3wzVDQUAc8LEE88P0Q0EAHfCBBPfDNUNBQBXwgQU3wxTDQSAV8IEE98MUw0EgFfCBBPQocpCCYkYPni5UcjEUAgKAIkYAVlJOkHAskXCMIb0eQr0gIEEFAB4gn3AQIIOCVAPHFKknoQQIB4wj2AAAJOChBTnNSkLgRSW4B4ktrjT+8RcFKAeBKqGQQTErCcfJVQFwIIIBBBgAQsbhEEEHBKIAhvRJ2yoB4EEIhPgHgSnx9nI4DAnwLEE+4GBBBwSoB44pQk9SCAgAoQU7gPEEDAKQHiiVOS1IMAAsST0HsgCCYkYPHaRgABBBIoMHHiRDnyyCMtrzh8+HDp3r17AlvDpRBAwM8Cq1atkt69e1t2YfLkyZKbm+vn7tF2BBBIoADxJIHYXAqBgAsQTwI+wHQPgQQKEE8SiM2lEEgBAWJKCgwyXUQgQQLEkwRBcxkEUkCAeBI6yBWZLF++XFq3bu35O4MELM8PEQ1EAIEgCYwYMULOPPPMIHWJviCAAAIIIIAAAggggAACCCCAAAIIIIAAAggggAACCCCAAAIIIOCKgC480KtXL1fqdrJSErCc1KQuBBBAIIIACVjcIggggAACCCCAAAIIIIAAAggggAACCCCAAAIIIIAAAggggAACCNgTIAHLnhNHIYAAAiklQAJWSg03nUUAAQQQQAABBBBAAAEEEEAAAQQQQAABBBBAAAEEEEAAAQQQiEOABKw48DgVAQQQCKrAlClTpHfv3kHtHv1CAAEEEEAAAQQQQAABBBBAAAEEEEAAAQQQQAABBBBAAAEEEEDAMQESsByjpCIEEEAgOAIkYAVnLOkJAggggAACCCCAAAIIIIAAAggggAACCCCAAAIIIIAAAggggIC7AiRguetL7QgggIAvBUjA8uWw0WgEEEAAAQQQQAABBBBAAAEEEEAAAQQQQAABBBBAAAEEEEAAgSQIkICVBHQuiQACCHhdID8/X2bPnm3ZzIYNG0pmZqbXu0D7EEAAAQQQQAABBBBAAAEEEEAAAQQQQAABBBBAAAEEEEAAAQQQcEygsLBQ1q5da1lft27dJCcnx7FruVVRWolR3KqcehFAAAEEEEAAAQQQQAABBBBAAAEEEEAAAQQQQAABBBBAAAEEEEAAAQQQQACBIAuQgBXk0aVvCCCAAAIIIIAAAggggAACCCCAAAIIIIAAAggggAACCCCAAAIIIIAAAggg4KoACViu8lI5AggggAACCCCAAAIIIIAAAggggAACCCCAAAIIIIAAAggggAACCCCAAAIIBFmABKwgjy59QwABBBBAAAEEEEAAAQQQQAABBBBAAAEEEEAAAQQQQAABBBBAAAEEEEAAAVcFSMBylZfKEUAAAQQQQAABBBBAAAEEEEAAAQQQQAABBBBAAAEEEEAAAQQQQAABBBBAIMgCJGAFeXTpGwIIIIAAAggggAACCCCAAAIIIIAAAggggAACCCCAAAIIIIAAAggggAACCLgqQAKWq7xUjgACCCCAAAIIIIAAAggggAACCCCAAAIIIIAAAggggAACCCCAAAIIIIAAAkEWIAEryKNL3xBAAAEEEEAAAQQQQAABBBBAAAEEEEAAAQQQQAABBBBAAAEEEEAAAQQQQMBVARKwXOWlcgQQQAABBBBAAAEEEEAAAQQQQAABBBBAAAEEEEAAAQQQQAABBBBAAAEEEAiyAAlYQR5d+oYAAggggAACCCCAAAIIIIAAAggggAACCCCAAAIIIIAAAggggAACCCCAAAKuCpCA5SovlSOAAAIIIIAAAggggAACCCCAAAIIIIAAAggggAACCCCAAAIIIIAAAggggECQBUjACvLo0jcEEHBE4LfffpOtW7dKYWGhVK9eXerWrSvZ2dmO1E0lCCCQWgLEk9Qab3qLgJsCXo8n+fn5smHDBtm+fbv5vknfQ9WrV0/S0tLcZKFuBBBAAAEEEEAAAQQQ8LGAzr9u3rzZ/ElPT5c6depIzZo1eY7w8ZjSdASSJUA8SZY810UgeAJ+iifMySb//iMBK/ljQAsQQMBjAvPmzZP3339fJkyYIIsXL5Zt27bt08KMjAxp1aqV9OjRQwYMGCAnnXRS0hKyVqxYIV9//bUsWbJEioqKQiRr1aolQ4cO9ZgwzUEgdQS8EE900nLVqlWuozdp0kRq167t+nW4AAKpKuCFeFKR/c8//ywffPCBTJw4UebMmSNr1qyRkpKSfU6pUqWKHHDAAdK3b1/zPVS/fv34ICVVb2j6nXSB3bt3y8KFC81nibVr11q2R1+j+pOI8vvvv8uCBQvMn++//170OeeXX36R9evXy44dO8xkTk3g1A9g9RlHP4w96KCDpHv37nLooYfKwQcfnIhmcg0EELAQSFY8KSgokKVLlyZtTNq1aydZWVlJuz4XRiAIAjpX8eWXX8rcuXPN9yWLFi2yfF+iiVj6hdhu3bqZ87G9evWSPn36mAlaySrMySZLnusiYC3gxXjCnCx3KwL+FPBiPGFO1l/3EglY/hovWosAAi4KTJ48WW6//XbRf6MpjRo1khtuuEGGDBkimZmZ0Zwa1bH64YN+QFL2R1eWqKjsv//+oh+IUhBAILECXoonr776qgwePNh1gBdffFEuueQS16/DBRBINQEvxRMr+xkzZsjdd98to0ePDkm4ijRW+sHlP/7xDxk0aBCJWJGw+D0CcQgUFxfLd999t89zxPz582XXrl0V1nrnnXfKXXfdFceVrU/V5ExNtJoyZYr5M23aNDPZKp7Stm1bufjii+XCCy+U+vXrx1MV5yKAQAUCXoonOtfRokWLpI3XTz/9JM2bN0/a9bkwAn4U0NUj9AuvI0eOlM8//1yWLVsWczdatmwpV111lVx00UVmcrabhTlZN3WpG4HYBPwQT5iTjW1sOQuBRAv4IZ5YmTAnm+g7xf71SMCyb8WRCCAQUAH94OHaa68VTR4ov1JDNF0+8MADZfjw4dK+cS1yIAAAIABJREFUfftoTrM8Vr/lrX88yyZbxfKhBAlYcQ8FFSAQlYAX4wkP+1ENIQcj4BkBL8aTsji6Go0mn7/88stxvX/SOvVb7G+99Zbo+xYKAgjEL6Df1tSkptJnCV2VLi8vL+qK3UrA0hW39EssbpSqVauaSaH6fKcrF1MQQCA+AS/HExKw4htbzkYgkQJTp06V119/3dxxYOPGjY5eWlfifu655+TMM890pF7mZB1hpBIEXBPwUzxhTta124CKEXBEwE/xhDlZR4Y8YZWQgJUwai6EAAJeFNCtLk444QSZOXOmI82rUaOGOZlw9NFHx1XfRx99JKeddlpcdejJJGDFTUgFCNgW8Go84WHf9hByIAKeEfBqPCkF0u02jj/+eHNFHaeKbimi7390OxEKAgjEJ3DqqafKxx9/HF8lxtl+TMAq7bRuUfTee++R2Bn3XUAFqS7g5XiSzAQs3fZMV8TR9y8UBBCILKB/lzUh3M0ycOBAef7550WTseMpzMnGo8e5CLgv4Kd4wpys+/cDV0AgHgE/xRPmZOMZ6cSfSwJW4s25IgIIeERAvwX+l7/8RWbNmuVoi6pUqSLjxo2Tnj17xlwvD/sx03EiAkkR8HI84WE/KbcEF0UgZgEvxxPtlH7YqUlSq1evjrmP4U6sXr26jB8/Xg477DDH66ZCBFJJwMsJEzoObq6AVXacdZWtSZMmSevWrVNp+OkrAo4KeDmeJDMB67jjjpMxY8Y4ak1lCARZIBEfcKqfrqyrr019roi1MCcbqxznIZAYAT/FE+ZkE3NPcBUEYhXwUzxhTjbWUU7OeSRgJcedqyKAgAcEzj33XHn77bfDtuSAAw6Qyy+/XI466ihp0aKFZGdny7p168ytPN58801zlYZwWxbWr19f5s+fLw0bNoyppzzsx8TGSQgkTcDL8YSH/aTdFlwYgZgEvBxPtm7daiZHVbTyVZ06deTss8+WAQMGSLt27cz3Qrqdor6H0qR3fY+jK/MUFRVZ+jRo0EDmzZsX83uomNA5CYGACXg5YUKpwyVgpaWlmdu569buGj/atm0r9erVE11lWFez0ARVjUPLli0z48To0aPN2FJRadmypcydO9esg4IAAtELeDmeJDMB65133pGzzjorelDOQCBFBSJ9wKl///VLsvqsof+7WbNm5t9unXf97bff5Pvvv5eJEyea87j6PqCicuKJJ8qoUaNE31fEUpiTjUWNcxBInICf4glzsom7L7gSArEI+CmeMCcbywgn7xwSsJJnz5URQCCJAm+88YZccMEFli3IyMiQe+65R2666SbR/x2uzJgxw/yAUbfhsSrxfCPS7sO+TiboN7p37NhhuRIFWxAm8Sbj0ikj4PV4Eu5hf9CgQaK/oyCAgHcEvB5PLrzwQnnttdfCgl166aVy//33iyZhVVQ0cUKT3MNtAa0fvkyYMME7A0NLEPCZgN2EicqVK0vnzp1l+vTplj1MxBaEbdq0kZNPPln69Oljrq4XKX6UbWhhYaF88skncvPNN8vy5cvDjtIll1wiL774os9GkeYi4A0Br8cTt5Ty8/NFV9HbvHlzyCVq164ta9askUqVKrl1eepFIHACVh9w6nymzs3q1oGaMG2nFBcXy7vvvivXXHONbNy4Mewpjz/+uFx77bV2qgw5hjnZmNg4CYGECfgpnjAnm7DbggshEJOAn+IJc7IxDXHSTiIBK2n0XBgBBJIlsG3bNvPb1PrN6/IlPT1d9MNPXX3CTvn111+ld+/e8uOPP1oe/sEHH8hpp51mp6p9jgn3sN+0aVPp3r27+aNvDvSnVq1aEu6PLwlYUdNzAgJRCfghnvCwH9WQcjACSRPwejyZPHmymSARrjz00ENyww032PbbuXOnnHHGGeYKNlblrbfeknPOOcd2fRyIAAJ/ClglTGRlZZkrS5U+R+i/+n9nZmaGXSHCrQSsLVu2yJNPPmk+J3Xs2DHuodNV9i6++GIZNmyYZV36jLd48WLRFY4pCCAQnYDX40l0vbF/tK6yE25e6Morr5Snn37afmUciQAC5vzlnDlzTIm+ffuaX3rt379/zKtUrVy5UnSlq4ULF1rq6upZukqeJkxGW5iTjVaM4xFIrICf4glzsom9N7gaAtEK+CWeMCcb7cgm/3gSsJI/BrQAAQQSLPCf//xH9MMEq/KPf/zDXLkhmrJgwQI59NBDze11yhfdOmPJkiVRTyjow/5ll11mTlCUJlzpv7q1oVUhASuaEeNYBJwT8EM84WHfufGmJgTcFPB6PNEPSiZNmmRJcN1118kjjzwSNY++d9L3OosWLQo5V7cd0a1GNGmEggAC0QlocqM+g5R9jtCVrsKt1hJuix63ErCi6429o3VFDN369LPPPrM84frrr5eHH37YXmUchQACewVSMZ5o54899lgZP3685Z3w9ddfm+9fKAggYF9AXzM5OTnmnKt+kdWJsmrVKjn88MMtdwTQ+u+991657bbbor4Uc7JRk3ECAgkV8FM8YU42obcGF0MgagG/xBPmZKMe2qSfQAJW0oeABiCAQCIFdLUFXRVqw4YNIZfV5a71g4rs7Oyom3T77bfLfffdZ3nehx9+KPqt0WhKUVFRhdsflq+LBKxodDkWAWcE/BJPeNh3ZrypBQE3BbweTzRB6qCDDrIk0O3D5s+fL7qVWSzlm2++MRPZ9b1P+aLxS7dLpSCAQHQC0T5LBCEBS4V0a3hd5Uq3DitfdAXkpUuXRgfJ0QggYP59zsjIsC0RhHiiSR06b6SJneWLrhwYbsUd20gciEAKCsyaNct8z+900Z0HNFHUqnTo0MFcATPaEm3cY042WmGORyA+AT/FE+Zk4xtrzkbAbQE/xBPmZN2+C9ypnwQsd1ypFQEEPCrw5ptvyvnnn2/Zung+5Nu6davk5uaKbh9Uvug3J8eOHeuqCA/7rvJSOQKWAn6JJzzscwMj4H0Br8eTO+64w/wGuVV5/vnn5dJLL40L+ZRTTpGRI0eG1KHfRNNVJigIIOCuQBASJkqFwsUT/b1ufahbElEQQMA9gSDEE33Po+99rIqupKcr6lEQQMA7Al26dJF58+ZZNmj16tXSuHFjVxvLnKyrvFSOQEIFnI4nzMkmdPi4GAKeEnAqnjAn66lhtd0YErBsU3EgAggEQeCEE06QMWPGhHSlXr165pLVsax+VVrZ1VdfLU8//XRI3fptUa27QYMGrhHysO8aLRUjEFbAL/GEh31uYgS8L+D1eKKJUHPmzAmBrFatmqxZs0b033iKvjdTA6uiq5PqijYUBBBwTyAICROlOk899ZRcc801lli6Wl+nTp3cg6RmBBCQIMQTXd1Tt0EuXzIzM825nfr16zPSCCDgIYGKtnL/5JNP5MQTT3S1tczJuspL5QgkVMDpeMKcbEKHj4sh4CkBp+IJc7KeGlbbjSEByzYVByKAgN8FdJWqunXrSmFhYUhXLr/8cnn22Wfj6uL06dOlR48elnU4sTpERY3jYT+uoeNkBKIW8FM84WE/6uHlBAQSKuD1eKJbeemKMQUFBSEuxxxzjIwbNy5uL92CUa9h9R7t7rvvDrsKRdwXpgIEEDAFgpAwUTqUuv376aefbjmyU6ZMkZ49ezLqCCDgooDf44nGid69e1sK6Qp7H330kYt6VI0AArEIjB8/XnT3AauiidlXXXVVLNXaPoc5WdtUHIiA5wWcjifMyXp+yGkgAq4JOBFPmJN1bXhcr5gELNeJuQACCHhFQLe20Qkzq/Lpp59K//7942pqSUmJ+U3I3377LaSev/71rzJixIi46q/oZB72XaOlYgQsBfwUT3jY5yZGwNsCXo8nixcvlgMPPNASUZfB1gQpJ0q4b3T16tVLJk+e7MQlqAMBBMII+D1homy3KlpR75tvvhHdBoCCAALuCfg9nlx88cXy8ssvWwJp8lW4OSX3RKkZAQQiCSxcuDDsCpf33Xef3HrrrZGqiOv3zMnGxcfJCHhKwOl4wpysp4aXxiCQUAEn4glzsgkdMkcvRgKWo5xUhgACXha4/vrr5dFHHw1pom4RuHnz5ri3z9GKzzzzTMtEK93icMOGDa7x8LDvGi0VI2Ap4Kd4wsM+NzEC3hbwejypKJnhlVdeEX0P4kQ566yzZPjw4SFV6XY/W7ZskSpVqjhxGepAAAELAb8nTJTt0uuvvy6DBg2yHOeVK1dKbm4u9wACCLgo4Od4smPHDmnYsKFs27YtREi/bKfbD+r7EgoCCHhLYNmyZdKuXTvLRt17771y2223udpg5mRd5aVyBBIq4HQ8YU42ocPHxRDwlIAT8YQ5WU8NaVSNIQErKi4ORgABPwv07dtXJk2aFNIFXdVBs5GdKP/973/l5ptvtqxqxYoV0qxZMycuE1IHD/uusFIpAmEF/BRPeNjnRkbA2wJejyfvvvuunH322ZaIutXXqaee6gjwZZddJi+88IJlXdOmTZMjjjjCketQCQIIhAr4OWGifG+uvfZaefLJJ0M6qckT69atY/gRQMBlAT/Hk4oSODVh/uGHH3ZZj+oRQCAWAZ3r1Wcqq8IWhLGIcg4CqSvgdDxhTjZ17yV6joAT8YQ5Wf/eRyRg+XfsaDkCCEQpUKtWLXMFhfLlvPPOkzfeeCPK2qwPnzBhghxzzDGWv3RzuXoSsBwZPipBwLaAn+IJD/u2h5UDEUiKgNfjSUUfRo4fP16OPvpoR9xuvPHGsB9sJuKDE0c6QSUI+FTAzwkTZcl3794trVq1klWrVoWMxDnnnCNvvfWWT0eIZiPgHwE/x5MjjzxSJk6caImtX9oLtyWzf0aHliIQTIHHH39chg4datm5Tz/9VPr37+9qx5mTdZWXyhFIqIDT8YQ52YQOHxdDwFMCTsQT5mQ9NaRRNYYErKi4OBgBBPwqsGbNGmncuLFl8//973/Lv/71L0e69vPPP0uLFi0s63rggQfCro4V78V52I9XkPMRsC/gt3hi92G/oKBAfvvtNzNRtVKlSlKjRg2pW7eufRiORACBqAX8EE/eeecd0cQFq5KoFbCuvvpqyxVtogbnBAQQsBTwc8JE2Q7df//9YbcZ0m+f9u7dmzsAAQRcFvBrPNG5nJYtW0pJSUmIULdu3eTrr792WY7qEUAgVoFjjz1W9IshVuXXX3+VRo0axVq1rfOYk7XFxEEI+ELA6XjCnKwvhp1GIuCKgBPxhDlZV4YmIZWSgJUQZi6CAALJFpg+fbr06NHDshlvvvmmDBw40JEmFhUVSU5OjhQWFobUd8UVV8gzzzzjyHXKV8LDviusVIqApYDf4km4h/2jjjrKXLFvypQpMnPmTDP5qnzReKYrSXTt2lX69etnfnO0YcOG3BkIIOCQgB/iySeffCIDBgyw7PErr7wi+h7EiXLWWWfJ8OHDLavS2KPfXqcggIA7An5NmCiroUvz6zOdPo+VL8cff7yMHj3aHTxqRQCBfQT8Gk/uuusu0S/nWZWnn35arrzySkYaAQQ8KPDTTz9J69atpbi4OKR17du3l2+//db1VjMn6zoxF0AgIQJuxBPmZBMydFwEAc8JOBVPmJP13NDabhAJWLapOBABBPwsUNFeuZ9//rloIoJTpUmTJqLfsCpfTjjhBPnss8+cusw+9fCw7worlSJgKeC3eBLuYT+W4U1PTxeNZddff72jcTOWtnAOAkEQ8EM8mTt3rpmEaVV0BdFwH1ZGOz7du3eX2bNnW57WoUMHWbx4cbRVcjwCCNgU8GvChHZv06ZN8s9//lOee+45yw9f99tvP9E4ps9oFAQQcF/Aj/FEV73S1a90FazyRVcG1hVLa9eu7T4eV0AAgagFLrvsMnnhhRcsz3Nyx4OKGsacbNTDxgkIeFLAjXjCnKwnh5pGIeC6gFPxhDlZ14fKtQuQgOUaLRUjgICXBJ566im55pprLJu0aNEi6dixo2PNPeSQQ+Sbb74Jqc/NZet52Hds+KgIgYgCfosnTj7sl8XRZXSff/55ad68eUQzDkAAAWsBP8STrVu3Sq1atSy35NE4MHbs2LiHNz8/39z2VLdCtSqaQLF+/fq4r0MFCCBgLeCXhIkdO3aIxqSVK1eaSVW63dCoUaNk165dlh3TrZS/+OIL6dSpE0OPAAIJEvBLPCnL8eWXX4b9comu0Klbf1AQQMB7AvPnzxedg7Va/VKTJzWpMhEreDMn6717gxYhEK2AW/GEOdloR4LjEfC/gJPxhDlZ/94PJGD5d+xoOQIIRCGg33rSJeWtik7g5+bmRlFbxYfqalo6gVe+6Dcqf/jhB8euU7YiHvZdYaVSBCwF/BZP3HrYV5xq1aqJ1n/GGWdwtyCAQAwCfoknuq2H1XuY6tWry9q1a6VKlSox9P7PU8aNGyfHHXdc2DoyMzPDJmfFdWFORgABU8BLCRPfffed6JZB8ZZevXrJG2+8QaJ4vJCcj0CUAl6KJ3abfsEFF5jxwqqMGTOmwvcodq/BcQgg4KxAYWGhHHrooWZCtlUZMmSIPPbYY85eNExtzMkmhJmLIOCagJvxhDlZ14aNihHwpIAb8YQ5WU8OdcRGkYAVkYgDEEAgCAK6Xdajjz5q2ZXNmzdLzZo1HevmKaecIiNHjgypr06dOrJx40bHrlO2Ih72XWGlUgQsBfwWT9x82Fcg/ZDliSeekKuvvpo7BgEEohTwSzz5+9//Li+99JJl7/S/X3zxxVH2fN/DTz/9dPnwww8rrEO/9aUJXxQEEHBewEsJE/EmYOlqV7feequceeaZolsnUxBAILECXoondnq+bds2c4UcXWGvfNEv6q1YsYJYYgeSYxBIsMBNN90kDz30kOVV69WrJ8uWLUvY1qHMySZ48LkcAg4LuBlPmJN1eLCoDgGPC7gRT5iT9figh2keCVj+HDdajQACUQpcddVV8swzz1iepdve6NLUThVdon748OEh1VWtWlXy8vKcusw+9fCw7worlSJgKeC3eFL+YT8rK0t69uxp/hx44IHmFqw6Qanbf+nvNm3aZCaL6nK5kyZNktGjR8svv/xS4d2gH7Tot8YHDhzIXYMAAlEI+CWefPrpp3LSSSdZ9uyAAw6QefPmxfxeasGCBebWIfotsYrKhg0bzFhFQQAB5wW8lDARawJWs2bN5Mknn5STTz7ZeSBqRAAB2wJeiid2Gv2///1PLrnkEstDb7vtNrn33nvtVMMxCCCQQIGPP/5YTjvtNMst0rUZum2ozs0mqjAnmyhproOA8wJuxxPmZJ0fM2pEwKsCbsUT5mS9OuIVt4sELH+OG61GAIEoBSrKEtYP/DIyMqKsMfzh5513ngwbNizkAE1s2L17t2PXKVsRD/uusFIpApYCfosn+rB/0UUXyTHHHGN+uKDbfGmyld2iMVInMO+++27zW6ThSuXKlWXWrFlmUhcFAQTsCfglnhQVFZnbeK1atcqyY7fccov83//9n71OlzmqoKDA3DpEE7gildWrV0vjxo0jHcbvEUAgBgEvJUzEmoBV2m19HzJ06FA5//zzJTs7OwYNTkEAgXgEvBRP7PRDtyudOnWq5aH67NOmTRs71XAMAggkSGDRokXSo0cP0dXrrMrZZ58tb7/9doJas+cyzMkmlJuLIeCYQCLiCXOyjg0XFSHgaQE34wlzsp4e+rCNIwHLn+NGqxFAIEoBTT545ZVXLM8qKSmJsraKDx80aJC8/vrrIQfpRGRxcbGj1yqtjId9V1ipFAFLAb/FE/0gMzMzU3S/8HiKbstxxRVXWMa30np1InTKlCnmtoQUBBCILOCneKJbjQ4ZMsSyU7FsRbpr1y7zm+n6DTE7RVfia9q0qZ1DOQYBBKIU8FLCRLwJWKVd16RRfSbr3bt3lBocjgAC8Qh4KZ5E6sfy5culbdu2lodpYtbkyZMjVcHvEUAggQLr16+Xww47TH7++WfLq2rC5Jw5cxK+bTlzsgm8CbgUAg4JJCqeMCfr0IBRDQIeFkhEPGFO1sM3QJimkYDlvzGjxQggEIPApZdeKi+++KLlmbr6giYnOFV0C6633norpDr9BrZ+2OhG4WHfDVXqRMBaIOjxJNK433jjjfLwww+HPeyDDz4wtwOgIIBAZAE/xRNdxbNz586yZMmSsB3TLRXvueceqVWrVoWdX7hwoVx++eUybdq0yEh/HLF27Vpp0KCB7eM5EAEE7At4KWFCY43Vipv6RZYtW7bI5s2b5ccff5SZM2fKxIkTZc2aNWE7mp6eLv/973/l+uuvt4/BkQggEJeAl+JJpI7cfvvtct9991keplsTaqI8BQEEvCGQl5cn/fr1MxOsrIqu8q1fBjvooIMS3mDmZBNOzgURiEvAy/EkUseYk40kxO8RSKxAouIJc7KJHVcnrkYClhOK1IEAAp4X0A8En3nmGct27ty5U3Jychzrg67mMHz48JD6qlWrFnaJ7HgvzsN+vIKcj4B9gaDHk0gS+gGoJliNHDnS8tCePXuaE58UBBCILOC3ePL111+LrghR0ZbKdevWlXPOOUcGDBgg7dq1M5Om9HhNoNLzP/roI/nwww9Fl9AuWzRRolWrVqKrUVgVTbqoWbNmZFSOQACBqAX8lDBRtnO6TbK+H9EEinAfyOrxjz32WNgV/KLG4gQEEKhQwC/xRJ9p9t9/f8vtlatWrWq+b9E5HAoCCCRfQJ8lTjzxRJkwYYJlYypVqiSfffaZHHXUUUlpLHOySWHnogjEJOD1eBKpU8zJRhLi9wgkTiDR8YQ52cSNrRNXIgHLCUXqQAABzwvccMMN8sgjj1i2c9OmTVK7dm3H+qAfOH7yySch9dWrV082bNjg2HXKVsTDviusVIqApUDQ44mdYV+1apXo8v75+fmWh+uWAPqBBgUBBCoW8GM8GTZsmJx//vni9BbO//nPf2Tx4sXy7rvvhqDph7m6imhWVha3FAIIuCDgl4SJcF3XRCxNwrrrrrssY1NGRoZMnTrV3LaIggAC7gr4JZ6MGzdOjjvuOEuMQYMGyauvvuouFLUjgIAtAf3Shn7R9f3337c8Xv/G65dgTz/9dFv1uXEQc7JuqFInAs4L+CGe2Ok1c7J2lDgGAXcFkhVPmJN1d1ydrJ0ELCc1qQsBBDwroNvh/POf/7Rs34oVK6RZs2aOtV2XxP7qq69C6tNkBavtNJy4MA/7TihSBwL2BIIeT+wpiAwdOlQef/xxy8N1xcErrrjCblUch0DKCvg1nrzxxhty8cUXi27j7EQZMmSIuUKNfnCiq2OVL24msTvRfupAwO8CfkmYiOT81FNPyTXXXGN52AEHHCCLFi0S/aCWggAC7gn4JZ7oap3vvPOOJYRub9q3b1/3kKgZAQRsCegXPvSZ45VXXrE8XuONbhc6ePBgW/W5dRBzsm7JUi8Czgn4JZ7Y7TFzsnalOA4B5wWSHU+Yk3V+TN2okQQsN1SpEwEEPCegyQC6zY9VmT9/vnTq1MmxNnfu3Fm0zvJFv3E9Y8YMx65TtiIe9l1hpVIELAWCHk/sDvu0adNEtxu0Kro6zuuvv263Ko5DIGUF/BxPZs6cKQMHDpQffvgh5vHTFa3++9//7t0aLFwS+4EHHigLFy6M+TqciAACFQv4JWHCzjhedNFFYT+o1dUzkrlChp32cwwCfhfwQzzRbY0bNWpkuZpvy5Yt5fvvv5dw/fD7+NB+BPwkUFGCgfbDK1sMMyfrp7uKtqaqgF/iid3xYU7WrhTHIeC8gBfiCXOyzo+r0zWSgOW0KPUhgIAnBd577z3529/+Ztm2sWPHyrHHHutYuxs2bCjr1q0LqU+3Jhw5cqRj1ylbEQ/7rrBSKQKWAkGPJ3aHXZfa1VVp9AOM8qV79+4ya9Ysu1VxHAIpK+D3eKLbAupKePrhx5o1a6Iax+OPP97cHrp9+/Z7z9NEK92GsHw5+eST5eOPP46qfg5GAAH7An5ImLDbG30Oa926teTl5YWcotuNjRkzxm5VHIcAAjEI+CGePPfcc2FX69UtkcOtnh4DB6cggECMAvo61NWCwxUvvVaZk41xkDkNgQQJ+Cme2CVhTtauFMch4KyAl+IJc7LOjq3TtZGA5bQo9SGAgCcFZs+eLZoQYFV0KWt9WHai6FY8OTk5UlxcHFKdbofxxBNPOHGZkDp42HeFlUoRsBQIejyJZth1ZT+rRKsGDRrI2rVro6mKYxFISYGgxBN9/zNu3DgZNWqUTJ8+XZYuXSo6EVC2VKpUSTp06CCaAKErZ2myVflSvXp1y6SJW2+9Ve67776UvEfoNAKJEPBDwkQ0DmeeeaaMGDEi5JSqVauaieOZmZnRVMexCCAQhYAf4km4Z5j09HT56aefpFmzZlH0mEMRQMBpgQcffFBuueWWsNXeeOON5iq6XinMyXplJGgHAqECfosn0Ywhc7LRaHEsAvELeDWeMCcb/9i6UQMJWG6oUicCCHhOYOPGjeZKLVbljjvukLvvvtuRNi9fvlzatm1rWZeu8nDdddc5cp3ylfCw7worlSJgKRD0eBLNsJ900kny6aefhpxSuXJl2bFjRzRVcSwCKSkQ1HhSUlJirga6bds20W9m1qhRQ+rXr19h0oMmbep2QFblrbfeknPOOScl7xE6jUAiBPyQMBGNw6uvviqDBw+2PGXevHly8MEHR1MdxyKAQBQCXo8n3377rXTs2NGyR0cffbSMHz8+it5yKAIIOC3w9NNPy9VXXx222ssvv1yeffZZpy8bV33MycbFx8kIuCbgx3gSDQZzstFocSwC8Qn4KZ4wJxvfWDt1NglYTklSDwIIeF5AP/jbsGFDSDt1a8Lhw4c70n5NRNA3v1Zl9OjRotvtuFF42HdDlToRCC8Q5HgSzbjrKjaaGFG+ZGRkSGFhYTRVcSwCKStAPNkz9J999pmceOKJlvfBypUrJTc3N2XvETqOgNsCXk+YiLb/kyZNkr59+1qeplsQ6kp8FAQQcEfA6/Hk5ptvDrtyzrBhw+TQULuOAAAgAElEQVTcc891B4ZaEUAgosBrr71mJlDrB4dW5bzzzpPXX39dwsWZiBdw6QDmZF2CpVoE4hDwazyJpsvMyUajxbEIxC6QCvGEOdnY749wZ5KA5bwpNSKAgEcFdKJdt8cpX1q3bi26cpUTRVfS+te//mVZla7soNtyuVF42HdDlToRCC8Q5HgSzbifcMIJoh9kli+6xU9eXl40VXEsAikrQDzZM/T6/slqRdKWLVvKDz/8kLL3Bx1HIBECXk+YiNbgu+++k/bt21uexop60WpyPALRCXg5nuiqnJrQbbVVes2aNWXNmjWiK/lSEEAg8QK6dbCueKuvU6ty+umnm1+e1S97ea0wJ+u1EaE9qS7g53gSzdgxJxuNFsciEJtAqsQT5mRjuz8qOosELOdNqREBBDwqcPvtt8t9990X0jqdIFy/fn3YLQqj6U64pV91kk9Xb3Cr8LDvliz1ImAtEOR4Es2Yd+vWTebMmRNySuPGjWX16tXRVMWxCKSsAPFkz9B3795dZs+eHXIfDB06VB599NGUvT/oOAKJEPBywkQs/ddtBrt06WJ56jvvvCNnnXVWLNVyDgII2BDwcjz55JNPZMCAAZa9uOyyy+S5556z0UMOQQABpwV0N4HTTjtNCgoKLKvWL6yMHDlSsrOznb60I/UxJ+sII5Ug4IiA3+NJNAjMyUajxbEIRC+QSvGEOdno749IZ5CAFUmI3yOAQGAEPv/8czn66KMt+6PfotKtCOMput1WnTp1ZNu2bSHVDBo0SF599dV4qq/wXB72XaOlYgQsBYIcT+wOeX5+vhnzdu7cGXJKjx49ZOrUqXar4jgEUlqAeCLy888/i650ZbXdyPTp0+Xwww9P6XuEziPgtoCXEyZi6fvYsWPDbv2uS+vrt8UpCCDgjoCX48lf//pXef/99y07PmPGDDnssMPcQaFWBBAIK/Dll19K//79RecXrEqfPn3MVbe9vDodc7Lc4Ah4QyAI8cSuJHOydqU4DoHYBFIpnjAnG9s9EuksErAiCfF7BBAIjEBFb0zPPfdcGTZsWFx9rWii/8033xTdl9utwsO+W7LUi4C1QJDjid0xHz9+vBx77LGWh19yySXy4osv2q2K4xBIaQHiiUi4VcB0C7Fvv/02pe8POo9AIgS8nDARS/8ffvhhufHGGy1P1ZgSbnvCWK7FOQggsK+AV+PJxo0bRVfp3b17d8iQ8X6DuxiB5Aho4uMxxxwjeXl5lg049NBDZcKECVK9evXkNNDmVZmTtQnFYQi4KBCUeGKXiDlZu1Ich0D0AqkWT5iTjf4esXMGCVh2lDgGAQQCI6DbTehqV+VLtWrV5Ndff43rof78888XTbQqX3JycmTdunVSo0YN1xx52HeNlooRCCsQ1Hhid8jPO++8sImrL7/8sgwePNhuVRyHQMoLpHI8+f3336VFixayZcuWkPvg+eefl0svvTTl7w8AEHBbwKsJE7H2u1+/fvLVV1+FnK6rZ2zevNmzWxjF2l/OQ8BLAl6NJ08++aRce+21llQPPvig3HTTTV5ipC0IBF5g/vz5cuSRR4o+C1iVgw8+WHT1idq1a3vegjlZzw8RDQy4QJDiid2hYk7WrhTHIRCdQKrFE+Zko7s/ojmaBKxotDgWAQR8LzBy5Eg55ZRTLPuh35S+/vrrY+rjmjVrpHnz5pbfptStDa2SvmK6UJiTeNh3UpO6ELAnENR4Yqf3CxculM6dO0txcXHI4enp6WZCa4MGDexUxTEIIGAIpHI8ufzyy0UTrcqX3NxcWb58uWgiOwUBBNwV8GrCRCy91vcoXbp0kaKiopDT//KXv5graVAQQMA9Aa/Gk65du8rcuXNDOp6RkSGrVq2Shg0buodCzQggsI/AsmXLpHfv3rJ+/XpLmXbt2smkSZOkfv36vpBjTtYXw0QjAyoQtHhiZ5iYk7WjxDEIRC+QivGEOdno7xO7Z5CAZVeK4xBAIBACOhHfunVr0X1ty5d69erJ999/LzVr1oy6r3//+9/lpZdesjxPv33dp0+fqOuM5gQe9qPR4lgEnBEIajyJpLNjxw7p27evzJ492/LQ4447TsaMGROpGn6PAAJlBFI1nnz44Ydy+umnW94Lb7zxhui3OikIIOC+gFcTJqLteUlJiRx11FEyceJEy1NZVS9aUY5HIHoBL8aTBQsWiK6mY1VOOukkGTVqVPQd5QwEEIhJ4JdffpFevXrJypUrLc/XlXEnT54sTZo0ian+ZJzEnGwy1LkmAiJBjCeRxpU52UhC/B6B2ARSMZ4wJxvbvWL3LBKw7EpxHAIIBEbgqaeekmuuucayPwMHDrTcRrCizo8bN06OP/540Qn/8uXwww+X6dOnu27Hw77rxFwAAUsBL8cT/daGrkIVS1JpuOEuKCiQM888Uz766KOwd4SuLKErTFAQQCA6AS/Hk+h6Yu9o3VJEP/TUCcTyRZM89ffhPsS1dwWOQgABuwKJTJiYOnWqtG/fXurUqWO3ebaO02cx/fbmCy+8YHm8bmGkX8Jxc1t4Ww3lIAQCLpDIeGKX8rrrrpPHHnvM8vD3338/bDK43fo5DgEE7AmsW7fOXPlKV7m1Kpp0pclXmoTlp8KcrJ9Gi7YGRcDr8YQ52aDcafQjFQS8Hk/cGAPmZN1Q3bdOErDcN+YKCCDgMQFNIDjwwANF3whblbvuukvuvPNOW62eN2+e+S1r3SvXqugHDD169LBVVzwH8bAfjx7nIhC7gJfjiX7I8O9//9tMOB06dGjcH3TqN0E0+WrmzJlhwU488UT55JNPYgflTARSWMDL8aR0WL777jszMWrQoEFSpUqVmEfrueeeM+PSrl27QuqoVauWzJ8/X5o1axZz/ZyIAALRCSQyYUJf+6+88opoQoT+b33Nx1t0wlTf74wYMSJsVQ888IDcfPPN8V6K8xFAIIJAIuOJncHQ91ea1LFhw4aQw3UVdN06PSsry05VHIMAAnEIbN682VxJW1eksyq63aBuO6jbD/qtMCfrtxGjvX4X8EM8YU7W73cZ7U8VAT/Ek9KxYE7WX3clCVj+Gi9aiwACDgnoCi3HHnus5apVeonzzz9fHn30Ualbt67lFfUb1q+++qpce+21kpeXZ3nM4MGD5eWXX465xfrHf9WqVbbOv+OOO+Tjjz8OObZx48YyduxYW3Xot8L9tMS3rU5xEAIJEPBqPNGHff1wU0tOTo6ccMIJ8re//U0GDBgg1apVsy2zdu1aefzxx+WZZ56RrVu3hj1PP8D45ptvpGnTprbr5kAEENhXwKvxpLSVU6ZMMb+1ru8Z9L3SGWecIT179pSMjIyIQ6nvnb744gvRRHetx6poPSNHjpT+/ftHrI8DEECgYoGffvpJtm/fbovpoIMOsjzuiiuukCuvvNJWHbpaRdWqVSMeq0lX+r6i7PuTs846y1wRz875ZS+gK1q9/vrr5nObPjuFK926dTNXJc7MzIzYPg5AAIFQAa/GEztjVdHWGkOGDAm7MpadujkGAQTsCeiXLo488siwOwRoEqTOsXbq1MlehVEcpe8tYllRiznZKJA5FIEECvglnjAnm8CbgkshEKOAX+JJafeYk41xoJN0GglYSYLnsgggkHyBW265RR588MGwDdHtKc4++2xzhSt9WNcJgfXr18usWbPk7bffliVLloQ9t23btjJnzpyokhzKV6aTD5rElaiiq1noNSkIIBC9gBfjSdmH/bI90ljWsWNH6dy5s/mjiZq6+oRuVai/27Rpk2zcuNH8ZupXX31lxrzdu3dXiFKpUiUZPXq0OalKQQCB+AS8GE/KP+yX7aEmXx5xxBHStWtXM7Zo8nrpijb6wcWPP/4os2fPNhPCNVkiXNEVM3RlrEsvvTQ+QM5GAAFToF+/fubf8UQVXR1PrxmplE3AKnusJkfp1oQaS0rfn+h7E40n+j5Dk8D1Z/Xq1aKrEOuzlsYWq23gy9arXzCZMWOG5ObmRmoav0cAgTACXo0ndgbslFNOMZO7rYrGkoMPPthONRyDAAJxCOgzQCxJUHFccu+puurWxIkTo66KOdmoyTgBgYQI+CWeMCebkNuBiyAQl4Bf4klpJ0sTsMp2mjnZuG4BV08mActVXipHAAEvCxQVFZnbaX3wwQeONrNhw4bmstlt2rSJq14e9uPi42QEEirgxXgS7mHfaRj9Run7778vxx13nNNVUx8CKSngxXhS0cO+E4OkiRcvvfSSubUhBQEEnBHwasJEuAQsZ3q9by0tW7Y0kz9bt27tRvXUiUDKCHg1nkQaAN2eVJMvCwsLQw7t0qWLuXovBQEE3Bfw2wecKsKcrPv3BVdAIBYBv8QT5mRjGV3OQSCxAn6JJ8zJJva+cOpqJGA5JUk9CCDgSwFd1eXCCy80V7RyojRv3lw+/fRT6dChQ9zV8bAfNyEVIJBQAa/Fk0Q87B9wwAEyYsQIOfDAAxNqzcUQCLqA1+KJmw/7ujrNG2+8wQp6Qb+p6V/CBbyaMJGoBCxd9eZ///tf2C3lEz4gXBABHwt4NZ5EIn344YflxhtvtDzsiSeekGuuuSZSFfweAQQcEPDbB5zaZeZkHRh4qkDABQG/xBPmZF0YfKpEwGEBv8QT5mQdHvgEVUcCVoKguQwCCHhbQN8U33HHHbJ9+/aYG3rqqafKiy++KLrsoxOFh30nFKkDgcQLeCWeuPmwr1sC3XDDDXLzzTeb2wJREEDAHQGvxBM3HvYzMjLkkksukXvvvZcECXduH2pNcQGvJkw88MADcvvtt4uu9udG0eTw+++/X/TZjIIAAs4IeDWeROrdQQcdJIsWLQo5LDs7W3799Vfef0QC5PcIOCTgtw84tdvMyTo0+FSDgMMCfoknzMk6PPBUh4ALAn6JJ8zJujD4CaiSBKwEIHMJBBDwh8Avv/xifgioqzDs3LnTdqN79+4tt912mxx//PG2z7FzIA/7dpQ4BgFvCnghnmhC6VdffSVffPGFfPnllzJ//vy4P+zs3LmzXHDBBTJ48GCpVauWN/FpFQIBE/BCPCklzcvLM1cNHTVqlHz++eeyY8eOqLVr1Kgh5513nrnqhCZKUBBAwB0BLydMbNq0ScaMGSOjR482t27XOBdP0e2Q+/fvb25jqv+mpaXFUx3nIoBAOQEvx5NwgzV79mzp3r275a/POOMMee+99xhnBBBIkIDfPuBUFuZkE3RzcBkEohTwSzxhTjbKgeVwBJIg4Jd4wpxsEm4OBy5JApYDiFSBAALBEti8ebP5YYB+sLhw4ULRP8Rbt26VwsJCqVatmjRo0EDat28vPXv2lJNOOokPD4M1/PQGAUcFvBRPNLFUY9q8efNkyZIl5oed+rNu3TrRpApNpCgoKBD9RniVKlXMWJebm2tuqdq1a1c56qijzP+bggACyRHwUjxRAY0Xc+fOlenTp5ux5YcffjDfM23ZssWMKVo0KUJXBm3btq106tTJjCOauJ6Tk5McRK6KAAKeFFi7dq3MnDlTFixYID/++KP5s2rVKtm2bZsZT/Lz8yUrK0sqV65srljTqFEjad26tXTs2FGOOOIIM8mCFTk9ObQ0CgEEEEAAAQQQQACBlBdgTjblbwEAEHBUgDlZRzldqYwELFdYqRQBBBBAAAEEEEAAAQQQQAABBBBAAAEEEEAAAQQQQAABBBBAAAEEEEAAAQRSQYAErFQYZfqIAAIIIIAAAggggAACCCCAAAIIIIAAAggggAACCCCAAAIIIIAAAggggAACrgiQgOUKK5UigAACCCCAAAIIIIAAAggggAACCCCAAAIIIIAAAggggAACCCCAAAIIIIBAKgiQgJUKo0wfEUAAAQQQQAABBBBAAAEEEEAAAQQQQAABBBBAAAEEEEAAAQQQQAABBBBAwBUBErBcYaVSBBBAAAEEEEAAAQQQQAABBBBAAAEEEEAAAQQQQAABBBBAAAEEEEAAAQQQSAUBErBSYZTpIwIIIIAAAggggAACCCCAAAIIIIAAAggggAACCCCAAAIIIIAAAggggAACCLgiQAKWK6xUigACCCCAAAIIIIAAAggggAACCCCAAAIIIIAAAggggAACCCCAAAIIIIAAAqkgQAJWKowyfUQAAQQQQAABBBBAAAEEEEAAAQQQQAABBBBAAAEEEEAAAQQQQAABBBBAAAFXBEjAcoWVShFAAAEEEEAAAQQQQAABBBBAAAEEEEAAAQQQQAABBBBAAAEEEEAAAQQQQCAVBEjASoVRpo8IIIAAAggggAACCCCAAAIIIIAAAggggAACCCCAAAIIIIAAAggggAACCCDgigAJWK6wUikCCCCAAAIIIIAAAggggAACCCCAAAIIIIAAAggggAACCCCAAAIIIIAAAgikggAJWKkwyvQRAQQQQAABBBBAAAEEEEAAAQQQQAABBBBAAAEEEEAAAQQQQAABBBBAAAEEXBEgAcsVVipFAAEEEEAAAQQQQAABBBBAAAEEEEAAAQQQQAABBBBAAAEEEEAAAQQQQACBVBAgASsVRpk+IoAAAggggAACCCCAAAIIIIAAAggggAACCCCAAAIIIIAAAggggAACCCCAgCsCJGC5wkqlCCCAAAIIIIAAAggggAACCCCAAAIIIIAAAggggAACCCCAAAIIIIAAAgggkAoCJGClwijTRwQQQAABBBBAAAEEEEAAAQQQQAABBBBAAAEEEEAAAQQQQAABBBBAAAEEEHBFgAQsV1ipFAEEEEAAAQQQQAABBBBAAAEEEEAAAQQQQAABBBBAAAEEEEAAAQQQQAABBFJBgASsVBhl+ogAAggggAACCCCAAAIIIIAAAggggAACCCCAAAIIIIAAAggggAACCCCAAAKuCJCA5QorlSKAAAIIIIAAAggggAACCCCAAAIIIIAAAggggAACCCCAAAIIIIAAAggggEAqCJCAlQqjTB8RQAABBBBAAAEEEEAAAQQQQAABBBBAAAEEEEAAAQQQQAABBBBAAAEEEEDAFQESsFxhpVIEEEAAAQQQQAABBBBAAAEEEEAAAQQQQAABBBBAAAEEEEAAAQQQQAABBBBIBQESsFJhlOkjAggggAACCCCAAAIIIIAAAggggAACCCCAAAIIIIAAAggggAACCCCAAAIIuCJAApYrrFSKAAIIIIAAAggggAACCCCAAAIIIIAAAggggAACCCCAAAIIIIAAAggggAACqSBAAlYqjDJ9RAABBBBAAAEEEEAAAQQQQAABBBBAAAEEEEAAAQQQQAABBBBAAAEEEEAAAVcESMByhZVKEUAAAQQQQAABBBBAAAEEEEAAAQQQQAABBBBAAAEEEEAAAQQQQAABBBBAIBUESMBKhVGmjwgggAACCCCAAAIIIIAAAggggAACCCCAAAIIIIAAAggggAACCCCAAAIIIOCKAAlYrrBSKQIIIIAAAggggAACCCCAAAIIIIAAAggggAACCCCAAAIIIIAAAggggAACCKSCAAlYqTDK9BEBBBBAAAEEEEAAAQQQQAABBBBAAAEEEEAAAQQQQAABBBBAAAEEEEAAAQRcESAByxVWKkUAAQQQQAABBBBAAAEEEEAAAQQQQAABBBBAAAEEEEAAAQQQQAABBBBAAIFUECABKxVGmT4igAACCCCAAAIIIIAAAggggAACCCCAAAIIIIAAAggggAACCCCAAAIIIICAKwIkYLnCSqUIIIAAAggggAACCCCAAAIIIIAAAgggkGyBiRMnypFHHrm3GXfeeafcddddyW4W10cAAQQQQAABBBBAAAEEEEAAgYAJkIAVsAGlOwgggAACCCCAAAIIIIAAAggggIDXBXbu3CnffPONLF++XH7//XfZvn27VK5cWWrUqCHNmjWTVq1aScuWLSU9Pd3rXaF9HhcgAcu9Adq8ebMsXLhQli1bZr6OCwoKpHbt2tKwYUM57LDDpFGjRo5evKSkxIwb8+bNk/Xr15t1N2jQQA4++GDp2rWrpKWlOXo9KkMAAQQQQAABBBBAAAEEEEAgGgESsKLR4lgEEEAAAQQQQAABBBBAAAEEEEAAgZgENHli5MiR8txzz8mECROksLCwwnqqV68uhxxyiPTt21dOOOEE6d69OwlZMcmn9kkkYDk3/sXFxaKeo0aNMl/DixYtqrDyDh06yFVXXSUXXnihVKlSJeaGaGLX448/Lo899pisXr3asp7c3FwZOnSoXHvttZKVlRXTtbZs2SJff/21zJo1y/yZOXOmrF27dp+6fvrpJ2nevHnU9es5K1asiPo8qxMGDRokr776qiN1UQkCCCCAAAIIIIAAAggggIBzAiRgOWdJTQgggAACCCCAAAIIIIAAAggggAACFgKaeHDRRRfJF198EbPPRx99JKecckrM5/vtRE1aee211/Y2O9bED7/12+n2koDljOjYsWNl8ODBsmbNmqgrbNOmjQwbNsxMooy2rFy50nzdz50719apmrT58ccfS5MmTWwdrwlWt9xyi5lwtXTpUtFE0YpKrK9DJxOw/v73v8sLL7xgq38chAACCCCAAAIIIIAAAgggkDgBErASZ82VEEAAAQQQQAABBBBAAAEEEEAAgZQT+PHHH6VPnz6WK9dkZ2dLixYtpGbNmrJr1y7ZtGmTeZyutFO+fPjhh3LqqaemjB8JWM4MNQlYzjg+9dRTcs0111hWVqdOHXPbwapVq8q6devkl19+CTlOtxgdM2aMGQvsFt1msEePHvLDDz/sc4rWpVuUapzQhKj8/Px9fq8JX9OmTZN69epFvJRuZ9ilS5eIx5Ue4IUELE0wO/nkk223mQMRQAABBBBAAAEEEEAAAQQSI0ACVmKcuQoCCCCAAAIIIIAAAggggAACCCCQcgK6dVjnzp3l22+/3dv3tLQ0GThwoFx22WVy+OGHS2Zm5j4ueXl5MmfOHBk9erS89957e5MvSMCKbeuzlLvpynWYBCxn7oCyCVj6Gj766KPl7LPPln79+pnJUGWLJmA98cQT5paBRUVFe39Vo0YNWbJkiTRu3NhWo/r372/GgdKSk5Mj//d//ye6AlTplobbt283V4O67bbb9knEGjBggLnlaaRSUQJWtWrVRONR2RJrAtbUqVNl586dkZoT8nuNgc8///ze/16/fn0zSbV83Iy6Yk5AAAEEEEAAAQQQQAABBBBwXIAELMdJqRABBBBAAAEEEEAAAQQQQAABBBBAQAWefPJJufbaa/diaALF+++/L5pYYbd89dVX8uijj8rFF18smlSRKoUVsJwZaRKwnHHUBKwbbrjBTJy8/vrrRbfUi1Q+//xzOfHEE83V7UrLBRdcsM/WmuHqGDdunBx33HF7f52VlSUTJkwIu4KWxoljjjlGNOmztOiWp0ceeWSFzSxNwNL6O3XqZG6TqD+HHnqodOjQQTIyMvY5P9YErEhW4X6vK4BNnz5976+vu+46eeSRR2KtjvMQQAABBBBAAAEEEEAAAQRcFCABy0VcqkYAAQQQQAABBBBAAAEEEEAAAQRSWaBbt27malal5f7775d//OMfqUxiu+8kYNmmqvBAErCccfzmm2+kbt26sv/++0dVoa6ENWTIkL3nVKpUSX777TfR1aUqKocddpjMmjVr7yH//Oc/5T//+U+F5+gx99xzz95jNHlJV56qqGzevFmWLl1qrtSnbStfdLWvsiWRCVjLli2Tdu3a7XP9+fPnm4liFAQQQAABBBBAAAEEEEAAAe8JkIDlvTGhRQgggAACCCCAAAIIIIAAAggggIDvBTZt2mQmbJSW9PR0Wb9+/T7/zfeddLEDJGA5g0sCljOOsdaiK1Ltt99+smXLlr1VjBo1Sk466aSwVS5cuHCfJKOqVavKmjVrpHr16hU2Y9u2bdKoUSPRbQlLi25/2r59+1ibL8lMwNJtFTVptbR06dJFNBGOggACCCCAAAIIIIAAAggg4E0BErC8OS60CgEEEEAAAQQQQAABBBBAAAEEEPC1QPkkivr168u6desS3qcdO3aYq+CsXr3aTADTLcW0Lbq9WNeuXUMSLOJpYElJibnil25rtmHDBqlSpYo0adJEevfuLQ0aNIiqarcSsLSNCxYskCVLlpgemqxSr149yc3NNdsZaWWiqDphHLxx40aZNm2a6a9JeXot3d5NVxyKVL7//nuZMWOG/Prrr+Y4NW7cWPr162ea2i2RErAKCwvNayxatMhsX40aNaRp06bmdWrWrGn3MhUep6ssqYEmEel9oVtxalKSJtTofeh00b7o+Or18vLyzHtPt/7TbfaSUY4//ngZO3bs3ks//fTTcuWVV4Ztiq5ipatZlZbBgwfLyy+/bKvpeuyrr76699j77rtPbr31VlvnWh2UrASs4uJic7WxVatW7W3W448/vs+WrjF3ihMRQAABBBBAAAEEEEAAAQRcESAByxVWKkUAAQQQQAABBBBAAAEEEEAAAQRSW0ATTnr27LkXQVfD0q3HElU06eree++VL774Qnbt2mV5WU3Euuyyy+Smm26KuLqOVvDzzz9LixYt9tY1aNAgM9lDk5peeukl83orVqwIuZYmfR177LHy8MMPV7gaj9alCSTRFk3U0LZVVDTxR1fTeeedd8zEHKuSnZ0tmixz9913297mTBOVvvrqq73VqYWW7777Tv71r3/Jxx9/LLt37w65nCYfaSLOEUccEfK7L7/8UnT1H02MKl80IWbAgAHy5JNPSrNmzSJShUvA0pWZHnnkEXNM1KZ80e3oTjvtNHnooYeiSvgqW4+u9KTn62tBE72sivZh6NChZkKS1RZ45c8J1x+t/9lnn5Xnn39eFi9eHHKp33//XWrVqhXRy40DzjnnHPO+Ky2RkqL0nig79m+//bacffbZtpr21ltvycCBA/cea2cbwooqTlYC1vjx482YUVo0eU4TETWBkYIAAggggAACCCCAAAIIIOBNARKwvDkutAoBBBBAAAEEEEAAAQQQQAABBBDwtYBu/Xhfn4UAACAASURBVNWxY8d9+rB8+XJp3bq1q/3SFZ00iWnEiBG2r9OwYUMZOXKkdO/evcJzrBKwXnjhBdEEkw8++CDi9TTBRpNkwiVZuZWA9b///U+uu+460S3a7BTdLvLOO+80E6giFasELE26UpOdO3dWeLomlbz77rtmolNp+fe//y36U5rIFa4CHTNNRmrXrl2F17BKWNKEJ90CT5P0IhVdEUuTh0444YRIh+79va4sdtZZZ5nts1vatm0rn332mbRq1Srq/gwZMkROPvlkmTJlSthzk5mA1adPH5k8efLetmmS2KWXXmrZVh13XYVNV64rLZrUaCfZTo/XY5s3b773XN2+UO/78olUdsclWQlY5513ngwbNmxvM/U1YifG2O0XxyGAAAIIIIAAAggggAACCDgvQAKW86bUiAACCPx/e/cdLFlV7g14FQwZ1CFHFRAJkkGChCmyJEFAcs5RJaNCMSoqQXKWPAKSQaIMqUQkCEPOhVASBCQjIFHv99v1dVefnu5z+vScCQeet+rWvXfOWmvv/ezd/PWr9yVAgAABAgQIECBAgACBL7zAhx9+WIYOHVryv2u1wQYblMsuu6zrMERfqAm+rLXWWtUYwObKiL2MYvvss8+qkEYCKY2VcYEZk7b88su3vUyrAFa6WzWOR0tgJwGQjBDL+oyAa6yEm0aMGNGjS0/t72MjgJVRbhnp1ly1UXsJqMStVQetH/7whyVjz3qr5gBWQkArr7xyvetVxu2la1iuE/fmblNxz8jGeeaZpxx++OE9xsVlBGC6e8Us4wibLTO+L3t7G63XHMCKx1133VVuvvnm+mOlO1sCPvlWn3vuuR7fbBblGRKOWmmllfr6BEtChmussUZ1TmMlyJNnSQejdGTL35ufJ2MJ45cwVrtqfp6f/exnVQeyxvBVfncZo5iK+TvvvFN97+OjA1YCkfnd5X/XKh3O8t20qubfWL6bZqe+XkL2dBvgaj57fASw3n333TLLLLP0eIaEGhOyUwQIECBAgAABAgQIECAw4QoIYE2478adESBAgAABAgQIECBAgAABAgQGtUC6DF133XU9niEhloy4axxPOBAPmcDTqquuWhLuqFUCLQcccEBJN5l0TKpV1iaEkw5PGVFYq4S0EuhJIKdVNYdDEqipjRxM56KMtEsAbMiQIdX2jN676qqryj777FNeeuml+pEJHT366KM9xhnmjxkNWBsfd9RRR5WRI0fW95x//vlVkKVVTTHFFC09zznnnLL99tvXtyRMstVWW5W99tqrLL744lWwqVYZb3bSSSdVI/Mynq9W6VC18cYbt31FzQGshM/iNOuss5aMmvvBD35Q8rypdDfKaLWddtqpPP/88/UzN9poo2oMXzol5d2kE1nGJebsBNxSCS0l6JZOXo0jJU844YTqedpVc2Cp8Z3FICMIhw0bVg8FJuyTMXYHHnhgefvtt+vH5vt54okneg0xJfSz5JJLVutqlfDZQQcdVDkkGFWrjAxMCCwBqvvvv7/+74suumg1fq/dOMLm58k38eqrr1b78/2ne9gyyyxTf7cxv+WWW8oKK6zQ0YjDtpBd/qH5G0zwL6NI24XmEoLMGMxazTfffD08O7mN7HnqqafqS/M7Wm211TrZOtqa8RHAyjjT/EZqlXf84osv1v+70tWD2ESAAAECBAgQIECAAAECY11AAGusE7sAAQIECBAgQIAAAQIECBAgQOCLKZCuPAl+tKoEYVZfffWy7LLLlqWWWqrMP//8PQJB/RU74ogjqqBLrZZeeulqrOCMM87Y9qiEfTK+LcGjWvXW9ak5gFXbkyBPgl8Jl7SqdH1KZ62nn366/ucEtZrDaY17t91223LeeefV/ykdkxpHq/Xl8+yzz5aFFlqo3kUnIa3LL7+8z1F6t99+exWAqY0PjF9CZukC1aqaA1hZk7GACbYlhNWq4rDwwgvXg1QJWc0111xV96iEsRKAahfQae4Stsgii1ShuXbVHFiqrYt/wnHtrpN7yTtLd7Ba7b777uXkk09ue63ddtutnHbaafW/r7vuutWzZKReu0qYLOMar7zyyvqSBPkSNGtV7Z4nAbZjjz22r89inP49gbSMIW3srhajU045pe19/P73vy9bb711/e8JlSW0159aZZVVegQrE17cYost+nNEfe34CGDlv5mNHc0S4ExQUBEgQIAAAQIECBAgQIDAhC0ggDVhvx93R4AAAQIECBAgQIAAAQIECBAY1ALpMpWOV31VQioJYiXQs+aaa1adhDqtBD0ycu3NN9+stmR8VzpMTTvttH0ekZGECdqk61Aq9/HCCy+07HTUKoCV7k7peJQRdr1V7mexxRYr6XxUq3TpaTdubkwDWLvuums5/fTT69f6wx/+UDbddNM+PbIgAZk99tijvvaMM84oO+64Y8u9zQGsBJruu+++KmDVWzWHlbL2G9/4RnnooYfqHbNa7U9Hp4T1GjscpXtX3nmrahVYytrsn2aaaXq9x+ZuTAmxpUtZRiM2V76ZhMhq7zfP/7e//a2jrlPNQaWEE//+97/Xu381XqvV83znO9+pAjvNYaGOXvZYXJTA2qmnnlq/QkYDJnzXLpiXhVmffbVab731qqBcfyqj+q655pr6loTidtlll/4cUV87rgNYee/5HTTWww8/XIUpFQECBAgQIECAAAECBAhM2AICWBP2+3F3BAgQIECAAAECBAgQIECAAIFBL5AxcRnp9uGHH3b8LOmck84vCSI1jsprdUACFgn01CrBo5133rnja6VTVoIetbrooovKJptsMtr+VgGs/fffvxx55JEdXWuHHXaoxujVKiaHH354y71jEsBKEC3jFGtdrNJl7M477+zoHrMoIwizv9b9KR2xbrjhhpb7mwNYm2++ebngggv6vFbOSxeqxsrotRj1VRkrmRGNtUonseazan9rFVhKF6vGkE9v12vuppSAUMJtzZXua+nCVquEt9LhrdPKbyTd2GqVQGC6uDVXq+fJKMPc54RUCfzlW2isvsZFZm3ea95vrfI7zO+xP5U9l1xySX1Lxmruu+++/TmivnZcB7AOOeSQcthhh9Wvn+56o0aN6urebSJAgAABAgQIECBAgACBcSsggDVuvV2NAAECBAgQIECAAAECBAgQIPCFFHjxxRfLb37zmyqc884773RssMQSS1Sj89IVqF01drwZMmRIeeONN9qOA2x1xvvvv1+tz0jCVLo/NY4lrO1pFcB65JFHyoILLtjR82S837Bhw+prE7Cpdd5qPmBMAlhXXHFF2XDDDetHpqNVY0Ctk5tNt6yLL764Whqbt956q2UQrjmAlVF666+/fp+XSMeoxq5hCbrkvQ0dOrTPvc1j6tqFonJQc2ApHbpeeeWVjrqjZf+IESPKNttsU7+ndoGgdLzKt5CaeeaZy0svvdRncLDxQZ988smqs1etEkTab7/9RrNofp6ZZpqp6so1IXW/SuevfBe1AGAeIgG5a6+9ts/7TLe8dM2r1VZbbVW9g/5URhjmG6lVzjz44IP7c0R97bgMYKW725xzzlmN/KxVJ6G1rh7MJgIECBAgQIAAAQIECBAYcAEBrAEndSABAgQIECBAgAABAgQIECBAgEA7gY8++qiMHDmy3HbbbeUvf/lLyXitjz/+uFewGWecsergNPfcc4+2LqGF6aefvj5+cIEFFiiPPfZYv19ArvHaa69V+1ZeeeVyyy23jHZGcwBruummK6+//nrH10pnqYw4rD3vZJNNVv7973+XhIKaa0wCWHvvvXc57rjj6kcmEPPtb3+74/vMwuYuU88//3w15rG5mgNY7dY178vYvYykq1XG92X8Wid1/fXXl7XXXru+NJ2nGrsmNZ7RHFhKoC8jEjutPE9j+C8BmWeffbbH9oTT8i3kW0wlbJSuXP2pZo/tt9++nHXWWaMd0fw8cUiwaUKpZ555piy33HL17mm5r/nmm6/89a9/7Sj0NjY6YLULs3ViNi4DWLfeemuPTmaTTjppyXjNfFuKAAECBAgQIECAAAECBCZ8AQGsCf8duUMCBAgQIECAAAECBAgQIECAwOdWIGGkdA5KQCOj1DK6rVUga5FFFqlGcU088cQ9LNLNaJZZZhlQn0UXXbQ88MADo53ZHMBKN6sEYvpTjZ2Ssi9nturuNSYBrIwMjONA1oMPPljyDpqrOYCVrkeTTz55R5duDLf01g2s+bDmENLw4cPLoYce2vKazWvTzercc8/t6P5qi7785S+Xd999t/p/Mw7z008/7dHJKV3MMuZxICtdxNJNrK9n33PPPcuJJ544kJfu+qyEhZZffvny3HPP1c9IaC+/7VbhvVYXSjezxvGQGQ161VVX9eueGjviZWNvHdL6OnhcBrDybTZ2+9pggw2q7n+KAAECBAgQIECAAAECBAaHgADW4HhP7pIAAQIECBAgQIAAAQIECBAg8IUQyBi6dDQ65phjymeffdbjmc8///yyxRZb9Pi3dLvqdARgp4Ctuhxlb3MAq5uAxEorrdQjtNUu2DQmAax0u+pPl6dOXP785z+XFVdccbSlzQGsWheoTs5sDLf0J8zWHKpK+CohrFbVvHafffYpRx99dCe3V1+T7yHvvlZvv/12SSirVul2tc466/TrzL4W5ztJR6Tman6en/70p+VXv/pVX8eN9b+/+eab1ffR2H1uhhlmqLrczTvvvB1fv3m85Kqrrlpuuummjvdn4SqrrNLDLmduueWW/TqjtnhcBbDee++9anRlxqHW6uqrry7rrrtuV/dtEwECBAgQIECAAAECBAiMewEBrHFv7ooECBAgQIAAAQIECBAgQIAAAQJ9CGSsWroANYaw0tnphhtu6LEz3XXSdWcgKx2pGgM3tbObA1gJdSTc0Z9KUKdxPN0dd9xRjWxrrjEJYM0zzzwlo+AGsjIyMmGr5hpsAayDDz64/PKXv+wXTQJ+jcGiF198scw222z1My644IKuAz7tbqRdIK0/4bN+PeQYLM4YzYSe7r333vopCajlm1lsscX6dXI6t+V3XquML3ziiSf6dUb2PPXUU/U9OXP11Vfv1xm1xeMqgHXOOeeUjJ2s1UwzzVTynQ0ZMqSr+7aJAAECBAgQIECAAAECBMa9gADWuDd3RQIECBAgQIAAAQIECBAgQIAAgQ4Edthhh3L22WfXV0499dQlYY/GyqjAxRdfvP5PCyywQDn++OM7OL39kimmmKJlKGqwdMDKqMCHH364/oAJd8w+++xjZLLEEkuUoUOHjnbGYAtgjY0OWBkVmG5otUr3qnSmGpOKdcyba0ILYGXkZAJTt99+e/1Wp5xyyjJy5MiWv6G+TJp/Y1NNNVVJd6j+VPZ88MEH9S3/+Mc/yle/+tX+HFFfO64CWM2/o26+064e0CYCBAgQIECAAAECBAgQGDABAawBo3QQAQIECBAgQIAAAQIECBAgQIDAQAo0d8PJ2c3j31544YUe4Yr555+/PP744wN5G/WzmsMhGbmW0Xz9qYUXXrg88sgjPc5Mx63mGpMOWM0j2O65556y1FJL9ec2O1472AJYW2+9dTnvvPM6fr4sTDend999t9oz0UQTlU8//bQ0BnMyZq9xPOOaa65Zrr/++n5do9PFE1IA6+OPP6661DV2pZtsssnKNddcU1ZbbbVOH6nHuoywTIAqwa5a5XfX6jfS6gIJW33961+v/ylnJbTZHKTq9ObGRQDrueeeK3PPPXdpHN+Z/0YM9GjVTp/ZOgIECBAgQIAAAQIECBDoTkAAqzs3uwgQIECAAAECBAgQIECAAAECBMayQMaIZZxYY/3zn/8ss8wyS/2fPvnkkyogUwtspPtOQlqTTDLJgN9dcwBr2mmnLW+88UbH18m9potXgiuphFUSDml1r2MSwNpxxx3LWWedVb+vjMjbfPPNO77P/iwcbAGsdEsbNWpUx4/YHOiZc845y7PPPttjf0bFzTHHHPV/ywjIp59+uuNr9GfhhBLAymjQTTbZpFx++eX128+4vEsvvbQKZY1JLbPMMiWhwVpdeOGFZbPNNuvoyKzdYost6muXXXbZcuedd3a0t9WicRHAGj58ePn5z39ev3w6n913331d37ONBAgQIECAAAECBAgQIDB+BASwxo+7qxIgQIAAAQIECBAgQIAAAQIECPQhcP/99482hu2jjz4qk046aY+d6bZz88031/8tHYmWX375AfdtDmDlAv3pVJMxbcOGDavf19JLL13uvvvulve5/fbbl4wOrFVCPwn/dFIJXG255Zb1pRnleOaZZ3aytd9rBlsAK2G3V155pSQ810mNGDGibLPNNvWlCR1ddNFFo21N6OqZZ56p//vzzz/fI5TVybU6WTMhBLDSqSkBwdjUKp3B0lms8bvr5HlarTnssMPKIYccUv/Tdttt12MUaW/nZu25555bX/LrX/+6/OQnP+n2VkbrnJVuVY0dtro++P9vjGW6X+XcWp144ollzz33HNOj7SdAgAABAgQIECBAgACBcSwggDWOwV2OAAECBAgQIECAAAECBAgQIECgM4HTTz+97LrrrvXFM888c3n55ZdH23z00UeX/fbbr/7vG2+8cbn44os7u0g/VrUKYO2///7lyCOP7OiUBKHOPvvs+toDDjigHHHEES337rXXXuWkk06q/+3RRx8t3/rWtzq6zquvvlpmn332alReKmPY0slpuumm62h/fxYNtgBWnu3kk08uu+++e0eP2TzO8ZRTTim77bbbaHub31dv77ajC7dZNCEEsPbYY48Sh8Y67bTTyi677DImj1bf+/DDD5dFFlmk/v+na1x+9/nfvVW6yaU73vvvv19f9thjj5UFFlig6/sa2x2wMsI0v6FaJVyaZ+00INj1g9lIgAABAgQIECBAgAABAgMuIIA14KQOJECAAAECBAgQIECAAAECBAgQeP3118vIkSPLpptuWtIdp7+VMX0ZF5cARa3Siaixu03t3995552qK01GD6Zyvauvvrqsvfba/b1sr+tbBbAy8vDJJ5/ss9tRnmPRRReth6Jyoeybd955W17z0EMPLb/4xS/qf7vmmmvKOuus0/HzNHfQate5qeMD2ywcjAGshHQy3nKaaabp9fFvvPHG8t3vfre+ZooppigZgfmVr3xltH3pUJZ3WQu9Ze0dd9xRfcMDWeM7gJVuUocffniPR/rtb39b9t1334F8zLLUUkuVe++9t35mOmI1/h5aXSxr0j2rVhlleNddd43RfY3tAFbz73TDDTcsl1122Rjds80ECBAgQIAAAQIECBAgMH4EBLDGj7urEiBAgAABAgQIECBAgAABAgQ+1wK1sFK6zyS0kWBBQimd1Icffli23nrrcumll/ZYfsstt5SVV1655REJhTSOGku45vzzzy/f+973OrlktWbUqFFVN6t23bNaBbCyb4kllii33XZb20DPa6+9Vo1EfPrpp+v3kmDPDTfc0PbeLrnkkpLQVK3ahc/aHZBA0EILLVQ++OCD+pKdd965ZLxZ8wjHdme8+eabVaejdCNad911Wy4bjAGsPMhaa61VrrrqqpKRhK0q4wSXW2658q9//av+53RjO/XUU9u+s/w9XdtqlaDX5ZdfXpZddtmOv8Fbb721GnH4u9/9ruWe8RnASre2gw46qMd9JSg4fPjwjp+v04V/+tOfypprrllfnveUMaMrrrhiyyPSSSqjSD/55JP637M+HczGpMZmACu/zXT1S+euWvU3aDkmz2YvAQIECBAgQIAAAQIECAysgADWwHo6jQABAgQIECBAgAABAgQIECBA4P8JNIeVvvSlL5WMBlx99dWrMFLCKc2V7kIJxRx11FHV/sbaYIMNqjBLu/rvf/9bhYSuv/76+pKEJ9Zff/2y5557VmGaySabrMf2BL0y7ixBjZx9//33V3//3//+1/Iyzc/0ta99rRrtl5p77rnLscceW4VGhgwZUv1bunj98Y9/LPvss0958cUX62cmiPbII49Ue9pVgj8ZI9gYKPn+979fdcGKXWNwKOfl+ZorQZ7NNtusxz9/85vfrMY1Jpg200wz9fhbnjvBrTvvvLNceeWVJSGY//znP+Wcc84p2267bctbHWwBrMZ3luBcxlcm1FML2mR83YUXXlgOPPDA8tZbb9WfOVZPPPFEGTp0aNt3Fqu8hwceeKC+Jt/ClltuWY3nW3LJJevfRm3Be++9Vx588MEqjJdvMJ25co/N339t/fgKYJ133nmjfQP5HSeA1d+addZZOxoLuMYaa1Rd9Go1+eSTV923dtppp5LOc6m8rzPOOKMKX+b3XKsE7K677rqObu3xxx+vOpu1qoS6GiuhzubfTf7e7jfY2w2MGDGiJFhZq4SxXnjhhdG+kY4ewiICBAgQIECAAAECBAgQGO8CAljj/RW4AQIECBAgQIAAAQIECBAgQIDA50+gXbeo2pNON910Zfrpp6/GuSU48fLLL/foNtQosvTSS1dBjIS4equMIkzgKiGV5kr4KsGWBGhyvYwrTCjqs88+G21tpwGshCcSsDnrrLPqZ3z5y1+uxiHmjOeee65Hd5ssStAnYxTT4auv2mGHHcrZZ5/d17JeAzvHHHNM2X///UsCas01xxxzVO8gzxCPV155ZbT7zZ7PUwArY+ruvvvuctNNN9U58i3m28h3kXeWIFVj5du59tpry6qrrtrnu8g3lfBPAnbNNdVUU1WjKvONpPtRAl4vvfTSaIG/CTGAlQBeQlgDUZ12c3v11Ver7mF5J42VsNNcc81VuSUw2Bi8yroEGzN6cIYZZujodgfi2Xp7Z+1uIt250vGsVhnjmHGOigABAgQIECBAgAABAgQGp4AA1uB8b+6aAAECBAgQIECAAAECBAgQIDBBC7z++utVYOWhhx7q+j4nmmiikrF5GQuYkYKd1Kefflp1LzrhhBNK/u/+VgIyzz//fMttzaGyBEkyKm7zzTfvtTtX7bCM/jvppJOqDj6dVEaTZXRjY1io1b6+wh833nhj2W677aqQW38r4aMrrriiChW1qsHWASsdm/bee++qk9gdd9zRJ0e+u3TEyvpOK12ZMo7wggsuaNtNrbezVlhhhXL77be3XDK+OmANREip9kCdBrCyPh3m1ltvvY7/O7LooouWq6++ugq6dVoD8Wx9/Qab7yX/jakFNWt/S2hvwQUX7PS2rSNAgAABAgQIECBAgACBCUxAAGsCeyFuhwABAgQIECBAgAABAgQIECDweRJIh5qM4bvtttuqwEvjWLd2z5kRexlXmA5QCy20UFccue4RRxxRjTTMOL/eKkGIjEbcaKONSrrSJPjVqloFsNLNKp14zjzzzHLYYYe1DG9NPPHEVRgt3agWWGCBfj1Pzk73r0suuaQakZjgRoJZjaMJOwl/pEtQRrXlPhP0aNflKzc39dRTl2HDhlWho0022aTXsXuDMYA1fPjwyi/jB/M/CQs2V8Jy6aaWv2cUZDeV8ZYZmZfxgukw1lvNN998JSP34p2uT+3qixbAikNGeR533HHl+OOPbzsqMGMNf/zjH5cf/ehHJe+uPzU+Alj5b0W6sdUq4zDvu+++/ty2tQQIECBAgAABAgQIECAwgQkIYE1gL8TtECBAgAABAgQIECBAgAABAgQ+rwIJ/aSjzdNPP10FiTIyMOPeppxyyqrDVUIUiyyySNeBl1ZuueZjjz1W/U+CNgnCpKtTxsDNOeecVSAq1+2k2gWwansz5m/UqFHlgQceqK6VUWmzzTZbWXHFFcvMM8/cySXGyZrXXnut3HPPPdXIwTfeeKMaT5jxjrnH+eefv8wzzzxlkkkmGSf3Mr4vki5pGVeXUFrCgXFI4GqllVaqxmMORMU34bl89/ku3n333eqbz/kZl5dvsNNxeQNxP4P1jNrvK131aqHKGWecsaTr1eKLL942ODlYn9d9EyBAgAABAgQIECBAgMDgEhDAGlzvy90SIECAAAECBAgQIECAAAECBAiMJ4G+Aljj6bZclgABAgQIECBAgAABAgQIECBAYDwLCGCN5xfg8gQIECBAgAABAgQIECBAgAABAoNDQABrcLwnd0mAAAECBAgQIECAAAECBAgQGNcCAljjWtz1CBAgQIAAAQIECBAgQIAAAQIEBqWAANagfG1umgABAgQIECBAgAABAgQIECAw1gUEsMY6sQsQIECAAAECBAgQIECAAAECBAh8HgQEsD4Pb9EzECBAgAABAgQIECBAgAABAgQGXkAAa+BNnUiAAAECBAgQIECAAAECBAgQIPA5FBDA+hy+VI9EgAABAgQIECBAgAABAgQIEBgAAQGsAUB0BAECBAgQIECAAAECBAgQIECAwOdfQADr8/+OPSEBAgQIECBAgAABAgQIECBAoBsBAaxu1OwhQIAAAQIECBAgQIAAAQIECBD4wgkIYH3hXrkHJkCAAAECBAgQIECAAAECBAh0JCCA1RGTRQQIECBAgAABAgQIECBAgAABAl90AQGsL/oX4PkJECBAgAABAgQIECBAgAABAq0FBLB8GQQIECBAgAABAgQIECBAgAABAgQIECBAgAABAgQIECBAgAABAgQIEOhSQACrSzjbCBAgQIAAAQIECBAgQIAAAQIECBAgQIAAAQIECBAgQIAAAQIECBAgIIDlGyBAgAABAgQIECBAgAABAgQIECBAgAABAgQIECBAgAABAgQIECBAgECXAgJYXcLZRoAAAQIECBAgQIAAAQIECBAgQIAAAQIECBAgQIAAAQIECBAgQIAAAQEs3wABAgQIECBAgAABAgQIECBAgAABAgQIECBAgAABAgQIECBAgAABAgS6FBDA6hLONgIECBAgQIAAAQIECBAgQIAAAQIECBAgQIAAAQIECBAgQIAAAQIECAhg+QYIECBAgAABAgQIECBAgAABAgQIECBAgAABAgQIECBAgAABAgQIECDQpYAAVpdwthEg2NMCFQAABaVJREFUQIAAAQIECBAgQIAAAQIECBAgQIAAAQIECBAgQIAAAQIECBAgQEAAyzdAgAABAgQIECBAgAABAgQIECBAgAABAgQIECBAgAABAgQIECBAgACBLgUEsLqEs40AAQIECBAgQIAAAQIECBAgQIAAAQIECBAgQIAAAQIECBAgQIAAAQICWL4BAgQIECBAgAABAgQIECBAgAABAgQIECBAgAABAgQIECBAgAABAgQIdCkggNUlnG0ECBAgQIAAAQIECBAgQIAAAQIECBAgQIAAAQIECBAgQIAAAQIECBAQwPINECBAgAABAgQIECBAgAABAgQIECBAgAABAgQIECBAgAABAgQIECBAoEsBAawu4WwjQIAAAQIECBAgQIAAAQIECBAgQIAAAQIECBAgQIAAAQIECBAgQICAAJZvgAABAgQIECBAgAABAgQIECBAgAABAgQIECBAgAABAgQIECBAgAABAl0KCGB1CWcbAQIECBAgQIAAAQIECBAgQIAAAQIECBAgQIAAAQIECBAgQIAAAQIEBLB8AwQIECBAgAABAgQIECBAgAABAgQIECBAgAABAgQIECBAgAABAgQIEOhSQACrSzjbCBAgQIAAAQIECBAgQIAAAQIECBAgQIAAAQIECBAgQIAAAQIECBAgIIDlGyBAgAABAgQIECBAgAABAgQIECBAgAABAgQIECBAgAABAgQIECBAgECXAgJYXcLZRoAAAQIECBAgQIAAAQIECBAgQIAAAQIECBAgQIAAAQIECBAgQIAAAQEs3wABAgQIECBAgAABAgQIECBAgAABAgQIECBAgAABAgQIECBAgAABAgS6FBDA6hLONgIECBAgQIAAAQIECBAgQIAAAQIECBAgQIAAAQIECBAgQIAAAQIECAhg+QYIECBAgAABAgQIECBAgAABAgQIECBAgAABAgQIECBAgAABAgQIECDQpYAAVpdwthEgQIAAAQIECBAgQIAAAQIECBAgQIAAAQIECBAgQIAAAQIECBAgQEAAyzdAgAABAgQIECBAgAABAgQIECBAgAABAgQIECBAgAABAgQIECBAgACBLgUEsLqEs40AAQIECBAgQIAAAQIECBAgQIAAAQIECBAgQIAAAQIECBAgQIAAAQICWL4BAgQIECBAgAABAgQIECBAgAABAgQIECBAgAABAgQIECBAgAABAgQIdCkggNUlnG0ECBAgQIAAAQIECBAgQIAAAQIECBAgQIAAAQIECBAgQIAAAQIECBAQwPINECBAgAABAgQIECBAgAABAgQIECBAgAABAgQIECBAgAABAgQIECBAoEsBAawu4WwjQIAAAQIECBAgQIAAAQIECBAgQIAAAQIECBAgQIAAAQIECBAgQICAAJZvgAABAgQIECBAgAABAgQIECBAgAABAgQIECBAgAABAgQIECBAgAABAl0KCGB1CWcbAQIECBAgQIAAAQIECBAgQIAAAQIECBAgQIAAAQIECBAgQIAAAQIEBLB8AwQIECBAgAABAgQIECBAgAABAgQIECBAgAABAgQIECBAgAABAgQIEOhSQACrSzjbCBAgQIAAAQIECBAgQIAAAQIECBAgQIAAAQIECBAgQIAAAQIECBAgIIDlGyBAgAABAgQIECBAgAABAgQIECBAgAABAgQIECBAgAABAgQIECBAgECXAgJYXcLZRoAAAQIECBAgQIAAAQIECBAgQIAAAQIECBAgQIAAAQIECBAgQIAAAQEs3wABAgQIECBAgAABAgQIECBAgAABAgQIECBAgAABAgQIECBAgAABAgS6FBDA6hLONgIECBAgQIAAAQIECBAgQIAAAQIECBAgQIAAAQIECBAgQIAAAQIECAhg+QYIECBAgAABAgQIECBAgAABAgQIECBAgAABAgQIECBAgAABAgQIECDQpcD/AVUyLyXCWc0LAAAAAElFTkSuQmCC">
            <a:extLst>
              <a:ext uri="{FF2B5EF4-FFF2-40B4-BE49-F238E27FC236}">
                <a16:creationId xmlns:a16="http://schemas.microsoft.com/office/drawing/2014/main" id="{8223D5E8-A522-FB13-3917-D1414E352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60" y="1327652"/>
            <a:ext cx="10515600" cy="3945204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4BEF75-5C97-37F0-F916-419D847E56A9}"/>
              </a:ext>
            </a:extLst>
          </p:cNvPr>
          <p:cNvSpPr txBox="1"/>
          <p:nvPr/>
        </p:nvSpPr>
        <p:spPr>
          <a:xfrm>
            <a:off x="337969" y="5270550"/>
            <a:ext cx="893512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cs typeface="Calibri"/>
              </a:rPr>
              <a:t>For energy below -&gt; missing points during the Forbush</a:t>
            </a:r>
            <a:endParaRPr lang="en-GB" sz="2400" err="1">
              <a:cs typeface="Calibri"/>
            </a:endParaRPr>
          </a:p>
          <a:p>
            <a:r>
              <a:rPr lang="en-GB" sz="2400">
                <a:cs typeface="Calibri"/>
              </a:rPr>
              <a:t>For energy below -&gt; to be investigated, maybe not enough statistic</a:t>
            </a:r>
          </a:p>
          <a:p>
            <a:endParaRPr lang="en-GB" sz="2400">
              <a:cs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14A177-EF77-09B0-F430-F80F74112ADC}"/>
              </a:ext>
            </a:extLst>
          </p:cNvPr>
          <p:cNvSpPr txBox="1"/>
          <p:nvPr/>
        </p:nvSpPr>
        <p:spPr>
          <a:xfrm>
            <a:off x="6379882" y="1972235"/>
            <a:ext cx="34812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err="1">
                <a:cs typeface="Calibri"/>
              </a:rPr>
              <a:t>Expected</a:t>
            </a:r>
            <a:r>
              <a:rPr lang="it-IT">
                <a:cs typeface="Calibri"/>
              </a:rPr>
              <a:t> </a:t>
            </a:r>
            <a:r>
              <a:rPr lang="it-IT" err="1">
                <a:cs typeface="Calibri"/>
              </a:rPr>
              <a:t>value</a:t>
            </a:r>
            <a:r>
              <a:rPr lang="it-IT">
                <a:cs typeface="Calibri"/>
              </a:rPr>
              <a:t> from </a:t>
            </a:r>
          </a:p>
        </p:txBody>
      </p:sp>
    </p:spTree>
    <p:extLst>
      <p:ext uri="{BB962C8B-B14F-4D97-AF65-F5344CB8AC3E}">
        <p14:creationId xmlns:p14="http://schemas.microsoft.com/office/powerpoint/2010/main" val="2452303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BE933-4E0F-CF76-05B0-928C7B0C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Calibri Light"/>
              </a:rPr>
              <a:t>In literature</a:t>
            </a:r>
          </a:p>
        </p:txBody>
      </p:sp>
      <p:pic>
        <p:nvPicPr>
          <p:cNvPr id="5" name="Segnaposto contenuto 4" descr="Immagine che contiene testo, Carattere, schermata, ricevuta&#10;&#10;Descrizione generata automaticamente">
            <a:extLst>
              <a:ext uri="{FF2B5EF4-FFF2-40B4-BE49-F238E27FC236}">
                <a16:creationId xmlns:a16="http://schemas.microsoft.com/office/drawing/2014/main" id="{A916F68A-888D-0B3C-E959-5DF26AA66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0" y="1969611"/>
            <a:ext cx="5890260" cy="1960245"/>
          </a:xfrm>
        </p:spPr>
      </p:pic>
      <p:pic>
        <p:nvPicPr>
          <p:cNvPr id="6" name="Immagine 5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E538B69E-D49D-E4CF-5B0D-AAD4D0C10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560" y="1877260"/>
            <a:ext cx="6167120" cy="2671680"/>
          </a:xfrm>
          <a:prstGeom prst="rect">
            <a:avLst/>
          </a:prstGeom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0EC58135-4239-1419-90B5-EF26A0FBA483}"/>
              </a:ext>
            </a:extLst>
          </p:cNvPr>
          <p:cNvSpPr txBox="1"/>
          <p:nvPr/>
        </p:nvSpPr>
        <p:spPr>
          <a:xfrm>
            <a:off x="1773816" y="5514190"/>
            <a:ext cx="819403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>
                <a:solidFill>
                  <a:srgbClr val="FF0000"/>
                </a:solidFill>
                <a:cs typeface="Calibri"/>
              </a:rPr>
              <a:t>The </a:t>
            </a:r>
            <a:r>
              <a:rPr lang="it-IT" sz="2400" err="1">
                <a:solidFill>
                  <a:srgbClr val="FF0000"/>
                </a:solidFill>
                <a:cs typeface="Calibri"/>
              </a:rPr>
              <a:t>fact</a:t>
            </a:r>
            <a:r>
              <a:rPr lang="it-IT" sz="2400">
                <a:solidFill>
                  <a:srgbClr val="FF0000"/>
                </a:solidFill>
                <a:cs typeface="Calibri"/>
              </a:rPr>
              <a:t> </a:t>
            </a:r>
            <a:r>
              <a:rPr lang="it-IT" sz="2400" err="1">
                <a:solidFill>
                  <a:srgbClr val="FF0000"/>
                </a:solidFill>
                <a:cs typeface="Calibri"/>
              </a:rPr>
              <a:t>that</a:t>
            </a:r>
            <a:r>
              <a:rPr lang="it-IT" sz="2400">
                <a:solidFill>
                  <a:srgbClr val="FF0000"/>
                </a:solidFill>
                <a:cs typeface="Calibri"/>
              </a:rPr>
              <a:t> K0 </a:t>
            </a:r>
            <a:r>
              <a:rPr lang="it-IT" sz="2400" err="1">
                <a:solidFill>
                  <a:srgbClr val="FF0000"/>
                </a:solidFill>
                <a:cs typeface="Calibri"/>
              </a:rPr>
              <a:t>change</a:t>
            </a:r>
            <a:r>
              <a:rPr lang="it-IT" sz="2400">
                <a:solidFill>
                  <a:srgbClr val="FF0000"/>
                </a:solidFill>
                <a:cs typeface="Calibri"/>
              </a:rPr>
              <a:t> in the </a:t>
            </a:r>
            <a:r>
              <a:rPr lang="it-IT" sz="2400" err="1">
                <a:solidFill>
                  <a:srgbClr val="FF0000"/>
                </a:solidFill>
                <a:cs typeface="Calibri"/>
              </a:rPr>
              <a:t>same</a:t>
            </a:r>
            <a:r>
              <a:rPr lang="it-IT" sz="2400">
                <a:solidFill>
                  <a:srgbClr val="FF0000"/>
                </a:solidFill>
                <a:cs typeface="Calibri"/>
              </a:rPr>
              <a:t> way from 3 to 10 GV </a:t>
            </a:r>
            <a:r>
              <a:rPr lang="it-IT" sz="2400" err="1">
                <a:solidFill>
                  <a:srgbClr val="FF0000"/>
                </a:solidFill>
                <a:cs typeface="Calibri"/>
              </a:rPr>
              <a:t>is</a:t>
            </a:r>
            <a:r>
              <a:rPr lang="it-IT" sz="2400">
                <a:solidFill>
                  <a:srgbClr val="FF0000"/>
                </a:solidFill>
                <a:cs typeface="Calibri"/>
              </a:rPr>
              <a:t> </a:t>
            </a:r>
            <a:r>
              <a:rPr lang="it-IT" sz="2400" err="1">
                <a:solidFill>
                  <a:srgbClr val="FF0000"/>
                </a:solidFill>
                <a:cs typeface="Calibri"/>
              </a:rPr>
              <a:t>not</a:t>
            </a:r>
            <a:r>
              <a:rPr lang="it-IT" sz="2400">
                <a:solidFill>
                  <a:srgbClr val="FF0000"/>
                </a:solidFill>
                <a:cs typeface="Calibri"/>
              </a:rPr>
              <a:t> </a:t>
            </a:r>
            <a:r>
              <a:rPr lang="it-IT" sz="2400" err="1">
                <a:solidFill>
                  <a:srgbClr val="FF0000"/>
                </a:solidFill>
                <a:cs typeface="Calibri"/>
              </a:rPr>
              <a:t>trivial</a:t>
            </a:r>
            <a:r>
              <a:rPr lang="it-IT" sz="2400">
                <a:solidFill>
                  <a:srgbClr val="FF0000"/>
                </a:solidFill>
                <a:cs typeface="Calibri"/>
              </a:rPr>
              <a:t> and </a:t>
            </a:r>
            <a:r>
              <a:rPr lang="it-IT" sz="2400" err="1">
                <a:solidFill>
                  <a:srgbClr val="FF0000"/>
                </a:solidFill>
                <a:cs typeface="Calibri"/>
              </a:rPr>
              <a:t>is</a:t>
            </a:r>
            <a:r>
              <a:rPr lang="it-IT" sz="2400">
                <a:solidFill>
                  <a:srgbClr val="FF0000"/>
                </a:solidFill>
                <a:cs typeface="Calibri"/>
              </a:rPr>
              <a:t> a </a:t>
            </a:r>
            <a:r>
              <a:rPr lang="it-IT" sz="2400" err="1">
                <a:solidFill>
                  <a:srgbClr val="FF0000"/>
                </a:solidFill>
                <a:cs typeface="Calibri"/>
              </a:rPr>
              <a:t>result</a:t>
            </a:r>
            <a:r>
              <a:rPr lang="it-IT" sz="2400">
                <a:solidFill>
                  <a:srgbClr val="FF0000"/>
                </a:solidFill>
                <a:cs typeface="Calibri"/>
              </a:rPr>
              <a:t> </a:t>
            </a:r>
            <a:r>
              <a:rPr lang="it-IT" sz="2400" err="1">
                <a:solidFill>
                  <a:srgbClr val="FF0000"/>
                </a:solidFill>
                <a:cs typeface="Calibri"/>
              </a:rPr>
              <a:t>that</a:t>
            </a:r>
            <a:r>
              <a:rPr lang="it-IT" sz="2400">
                <a:solidFill>
                  <a:srgbClr val="FF0000"/>
                </a:solidFill>
                <a:cs typeface="Calibri"/>
              </a:rPr>
              <a:t> </a:t>
            </a:r>
            <a:r>
              <a:rPr lang="it-IT" sz="2400" err="1">
                <a:solidFill>
                  <a:srgbClr val="FF0000"/>
                </a:solidFill>
                <a:cs typeface="Calibri"/>
              </a:rPr>
              <a:t>worth</a:t>
            </a:r>
            <a:r>
              <a:rPr lang="it-IT" sz="2400">
                <a:solidFill>
                  <a:srgbClr val="FF0000"/>
                </a:solidFill>
                <a:cs typeface="Calibri"/>
              </a:rPr>
              <a:t> to be </a:t>
            </a:r>
            <a:r>
              <a:rPr lang="it-IT" sz="2400" err="1">
                <a:solidFill>
                  <a:srgbClr val="FF0000"/>
                </a:solidFill>
                <a:cs typeface="Calibri"/>
              </a:rPr>
              <a:t>better</a:t>
            </a:r>
            <a:r>
              <a:rPr lang="it-IT" sz="2400">
                <a:solidFill>
                  <a:srgbClr val="FF0000"/>
                </a:solidFill>
                <a:cs typeface="Calibri"/>
              </a:rPr>
              <a:t> </a:t>
            </a:r>
            <a:r>
              <a:rPr lang="it-IT" sz="2400" err="1">
                <a:solidFill>
                  <a:srgbClr val="FF0000"/>
                </a:solidFill>
                <a:cs typeface="Calibri" panose="020F0502020204030204"/>
              </a:rPr>
              <a:t>investigated</a:t>
            </a:r>
            <a:endParaRPr lang="it-IT" sz="2400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2858E254-8D67-7DBD-D8E0-3FAF5B704490}"/>
              </a:ext>
            </a:extLst>
          </p:cNvPr>
          <p:cNvSpPr txBox="1"/>
          <p:nvPr/>
        </p:nvSpPr>
        <p:spPr>
          <a:xfrm>
            <a:off x="243840" y="4211320"/>
            <a:ext cx="6741160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Precedent work using SDE were made on </a:t>
            </a:r>
            <a:r>
              <a:rPr lang="en-US" b="1">
                <a:cs typeface="Calibri"/>
              </a:rPr>
              <a:t>Neutron monitor only</a:t>
            </a:r>
          </a:p>
          <a:p>
            <a:r>
              <a:rPr lang="en-US" err="1"/>
              <a:t>Wawrzynczak</a:t>
            </a:r>
            <a:r>
              <a:rPr lang="en-US"/>
              <a:t>, Alania </a:t>
            </a:r>
            <a:r>
              <a:rPr lang="en-US" err="1"/>
              <a:t>Adv.Sp.Res</a:t>
            </a:r>
            <a:r>
              <a:rPr lang="en-US"/>
              <a:t>. 41,2 2008 </a:t>
            </a:r>
          </a:p>
          <a:p>
            <a:r>
              <a:rPr lang="en-US">
                <a:ea typeface="+mn-lt"/>
                <a:cs typeface="+mn-lt"/>
              </a:rPr>
              <a:t>Xi Luo </a:t>
            </a:r>
            <a:r>
              <a:rPr lang="en-US" i="1">
                <a:ea typeface="+mn-lt"/>
                <a:cs typeface="+mn-lt"/>
              </a:rPr>
              <a:t>et al</a:t>
            </a:r>
            <a:r>
              <a:rPr lang="en-US">
                <a:ea typeface="+mn-lt"/>
                <a:cs typeface="+mn-lt"/>
              </a:rPr>
              <a:t> 2017 </a:t>
            </a:r>
            <a:r>
              <a:rPr lang="en-US" i="1" err="1">
                <a:ea typeface="+mn-lt"/>
                <a:cs typeface="+mn-lt"/>
              </a:rPr>
              <a:t>ApJ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b="1">
                <a:ea typeface="+mn-lt"/>
                <a:cs typeface="+mn-lt"/>
              </a:rPr>
              <a:t>839</a:t>
            </a:r>
            <a:r>
              <a:rPr lang="en-US">
                <a:ea typeface="+mn-lt"/>
                <a:cs typeface="+mn-lt"/>
              </a:rPr>
              <a:t> 53</a:t>
            </a:r>
          </a:p>
        </p:txBody>
      </p:sp>
    </p:spTree>
    <p:extLst>
      <p:ext uri="{BB962C8B-B14F-4D97-AF65-F5344CB8AC3E}">
        <p14:creationId xmlns:p14="http://schemas.microsoft.com/office/powerpoint/2010/main" val="341147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F71C21-6BCF-3D40-6680-C860EFC5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it-IT" sz="4000" err="1">
                <a:solidFill>
                  <a:srgbClr val="FFFFFF"/>
                </a:solidFill>
                <a:cs typeface="Calibri Light"/>
              </a:rPr>
              <a:t>Outline</a:t>
            </a:r>
            <a:endParaRPr lang="it-IT" sz="4000" err="1">
              <a:solidFill>
                <a:srgbClr val="FFFFFF"/>
              </a:soli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5F816F4-CCBF-AE93-2DD6-E83758896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25101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035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6C2FFDB8-62AD-E327-5F1D-093FFCF19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6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47E821-E1D9-B9D4-0EAB-D2818815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Thank for your attention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33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6210D982-E918-B0E4-12FC-E0C327840F0F}"/>
              </a:ext>
            </a:extLst>
          </p:cNvPr>
          <p:cNvSpPr>
            <a:spLocks noGrp="1"/>
          </p:cNvSpPr>
          <p:nvPr/>
        </p:nvSpPr>
        <p:spPr>
          <a:xfrm>
            <a:off x="361950" y="278130"/>
            <a:ext cx="113538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Continously updated with state-of-art measurements </a:t>
            </a:r>
          </a:p>
        </p:txBody>
      </p:sp>
      <p:pic>
        <p:nvPicPr>
          <p:cNvPr id="5" name="Immagine 4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BD1B0B0B-62E0-AD5D-8331-1E137798B6CA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14" y="2153116"/>
            <a:ext cx="7234836" cy="4426754"/>
          </a:xfrm>
          <a:prstGeom prst="rect">
            <a:avLst/>
          </a:prstGeom>
        </p:spPr>
      </p:pic>
      <p:sp>
        <p:nvSpPr>
          <p:cNvPr id="6" name="CasellaDiTesto 3">
            <a:extLst>
              <a:ext uri="{FF2B5EF4-FFF2-40B4-BE49-F238E27FC236}">
                <a16:creationId xmlns:a16="http://schemas.microsoft.com/office/drawing/2014/main" id="{A1C4B108-7CD3-DEB5-9B02-FFA1D26B62CD}"/>
              </a:ext>
            </a:extLst>
          </p:cNvPr>
          <p:cNvSpPr txBox="1"/>
          <p:nvPr/>
        </p:nvSpPr>
        <p:spPr>
          <a:xfrm>
            <a:off x="4896681" y="6115774"/>
            <a:ext cx="3835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-1435100">
              <a:spcAft>
                <a:spcPts val="600"/>
              </a:spcAft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sym typeface="Calibri"/>
              </a:rPr>
              <a:t>Boschini et al. 2023 to be submitted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CasellaDiTesto 2">
            <a:extLst>
              <a:ext uri="{FF2B5EF4-FFF2-40B4-BE49-F238E27FC236}">
                <a16:creationId xmlns:a16="http://schemas.microsoft.com/office/drawing/2014/main" id="{D0E4BA43-572F-B776-0534-2BE8CF673BD4}"/>
              </a:ext>
            </a:extLst>
          </p:cNvPr>
          <p:cNvSpPr txBox="1"/>
          <p:nvPr/>
        </p:nvSpPr>
        <p:spPr>
          <a:xfrm flipH="1">
            <a:off x="462780" y="1054229"/>
            <a:ext cx="11152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/>
              <a:t>HelMod-4 parameters are continuously kept updated and HelMod-4 results are compared with data from state-of-art space detector (i.e. AMS-02)  </a:t>
            </a:r>
          </a:p>
        </p:txBody>
      </p:sp>
      <p:sp>
        <p:nvSpPr>
          <p:cNvPr id="8" name="CasellaDiTesto 9">
            <a:extLst>
              <a:ext uri="{FF2B5EF4-FFF2-40B4-BE49-F238E27FC236}">
                <a16:creationId xmlns:a16="http://schemas.microsoft.com/office/drawing/2014/main" id="{80EF228E-0F79-B322-B01E-D3B514E999F8}"/>
              </a:ext>
            </a:extLst>
          </p:cNvPr>
          <p:cNvSpPr txBox="1"/>
          <p:nvPr/>
        </p:nvSpPr>
        <p:spPr>
          <a:xfrm>
            <a:off x="259434" y="3245115"/>
            <a:ext cx="3412680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/>
              <a:t>Model parameters are tuned using the most precise and accurate proton flux data. The same parametrization is then applied to all GCR species.</a:t>
            </a:r>
          </a:p>
        </p:txBody>
      </p:sp>
    </p:spTree>
    <p:extLst>
      <p:ext uri="{BB962C8B-B14F-4D97-AF65-F5344CB8AC3E}">
        <p14:creationId xmlns:p14="http://schemas.microsoft.com/office/powerpoint/2010/main" val="260249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5F108D4E-085C-4B02-53DE-DF9288BF8691}"/>
              </a:ext>
            </a:extLst>
          </p:cNvPr>
          <p:cNvSpPr>
            <a:spLocks noGrp="1"/>
          </p:cNvSpPr>
          <p:nvPr/>
        </p:nvSpPr>
        <p:spPr>
          <a:xfrm>
            <a:off x="396240" y="298174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HELMOD-4-CUDA</a:t>
            </a:r>
          </a:p>
        </p:txBody>
      </p:sp>
      <p:pic>
        <p:nvPicPr>
          <p:cNvPr id="5" name="Immagine 4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075D8337-8F43-C7E0-ADA6-E4F99B05C005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010" y="2220837"/>
            <a:ext cx="5170433" cy="2954532"/>
          </a:xfrm>
          <a:prstGeom prst="rect">
            <a:avLst/>
          </a:prstGeom>
        </p:spPr>
      </p:pic>
      <p:sp>
        <p:nvSpPr>
          <p:cNvPr id="6" name="CasellaDiTesto 3">
            <a:extLst>
              <a:ext uri="{FF2B5EF4-FFF2-40B4-BE49-F238E27FC236}">
                <a16:creationId xmlns:a16="http://schemas.microsoft.com/office/drawing/2014/main" id="{0A5321F3-8953-C201-5001-ADD59A75304D}"/>
              </a:ext>
            </a:extLst>
          </p:cNvPr>
          <p:cNvSpPr txBox="1"/>
          <p:nvPr/>
        </p:nvSpPr>
        <p:spPr>
          <a:xfrm flipH="1">
            <a:off x="4546656" y="191570"/>
            <a:ext cx="7098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/>
              <a:t>The </a:t>
            </a:r>
            <a:r>
              <a:rPr lang="en-GB" sz="2800" err="1"/>
              <a:t>MonteCarlo</a:t>
            </a:r>
            <a:r>
              <a:rPr lang="en-GB" sz="2800"/>
              <a:t> Algorithm was re-designed to run on GPU-</a:t>
            </a:r>
            <a:r>
              <a:rPr lang="en-GB" sz="2800" err="1"/>
              <a:t>accellerated</a:t>
            </a:r>
            <a:r>
              <a:rPr lang="en-GB" sz="2800"/>
              <a:t> architecture</a:t>
            </a:r>
          </a:p>
        </p:txBody>
      </p:sp>
      <p:sp>
        <p:nvSpPr>
          <p:cNvPr id="7" name="CasellaDiTesto 4">
            <a:extLst>
              <a:ext uri="{FF2B5EF4-FFF2-40B4-BE49-F238E27FC236}">
                <a16:creationId xmlns:a16="http://schemas.microsoft.com/office/drawing/2014/main" id="{5CA6F61A-AF9D-95BE-DA32-0D06771F30DB}"/>
              </a:ext>
            </a:extLst>
          </p:cNvPr>
          <p:cNvSpPr txBox="1"/>
          <p:nvPr/>
        </p:nvSpPr>
        <p:spPr>
          <a:xfrm flipH="1">
            <a:off x="5226166" y="1347810"/>
            <a:ext cx="681620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This allows to set up an algorithm </a:t>
            </a:r>
            <a:r>
              <a:rPr lang="it-IT" sz="2400"/>
              <a:t>~40x </a:t>
            </a:r>
            <a:r>
              <a:rPr lang="it-IT" sz="2400" err="1"/>
              <a:t>faster</a:t>
            </a:r>
            <a:r>
              <a:rPr lang="it-IT" sz="2400"/>
              <a:t> </a:t>
            </a:r>
            <a:r>
              <a:rPr lang="it-IT" sz="2400" err="1"/>
              <a:t>than</a:t>
            </a:r>
            <a:r>
              <a:rPr lang="it-IT" sz="2400"/>
              <a:t> the </a:t>
            </a:r>
            <a:r>
              <a:rPr lang="it-IT" sz="2400" err="1"/>
              <a:t>previous</a:t>
            </a:r>
            <a:r>
              <a:rPr lang="it-IT" sz="2400"/>
              <a:t> code </a:t>
            </a:r>
            <a:r>
              <a:rPr lang="it-IT" sz="2400" err="1"/>
              <a:t>at</a:t>
            </a:r>
            <a:r>
              <a:rPr lang="it-IT" sz="2400"/>
              <a:t> the </a:t>
            </a:r>
            <a:r>
              <a:rPr lang="it-IT" sz="2400" err="1"/>
              <a:t>same</a:t>
            </a:r>
            <a:r>
              <a:rPr lang="it-IT" sz="2400"/>
              <a:t> </a:t>
            </a:r>
            <a:r>
              <a:rPr lang="it-IT" sz="2400" err="1"/>
              <a:t>accuracy</a:t>
            </a:r>
            <a:r>
              <a:rPr lang="it-IT" sz="2400"/>
              <a:t> </a:t>
            </a:r>
            <a:r>
              <a:rPr lang="it-IT" sz="2400" err="1"/>
              <a:t>level</a:t>
            </a:r>
            <a:r>
              <a:rPr lang="it-IT" sz="2400"/>
              <a:t>.</a:t>
            </a:r>
            <a:endParaRPr lang="en-GB" sz="2400"/>
          </a:p>
        </p:txBody>
      </p:sp>
      <p:sp>
        <p:nvSpPr>
          <p:cNvPr id="8" name="CasellaDiTesto 5">
            <a:extLst>
              <a:ext uri="{FF2B5EF4-FFF2-40B4-BE49-F238E27FC236}">
                <a16:creationId xmlns:a16="http://schemas.microsoft.com/office/drawing/2014/main" id="{B6D16151-E83C-D300-F6CC-92BB7ED22CEB}"/>
              </a:ext>
            </a:extLst>
          </p:cNvPr>
          <p:cNvSpPr txBox="1"/>
          <p:nvPr/>
        </p:nvSpPr>
        <p:spPr>
          <a:xfrm>
            <a:off x="6093714" y="2460369"/>
            <a:ext cx="235452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Relative difference between HelMod-4 and HelMod-4-CUDA</a:t>
            </a:r>
            <a:endParaRPr lang="it-IT">
              <a:cs typeface="Calibri"/>
            </a:endParaRPr>
          </a:p>
        </p:txBody>
      </p:sp>
      <p:pic>
        <p:nvPicPr>
          <p:cNvPr id="9" name="Immagine 8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9C524FC6-5E41-1BD2-FEC5-D8E28CD7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46" y="1310962"/>
            <a:ext cx="4515293" cy="5145551"/>
          </a:xfrm>
          <a:prstGeom prst="rect">
            <a:avLst/>
          </a:prstGeom>
        </p:spPr>
      </p:pic>
      <p:sp>
        <p:nvSpPr>
          <p:cNvPr id="11" name="CasellaDiTesto 4">
            <a:extLst>
              <a:ext uri="{FF2B5EF4-FFF2-40B4-BE49-F238E27FC236}">
                <a16:creationId xmlns:a16="http://schemas.microsoft.com/office/drawing/2014/main" id="{479D4559-CDBD-5FD5-A05A-DFAD0D15AB27}"/>
              </a:ext>
            </a:extLst>
          </p:cNvPr>
          <p:cNvSpPr txBox="1"/>
          <p:nvPr/>
        </p:nvSpPr>
        <p:spPr>
          <a:xfrm flipH="1">
            <a:off x="5017885" y="5178130"/>
            <a:ext cx="681620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 err="1">
                <a:cs typeface="Calibri"/>
              </a:rPr>
              <a:t>Actual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simulation</a:t>
            </a:r>
            <a:r>
              <a:rPr lang="it-IT" sz="2400" dirty="0">
                <a:cs typeface="Calibri"/>
              </a:rPr>
              <a:t> time 2-20 minutes per </a:t>
            </a:r>
            <a:r>
              <a:rPr lang="it-IT" sz="2400" dirty="0" err="1">
                <a:cs typeface="Calibri"/>
              </a:rPr>
              <a:t>isotopes</a:t>
            </a:r>
            <a:r>
              <a:rPr lang="it-IT" sz="2400" dirty="0">
                <a:cs typeface="Calibri" panose="020F0502020204030204"/>
              </a:rPr>
              <a:t>.</a:t>
            </a:r>
          </a:p>
          <a:p>
            <a:pPr algn="ctr"/>
            <a:endParaRPr lang="it-IT" sz="2400"/>
          </a:p>
          <a:p>
            <a:pPr algn="ctr"/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got</a:t>
            </a:r>
            <a:r>
              <a:rPr lang="it-IT" sz="2400" dirty="0"/>
              <a:t> a ICSC-</a:t>
            </a:r>
            <a:r>
              <a:rPr lang="it-IT" sz="2400" dirty="0" err="1"/>
              <a:t>spoke</a:t>
            </a:r>
            <a:r>
              <a:rPr lang="it-IT" sz="2400" dirty="0"/>
              <a:t> 3 "borsa di studio" to </a:t>
            </a:r>
            <a:r>
              <a:rPr lang="it-IT" sz="2400" dirty="0" err="1"/>
              <a:t>emprove</a:t>
            </a:r>
            <a:r>
              <a:rPr lang="it-IT" sz="2400" dirty="0"/>
              <a:t> the </a:t>
            </a:r>
            <a:r>
              <a:rPr lang="it-IT" sz="2400" dirty="0" err="1"/>
              <a:t>algorithm</a:t>
            </a:r>
            <a:r>
              <a:rPr lang="it-IT" sz="2400" dirty="0"/>
              <a:t> and performances on </a:t>
            </a:r>
            <a:r>
              <a:rPr lang="it-IT" sz="2400" dirty="0" err="1"/>
              <a:t>GPUs</a:t>
            </a:r>
            <a:r>
              <a:rPr lang="it-IT" sz="2400" dirty="0"/>
              <a:t>.</a:t>
            </a:r>
            <a:endParaRPr lang="en-GB" sz="2400" dirty="0">
              <a:ea typeface="Calibri" panose="020F0502020204030204"/>
              <a:cs typeface="Calibri"/>
            </a:endParaRPr>
          </a:p>
        </p:txBody>
      </p:sp>
      <p:sp>
        <p:nvSpPr>
          <p:cNvPr id="13" name="CasellaDiTesto 3">
            <a:extLst>
              <a:ext uri="{FF2B5EF4-FFF2-40B4-BE49-F238E27FC236}">
                <a16:creationId xmlns:a16="http://schemas.microsoft.com/office/drawing/2014/main" id="{30113634-B3BB-B08B-0CA6-1C92846E129F}"/>
              </a:ext>
            </a:extLst>
          </p:cNvPr>
          <p:cNvSpPr txBox="1"/>
          <p:nvPr/>
        </p:nvSpPr>
        <p:spPr>
          <a:xfrm>
            <a:off x="812361" y="6298654"/>
            <a:ext cx="3835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-1435100">
              <a:spcAft>
                <a:spcPts val="600"/>
              </a:spcAft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sym typeface="Calibri"/>
              </a:rPr>
              <a:t>Boschini et al. 2023 to be submitted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8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0364A1-1EDB-A173-7296-43F8002F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67005"/>
            <a:ext cx="4724400" cy="2326323"/>
          </a:xfrm>
        </p:spPr>
        <p:txBody>
          <a:bodyPr/>
          <a:lstStyle/>
          <a:p>
            <a:r>
              <a:rPr lang="it-IT">
                <a:cs typeface="Calibri Light"/>
              </a:rPr>
              <a:t>Some Application "out-of-the-box"</a:t>
            </a:r>
          </a:p>
        </p:txBody>
      </p:sp>
      <p:pic>
        <p:nvPicPr>
          <p:cNvPr id="5" name="Immagine 4" descr="Immagine che contiene testo, diagramma, Parallelo, linea&#10;&#10;Descrizione generata automaticamente">
            <a:extLst>
              <a:ext uri="{FF2B5EF4-FFF2-40B4-BE49-F238E27FC236}">
                <a16:creationId xmlns:a16="http://schemas.microsoft.com/office/drawing/2014/main" id="{BF3E6E6D-85BB-526E-05EC-1B93A288E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237" y="91440"/>
            <a:ext cx="6693927" cy="6289040"/>
          </a:xfrm>
          <a:prstGeom prst="rect">
            <a:avLst/>
          </a:prstGeom>
        </p:spPr>
      </p:pic>
      <p:pic>
        <p:nvPicPr>
          <p:cNvPr id="4" name="Segnaposto contenuto 3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E19814F9-7140-E067-B1C0-9F7D3BAE1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967" y="2853214"/>
            <a:ext cx="5290707" cy="39116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FC8D79-C4B6-9BC9-48DD-C8088CA96DFD}"/>
              </a:ext>
            </a:extLst>
          </p:cNvPr>
          <p:cNvSpPr txBox="1"/>
          <p:nvPr/>
        </p:nvSpPr>
        <p:spPr>
          <a:xfrm>
            <a:off x="8630920" y="6390640"/>
            <a:ext cx="3429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Bartocci et al </a:t>
            </a:r>
            <a:r>
              <a:rPr lang="en-US" err="1">
                <a:latin typeface="Times New Roman"/>
                <a:cs typeface="Times New Roman"/>
              </a:rPr>
              <a:t>ApJ</a:t>
            </a:r>
            <a:r>
              <a:rPr lang="en-US">
                <a:latin typeface="Times New Roman"/>
                <a:cs typeface="Times New Roman"/>
              </a:rPr>
              <a:t> ,901:8, 2020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C9623B-ACB2-1C82-46BE-81CDD72E4F9F}"/>
              </a:ext>
            </a:extLst>
          </p:cNvPr>
          <p:cNvSpPr txBox="1"/>
          <p:nvPr/>
        </p:nvSpPr>
        <p:spPr>
          <a:xfrm>
            <a:off x="3048000" y="32359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Rankin </a:t>
            </a:r>
            <a:r>
              <a:rPr lang="en-US" i="1"/>
              <a:t>et al</a:t>
            </a:r>
            <a:r>
              <a:rPr lang="en-US"/>
              <a:t> 2022 </a:t>
            </a:r>
            <a:r>
              <a:rPr lang="en-US" i="1"/>
              <a:t>ApJ</a:t>
            </a:r>
            <a:r>
              <a:rPr lang="en-US"/>
              <a:t> </a:t>
            </a:r>
            <a:r>
              <a:rPr lang="en-US" b="1"/>
              <a:t>925</a:t>
            </a:r>
            <a:r>
              <a:rPr lang="en-US"/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247741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example of a molecular structure">
            <a:extLst>
              <a:ext uri="{FF2B5EF4-FFF2-40B4-BE49-F238E27FC236}">
                <a16:creationId xmlns:a16="http://schemas.microsoft.com/office/drawing/2014/main" id="{31025C3D-E5DE-82CE-EB50-4277C8755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2" r="1693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910B82-484C-F2A0-82AC-4315FBCCA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  <a:cs typeface="Calibri Light"/>
              </a:rPr>
              <a:t>Isotopes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F4F65D-F456-4D57-E5A0-65D0C3209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922" y="743803"/>
            <a:ext cx="2808844" cy="1382392"/>
          </a:xfrm>
        </p:spPr>
        <p:txBody>
          <a:bodyPr anchor="b">
            <a:normAutofit/>
          </a:bodyPr>
          <a:lstStyle/>
          <a:p>
            <a:pPr algn="r"/>
            <a:endParaRPr lang="it-IT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9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12585-285C-EC4B-6280-FE7FCD64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>
                <a:cs typeface="Calibri Light"/>
              </a:rPr>
              <a:t>Now</a:t>
            </a:r>
            <a:r>
              <a:rPr lang="it-IT">
                <a:cs typeface="Calibri Light"/>
              </a:rPr>
              <a:t> </a:t>
            </a:r>
            <a:r>
              <a:rPr lang="it-IT" err="1">
                <a:cs typeface="Calibri Light"/>
              </a:rPr>
              <a:t>we</a:t>
            </a:r>
            <a:r>
              <a:rPr lang="it-IT">
                <a:cs typeface="Calibri Light"/>
              </a:rPr>
              <a:t> are </a:t>
            </a:r>
            <a:r>
              <a:rPr lang="it-IT" err="1">
                <a:cs typeface="Calibri Light"/>
              </a:rPr>
              <a:t>facing</a:t>
            </a:r>
            <a:r>
              <a:rPr lang="it-IT">
                <a:cs typeface="Calibri Light"/>
              </a:rPr>
              <a:t> the study of </a:t>
            </a:r>
            <a:r>
              <a:rPr lang="it-IT" err="1">
                <a:cs typeface="Calibri Light"/>
              </a:rPr>
              <a:t>isotopes</a:t>
            </a:r>
          </a:p>
        </p:txBody>
      </p:sp>
      <p:pic>
        <p:nvPicPr>
          <p:cNvPr id="4" name="Segnaposto contenuto 3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C063F412-BB48-8BC0-EC93-CDC0DE088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090" y="1358200"/>
            <a:ext cx="4135419" cy="5029200"/>
          </a:xfrm>
        </p:spPr>
      </p:pic>
      <p:pic>
        <p:nvPicPr>
          <p:cNvPr id="5" name="Immagine 4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E9F96A2C-F6C5-C60B-BEFD-E5FDFF4D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735" y="1346200"/>
            <a:ext cx="4398010" cy="50292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0FEC222-C283-C677-C146-5F23AD68F646}"/>
              </a:ext>
            </a:extLst>
          </p:cNvPr>
          <p:cNvSpPr txBox="1"/>
          <p:nvPr/>
        </p:nvSpPr>
        <p:spPr>
          <a:xfrm>
            <a:off x="3510280" y="6334760"/>
            <a:ext cx="62636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>
                <a:cs typeface="Calibri"/>
              </a:rPr>
              <a:t>Preliminary, </a:t>
            </a:r>
            <a:r>
              <a:rPr lang="it-IT" sz="2800" err="1">
                <a:cs typeface="Calibri"/>
              </a:rPr>
              <a:t>see</a:t>
            </a:r>
            <a:r>
              <a:rPr lang="it-IT" sz="2800">
                <a:cs typeface="Calibri"/>
              </a:rPr>
              <a:t> </a:t>
            </a:r>
            <a:r>
              <a:rPr lang="it-IT" sz="2800" err="1">
                <a:cs typeface="Calibri"/>
              </a:rPr>
              <a:t>Nicolò's</a:t>
            </a:r>
            <a:r>
              <a:rPr lang="it-IT" sz="2800">
                <a:cs typeface="Calibri"/>
              </a:rPr>
              <a:t> talk</a:t>
            </a:r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418764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12585-285C-EC4B-6280-FE7FCD64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>
                <a:cs typeface="Calibri Light"/>
              </a:rPr>
              <a:t>Now</a:t>
            </a:r>
            <a:r>
              <a:rPr lang="it-IT">
                <a:cs typeface="Calibri Light"/>
              </a:rPr>
              <a:t> </a:t>
            </a:r>
            <a:r>
              <a:rPr lang="it-IT" err="1">
                <a:cs typeface="Calibri Light"/>
              </a:rPr>
              <a:t>we</a:t>
            </a:r>
            <a:r>
              <a:rPr lang="it-IT">
                <a:cs typeface="Calibri Light"/>
              </a:rPr>
              <a:t> are </a:t>
            </a:r>
            <a:r>
              <a:rPr lang="it-IT" err="1">
                <a:cs typeface="Calibri Light"/>
              </a:rPr>
              <a:t>facing</a:t>
            </a:r>
            <a:r>
              <a:rPr lang="it-IT">
                <a:cs typeface="Calibri Light"/>
              </a:rPr>
              <a:t> the study of </a:t>
            </a:r>
            <a:r>
              <a:rPr lang="it-IT" err="1">
                <a:cs typeface="Calibri Light"/>
              </a:rPr>
              <a:t>isotopes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0FEC222-C283-C677-C146-5F23AD68F646}"/>
              </a:ext>
            </a:extLst>
          </p:cNvPr>
          <p:cNvSpPr txBox="1"/>
          <p:nvPr/>
        </p:nvSpPr>
        <p:spPr>
          <a:xfrm>
            <a:off x="3510280" y="6334760"/>
            <a:ext cx="62636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>
                <a:cs typeface="Calibri"/>
              </a:rPr>
              <a:t>Preliminary, </a:t>
            </a:r>
            <a:r>
              <a:rPr lang="it-IT" sz="2800" err="1">
                <a:cs typeface="Calibri"/>
              </a:rPr>
              <a:t>see</a:t>
            </a:r>
            <a:r>
              <a:rPr lang="it-IT" sz="2800">
                <a:cs typeface="Calibri"/>
              </a:rPr>
              <a:t> </a:t>
            </a:r>
            <a:r>
              <a:rPr lang="it-IT" sz="2800" err="1">
                <a:cs typeface="Calibri"/>
              </a:rPr>
              <a:t>Nicolò's</a:t>
            </a:r>
            <a:r>
              <a:rPr lang="it-IT" sz="2800">
                <a:cs typeface="Calibri"/>
              </a:rPr>
              <a:t> talk</a:t>
            </a:r>
            <a:endParaRPr lang="it-IT" sz="2800"/>
          </a:p>
        </p:txBody>
      </p:sp>
      <p:pic>
        <p:nvPicPr>
          <p:cNvPr id="8" name="Segnaposto contenuto 7" descr="Immagine che contiene testo, diagramma, linea, schermata&#10;&#10;Descrizione generata automaticamente">
            <a:extLst>
              <a:ext uri="{FF2B5EF4-FFF2-40B4-BE49-F238E27FC236}">
                <a16:creationId xmlns:a16="http://schemas.microsoft.com/office/drawing/2014/main" id="{AFEBADC3-50FB-6527-D7E6-290629C31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044" y="1475105"/>
            <a:ext cx="3993112" cy="4839018"/>
          </a:xfrm>
        </p:spPr>
      </p:pic>
      <p:pic>
        <p:nvPicPr>
          <p:cNvPr id="9" name="Immagine 8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BEE53A03-BC3B-B854-A951-71844418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910" y="1474470"/>
            <a:ext cx="4343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3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rbon fibre close-up pattern">
            <a:extLst>
              <a:ext uri="{FF2B5EF4-FFF2-40B4-BE49-F238E27FC236}">
                <a16:creationId xmlns:a16="http://schemas.microsoft.com/office/drawing/2014/main" id="{ABF431FF-02A8-DCEE-2EB4-D30647994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84" r="8" b="8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8061DC-EA86-0FDB-FFA0-1B7540E7E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it-IT" sz="3700">
                <a:solidFill>
                  <a:srgbClr val="FFFFFF"/>
                </a:solidFill>
                <a:cs typeface="Calibri Light"/>
              </a:rPr>
              <a:t>Boron/Carbon</a:t>
            </a:r>
            <a:endParaRPr lang="it-IT" sz="370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3F854D-573B-171C-F57F-651D47703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922" y="743803"/>
            <a:ext cx="2808844" cy="1382392"/>
          </a:xfrm>
        </p:spPr>
        <p:txBody>
          <a:bodyPr anchor="b">
            <a:normAutofit/>
          </a:bodyPr>
          <a:lstStyle/>
          <a:p>
            <a:pPr algn="r"/>
            <a:endParaRPr lang="it-IT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Helmod updates  and application to AMS data science cases</vt:lpstr>
      <vt:lpstr>Outline</vt:lpstr>
      <vt:lpstr>Presentazione standard di PowerPoint</vt:lpstr>
      <vt:lpstr>Presentazione standard di PowerPoint</vt:lpstr>
      <vt:lpstr>Some Application "out-of-the-box"</vt:lpstr>
      <vt:lpstr>Isotopes</vt:lpstr>
      <vt:lpstr>Now we are facing the study of isotopes</vt:lpstr>
      <vt:lpstr>Now we are facing the study of isotopes</vt:lpstr>
      <vt:lpstr>Boron/Carbon</vt:lpstr>
      <vt:lpstr>B/C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Forbush decreases</vt:lpstr>
      <vt:lpstr>Forbush</vt:lpstr>
      <vt:lpstr>The idea</vt:lpstr>
      <vt:lpstr>Best fitting K0 value from 3 GV to 10 GV</vt:lpstr>
      <vt:lpstr>In literature</vt:lpstr>
      <vt:lpstr>Thank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revision>13</cp:revision>
  <dcterms:created xsi:type="dcterms:W3CDTF">2023-11-28T18:46:41Z</dcterms:created>
  <dcterms:modified xsi:type="dcterms:W3CDTF">2023-11-29T14:32:26Z</dcterms:modified>
</cp:coreProperties>
</file>