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92" r:id="rId2"/>
    <p:sldMasterId id="2147483695" r:id="rId3"/>
    <p:sldMasterId id="2147483711" r:id="rId4"/>
    <p:sldMasterId id="2147483714" r:id="rId5"/>
  </p:sldMasterIdLst>
  <p:notesMasterIdLst>
    <p:notesMasterId r:id="rId45"/>
  </p:notesMasterIdLst>
  <p:handoutMasterIdLst>
    <p:handoutMasterId r:id="rId46"/>
  </p:handoutMasterIdLst>
  <p:sldIdLst>
    <p:sldId id="894" r:id="rId6"/>
    <p:sldId id="530" r:id="rId7"/>
    <p:sldId id="1051" r:id="rId8"/>
    <p:sldId id="909" r:id="rId9"/>
    <p:sldId id="940" r:id="rId10"/>
    <p:sldId id="662" r:id="rId11"/>
    <p:sldId id="942" r:id="rId12"/>
    <p:sldId id="943" r:id="rId13"/>
    <p:sldId id="1035" r:id="rId14"/>
    <p:sldId id="1097" r:id="rId15"/>
    <p:sldId id="588" r:id="rId16"/>
    <p:sldId id="702" r:id="rId17"/>
    <p:sldId id="716" r:id="rId18"/>
    <p:sldId id="687" r:id="rId19"/>
    <p:sldId id="705" r:id="rId20"/>
    <p:sldId id="1072" r:id="rId21"/>
    <p:sldId id="1147" r:id="rId22"/>
    <p:sldId id="768" r:id="rId23"/>
    <p:sldId id="965" r:id="rId24"/>
    <p:sldId id="1060" r:id="rId25"/>
    <p:sldId id="1061" r:id="rId26"/>
    <p:sldId id="1064" r:id="rId27"/>
    <p:sldId id="1065" r:id="rId28"/>
    <p:sldId id="1110" r:id="rId29"/>
    <p:sldId id="1016" r:id="rId30"/>
    <p:sldId id="1101" r:id="rId31"/>
    <p:sldId id="1111" r:id="rId32"/>
    <p:sldId id="1112" r:id="rId33"/>
    <p:sldId id="984" r:id="rId34"/>
    <p:sldId id="968" r:id="rId35"/>
    <p:sldId id="1047" r:id="rId36"/>
    <p:sldId id="1149" r:id="rId37"/>
    <p:sldId id="262" r:id="rId38"/>
    <p:sldId id="1066" r:id="rId39"/>
    <p:sldId id="1067" r:id="rId40"/>
    <p:sldId id="719" r:id="rId41"/>
    <p:sldId id="1045" r:id="rId42"/>
    <p:sldId id="881" r:id="rId43"/>
    <p:sldId id="26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Patrizii" initials="LP"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8" autoAdjust="0"/>
    <p:restoredTop sz="94541" autoAdjust="0"/>
  </p:normalViewPr>
  <p:slideViewPr>
    <p:cSldViewPr snapToGrid="0" snapToObjects="1">
      <p:cViewPr varScale="1">
        <p:scale>
          <a:sx n="124" d="100"/>
          <a:sy n="124" d="100"/>
        </p:scale>
        <p:origin x="2016" y="168"/>
      </p:cViewPr>
      <p:guideLst>
        <p:guide orient="horz" pos="2160"/>
        <p:guide pos="2880"/>
      </p:guideLst>
    </p:cSldViewPr>
  </p:slideViewPr>
  <p:outlineViewPr>
    <p:cViewPr>
      <p:scale>
        <a:sx n="33" d="100"/>
        <a:sy n="33" d="100"/>
      </p:scale>
      <p:origin x="0" y="-33438"/>
    </p:cViewPr>
  </p:outlineViewPr>
  <p:notesTextViewPr>
    <p:cViewPr>
      <p:scale>
        <a:sx n="100" d="100"/>
        <a:sy n="100" d="100"/>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CBE51-EF0A-734A-94D2-3FD7E19AD0E5}" type="doc">
      <dgm:prSet loTypeId="urn:microsoft.com/office/officeart/2005/8/layout/arrow2" loCatId="" qsTypeId="urn:microsoft.com/office/officeart/2005/8/quickstyle/simple4" qsCatId="simple" csTypeId="urn:microsoft.com/office/officeart/2005/8/colors/accent1_2" csCatId="accent1" phldr="1"/>
      <dgm:spPr/>
    </dgm:pt>
    <dgm:pt modelId="{EB17DEC3-3EF7-1742-8B1F-80A5728F9C40}">
      <dgm:prSet phldrT="[Text]" custT="1"/>
      <dgm:spPr/>
      <dgm:t>
        <a:bodyPr/>
        <a:lstStyle/>
        <a:p>
          <a:r>
            <a:rPr lang="en-US" sz="1800" b="0" dirty="0"/>
            <a:t>2007 joins SCOAP3</a:t>
          </a:r>
        </a:p>
      </dgm:t>
    </dgm:pt>
    <dgm:pt modelId="{BAE539DA-580C-5046-9084-B3DA782F373B}" type="parTrans" cxnId="{88132D9C-A933-994B-8216-A7FC62C8F380}">
      <dgm:prSet/>
      <dgm:spPr/>
      <dgm:t>
        <a:bodyPr/>
        <a:lstStyle/>
        <a:p>
          <a:endParaRPr lang="en-US"/>
        </a:p>
      </dgm:t>
    </dgm:pt>
    <dgm:pt modelId="{A3F21635-78FF-4E43-8B3B-FA3595679DF7}" type="sibTrans" cxnId="{88132D9C-A933-994B-8216-A7FC62C8F380}">
      <dgm:prSet/>
      <dgm:spPr/>
      <dgm:t>
        <a:bodyPr/>
        <a:lstStyle/>
        <a:p>
          <a:endParaRPr lang="en-US"/>
        </a:p>
      </dgm:t>
    </dgm:pt>
    <dgm:pt modelId="{C8DA6B7D-3B55-0F49-8BB8-4D5E9D82492C}">
      <dgm:prSet phldrT="[Text]" custT="1"/>
      <dgm:spPr/>
      <dgm:t>
        <a:bodyPr/>
        <a:lstStyle/>
        <a:p>
          <a:r>
            <a:rPr lang="en-US" sz="1800" b="0" dirty="0"/>
            <a:t>2013 signs </a:t>
          </a:r>
          <a:r>
            <a:rPr lang="en-US" sz="1800" b="0" dirty="0" err="1"/>
            <a:t>MedOAnet</a:t>
          </a:r>
          <a:r>
            <a:rPr lang="en-US" sz="1800" b="0" dirty="0"/>
            <a:t> position paper in Rome</a:t>
          </a:r>
        </a:p>
      </dgm:t>
    </dgm:pt>
    <dgm:pt modelId="{C3C506D4-FAB0-3145-BB1A-3272CAFA1C80}" type="parTrans" cxnId="{2A0FBF42-0FC4-FF4C-9C75-B716FCF37FEB}">
      <dgm:prSet/>
      <dgm:spPr/>
      <dgm:t>
        <a:bodyPr/>
        <a:lstStyle/>
        <a:p>
          <a:endParaRPr lang="en-US"/>
        </a:p>
      </dgm:t>
    </dgm:pt>
    <dgm:pt modelId="{E917940A-7579-1A47-99E1-BD88EFCC5765}" type="sibTrans" cxnId="{2A0FBF42-0FC4-FF4C-9C75-B716FCF37FEB}">
      <dgm:prSet/>
      <dgm:spPr/>
      <dgm:t>
        <a:bodyPr/>
        <a:lstStyle/>
        <a:p>
          <a:endParaRPr lang="en-US"/>
        </a:p>
      </dgm:t>
    </dgm:pt>
    <dgm:pt modelId="{87B98CDF-82BF-6E46-931F-47646BA369DB}">
      <dgm:prSet phldrT="[Text]" custT="1"/>
      <dgm:spPr/>
      <dgm:t>
        <a:bodyPr/>
        <a:lstStyle/>
        <a:p>
          <a:r>
            <a:rPr lang="en-US" sz="2000" b="0" dirty="0"/>
            <a:t>2014 signs Messina declaration 2.0 </a:t>
          </a:r>
        </a:p>
      </dgm:t>
    </dgm:pt>
    <dgm:pt modelId="{050D2F74-E92B-8246-9869-A408288B3754}" type="parTrans" cxnId="{5589A0B3-4F1B-1B45-96D0-7989AFACDED6}">
      <dgm:prSet/>
      <dgm:spPr/>
      <dgm:t>
        <a:bodyPr/>
        <a:lstStyle/>
        <a:p>
          <a:endParaRPr lang="en-US"/>
        </a:p>
      </dgm:t>
    </dgm:pt>
    <dgm:pt modelId="{5660EE15-6F19-734E-B9F6-A1A2BA7537D4}" type="sibTrans" cxnId="{5589A0B3-4F1B-1B45-96D0-7989AFACDED6}">
      <dgm:prSet/>
      <dgm:spPr/>
      <dgm:t>
        <a:bodyPr/>
        <a:lstStyle/>
        <a:p>
          <a:endParaRPr lang="en-US"/>
        </a:p>
      </dgm:t>
    </dgm:pt>
    <dgm:pt modelId="{2FBF3EDA-4029-264C-AB8A-853416649AFF}">
      <dgm:prSet custT="1"/>
      <dgm:spPr/>
      <dgm:t>
        <a:bodyPr/>
        <a:lstStyle/>
        <a:p>
          <a:r>
            <a:rPr lang="it-IT" sz="1800" b="0" dirty="0">
              <a:latin typeface="Calibri" charset="0"/>
            </a:rPr>
            <a:t>2008 </a:t>
          </a:r>
          <a:r>
            <a:rPr lang="it-IT" sz="1800" b="0" dirty="0" err="1">
              <a:latin typeface="Calibri" charset="0"/>
            </a:rPr>
            <a:t>signs</a:t>
          </a:r>
          <a:r>
            <a:rPr lang="it-IT" sz="1800" b="0" dirty="0">
              <a:latin typeface="Calibri" charset="0"/>
            </a:rPr>
            <a:t> </a:t>
          </a:r>
          <a:r>
            <a:rPr lang="it-IT" sz="1800" b="0" dirty="0" err="1">
              <a:latin typeface="Calibri" charset="0"/>
            </a:rPr>
            <a:t>Berlin</a:t>
          </a:r>
          <a:r>
            <a:rPr lang="it-IT" sz="1800" b="0" dirty="0">
              <a:latin typeface="Calibri" charset="0"/>
            </a:rPr>
            <a:t> </a:t>
          </a:r>
          <a:r>
            <a:rPr lang="it-IT" sz="1800" b="0" dirty="0" err="1">
              <a:latin typeface="Calibri" charset="0"/>
            </a:rPr>
            <a:t>declaration</a:t>
          </a:r>
          <a:endParaRPr lang="en-US" sz="1800" b="0" dirty="0"/>
        </a:p>
      </dgm:t>
    </dgm:pt>
    <dgm:pt modelId="{4615176B-C3EE-4441-BE52-651FCF0177D3}" type="parTrans" cxnId="{D04AA4D0-D1FC-8A44-8267-6FDB5D16C622}">
      <dgm:prSet/>
      <dgm:spPr/>
      <dgm:t>
        <a:bodyPr/>
        <a:lstStyle/>
        <a:p>
          <a:endParaRPr lang="en-US"/>
        </a:p>
      </dgm:t>
    </dgm:pt>
    <dgm:pt modelId="{46EE764F-286B-BD47-B762-2101D2062B9F}" type="sibTrans" cxnId="{D04AA4D0-D1FC-8A44-8267-6FDB5D16C622}">
      <dgm:prSet/>
      <dgm:spPr/>
      <dgm:t>
        <a:bodyPr/>
        <a:lstStyle/>
        <a:p>
          <a:endParaRPr lang="en-US"/>
        </a:p>
      </dgm:t>
    </dgm:pt>
    <dgm:pt modelId="{648DFCD9-593C-F840-8A0A-22C20836137A}">
      <dgm:prSet custT="1"/>
      <dgm:spPr/>
      <dgm:t>
        <a:bodyPr/>
        <a:lstStyle/>
        <a:p>
          <a:r>
            <a:rPr lang="en-US" sz="1800" b="0" dirty="0"/>
            <a:t>2010 signs Granada declaration</a:t>
          </a:r>
        </a:p>
      </dgm:t>
    </dgm:pt>
    <dgm:pt modelId="{C6E83B6B-2E37-C747-A19F-C2E88F53FEBA}" type="parTrans" cxnId="{2DC8768F-1F20-7842-836A-5AAF94B666FC}">
      <dgm:prSet/>
      <dgm:spPr/>
      <dgm:t>
        <a:bodyPr/>
        <a:lstStyle/>
        <a:p>
          <a:endParaRPr lang="en-US"/>
        </a:p>
      </dgm:t>
    </dgm:pt>
    <dgm:pt modelId="{DDE4BF49-B4CE-3740-9633-07275FBB2270}" type="sibTrans" cxnId="{2DC8768F-1F20-7842-836A-5AAF94B666FC}">
      <dgm:prSet/>
      <dgm:spPr/>
      <dgm:t>
        <a:bodyPr/>
        <a:lstStyle/>
        <a:p>
          <a:endParaRPr lang="en-US"/>
        </a:p>
      </dgm:t>
    </dgm:pt>
    <dgm:pt modelId="{F6BDC028-3F60-5E40-A9D5-4CFF35AC6C29}">
      <dgm:prSet phldrT="[Text]" custT="1"/>
      <dgm:spPr/>
      <dgm:t>
        <a:bodyPr/>
        <a:lstStyle/>
        <a:p>
          <a:endParaRPr lang="en-US"/>
        </a:p>
      </dgm:t>
    </dgm:pt>
    <dgm:pt modelId="{B59CCB45-EF3D-C845-B6F0-AA851B88246D}" type="parTrans" cxnId="{5B22E5A2-21B7-5B46-9D31-F3870CE6EFC0}">
      <dgm:prSet/>
      <dgm:spPr/>
      <dgm:t>
        <a:bodyPr/>
        <a:lstStyle/>
        <a:p>
          <a:endParaRPr lang="en-US"/>
        </a:p>
      </dgm:t>
    </dgm:pt>
    <dgm:pt modelId="{8BB3CB9E-2D3A-E643-A674-4B7A382583B1}" type="sibTrans" cxnId="{5B22E5A2-21B7-5B46-9D31-F3870CE6EFC0}">
      <dgm:prSet/>
      <dgm:spPr/>
      <dgm:t>
        <a:bodyPr/>
        <a:lstStyle/>
        <a:p>
          <a:endParaRPr lang="en-US"/>
        </a:p>
      </dgm:t>
    </dgm:pt>
    <dgm:pt modelId="{ADA56743-544E-044B-8D9B-D1606CF5E6E9}" type="pres">
      <dgm:prSet presAssocID="{EF1CBE51-EF0A-734A-94D2-3FD7E19AD0E5}" presName="arrowDiagram" presStyleCnt="0">
        <dgm:presLayoutVars>
          <dgm:chMax val="5"/>
          <dgm:dir/>
          <dgm:resizeHandles val="exact"/>
        </dgm:presLayoutVars>
      </dgm:prSet>
      <dgm:spPr/>
    </dgm:pt>
    <dgm:pt modelId="{6E952380-72E5-E54C-8726-95C48B33A823}" type="pres">
      <dgm:prSet presAssocID="{EF1CBE51-EF0A-734A-94D2-3FD7E19AD0E5}" presName="arrow" presStyleLbl="bgShp" presStyleIdx="0" presStyleCnt="1"/>
      <dgm:spPr/>
    </dgm:pt>
    <dgm:pt modelId="{6E099763-4356-8449-9DE4-312AA71DB76E}" type="pres">
      <dgm:prSet presAssocID="{EF1CBE51-EF0A-734A-94D2-3FD7E19AD0E5}" presName="arrowDiagram5" presStyleCnt="0"/>
      <dgm:spPr/>
    </dgm:pt>
    <dgm:pt modelId="{C70EA153-5D24-A944-A259-19AF78537BAA}" type="pres">
      <dgm:prSet presAssocID="{EB17DEC3-3EF7-1742-8B1F-80A5728F9C40}" presName="bullet5a" presStyleLbl="node1" presStyleIdx="0" presStyleCnt="5"/>
      <dgm:spPr/>
    </dgm:pt>
    <dgm:pt modelId="{4D78B4A7-51FC-A341-9873-6E8D183DF879}" type="pres">
      <dgm:prSet presAssocID="{EB17DEC3-3EF7-1742-8B1F-80A5728F9C40}" presName="textBox5a" presStyleLbl="revTx" presStyleIdx="0" presStyleCnt="5" custScaleX="383361">
        <dgm:presLayoutVars>
          <dgm:bulletEnabled val="1"/>
        </dgm:presLayoutVars>
      </dgm:prSet>
      <dgm:spPr/>
    </dgm:pt>
    <dgm:pt modelId="{80B8470D-477E-544A-84A4-2B5EFD68C2DF}" type="pres">
      <dgm:prSet presAssocID="{2FBF3EDA-4029-264C-AB8A-853416649AFF}" presName="bullet5b" presStyleLbl="node1" presStyleIdx="1" presStyleCnt="5"/>
      <dgm:spPr/>
    </dgm:pt>
    <dgm:pt modelId="{0BAFFC7E-CBBC-7849-AE29-65BDF0A684CA}" type="pres">
      <dgm:prSet presAssocID="{2FBF3EDA-4029-264C-AB8A-853416649AFF}" presName="textBox5b" presStyleLbl="revTx" presStyleIdx="1" presStyleCnt="5" custScaleX="453791">
        <dgm:presLayoutVars>
          <dgm:bulletEnabled val="1"/>
        </dgm:presLayoutVars>
      </dgm:prSet>
      <dgm:spPr/>
    </dgm:pt>
    <dgm:pt modelId="{0C4A2D1D-B402-FB41-A38C-CC93916CD6A3}" type="pres">
      <dgm:prSet presAssocID="{648DFCD9-593C-F840-8A0A-22C20836137A}" presName="bullet5c" presStyleLbl="node1" presStyleIdx="2" presStyleCnt="5"/>
      <dgm:spPr/>
    </dgm:pt>
    <dgm:pt modelId="{8CAF8E57-67B3-804B-B72D-F17F508FB548}" type="pres">
      <dgm:prSet presAssocID="{648DFCD9-593C-F840-8A0A-22C20836137A}" presName="textBox5c" presStyleLbl="revTx" presStyleIdx="2" presStyleCnt="5" custScaleX="331601">
        <dgm:presLayoutVars>
          <dgm:bulletEnabled val="1"/>
        </dgm:presLayoutVars>
      </dgm:prSet>
      <dgm:spPr/>
    </dgm:pt>
    <dgm:pt modelId="{58458862-C08A-AB45-A2AF-D92FD573C208}" type="pres">
      <dgm:prSet presAssocID="{C8DA6B7D-3B55-0F49-8BB8-4D5E9D82492C}" presName="bullet5d" presStyleLbl="node1" presStyleIdx="3" presStyleCnt="5"/>
      <dgm:spPr/>
    </dgm:pt>
    <dgm:pt modelId="{34BBA42A-1779-5146-BA35-1F8F39E5B7EC}" type="pres">
      <dgm:prSet presAssocID="{C8DA6B7D-3B55-0F49-8BB8-4D5E9D82492C}" presName="textBox5d" presStyleLbl="revTx" presStyleIdx="3" presStyleCnt="5" custScaleX="386798">
        <dgm:presLayoutVars>
          <dgm:bulletEnabled val="1"/>
        </dgm:presLayoutVars>
      </dgm:prSet>
      <dgm:spPr/>
    </dgm:pt>
    <dgm:pt modelId="{CC8EED0D-87D3-EA4A-901A-034C11559B8E}" type="pres">
      <dgm:prSet presAssocID="{87B98CDF-82BF-6E46-931F-47646BA369DB}" presName="bullet5e" presStyleLbl="node1" presStyleIdx="4" presStyleCnt="5"/>
      <dgm:spPr/>
    </dgm:pt>
    <dgm:pt modelId="{E70DA7D9-96AE-9942-B281-9B6F7EBFA7E0}" type="pres">
      <dgm:prSet presAssocID="{87B98CDF-82BF-6E46-931F-47646BA369DB}" presName="textBox5e" presStyleLbl="revTx" presStyleIdx="4" presStyleCnt="5" custScaleX="500000">
        <dgm:presLayoutVars>
          <dgm:bulletEnabled val="1"/>
        </dgm:presLayoutVars>
      </dgm:prSet>
      <dgm:spPr/>
    </dgm:pt>
  </dgm:ptLst>
  <dgm:cxnLst>
    <dgm:cxn modelId="{ECBA520B-BFC3-D744-81CB-B69507BD7A96}" type="presOf" srcId="{C8DA6B7D-3B55-0F49-8BB8-4D5E9D82492C}" destId="{34BBA42A-1779-5146-BA35-1F8F39E5B7EC}" srcOrd="0" destOrd="0" presId="urn:microsoft.com/office/officeart/2005/8/layout/arrow2"/>
    <dgm:cxn modelId="{94731D23-00CC-F148-BF72-E12B5FE9EB30}" type="presOf" srcId="{648DFCD9-593C-F840-8A0A-22C20836137A}" destId="{8CAF8E57-67B3-804B-B72D-F17F508FB548}" srcOrd="0" destOrd="0" presId="urn:microsoft.com/office/officeart/2005/8/layout/arrow2"/>
    <dgm:cxn modelId="{2A0FBF42-0FC4-FF4C-9C75-B716FCF37FEB}" srcId="{EF1CBE51-EF0A-734A-94D2-3FD7E19AD0E5}" destId="{C8DA6B7D-3B55-0F49-8BB8-4D5E9D82492C}" srcOrd="3" destOrd="0" parTransId="{C3C506D4-FAB0-3145-BB1A-3272CAFA1C80}" sibTransId="{E917940A-7579-1A47-99E1-BD88EFCC5765}"/>
    <dgm:cxn modelId="{B5305559-2CAD-534F-A3BD-4BE7393F74AF}" type="presOf" srcId="{2FBF3EDA-4029-264C-AB8A-853416649AFF}" destId="{0BAFFC7E-CBBC-7849-AE29-65BDF0A684CA}" srcOrd="0" destOrd="0" presId="urn:microsoft.com/office/officeart/2005/8/layout/arrow2"/>
    <dgm:cxn modelId="{2DC8768F-1F20-7842-836A-5AAF94B666FC}" srcId="{EF1CBE51-EF0A-734A-94D2-3FD7E19AD0E5}" destId="{648DFCD9-593C-F840-8A0A-22C20836137A}" srcOrd="2" destOrd="0" parTransId="{C6E83B6B-2E37-C747-A19F-C2E88F53FEBA}" sibTransId="{DDE4BF49-B4CE-3740-9633-07275FBB2270}"/>
    <dgm:cxn modelId="{889A888F-51A6-1549-BD7B-CD93DA9BB6AD}" type="presOf" srcId="{EF1CBE51-EF0A-734A-94D2-3FD7E19AD0E5}" destId="{ADA56743-544E-044B-8D9B-D1606CF5E6E9}" srcOrd="0" destOrd="0" presId="urn:microsoft.com/office/officeart/2005/8/layout/arrow2"/>
    <dgm:cxn modelId="{88132D9C-A933-994B-8216-A7FC62C8F380}" srcId="{EF1CBE51-EF0A-734A-94D2-3FD7E19AD0E5}" destId="{EB17DEC3-3EF7-1742-8B1F-80A5728F9C40}" srcOrd="0" destOrd="0" parTransId="{BAE539DA-580C-5046-9084-B3DA782F373B}" sibTransId="{A3F21635-78FF-4E43-8B3B-FA3595679DF7}"/>
    <dgm:cxn modelId="{5B22E5A2-21B7-5B46-9D31-F3870CE6EFC0}" srcId="{EF1CBE51-EF0A-734A-94D2-3FD7E19AD0E5}" destId="{F6BDC028-3F60-5E40-A9D5-4CFF35AC6C29}" srcOrd="5" destOrd="0" parTransId="{B59CCB45-EF3D-C845-B6F0-AA851B88246D}" sibTransId="{8BB3CB9E-2D3A-E643-A674-4B7A382583B1}"/>
    <dgm:cxn modelId="{5589A0B3-4F1B-1B45-96D0-7989AFACDED6}" srcId="{EF1CBE51-EF0A-734A-94D2-3FD7E19AD0E5}" destId="{87B98CDF-82BF-6E46-931F-47646BA369DB}" srcOrd="4" destOrd="0" parTransId="{050D2F74-E92B-8246-9869-A408288B3754}" sibTransId="{5660EE15-6F19-734E-B9F6-A1A2BA7537D4}"/>
    <dgm:cxn modelId="{21CACFC0-4E65-2041-825D-D8F938288C0F}" type="presOf" srcId="{87B98CDF-82BF-6E46-931F-47646BA369DB}" destId="{E70DA7D9-96AE-9942-B281-9B6F7EBFA7E0}" srcOrd="0" destOrd="0" presId="urn:microsoft.com/office/officeart/2005/8/layout/arrow2"/>
    <dgm:cxn modelId="{D2F6F9C3-8E9F-C146-93F0-058607241E58}" type="presOf" srcId="{EB17DEC3-3EF7-1742-8B1F-80A5728F9C40}" destId="{4D78B4A7-51FC-A341-9873-6E8D183DF879}" srcOrd="0" destOrd="0" presId="urn:microsoft.com/office/officeart/2005/8/layout/arrow2"/>
    <dgm:cxn modelId="{D04AA4D0-D1FC-8A44-8267-6FDB5D16C622}" srcId="{EF1CBE51-EF0A-734A-94D2-3FD7E19AD0E5}" destId="{2FBF3EDA-4029-264C-AB8A-853416649AFF}" srcOrd="1" destOrd="0" parTransId="{4615176B-C3EE-4441-BE52-651FCF0177D3}" sibTransId="{46EE764F-286B-BD47-B762-2101D2062B9F}"/>
    <dgm:cxn modelId="{1BA6168B-39AA-CF4F-984F-52BCBDF238D7}" type="presParOf" srcId="{ADA56743-544E-044B-8D9B-D1606CF5E6E9}" destId="{6E952380-72E5-E54C-8726-95C48B33A823}" srcOrd="0" destOrd="0" presId="urn:microsoft.com/office/officeart/2005/8/layout/arrow2"/>
    <dgm:cxn modelId="{E175A8E7-6E61-AE46-B3CB-D4BBED916D58}" type="presParOf" srcId="{ADA56743-544E-044B-8D9B-D1606CF5E6E9}" destId="{6E099763-4356-8449-9DE4-312AA71DB76E}" srcOrd="1" destOrd="0" presId="urn:microsoft.com/office/officeart/2005/8/layout/arrow2"/>
    <dgm:cxn modelId="{BD08DDC8-3432-4640-9F5D-08D33B500127}" type="presParOf" srcId="{6E099763-4356-8449-9DE4-312AA71DB76E}" destId="{C70EA153-5D24-A944-A259-19AF78537BAA}" srcOrd="0" destOrd="0" presId="urn:microsoft.com/office/officeart/2005/8/layout/arrow2"/>
    <dgm:cxn modelId="{3282ECC7-8EF3-7F4C-8A1E-B0FEA782CB02}" type="presParOf" srcId="{6E099763-4356-8449-9DE4-312AA71DB76E}" destId="{4D78B4A7-51FC-A341-9873-6E8D183DF879}" srcOrd="1" destOrd="0" presId="urn:microsoft.com/office/officeart/2005/8/layout/arrow2"/>
    <dgm:cxn modelId="{F272E39E-75A8-5240-A471-6591AD92AEB7}" type="presParOf" srcId="{6E099763-4356-8449-9DE4-312AA71DB76E}" destId="{80B8470D-477E-544A-84A4-2B5EFD68C2DF}" srcOrd="2" destOrd="0" presId="urn:microsoft.com/office/officeart/2005/8/layout/arrow2"/>
    <dgm:cxn modelId="{5266FCDA-3118-AC48-8DAF-8077863A0353}" type="presParOf" srcId="{6E099763-4356-8449-9DE4-312AA71DB76E}" destId="{0BAFFC7E-CBBC-7849-AE29-65BDF0A684CA}" srcOrd="3" destOrd="0" presId="urn:microsoft.com/office/officeart/2005/8/layout/arrow2"/>
    <dgm:cxn modelId="{DA9673BD-41AF-9444-94DE-1C3CA43283E0}" type="presParOf" srcId="{6E099763-4356-8449-9DE4-312AA71DB76E}" destId="{0C4A2D1D-B402-FB41-A38C-CC93916CD6A3}" srcOrd="4" destOrd="0" presId="urn:microsoft.com/office/officeart/2005/8/layout/arrow2"/>
    <dgm:cxn modelId="{2A6C8C2A-16D5-0840-824A-F93C327158D1}" type="presParOf" srcId="{6E099763-4356-8449-9DE4-312AA71DB76E}" destId="{8CAF8E57-67B3-804B-B72D-F17F508FB548}" srcOrd="5" destOrd="0" presId="urn:microsoft.com/office/officeart/2005/8/layout/arrow2"/>
    <dgm:cxn modelId="{B820B76B-D365-F441-801D-320A5A7E5788}" type="presParOf" srcId="{6E099763-4356-8449-9DE4-312AA71DB76E}" destId="{58458862-C08A-AB45-A2AF-D92FD573C208}" srcOrd="6" destOrd="0" presId="urn:microsoft.com/office/officeart/2005/8/layout/arrow2"/>
    <dgm:cxn modelId="{98D1D639-28D1-E248-A316-179D74A62B6A}" type="presParOf" srcId="{6E099763-4356-8449-9DE4-312AA71DB76E}" destId="{34BBA42A-1779-5146-BA35-1F8F39E5B7EC}" srcOrd="7" destOrd="0" presId="urn:microsoft.com/office/officeart/2005/8/layout/arrow2"/>
    <dgm:cxn modelId="{F9C9A56F-5253-5644-89FA-7C28C69018EB}" type="presParOf" srcId="{6E099763-4356-8449-9DE4-312AA71DB76E}" destId="{CC8EED0D-87D3-EA4A-901A-034C11559B8E}" srcOrd="8" destOrd="0" presId="urn:microsoft.com/office/officeart/2005/8/layout/arrow2"/>
    <dgm:cxn modelId="{A5AED428-172B-2A4B-8EE1-03FA79794AD8}" type="presParOf" srcId="{6E099763-4356-8449-9DE4-312AA71DB76E}" destId="{E70DA7D9-96AE-9942-B281-9B6F7EBFA7E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754B11-7A0B-4347-866C-A75D4210251A}" type="doc">
      <dgm:prSet loTypeId="urn:microsoft.com/office/officeart/2008/layout/HexagonCluster" loCatId="" qsTypeId="urn:microsoft.com/office/officeart/2005/8/quickstyle/simple1" qsCatId="simple" csTypeId="urn:microsoft.com/office/officeart/2005/8/colors/colorful2" csCatId="colorful" phldr="1"/>
      <dgm:spPr/>
      <dgm:t>
        <a:bodyPr/>
        <a:lstStyle/>
        <a:p>
          <a:endParaRPr lang="en-GB"/>
        </a:p>
      </dgm:t>
    </dgm:pt>
    <dgm:pt modelId="{F76C9474-CCEE-3446-AEF2-23A3368BE955}">
      <dgm:prSet phldrT="[Text]"/>
      <dgm:spPr/>
      <dgm:t>
        <a:bodyPr/>
        <a:lstStyle/>
        <a:p>
          <a:r>
            <a:rPr lang="en-GB" dirty="0" err="1"/>
            <a:t>Conferenza</a:t>
          </a:r>
          <a:r>
            <a:rPr lang="en-GB" dirty="0"/>
            <a:t> </a:t>
          </a:r>
          <a:r>
            <a:rPr lang="en-GB" dirty="0" err="1"/>
            <a:t>Rettori</a:t>
          </a:r>
          <a:r>
            <a:rPr lang="en-GB" dirty="0"/>
            <a:t> </a:t>
          </a:r>
          <a:r>
            <a:rPr lang="en-GB" dirty="0" err="1"/>
            <a:t>Universita</a:t>
          </a:r>
          <a:r>
            <a:rPr lang="en-GB" dirty="0"/>
            <a:t>' </a:t>
          </a:r>
          <a:r>
            <a:rPr lang="en-GB" dirty="0" err="1"/>
            <a:t>Italiane</a:t>
          </a:r>
          <a:endParaRPr lang="en-GB" dirty="0"/>
        </a:p>
      </dgm:t>
    </dgm:pt>
    <dgm:pt modelId="{78BA48A2-CC39-874B-9DF2-4D7B2A7D9233}" type="parTrans" cxnId="{6B49F2FD-C2F2-7D4F-B479-D458228D76E1}">
      <dgm:prSet/>
      <dgm:spPr/>
      <dgm:t>
        <a:bodyPr/>
        <a:lstStyle/>
        <a:p>
          <a:endParaRPr lang="en-GB"/>
        </a:p>
      </dgm:t>
    </dgm:pt>
    <dgm:pt modelId="{75B9CA79-7C6C-2044-8526-F56A90475C66}" type="sibTrans" cxnId="{6B49F2FD-C2F2-7D4F-B479-D458228D76E1}">
      <dgm:prSet/>
      <dgm:spPr>
        <a:solidFill>
          <a:srgbClr val="FF0000"/>
        </a:solidFill>
      </dgm:spPr>
      <dgm:t>
        <a:bodyPr/>
        <a:lstStyle/>
        <a:p>
          <a:endParaRPr lang="en-GB"/>
        </a:p>
      </dgm:t>
    </dgm:pt>
    <dgm:pt modelId="{93E1B7E7-F469-494E-BB6C-8F393E133C6F}">
      <dgm:prSet phldrT="[Text]"/>
      <dgm:spPr/>
      <dgm:t>
        <a:bodyPr/>
        <a:lstStyle/>
        <a:p>
          <a:r>
            <a:rPr lang="en-GB" dirty="0"/>
            <a:t>Consulta </a:t>
          </a:r>
          <a:r>
            <a:rPr lang="en-GB" dirty="0" err="1"/>
            <a:t>dei</a:t>
          </a:r>
          <a:r>
            <a:rPr lang="en-GB" dirty="0"/>
            <a:t> </a:t>
          </a:r>
          <a:r>
            <a:rPr lang="en-GB" dirty="0" err="1"/>
            <a:t>Presidenti</a:t>
          </a:r>
          <a:r>
            <a:rPr lang="en-GB" dirty="0"/>
            <a:t> EPR</a:t>
          </a:r>
        </a:p>
      </dgm:t>
    </dgm:pt>
    <dgm:pt modelId="{128486FD-B072-EA4E-BF2F-272F1584B93D}" type="parTrans" cxnId="{45C4B8C8-610B-4A45-9153-8C3EDC578EB0}">
      <dgm:prSet/>
      <dgm:spPr/>
      <dgm:t>
        <a:bodyPr/>
        <a:lstStyle/>
        <a:p>
          <a:endParaRPr lang="en-GB"/>
        </a:p>
      </dgm:t>
    </dgm:pt>
    <dgm:pt modelId="{79A94B58-2810-A346-994F-C90F995B9F01}" type="sibTrans" cxnId="{45C4B8C8-610B-4A45-9153-8C3EDC578EB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8D4DC196-CDB5-024D-9FF6-34D16D816499}">
      <dgm:prSet phldrT="[Text]"/>
      <dgm:spPr/>
      <dgm:t>
        <a:bodyPr/>
        <a:lstStyle/>
        <a:p>
          <a:r>
            <a:rPr lang="en-GB" dirty="0" err="1"/>
            <a:t>Associazione</a:t>
          </a:r>
          <a:r>
            <a:rPr lang="en-GB" dirty="0"/>
            <a:t> </a:t>
          </a:r>
          <a:r>
            <a:rPr lang="en-GB" dirty="0" err="1"/>
            <a:t>Italiana</a:t>
          </a:r>
          <a:r>
            <a:rPr lang="en-GB" dirty="0"/>
            <a:t> </a:t>
          </a:r>
          <a:r>
            <a:rPr lang="en-GB" dirty="0" err="1"/>
            <a:t>Editori</a:t>
          </a:r>
          <a:endParaRPr lang="en-GB" dirty="0"/>
        </a:p>
      </dgm:t>
    </dgm:pt>
    <dgm:pt modelId="{94668D4D-216D-BA4F-B0BD-8D0CDBF6D733}" type="parTrans" cxnId="{4558575F-91A1-9845-B62A-8245E4019137}">
      <dgm:prSet/>
      <dgm:spPr/>
      <dgm:t>
        <a:bodyPr/>
        <a:lstStyle/>
        <a:p>
          <a:endParaRPr lang="en-GB"/>
        </a:p>
      </dgm:t>
    </dgm:pt>
    <dgm:pt modelId="{05C377AE-F440-C049-86AA-18F73E2D0963}" type="sibTrans" cxnId="{4558575F-91A1-9845-B62A-8245E401913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36000" r="-136000"/>
          </a:stretch>
        </a:blipFill>
      </dgm:spPr>
      <dgm:t>
        <a:bodyPr/>
        <a:lstStyle/>
        <a:p>
          <a:endParaRPr lang="en-GB"/>
        </a:p>
      </dgm:t>
    </dgm:pt>
    <dgm:pt modelId="{3060082C-E2B3-9D44-9367-E347F3ACDD45}">
      <dgm:prSet/>
      <dgm:spPr/>
      <dgm:t>
        <a:bodyPr/>
        <a:lstStyle/>
        <a:p>
          <a:r>
            <a:rPr lang="en-GB" dirty="0" err="1"/>
            <a:t>Associazione</a:t>
          </a:r>
          <a:r>
            <a:rPr lang="en-GB" dirty="0"/>
            <a:t> </a:t>
          </a:r>
          <a:r>
            <a:rPr lang="en-GB" dirty="0" err="1"/>
            <a:t>Italiana</a:t>
          </a:r>
          <a:r>
            <a:rPr lang="en-GB" dirty="0"/>
            <a:t> per la </a:t>
          </a:r>
          <a:r>
            <a:rPr lang="en-GB" dirty="0" err="1"/>
            <a:t>Promozione</a:t>
          </a:r>
          <a:r>
            <a:rPr lang="en-GB" dirty="0"/>
            <a:t> </a:t>
          </a:r>
          <a:r>
            <a:rPr lang="en-GB" dirty="0" err="1"/>
            <a:t>Scienza</a:t>
          </a:r>
          <a:r>
            <a:rPr lang="en-GB" dirty="0"/>
            <a:t> Aperta</a:t>
          </a:r>
        </a:p>
      </dgm:t>
    </dgm:pt>
    <dgm:pt modelId="{F3A67A22-3AA9-EF4D-87C4-C6C45B823068}" type="parTrans" cxnId="{83D5E735-BA86-8D40-977D-B348B660F898}">
      <dgm:prSet/>
      <dgm:spPr/>
      <dgm:t>
        <a:bodyPr/>
        <a:lstStyle/>
        <a:p>
          <a:endParaRPr lang="en-GB"/>
        </a:p>
      </dgm:t>
    </dgm:pt>
    <dgm:pt modelId="{88AAAB72-B1B1-1B43-8EA5-C0E7D5769497}" type="sibTrans" cxnId="{83D5E735-BA86-8D40-977D-B348B660F898}">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en-GB"/>
        </a:p>
      </dgm:t>
    </dgm:pt>
    <dgm:pt modelId="{BAE90FF1-8E5A-1649-A2AD-B69DFF487DB1}">
      <dgm:prSet/>
      <dgm:spPr/>
      <dgm:t>
        <a:bodyPr/>
        <a:lstStyle/>
        <a:p>
          <a:r>
            <a:rPr lang="en-GB" dirty="0"/>
            <a:t>MUR, MITE, MISE</a:t>
          </a:r>
        </a:p>
      </dgm:t>
    </dgm:pt>
    <dgm:pt modelId="{5251CB15-1FE0-214A-B66A-064B9E1BDDD5}" type="parTrans" cxnId="{A46E395B-B9E4-7D4E-A251-B33A889D7B9D}">
      <dgm:prSet/>
      <dgm:spPr/>
      <dgm:t>
        <a:bodyPr/>
        <a:lstStyle/>
        <a:p>
          <a:endParaRPr lang="en-GB"/>
        </a:p>
      </dgm:t>
    </dgm:pt>
    <dgm:pt modelId="{25425194-9D74-5248-9405-FC739BD5512E}" type="sibTrans" cxnId="{A46E395B-B9E4-7D4E-A251-B33A889D7B9D}">
      <dgm:prSet/>
      <dgm:spPr>
        <a:solidFill>
          <a:srgbClr val="0070C0">
            <a:alpha val="90000"/>
          </a:srgbClr>
        </a:solidFill>
      </dgm:spPr>
      <dgm:t>
        <a:bodyPr/>
        <a:lstStyle/>
        <a:p>
          <a:endParaRPr lang="en-GB"/>
        </a:p>
      </dgm:t>
    </dgm:pt>
    <dgm:pt modelId="{977C793E-E3E0-7142-81B5-E0DA435953BF}">
      <dgm:prSet/>
      <dgm:spPr/>
      <dgm:t>
        <a:bodyPr/>
        <a:lstStyle/>
        <a:p>
          <a:r>
            <a:rPr lang="en-GB" dirty="0"/>
            <a:t>CODIGER</a:t>
          </a:r>
        </a:p>
      </dgm:t>
    </dgm:pt>
    <dgm:pt modelId="{C516216A-0C5F-1F4A-B71F-2005B220439C}" type="parTrans" cxnId="{44869E22-E5FE-444B-9F2E-A38C3218DBDD}">
      <dgm:prSet/>
      <dgm:spPr/>
      <dgm:t>
        <a:bodyPr/>
        <a:lstStyle/>
        <a:p>
          <a:endParaRPr lang="en-GB"/>
        </a:p>
      </dgm:t>
    </dgm:pt>
    <dgm:pt modelId="{48330117-988E-AE44-AF91-B72767FC4DE4}" type="sibTrans" cxnId="{44869E22-E5FE-444B-9F2E-A38C3218DBDD}">
      <dgm:prSet/>
      <dgm:spPr>
        <a:solidFill>
          <a:schemeClr val="tx1">
            <a:lumMod val="75000"/>
            <a:lumOff val="25000"/>
            <a:alpha val="90000"/>
          </a:schemeClr>
        </a:solidFill>
      </dgm:spPr>
      <dgm:t>
        <a:bodyPr/>
        <a:lstStyle/>
        <a:p>
          <a:endParaRPr lang="en-GB"/>
        </a:p>
      </dgm:t>
    </dgm:pt>
    <dgm:pt modelId="{AB922EFB-0E32-F544-9D15-CB1E33D9C86C}">
      <dgm:prSet/>
      <dgm:spPr/>
      <dgm:t>
        <a:bodyPr/>
        <a:lstStyle/>
        <a:p>
          <a:r>
            <a:rPr lang="en-GB" dirty="0"/>
            <a:t>EU</a:t>
          </a:r>
        </a:p>
      </dgm:t>
    </dgm:pt>
    <dgm:pt modelId="{145B99E7-B6B7-8644-BE7C-A596C8777D0A}" type="parTrans" cxnId="{7F80E7D5-3F14-0A4A-B2F4-C451089907F8}">
      <dgm:prSet/>
      <dgm:spPr/>
      <dgm:t>
        <a:bodyPr/>
        <a:lstStyle/>
        <a:p>
          <a:endParaRPr lang="en-GB"/>
        </a:p>
      </dgm:t>
    </dgm:pt>
    <dgm:pt modelId="{8A15D3D0-2D20-F744-AF45-45B47350384F}" type="sibTrans" cxnId="{7F80E7D5-3F14-0A4A-B2F4-C451089907F8}">
      <dgm:prSet/>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4000" r="-14000"/>
          </a:stretch>
        </a:blipFill>
      </dgm:spPr>
      <dgm:t>
        <a:bodyPr/>
        <a:lstStyle/>
        <a:p>
          <a:endParaRPr lang="en-GB"/>
        </a:p>
      </dgm:t>
    </dgm:pt>
    <dgm:pt modelId="{04C8556B-573E-8E4A-96F7-11961BD49C8C}">
      <dgm:prSet/>
      <dgm:spPr/>
      <dgm:t>
        <a:bodyPr/>
        <a:lstStyle/>
        <a:p>
          <a:r>
            <a:rPr lang="en-GB" dirty="0"/>
            <a:t>CODAU</a:t>
          </a:r>
        </a:p>
      </dgm:t>
    </dgm:pt>
    <dgm:pt modelId="{301144A5-3FDE-744B-977C-0111B50F2578}" type="parTrans" cxnId="{C8E1F749-85C4-2142-A2B4-D86A5C1A7F73}">
      <dgm:prSet/>
      <dgm:spPr/>
      <dgm:t>
        <a:bodyPr/>
        <a:lstStyle/>
        <a:p>
          <a:endParaRPr lang="en-GB"/>
        </a:p>
      </dgm:t>
    </dgm:pt>
    <dgm:pt modelId="{71C02823-6B82-1244-BF52-64835383CFDA}" type="sibTrans" cxnId="{C8E1F749-85C4-2142-A2B4-D86A5C1A7F73}">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65000" r="-65000"/>
          </a:stretch>
        </a:blipFill>
      </dgm:spPr>
      <dgm:t>
        <a:bodyPr/>
        <a:lstStyle/>
        <a:p>
          <a:endParaRPr lang="en-GB"/>
        </a:p>
      </dgm:t>
    </dgm:pt>
    <dgm:pt modelId="{FCDC7A74-9D00-054D-B334-445842D854F9}">
      <dgm:prSet/>
      <dgm:spPr/>
      <dgm:t>
        <a:bodyPr/>
        <a:lstStyle/>
        <a:p>
          <a:r>
            <a:rPr lang="en-GB" dirty="0" err="1"/>
            <a:t>Societa</a:t>
          </a:r>
          <a:r>
            <a:rPr lang="en-GB" dirty="0"/>
            <a:t>' </a:t>
          </a:r>
          <a:r>
            <a:rPr lang="en-GB" dirty="0" err="1"/>
            <a:t>Scientifiche</a:t>
          </a:r>
          <a:endParaRPr lang="en-GB" dirty="0"/>
        </a:p>
      </dgm:t>
    </dgm:pt>
    <dgm:pt modelId="{E54B126E-9096-BC46-B963-C99EB4E5D6E0}" type="parTrans" cxnId="{37E1B297-C36B-254E-8592-FD2DB790E9DE}">
      <dgm:prSet/>
      <dgm:spPr/>
      <dgm:t>
        <a:bodyPr/>
        <a:lstStyle/>
        <a:p>
          <a:endParaRPr lang="en-GB"/>
        </a:p>
      </dgm:t>
    </dgm:pt>
    <dgm:pt modelId="{AD57A945-3245-0A40-A17E-42F4B9966967}" type="sibTrans" cxnId="{37E1B297-C36B-254E-8592-FD2DB790E9DE}">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5000" r="-5000"/>
          </a:stretch>
        </a:blipFill>
      </dgm:spPr>
      <dgm:t>
        <a:bodyPr/>
        <a:lstStyle/>
        <a:p>
          <a:endParaRPr lang="en-GB"/>
        </a:p>
      </dgm:t>
    </dgm:pt>
    <dgm:pt modelId="{07B5921A-4453-BA46-8269-22DC75D9ED26}">
      <dgm:prSet/>
      <dgm:spPr/>
      <dgm:t>
        <a:bodyPr/>
        <a:lstStyle/>
        <a:p>
          <a:r>
            <a:rPr lang="en-GB" dirty="0"/>
            <a:t>ANVUR</a:t>
          </a:r>
        </a:p>
      </dgm:t>
    </dgm:pt>
    <dgm:pt modelId="{B5040689-2CA9-224B-B15C-C3AE87BD6C0B}" type="parTrans" cxnId="{5F311130-6789-B14A-86B0-7313B1973B6C}">
      <dgm:prSet/>
      <dgm:spPr/>
      <dgm:t>
        <a:bodyPr/>
        <a:lstStyle/>
        <a:p>
          <a:endParaRPr lang="en-GB"/>
        </a:p>
      </dgm:t>
    </dgm:pt>
    <dgm:pt modelId="{4A85EE92-CE9F-7B4D-819A-974F9E45A767}" type="sibTrans" cxnId="{5F311130-6789-B14A-86B0-7313B1973B6C}">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t="-6000" b="-6000"/>
          </a:stretch>
        </a:blipFill>
      </dgm:spPr>
      <dgm:t>
        <a:bodyPr/>
        <a:lstStyle/>
        <a:p>
          <a:endParaRPr lang="en-GB"/>
        </a:p>
      </dgm:t>
    </dgm:pt>
    <dgm:pt modelId="{8CE7AAE5-93E9-8645-866D-0BDBE4B62901}" type="pres">
      <dgm:prSet presAssocID="{88754B11-7A0B-4347-866C-A75D4210251A}" presName="Name0" presStyleCnt="0">
        <dgm:presLayoutVars>
          <dgm:chMax val="21"/>
          <dgm:chPref val="21"/>
        </dgm:presLayoutVars>
      </dgm:prSet>
      <dgm:spPr/>
    </dgm:pt>
    <dgm:pt modelId="{04FC0A86-A1D5-C44B-AC1D-EFA3489FADF0}" type="pres">
      <dgm:prSet presAssocID="{F76C9474-CCEE-3446-AEF2-23A3368BE955}" presName="text1" presStyleCnt="0"/>
      <dgm:spPr/>
    </dgm:pt>
    <dgm:pt modelId="{7028E3D2-69FA-274E-89BF-1ED41D73F101}" type="pres">
      <dgm:prSet presAssocID="{F76C9474-CCEE-3446-AEF2-23A3368BE955}" presName="textRepeatNode" presStyleLbl="alignNode1" presStyleIdx="0" presStyleCnt="10">
        <dgm:presLayoutVars>
          <dgm:chMax val="0"/>
          <dgm:chPref val="0"/>
          <dgm:bulletEnabled val="1"/>
        </dgm:presLayoutVars>
      </dgm:prSet>
      <dgm:spPr/>
    </dgm:pt>
    <dgm:pt modelId="{3059F325-A784-5647-A2B0-1C1DE70642DB}" type="pres">
      <dgm:prSet presAssocID="{F76C9474-CCEE-3446-AEF2-23A3368BE955}" presName="textaccent1" presStyleCnt="0"/>
      <dgm:spPr/>
    </dgm:pt>
    <dgm:pt modelId="{1B49D40A-456A-894C-B7E8-8E93BD004372}" type="pres">
      <dgm:prSet presAssocID="{F76C9474-CCEE-3446-AEF2-23A3368BE955}" presName="accentRepeatNode" presStyleLbl="solidAlignAcc1" presStyleIdx="0" presStyleCnt="20"/>
      <dgm:spPr/>
    </dgm:pt>
    <dgm:pt modelId="{92D28F8C-0329-2546-A050-E1D8AD84B54D}" type="pres">
      <dgm:prSet presAssocID="{75B9CA79-7C6C-2044-8526-F56A90475C66}" presName="image1" presStyleCnt="0"/>
      <dgm:spPr/>
    </dgm:pt>
    <dgm:pt modelId="{D4DC7179-B41D-254E-B782-05A821136CC2}" type="pres">
      <dgm:prSet presAssocID="{75B9CA79-7C6C-2044-8526-F56A90475C66}" presName="imageRepeatNode" presStyleLbl="alignAcc1" presStyleIdx="0" presStyleCnt="10"/>
      <dgm:spPr/>
    </dgm:pt>
    <dgm:pt modelId="{4F3D28A1-24B0-7B42-B856-2CBF061A6007}" type="pres">
      <dgm:prSet presAssocID="{75B9CA79-7C6C-2044-8526-F56A90475C66}" presName="imageaccent1" presStyleCnt="0"/>
      <dgm:spPr/>
    </dgm:pt>
    <dgm:pt modelId="{FB96D197-184B-FE4E-891D-E4499F34CAD5}" type="pres">
      <dgm:prSet presAssocID="{75B9CA79-7C6C-2044-8526-F56A90475C66}" presName="accentRepeatNode" presStyleLbl="solidAlignAcc1" presStyleIdx="1" presStyleCnt="20"/>
      <dgm:spPr/>
    </dgm:pt>
    <dgm:pt modelId="{698E2DAB-94FF-5348-A001-B153C4CA58F9}" type="pres">
      <dgm:prSet presAssocID="{93E1B7E7-F469-494E-BB6C-8F393E133C6F}" presName="text2" presStyleCnt="0"/>
      <dgm:spPr/>
    </dgm:pt>
    <dgm:pt modelId="{0AC1C46E-478F-AE47-9C68-C3B519E59BBE}" type="pres">
      <dgm:prSet presAssocID="{93E1B7E7-F469-494E-BB6C-8F393E133C6F}" presName="textRepeatNode" presStyleLbl="alignNode1" presStyleIdx="1" presStyleCnt="10">
        <dgm:presLayoutVars>
          <dgm:chMax val="0"/>
          <dgm:chPref val="0"/>
          <dgm:bulletEnabled val="1"/>
        </dgm:presLayoutVars>
      </dgm:prSet>
      <dgm:spPr/>
    </dgm:pt>
    <dgm:pt modelId="{7D9AC9AB-8C41-A247-9B4D-BBF6201FFD99}" type="pres">
      <dgm:prSet presAssocID="{93E1B7E7-F469-494E-BB6C-8F393E133C6F}" presName="textaccent2" presStyleCnt="0"/>
      <dgm:spPr/>
    </dgm:pt>
    <dgm:pt modelId="{7629CD75-13BE-2544-A5FA-1FA8DDF3D62A}" type="pres">
      <dgm:prSet presAssocID="{93E1B7E7-F469-494E-BB6C-8F393E133C6F}" presName="accentRepeatNode" presStyleLbl="solidAlignAcc1" presStyleIdx="2" presStyleCnt="20"/>
      <dgm:spPr/>
    </dgm:pt>
    <dgm:pt modelId="{D8198285-17DD-FF46-A95B-7893D2F1729C}" type="pres">
      <dgm:prSet presAssocID="{79A94B58-2810-A346-994F-C90F995B9F01}" presName="image2" presStyleCnt="0"/>
      <dgm:spPr/>
    </dgm:pt>
    <dgm:pt modelId="{A927B3A0-45B8-D64F-BB3A-E08119E7859D}" type="pres">
      <dgm:prSet presAssocID="{79A94B58-2810-A346-994F-C90F995B9F01}" presName="imageRepeatNode" presStyleLbl="alignAcc1" presStyleIdx="1" presStyleCnt="10"/>
      <dgm:spPr/>
    </dgm:pt>
    <dgm:pt modelId="{327FD10B-4FE5-784F-9BC6-EBBB2619543B}" type="pres">
      <dgm:prSet presAssocID="{79A94B58-2810-A346-994F-C90F995B9F01}" presName="imageaccent2" presStyleCnt="0"/>
      <dgm:spPr/>
    </dgm:pt>
    <dgm:pt modelId="{1B9B4B5A-423D-6D49-88FF-11412BFE5882}" type="pres">
      <dgm:prSet presAssocID="{79A94B58-2810-A346-994F-C90F995B9F01}" presName="accentRepeatNode" presStyleLbl="solidAlignAcc1" presStyleIdx="3" presStyleCnt="20"/>
      <dgm:spPr/>
    </dgm:pt>
    <dgm:pt modelId="{4DDB714C-BC64-5C45-8F76-78A8F6FEEF16}" type="pres">
      <dgm:prSet presAssocID="{8D4DC196-CDB5-024D-9FF6-34D16D816499}" presName="text3" presStyleCnt="0"/>
      <dgm:spPr/>
    </dgm:pt>
    <dgm:pt modelId="{DEF80144-E842-E445-9D9D-7272FF1D7221}" type="pres">
      <dgm:prSet presAssocID="{8D4DC196-CDB5-024D-9FF6-34D16D816499}" presName="textRepeatNode" presStyleLbl="alignNode1" presStyleIdx="2" presStyleCnt="10">
        <dgm:presLayoutVars>
          <dgm:chMax val="0"/>
          <dgm:chPref val="0"/>
          <dgm:bulletEnabled val="1"/>
        </dgm:presLayoutVars>
      </dgm:prSet>
      <dgm:spPr/>
    </dgm:pt>
    <dgm:pt modelId="{FBFD431A-0EB4-8549-8779-C74F9AA7FB3D}" type="pres">
      <dgm:prSet presAssocID="{8D4DC196-CDB5-024D-9FF6-34D16D816499}" presName="textaccent3" presStyleCnt="0"/>
      <dgm:spPr/>
    </dgm:pt>
    <dgm:pt modelId="{21477E43-9F1B-C342-98FD-5CD42C905595}" type="pres">
      <dgm:prSet presAssocID="{8D4DC196-CDB5-024D-9FF6-34D16D816499}" presName="accentRepeatNode" presStyleLbl="solidAlignAcc1" presStyleIdx="4" presStyleCnt="20"/>
      <dgm:spPr/>
    </dgm:pt>
    <dgm:pt modelId="{F7E0DA13-3353-8142-A539-B2D749AD86CE}" type="pres">
      <dgm:prSet presAssocID="{05C377AE-F440-C049-86AA-18F73E2D0963}" presName="image3" presStyleCnt="0"/>
      <dgm:spPr/>
    </dgm:pt>
    <dgm:pt modelId="{851A90ED-066F-A845-8C8A-C46EC81F306A}" type="pres">
      <dgm:prSet presAssocID="{05C377AE-F440-C049-86AA-18F73E2D0963}" presName="imageRepeatNode" presStyleLbl="alignAcc1" presStyleIdx="2" presStyleCnt="10"/>
      <dgm:spPr/>
    </dgm:pt>
    <dgm:pt modelId="{13AC745A-F81B-3D48-9C13-B3AC18666C2E}" type="pres">
      <dgm:prSet presAssocID="{05C377AE-F440-C049-86AA-18F73E2D0963}" presName="imageaccent3" presStyleCnt="0"/>
      <dgm:spPr/>
    </dgm:pt>
    <dgm:pt modelId="{ADAFDDEB-2A39-A24C-82E8-C75C885FAD49}" type="pres">
      <dgm:prSet presAssocID="{05C377AE-F440-C049-86AA-18F73E2D0963}" presName="accentRepeatNode" presStyleLbl="solidAlignAcc1" presStyleIdx="5" presStyleCnt="20"/>
      <dgm:spPr/>
    </dgm:pt>
    <dgm:pt modelId="{17BC64EE-3C21-4F4F-BEE8-98C2C9FAF124}" type="pres">
      <dgm:prSet presAssocID="{977C793E-E3E0-7142-81B5-E0DA435953BF}" presName="text4" presStyleCnt="0"/>
      <dgm:spPr/>
    </dgm:pt>
    <dgm:pt modelId="{21BE472C-9C72-A249-A5D4-4F7C4A488135}" type="pres">
      <dgm:prSet presAssocID="{977C793E-E3E0-7142-81B5-E0DA435953BF}" presName="textRepeatNode" presStyleLbl="alignNode1" presStyleIdx="3" presStyleCnt="10">
        <dgm:presLayoutVars>
          <dgm:chMax val="0"/>
          <dgm:chPref val="0"/>
          <dgm:bulletEnabled val="1"/>
        </dgm:presLayoutVars>
      </dgm:prSet>
      <dgm:spPr/>
    </dgm:pt>
    <dgm:pt modelId="{1411F447-B406-FE41-8259-0259E943EDE4}" type="pres">
      <dgm:prSet presAssocID="{977C793E-E3E0-7142-81B5-E0DA435953BF}" presName="textaccent4" presStyleCnt="0"/>
      <dgm:spPr/>
    </dgm:pt>
    <dgm:pt modelId="{72C93C22-23F6-0340-B254-0031D7F3740C}" type="pres">
      <dgm:prSet presAssocID="{977C793E-E3E0-7142-81B5-E0DA435953BF}" presName="accentRepeatNode" presStyleLbl="solidAlignAcc1" presStyleIdx="6" presStyleCnt="20"/>
      <dgm:spPr/>
    </dgm:pt>
    <dgm:pt modelId="{1CF73F61-1394-DF43-9F36-E7F71935F949}" type="pres">
      <dgm:prSet presAssocID="{48330117-988E-AE44-AF91-B72767FC4DE4}" presName="image4" presStyleCnt="0"/>
      <dgm:spPr/>
    </dgm:pt>
    <dgm:pt modelId="{1DC147D3-9370-3A4E-9B8C-21F9D452702A}" type="pres">
      <dgm:prSet presAssocID="{48330117-988E-AE44-AF91-B72767FC4DE4}" presName="imageRepeatNode" presStyleLbl="alignAcc1" presStyleIdx="3" presStyleCnt="10"/>
      <dgm:spPr/>
    </dgm:pt>
    <dgm:pt modelId="{56368250-231E-FB4D-B7C0-8D39044C3486}" type="pres">
      <dgm:prSet presAssocID="{48330117-988E-AE44-AF91-B72767FC4DE4}" presName="imageaccent4" presStyleCnt="0"/>
      <dgm:spPr/>
    </dgm:pt>
    <dgm:pt modelId="{AC7C3ED0-6894-C740-A401-586C3A955ECF}" type="pres">
      <dgm:prSet presAssocID="{48330117-988E-AE44-AF91-B72767FC4DE4}" presName="accentRepeatNode" presStyleLbl="solidAlignAcc1" presStyleIdx="7" presStyleCnt="20"/>
      <dgm:spPr/>
    </dgm:pt>
    <dgm:pt modelId="{CC16496F-81FD-804E-B485-97E1063DCA85}" type="pres">
      <dgm:prSet presAssocID="{3060082C-E2B3-9D44-9367-E347F3ACDD45}" presName="text5" presStyleCnt="0"/>
      <dgm:spPr/>
    </dgm:pt>
    <dgm:pt modelId="{F109227D-9D6B-6E4F-8D89-33E8DED3DFF4}" type="pres">
      <dgm:prSet presAssocID="{3060082C-E2B3-9D44-9367-E347F3ACDD45}" presName="textRepeatNode" presStyleLbl="alignNode1" presStyleIdx="4" presStyleCnt="10">
        <dgm:presLayoutVars>
          <dgm:chMax val="0"/>
          <dgm:chPref val="0"/>
          <dgm:bulletEnabled val="1"/>
        </dgm:presLayoutVars>
      </dgm:prSet>
      <dgm:spPr/>
    </dgm:pt>
    <dgm:pt modelId="{2EA01D9B-23D4-B14A-ABE1-8727EED048CB}" type="pres">
      <dgm:prSet presAssocID="{3060082C-E2B3-9D44-9367-E347F3ACDD45}" presName="textaccent5" presStyleCnt="0"/>
      <dgm:spPr/>
    </dgm:pt>
    <dgm:pt modelId="{7E750798-F95A-A349-BE76-9B1DDABB33A6}" type="pres">
      <dgm:prSet presAssocID="{3060082C-E2B3-9D44-9367-E347F3ACDD45}" presName="accentRepeatNode" presStyleLbl="solidAlignAcc1" presStyleIdx="8" presStyleCnt="20"/>
      <dgm:spPr/>
    </dgm:pt>
    <dgm:pt modelId="{E61B3CDE-23D7-1A4D-A8E8-988FE238BFF7}" type="pres">
      <dgm:prSet presAssocID="{88AAAB72-B1B1-1B43-8EA5-C0E7D5769497}" presName="image5" presStyleCnt="0"/>
      <dgm:spPr/>
    </dgm:pt>
    <dgm:pt modelId="{BDF920D6-50E8-5D4C-B130-C9FE09345C2F}" type="pres">
      <dgm:prSet presAssocID="{88AAAB72-B1B1-1B43-8EA5-C0E7D5769497}" presName="imageRepeatNode" presStyleLbl="alignAcc1" presStyleIdx="4" presStyleCnt="10"/>
      <dgm:spPr/>
    </dgm:pt>
    <dgm:pt modelId="{4353666D-CB88-C041-A87B-F8B2C0882636}" type="pres">
      <dgm:prSet presAssocID="{88AAAB72-B1B1-1B43-8EA5-C0E7D5769497}" presName="imageaccent5" presStyleCnt="0"/>
      <dgm:spPr/>
    </dgm:pt>
    <dgm:pt modelId="{5A5141C8-03AA-A648-9E4E-6BB7EA352476}" type="pres">
      <dgm:prSet presAssocID="{88AAAB72-B1B1-1B43-8EA5-C0E7D5769497}" presName="accentRepeatNode" presStyleLbl="solidAlignAcc1" presStyleIdx="9" presStyleCnt="20"/>
      <dgm:spPr/>
    </dgm:pt>
    <dgm:pt modelId="{6D6BFBF1-B535-9E4C-A251-BF7DD9D8877C}" type="pres">
      <dgm:prSet presAssocID="{BAE90FF1-8E5A-1649-A2AD-B69DFF487DB1}" presName="text6" presStyleCnt="0"/>
      <dgm:spPr/>
    </dgm:pt>
    <dgm:pt modelId="{0FF22F45-C609-C749-BE10-C62453402FAF}" type="pres">
      <dgm:prSet presAssocID="{BAE90FF1-8E5A-1649-A2AD-B69DFF487DB1}" presName="textRepeatNode" presStyleLbl="alignNode1" presStyleIdx="5" presStyleCnt="10">
        <dgm:presLayoutVars>
          <dgm:chMax val="0"/>
          <dgm:chPref val="0"/>
          <dgm:bulletEnabled val="1"/>
        </dgm:presLayoutVars>
      </dgm:prSet>
      <dgm:spPr/>
    </dgm:pt>
    <dgm:pt modelId="{D724F75E-D276-444C-BDF6-7C0FEB35601F}" type="pres">
      <dgm:prSet presAssocID="{BAE90FF1-8E5A-1649-A2AD-B69DFF487DB1}" presName="textaccent6" presStyleCnt="0"/>
      <dgm:spPr/>
    </dgm:pt>
    <dgm:pt modelId="{1C4E6111-37AD-6843-B263-507A4278EEEB}" type="pres">
      <dgm:prSet presAssocID="{BAE90FF1-8E5A-1649-A2AD-B69DFF487DB1}" presName="accentRepeatNode" presStyleLbl="solidAlignAcc1" presStyleIdx="10" presStyleCnt="20"/>
      <dgm:spPr/>
    </dgm:pt>
    <dgm:pt modelId="{DC3A5DD2-3E4B-A744-8653-C2DCA713B2F6}" type="pres">
      <dgm:prSet presAssocID="{25425194-9D74-5248-9405-FC739BD5512E}" presName="image6" presStyleCnt="0"/>
      <dgm:spPr/>
    </dgm:pt>
    <dgm:pt modelId="{3A4E6188-4671-9946-92A6-ADAE3EEAD9E9}" type="pres">
      <dgm:prSet presAssocID="{25425194-9D74-5248-9405-FC739BD5512E}" presName="imageRepeatNode" presStyleLbl="alignAcc1" presStyleIdx="5" presStyleCnt="10"/>
      <dgm:spPr/>
    </dgm:pt>
    <dgm:pt modelId="{8D13C92B-3C1C-184D-A3FB-A0E95CB289F3}" type="pres">
      <dgm:prSet presAssocID="{25425194-9D74-5248-9405-FC739BD5512E}" presName="imageaccent6" presStyleCnt="0"/>
      <dgm:spPr/>
    </dgm:pt>
    <dgm:pt modelId="{5C2AA12B-C665-B74F-8F72-3DF9E4A84848}" type="pres">
      <dgm:prSet presAssocID="{25425194-9D74-5248-9405-FC739BD5512E}" presName="accentRepeatNode" presStyleLbl="solidAlignAcc1" presStyleIdx="11" presStyleCnt="20"/>
      <dgm:spPr/>
    </dgm:pt>
    <dgm:pt modelId="{3F01A58E-79E9-7F46-9416-7631F3E665D2}" type="pres">
      <dgm:prSet presAssocID="{AB922EFB-0E32-F544-9D15-CB1E33D9C86C}" presName="text7" presStyleCnt="0"/>
      <dgm:spPr/>
    </dgm:pt>
    <dgm:pt modelId="{2D93074C-4959-C346-9DF6-D6C23B37A9B1}" type="pres">
      <dgm:prSet presAssocID="{AB922EFB-0E32-F544-9D15-CB1E33D9C86C}" presName="textRepeatNode" presStyleLbl="alignNode1" presStyleIdx="6" presStyleCnt="10">
        <dgm:presLayoutVars>
          <dgm:chMax val="0"/>
          <dgm:chPref val="0"/>
          <dgm:bulletEnabled val="1"/>
        </dgm:presLayoutVars>
      </dgm:prSet>
      <dgm:spPr/>
    </dgm:pt>
    <dgm:pt modelId="{9ED897FB-29C3-1041-9C67-397E34255829}" type="pres">
      <dgm:prSet presAssocID="{AB922EFB-0E32-F544-9D15-CB1E33D9C86C}" presName="textaccent7" presStyleCnt="0"/>
      <dgm:spPr/>
    </dgm:pt>
    <dgm:pt modelId="{6B050ED3-2D33-A24B-9F8D-6A30E4830620}" type="pres">
      <dgm:prSet presAssocID="{AB922EFB-0E32-F544-9D15-CB1E33D9C86C}" presName="accentRepeatNode" presStyleLbl="solidAlignAcc1" presStyleIdx="12" presStyleCnt="20"/>
      <dgm:spPr/>
    </dgm:pt>
    <dgm:pt modelId="{74AD05CF-1673-AD4D-BD4F-B1699AAFC52B}" type="pres">
      <dgm:prSet presAssocID="{8A15D3D0-2D20-F744-AF45-45B47350384F}" presName="image7" presStyleCnt="0"/>
      <dgm:spPr/>
    </dgm:pt>
    <dgm:pt modelId="{F80B4F67-C595-E542-BB55-8B5710482196}" type="pres">
      <dgm:prSet presAssocID="{8A15D3D0-2D20-F744-AF45-45B47350384F}" presName="imageRepeatNode" presStyleLbl="alignAcc1" presStyleIdx="6" presStyleCnt="10"/>
      <dgm:spPr/>
    </dgm:pt>
    <dgm:pt modelId="{84E61F13-C4FA-784E-BCE9-A1D816D6FE73}" type="pres">
      <dgm:prSet presAssocID="{8A15D3D0-2D20-F744-AF45-45B47350384F}" presName="imageaccent7" presStyleCnt="0"/>
      <dgm:spPr/>
    </dgm:pt>
    <dgm:pt modelId="{86BB6351-9138-804C-913E-B90A28A301D9}" type="pres">
      <dgm:prSet presAssocID="{8A15D3D0-2D20-F744-AF45-45B47350384F}" presName="accentRepeatNode" presStyleLbl="solidAlignAcc1" presStyleIdx="13" presStyleCnt="20"/>
      <dgm:spPr/>
    </dgm:pt>
    <dgm:pt modelId="{DD9371E4-F665-1042-AB39-DE99CB21D22D}" type="pres">
      <dgm:prSet presAssocID="{04C8556B-573E-8E4A-96F7-11961BD49C8C}" presName="text8" presStyleCnt="0"/>
      <dgm:spPr/>
    </dgm:pt>
    <dgm:pt modelId="{11D28FCE-DFA7-7448-BB4C-12743CF0B5FA}" type="pres">
      <dgm:prSet presAssocID="{04C8556B-573E-8E4A-96F7-11961BD49C8C}" presName="textRepeatNode" presStyleLbl="alignNode1" presStyleIdx="7" presStyleCnt="10">
        <dgm:presLayoutVars>
          <dgm:chMax val="0"/>
          <dgm:chPref val="0"/>
          <dgm:bulletEnabled val="1"/>
        </dgm:presLayoutVars>
      </dgm:prSet>
      <dgm:spPr/>
    </dgm:pt>
    <dgm:pt modelId="{1AAF42D8-97EA-0D42-994C-5DF68E8F8406}" type="pres">
      <dgm:prSet presAssocID="{04C8556B-573E-8E4A-96F7-11961BD49C8C}" presName="textaccent8" presStyleCnt="0"/>
      <dgm:spPr/>
    </dgm:pt>
    <dgm:pt modelId="{AF4D1F61-ACF4-2546-AE0B-66E0DCA29A8F}" type="pres">
      <dgm:prSet presAssocID="{04C8556B-573E-8E4A-96F7-11961BD49C8C}" presName="accentRepeatNode" presStyleLbl="solidAlignAcc1" presStyleIdx="14" presStyleCnt="20"/>
      <dgm:spPr/>
    </dgm:pt>
    <dgm:pt modelId="{57AC7585-2DD8-3B44-A090-C9E3B3CFEEF9}" type="pres">
      <dgm:prSet presAssocID="{71C02823-6B82-1244-BF52-64835383CFDA}" presName="image8" presStyleCnt="0"/>
      <dgm:spPr/>
    </dgm:pt>
    <dgm:pt modelId="{C728D1CF-BB77-A845-A7FA-61D3631F2813}" type="pres">
      <dgm:prSet presAssocID="{71C02823-6B82-1244-BF52-64835383CFDA}" presName="imageRepeatNode" presStyleLbl="alignAcc1" presStyleIdx="7" presStyleCnt="10"/>
      <dgm:spPr/>
    </dgm:pt>
    <dgm:pt modelId="{9C8A68F5-2824-644E-BE4A-7C0F5D60D53A}" type="pres">
      <dgm:prSet presAssocID="{71C02823-6B82-1244-BF52-64835383CFDA}" presName="imageaccent8" presStyleCnt="0"/>
      <dgm:spPr/>
    </dgm:pt>
    <dgm:pt modelId="{3C9ABEF5-BAEA-AB44-A136-E11037A3B77D}" type="pres">
      <dgm:prSet presAssocID="{71C02823-6B82-1244-BF52-64835383CFDA}" presName="accentRepeatNode" presStyleLbl="solidAlignAcc1" presStyleIdx="15" presStyleCnt="20"/>
      <dgm:spPr/>
    </dgm:pt>
    <dgm:pt modelId="{6AD41D67-7FDD-FD47-B579-C39D1FFF4480}" type="pres">
      <dgm:prSet presAssocID="{FCDC7A74-9D00-054D-B334-445842D854F9}" presName="text9" presStyleCnt="0"/>
      <dgm:spPr/>
    </dgm:pt>
    <dgm:pt modelId="{B4E75823-7831-E249-AE4A-AA08E346D851}" type="pres">
      <dgm:prSet presAssocID="{FCDC7A74-9D00-054D-B334-445842D854F9}" presName="textRepeatNode" presStyleLbl="alignNode1" presStyleIdx="8" presStyleCnt="10">
        <dgm:presLayoutVars>
          <dgm:chMax val="0"/>
          <dgm:chPref val="0"/>
          <dgm:bulletEnabled val="1"/>
        </dgm:presLayoutVars>
      </dgm:prSet>
      <dgm:spPr/>
    </dgm:pt>
    <dgm:pt modelId="{D546EB3A-1CD1-4F47-A1D5-4A0CBC7C3E10}" type="pres">
      <dgm:prSet presAssocID="{FCDC7A74-9D00-054D-B334-445842D854F9}" presName="textaccent9" presStyleCnt="0"/>
      <dgm:spPr/>
    </dgm:pt>
    <dgm:pt modelId="{397A043B-AB72-6B4B-9899-D34932256591}" type="pres">
      <dgm:prSet presAssocID="{FCDC7A74-9D00-054D-B334-445842D854F9}" presName="accentRepeatNode" presStyleLbl="solidAlignAcc1" presStyleIdx="16" presStyleCnt="20"/>
      <dgm:spPr/>
    </dgm:pt>
    <dgm:pt modelId="{9AB0EB90-DEAD-624E-836D-3E277FBDEFD7}" type="pres">
      <dgm:prSet presAssocID="{AD57A945-3245-0A40-A17E-42F4B9966967}" presName="image9" presStyleCnt="0"/>
      <dgm:spPr/>
    </dgm:pt>
    <dgm:pt modelId="{C6FA315D-D3EF-D94A-91C3-2C5D77C17CF2}" type="pres">
      <dgm:prSet presAssocID="{AD57A945-3245-0A40-A17E-42F4B9966967}" presName="imageRepeatNode" presStyleLbl="alignAcc1" presStyleIdx="8" presStyleCnt="10"/>
      <dgm:spPr/>
    </dgm:pt>
    <dgm:pt modelId="{DE8D1E80-9AD7-2847-889F-4B948B3FF8FD}" type="pres">
      <dgm:prSet presAssocID="{AD57A945-3245-0A40-A17E-42F4B9966967}" presName="imageaccent9" presStyleCnt="0"/>
      <dgm:spPr/>
    </dgm:pt>
    <dgm:pt modelId="{ECD9AE30-F627-D147-A5F8-99C0790832E0}" type="pres">
      <dgm:prSet presAssocID="{AD57A945-3245-0A40-A17E-42F4B9966967}" presName="accentRepeatNode" presStyleLbl="solidAlignAcc1" presStyleIdx="17" presStyleCnt="20"/>
      <dgm:spPr/>
    </dgm:pt>
    <dgm:pt modelId="{8BF6407D-57D6-0943-8590-4B09FC142C79}" type="pres">
      <dgm:prSet presAssocID="{07B5921A-4453-BA46-8269-22DC75D9ED26}" presName="text10" presStyleCnt="0"/>
      <dgm:spPr/>
    </dgm:pt>
    <dgm:pt modelId="{DA5C46E4-A14B-C34A-A74F-7BD7F89893D2}" type="pres">
      <dgm:prSet presAssocID="{07B5921A-4453-BA46-8269-22DC75D9ED26}" presName="textRepeatNode" presStyleLbl="alignNode1" presStyleIdx="9" presStyleCnt="10">
        <dgm:presLayoutVars>
          <dgm:chMax val="0"/>
          <dgm:chPref val="0"/>
          <dgm:bulletEnabled val="1"/>
        </dgm:presLayoutVars>
      </dgm:prSet>
      <dgm:spPr/>
    </dgm:pt>
    <dgm:pt modelId="{7705BE48-DFC7-DB4E-8D91-48206F467A1B}" type="pres">
      <dgm:prSet presAssocID="{07B5921A-4453-BA46-8269-22DC75D9ED26}" presName="textaccent10" presStyleCnt="0"/>
      <dgm:spPr/>
    </dgm:pt>
    <dgm:pt modelId="{0EEF6B6A-11F9-7641-8CCC-60A48A8619EF}" type="pres">
      <dgm:prSet presAssocID="{07B5921A-4453-BA46-8269-22DC75D9ED26}" presName="accentRepeatNode" presStyleLbl="solidAlignAcc1" presStyleIdx="18" presStyleCnt="20"/>
      <dgm:spPr/>
    </dgm:pt>
    <dgm:pt modelId="{A83F6E71-2B3E-7744-A785-B19442659B8F}" type="pres">
      <dgm:prSet presAssocID="{4A85EE92-CE9F-7B4D-819A-974F9E45A767}" presName="image10" presStyleCnt="0"/>
      <dgm:spPr/>
    </dgm:pt>
    <dgm:pt modelId="{08E45EBE-D592-6D4E-BAE9-5629A8D9B915}" type="pres">
      <dgm:prSet presAssocID="{4A85EE92-CE9F-7B4D-819A-974F9E45A767}" presName="imageRepeatNode" presStyleLbl="alignAcc1" presStyleIdx="9" presStyleCnt="10"/>
      <dgm:spPr/>
    </dgm:pt>
    <dgm:pt modelId="{E81B4116-7A23-ED47-B8DB-FD1741E561DF}" type="pres">
      <dgm:prSet presAssocID="{4A85EE92-CE9F-7B4D-819A-974F9E45A767}" presName="imageaccent10" presStyleCnt="0"/>
      <dgm:spPr/>
    </dgm:pt>
    <dgm:pt modelId="{E305ABB2-A7C0-7A43-A4E4-DE20A9F75460}" type="pres">
      <dgm:prSet presAssocID="{4A85EE92-CE9F-7B4D-819A-974F9E45A767}" presName="accentRepeatNode" presStyleLbl="solidAlignAcc1" presStyleIdx="19" presStyleCnt="20"/>
      <dgm:spPr/>
    </dgm:pt>
  </dgm:ptLst>
  <dgm:cxnLst>
    <dgm:cxn modelId="{A38A2106-F6FD-6A4B-9D13-C1B5EEEA01B8}" type="presOf" srcId="{BAE90FF1-8E5A-1649-A2AD-B69DFF487DB1}" destId="{0FF22F45-C609-C749-BE10-C62453402FAF}" srcOrd="0" destOrd="0" presId="urn:microsoft.com/office/officeart/2008/layout/HexagonCluster"/>
    <dgm:cxn modelId="{4ECB2708-88DF-414A-9C66-1CDC6912FD29}" type="presOf" srcId="{8A15D3D0-2D20-F744-AF45-45B47350384F}" destId="{F80B4F67-C595-E542-BB55-8B5710482196}" srcOrd="0" destOrd="0" presId="urn:microsoft.com/office/officeart/2008/layout/HexagonCluster"/>
    <dgm:cxn modelId="{36323B0C-C477-3C43-B234-83521D33FFAE}" type="presOf" srcId="{FCDC7A74-9D00-054D-B334-445842D854F9}" destId="{B4E75823-7831-E249-AE4A-AA08E346D851}" srcOrd="0" destOrd="0" presId="urn:microsoft.com/office/officeart/2008/layout/HexagonCluster"/>
    <dgm:cxn modelId="{359E9A13-D4AF-5F48-A5D7-918EDA18D23A}" type="presOf" srcId="{3060082C-E2B3-9D44-9367-E347F3ACDD45}" destId="{F109227D-9D6B-6E4F-8D89-33E8DED3DFF4}" srcOrd="0" destOrd="0" presId="urn:microsoft.com/office/officeart/2008/layout/HexagonCluster"/>
    <dgm:cxn modelId="{68BC971B-4419-7F42-96B5-C5E219498027}" type="presOf" srcId="{93E1B7E7-F469-494E-BB6C-8F393E133C6F}" destId="{0AC1C46E-478F-AE47-9C68-C3B519E59BBE}" srcOrd="0" destOrd="0" presId="urn:microsoft.com/office/officeart/2008/layout/HexagonCluster"/>
    <dgm:cxn modelId="{44869E22-E5FE-444B-9F2E-A38C3218DBDD}" srcId="{88754B11-7A0B-4347-866C-A75D4210251A}" destId="{977C793E-E3E0-7142-81B5-E0DA435953BF}" srcOrd="3" destOrd="0" parTransId="{C516216A-0C5F-1F4A-B71F-2005B220439C}" sibTransId="{48330117-988E-AE44-AF91-B72767FC4DE4}"/>
    <dgm:cxn modelId="{5F311130-6789-B14A-86B0-7313B1973B6C}" srcId="{88754B11-7A0B-4347-866C-A75D4210251A}" destId="{07B5921A-4453-BA46-8269-22DC75D9ED26}" srcOrd="9" destOrd="0" parTransId="{B5040689-2CA9-224B-B15C-C3AE87BD6C0B}" sibTransId="{4A85EE92-CE9F-7B4D-819A-974F9E45A767}"/>
    <dgm:cxn modelId="{83D5E735-BA86-8D40-977D-B348B660F898}" srcId="{88754B11-7A0B-4347-866C-A75D4210251A}" destId="{3060082C-E2B3-9D44-9367-E347F3ACDD45}" srcOrd="4" destOrd="0" parTransId="{F3A67A22-3AA9-EF4D-87C4-C6C45B823068}" sibTransId="{88AAAB72-B1B1-1B43-8EA5-C0E7D5769497}"/>
    <dgm:cxn modelId="{C8E1F749-85C4-2142-A2B4-D86A5C1A7F73}" srcId="{88754B11-7A0B-4347-866C-A75D4210251A}" destId="{04C8556B-573E-8E4A-96F7-11961BD49C8C}" srcOrd="7" destOrd="0" parTransId="{301144A5-3FDE-744B-977C-0111B50F2578}" sibTransId="{71C02823-6B82-1244-BF52-64835383CFDA}"/>
    <dgm:cxn modelId="{D56DF34C-302B-294C-8E8F-708A0AAB61E6}" type="presOf" srcId="{F76C9474-CCEE-3446-AEF2-23A3368BE955}" destId="{7028E3D2-69FA-274E-89BF-1ED41D73F101}" srcOrd="0" destOrd="0" presId="urn:microsoft.com/office/officeart/2008/layout/HexagonCluster"/>
    <dgm:cxn modelId="{6796FF4F-D215-3A42-82A2-26789AC562F0}" type="presOf" srcId="{25425194-9D74-5248-9405-FC739BD5512E}" destId="{3A4E6188-4671-9946-92A6-ADAE3EEAD9E9}" srcOrd="0" destOrd="0" presId="urn:microsoft.com/office/officeart/2008/layout/HexagonCluster"/>
    <dgm:cxn modelId="{2505A654-CFF0-1344-B884-B0CF7FD986A4}" type="presOf" srcId="{AD57A945-3245-0A40-A17E-42F4B9966967}" destId="{C6FA315D-D3EF-D94A-91C3-2C5D77C17CF2}" srcOrd="0" destOrd="0" presId="urn:microsoft.com/office/officeart/2008/layout/HexagonCluster"/>
    <dgm:cxn modelId="{A46E395B-B9E4-7D4E-A251-B33A889D7B9D}" srcId="{88754B11-7A0B-4347-866C-A75D4210251A}" destId="{BAE90FF1-8E5A-1649-A2AD-B69DFF487DB1}" srcOrd="5" destOrd="0" parTransId="{5251CB15-1FE0-214A-B66A-064B9E1BDDD5}" sibTransId="{25425194-9D74-5248-9405-FC739BD5512E}"/>
    <dgm:cxn modelId="{4558575F-91A1-9845-B62A-8245E4019137}" srcId="{88754B11-7A0B-4347-866C-A75D4210251A}" destId="{8D4DC196-CDB5-024D-9FF6-34D16D816499}" srcOrd="2" destOrd="0" parTransId="{94668D4D-216D-BA4F-B0BD-8D0CDBF6D733}" sibTransId="{05C377AE-F440-C049-86AA-18F73E2D0963}"/>
    <dgm:cxn modelId="{B069EA69-EFA0-A94E-86AB-695EA32ADA33}" type="presOf" srcId="{977C793E-E3E0-7142-81B5-E0DA435953BF}" destId="{21BE472C-9C72-A249-A5D4-4F7C4A488135}" srcOrd="0" destOrd="0" presId="urn:microsoft.com/office/officeart/2008/layout/HexagonCluster"/>
    <dgm:cxn modelId="{9D728B6E-385E-D74D-8130-2AD36306BFCA}" type="presOf" srcId="{07B5921A-4453-BA46-8269-22DC75D9ED26}" destId="{DA5C46E4-A14B-C34A-A74F-7BD7F89893D2}" srcOrd="0" destOrd="0" presId="urn:microsoft.com/office/officeart/2008/layout/HexagonCluster"/>
    <dgm:cxn modelId="{9FE53D74-6213-DF4C-8B1D-FEAB76900479}" type="presOf" srcId="{AB922EFB-0E32-F544-9D15-CB1E33D9C86C}" destId="{2D93074C-4959-C346-9DF6-D6C23B37A9B1}" srcOrd="0" destOrd="0" presId="urn:microsoft.com/office/officeart/2008/layout/HexagonCluster"/>
    <dgm:cxn modelId="{37E1B297-C36B-254E-8592-FD2DB790E9DE}" srcId="{88754B11-7A0B-4347-866C-A75D4210251A}" destId="{FCDC7A74-9D00-054D-B334-445842D854F9}" srcOrd="8" destOrd="0" parTransId="{E54B126E-9096-BC46-B963-C99EB4E5D6E0}" sibTransId="{AD57A945-3245-0A40-A17E-42F4B9966967}"/>
    <dgm:cxn modelId="{1D8436A8-161D-F546-8A86-C36A18A7F6F8}" type="presOf" srcId="{48330117-988E-AE44-AF91-B72767FC4DE4}" destId="{1DC147D3-9370-3A4E-9B8C-21F9D452702A}" srcOrd="0" destOrd="0" presId="urn:microsoft.com/office/officeart/2008/layout/HexagonCluster"/>
    <dgm:cxn modelId="{2A8D39B2-A822-3F4C-ADC2-78AD9C0E4802}" type="presOf" srcId="{05C377AE-F440-C049-86AA-18F73E2D0963}" destId="{851A90ED-066F-A845-8C8A-C46EC81F306A}" srcOrd="0" destOrd="0" presId="urn:microsoft.com/office/officeart/2008/layout/HexagonCluster"/>
    <dgm:cxn modelId="{DAEBEEB3-6EE0-6A45-87FC-546BF766E948}" type="presOf" srcId="{8D4DC196-CDB5-024D-9FF6-34D16D816499}" destId="{DEF80144-E842-E445-9D9D-7272FF1D7221}" srcOrd="0" destOrd="0" presId="urn:microsoft.com/office/officeart/2008/layout/HexagonCluster"/>
    <dgm:cxn modelId="{0EC130BC-F903-8043-B727-C22DBAC7793B}" type="presOf" srcId="{88AAAB72-B1B1-1B43-8EA5-C0E7D5769497}" destId="{BDF920D6-50E8-5D4C-B130-C9FE09345C2F}" srcOrd="0" destOrd="0" presId="urn:microsoft.com/office/officeart/2008/layout/HexagonCluster"/>
    <dgm:cxn modelId="{45C4B8C8-610B-4A45-9153-8C3EDC578EB0}" srcId="{88754B11-7A0B-4347-866C-A75D4210251A}" destId="{93E1B7E7-F469-494E-BB6C-8F393E133C6F}" srcOrd="1" destOrd="0" parTransId="{128486FD-B072-EA4E-BF2F-272F1584B93D}" sibTransId="{79A94B58-2810-A346-994F-C90F995B9F01}"/>
    <dgm:cxn modelId="{315E39D2-B20D-A942-B5D2-8135E846B5D8}" type="presOf" srcId="{79A94B58-2810-A346-994F-C90F995B9F01}" destId="{A927B3A0-45B8-D64F-BB3A-E08119E7859D}" srcOrd="0" destOrd="0" presId="urn:microsoft.com/office/officeart/2008/layout/HexagonCluster"/>
    <dgm:cxn modelId="{4CEF8FD5-7D87-EA48-8C20-2F31C5B68B41}" type="presOf" srcId="{71C02823-6B82-1244-BF52-64835383CFDA}" destId="{C728D1CF-BB77-A845-A7FA-61D3631F2813}" srcOrd="0" destOrd="0" presId="urn:microsoft.com/office/officeart/2008/layout/HexagonCluster"/>
    <dgm:cxn modelId="{7F80E7D5-3F14-0A4A-B2F4-C451089907F8}" srcId="{88754B11-7A0B-4347-866C-A75D4210251A}" destId="{AB922EFB-0E32-F544-9D15-CB1E33D9C86C}" srcOrd="6" destOrd="0" parTransId="{145B99E7-B6B7-8644-BE7C-A596C8777D0A}" sibTransId="{8A15D3D0-2D20-F744-AF45-45B47350384F}"/>
    <dgm:cxn modelId="{C5515BD8-921D-9744-9098-9363570BC5F6}" type="presOf" srcId="{04C8556B-573E-8E4A-96F7-11961BD49C8C}" destId="{11D28FCE-DFA7-7448-BB4C-12743CF0B5FA}" srcOrd="0" destOrd="0" presId="urn:microsoft.com/office/officeart/2008/layout/HexagonCluster"/>
    <dgm:cxn modelId="{EF75D3E5-71F8-9E49-ADBB-F87F257E5CB7}" type="presOf" srcId="{4A85EE92-CE9F-7B4D-819A-974F9E45A767}" destId="{08E45EBE-D592-6D4E-BAE9-5629A8D9B915}" srcOrd="0" destOrd="0" presId="urn:microsoft.com/office/officeart/2008/layout/HexagonCluster"/>
    <dgm:cxn modelId="{535F84EC-908F-B544-9B61-C42B056D214D}" type="presOf" srcId="{88754B11-7A0B-4347-866C-A75D4210251A}" destId="{8CE7AAE5-93E9-8645-866D-0BDBE4B62901}" srcOrd="0" destOrd="0" presId="urn:microsoft.com/office/officeart/2008/layout/HexagonCluster"/>
    <dgm:cxn modelId="{8F33CAFD-6AD3-1844-B262-8D715647C840}" type="presOf" srcId="{75B9CA79-7C6C-2044-8526-F56A90475C66}" destId="{D4DC7179-B41D-254E-B782-05A821136CC2}" srcOrd="0" destOrd="0" presId="urn:microsoft.com/office/officeart/2008/layout/HexagonCluster"/>
    <dgm:cxn modelId="{6B49F2FD-C2F2-7D4F-B479-D458228D76E1}" srcId="{88754B11-7A0B-4347-866C-A75D4210251A}" destId="{F76C9474-CCEE-3446-AEF2-23A3368BE955}" srcOrd="0" destOrd="0" parTransId="{78BA48A2-CC39-874B-9DF2-4D7B2A7D9233}" sibTransId="{75B9CA79-7C6C-2044-8526-F56A90475C66}"/>
    <dgm:cxn modelId="{4DAAF9DF-ACDB-DB4A-800C-4CFD965F22E8}" type="presParOf" srcId="{8CE7AAE5-93E9-8645-866D-0BDBE4B62901}" destId="{04FC0A86-A1D5-C44B-AC1D-EFA3489FADF0}" srcOrd="0" destOrd="0" presId="urn:microsoft.com/office/officeart/2008/layout/HexagonCluster"/>
    <dgm:cxn modelId="{BBA7B284-3BDB-1A4C-BF59-A7D856F6639B}" type="presParOf" srcId="{04FC0A86-A1D5-C44B-AC1D-EFA3489FADF0}" destId="{7028E3D2-69FA-274E-89BF-1ED41D73F101}" srcOrd="0" destOrd="0" presId="urn:microsoft.com/office/officeart/2008/layout/HexagonCluster"/>
    <dgm:cxn modelId="{1D6F2011-6FE5-D34A-9477-15DB645DEAEF}" type="presParOf" srcId="{8CE7AAE5-93E9-8645-866D-0BDBE4B62901}" destId="{3059F325-A784-5647-A2B0-1C1DE70642DB}" srcOrd="1" destOrd="0" presId="urn:microsoft.com/office/officeart/2008/layout/HexagonCluster"/>
    <dgm:cxn modelId="{CB72330A-0076-214E-9027-0F8CE4A460D9}" type="presParOf" srcId="{3059F325-A784-5647-A2B0-1C1DE70642DB}" destId="{1B49D40A-456A-894C-B7E8-8E93BD004372}" srcOrd="0" destOrd="0" presId="urn:microsoft.com/office/officeart/2008/layout/HexagonCluster"/>
    <dgm:cxn modelId="{74D09113-B035-F04E-A0E7-17AC375C4C59}" type="presParOf" srcId="{8CE7AAE5-93E9-8645-866D-0BDBE4B62901}" destId="{92D28F8C-0329-2546-A050-E1D8AD84B54D}" srcOrd="2" destOrd="0" presId="urn:microsoft.com/office/officeart/2008/layout/HexagonCluster"/>
    <dgm:cxn modelId="{48941C47-6AE8-B743-AA45-D0B8B2D157F0}" type="presParOf" srcId="{92D28F8C-0329-2546-A050-E1D8AD84B54D}" destId="{D4DC7179-B41D-254E-B782-05A821136CC2}" srcOrd="0" destOrd="0" presId="urn:microsoft.com/office/officeart/2008/layout/HexagonCluster"/>
    <dgm:cxn modelId="{0D33536C-A127-D54F-B67A-2E12D744E483}" type="presParOf" srcId="{8CE7AAE5-93E9-8645-866D-0BDBE4B62901}" destId="{4F3D28A1-24B0-7B42-B856-2CBF061A6007}" srcOrd="3" destOrd="0" presId="urn:microsoft.com/office/officeart/2008/layout/HexagonCluster"/>
    <dgm:cxn modelId="{3AC1346A-3698-2E42-86D4-9A85C55AB90B}" type="presParOf" srcId="{4F3D28A1-24B0-7B42-B856-2CBF061A6007}" destId="{FB96D197-184B-FE4E-891D-E4499F34CAD5}" srcOrd="0" destOrd="0" presId="urn:microsoft.com/office/officeart/2008/layout/HexagonCluster"/>
    <dgm:cxn modelId="{8D23DD8B-2F09-3E4C-BDCC-33B452B41FF9}" type="presParOf" srcId="{8CE7AAE5-93E9-8645-866D-0BDBE4B62901}" destId="{698E2DAB-94FF-5348-A001-B153C4CA58F9}" srcOrd="4" destOrd="0" presId="urn:microsoft.com/office/officeart/2008/layout/HexagonCluster"/>
    <dgm:cxn modelId="{DE2AC164-835E-7045-B39E-6C10CE6C482D}" type="presParOf" srcId="{698E2DAB-94FF-5348-A001-B153C4CA58F9}" destId="{0AC1C46E-478F-AE47-9C68-C3B519E59BBE}" srcOrd="0" destOrd="0" presId="urn:microsoft.com/office/officeart/2008/layout/HexagonCluster"/>
    <dgm:cxn modelId="{037F5BF6-6793-FE43-9078-6128D6463CC2}" type="presParOf" srcId="{8CE7AAE5-93E9-8645-866D-0BDBE4B62901}" destId="{7D9AC9AB-8C41-A247-9B4D-BBF6201FFD99}" srcOrd="5" destOrd="0" presId="urn:microsoft.com/office/officeart/2008/layout/HexagonCluster"/>
    <dgm:cxn modelId="{F766628D-9C69-0D40-AB82-91BBD86F48FB}" type="presParOf" srcId="{7D9AC9AB-8C41-A247-9B4D-BBF6201FFD99}" destId="{7629CD75-13BE-2544-A5FA-1FA8DDF3D62A}" srcOrd="0" destOrd="0" presId="urn:microsoft.com/office/officeart/2008/layout/HexagonCluster"/>
    <dgm:cxn modelId="{37740B11-822D-0F43-880B-22CC6DDD1E51}" type="presParOf" srcId="{8CE7AAE5-93E9-8645-866D-0BDBE4B62901}" destId="{D8198285-17DD-FF46-A95B-7893D2F1729C}" srcOrd="6" destOrd="0" presId="urn:microsoft.com/office/officeart/2008/layout/HexagonCluster"/>
    <dgm:cxn modelId="{EC651865-266E-E04A-9CCE-8520F08F9E78}" type="presParOf" srcId="{D8198285-17DD-FF46-A95B-7893D2F1729C}" destId="{A927B3A0-45B8-D64F-BB3A-E08119E7859D}" srcOrd="0" destOrd="0" presId="urn:microsoft.com/office/officeart/2008/layout/HexagonCluster"/>
    <dgm:cxn modelId="{8C95630D-9827-4142-A29B-46123AF95AA9}" type="presParOf" srcId="{8CE7AAE5-93E9-8645-866D-0BDBE4B62901}" destId="{327FD10B-4FE5-784F-9BC6-EBBB2619543B}" srcOrd="7" destOrd="0" presId="urn:microsoft.com/office/officeart/2008/layout/HexagonCluster"/>
    <dgm:cxn modelId="{0416C33C-2688-8F45-B3C1-94E3A842D60F}" type="presParOf" srcId="{327FD10B-4FE5-784F-9BC6-EBBB2619543B}" destId="{1B9B4B5A-423D-6D49-88FF-11412BFE5882}" srcOrd="0" destOrd="0" presId="urn:microsoft.com/office/officeart/2008/layout/HexagonCluster"/>
    <dgm:cxn modelId="{0C4DB24B-35D5-074A-B20F-65932740F0A5}" type="presParOf" srcId="{8CE7AAE5-93E9-8645-866D-0BDBE4B62901}" destId="{4DDB714C-BC64-5C45-8F76-78A8F6FEEF16}" srcOrd="8" destOrd="0" presId="urn:microsoft.com/office/officeart/2008/layout/HexagonCluster"/>
    <dgm:cxn modelId="{C44B6D03-9D8B-3949-ABD5-6E959C9DB9D6}" type="presParOf" srcId="{4DDB714C-BC64-5C45-8F76-78A8F6FEEF16}" destId="{DEF80144-E842-E445-9D9D-7272FF1D7221}" srcOrd="0" destOrd="0" presId="urn:microsoft.com/office/officeart/2008/layout/HexagonCluster"/>
    <dgm:cxn modelId="{9515589B-B1CF-784B-B786-303EF3C96F53}" type="presParOf" srcId="{8CE7AAE5-93E9-8645-866D-0BDBE4B62901}" destId="{FBFD431A-0EB4-8549-8779-C74F9AA7FB3D}" srcOrd="9" destOrd="0" presId="urn:microsoft.com/office/officeart/2008/layout/HexagonCluster"/>
    <dgm:cxn modelId="{6093F2E7-8E8B-AC4E-A4AC-EE2758A5E02B}" type="presParOf" srcId="{FBFD431A-0EB4-8549-8779-C74F9AA7FB3D}" destId="{21477E43-9F1B-C342-98FD-5CD42C905595}" srcOrd="0" destOrd="0" presId="urn:microsoft.com/office/officeart/2008/layout/HexagonCluster"/>
    <dgm:cxn modelId="{9761D3C6-F887-5D47-8525-0F38C5CC6805}" type="presParOf" srcId="{8CE7AAE5-93E9-8645-866D-0BDBE4B62901}" destId="{F7E0DA13-3353-8142-A539-B2D749AD86CE}" srcOrd="10" destOrd="0" presId="urn:microsoft.com/office/officeart/2008/layout/HexagonCluster"/>
    <dgm:cxn modelId="{F756139A-77DD-E34D-AE35-EBE49B854D37}" type="presParOf" srcId="{F7E0DA13-3353-8142-A539-B2D749AD86CE}" destId="{851A90ED-066F-A845-8C8A-C46EC81F306A}" srcOrd="0" destOrd="0" presId="urn:microsoft.com/office/officeart/2008/layout/HexagonCluster"/>
    <dgm:cxn modelId="{3D8CCE01-53BF-9D42-91A5-0BF9441952AA}" type="presParOf" srcId="{8CE7AAE5-93E9-8645-866D-0BDBE4B62901}" destId="{13AC745A-F81B-3D48-9C13-B3AC18666C2E}" srcOrd="11" destOrd="0" presId="urn:microsoft.com/office/officeart/2008/layout/HexagonCluster"/>
    <dgm:cxn modelId="{EA93024C-0020-DB40-8938-22098FCBEF07}" type="presParOf" srcId="{13AC745A-F81B-3D48-9C13-B3AC18666C2E}" destId="{ADAFDDEB-2A39-A24C-82E8-C75C885FAD49}" srcOrd="0" destOrd="0" presId="urn:microsoft.com/office/officeart/2008/layout/HexagonCluster"/>
    <dgm:cxn modelId="{3E367907-2493-7B44-B436-30872832C937}" type="presParOf" srcId="{8CE7AAE5-93E9-8645-866D-0BDBE4B62901}" destId="{17BC64EE-3C21-4F4F-BEE8-98C2C9FAF124}" srcOrd="12" destOrd="0" presId="urn:microsoft.com/office/officeart/2008/layout/HexagonCluster"/>
    <dgm:cxn modelId="{AFCABC2B-78A0-7648-9DE4-9EBF802242C5}" type="presParOf" srcId="{17BC64EE-3C21-4F4F-BEE8-98C2C9FAF124}" destId="{21BE472C-9C72-A249-A5D4-4F7C4A488135}" srcOrd="0" destOrd="0" presId="urn:microsoft.com/office/officeart/2008/layout/HexagonCluster"/>
    <dgm:cxn modelId="{D44DAB6F-1518-AB40-8A51-FB260A355203}" type="presParOf" srcId="{8CE7AAE5-93E9-8645-866D-0BDBE4B62901}" destId="{1411F447-B406-FE41-8259-0259E943EDE4}" srcOrd="13" destOrd="0" presId="urn:microsoft.com/office/officeart/2008/layout/HexagonCluster"/>
    <dgm:cxn modelId="{C638A00B-D972-2E4F-91C0-90E8105865AF}" type="presParOf" srcId="{1411F447-B406-FE41-8259-0259E943EDE4}" destId="{72C93C22-23F6-0340-B254-0031D7F3740C}" srcOrd="0" destOrd="0" presId="urn:microsoft.com/office/officeart/2008/layout/HexagonCluster"/>
    <dgm:cxn modelId="{AE681CDF-2ADC-A34B-88B0-352995F33199}" type="presParOf" srcId="{8CE7AAE5-93E9-8645-866D-0BDBE4B62901}" destId="{1CF73F61-1394-DF43-9F36-E7F71935F949}" srcOrd="14" destOrd="0" presId="urn:microsoft.com/office/officeart/2008/layout/HexagonCluster"/>
    <dgm:cxn modelId="{364D667A-4B57-9142-9049-112B54BDD9BD}" type="presParOf" srcId="{1CF73F61-1394-DF43-9F36-E7F71935F949}" destId="{1DC147D3-9370-3A4E-9B8C-21F9D452702A}" srcOrd="0" destOrd="0" presId="urn:microsoft.com/office/officeart/2008/layout/HexagonCluster"/>
    <dgm:cxn modelId="{4AEAB3FE-E923-9B4A-87B0-C54674DE254E}" type="presParOf" srcId="{8CE7AAE5-93E9-8645-866D-0BDBE4B62901}" destId="{56368250-231E-FB4D-B7C0-8D39044C3486}" srcOrd="15" destOrd="0" presId="urn:microsoft.com/office/officeart/2008/layout/HexagonCluster"/>
    <dgm:cxn modelId="{A73C5A23-E3F8-2748-9F2F-271E25A2A927}" type="presParOf" srcId="{56368250-231E-FB4D-B7C0-8D39044C3486}" destId="{AC7C3ED0-6894-C740-A401-586C3A955ECF}" srcOrd="0" destOrd="0" presId="urn:microsoft.com/office/officeart/2008/layout/HexagonCluster"/>
    <dgm:cxn modelId="{D1847E2F-5679-B140-815A-03D7C57E2EEE}" type="presParOf" srcId="{8CE7AAE5-93E9-8645-866D-0BDBE4B62901}" destId="{CC16496F-81FD-804E-B485-97E1063DCA85}" srcOrd="16" destOrd="0" presId="urn:microsoft.com/office/officeart/2008/layout/HexagonCluster"/>
    <dgm:cxn modelId="{3809EB85-5FDD-A944-8A52-38D3C69CC1F3}" type="presParOf" srcId="{CC16496F-81FD-804E-B485-97E1063DCA85}" destId="{F109227D-9D6B-6E4F-8D89-33E8DED3DFF4}" srcOrd="0" destOrd="0" presId="urn:microsoft.com/office/officeart/2008/layout/HexagonCluster"/>
    <dgm:cxn modelId="{671D5EA4-0790-DC4D-AFA3-F96362F4018C}" type="presParOf" srcId="{8CE7AAE5-93E9-8645-866D-0BDBE4B62901}" destId="{2EA01D9B-23D4-B14A-ABE1-8727EED048CB}" srcOrd="17" destOrd="0" presId="urn:microsoft.com/office/officeart/2008/layout/HexagonCluster"/>
    <dgm:cxn modelId="{95B7CDCB-3B54-B147-B742-2CDBBCE1170E}" type="presParOf" srcId="{2EA01D9B-23D4-B14A-ABE1-8727EED048CB}" destId="{7E750798-F95A-A349-BE76-9B1DDABB33A6}" srcOrd="0" destOrd="0" presId="urn:microsoft.com/office/officeart/2008/layout/HexagonCluster"/>
    <dgm:cxn modelId="{2B957A95-9332-9542-83ED-E015EF1019E4}" type="presParOf" srcId="{8CE7AAE5-93E9-8645-866D-0BDBE4B62901}" destId="{E61B3CDE-23D7-1A4D-A8E8-988FE238BFF7}" srcOrd="18" destOrd="0" presId="urn:microsoft.com/office/officeart/2008/layout/HexagonCluster"/>
    <dgm:cxn modelId="{F0F41DE8-107D-984F-A679-1249A8236B12}" type="presParOf" srcId="{E61B3CDE-23D7-1A4D-A8E8-988FE238BFF7}" destId="{BDF920D6-50E8-5D4C-B130-C9FE09345C2F}" srcOrd="0" destOrd="0" presId="urn:microsoft.com/office/officeart/2008/layout/HexagonCluster"/>
    <dgm:cxn modelId="{49885C5B-219D-0C4B-80AE-B36B7A9A5D54}" type="presParOf" srcId="{8CE7AAE5-93E9-8645-866D-0BDBE4B62901}" destId="{4353666D-CB88-C041-A87B-F8B2C0882636}" srcOrd="19" destOrd="0" presId="urn:microsoft.com/office/officeart/2008/layout/HexagonCluster"/>
    <dgm:cxn modelId="{3CA2E483-001C-E240-8976-D0699646CC5B}" type="presParOf" srcId="{4353666D-CB88-C041-A87B-F8B2C0882636}" destId="{5A5141C8-03AA-A648-9E4E-6BB7EA352476}" srcOrd="0" destOrd="0" presId="urn:microsoft.com/office/officeart/2008/layout/HexagonCluster"/>
    <dgm:cxn modelId="{81E03110-F1F5-6B4F-A9F2-9D73237A1547}" type="presParOf" srcId="{8CE7AAE5-93E9-8645-866D-0BDBE4B62901}" destId="{6D6BFBF1-B535-9E4C-A251-BF7DD9D8877C}" srcOrd="20" destOrd="0" presId="urn:microsoft.com/office/officeart/2008/layout/HexagonCluster"/>
    <dgm:cxn modelId="{7C16E418-F992-C345-82BA-20C06939487C}" type="presParOf" srcId="{6D6BFBF1-B535-9E4C-A251-BF7DD9D8877C}" destId="{0FF22F45-C609-C749-BE10-C62453402FAF}" srcOrd="0" destOrd="0" presId="urn:microsoft.com/office/officeart/2008/layout/HexagonCluster"/>
    <dgm:cxn modelId="{234832C0-34A4-2E4E-B41A-EEA97B2EC3D2}" type="presParOf" srcId="{8CE7AAE5-93E9-8645-866D-0BDBE4B62901}" destId="{D724F75E-D276-444C-BDF6-7C0FEB35601F}" srcOrd="21" destOrd="0" presId="urn:microsoft.com/office/officeart/2008/layout/HexagonCluster"/>
    <dgm:cxn modelId="{F74EE6D9-EA0A-3E4B-8AB1-8290FBC732A4}" type="presParOf" srcId="{D724F75E-D276-444C-BDF6-7C0FEB35601F}" destId="{1C4E6111-37AD-6843-B263-507A4278EEEB}" srcOrd="0" destOrd="0" presId="urn:microsoft.com/office/officeart/2008/layout/HexagonCluster"/>
    <dgm:cxn modelId="{3E861EDA-18ED-B141-AA38-2C29B6C809EA}" type="presParOf" srcId="{8CE7AAE5-93E9-8645-866D-0BDBE4B62901}" destId="{DC3A5DD2-3E4B-A744-8653-C2DCA713B2F6}" srcOrd="22" destOrd="0" presId="urn:microsoft.com/office/officeart/2008/layout/HexagonCluster"/>
    <dgm:cxn modelId="{3AE0CE6A-EC3B-6041-8447-A2E5F14A8DB7}" type="presParOf" srcId="{DC3A5DD2-3E4B-A744-8653-C2DCA713B2F6}" destId="{3A4E6188-4671-9946-92A6-ADAE3EEAD9E9}" srcOrd="0" destOrd="0" presId="urn:microsoft.com/office/officeart/2008/layout/HexagonCluster"/>
    <dgm:cxn modelId="{69B44FA0-3487-154E-AF0D-654C72B6FF42}" type="presParOf" srcId="{8CE7AAE5-93E9-8645-866D-0BDBE4B62901}" destId="{8D13C92B-3C1C-184D-A3FB-A0E95CB289F3}" srcOrd="23" destOrd="0" presId="urn:microsoft.com/office/officeart/2008/layout/HexagonCluster"/>
    <dgm:cxn modelId="{9053D8C6-08DE-1340-BA19-3ED8ED438B86}" type="presParOf" srcId="{8D13C92B-3C1C-184D-A3FB-A0E95CB289F3}" destId="{5C2AA12B-C665-B74F-8F72-3DF9E4A84848}" srcOrd="0" destOrd="0" presId="urn:microsoft.com/office/officeart/2008/layout/HexagonCluster"/>
    <dgm:cxn modelId="{007C523F-B07D-6641-AD95-F537FCFA5BD3}" type="presParOf" srcId="{8CE7AAE5-93E9-8645-866D-0BDBE4B62901}" destId="{3F01A58E-79E9-7F46-9416-7631F3E665D2}" srcOrd="24" destOrd="0" presId="urn:microsoft.com/office/officeart/2008/layout/HexagonCluster"/>
    <dgm:cxn modelId="{17C986B1-E964-DD4D-9181-3824FE9E21E7}" type="presParOf" srcId="{3F01A58E-79E9-7F46-9416-7631F3E665D2}" destId="{2D93074C-4959-C346-9DF6-D6C23B37A9B1}" srcOrd="0" destOrd="0" presId="urn:microsoft.com/office/officeart/2008/layout/HexagonCluster"/>
    <dgm:cxn modelId="{37E22FB1-4D5D-4842-B4FC-386CBEB873F9}" type="presParOf" srcId="{8CE7AAE5-93E9-8645-866D-0BDBE4B62901}" destId="{9ED897FB-29C3-1041-9C67-397E34255829}" srcOrd="25" destOrd="0" presId="urn:microsoft.com/office/officeart/2008/layout/HexagonCluster"/>
    <dgm:cxn modelId="{9A5366C1-C1A4-FB4D-84E6-9A202CA6C3CD}" type="presParOf" srcId="{9ED897FB-29C3-1041-9C67-397E34255829}" destId="{6B050ED3-2D33-A24B-9F8D-6A30E4830620}" srcOrd="0" destOrd="0" presId="urn:microsoft.com/office/officeart/2008/layout/HexagonCluster"/>
    <dgm:cxn modelId="{F31D8E00-0A23-9448-B079-9CEDCAA5D0B1}" type="presParOf" srcId="{8CE7AAE5-93E9-8645-866D-0BDBE4B62901}" destId="{74AD05CF-1673-AD4D-BD4F-B1699AAFC52B}" srcOrd="26" destOrd="0" presId="urn:microsoft.com/office/officeart/2008/layout/HexagonCluster"/>
    <dgm:cxn modelId="{01359EDD-BA80-0A40-806E-62D4BFFE9497}" type="presParOf" srcId="{74AD05CF-1673-AD4D-BD4F-B1699AAFC52B}" destId="{F80B4F67-C595-E542-BB55-8B5710482196}" srcOrd="0" destOrd="0" presId="urn:microsoft.com/office/officeart/2008/layout/HexagonCluster"/>
    <dgm:cxn modelId="{DB447933-B184-5F41-AF1C-3FA6E3FB6ACD}" type="presParOf" srcId="{8CE7AAE5-93E9-8645-866D-0BDBE4B62901}" destId="{84E61F13-C4FA-784E-BCE9-A1D816D6FE73}" srcOrd="27" destOrd="0" presId="urn:microsoft.com/office/officeart/2008/layout/HexagonCluster"/>
    <dgm:cxn modelId="{1A681B95-FA1C-BD46-88C5-F2F2E19FE753}" type="presParOf" srcId="{84E61F13-C4FA-784E-BCE9-A1D816D6FE73}" destId="{86BB6351-9138-804C-913E-B90A28A301D9}" srcOrd="0" destOrd="0" presId="urn:microsoft.com/office/officeart/2008/layout/HexagonCluster"/>
    <dgm:cxn modelId="{0E017D8C-997E-384E-BDE3-946B7BE9B712}" type="presParOf" srcId="{8CE7AAE5-93E9-8645-866D-0BDBE4B62901}" destId="{DD9371E4-F665-1042-AB39-DE99CB21D22D}" srcOrd="28" destOrd="0" presId="urn:microsoft.com/office/officeart/2008/layout/HexagonCluster"/>
    <dgm:cxn modelId="{FEADC201-6CD8-C74B-A740-6D559AF48B03}" type="presParOf" srcId="{DD9371E4-F665-1042-AB39-DE99CB21D22D}" destId="{11D28FCE-DFA7-7448-BB4C-12743CF0B5FA}" srcOrd="0" destOrd="0" presId="urn:microsoft.com/office/officeart/2008/layout/HexagonCluster"/>
    <dgm:cxn modelId="{B837BE4A-1077-0246-9779-CE92A4D91A12}" type="presParOf" srcId="{8CE7AAE5-93E9-8645-866D-0BDBE4B62901}" destId="{1AAF42D8-97EA-0D42-994C-5DF68E8F8406}" srcOrd="29" destOrd="0" presId="urn:microsoft.com/office/officeart/2008/layout/HexagonCluster"/>
    <dgm:cxn modelId="{449066E3-40A9-9242-9563-254F6A493177}" type="presParOf" srcId="{1AAF42D8-97EA-0D42-994C-5DF68E8F8406}" destId="{AF4D1F61-ACF4-2546-AE0B-66E0DCA29A8F}" srcOrd="0" destOrd="0" presId="urn:microsoft.com/office/officeart/2008/layout/HexagonCluster"/>
    <dgm:cxn modelId="{7F7BD6E2-3F54-5C45-99BB-F0EBDCE44449}" type="presParOf" srcId="{8CE7AAE5-93E9-8645-866D-0BDBE4B62901}" destId="{57AC7585-2DD8-3B44-A090-C9E3B3CFEEF9}" srcOrd="30" destOrd="0" presId="urn:microsoft.com/office/officeart/2008/layout/HexagonCluster"/>
    <dgm:cxn modelId="{8F052038-0339-3C4A-B1D2-2E8BE790AACE}" type="presParOf" srcId="{57AC7585-2DD8-3B44-A090-C9E3B3CFEEF9}" destId="{C728D1CF-BB77-A845-A7FA-61D3631F2813}" srcOrd="0" destOrd="0" presId="urn:microsoft.com/office/officeart/2008/layout/HexagonCluster"/>
    <dgm:cxn modelId="{20CC96B7-6283-D24A-ACD6-9A24D80888DE}" type="presParOf" srcId="{8CE7AAE5-93E9-8645-866D-0BDBE4B62901}" destId="{9C8A68F5-2824-644E-BE4A-7C0F5D60D53A}" srcOrd="31" destOrd="0" presId="urn:microsoft.com/office/officeart/2008/layout/HexagonCluster"/>
    <dgm:cxn modelId="{3C2E0069-C519-BC48-A5EF-BC259C91C0C6}" type="presParOf" srcId="{9C8A68F5-2824-644E-BE4A-7C0F5D60D53A}" destId="{3C9ABEF5-BAEA-AB44-A136-E11037A3B77D}" srcOrd="0" destOrd="0" presId="urn:microsoft.com/office/officeart/2008/layout/HexagonCluster"/>
    <dgm:cxn modelId="{0C40FCA7-B844-A94E-90BF-2653F556F42B}" type="presParOf" srcId="{8CE7AAE5-93E9-8645-866D-0BDBE4B62901}" destId="{6AD41D67-7FDD-FD47-B579-C39D1FFF4480}" srcOrd="32" destOrd="0" presId="urn:microsoft.com/office/officeart/2008/layout/HexagonCluster"/>
    <dgm:cxn modelId="{C2C61291-F90B-0A4C-BC67-0EBAF918C39C}" type="presParOf" srcId="{6AD41D67-7FDD-FD47-B579-C39D1FFF4480}" destId="{B4E75823-7831-E249-AE4A-AA08E346D851}" srcOrd="0" destOrd="0" presId="urn:microsoft.com/office/officeart/2008/layout/HexagonCluster"/>
    <dgm:cxn modelId="{4483A72C-6918-7C4C-9E3C-34191E9E0307}" type="presParOf" srcId="{8CE7AAE5-93E9-8645-866D-0BDBE4B62901}" destId="{D546EB3A-1CD1-4F47-A1D5-4A0CBC7C3E10}" srcOrd="33" destOrd="0" presId="urn:microsoft.com/office/officeart/2008/layout/HexagonCluster"/>
    <dgm:cxn modelId="{05AEA387-B534-EC46-8921-6F47DD87B292}" type="presParOf" srcId="{D546EB3A-1CD1-4F47-A1D5-4A0CBC7C3E10}" destId="{397A043B-AB72-6B4B-9899-D34932256591}" srcOrd="0" destOrd="0" presId="urn:microsoft.com/office/officeart/2008/layout/HexagonCluster"/>
    <dgm:cxn modelId="{F7377099-05E0-6541-A751-84367003821F}" type="presParOf" srcId="{8CE7AAE5-93E9-8645-866D-0BDBE4B62901}" destId="{9AB0EB90-DEAD-624E-836D-3E277FBDEFD7}" srcOrd="34" destOrd="0" presId="urn:microsoft.com/office/officeart/2008/layout/HexagonCluster"/>
    <dgm:cxn modelId="{49968C6A-3191-B942-BD78-3039053E9006}" type="presParOf" srcId="{9AB0EB90-DEAD-624E-836D-3E277FBDEFD7}" destId="{C6FA315D-D3EF-D94A-91C3-2C5D77C17CF2}" srcOrd="0" destOrd="0" presId="urn:microsoft.com/office/officeart/2008/layout/HexagonCluster"/>
    <dgm:cxn modelId="{AE2A5D4A-63F5-4D40-8190-34CD8E5750F3}" type="presParOf" srcId="{8CE7AAE5-93E9-8645-866D-0BDBE4B62901}" destId="{DE8D1E80-9AD7-2847-889F-4B948B3FF8FD}" srcOrd="35" destOrd="0" presId="urn:microsoft.com/office/officeart/2008/layout/HexagonCluster"/>
    <dgm:cxn modelId="{F7F46DD9-3BF7-E448-8976-81F679827319}" type="presParOf" srcId="{DE8D1E80-9AD7-2847-889F-4B948B3FF8FD}" destId="{ECD9AE30-F627-D147-A5F8-99C0790832E0}" srcOrd="0" destOrd="0" presId="urn:microsoft.com/office/officeart/2008/layout/HexagonCluster"/>
    <dgm:cxn modelId="{984E17FA-8AED-B641-A7C4-8616D9DC8C68}" type="presParOf" srcId="{8CE7AAE5-93E9-8645-866D-0BDBE4B62901}" destId="{8BF6407D-57D6-0943-8590-4B09FC142C79}" srcOrd="36" destOrd="0" presId="urn:microsoft.com/office/officeart/2008/layout/HexagonCluster"/>
    <dgm:cxn modelId="{4D91F647-A2B1-7946-9ADB-276AE0FB8A6E}" type="presParOf" srcId="{8BF6407D-57D6-0943-8590-4B09FC142C79}" destId="{DA5C46E4-A14B-C34A-A74F-7BD7F89893D2}" srcOrd="0" destOrd="0" presId="urn:microsoft.com/office/officeart/2008/layout/HexagonCluster"/>
    <dgm:cxn modelId="{A4171E9D-A252-B34C-84AA-3933AB881BB6}" type="presParOf" srcId="{8CE7AAE5-93E9-8645-866D-0BDBE4B62901}" destId="{7705BE48-DFC7-DB4E-8D91-48206F467A1B}" srcOrd="37" destOrd="0" presId="urn:microsoft.com/office/officeart/2008/layout/HexagonCluster"/>
    <dgm:cxn modelId="{AB4120D4-060F-BA42-B191-D52B483A68C9}" type="presParOf" srcId="{7705BE48-DFC7-DB4E-8D91-48206F467A1B}" destId="{0EEF6B6A-11F9-7641-8CCC-60A48A8619EF}" srcOrd="0" destOrd="0" presId="urn:microsoft.com/office/officeart/2008/layout/HexagonCluster"/>
    <dgm:cxn modelId="{253D072F-E983-DD45-8702-2F47D3712F18}" type="presParOf" srcId="{8CE7AAE5-93E9-8645-866D-0BDBE4B62901}" destId="{A83F6E71-2B3E-7744-A785-B19442659B8F}" srcOrd="38" destOrd="0" presId="urn:microsoft.com/office/officeart/2008/layout/HexagonCluster"/>
    <dgm:cxn modelId="{89E10527-933B-534F-9615-A1DA9A6570F6}" type="presParOf" srcId="{A83F6E71-2B3E-7744-A785-B19442659B8F}" destId="{08E45EBE-D592-6D4E-BAE9-5629A8D9B915}" srcOrd="0" destOrd="0" presId="urn:microsoft.com/office/officeart/2008/layout/HexagonCluster"/>
    <dgm:cxn modelId="{26EE9709-3EC6-4B43-A0C4-71ED2E54BFB2}" type="presParOf" srcId="{8CE7AAE5-93E9-8645-866D-0BDBE4B62901}" destId="{E81B4116-7A23-ED47-B8DB-FD1741E561DF}" srcOrd="39" destOrd="0" presId="urn:microsoft.com/office/officeart/2008/layout/HexagonCluster"/>
    <dgm:cxn modelId="{45CE2C57-24F1-7F46-A782-EFB8BB1A742C}" type="presParOf" srcId="{E81B4116-7A23-ED47-B8DB-FD1741E561DF}" destId="{E305ABB2-A7C0-7A43-A4E4-DE20A9F75460}"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5EDA1A-EB39-4763-991C-E20E652931E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FDD3764-A966-4651-A557-9D5FE4DCACBD}">
      <dgm:prSet/>
      <dgm:spPr/>
      <dgm:t>
        <a:bodyPr/>
        <a:lstStyle/>
        <a:p>
          <a:r>
            <a:rPr lang="it-IT" dirty="0">
              <a:solidFill>
                <a:schemeClr val="tx1"/>
              </a:solidFill>
            </a:rPr>
            <a:t>No riviste ibride</a:t>
          </a:r>
          <a:endParaRPr lang="en-US" dirty="0">
            <a:solidFill>
              <a:schemeClr val="tx1"/>
            </a:solidFill>
          </a:endParaRPr>
        </a:p>
      </dgm:t>
    </dgm:pt>
    <dgm:pt modelId="{CB5C00E3-D57C-46FC-A51E-658E2A7A2C44}" type="parTrans" cxnId="{FD02CC1F-F102-4A7F-8321-E3932293330B}">
      <dgm:prSet/>
      <dgm:spPr/>
      <dgm:t>
        <a:bodyPr/>
        <a:lstStyle/>
        <a:p>
          <a:endParaRPr lang="en-US"/>
        </a:p>
      </dgm:t>
    </dgm:pt>
    <dgm:pt modelId="{45E248E9-CE9E-42A0-BE3F-27C3C0CA70C9}" type="sibTrans" cxnId="{FD02CC1F-F102-4A7F-8321-E3932293330B}">
      <dgm:prSet/>
      <dgm:spPr/>
      <dgm:t>
        <a:bodyPr/>
        <a:lstStyle/>
        <a:p>
          <a:endParaRPr lang="en-US"/>
        </a:p>
      </dgm:t>
    </dgm:pt>
    <dgm:pt modelId="{9656FEB1-E54A-49AA-BDCD-D2065C819A0A}">
      <dgm:prSet/>
      <dgm:spPr/>
      <dgm:t>
        <a:bodyPr/>
        <a:lstStyle/>
        <a:p>
          <a:r>
            <a:rPr lang="it-IT" dirty="0">
              <a:solidFill>
                <a:schemeClr val="tx1"/>
              </a:solidFill>
            </a:rPr>
            <a:t>OA immediato,  No embargo</a:t>
          </a:r>
          <a:endParaRPr lang="en-US" dirty="0">
            <a:solidFill>
              <a:schemeClr val="tx1"/>
            </a:solidFill>
          </a:endParaRPr>
        </a:p>
      </dgm:t>
    </dgm:pt>
    <dgm:pt modelId="{C226C77C-83E3-42D9-84D0-4690B96216BB}" type="parTrans" cxnId="{70B192D3-D2D0-41B2-8563-561AAF420A4D}">
      <dgm:prSet/>
      <dgm:spPr/>
      <dgm:t>
        <a:bodyPr/>
        <a:lstStyle/>
        <a:p>
          <a:endParaRPr lang="en-US"/>
        </a:p>
      </dgm:t>
    </dgm:pt>
    <dgm:pt modelId="{D7A9383C-3F38-450E-BC6C-73A2A3F4BE37}" type="sibTrans" cxnId="{70B192D3-D2D0-41B2-8563-561AAF420A4D}">
      <dgm:prSet/>
      <dgm:spPr/>
      <dgm:t>
        <a:bodyPr/>
        <a:lstStyle/>
        <a:p>
          <a:endParaRPr lang="en-US"/>
        </a:p>
      </dgm:t>
    </dgm:pt>
    <dgm:pt modelId="{9627D7C4-6D88-4238-BF01-16E2A7D18182}">
      <dgm:prSet/>
      <dgm:spPr/>
      <dgm:t>
        <a:bodyPr/>
        <a:lstStyle/>
        <a:p>
          <a:r>
            <a:rPr lang="it-IT" dirty="0">
              <a:solidFill>
                <a:schemeClr val="tx1"/>
              </a:solidFill>
            </a:rPr>
            <a:t>No trasferimento di copyright</a:t>
          </a:r>
          <a:endParaRPr lang="en-US" dirty="0">
            <a:solidFill>
              <a:schemeClr val="tx1"/>
            </a:solidFill>
          </a:endParaRPr>
        </a:p>
      </dgm:t>
    </dgm:pt>
    <dgm:pt modelId="{7FEA89AB-FF49-46D5-B4DD-198661A42B16}" type="parTrans" cxnId="{02B563B1-25AE-4374-B552-EB82AEC4D550}">
      <dgm:prSet/>
      <dgm:spPr/>
      <dgm:t>
        <a:bodyPr/>
        <a:lstStyle/>
        <a:p>
          <a:endParaRPr lang="en-US"/>
        </a:p>
      </dgm:t>
    </dgm:pt>
    <dgm:pt modelId="{66C7054B-59FD-454D-8DBD-CA539883FADB}" type="sibTrans" cxnId="{02B563B1-25AE-4374-B552-EB82AEC4D550}">
      <dgm:prSet/>
      <dgm:spPr/>
      <dgm:t>
        <a:bodyPr/>
        <a:lstStyle/>
        <a:p>
          <a:endParaRPr lang="en-US"/>
        </a:p>
      </dgm:t>
    </dgm:pt>
    <dgm:pt modelId="{08EA08A3-652C-5A41-8C9C-1ABBAD9BAD84}">
      <dgm:prSet/>
      <dgm:spPr/>
      <dgm:t>
        <a:bodyPr/>
        <a:lstStyle/>
        <a:p>
          <a:pPr>
            <a:buFont typeface="Wingdings" pitchFamily="2" charset="2"/>
            <a:buChar char="Ø"/>
          </a:pPr>
          <a:r>
            <a:rPr lang="it-IT" dirty="0">
              <a:solidFill>
                <a:schemeClr val="tx1"/>
              </a:solidFill>
              <a:latin typeface="GOTHAM-BOOK" panose="02000504050000020004" pitchFamily="2" charset="0"/>
            </a:rPr>
            <a:t>No all’uso dell’Impact </a:t>
          </a:r>
          <a:r>
            <a:rPr lang="it-IT" dirty="0" err="1">
              <a:solidFill>
                <a:schemeClr val="tx1"/>
              </a:solidFill>
              <a:latin typeface="GOTHAM-BOOK" panose="02000504050000020004" pitchFamily="2" charset="0"/>
            </a:rPr>
            <a:t>Factor</a:t>
          </a:r>
          <a:r>
            <a:rPr lang="it-IT" dirty="0">
              <a:solidFill>
                <a:schemeClr val="tx1"/>
              </a:solidFill>
              <a:latin typeface="GOTHAM-BOOK" panose="02000504050000020004" pitchFamily="2" charset="0"/>
            </a:rPr>
            <a:t>  per la valutazione della ricerca</a:t>
          </a:r>
          <a:endParaRPr lang="it-IT" dirty="0">
            <a:solidFill>
              <a:schemeClr val="tx1"/>
            </a:solidFill>
          </a:endParaRPr>
        </a:p>
      </dgm:t>
    </dgm:pt>
    <dgm:pt modelId="{3EFF4F99-21F7-EF4A-B6C0-D6DBA88EC508}" type="parTrans" cxnId="{73E94278-3EFA-1040-9225-149EC02C4E2F}">
      <dgm:prSet/>
      <dgm:spPr/>
      <dgm:t>
        <a:bodyPr/>
        <a:lstStyle/>
        <a:p>
          <a:endParaRPr lang="it-IT"/>
        </a:p>
      </dgm:t>
    </dgm:pt>
    <dgm:pt modelId="{587A28DD-4F7C-6F49-9D4B-29F297B48B51}" type="sibTrans" cxnId="{73E94278-3EFA-1040-9225-149EC02C4E2F}">
      <dgm:prSet/>
      <dgm:spPr/>
      <dgm:t>
        <a:bodyPr/>
        <a:lstStyle/>
        <a:p>
          <a:endParaRPr lang="it-IT"/>
        </a:p>
      </dgm:t>
    </dgm:pt>
    <dgm:pt modelId="{17F5898B-A645-1C4C-9616-7399831DCBAF}" type="pres">
      <dgm:prSet presAssocID="{525EDA1A-EB39-4763-991C-E20E652931EA}" presName="linear" presStyleCnt="0">
        <dgm:presLayoutVars>
          <dgm:dir/>
          <dgm:animLvl val="lvl"/>
          <dgm:resizeHandles val="exact"/>
        </dgm:presLayoutVars>
      </dgm:prSet>
      <dgm:spPr/>
    </dgm:pt>
    <dgm:pt modelId="{CE179B84-05C4-984C-9876-42E53BCACCB4}" type="pres">
      <dgm:prSet presAssocID="{DFDD3764-A966-4651-A557-9D5FE4DCACBD}" presName="parentLin" presStyleCnt="0"/>
      <dgm:spPr/>
    </dgm:pt>
    <dgm:pt modelId="{825ED161-4B65-7D4C-9F28-2071B091B26B}" type="pres">
      <dgm:prSet presAssocID="{DFDD3764-A966-4651-A557-9D5FE4DCACBD}" presName="parentLeftMargin" presStyleLbl="node1" presStyleIdx="0" presStyleCnt="4"/>
      <dgm:spPr/>
    </dgm:pt>
    <dgm:pt modelId="{0CCA7409-1A06-4348-9BD1-5CB4E46B128B}" type="pres">
      <dgm:prSet presAssocID="{DFDD3764-A966-4651-A557-9D5FE4DCACBD}" presName="parentText" presStyleLbl="node1" presStyleIdx="0" presStyleCnt="4">
        <dgm:presLayoutVars>
          <dgm:chMax val="0"/>
          <dgm:bulletEnabled val="1"/>
        </dgm:presLayoutVars>
      </dgm:prSet>
      <dgm:spPr/>
    </dgm:pt>
    <dgm:pt modelId="{81881122-6F21-C848-9EF1-65C014D9AD40}" type="pres">
      <dgm:prSet presAssocID="{DFDD3764-A966-4651-A557-9D5FE4DCACBD}" presName="negativeSpace" presStyleCnt="0"/>
      <dgm:spPr/>
    </dgm:pt>
    <dgm:pt modelId="{F0C55E3A-CA11-7349-AB94-E2BD9C3F010D}" type="pres">
      <dgm:prSet presAssocID="{DFDD3764-A966-4651-A557-9D5FE4DCACBD}" presName="childText" presStyleLbl="conFgAcc1" presStyleIdx="0" presStyleCnt="4">
        <dgm:presLayoutVars>
          <dgm:bulletEnabled val="1"/>
        </dgm:presLayoutVars>
      </dgm:prSet>
      <dgm:spPr/>
    </dgm:pt>
    <dgm:pt modelId="{26A6782B-C1E7-7B46-9319-4B81CE2A4423}" type="pres">
      <dgm:prSet presAssocID="{45E248E9-CE9E-42A0-BE3F-27C3C0CA70C9}" presName="spaceBetweenRectangles" presStyleCnt="0"/>
      <dgm:spPr/>
    </dgm:pt>
    <dgm:pt modelId="{1DFDA394-D68D-7946-BA84-7AA508F94ECF}" type="pres">
      <dgm:prSet presAssocID="{9656FEB1-E54A-49AA-BDCD-D2065C819A0A}" presName="parentLin" presStyleCnt="0"/>
      <dgm:spPr/>
    </dgm:pt>
    <dgm:pt modelId="{069415AA-7AB3-FF4F-AF20-ABDB2B2BFBC2}" type="pres">
      <dgm:prSet presAssocID="{9656FEB1-E54A-49AA-BDCD-D2065C819A0A}" presName="parentLeftMargin" presStyleLbl="node1" presStyleIdx="0" presStyleCnt="4"/>
      <dgm:spPr/>
    </dgm:pt>
    <dgm:pt modelId="{63149D42-4668-8141-8702-4A66910AF9C5}" type="pres">
      <dgm:prSet presAssocID="{9656FEB1-E54A-49AA-BDCD-D2065C819A0A}" presName="parentText" presStyleLbl="node1" presStyleIdx="1" presStyleCnt="4">
        <dgm:presLayoutVars>
          <dgm:chMax val="0"/>
          <dgm:bulletEnabled val="1"/>
        </dgm:presLayoutVars>
      </dgm:prSet>
      <dgm:spPr/>
    </dgm:pt>
    <dgm:pt modelId="{61CAB75E-5E80-3D48-B04E-6FB34E3C8BCC}" type="pres">
      <dgm:prSet presAssocID="{9656FEB1-E54A-49AA-BDCD-D2065C819A0A}" presName="negativeSpace" presStyleCnt="0"/>
      <dgm:spPr/>
    </dgm:pt>
    <dgm:pt modelId="{1189C45D-4D50-8444-8C80-E18B10DED8B0}" type="pres">
      <dgm:prSet presAssocID="{9656FEB1-E54A-49AA-BDCD-D2065C819A0A}" presName="childText" presStyleLbl="conFgAcc1" presStyleIdx="1" presStyleCnt="4">
        <dgm:presLayoutVars>
          <dgm:bulletEnabled val="1"/>
        </dgm:presLayoutVars>
      </dgm:prSet>
      <dgm:spPr/>
    </dgm:pt>
    <dgm:pt modelId="{F0B57D4B-5EE4-FB4D-BD22-A9B7F14E0EDF}" type="pres">
      <dgm:prSet presAssocID="{D7A9383C-3F38-450E-BC6C-73A2A3F4BE37}" presName="spaceBetweenRectangles" presStyleCnt="0"/>
      <dgm:spPr/>
    </dgm:pt>
    <dgm:pt modelId="{468C5F0E-9274-8D45-85EC-3C24B87EEF72}" type="pres">
      <dgm:prSet presAssocID="{9627D7C4-6D88-4238-BF01-16E2A7D18182}" presName="parentLin" presStyleCnt="0"/>
      <dgm:spPr/>
    </dgm:pt>
    <dgm:pt modelId="{08BD1D7F-4FA1-254C-8F57-E0640A93E1E4}" type="pres">
      <dgm:prSet presAssocID="{9627D7C4-6D88-4238-BF01-16E2A7D18182}" presName="parentLeftMargin" presStyleLbl="node1" presStyleIdx="1" presStyleCnt="4"/>
      <dgm:spPr/>
    </dgm:pt>
    <dgm:pt modelId="{B72A60DA-F684-954B-B33A-5E19884F63B6}" type="pres">
      <dgm:prSet presAssocID="{9627D7C4-6D88-4238-BF01-16E2A7D18182}" presName="parentText" presStyleLbl="node1" presStyleIdx="2" presStyleCnt="4">
        <dgm:presLayoutVars>
          <dgm:chMax val="0"/>
          <dgm:bulletEnabled val="1"/>
        </dgm:presLayoutVars>
      </dgm:prSet>
      <dgm:spPr/>
    </dgm:pt>
    <dgm:pt modelId="{A961F4C5-2A19-CF49-8E2B-93C76220B1EA}" type="pres">
      <dgm:prSet presAssocID="{9627D7C4-6D88-4238-BF01-16E2A7D18182}" presName="negativeSpace" presStyleCnt="0"/>
      <dgm:spPr/>
    </dgm:pt>
    <dgm:pt modelId="{3CB70482-5DB5-CE48-95D7-F8C2AFBA515C}" type="pres">
      <dgm:prSet presAssocID="{9627D7C4-6D88-4238-BF01-16E2A7D18182}" presName="childText" presStyleLbl="conFgAcc1" presStyleIdx="2" presStyleCnt="4" custLinFactNeighborY="18899">
        <dgm:presLayoutVars>
          <dgm:bulletEnabled val="1"/>
        </dgm:presLayoutVars>
      </dgm:prSet>
      <dgm:spPr/>
    </dgm:pt>
    <dgm:pt modelId="{307E2AA0-5839-C24E-A5F1-BF522BEEA26C}" type="pres">
      <dgm:prSet presAssocID="{66C7054B-59FD-454D-8DBD-CA539883FADB}" presName="spaceBetweenRectangles" presStyleCnt="0"/>
      <dgm:spPr/>
    </dgm:pt>
    <dgm:pt modelId="{B53AF75F-1D8E-5747-8BDF-30663E618863}" type="pres">
      <dgm:prSet presAssocID="{08EA08A3-652C-5A41-8C9C-1ABBAD9BAD84}" presName="parentLin" presStyleCnt="0"/>
      <dgm:spPr/>
    </dgm:pt>
    <dgm:pt modelId="{EA17BEBB-C7BD-3C4F-B905-DAD7BCE610C0}" type="pres">
      <dgm:prSet presAssocID="{08EA08A3-652C-5A41-8C9C-1ABBAD9BAD84}" presName="parentLeftMargin" presStyleLbl="node1" presStyleIdx="2" presStyleCnt="4"/>
      <dgm:spPr/>
    </dgm:pt>
    <dgm:pt modelId="{4A79A097-880B-934A-AC53-687E5D1BE390}" type="pres">
      <dgm:prSet presAssocID="{08EA08A3-652C-5A41-8C9C-1ABBAD9BAD84}" presName="parentText" presStyleLbl="node1" presStyleIdx="3" presStyleCnt="4">
        <dgm:presLayoutVars>
          <dgm:chMax val="0"/>
          <dgm:bulletEnabled val="1"/>
        </dgm:presLayoutVars>
      </dgm:prSet>
      <dgm:spPr/>
    </dgm:pt>
    <dgm:pt modelId="{69F3FA17-CB54-4D44-B45C-2653D5978E37}" type="pres">
      <dgm:prSet presAssocID="{08EA08A3-652C-5A41-8C9C-1ABBAD9BAD84}" presName="negativeSpace" presStyleCnt="0"/>
      <dgm:spPr/>
    </dgm:pt>
    <dgm:pt modelId="{53316BE9-EF0D-3141-ADCC-BB55409E8D15}" type="pres">
      <dgm:prSet presAssocID="{08EA08A3-652C-5A41-8C9C-1ABBAD9BAD84}" presName="childText" presStyleLbl="conFgAcc1" presStyleIdx="3" presStyleCnt="4">
        <dgm:presLayoutVars>
          <dgm:bulletEnabled val="1"/>
        </dgm:presLayoutVars>
      </dgm:prSet>
      <dgm:spPr/>
    </dgm:pt>
  </dgm:ptLst>
  <dgm:cxnLst>
    <dgm:cxn modelId="{770E9A1C-F62B-4648-88C5-D838A312B9D6}" type="presOf" srcId="{525EDA1A-EB39-4763-991C-E20E652931EA}" destId="{17F5898B-A645-1C4C-9616-7399831DCBAF}" srcOrd="0" destOrd="0" presId="urn:microsoft.com/office/officeart/2005/8/layout/list1"/>
    <dgm:cxn modelId="{FD02CC1F-F102-4A7F-8321-E3932293330B}" srcId="{525EDA1A-EB39-4763-991C-E20E652931EA}" destId="{DFDD3764-A966-4651-A557-9D5FE4DCACBD}" srcOrd="0" destOrd="0" parTransId="{CB5C00E3-D57C-46FC-A51E-658E2A7A2C44}" sibTransId="{45E248E9-CE9E-42A0-BE3F-27C3C0CA70C9}"/>
    <dgm:cxn modelId="{C734EF2E-507F-E54B-BE85-B05B5DE5B9BE}" type="presOf" srcId="{9656FEB1-E54A-49AA-BDCD-D2065C819A0A}" destId="{63149D42-4668-8141-8702-4A66910AF9C5}" srcOrd="1" destOrd="0" presId="urn:microsoft.com/office/officeart/2005/8/layout/list1"/>
    <dgm:cxn modelId="{A2B1C536-20D7-F84F-925B-9E354E4B77D4}" type="presOf" srcId="{08EA08A3-652C-5A41-8C9C-1ABBAD9BAD84}" destId="{EA17BEBB-C7BD-3C4F-B905-DAD7BCE610C0}" srcOrd="0" destOrd="0" presId="urn:microsoft.com/office/officeart/2005/8/layout/list1"/>
    <dgm:cxn modelId="{C90F5C43-F49F-1C45-B79F-3F9AC01B472F}" type="presOf" srcId="{9627D7C4-6D88-4238-BF01-16E2A7D18182}" destId="{08BD1D7F-4FA1-254C-8F57-E0640A93E1E4}" srcOrd="0" destOrd="0" presId="urn:microsoft.com/office/officeart/2005/8/layout/list1"/>
    <dgm:cxn modelId="{1ABCAE4B-B84A-2B41-AA02-1E3E00C7A526}" type="presOf" srcId="{9656FEB1-E54A-49AA-BDCD-D2065C819A0A}" destId="{069415AA-7AB3-FF4F-AF20-ABDB2B2BFBC2}" srcOrd="0" destOrd="0" presId="urn:microsoft.com/office/officeart/2005/8/layout/list1"/>
    <dgm:cxn modelId="{5ADBA370-C20F-BB47-9601-402551B57381}" type="presOf" srcId="{DFDD3764-A966-4651-A557-9D5FE4DCACBD}" destId="{0CCA7409-1A06-4348-9BD1-5CB4E46B128B}" srcOrd="1" destOrd="0" presId="urn:microsoft.com/office/officeart/2005/8/layout/list1"/>
    <dgm:cxn modelId="{73E94278-3EFA-1040-9225-149EC02C4E2F}" srcId="{525EDA1A-EB39-4763-991C-E20E652931EA}" destId="{08EA08A3-652C-5A41-8C9C-1ABBAD9BAD84}" srcOrd="3" destOrd="0" parTransId="{3EFF4F99-21F7-EF4A-B6C0-D6DBA88EC508}" sibTransId="{587A28DD-4F7C-6F49-9D4B-29F297B48B51}"/>
    <dgm:cxn modelId="{B8BF69AB-8540-4A4D-B05C-795C3A300F7C}" type="presOf" srcId="{DFDD3764-A966-4651-A557-9D5FE4DCACBD}" destId="{825ED161-4B65-7D4C-9F28-2071B091B26B}" srcOrd="0" destOrd="0" presId="urn:microsoft.com/office/officeart/2005/8/layout/list1"/>
    <dgm:cxn modelId="{02B563B1-25AE-4374-B552-EB82AEC4D550}" srcId="{525EDA1A-EB39-4763-991C-E20E652931EA}" destId="{9627D7C4-6D88-4238-BF01-16E2A7D18182}" srcOrd="2" destOrd="0" parTransId="{7FEA89AB-FF49-46D5-B4DD-198661A42B16}" sibTransId="{66C7054B-59FD-454D-8DBD-CA539883FADB}"/>
    <dgm:cxn modelId="{CF1FCAC0-BEF5-1545-B95C-A8DDEB567126}" type="presOf" srcId="{08EA08A3-652C-5A41-8C9C-1ABBAD9BAD84}" destId="{4A79A097-880B-934A-AC53-687E5D1BE390}" srcOrd="1" destOrd="0" presId="urn:microsoft.com/office/officeart/2005/8/layout/list1"/>
    <dgm:cxn modelId="{70B192D3-D2D0-41B2-8563-561AAF420A4D}" srcId="{525EDA1A-EB39-4763-991C-E20E652931EA}" destId="{9656FEB1-E54A-49AA-BDCD-D2065C819A0A}" srcOrd="1" destOrd="0" parTransId="{C226C77C-83E3-42D9-84D0-4690B96216BB}" sibTransId="{D7A9383C-3F38-450E-BC6C-73A2A3F4BE37}"/>
    <dgm:cxn modelId="{684E71E2-1121-7E4F-931D-8DC4EDB16DA1}" type="presOf" srcId="{9627D7C4-6D88-4238-BF01-16E2A7D18182}" destId="{B72A60DA-F684-954B-B33A-5E19884F63B6}" srcOrd="1" destOrd="0" presId="urn:microsoft.com/office/officeart/2005/8/layout/list1"/>
    <dgm:cxn modelId="{C8B2C014-1240-264B-A303-E2A607C0D4DD}" type="presParOf" srcId="{17F5898B-A645-1C4C-9616-7399831DCBAF}" destId="{CE179B84-05C4-984C-9876-42E53BCACCB4}" srcOrd="0" destOrd="0" presId="urn:microsoft.com/office/officeart/2005/8/layout/list1"/>
    <dgm:cxn modelId="{CD098DEF-50F0-7F44-9F7A-1AFE3A86D32D}" type="presParOf" srcId="{CE179B84-05C4-984C-9876-42E53BCACCB4}" destId="{825ED161-4B65-7D4C-9F28-2071B091B26B}" srcOrd="0" destOrd="0" presId="urn:microsoft.com/office/officeart/2005/8/layout/list1"/>
    <dgm:cxn modelId="{480879F1-8CBC-0848-9C34-FCBB7AA4CAC2}" type="presParOf" srcId="{CE179B84-05C4-984C-9876-42E53BCACCB4}" destId="{0CCA7409-1A06-4348-9BD1-5CB4E46B128B}" srcOrd="1" destOrd="0" presId="urn:microsoft.com/office/officeart/2005/8/layout/list1"/>
    <dgm:cxn modelId="{20C3BD0D-4260-1446-88F5-CFB8A9E6BA6B}" type="presParOf" srcId="{17F5898B-A645-1C4C-9616-7399831DCBAF}" destId="{81881122-6F21-C848-9EF1-65C014D9AD40}" srcOrd="1" destOrd="0" presId="urn:microsoft.com/office/officeart/2005/8/layout/list1"/>
    <dgm:cxn modelId="{4956F2FD-8361-2A42-BD27-0410602F911F}" type="presParOf" srcId="{17F5898B-A645-1C4C-9616-7399831DCBAF}" destId="{F0C55E3A-CA11-7349-AB94-E2BD9C3F010D}" srcOrd="2" destOrd="0" presId="urn:microsoft.com/office/officeart/2005/8/layout/list1"/>
    <dgm:cxn modelId="{2D5F625C-B9B3-814B-AEB9-147FC0F3E7BC}" type="presParOf" srcId="{17F5898B-A645-1C4C-9616-7399831DCBAF}" destId="{26A6782B-C1E7-7B46-9319-4B81CE2A4423}" srcOrd="3" destOrd="0" presId="urn:microsoft.com/office/officeart/2005/8/layout/list1"/>
    <dgm:cxn modelId="{E814480C-3419-6541-A38E-B064AC076204}" type="presParOf" srcId="{17F5898B-A645-1C4C-9616-7399831DCBAF}" destId="{1DFDA394-D68D-7946-BA84-7AA508F94ECF}" srcOrd="4" destOrd="0" presId="urn:microsoft.com/office/officeart/2005/8/layout/list1"/>
    <dgm:cxn modelId="{42876177-3559-2746-94A4-615A18F6DBB3}" type="presParOf" srcId="{1DFDA394-D68D-7946-BA84-7AA508F94ECF}" destId="{069415AA-7AB3-FF4F-AF20-ABDB2B2BFBC2}" srcOrd="0" destOrd="0" presId="urn:microsoft.com/office/officeart/2005/8/layout/list1"/>
    <dgm:cxn modelId="{44ED284A-3C44-264D-8C0A-865BA1274286}" type="presParOf" srcId="{1DFDA394-D68D-7946-BA84-7AA508F94ECF}" destId="{63149D42-4668-8141-8702-4A66910AF9C5}" srcOrd="1" destOrd="0" presId="urn:microsoft.com/office/officeart/2005/8/layout/list1"/>
    <dgm:cxn modelId="{0F0F3B3A-E2B3-634D-8F77-1C9661777CEB}" type="presParOf" srcId="{17F5898B-A645-1C4C-9616-7399831DCBAF}" destId="{61CAB75E-5E80-3D48-B04E-6FB34E3C8BCC}" srcOrd="5" destOrd="0" presId="urn:microsoft.com/office/officeart/2005/8/layout/list1"/>
    <dgm:cxn modelId="{BCA148D2-9E15-2F4C-A2FF-6C9918FDEBDD}" type="presParOf" srcId="{17F5898B-A645-1C4C-9616-7399831DCBAF}" destId="{1189C45D-4D50-8444-8C80-E18B10DED8B0}" srcOrd="6" destOrd="0" presId="urn:microsoft.com/office/officeart/2005/8/layout/list1"/>
    <dgm:cxn modelId="{8D6F1C2B-CF4E-424D-B8BE-2418AC72CF9A}" type="presParOf" srcId="{17F5898B-A645-1C4C-9616-7399831DCBAF}" destId="{F0B57D4B-5EE4-FB4D-BD22-A9B7F14E0EDF}" srcOrd="7" destOrd="0" presId="urn:microsoft.com/office/officeart/2005/8/layout/list1"/>
    <dgm:cxn modelId="{D6B6585A-35F2-5C4A-B71E-06C102B716D1}" type="presParOf" srcId="{17F5898B-A645-1C4C-9616-7399831DCBAF}" destId="{468C5F0E-9274-8D45-85EC-3C24B87EEF72}" srcOrd="8" destOrd="0" presId="urn:microsoft.com/office/officeart/2005/8/layout/list1"/>
    <dgm:cxn modelId="{5B29CCC2-18DF-1F46-BCCA-972981904D55}" type="presParOf" srcId="{468C5F0E-9274-8D45-85EC-3C24B87EEF72}" destId="{08BD1D7F-4FA1-254C-8F57-E0640A93E1E4}" srcOrd="0" destOrd="0" presId="urn:microsoft.com/office/officeart/2005/8/layout/list1"/>
    <dgm:cxn modelId="{88C1EC52-DD3E-A54E-9C85-2060E8F7B142}" type="presParOf" srcId="{468C5F0E-9274-8D45-85EC-3C24B87EEF72}" destId="{B72A60DA-F684-954B-B33A-5E19884F63B6}" srcOrd="1" destOrd="0" presId="urn:microsoft.com/office/officeart/2005/8/layout/list1"/>
    <dgm:cxn modelId="{38EFD947-6EEB-C94F-84CC-277CB741820D}" type="presParOf" srcId="{17F5898B-A645-1C4C-9616-7399831DCBAF}" destId="{A961F4C5-2A19-CF49-8E2B-93C76220B1EA}" srcOrd="9" destOrd="0" presId="urn:microsoft.com/office/officeart/2005/8/layout/list1"/>
    <dgm:cxn modelId="{E21FDD98-867C-B94C-BA69-3FEB3ED9AAE9}" type="presParOf" srcId="{17F5898B-A645-1C4C-9616-7399831DCBAF}" destId="{3CB70482-5DB5-CE48-95D7-F8C2AFBA515C}" srcOrd="10" destOrd="0" presId="urn:microsoft.com/office/officeart/2005/8/layout/list1"/>
    <dgm:cxn modelId="{9228CE9C-3FB2-7943-998F-DB2DCC18193F}" type="presParOf" srcId="{17F5898B-A645-1C4C-9616-7399831DCBAF}" destId="{307E2AA0-5839-C24E-A5F1-BF522BEEA26C}" srcOrd="11" destOrd="0" presId="urn:microsoft.com/office/officeart/2005/8/layout/list1"/>
    <dgm:cxn modelId="{4BC305DC-117F-314E-B34C-A60CFD6198A9}" type="presParOf" srcId="{17F5898B-A645-1C4C-9616-7399831DCBAF}" destId="{B53AF75F-1D8E-5747-8BDF-30663E618863}" srcOrd="12" destOrd="0" presId="urn:microsoft.com/office/officeart/2005/8/layout/list1"/>
    <dgm:cxn modelId="{B98767D6-6246-404B-B9CE-3022A7057AB1}" type="presParOf" srcId="{B53AF75F-1D8E-5747-8BDF-30663E618863}" destId="{EA17BEBB-C7BD-3C4F-B905-DAD7BCE610C0}" srcOrd="0" destOrd="0" presId="urn:microsoft.com/office/officeart/2005/8/layout/list1"/>
    <dgm:cxn modelId="{A27E76D4-53BA-F84F-88DE-3BC8778C87F3}" type="presParOf" srcId="{B53AF75F-1D8E-5747-8BDF-30663E618863}" destId="{4A79A097-880B-934A-AC53-687E5D1BE390}" srcOrd="1" destOrd="0" presId="urn:microsoft.com/office/officeart/2005/8/layout/list1"/>
    <dgm:cxn modelId="{59FB371E-7237-404D-BAFC-742B1BF7D9E8}" type="presParOf" srcId="{17F5898B-A645-1C4C-9616-7399831DCBAF}" destId="{69F3FA17-CB54-4D44-B45C-2653D5978E37}" srcOrd="13" destOrd="0" presId="urn:microsoft.com/office/officeart/2005/8/layout/list1"/>
    <dgm:cxn modelId="{7E42BB48-E4C1-D340-B1A9-977E19B6241F}" type="presParOf" srcId="{17F5898B-A645-1C4C-9616-7399831DCBAF}" destId="{53316BE9-EF0D-3141-ADCC-BB55409E8D15}"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52380-72E5-E54C-8726-95C48B33A823}">
      <dsp:nvSpPr>
        <dsp:cNvPr id="0" name=""/>
        <dsp:cNvSpPr/>
      </dsp:nvSpPr>
      <dsp:spPr>
        <a:xfrm>
          <a:off x="-1210148" y="96190"/>
          <a:ext cx="7460873" cy="4663045"/>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C70EA153-5D24-A944-A259-19AF78537BAA}">
      <dsp:nvSpPr>
        <dsp:cNvPr id="0" name=""/>
        <dsp:cNvSpPr/>
      </dsp:nvSpPr>
      <dsp:spPr>
        <a:xfrm>
          <a:off x="-475252" y="3563631"/>
          <a:ext cx="171600" cy="17160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D78B4A7-51FC-A341-9873-6E8D183DF879}">
      <dsp:nvSpPr>
        <dsp:cNvPr id="0" name=""/>
        <dsp:cNvSpPr/>
      </dsp:nvSpPr>
      <dsp:spPr>
        <a:xfrm>
          <a:off x="-1774201" y="3649431"/>
          <a:ext cx="3746872" cy="110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27"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t>2007 joins SCOAP3</a:t>
          </a:r>
        </a:p>
      </dsp:txBody>
      <dsp:txXfrm>
        <a:off x="-1774201" y="3649431"/>
        <a:ext cx="3746872" cy="1109804"/>
      </dsp:txXfrm>
    </dsp:sp>
    <dsp:sp modelId="{80B8470D-477E-544A-84A4-2B5EFD68C2DF}">
      <dsp:nvSpPr>
        <dsp:cNvPr id="0" name=""/>
        <dsp:cNvSpPr/>
      </dsp:nvSpPr>
      <dsp:spPr>
        <a:xfrm>
          <a:off x="453626" y="2671124"/>
          <a:ext cx="268591" cy="26859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BAFFC7E-CBBC-7849-AE29-65BDF0A684CA}">
      <dsp:nvSpPr>
        <dsp:cNvPr id="0" name=""/>
        <dsp:cNvSpPr/>
      </dsp:nvSpPr>
      <dsp:spPr>
        <a:xfrm>
          <a:off x="-1602937" y="2805420"/>
          <a:ext cx="5620223" cy="1953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21" tIns="0" rIns="0" bIns="0" numCol="1" spcCol="1270" anchor="t" anchorCtr="0">
          <a:noAutofit/>
        </a:bodyPr>
        <a:lstStyle/>
        <a:p>
          <a:pPr marL="0" lvl="0" indent="0" algn="l" defTabSz="800100">
            <a:lnSpc>
              <a:spcPct val="90000"/>
            </a:lnSpc>
            <a:spcBef>
              <a:spcPct val="0"/>
            </a:spcBef>
            <a:spcAft>
              <a:spcPct val="35000"/>
            </a:spcAft>
            <a:buNone/>
          </a:pPr>
          <a:r>
            <a:rPr lang="it-IT" sz="1800" b="0" kern="1200" dirty="0">
              <a:latin typeface="Calibri" charset="0"/>
            </a:rPr>
            <a:t>2008 </a:t>
          </a:r>
          <a:r>
            <a:rPr lang="it-IT" sz="1800" b="0" kern="1200" dirty="0" err="1">
              <a:latin typeface="Calibri" charset="0"/>
            </a:rPr>
            <a:t>signs</a:t>
          </a:r>
          <a:r>
            <a:rPr lang="it-IT" sz="1800" b="0" kern="1200" dirty="0">
              <a:latin typeface="Calibri" charset="0"/>
            </a:rPr>
            <a:t> </a:t>
          </a:r>
          <a:r>
            <a:rPr lang="it-IT" sz="1800" b="0" kern="1200" dirty="0" err="1">
              <a:latin typeface="Calibri" charset="0"/>
            </a:rPr>
            <a:t>Berlin</a:t>
          </a:r>
          <a:r>
            <a:rPr lang="it-IT" sz="1800" b="0" kern="1200" dirty="0">
              <a:latin typeface="Calibri" charset="0"/>
            </a:rPr>
            <a:t> </a:t>
          </a:r>
          <a:r>
            <a:rPr lang="it-IT" sz="1800" b="0" kern="1200" dirty="0" err="1">
              <a:latin typeface="Calibri" charset="0"/>
            </a:rPr>
            <a:t>declaration</a:t>
          </a:r>
          <a:endParaRPr lang="en-US" sz="1800" b="0" kern="1200" dirty="0"/>
        </a:p>
      </dsp:txBody>
      <dsp:txXfrm>
        <a:off x="-1602937" y="2805420"/>
        <a:ext cx="5620223" cy="1953816"/>
      </dsp:txXfrm>
    </dsp:sp>
    <dsp:sp modelId="{0C4A2D1D-B402-FB41-A38C-CC93916CD6A3}">
      <dsp:nvSpPr>
        <dsp:cNvPr id="0" name=""/>
        <dsp:cNvSpPr/>
      </dsp:nvSpPr>
      <dsp:spPr>
        <a:xfrm>
          <a:off x="1647366" y="1959543"/>
          <a:ext cx="358121" cy="358121"/>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CAF8E57-67B3-804B-B72D-F17F508FB548}">
      <dsp:nvSpPr>
        <dsp:cNvPr id="0" name=""/>
        <dsp:cNvSpPr/>
      </dsp:nvSpPr>
      <dsp:spPr>
        <a:xfrm>
          <a:off x="158959" y="2138604"/>
          <a:ext cx="4774883" cy="2620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61"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t>2010 signs Granada declaration</a:t>
          </a:r>
        </a:p>
      </dsp:txBody>
      <dsp:txXfrm>
        <a:off x="158959" y="2138604"/>
        <a:ext cx="4774883" cy="2620631"/>
      </dsp:txXfrm>
    </dsp:sp>
    <dsp:sp modelId="{58458862-C08A-AB45-A2AF-D92FD573C208}">
      <dsp:nvSpPr>
        <dsp:cNvPr id="0" name=""/>
        <dsp:cNvSpPr/>
      </dsp:nvSpPr>
      <dsp:spPr>
        <a:xfrm>
          <a:off x="3035088" y="1403708"/>
          <a:ext cx="462574" cy="462574"/>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4BBA42A-1779-5146-BA35-1F8F39E5B7EC}">
      <dsp:nvSpPr>
        <dsp:cNvPr id="0" name=""/>
        <dsp:cNvSpPr/>
      </dsp:nvSpPr>
      <dsp:spPr>
        <a:xfrm>
          <a:off x="1126612" y="1634995"/>
          <a:ext cx="5771701" cy="312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108"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t>2013 signs </a:t>
          </a:r>
          <a:r>
            <a:rPr lang="en-US" sz="1800" b="0" kern="1200" dirty="0" err="1"/>
            <a:t>MedOAnet</a:t>
          </a:r>
          <a:r>
            <a:rPr lang="en-US" sz="1800" b="0" kern="1200" dirty="0"/>
            <a:t> position paper in Rome</a:t>
          </a:r>
        </a:p>
      </dsp:txBody>
      <dsp:txXfrm>
        <a:off x="1126612" y="1634995"/>
        <a:ext cx="5771701" cy="3124240"/>
      </dsp:txXfrm>
    </dsp:sp>
    <dsp:sp modelId="{CC8EED0D-87D3-EA4A-901A-034C11559B8E}">
      <dsp:nvSpPr>
        <dsp:cNvPr id="0" name=""/>
        <dsp:cNvSpPr/>
      </dsp:nvSpPr>
      <dsp:spPr>
        <a:xfrm>
          <a:off x="4463845" y="1032530"/>
          <a:ext cx="589408" cy="589408"/>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70DA7D9-96AE-9942-B281-9B6F7EBFA7E0}">
      <dsp:nvSpPr>
        <dsp:cNvPr id="0" name=""/>
        <dsp:cNvSpPr/>
      </dsp:nvSpPr>
      <dsp:spPr>
        <a:xfrm>
          <a:off x="1774201" y="1327234"/>
          <a:ext cx="7460873" cy="3432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316" tIns="0" rIns="0" bIns="0" numCol="1" spcCol="1270" anchor="t" anchorCtr="0">
          <a:noAutofit/>
        </a:bodyPr>
        <a:lstStyle/>
        <a:p>
          <a:pPr marL="0" lvl="0" indent="0" algn="l" defTabSz="889000">
            <a:lnSpc>
              <a:spcPct val="90000"/>
            </a:lnSpc>
            <a:spcBef>
              <a:spcPct val="0"/>
            </a:spcBef>
            <a:spcAft>
              <a:spcPct val="35000"/>
            </a:spcAft>
            <a:buNone/>
          </a:pPr>
          <a:r>
            <a:rPr lang="en-US" sz="2000" b="0" kern="1200" dirty="0"/>
            <a:t>2014 signs Messina declaration 2.0 </a:t>
          </a:r>
        </a:p>
      </dsp:txBody>
      <dsp:txXfrm>
        <a:off x="1774201" y="1327234"/>
        <a:ext cx="7460873" cy="3432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8E3D2-69FA-274E-89BF-1ED41D73F101}">
      <dsp:nvSpPr>
        <dsp:cNvPr id="0" name=""/>
        <dsp:cNvSpPr/>
      </dsp:nvSpPr>
      <dsp:spPr>
        <a:xfrm>
          <a:off x="1063751" y="1870368"/>
          <a:ext cx="1236726" cy="1061697"/>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Conferenza</a:t>
          </a:r>
          <a:r>
            <a:rPr lang="en-GB" sz="1100" kern="1200" dirty="0"/>
            <a:t> </a:t>
          </a:r>
          <a:r>
            <a:rPr lang="en-GB" sz="1100" kern="1200" dirty="0" err="1"/>
            <a:t>Rettori</a:t>
          </a:r>
          <a:r>
            <a:rPr lang="en-GB" sz="1100" kern="1200" dirty="0"/>
            <a:t> </a:t>
          </a:r>
          <a:r>
            <a:rPr lang="en-GB" sz="1100" kern="1200" dirty="0" err="1"/>
            <a:t>Universita</a:t>
          </a:r>
          <a:r>
            <a:rPr lang="en-GB" sz="1100" kern="1200" dirty="0"/>
            <a:t>' </a:t>
          </a:r>
          <a:r>
            <a:rPr lang="en-GB" sz="1100" kern="1200" dirty="0" err="1"/>
            <a:t>Italiane</a:t>
          </a:r>
          <a:endParaRPr lang="en-GB" sz="1100" kern="1200" dirty="0"/>
        </a:p>
      </dsp:txBody>
      <dsp:txXfrm>
        <a:off x="1255286" y="2034796"/>
        <a:ext cx="853656" cy="732841"/>
      </dsp:txXfrm>
    </dsp:sp>
    <dsp:sp modelId="{1B49D40A-456A-894C-B7E8-8E93BD004372}">
      <dsp:nvSpPr>
        <dsp:cNvPr id="0" name=""/>
        <dsp:cNvSpPr/>
      </dsp:nvSpPr>
      <dsp:spPr>
        <a:xfrm>
          <a:off x="1093469" y="2345242"/>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DC7179-B41D-254E-B782-05A821136CC2}">
      <dsp:nvSpPr>
        <dsp:cNvPr id="0" name=""/>
        <dsp:cNvSpPr/>
      </dsp:nvSpPr>
      <dsp:spPr>
        <a:xfrm>
          <a:off x="0" y="1283544"/>
          <a:ext cx="1236726" cy="1061697"/>
        </a:xfrm>
        <a:prstGeom prst="hexagon">
          <a:avLst>
            <a:gd name="adj" fmla="val 25000"/>
            <a:gd name="vf" fmla="val 115470"/>
          </a:avLst>
        </a:prstGeom>
        <a:solidFill>
          <a:srgbClr val="FF00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96D197-184B-FE4E-891D-E4499F34CAD5}">
      <dsp:nvSpPr>
        <dsp:cNvPr id="0" name=""/>
        <dsp:cNvSpPr/>
      </dsp:nvSpPr>
      <dsp:spPr>
        <a:xfrm>
          <a:off x="846581" y="2203927"/>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247924"/>
              <a:satOff val="-331"/>
              <a:lumOff val="196"/>
              <a:alphaOff val="0"/>
            </a:schemeClr>
          </a:solidFill>
          <a:prstDash val="solid"/>
        </a:ln>
        <a:effectLst/>
      </dsp:spPr>
      <dsp:style>
        <a:lnRef idx="2">
          <a:scrgbClr r="0" g="0" b="0"/>
        </a:lnRef>
        <a:fillRef idx="1">
          <a:scrgbClr r="0" g="0" b="0"/>
        </a:fillRef>
        <a:effectRef idx="0">
          <a:scrgbClr r="0" g="0" b="0"/>
        </a:effectRef>
        <a:fontRef idx="minor"/>
      </dsp:style>
    </dsp:sp>
    <dsp:sp modelId="{0AC1C46E-478F-AE47-9C68-C3B519E59BBE}">
      <dsp:nvSpPr>
        <dsp:cNvPr id="0" name=""/>
        <dsp:cNvSpPr/>
      </dsp:nvSpPr>
      <dsp:spPr>
        <a:xfrm>
          <a:off x="2128265" y="1279873"/>
          <a:ext cx="1236726" cy="1061697"/>
        </a:xfrm>
        <a:prstGeom prst="hexagon">
          <a:avLst>
            <a:gd name="adj" fmla="val 25000"/>
            <a:gd name="vf" fmla="val 115470"/>
          </a:avLst>
        </a:prstGeom>
        <a:solidFill>
          <a:schemeClr val="accent2">
            <a:hueOff val="-523395"/>
            <a:satOff val="-699"/>
            <a:lumOff val="414"/>
            <a:alphaOff val="0"/>
          </a:schemeClr>
        </a:solidFill>
        <a:ln w="25400" cap="flat" cmpd="sng" algn="ctr">
          <a:solidFill>
            <a:schemeClr val="accent2">
              <a:hueOff val="-523395"/>
              <a:satOff val="-699"/>
              <a:lumOff val="4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GB" sz="1100" kern="1200" dirty="0"/>
            <a:t>Consulta </a:t>
          </a:r>
          <a:r>
            <a:rPr lang="en-GB" sz="1100" kern="1200" dirty="0" err="1"/>
            <a:t>dei</a:t>
          </a:r>
          <a:r>
            <a:rPr lang="en-GB" sz="1100" kern="1200" dirty="0"/>
            <a:t> </a:t>
          </a:r>
          <a:r>
            <a:rPr lang="en-GB" sz="1100" kern="1200" dirty="0" err="1"/>
            <a:t>Presidenti</a:t>
          </a:r>
          <a:r>
            <a:rPr lang="en-GB" sz="1100" kern="1200" dirty="0"/>
            <a:t> EPR</a:t>
          </a:r>
        </a:p>
      </dsp:txBody>
      <dsp:txXfrm>
        <a:off x="2319800" y="1444301"/>
        <a:ext cx="853656" cy="732841"/>
      </dsp:txXfrm>
    </dsp:sp>
    <dsp:sp modelId="{7629CD75-13BE-2544-A5FA-1FA8DDF3D62A}">
      <dsp:nvSpPr>
        <dsp:cNvPr id="0" name=""/>
        <dsp:cNvSpPr/>
      </dsp:nvSpPr>
      <dsp:spPr>
        <a:xfrm>
          <a:off x="2979420" y="2198421"/>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495847"/>
              <a:satOff val="-662"/>
              <a:lumOff val="392"/>
              <a:alphaOff val="0"/>
            </a:schemeClr>
          </a:solidFill>
          <a:prstDash val="solid"/>
        </a:ln>
        <a:effectLst/>
      </dsp:spPr>
      <dsp:style>
        <a:lnRef idx="2">
          <a:scrgbClr r="0" g="0" b="0"/>
        </a:lnRef>
        <a:fillRef idx="1">
          <a:scrgbClr r="0" g="0" b="0"/>
        </a:fillRef>
        <a:effectRef idx="0">
          <a:scrgbClr r="0" g="0" b="0"/>
        </a:effectRef>
        <a:fontRef idx="minor"/>
      </dsp:style>
    </dsp:sp>
    <dsp:sp modelId="{A927B3A0-45B8-D64F-BB3A-E08119E7859D}">
      <dsp:nvSpPr>
        <dsp:cNvPr id="0" name=""/>
        <dsp:cNvSpPr/>
      </dsp:nvSpPr>
      <dsp:spPr>
        <a:xfrm>
          <a:off x="3192017" y="1868074"/>
          <a:ext cx="1236726" cy="1061697"/>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accent2">
              <a:hueOff val="-523395"/>
              <a:satOff val="-699"/>
              <a:lumOff val="414"/>
              <a:alphaOff val="0"/>
            </a:schemeClr>
          </a:solidFill>
          <a:prstDash val="solid"/>
        </a:ln>
        <a:effectLst/>
      </dsp:spPr>
      <dsp:style>
        <a:lnRef idx="2">
          <a:scrgbClr r="0" g="0" b="0"/>
        </a:lnRef>
        <a:fillRef idx="1">
          <a:scrgbClr r="0" g="0" b="0"/>
        </a:fillRef>
        <a:effectRef idx="0">
          <a:scrgbClr r="0" g="0" b="0"/>
        </a:effectRef>
        <a:fontRef idx="minor"/>
      </dsp:style>
    </dsp:sp>
    <dsp:sp modelId="{1B9B4B5A-423D-6D49-88FF-11412BFE5882}">
      <dsp:nvSpPr>
        <dsp:cNvPr id="0" name=""/>
        <dsp:cNvSpPr/>
      </dsp:nvSpPr>
      <dsp:spPr>
        <a:xfrm>
          <a:off x="3221736" y="2340654"/>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743771"/>
              <a:satOff val="-993"/>
              <a:lumOff val="588"/>
              <a:alphaOff val="0"/>
            </a:schemeClr>
          </a:solidFill>
          <a:prstDash val="solid"/>
        </a:ln>
        <a:effectLst/>
      </dsp:spPr>
      <dsp:style>
        <a:lnRef idx="2">
          <a:scrgbClr r="0" g="0" b="0"/>
        </a:lnRef>
        <a:fillRef idx="1">
          <a:scrgbClr r="0" g="0" b="0"/>
        </a:fillRef>
        <a:effectRef idx="0">
          <a:scrgbClr r="0" g="0" b="0"/>
        </a:effectRef>
        <a:fontRef idx="minor"/>
      </dsp:style>
    </dsp:sp>
    <dsp:sp modelId="{DEF80144-E842-E445-9D9D-7272FF1D7221}">
      <dsp:nvSpPr>
        <dsp:cNvPr id="0" name=""/>
        <dsp:cNvSpPr/>
      </dsp:nvSpPr>
      <dsp:spPr>
        <a:xfrm>
          <a:off x="1063751" y="696260"/>
          <a:ext cx="1236726" cy="1061697"/>
        </a:xfrm>
        <a:prstGeom prst="hexagon">
          <a:avLst>
            <a:gd name="adj" fmla="val 25000"/>
            <a:gd name="vf" fmla="val 115470"/>
          </a:avLst>
        </a:prstGeom>
        <a:solidFill>
          <a:schemeClr val="accent2">
            <a:hueOff val="-1046789"/>
            <a:satOff val="-1398"/>
            <a:lumOff val="828"/>
            <a:alphaOff val="0"/>
          </a:schemeClr>
        </a:solidFill>
        <a:ln w="25400" cap="flat" cmpd="sng" algn="ctr">
          <a:solidFill>
            <a:schemeClr val="accent2">
              <a:hueOff val="-1046789"/>
              <a:satOff val="-1398"/>
              <a:lumOff val="8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Associazione</a:t>
          </a:r>
          <a:r>
            <a:rPr lang="en-GB" sz="1100" kern="1200" dirty="0"/>
            <a:t> </a:t>
          </a:r>
          <a:r>
            <a:rPr lang="en-GB" sz="1100" kern="1200" dirty="0" err="1"/>
            <a:t>Italiana</a:t>
          </a:r>
          <a:r>
            <a:rPr lang="en-GB" sz="1100" kern="1200" dirty="0"/>
            <a:t> </a:t>
          </a:r>
          <a:r>
            <a:rPr lang="en-GB" sz="1100" kern="1200" dirty="0" err="1"/>
            <a:t>Editori</a:t>
          </a:r>
          <a:endParaRPr lang="en-GB" sz="1100" kern="1200" dirty="0"/>
        </a:p>
      </dsp:txBody>
      <dsp:txXfrm>
        <a:off x="1255286" y="860688"/>
        <a:ext cx="853656" cy="732841"/>
      </dsp:txXfrm>
    </dsp:sp>
    <dsp:sp modelId="{21477E43-9F1B-C342-98FD-5CD42C905595}">
      <dsp:nvSpPr>
        <dsp:cNvPr id="0" name=""/>
        <dsp:cNvSpPr/>
      </dsp:nvSpPr>
      <dsp:spPr>
        <a:xfrm>
          <a:off x="1905761" y="710943"/>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991695"/>
              <a:satOff val="-1324"/>
              <a:lumOff val="784"/>
              <a:alphaOff val="0"/>
            </a:schemeClr>
          </a:solidFill>
          <a:prstDash val="solid"/>
        </a:ln>
        <a:effectLst/>
      </dsp:spPr>
      <dsp:style>
        <a:lnRef idx="2">
          <a:scrgbClr r="0" g="0" b="0"/>
        </a:lnRef>
        <a:fillRef idx="1">
          <a:scrgbClr r="0" g="0" b="0"/>
        </a:fillRef>
        <a:effectRef idx="0">
          <a:scrgbClr r="0" g="0" b="0"/>
        </a:effectRef>
        <a:fontRef idx="minor"/>
      </dsp:style>
    </dsp:sp>
    <dsp:sp modelId="{851A90ED-066F-A845-8C8A-C46EC81F306A}">
      <dsp:nvSpPr>
        <dsp:cNvPr id="0" name=""/>
        <dsp:cNvSpPr/>
      </dsp:nvSpPr>
      <dsp:spPr>
        <a:xfrm>
          <a:off x="2128265" y="106224"/>
          <a:ext cx="1236726" cy="1061697"/>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6000" r="-136000"/>
          </a:stretch>
        </a:blipFill>
        <a:ln w="25400" cap="flat" cmpd="sng" algn="ctr">
          <a:solidFill>
            <a:schemeClr val="accent2">
              <a:hueOff val="-1046789"/>
              <a:satOff val="-1398"/>
              <a:lumOff val="828"/>
              <a:alphaOff val="0"/>
            </a:schemeClr>
          </a:solidFill>
          <a:prstDash val="solid"/>
        </a:ln>
        <a:effectLst/>
      </dsp:spPr>
      <dsp:style>
        <a:lnRef idx="2">
          <a:scrgbClr r="0" g="0" b="0"/>
        </a:lnRef>
        <a:fillRef idx="1">
          <a:scrgbClr r="0" g="0" b="0"/>
        </a:fillRef>
        <a:effectRef idx="0">
          <a:scrgbClr r="0" g="0" b="0"/>
        </a:effectRef>
        <a:fontRef idx="minor"/>
      </dsp:style>
    </dsp:sp>
    <dsp:sp modelId="{ADAFDDEB-2A39-A24C-82E8-C75C885FAD49}">
      <dsp:nvSpPr>
        <dsp:cNvPr id="0" name=""/>
        <dsp:cNvSpPr/>
      </dsp:nvSpPr>
      <dsp:spPr>
        <a:xfrm>
          <a:off x="2163317" y="576510"/>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1239619"/>
              <a:satOff val="-1655"/>
              <a:lumOff val="981"/>
              <a:alphaOff val="0"/>
            </a:schemeClr>
          </a:solidFill>
          <a:prstDash val="solid"/>
        </a:ln>
        <a:effectLst/>
      </dsp:spPr>
      <dsp:style>
        <a:lnRef idx="2">
          <a:scrgbClr r="0" g="0" b="0"/>
        </a:lnRef>
        <a:fillRef idx="1">
          <a:scrgbClr r="0" g="0" b="0"/>
        </a:fillRef>
        <a:effectRef idx="0">
          <a:scrgbClr r="0" g="0" b="0"/>
        </a:effectRef>
        <a:fontRef idx="minor"/>
      </dsp:style>
    </dsp:sp>
    <dsp:sp modelId="{21BE472C-9C72-A249-A5D4-4F7C4A488135}">
      <dsp:nvSpPr>
        <dsp:cNvPr id="0" name=""/>
        <dsp:cNvSpPr/>
      </dsp:nvSpPr>
      <dsp:spPr>
        <a:xfrm>
          <a:off x="3192017" y="694425"/>
          <a:ext cx="1236726" cy="1061697"/>
        </a:xfrm>
        <a:prstGeom prst="hexagon">
          <a:avLst>
            <a:gd name="adj" fmla="val 25000"/>
            <a:gd name="vf" fmla="val 115470"/>
          </a:avLst>
        </a:prstGeom>
        <a:solidFill>
          <a:schemeClr val="accent2">
            <a:hueOff val="-1570184"/>
            <a:satOff val="-2097"/>
            <a:lumOff val="1242"/>
            <a:alphaOff val="0"/>
          </a:schemeClr>
        </a:solidFill>
        <a:ln w="25400" cap="flat" cmpd="sng" algn="ctr">
          <a:solidFill>
            <a:schemeClr val="accent2">
              <a:hueOff val="-1570184"/>
              <a:satOff val="-2097"/>
              <a:lumOff val="12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GB" sz="1100" kern="1200" dirty="0"/>
            <a:t>CODIGER</a:t>
          </a:r>
        </a:p>
      </dsp:txBody>
      <dsp:txXfrm>
        <a:off x="3383552" y="858853"/>
        <a:ext cx="853656" cy="732841"/>
      </dsp:txXfrm>
    </dsp:sp>
    <dsp:sp modelId="{72C93C22-23F6-0340-B254-0031D7F3740C}">
      <dsp:nvSpPr>
        <dsp:cNvPr id="0" name=""/>
        <dsp:cNvSpPr/>
      </dsp:nvSpPr>
      <dsp:spPr>
        <a:xfrm>
          <a:off x="4261865" y="1164711"/>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1487542"/>
              <a:satOff val="-1986"/>
              <a:lumOff val="1177"/>
              <a:alphaOff val="0"/>
            </a:schemeClr>
          </a:solidFill>
          <a:prstDash val="solid"/>
        </a:ln>
        <a:effectLst/>
      </dsp:spPr>
      <dsp:style>
        <a:lnRef idx="2">
          <a:scrgbClr r="0" g="0" b="0"/>
        </a:lnRef>
        <a:fillRef idx="1">
          <a:scrgbClr r="0" g="0" b="0"/>
        </a:fillRef>
        <a:effectRef idx="0">
          <a:scrgbClr r="0" g="0" b="0"/>
        </a:effectRef>
        <a:fontRef idx="minor"/>
      </dsp:style>
    </dsp:sp>
    <dsp:sp modelId="{1DC147D3-9370-3A4E-9B8C-21F9D452702A}">
      <dsp:nvSpPr>
        <dsp:cNvPr id="0" name=""/>
        <dsp:cNvSpPr/>
      </dsp:nvSpPr>
      <dsp:spPr>
        <a:xfrm>
          <a:off x="4255769" y="1291344"/>
          <a:ext cx="1236726" cy="1061697"/>
        </a:xfrm>
        <a:prstGeom prst="hexagon">
          <a:avLst>
            <a:gd name="adj" fmla="val 25000"/>
            <a:gd name="vf" fmla="val 115470"/>
          </a:avLst>
        </a:prstGeom>
        <a:solidFill>
          <a:schemeClr val="tx1">
            <a:lumMod val="75000"/>
            <a:lumOff val="25000"/>
            <a:alpha val="90000"/>
          </a:schemeClr>
        </a:solidFill>
        <a:ln w="25400" cap="flat" cmpd="sng" algn="ctr">
          <a:solidFill>
            <a:schemeClr val="accent2">
              <a:hueOff val="-1570184"/>
              <a:satOff val="-2097"/>
              <a:lumOff val="1242"/>
              <a:alphaOff val="0"/>
            </a:schemeClr>
          </a:solidFill>
          <a:prstDash val="solid"/>
        </a:ln>
        <a:effectLst/>
      </dsp:spPr>
      <dsp:style>
        <a:lnRef idx="2">
          <a:scrgbClr r="0" g="0" b="0"/>
        </a:lnRef>
        <a:fillRef idx="1">
          <a:scrgbClr r="0" g="0" b="0"/>
        </a:fillRef>
        <a:effectRef idx="0">
          <a:scrgbClr r="0" g="0" b="0"/>
        </a:effectRef>
        <a:fontRef idx="minor"/>
      </dsp:style>
    </dsp:sp>
    <dsp:sp modelId="{AC7C3ED0-6894-C740-A401-586C3A955ECF}">
      <dsp:nvSpPr>
        <dsp:cNvPr id="0" name=""/>
        <dsp:cNvSpPr/>
      </dsp:nvSpPr>
      <dsp:spPr>
        <a:xfrm>
          <a:off x="4496562" y="1310155"/>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1735466"/>
              <a:satOff val="-2317"/>
              <a:lumOff val="1373"/>
              <a:alphaOff val="0"/>
            </a:schemeClr>
          </a:solidFill>
          <a:prstDash val="solid"/>
        </a:ln>
        <a:effectLst/>
      </dsp:spPr>
      <dsp:style>
        <a:lnRef idx="2">
          <a:scrgbClr r="0" g="0" b="0"/>
        </a:lnRef>
        <a:fillRef idx="1">
          <a:scrgbClr r="0" g="0" b="0"/>
        </a:fillRef>
        <a:effectRef idx="0">
          <a:scrgbClr r="0" g="0" b="0"/>
        </a:effectRef>
        <a:fontRef idx="minor"/>
      </dsp:style>
    </dsp:sp>
    <dsp:sp modelId="{F109227D-9D6B-6E4F-8D89-33E8DED3DFF4}">
      <dsp:nvSpPr>
        <dsp:cNvPr id="0" name=""/>
        <dsp:cNvSpPr/>
      </dsp:nvSpPr>
      <dsp:spPr>
        <a:xfrm>
          <a:off x="4255769" y="117236"/>
          <a:ext cx="1236726" cy="1061697"/>
        </a:xfrm>
        <a:prstGeom prst="hexagon">
          <a:avLst>
            <a:gd name="adj" fmla="val 25000"/>
            <a:gd name="vf" fmla="val 115470"/>
          </a:avLst>
        </a:prstGeom>
        <a:solidFill>
          <a:schemeClr val="accent2">
            <a:hueOff val="-2093578"/>
            <a:satOff val="-2796"/>
            <a:lumOff val="1656"/>
            <a:alphaOff val="0"/>
          </a:schemeClr>
        </a:solidFill>
        <a:ln w="25400" cap="flat" cmpd="sng" algn="ctr">
          <a:solidFill>
            <a:schemeClr val="accent2">
              <a:hueOff val="-2093578"/>
              <a:satOff val="-2796"/>
              <a:lumOff val="16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Associazione</a:t>
          </a:r>
          <a:r>
            <a:rPr lang="en-GB" sz="1100" kern="1200" dirty="0"/>
            <a:t> </a:t>
          </a:r>
          <a:r>
            <a:rPr lang="en-GB" sz="1100" kern="1200" dirty="0" err="1"/>
            <a:t>Italiana</a:t>
          </a:r>
          <a:r>
            <a:rPr lang="en-GB" sz="1100" kern="1200" dirty="0"/>
            <a:t> per la </a:t>
          </a:r>
          <a:r>
            <a:rPr lang="en-GB" sz="1100" kern="1200" dirty="0" err="1"/>
            <a:t>Promozione</a:t>
          </a:r>
          <a:r>
            <a:rPr lang="en-GB" sz="1100" kern="1200" dirty="0"/>
            <a:t> </a:t>
          </a:r>
          <a:r>
            <a:rPr lang="en-GB" sz="1100" kern="1200" dirty="0" err="1"/>
            <a:t>Scienza</a:t>
          </a:r>
          <a:r>
            <a:rPr lang="en-GB" sz="1100" kern="1200" dirty="0"/>
            <a:t> Aperta</a:t>
          </a:r>
        </a:p>
      </dsp:txBody>
      <dsp:txXfrm>
        <a:off x="4447304" y="281664"/>
        <a:ext cx="853656" cy="732841"/>
      </dsp:txXfrm>
    </dsp:sp>
    <dsp:sp modelId="{7E750798-F95A-A349-BE76-9B1DDABB33A6}">
      <dsp:nvSpPr>
        <dsp:cNvPr id="0" name=""/>
        <dsp:cNvSpPr/>
      </dsp:nvSpPr>
      <dsp:spPr>
        <a:xfrm>
          <a:off x="5325618" y="593486"/>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1983390"/>
              <a:satOff val="-2648"/>
              <a:lumOff val="1569"/>
              <a:alphaOff val="0"/>
            </a:schemeClr>
          </a:solidFill>
          <a:prstDash val="solid"/>
        </a:ln>
        <a:effectLst/>
      </dsp:spPr>
      <dsp:style>
        <a:lnRef idx="2">
          <a:scrgbClr r="0" g="0" b="0"/>
        </a:lnRef>
        <a:fillRef idx="1">
          <a:scrgbClr r="0" g="0" b="0"/>
        </a:fillRef>
        <a:effectRef idx="0">
          <a:scrgbClr r="0" g="0" b="0"/>
        </a:effectRef>
        <a:fontRef idx="minor"/>
      </dsp:style>
    </dsp:sp>
    <dsp:sp modelId="{BDF920D6-50E8-5D4C-B130-C9FE09345C2F}">
      <dsp:nvSpPr>
        <dsp:cNvPr id="0" name=""/>
        <dsp:cNvSpPr/>
      </dsp:nvSpPr>
      <dsp:spPr>
        <a:xfrm>
          <a:off x="5320284" y="710025"/>
          <a:ext cx="1236726" cy="1061697"/>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25400" cap="flat" cmpd="sng" algn="ctr">
          <a:solidFill>
            <a:schemeClr val="accent2">
              <a:hueOff val="-2093578"/>
              <a:satOff val="-2796"/>
              <a:lumOff val="1656"/>
              <a:alphaOff val="0"/>
            </a:schemeClr>
          </a:solidFill>
          <a:prstDash val="solid"/>
        </a:ln>
        <a:effectLst/>
      </dsp:spPr>
      <dsp:style>
        <a:lnRef idx="2">
          <a:scrgbClr r="0" g="0" b="0"/>
        </a:lnRef>
        <a:fillRef idx="1">
          <a:scrgbClr r="0" g="0" b="0"/>
        </a:fillRef>
        <a:effectRef idx="0">
          <a:scrgbClr r="0" g="0" b="0"/>
        </a:effectRef>
        <a:fontRef idx="minor"/>
      </dsp:style>
    </dsp:sp>
    <dsp:sp modelId="{5A5141C8-03AA-A648-9E4E-6BB7EA352476}">
      <dsp:nvSpPr>
        <dsp:cNvPr id="0" name=""/>
        <dsp:cNvSpPr/>
      </dsp:nvSpPr>
      <dsp:spPr>
        <a:xfrm>
          <a:off x="5566410" y="733424"/>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2231314"/>
              <a:satOff val="-2979"/>
              <a:lumOff val="1765"/>
              <a:alphaOff val="0"/>
            </a:schemeClr>
          </a:solidFill>
          <a:prstDash val="solid"/>
        </a:ln>
        <a:effectLst/>
      </dsp:spPr>
      <dsp:style>
        <a:lnRef idx="2">
          <a:scrgbClr r="0" g="0" b="0"/>
        </a:lnRef>
        <a:fillRef idx="1">
          <a:scrgbClr r="0" g="0" b="0"/>
        </a:fillRef>
        <a:effectRef idx="0">
          <a:scrgbClr r="0" g="0" b="0"/>
        </a:effectRef>
        <a:fontRef idx="minor"/>
      </dsp:style>
    </dsp:sp>
    <dsp:sp modelId="{0FF22F45-C609-C749-BE10-C62453402FAF}">
      <dsp:nvSpPr>
        <dsp:cNvPr id="0" name=""/>
        <dsp:cNvSpPr/>
      </dsp:nvSpPr>
      <dsp:spPr>
        <a:xfrm>
          <a:off x="5320284" y="1881839"/>
          <a:ext cx="1236726" cy="1061697"/>
        </a:xfrm>
        <a:prstGeom prst="hexagon">
          <a:avLst>
            <a:gd name="adj" fmla="val 25000"/>
            <a:gd name="vf" fmla="val 115470"/>
          </a:avLst>
        </a:prstGeom>
        <a:solidFill>
          <a:schemeClr val="accent2">
            <a:hueOff val="-2616973"/>
            <a:satOff val="-3494"/>
            <a:lumOff val="2070"/>
            <a:alphaOff val="0"/>
          </a:schemeClr>
        </a:solidFill>
        <a:ln w="25400" cap="flat" cmpd="sng" algn="ctr">
          <a:solidFill>
            <a:schemeClr val="accent2">
              <a:hueOff val="-2616973"/>
              <a:satOff val="-3494"/>
              <a:lumOff val="20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MUR, MITE, MISE</a:t>
          </a:r>
        </a:p>
      </dsp:txBody>
      <dsp:txXfrm>
        <a:off x="5511819" y="2046267"/>
        <a:ext cx="853656" cy="732841"/>
      </dsp:txXfrm>
    </dsp:sp>
    <dsp:sp modelId="{1C4E6111-37AD-6843-B263-507A4278EEEB}">
      <dsp:nvSpPr>
        <dsp:cNvPr id="0" name=""/>
        <dsp:cNvSpPr/>
      </dsp:nvSpPr>
      <dsp:spPr>
        <a:xfrm>
          <a:off x="5564886" y="2811857"/>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2479238"/>
              <a:satOff val="-3311"/>
              <a:lumOff val="1961"/>
              <a:alphaOff val="0"/>
            </a:schemeClr>
          </a:solidFill>
          <a:prstDash val="solid"/>
        </a:ln>
        <a:effectLst/>
      </dsp:spPr>
      <dsp:style>
        <a:lnRef idx="2">
          <a:scrgbClr r="0" g="0" b="0"/>
        </a:lnRef>
        <a:fillRef idx="1">
          <a:scrgbClr r="0" g="0" b="0"/>
        </a:fillRef>
        <a:effectRef idx="0">
          <a:scrgbClr r="0" g="0" b="0"/>
        </a:effectRef>
        <a:fontRef idx="minor"/>
      </dsp:style>
    </dsp:sp>
    <dsp:sp modelId="{3A4E6188-4671-9946-92A6-ADAE3EEAD9E9}">
      <dsp:nvSpPr>
        <dsp:cNvPr id="0" name=""/>
        <dsp:cNvSpPr/>
      </dsp:nvSpPr>
      <dsp:spPr>
        <a:xfrm>
          <a:off x="4255769" y="2463157"/>
          <a:ext cx="1236726" cy="1061697"/>
        </a:xfrm>
        <a:prstGeom prst="hexagon">
          <a:avLst>
            <a:gd name="adj" fmla="val 25000"/>
            <a:gd name="vf" fmla="val 115470"/>
          </a:avLst>
        </a:prstGeom>
        <a:solidFill>
          <a:srgbClr val="0070C0">
            <a:alpha val="90000"/>
          </a:srgbClr>
        </a:solidFill>
        <a:ln w="25400" cap="flat" cmpd="sng" algn="ctr">
          <a:solidFill>
            <a:schemeClr val="accent2">
              <a:hueOff val="-2616973"/>
              <a:satOff val="-3494"/>
              <a:lumOff val="2070"/>
              <a:alphaOff val="0"/>
            </a:schemeClr>
          </a:solidFill>
          <a:prstDash val="solid"/>
        </a:ln>
        <a:effectLst/>
      </dsp:spPr>
      <dsp:style>
        <a:lnRef idx="2">
          <a:scrgbClr r="0" g="0" b="0"/>
        </a:lnRef>
        <a:fillRef idx="1">
          <a:scrgbClr r="0" g="0" b="0"/>
        </a:fillRef>
        <a:effectRef idx="0">
          <a:scrgbClr r="0" g="0" b="0"/>
        </a:effectRef>
        <a:fontRef idx="minor"/>
      </dsp:style>
    </dsp:sp>
    <dsp:sp modelId="{5C2AA12B-C665-B74F-8F72-3DF9E4A84848}">
      <dsp:nvSpPr>
        <dsp:cNvPr id="0" name=""/>
        <dsp:cNvSpPr/>
      </dsp:nvSpPr>
      <dsp:spPr>
        <a:xfrm>
          <a:off x="5335524" y="2928854"/>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2727161"/>
              <a:satOff val="-3642"/>
              <a:lumOff val="2157"/>
              <a:alphaOff val="0"/>
            </a:schemeClr>
          </a:solidFill>
          <a:prstDash val="solid"/>
        </a:ln>
        <a:effectLst/>
      </dsp:spPr>
      <dsp:style>
        <a:lnRef idx="2">
          <a:scrgbClr r="0" g="0" b="0"/>
        </a:lnRef>
        <a:fillRef idx="1">
          <a:scrgbClr r="0" g="0" b="0"/>
        </a:fillRef>
        <a:effectRef idx="0">
          <a:scrgbClr r="0" g="0" b="0"/>
        </a:effectRef>
        <a:fontRef idx="minor"/>
      </dsp:style>
    </dsp:sp>
    <dsp:sp modelId="{2D93074C-4959-C346-9DF6-D6C23B37A9B1}">
      <dsp:nvSpPr>
        <dsp:cNvPr id="0" name=""/>
        <dsp:cNvSpPr/>
      </dsp:nvSpPr>
      <dsp:spPr>
        <a:xfrm>
          <a:off x="2127503" y="2456275"/>
          <a:ext cx="1236726" cy="1061697"/>
        </a:xfrm>
        <a:prstGeom prst="hexagon">
          <a:avLst>
            <a:gd name="adj" fmla="val 25000"/>
            <a:gd name="vf" fmla="val 115470"/>
          </a:avLst>
        </a:prstGeom>
        <a:solidFill>
          <a:schemeClr val="accent2">
            <a:hueOff val="-3140368"/>
            <a:satOff val="-4193"/>
            <a:lumOff val="2484"/>
            <a:alphaOff val="0"/>
          </a:schemeClr>
        </a:solidFill>
        <a:ln w="25400" cap="flat" cmpd="sng" algn="ctr">
          <a:solidFill>
            <a:schemeClr val="accent2">
              <a:hueOff val="-3140368"/>
              <a:satOff val="-4193"/>
              <a:lumOff val="24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GB" sz="1100" kern="1200" dirty="0"/>
            <a:t>EU</a:t>
          </a:r>
        </a:p>
      </dsp:txBody>
      <dsp:txXfrm>
        <a:off x="2319038" y="2620703"/>
        <a:ext cx="853656" cy="732841"/>
      </dsp:txXfrm>
    </dsp:sp>
    <dsp:sp modelId="{6B050ED3-2D33-A24B-9F8D-6A30E4830620}">
      <dsp:nvSpPr>
        <dsp:cNvPr id="0" name=""/>
        <dsp:cNvSpPr/>
      </dsp:nvSpPr>
      <dsp:spPr>
        <a:xfrm>
          <a:off x="2162555" y="2927019"/>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2975085"/>
              <a:satOff val="-3973"/>
              <a:lumOff val="2353"/>
              <a:alphaOff val="0"/>
            </a:schemeClr>
          </a:solidFill>
          <a:prstDash val="solid"/>
        </a:ln>
        <a:effectLst/>
      </dsp:spPr>
      <dsp:style>
        <a:lnRef idx="2">
          <a:scrgbClr r="0" g="0" b="0"/>
        </a:lnRef>
        <a:fillRef idx="1">
          <a:scrgbClr r="0" g="0" b="0"/>
        </a:fillRef>
        <a:effectRef idx="0">
          <a:scrgbClr r="0" g="0" b="0"/>
        </a:effectRef>
        <a:fontRef idx="minor"/>
      </dsp:style>
    </dsp:sp>
    <dsp:sp modelId="{F80B4F67-C595-E542-BB55-8B5710482196}">
      <dsp:nvSpPr>
        <dsp:cNvPr id="0" name=""/>
        <dsp:cNvSpPr/>
      </dsp:nvSpPr>
      <dsp:spPr>
        <a:xfrm>
          <a:off x="1062989" y="3046770"/>
          <a:ext cx="1236726" cy="1061697"/>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4000" r="-14000"/>
          </a:stretch>
        </a:blipFill>
        <a:ln w="25400" cap="flat" cmpd="sng" algn="ctr">
          <a:solidFill>
            <a:schemeClr val="accent2">
              <a:hueOff val="-3140368"/>
              <a:satOff val="-4193"/>
              <a:lumOff val="2484"/>
              <a:alphaOff val="0"/>
            </a:schemeClr>
          </a:solidFill>
          <a:prstDash val="solid"/>
        </a:ln>
        <a:effectLst/>
      </dsp:spPr>
      <dsp:style>
        <a:lnRef idx="2">
          <a:scrgbClr r="0" g="0" b="0"/>
        </a:lnRef>
        <a:fillRef idx="1">
          <a:scrgbClr r="0" g="0" b="0"/>
        </a:fillRef>
        <a:effectRef idx="0">
          <a:scrgbClr r="0" g="0" b="0"/>
        </a:effectRef>
        <a:fontRef idx="minor"/>
      </dsp:style>
    </dsp:sp>
    <dsp:sp modelId="{86BB6351-9138-804C-913E-B90A28A301D9}">
      <dsp:nvSpPr>
        <dsp:cNvPr id="0" name=""/>
        <dsp:cNvSpPr/>
      </dsp:nvSpPr>
      <dsp:spPr>
        <a:xfrm>
          <a:off x="1904999" y="3061452"/>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3223009"/>
              <a:satOff val="-4304"/>
              <a:lumOff val="2549"/>
              <a:alphaOff val="0"/>
            </a:schemeClr>
          </a:solidFill>
          <a:prstDash val="solid"/>
        </a:ln>
        <a:effectLst/>
      </dsp:spPr>
      <dsp:style>
        <a:lnRef idx="2">
          <a:scrgbClr r="0" g="0" b="0"/>
        </a:lnRef>
        <a:fillRef idx="1">
          <a:scrgbClr r="0" g="0" b="0"/>
        </a:fillRef>
        <a:effectRef idx="0">
          <a:scrgbClr r="0" g="0" b="0"/>
        </a:effectRef>
        <a:fontRef idx="minor"/>
      </dsp:style>
    </dsp:sp>
    <dsp:sp modelId="{11D28FCE-DFA7-7448-BB4C-12743CF0B5FA}">
      <dsp:nvSpPr>
        <dsp:cNvPr id="0" name=""/>
        <dsp:cNvSpPr/>
      </dsp:nvSpPr>
      <dsp:spPr>
        <a:xfrm>
          <a:off x="6378702" y="2476922"/>
          <a:ext cx="1236726" cy="1061697"/>
        </a:xfrm>
        <a:prstGeom prst="hexagon">
          <a:avLst>
            <a:gd name="adj" fmla="val 25000"/>
            <a:gd name="vf" fmla="val 115470"/>
          </a:avLst>
        </a:prstGeom>
        <a:solidFill>
          <a:schemeClr val="accent2">
            <a:hueOff val="-3663762"/>
            <a:satOff val="-4892"/>
            <a:lumOff val="2898"/>
            <a:alphaOff val="0"/>
          </a:schemeClr>
        </a:solidFill>
        <a:ln w="25400" cap="flat" cmpd="sng" algn="ctr">
          <a:solidFill>
            <a:schemeClr val="accent2">
              <a:hueOff val="-3663762"/>
              <a:satOff val="-4892"/>
              <a:lumOff val="28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GB" sz="1100" kern="1200" dirty="0"/>
            <a:t>CODAU</a:t>
          </a:r>
        </a:p>
      </dsp:txBody>
      <dsp:txXfrm>
        <a:off x="6570237" y="2641350"/>
        <a:ext cx="853656" cy="732841"/>
      </dsp:txXfrm>
    </dsp:sp>
    <dsp:sp modelId="{AF4D1F61-ACF4-2546-AE0B-66E0DCA29A8F}">
      <dsp:nvSpPr>
        <dsp:cNvPr id="0" name=""/>
        <dsp:cNvSpPr/>
      </dsp:nvSpPr>
      <dsp:spPr>
        <a:xfrm>
          <a:off x="6624065" y="3406940"/>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3470932"/>
              <a:satOff val="-4635"/>
              <a:lumOff val="2745"/>
              <a:alphaOff val="0"/>
            </a:schemeClr>
          </a:solidFill>
          <a:prstDash val="solid"/>
        </a:ln>
        <a:effectLst/>
      </dsp:spPr>
      <dsp:style>
        <a:lnRef idx="2">
          <a:scrgbClr r="0" g="0" b="0"/>
        </a:lnRef>
        <a:fillRef idx="1">
          <a:scrgbClr r="0" g="0" b="0"/>
        </a:fillRef>
        <a:effectRef idx="0">
          <a:scrgbClr r="0" g="0" b="0"/>
        </a:effectRef>
        <a:fontRef idx="minor"/>
      </dsp:style>
    </dsp:sp>
    <dsp:sp modelId="{C728D1CF-BB77-A845-A7FA-61D3631F2813}">
      <dsp:nvSpPr>
        <dsp:cNvPr id="0" name=""/>
        <dsp:cNvSpPr/>
      </dsp:nvSpPr>
      <dsp:spPr>
        <a:xfrm>
          <a:off x="5314949" y="3057781"/>
          <a:ext cx="1236726" cy="1061697"/>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5000" r="-65000"/>
          </a:stretch>
        </a:blipFill>
        <a:ln w="25400" cap="flat" cmpd="sng" algn="ctr">
          <a:solidFill>
            <a:schemeClr val="accent2">
              <a:hueOff val="-3663762"/>
              <a:satOff val="-4892"/>
              <a:lumOff val="2898"/>
              <a:alphaOff val="0"/>
            </a:schemeClr>
          </a:solidFill>
          <a:prstDash val="solid"/>
        </a:ln>
        <a:effectLst/>
      </dsp:spPr>
      <dsp:style>
        <a:lnRef idx="2">
          <a:scrgbClr r="0" g="0" b="0"/>
        </a:lnRef>
        <a:fillRef idx="1">
          <a:scrgbClr r="0" g="0" b="0"/>
        </a:fillRef>
        <a:effectRef idx="0">
          <a:scrgbClr r="0" g="0" b="0"/>
        </a:effectRef>
        <a:fontRef idx="minor"/>
      </dsp:style>
    </dsp:sp>
    <dsp:sp modelId="{3C9ABEF5-BAEA-AB44-A136-E11037A3B77D}">
      <dsp:nvSpPr>
        <dsp:cNvPr id="0" name=""/>
        <dsp:cNvSpPr/>
      </dsp:nvSpPr>
      <dsp:spPr>
        <a:xfrm>
          <a:off x="6394704" y="3523938"/>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3718856"/>
              <a:satOff val="-4966"/>
              <a:lumOff val="2942"/>
              <a:alphaOff val="0"/>
            </a:schemeClr>
          </a:solidFill>
          <a:prstDash val="solid"/>
        </a:ln>
        <a:effectLst/>
      </dsp:spPr>
      <dsp:style>
        <a:lnRef idx="2">
          <a:scrgbClr r="0" g="0" b="0"/>
        </a:lnRef>
        <a:fillRef idx="1">
          <a:scrgbClr r="0" g="0" b="0"/>
        </a:fillRef>
        <a:effectRef idx="0">
          <a:scrgbClr r="0" g="0" b="0"/>
        </a:effectRef>
        <a:fontRef idx="minor"/>
      </dsp:style>
    </dsp:sp>
    <dsp:sp modelId="{B4E75823-7831-E249-AE4A-AA08E346D851}">
      <dsp:nvSpPr>
        <dsp:cNvPr id="0" name=""/>
        <dsp:cNvSpPr/>
      </dsp:nvSpPr>
      <dsp:spPr>
        <a:xfrm>
          <a:off x="6383274" y="129165"/>
          <a:ext cx="1236726" cy="1061697"/>
        </a:xfrm>
        <a:prstGeom prst="hexagon">
          <a:avLst>
            <a:gd name="adj" fmla="val 25000"/>
            <a:gd name="vf" fmla="val 115470"/>
          </a:avLst>
        </a:prstGeom>
        <a:solidFill>
          <a:schemeClr val="accent2">
            <a:hueOff val="-4187157"/>
            <a:satOff val="-5591"/>
            <a:lumOff val="3312"/>
            <a:alphaOff val="0"/>
          </a:schemeClr>
        </a:solidFill>
        <a:ln w="25400" cap="flat" cmpd="sng" algn="ctr">
          <a:solidFill>
            <a:schemeClr val="accent2">
              <a:hueOff val="-4187157"/>
              <a:satOff val="-5591"/>
              <a:lumOff val="33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Societa</a:t>
          </a:r>
          <a:r>
            <a:rPr lang="en-GB" sz="1100" kern="1200" dirty="0"/>
            <a:t>' </a:t>
          </a:r>
          <a:r>
            <a:rPr lang="en-GB" sz="1100" kern="1200" dirty="0" err="1"/>
            <a:t>Scientifiche</a:t>
          </a:r>
          <a:endParaRPr lang="en-GB" sz="1100" kern="1200" dirty="0"/>
        </a:p>
      </dsp:txBody>
      <dsp:txXfrm>
        <a:off x="6574809" y="293593"/>
        <a:ext cx="853656" cy="732841"/>
      </dsp:txXfrm>
    </dsp:sp>
    <dsp:sp modelId="{397A043B-AB72-6B4B-9899-D34932256591}">
      <dsp:nvSpPr>
        <dsp:cNvPr id="0" name=""/>
        <dsp:cNvSpPr/>
      </dsp:nvSpPr>
      <dsp:spPr>
        <a:xfrm>
          <a:off x="7239000" y="1062395"/>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3966780"/>
              <a:satOff val="-5297"/>
              <a:lumOff val="3138"/>
              <a:alphaOff val="0"/>
            </a:schemeClr>
          </a:solidFill>
          <a:prstDash val="solid"/>
        </a:ln>
        <a:effectLst/>
      </dsp:spPr>
      <dsp:style>
        <a:lnRef idx="2">
          <a:scrgbClr r="0" g="0" b="0"/>
        </a:lnRef>
        <a:fillRef idx="1">
          <a:scrgbClr r="0" g="0" b="0"/>
        </a:fillRef>
        <a:effectRef idx="0">
          <a:scrgbClr r="0" g="0" b="0"/>
        </a:effectRef>
        <a:fontRef idx="minor"/>
      </dsp:style>
    </dsp:sp>
    <dsp:sp modelId="{C6FA315D-D3EF-D94A-91C3-2C5D77C17CF2}">
      <dsp:nvSpPr>
        <dsp:cNvPr id="0" name=""/>
        <dsp:cNvSpPr/>
      </dsp:nvSpPr>
      <dsp:spPr>
        <a:xfrm>
          <a:off x="6383274" y="1300979"/>
          <a:ext cx="1236726" cy="1061697"/>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5000" r="-5000"/>
          </a:stretch>
        </a:blipFill>
        <a:ln w="25400" cap="flat" cmpd="sng" algn="ctr">
          <a:solidFill>
            <a:schemeClr val="accent2">
              <a:hueOff val="-4187157"/>
              <a:satOff val="-5591"/>
              <a:lumOff val="3312"/>
              <a:alphaOff val="0"/>
            </a:schemeClr>
          </a:solidFill>
          <a:prstDash val="solid"/>
        </a:ln>
        <a:effectLst/>
      </dsp:spPr>
      <dsp:style>
        <a:lnRef idx="2">
          <a:scrgbClr r="0" g="0" b="0"/>
        </a:lnRef>
        <a:fillRef idx="1">
          <a:scrgbClr r="0" g="0" b="0"/>
        </a:fillRef>
        <a:effectRef idx="0">
          <a:scrgbClr r="0" g="0" b="0"/>
        </a:effectRef>
        <a:fontRef idx="minor"/>
      </dsp:style>
    </dsp:sp>
    <dsp:sp modelId="{ECD9AE30-F627-D147-A5F8-99C0790832E0}">
      <dsp:nvSpPr>
        <dsp:cNvPr id="0" name=""/>
        <dsp:cNvSpPr/>
      </dsp:nvSpPr>
      <dsp:spPr>
        <a:xfrm>
          <a:off x="7239000" y="1307402"/>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4214703"/>
              <a:satOff val="-5628"/>
              <a:lumOff val="3334"/>
              <a:alphaOff val="0"/>
            </a:schemeClr>
          </a:solidFill>
          <a:prstDash val="solid"/>
        </a:ln>
        <a:effectLst/>
      </dsp:spPr>
      <dsp:style>
        <a:lnRef idx="2">
          <a:scrgbClr r="0" g="0" b="0"/>
        </a:lnRef>
        <a:fillRef idx="1">
          <a:scrgbClr r="0" g="0" b="0"/>
        </a:fillRef>
        <a:effectRef idx="0">
          <a:scrgbClr r="0" g="0" b="0"/>
        </a:effectRef>
        <a:fontRef idx="minor"/>
      </dsp:style>
    </dsp:sp>
    <dsp:sp modelId="{DA5C46E4-A14B-C34A-A74F-7BD7F89893D2}">
      <dsp:nvSpPr>
        <dsp:cNvPr id="0" name=""/>
        <dsp:cNvSpPr/>
      </dsp:nvSpPr>
      <dsp:spPr>
        <a:xfrm>
          <a:off x="3187446" y="3051358"/>
          <a:ext cx="1236726" cy="1061697"/>
        </a:xfrm>
        <a:prstGeom prst="hexagon">
          <a:avLst>
            <a:gd name="adj" fmla="val 25000"/>
            <a:gd name="vf" fmla="val 115470"/>
          </a:avLst>
        </a:prstGeom>
        <a:solidFill>
          <a:schemeClr val="accent2">
            <a:hueOff val="-4710551"/>
            <a:satOff val="-6290"/>
            <a:lumOff val="3726"/>
            <a:alphaOff val="0"/>
          </a:schemeClr>
        </a:solidFill>
        <a:ln w="25400" cap="flat" cmpd="sng" algn="ctr">
          <a:solidFill>
            <a:schemeClr val="accent2">
              <a:hueOff val="-4710551"/>
              <a:satOff val="-6290"/>
              <a:lumOff val="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ANVUR</a:t>
          </a:r>
        </a:p>
      </dsp:txBody>
      <dsp:txXfrm>
        <a:off x="3378981" y="3215786"/>
        <a:ext cx="853656" cy="732841"/>
      </dsp:txXfrm>
    </dsp:sp>
    <dsp:sp modelId="{0EEF6B6A-11F9-7641-8CCC-60A48A8619EF}">
      <dsp:nvSpPr>
        <dsp:cNvPr id="0" name=""/>
        <dsp:cNvSpPr/>
      </dsp:nvSpPr>
      <dsp:spPr>
        <a:xfrm>
          <a:off x="3432047" y="3981376"/>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4462628"/>
              <a:satOff val="-5959"/>
              <a:lumOff val="3530"/>
              <a:alphaOff val="0"/>
            </a:schemeClr>
          </a:solidFill>
          <a:prstDash val="solid"/>
        </a:ln>
        <a:effectLst/>
      </dsp:spPr>
      <dsp:style>
        <a:lnRef idx="2">
          <a:scrgbClr r="0" g="0" b="0"/>
        </a:lnRef>
        <a:fillRef idx="1">
          <a:scrgbClr r="0" g="0" b="0"/>
        </a:fillRef>
        <a:effectRef idx="0">
          <a:scrgbClr r="0" g="0" b="0"/>
        </a:effectRef>
        <a:fontRef idx="minor"/>
      </dsp:style>
    </dsp:sp>
    <dsp:sp modelId="{08E45EBE-D592-6D4E-BAE9-5629A8D9B915}">
      <dsp:nvSpPr>
        <dsp:cNvPr id="0" name=""/>
        <dsp:cNvSpPr/>
      </dsp:nvSpPr>
      <dsp:spPr>
        <a:xfrm>
          <a:off x="2122931" y="3632677"/>
          <a:ext cx="1236726" cy="1061697"/>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6000" b="-6000"/>
          </a:stretch>
        </a:blipFill>
        <a:ln w="25400" cap="flat" cmpd="sng" algn="ctr">
          <a:solidFill>
            <a:schemeClr val="accent2">
              <a:hueOff val="-4710551"/>
              <a:satOff val="-6290"/>
              <a:lumOff val="3726"/>
              <a:alphaOff val="0"/>
            </a:schemeClr>
          </a:solidFill>
          <a:prstDash val="solid"/>
        </a:ln>
        <a:effectLst/>
      </dsp:spPr>
      <dsp:style>
        <a:lnRef idx="2">
          <a:scrgbClr r="0" g="0" b="0"/>
        </a:lnRef>
        <a:fillRef idx="1">
          <a:scrgbClr r="0" g="0" b="0"/>
        </a:fillRef>
        <a:effectRef idx="0">
          <a:scrgbClr r="0" g="0" b="0"/>
        </a:effectRef>
        <a:fontRef idx="minor"/>
      </dsp:style>
    </dsp:sp>
    <dsp:sp modelId="{E305ABB2-A7C0-7A43-A4E4-DE20A9F75460}">
      <dsp:nvSpPr>
        <dsp:cNvPr id="0" name=""/>
        <dsp:cNvSpPr/>
      </dsp:nvSpPr>
      <dsp:spPr>
        <a:xfrm>
          <a:off x="3202686" y="4098374"/>
          <a:ext cx="144018" cy="12433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4710551"/>
              <a:satOff val="-6290"/>
              <a:lumOff val="372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55E3A-CA11-7349-AB94-E2BD9C3F010D}">
      <dsp:nvSpPr>
        <dsp:cNvPr id="0" name=""/>
        <dsp:cNvSpPr/>
      </dsp:nvSpPr>
      <dsp:spPr>
        <a:xfrm>
          <a:off x="0" y="166960"/>
          <a:ext cx="576910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CA7409-1A06-4348-9BD1-5CB4E46B128B}">
      <dsp:nvSpPr>
        <dsp:cNvPr id="0" name=""/>
        <dsp:cNvSpPr/>
      </dsp:nvSpPr>
      <dsp:spPr>
        <a:xfrm>
          <a:off x="288455" y="4600"/>
          <a:ext cx="4038372"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641" tIns="0" rIns="152641" bIns="0" numCol="1" spcCol="1270" anchor="ctr" anchorCtr="0">
          <a:noAutofit/>
        </a:bodyPr>
        <a:lstStyle/>
        <a:p>
          <a:pPr marL="0" lvl="0" indent="0" algn="l" defTabSz="488950">
            <a:lnSpc>
              <a:spcPct val="90000"/>
            </a:lnSpc>
            <a:spcBef>
              <a:spcPct val="0"/>
            </a:spcBef>
            <a:spcAft>
              <a:spcPct val="35000"/>
            </a:spcAft>
            <a:buNone/>
          </a:pPr>
          <a:r>
            <a:rPr lang="it-IT" sz="1100" kern="1200" dirty="0">
              <a:solidFill>
                <a:schemeClr val="tx1"/>
              </a:solidFill>
            </a:rPr>
            <a:t>No riviste ibride</a:t>
          </a:r>
          <a:endParaRPr lang="en-US" sz="1100" kern="1200" dirty="0">
            <a:solidFill>
              <a:schemeClr val="tx1"/>
            </a:solidFill>
          </a:endParaRPr>
        </a:p>
      </dsp:txBody>
      <dsp:txXfrm>
        <a:off x="304307" y="20452"/>
        <a:ext cx="4006668" cy="293016"/>
      </dsp:txXfrm>
    </dsp:sp>
    <dsp:sp modelId="{1189C45D-4D50-8444-8C80-E18B10DED8B0}">
      <dsp:nvSpPr>
        <dsp:cNvPr id="0" name=""/>
        <dsp:cNvSpPr/>
      </dsp:nvSpPr>
      <dsp:spPr>
        <a:xfrm>
          <a:off x="0" y="665920"/>
          <a:ext cx="576910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49D42-4668-8141-8702-4A66910AF9C5}">
      <dsp:nvSpPr>
        <dsp:cNvPr id="0" name=""/>
        <dsp:cNvSpPr/>
      </dsp:nvSpPr>
      <dsp:spPr>
        <a:xfrm>
          <a:off x="288455" y="503560"/>
          <a:ext cx="4038372"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641" tIns="0" rIns="152641" bIns="0" numCol="1" spcCol="1270" anchor="ctr" anchorCtr="0">
          <a:noAutofit/>
        </a:bodyPr>
        <a:lstStyle/>
        <a:p>
          <a:pPr marL="0" lvl="0" indent="0" algn="l" defTabSz="488950">
            <a:lnSpc>
              <a:spcPct val="90000"/>
            </a:lnSpc>
            <a:spcBef>
              <a:spcPct val="0"/>
            </a:spcBef>
            <a:spcAft>
              <a:spcPct val="35000"/>
            </a:spcAft>
            <a:buNone/>
          </a:pPr>
          <a:r>
            <a:rPr lang="it-IT" sz="1100" kern="1200" dirty="0">
              <a:solidFill>
                <a:schemeClr val="tx1"/>
              </a:solidFill>
            </a:rPr>
            <a:t>OA immediato,  No embargo</a:t>
          </a:r>
          <a:endParaRPr lang="en-US" sz="1100" kern="1200" dirty="0">
            <a:solidFill>
              <a:schemeClr val="tx1"/>
            </a:solidFill>
          </a:endParaRPr>
        </a:p>
      </dsp:txBody>
      <dsp:txXfrm>
        <a:off x="304307" y="519412"/>
        <a:ext cx="4006668" cy="293016"/>
      </dsp:txXfrm>
    </dsp:sp>
    <dsp:sp modelId="{3CB70482-5DB5-CE48-95D7-F8C2AFBA515C}">
      <dsp:nvSpPr>
        <dsp:cNvPr id="0" name=""/>
        <dsp:cNvSpPr/>
      </dsp:nvSpPr>
      <dsp:spPr>
        <a:xfrm>
          <a:off x="0" y="1176106"/>
          <a:ext cx="576910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A60DA-F684-954B-B33A-5E19884F63B6}">
      <dsp:nvSpPr>
        <dsp:cNvPr id="0" name=""/>
        <dsp:cNvSpPr/>
      </dsp:nvSpPr>
      <dsp:spPr>
        <a:xfrm>
          <a:off x="288455" y="1002520"/>
          <a:ext cx="4038372"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641" tIns="0" rIns="152641" bIns="0" numCol="1" spcCol="1270" anchor="ctr" anchorCtr="0">
          <a:noAutofit/>
        </a:bodyPr>
        <a:lstStyle/>
        <a:p>
          <a:pPr marL="0" lvl="0" indent="0" algn="l" defTabSz="488950">
            <a:lnSpc>
              <a:spcPct val="90000"/>
            </a:lnSpc>
            <a:spcBef>
              <a:spcPct val="0"/>
            </a:spcBef>
            <a:spcAft>
              <a:spcPct val="35000"/>
            </a:spcAft>
            <a:buNone/>
          </a:pPr>
          <a:r>
            <a:rPr lang="it-IT" sz="1100" kern="1200" dirty="0">
              <a:solidFill>
                <a:schemeClr val="tx1"/>
              </a:solidFill>
            </a:rPr>
            <a:t>No trasferimento di copyright</a:t>
          </a:r>
          <a:endParaRPr lang="en-US" sz="1100" kern="1200" dirty="0">
            <a:solidFill>
              <a:schemeClr val="tx1"/>
            </a:solidFill>
          </a:endParaRPr>
        </a:p>
      </dsp:txBody>
      <dsp:txXfrm>
        <a:off x="304307" y="1018372"/>
        <a:ext cx="4006668" cy="293016"/>
      </dsp:txXfrm>
    </dsp:sp>
    <dsp:sp modelId="{53316BE9-EF0D-3141-ADCC-BB55409E8D15}">
      <dsp:nvSpPr>
        <dsp:cNvPr id="0" name=""/>
        <dsp:cNvSpPr/>
      </dsp:nvSpPr>
      <dsp:spPr>
        <a:xfrm>
          <a:off x="0" y="1663840"/>
          <a:ext cx="576910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9A097-880B-934A-AC53-687E5D1BE390}">
      <dsp:nvSpPr>
        <dsp:cNvPr id="0" name=""/>
        <dsp:cNvSpPr/>
      </dsp:nvSpPr>
      <dsp:spPr>
        <a:xfrm>
          <a:off x="288455" y="1501480"/>
          <a:ext cx="4038372"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641" tIns="0" rIns="152641" bIns="0" numCol="1" spcCol="1270" anchor="ctr" anchorCtr="0">
          <a:noAutofit/>
        </a:bodyPr>
        <a:lstStyle/>
        <a:p>
          <a:pPr marL="0" lvl="0" indent="0" algn="l" defTabSz="488950">
            <a:lnSpc>
              <a:spcPct val="90000"/>
            </a:lnSpc>
            <a:spcBef>
              <a:spcPct val="0"/>
            </a:spcBef>
            <a:spcAft>
              <a:spcPct val="35000"/>
            </a:spcAft>
            <a:buFont typeface="Wingdings" pitchFamily="2" charset="2"/>
            <a:buNone/>
          </a:pPr>
          <a:r>
            <a:rPr lang="it-IT" sz="1100" kern="1200" dirty="0">
              <a:solidFill>
                <a:schemeClr val="tx1"/>
              </a:solidFill>
              <a:latin typeface="GOTHAM-BOOK" panose="02000504050000020004" pitchFamily="2" charset="0"/>
            </a:rPr>
            <a:t>No all’uso dell’Impact </a:t>
          </a:r>
          <a:r>
            <a:rPr lang="it-IT" sz="1100" kern="1200" dirty="0" err="1">
              <a:solidFill>
                <a:schemeClr val="tx1"/>
              </a:solidFill>
              <a:latin typeface="GOTHAM-BOOK" panose="02000504050000020004" pitchFamily="2" charset="0"/>
            </a:rPr>
            <a:t>Factor</a:t>
          </a:r>
          <a:r>
            <a:rPr lang="it-IT" sz="1100" kern="1200" dirty="0">
              <a:solidFill>
                <a:schemeClr val="tx1"/>
              </a:solidFill>
              <a:latin typeface="GOTHAM-BOOK" panose="02000504050000020004" pitchFamily="2" charset="0"/>
            </a:rPr>
            <a:t>  per la valutazione della ricerca</a:t>
          </a:r>
          <a:endParaRPr lang="it-IT" sz="1100" kern="1200" dirty="0">
            <a:solidFill>
              <a:schemeClr val="tx1"/>
            </a:solidFill>
          </a:endParaRPr>
        </a:p>
      </dsp:txBody>
      <dsp:txXfrm>
        <a:off x="304307" y="1517332"/>
        <a:ext cx="4006668"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DBDE00-0DA7-F249-A37B-8EF10B41A7DA}" type="datetimeFigureOut">
              <a:rPr lang="en-US" smtClean="0"/>
              <a:t>2/17/23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2CD2C2-2FA6-594D-803E-9B2E7F70C876}" type="slidenum">
              <a:rPr lang="en-US" smtClean="0"/>
              <a:t>‹#›</a:t>
            </a:fld>
            <a:endParaRPr lang="en-US"/>
          </a:p>
        </p:txBody>
      </p:sp>
    </p:spTree>
    <p:extLst>
      <p:ext uri="{BB962C8B-B14F-4D97-AF65-F5344CB8AC3E}">
        <p14:creationId xmlns:p14="http://schemas.microsoft.com/office/powerpoint/2010/main" val="3233129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5B8B4-1097-4D41-9BEC-BB9F8A1230C7}" type="datetimeFigureOut">
              <a:rPr lang="en-US" smtClean="0"/>
              <a:t>2/17/23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4AF12-F5C9-C44F-9150-81B32FB80B53}" type="slidenum">
              <a:rPr lang="en-US" smtClean="0"/>
              <a:t>‹#›</a:t>
            </a:fld>
            <a:endParaRPr lang="en-US"/>
          </a:p>
        </p:txBody>
      </p:sp>
    </p:spTree>
    <p:extLst>
      <p:ext uri="{BB962C8B-B14F-4D97-AF65-F5344CB8AC3E}">
        <p14:creationId xmlns:p14="http://schemas.microsoft.com/office/powerpoint/2010/main" val="40967529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a2020.org/mission/#eoi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a:solidFill>
                  <a:schemeClr val="dk1"/>
                </a:solidFill>
                <a:latin typeface="Calibri"/>
                <a:ea typeface="Calibri"/>
                <a:cs typeface="Calibri"/>
                <a:sym typeface="Calibri"/>
              </a:rPr>
              <a:t>Paradossalmente, innovazioni tecnologiche hanno semplificato le modalità di diffusione dell’informazione riducendone i costi e moltiplicando i profitti delle grandi</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case editrici, e in questo un ruolo enorme e’ stato giocato dalle riviste ibride</a:t>
            </a:r>
            <a:endParaRPr/>
          </a:p>
          <a:p>
            <a:pPr marL="0" lvl="0" indent="0" algn="l" rtl="0">
              <a:spcBef>
                <a:spcPts val="0"/>
              </a:spcBef>
              <a:spcAft>
                <a:spcPts val="0"/>
              </a:spcAft>
              <a:buNone/>
            </a:pPr>
            <a:endParaRPr/>
          </a:p>
        </p:txBody>
      </p:sp>
      <p:sp>
        <p:nvSpPr>
          <p:cNvPr id="130" name="Google Shape;1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2:notes"/>
          <p:cNvSpPr txBox="1">
            <a:spLocks noGrp="1"/>
          </p:cNvSpPr>
          <p:nvPr>
            <p:ph type="body" idx="1"/>
          </p:nvPr>
        </p:nvSpPr>
        <p:spPr>
          <a:xfrm>
            <a:off x="688817" y="4759643"/>
            <a:ext cx="5510530" cy="4509135"/>
          </a:xfrm>
          <a:prstGeom prst="rect">
            <a:avLst/>
          </a:prstGeom>
        </p:spPr>
        <p:txBody>
          <a:bodyPr spcFirstLastPara="1" wrap="square" lIns="92431" tIns="46203" rIns="92431" bIns="46203" anchor="t" anchorCtr="0">
            <a:noAutofit/>
          </a:bodyPr>
          <a:lstStyle/>
          <a:p>
            <a:endParaRPr/>
          </a:p>
        </p:txBody>
      </p:sp>
      <p:sp>
        <p:nvSpPr>
          <p:cNvPr id="396" name="Google Shape;396;p22:notes"/>
          <p:cNvSpPr>
            <a:spLocks noGrp="1" noRot="1" noChangeAspect="1"/>
          </p:cNvSpPr>
          <p:nvPr>
            <p:ph type="sldImg" idx="2"/>
          </p:nvPr>
        </p:nvSpPr>
        <p:spPr>
          <a:xfrm>
            <a:off x="938213" y="750888"/>
            <a:ext cx="5011737"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egnaposto data 1">
            <a:extLst>
              <a:ext uri="{FF2B5EF4-FFF2-40B4-BE49-F238E27FC236}">
                <a16:creationId xmlns:a16="http://schemas.microsoft.com/office/drawing/2014/main" id="{953D12A7-525D-485F-AF94-8E7D2B55B46E}"/>
              </a:ext>
            </a:extLst>
          </p:cNvPr>
          <p:cNvSpPr>
            <a:spLocks noGrp="1"/>
          </p:cNvSpPr>
          <p:nvPr>
            <p:ph type="dt" idx="1"/>
          </p:nvPr>
        </p:nvSpPr>
        <p:spPr/>
        <p:txBody>
          <a:bodyPr/>
          <a:lstStyle/>
          <a:p>
            <a:r>
              <a:rPr lang="it-IT"/>
              <a:t>15/07/2021</a:t>
            </a:r>
          </a:p>
        </p:txBody>
      </p:sp>
      <p:sp>
        <p:nvSpPr>
          <p:cNvPr id="3" name="Segnaposto piè di pagina 2">
            <a:extLst>
              <a:ext uri="{FF2B5EF4-FFF2-40B4-BE49-F238E27FC236}">
                <a16:creationId xmlns:a16="http://schemas.microsoft.com/office/drawing/2014/main" id="{F007E277-3DD5-4E1B-828C-326FB9F464BA}"/>
              </a:ext>
            </a:extLst>
          </p:cNvPr>
          <p:cNvSpPr>
            <a:spLocks noGrp="1"/>
          </p:cNvSpPr>
          <p:nvPr>
            <p:ph type="ftr" sz="quarter" idx="4"/>
          </p:nvPr>
        </p:nvSpPr>
        <p:spPr/>
        <p:txBody>
          <a:bodyPr/>
          <a:lstStyle/>
          <a:p>
            <a:r>
              <a:rPr lang="it-IT"/>
              <a:t>Anna Maria Pastorini</a:t>
            </a:r>
          </a:p>
        </p:txBody>
      </p:sp>
      <p:sp>
        <p:nvSpPr>
          <p:cNvPr id="4" name="Segnaposto intestazione 3">
            <a:extLst>
              <a:ext uri="{FF2B5EF4-FFF2-40B4-BE49-F238E27FC236}">
                <a16:creationId xmlns:a16="http://schemas.microsoft.com/office/drawing/2014/main" id="{A650FAF1-FFEB-42BD-A31D-59F1E4EF74C0}"/>
              </a:ext>
            </a:extLst>
          </p:cNvPr>
          <p:cNvSpPr>
            <a:spLocks noGrp="1"/>
          </p:cNvSpPr>
          <p:nvPr>
            <p:ph type="hdr" sz="quarter"/>
          </p:nvPr>
        </p:nvSpPr>
        <p:spPr/>
        <p:txBody>
          <a:bodyPr/>
          <a:lstStyle/>
          <a:p>
            <a:r>
              <a:rPr lang="it-IT"/>
              <a:t>IANUA Summer School 2021</a:t>
            </a:r>
          </a:p>
        </p:txBody>
      </p:sp>
    </p:spTree>
    <p:extLst>
      <p:ext uri="{BB962C8B-B14F-4D97-AF65-F5344CB8AC3E}">
        <p14:creationId xmlns:p14="http://schemas.microsoft.com/office/powerpoint/2010/main" val="280831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61:notes"/>
          <p:cNvSpPr txBox="1">
            <a:spLocks noGrp="1"/>
          </p:cNvSpPr>
          <p:nvPr>
            <p:ph type="body" idx="1"/>
          </p:nvPr>
        </p:nvSpPr>
        <p:spPr>
          <a:xfrm>
            <a:off x="688817" y="4759643"/>
            <a:ext cx="5510530" cy="4509135"/>
          </a:xfrm>
          <a:prstGeom prst="rect">
            <a:avLst/>
          </a:prstGeom>
        </p:spPr>
        <p:txBody>
          <a:bodyPr spcFirstLastPara="1" wrap="square" lIns="92431" tIns="46203" rIns="92431" bIns="46203" anchor="t" anchorCtr="0">
            <a:noAutofit/>
          </a:bodyPr>
          <a:lstStyle/>
          <a:p>
            <a:endParaRPr/>
          </a:p>
        </p:txBody>
      </p:sp>
      <p:sp>
        <p:nvSpPr>
          <p:cNvPr id="813" name="Google Shape;813;p61:notes"/>
          <p:cNvSpPr>
            <a:spLocks noGrp="1" noRot="1" noChangeAspect="1"/>
          </p:cNvSpPr>
          <p:nvPr>
            <p:ph type="sldImg" idx="2"/>
          </p:nvPr>
        </p:nvSpPr>
        <p:spPr>
          <a:xfrm>
            <a:off x="938213" y="750888"/>
            <a:ext cx="5011737"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egnaposto data 1">
            <a:extLst>
              <a:ext uri="{FF2B5EF4-FFF2-40B4-BE49-F238E27FC236}">
                <a16:creationId xmlns:a16="http://schemas.microsoft.com/office/drawing/2014/main" id="{CFE91761-DB21-4CDB-B5C1-9F29FE239916}"/>
              </a:ext>
            </a:extLst>
          </p:cNvPr>
          <p:cNvSpPr>
            <a:spLocks noGrp="1"/>
          </p:cNvSpPr>
          <p:nvPr>
            <p:ph type="dt" idx="1"/>
          </p:nvPr>
        </p:nvSpPr>
        <p:spPr/>
        <p:txBody>
          <a:bodyPr/>
          <a:lstStyle/>
          <a:p>
            <a:r>
              <a:rPr lang="it-IT"/>
              <a:t>15/07/2021</a:t>
            </a:r>
          </a:p>
        </p:txBody>
      </p:sp>
      <p:sp>
        <p:nvSpPr>
          <p:cNvPr id="3" name="Segnaposto piè di pagina 2">
            <a:extLst>
              <a:ext uri="{FF2B5EF4-FFF2-40B4-BE49-F238E27FC236}">
                <a16:creationId xmlns:a16="http://schemas.microsoft.com/office/drawing/2014/main" id="{46AB085E-5C1B-43D5-B7A4-C5FC0796AB23}"/>
              </a:ext>
            </a:extLst>
          </p:cNvPr>
          <p:cNvSpPr>
            <a:spLocks noGrp="1"/>
          </p:cNvSpPr>
          <p:nvPr>
            <p:ph type="ftr" sz="quarter" idx="4"/>
          </p:nvPr>
        </p:nvSpPr>
        <p:spPr/>
        <p:txBody>
          <a:bodyPr/>
          <a:lstStyle/>
          <a:p>
            <a:r>
              <a:rPr lang="it-IT"/>
              <a:t>Anna Maria Pastorini</a:t>
            </a:r>
          </a:p>
        </p:txBody>
      </p:sp>
      <p:sp>
        <p:nvSpPr>
          <p:cNvPr id="4" name="Segnaposto intestazione 3">
            <a:extLst>
              <a:ext uri="{FF2B5EF4-FFF2-40B4-BE49-F238E27FC236}">
                <a16:creationId xmlns:a16="http://schemas.microsoft.com/office/drawing/2014/main" id="{925203C2-A551-4915-B88F-20048C4F6CB5}"/>
              </a:ext>
            </a:extLst>
          </p:cNvPr>
          <p:cNvSpPr>
            <a:spLocks noGrp="1"/>
          </p:cNvSpPr>
          <p:nvPr>
            <p:ph type="hdr" sz="quarter"/>
          </p:nvPr>
        </p:nvSpPr>
        <p:spPr/>
        <p:txBody>
          <a:bodyPr/>
          <a:lstStyle/>
          <a:p>
            <a:r>
              <a:rPr lang="it-IT"/>
              <a:t>IANUA Summer School 2021</a:t>
            </a:r>
          </a:p>
        </p:txBody>
      </p:sp>
    </p:spTree>
    <p:extLst>
      <p:ext uri="{BB962C8B-B14F-4D97-AF65-F5344CB8AC3E}">
        <p14:creationId xmlns:p14="http://schemas.microsoft.com/office/powerpoint/2010/main" val="1902411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buClr>
                <a:srgbClr val="3686A9"/>
              </a:buClr>
              <a:buSzPct val="130000"/>
            </a:pPr>
            <a:endParaRPr lang="it-IT" sz="1200" dirty="0">
              <a:latin typeface="GOTHAM-BOOK" panose="02000504050000020004" pitchFamily="2" charset="0"/>
            </a:endParaRPr>
          </a:p>
          <a:p>
            <a:endParaRPr lang="it-IT" dirty="0"/>
          </a:p>
        </p:txBody>
      </p:sp>
      <p:sp>
        <p:nvSpPr>
          <p:cNvPr id="4" name="Segnaposto numero diapositiva 3"/>
          <p:cNvSpPr>
            <a:spLocks noGrp="1"/>
          </p:cNvSpPr>
          <p:nvPr>
            <p:ph type="sldNum" sz="quarter" idx="5"/>
          </p:nvPr>
        </p:nvSpPr>
        <p:spPr/>
        <p:txBody>
          <a:bodyPr/>
          <a:lstStyle/>
          <a:p>
            <a:fld id="{FE5D96B3-6ECA-A24E-8F79-0F49D5CA7BD9}" type="slidenum">
              <a:rPr lang="it-IT" smtClean="0"/>
              <a:t>33</a:t>
            </a:fld>
            <a:endParaRPr lang="it-IT"/>
          </a:p>
        </p:txBody>
      </p:sp>
    </p:spTree>
    <p:extLst>
      <p:ext uri="{BB962C8B-B14F-4D97-AF65-F5344CB8AC3E}">
        <p14:creationId xmlns:p14="http://schemas.microsoft.com/office/powerpoint/2010/main" val="1852277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5D96B3-6ECA-A24E-8F79-0F49D5CA7BD9}" type="slidenum">
              <a:rPr lang="it-IT" smtClean="0"/>
              <a:t>36</a:t>
            </a:fld>
            <a:endParaRPr lang="it-IT"/>
          </a:p>
        </p:txBody>
      </p:sp>
    </p:spTree>
    <p:extLst>
      <p:ext uri="{BB962C8B-B14F-4D97-AF65-F5344CB8AC3E}">
        <p14:creationId xmlns:p14="http://schemas.microsoft.com/office/powerpoint/2010/main" val="148067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OA2020 </a:t>
            </a:r>
            <a:r>
              <a:rPr lang="it-IT" dirty="0" err="1"/>
              <a:t>is</a:t>
            </a:r>
            <a:r>
              <a:rPr lang="it-IT" dirty="0"/>
              <a:t> a </a:t>
            </a:r>
            <a:r>
              <a:rPr lang="it-IT" dirty="0">
                <a:hlinkClick r:id="rId3"/>
              </a:rPr>
              <a:t>global alliance</a:t>
            </a:r>
            <a:r>
              <a:rPr lang="it-IT" dirty="0"/>
              <a:t> of more </a:t>
            </a:r>
            <a:r>
              <a:rPr lang="it-IT" dirty="0" err="1"/>
              <a:t>than</a:t>
            </a:r>
            <a:r>
              <a:rPr lang="it-IT" dirty="0"/>
              <a:t> 130 </a:t>
            </a:r>
            <a:r>
              <a:rPr lang="it-IT" dirty="0" err="1"/>
              <a:t>rectors</a:t>
            </a:r>
            <a:r>
              <a:rPr lang="it-IT" dirty="0"/>
              <a:t>’ </a:t>
            </a:r>
            <a:r>
              <a:rPr lang="it-IT" dirty="0" err="1"/>
              <a:t>conferences</a:t>
            </a:r>
            <a:r>
              <a:rPr lang="it-IT" dirty="0"/>
              <a:t>, </a:t>
            </a:r>
            <a:r>
              <a:rPr lang="it-IT" dirty="0" err="1"/>
              <a:t>national</a:t>
            </a:r>
            <a:r>
              <a:rPr lang="it-IT" dirty="0"/>
              <a:t> </a:t>
            </a:r>
            <a:r>
              <a:rPr lang="it-IT" dirty="0" err="1"/>
              <a:t>library</a:t>
            </a:r>
            <a:r>
              <a:rPr lang="it-IT" dirty="0"/>
              <a:t> </a:t>
            </a:r>
            <a:r>
              <a:rPr lang="it-IT" dirty="0" err="1"/>
              <a:t>consortia</a:t>
            </a:r>
            <a:r>
              <a:rPr lang="it-IT" dirty="0"/>
              <a:t>, </a:t>
            </a:r>
            <a:r>
              <a:rPr lang="it-IT" dirty="0" err="1"/>
              <a:t>research</a:t>
            </a:r>
            <a:r>
              <a:rPr lang="it-IT" dirty="0"/>
              <a:t> </a:t>
            </a:r>
            <a:r>
              <a:rPr lang="it-IT" dirty="0" err="1"/>
              <a:t>organizations</a:t>
            </a:r>
            <a:r>
              <a:rPr lang="it-IT" dirty="0"/>
              <a:t> and </a:t>
            </a:r>
            <a:r>
              <a:rPr lang="it-IT" dirty="0" err="1"/>
              <a:t>funding</a:t>
            </a:r>
            <a:r>
              <a:rPr lang="it-IT" dirty="0"/>
              <a:t> </a:t>
            </a:r>
            <a:r>
              <a:rPr lang="it-IT" dirty="0" err="1"/>
              <a:t>bodies</a:t>
            </a:r>
            <a:r>
              <a:rPr lang="it-IT" dirty="0"/>
              <a:t>, </a:t>
            </a:r>
            <a:r>
              <a:rPr lang="it-IT" dirty="0" err="1"/>
              <a:t>representing</a:t>
            </a:r>
            <a:r>
              <a:rPr lang="it-IT" dirty="0"/>
              <a:t> </a:t>
            </a:r>
            <a:r>
              <a:rPr lang="it-IT" dirty="0" err="1"/>
              <a:t>hundreds</a:t>
            </a:r>
            <a:r>
              <a:rPr lang="it-IT" dirty="0"/>
              <a:t> of </a:t>
            </a:r>
            <a:r>
              <a:rPr lang="it-IT" dirty="0" err="1"/>
              <a:t>research</a:t>
            </a:r>
            <a:r>
              <a:rPr lang="it-IT" dirty="0"/>
              <a:t> </a:t>
            </a:r>
            <a:r>
              <a:rPr lang="it-IT" dirty="0" err="1"/>
              <a:t>institutions</a:t>
            </a:r>
            <a:r>
              <a:rPr lang="it-IT" dirty="0"/>
              <a:t> </a:t>
            </a:r>
            <a:r>
              <a:rPr lang="it-IT" dirty="0" err="1"/>
              <a:t>committed</a:t>
            </a:r>
            <a:r>
              <a:rPr lang="it-IT" dirty="0"/>
              <a:t> to </a:t>
            </a:r>
            <a:r>
              <a:rPr lang="it-IT" dirty="0" err="1"/>
              <a:t>accelerating</a:t>
            </a:r>
            <a:r>
              <a:rPr lang="it-IT" dirty="0"/>
              <a:t> the </a:t>
            </a:r>
            <a:r>
              <a:rPr lang="it-IT" dirty="0" err="1"/>
              <a:t>transition</a:t>
            </a:r>
            <a:r>
              <a:rPr lang="it-IT" dirty="0"/>
              <a:t> to open </a:t>
            </a:r>
            <a:r>
              <a:rPr lang="it-IT" dirty="0" err="1"/>
              <a:t>access</a:t>
            </a:r>
            <a:r>
              <a:rPr lang="it-IT" dirty="0"/>
              <a:t>.</a:t>
            </a:r>
          </a:p>
          <a:p>
            <a:r>
              <a:rPr lang="it-IT" dirty="0"/>
              <a:t> </a:t>
            </a:r>
            <a:r>
              <a:rPr lang="it-IT" dirty="0" err="1"/>
              <a:t>Our</a:t>
            </a:r>
            <a:r>
              <a:rPr lang="it-IT" dirty="0"/>
              <a:t> </a:t>
            </a:r>
            <a:r>
              <a:rPr lang="it-IT" dirty="0" err="1"/>
              <a:t>mission</a:t>
            </a:r>
            <a:r>
              <a:rPr lang="it-IT" dirty="0"/>
              <a:t> </a:t>
            </a:r>
            <a:r>
              <a:rPr lang="it-IT" dirty="0" err="1"/>
              <a:t>is</a:t>
            </a:r>
            <a:r>
              <a:rPr lang="it-IT" dirty="0"/>
              <a:t> to </a:t>
            </a:r>
            <a:r>
              <a:rPr lang="it-IT" dirty="0" err="1"/>
              <a:t>replace</a:t>
            </a:r>
            <a:r>
              <a:rPr lang="it-IT" dirty="0"/>
              <a:t> the </a:t>
            </a:r>
            <a:r>
              <a:rPr lang="it-IT" dirty="0" err="1"/>
              <a:t>subscription</a:t>
            </a:r>
            <a:r>
              <a:rPr lang="it-IT" dirty="0"/>
              <a:t> business model with new </a:t>
            </a:r>
            <a:r>
              <a:rPr lang="it-IT" dirty="0" err="1"/>
              <a:t>models</a:t>
            </a:r>
            <a:r>
              <a:rPr lang="it-IT" dirty="0"/>
              <a:t> </a:t>
            </a:r>
            <a:r>
              <a:rPr lang="it-IT" dirty="0" err="1"/>
              <a:t>that</a:t>
            </a:r>
            <a:r>
              <a:rPr lang="it-IT" dirty="0"/>
              <a:t> </a:t>
            </a:r>
            <a:r>
              <a:rPr lang="it-IT" dirty="0" err="1"/>
              <a:t>ensure</a:t>
            </a:r>
            <a:r>
              <a:rPr lang="it-IT" dirty="0"/>
              <a:t> </a:t>
            </a:r>
            <a:r>
              <a:rPr lang="it-IT" dirty="0" err="1"/>
              <a:t>outputs</a:t>
            </a:r>
            <a:r>
              <a:rPr lang="it-IT" dirty="0"/>
              <a:t> are open and re-</a:t>
            </a:r>
            <a:r>
              <a:rPr lang="it-IT" dirty="0" err="1"/>
              <a:t>usable</a:t>
            </a:r>
            <a:r>
              <a:rPr lang="it-IT" dirty="0"/>
              <a:t> and </a:t>
            </a:r>
            <a:r>
              <a:rPr lang="it-IT" dirty="0" err="1"/>
              <a:t>that</a:t>
            </a:r>
            <a:r>
              <a:rPr lang="it-IT" dirty="0"/>
              <a:t> the </a:t>
            </a:r>
            <a:r>
              <a:rPr lang="it-IT" dirty="0" err="1"/>
              <a:t>costs</a:t>
            </a:r>
            <a:r>
              <a:rPr lang="it-IT" dirty="0"/>
              <a:t> </a:t>
            </a:r>
            <a:r>
              <a:rPr lang="it-IT" dirty="0" err="1"/>
              <a:t>behind</a:t>
            </a:r>
            <a:r>
              <a:rPr lang="it-IT" dirty="0"/>
              <a:t> </a:t>
            </a:r>
            <a:r>
              <a:rPr lang="it-IT" dirty="0" err="1"/>
              <a:t>their</a:t>
            </a:r>
            <a:r>
              <a:rPr lang="it-IT" dirty="0"/>
              <a:t> </a:t>
            </a:r>
            <a:r>
              <a:rPr lang="it-IT" dirty="0" err="1"/>
              <a:t>dissemination</a:t>
            </a:r>
            <a:r>
              <a:rPr lang="it-IT" dirty="0"/>
              <a:t> are </a:t>
            </a:r>
            <a:r>
              <a:rPr lang="it-IT" dirty="0" err="1"/>
              <a:t>transparent</a:t>
            </a:r>
            <a:r>
              <a:rPr lang="it-IT" dirty="0"/>
              <a:t> and </a:t>
            </a:r>
            <a:r>
              <a:rPr lang="it-IT" dirty="0" err="1"/>
              <a:t>economically</a:t>
            </a:r>
            <a:r>
              <a:rPr lang="it-IT" dirty="0"/>
              <a:t> </a:t>
            </a:r>
            <a:r>
              <a:rPr lang="it-IT" dirty="0" err="1"/>
              <a:t>sustainable</a:t>
            </a:r>
            <a:r>
              <a:rPr lang="it-IT" dirty="0"/>
              <a:t>.</a:t>
            </a:r>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A4AF12-F5C9-C44F-9150-81B32FB80B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361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938213" y="750888"/>
            <a:ext cx="5011737" cy="3759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8817" y="4759643"/>
            <a:ext cx="5510530" cy="4509135"/>
          </a:xfrm>
          <a:prstGeom prst="rect">
            <a:avLst/>
          </a:prstGeom>
          <a:noFill/>
          <a:ln>
            <a:noFill/>
          </a:ln>
        </p:spPr>
        <p:txBody>
          <a:bodyPr spcFirstLastPara="1" wrap="square" lIns="92431" tIns="46203" rIns="92431" bIns="46203" anchor="t" anchorCtr="0">
            <a:noAutofit/>
          </a:bodyPr>
          <a:lstStyle/>
          <a:p>
            <a:endParaRPr>
              <a:solidFill>
                <a:schemeClr val="dk1"/>
              </a:solidFill>
              <a:latin typeface="Calibri"/>
              <a:ea typeface="Calibri"/>
              <a:cs typeface="Calibri"/>
              <a:sym typeface="Calibri"/>
            </a:endParaRPr>
          </a:p>
        </p:txBody>
      </p:sp>
      <p:sp>
        <p:nvSpPr>
          <p:cNvPr id="143" name="Google Shape;143;p6: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fld id="{00000000-1234-1234-1234-123412341234}" type="slidenum">
              <a:rPr lang="en-US"/>
              <a:pPr/>
              <a:t>4</a:t>
            </a:fld>
            <a:endParaRPr/>
          </a:p>
        </p:txBody>
      </p:sp>
      <p:sp>
        <p:nvSpPr>
          <p:cNvPr id="2" name="Segnaposto data 1">
            <a:extLst>
              <a:ext uri="{FF2B5EF4-FFF2-40B4-BE49-F238E27FC236}">
                <a16:creationId xmlns:a16="http://schemas.microsoft.com/office/drawing/2014/main" id="{4B77E9AC-C254-4F95-B182-BDA7E2455B64}"/>
              </a:ext>
            </a:extLst>
          </p:cNvPr>
          <p:cNvSpPr>
            <a:spLocks noGrp="1"/>
          </p:cNvSpPr>
          <p:nvPr>
            <p:ph type="dt" idx="1"/>
          </p:nvPr>
        </p:nvSpPr>
        <p:spPr/>
        <p:txBody>
          <a:bodyPr/>
          <a:lstStyle/>
          <a:p>
            <a:r>
              <a:rPr lang="it-IT"/>
              <a:t>15/07/2021</a:t>
            </a:r>
          </a:p>
        </p:txBody>
      </p:sp>
      <p:sp>
        <p:nvSpPr>
          <p:cNvPr id="3" name="Segnaposto piè di pagina 2">
            <a:extLst>
              <a:ext uri="{FF2B5EF4-FFF2-40B4-BE49-F238E27FC236}">
                <a16:creationId xmlns:a16="http://schemas.microsoft.com/office/drawing/2014/main" id="{943912BA-2301-48D2-A2EB-DC4572CF13DC}"/>
              </a:ext>
            </a:extLst>
          </p:cNvPr>
          <p:cNvSpPr>
            <a:spLocks noGrp="1"/>
          </p:cNvSpPr>
          <p:nvPr>
            <p:ph type="ftr" sz="quarter" idx="4"/>
          </p:nvPr>
        </p:nvSpPr>
        <p:spPr/>
        <p:txBody>
          <a:bodyPr/>
          <a:lstStyle/>
          <a:p>
            <a:r>
              <a:rPr lang="it-IT"/>
              <a:t>Anna Maria Pastorini</a:t>
            </a:r>
          </a:p>
        </p:txBody>
      </p:sp>
      <p:sp>
        <p:nvSpPr>
          <p:cNvPr id="4" name="Segnaposto intestazione 3">
            <a:extLst>
              <a:ext uri="{FF2B5EF4-FFF2-40B4-BE49-F238E27FC236}">
                <a16:creationId xmlns:a16="http://schemas.microsoft.com/office/drawing/2014/main" id="{04252790-6477-4369-B37F-62C89ACBA633}"/>
              </a:ext>
            </a:extLst>
          </p:cNvPr>
          <p:cNvSpPr>
            <a:spLocks noGrp="1"/>
          </p:cNvSpPr>
          <p:nvPr>
            <p:ph type="hdr" sz="quarter"/>
          </p:nvPr>
        </p:nvSpPr>
        <p:spPr/>
        <p:txBody>
          <a:bodyPr/>
          <a:lstStyle/>
          <a:p>
            <a:r>
              <a:rPr lang="it-IT"/>
              <a:t>IANUA Summer School 2021</a:t>
            </a:r>
          </a:p>
        </p:txBody>
      </p:sp>
    </p:spTree>
    <p:extLst>
      <p:ext uri="{BB962C8B-B14F-4D97-AF65-F5344CB8AC3E}">
        <p14:creationId xmlns:p14="http://schemas.microsoft.com/office/powerpoint/2010/main" val="111437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938213" y="750888"/>
            <a:ext cx="5011737" cy="3759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8817" y="4759643"/>
            <a:ext cx="5510530" cy="4509135"/>
          </a:xfrm>
          <a:prstGeom prst="rect">
            <a:avLst/>
          </a:prstGeom>
          <a:noFill/>
          <a:ln>
            <a:noFill/>
          </a:ln>
        </p:spPr>
        <p:txBody>
          <a:bodyPr spcFirstLastPara="1" wrap="square" lIns="92431" tIns="46203" rIns="92431" bIns="46203" anchor="t" anchorCtr="0">
            <a:noAutofit/>
          </a:bodyPr>
          <a:lstStyle/>
          <a:p>
            <a:r>
              <a:rPr lang="en-US"/>
              <a:t>e’ il momento quindi di introdurre la bibliometria, fonte di parecchi mali. Indici creati con buone intezioni, ma poi messi a punto in maniera spesso surrettizia per millantare autorevolezza</a:t>
            </a:r>
            <a:endParaRPr/>
          </a:p>
          <a:p>
            <a:r>
              <a:rPr lang="en-US"/>
              <a:t>l’IF ad esempio e’ zero per ogni nuova rivvitsa che volesse entrare nel mercato, cosa che rende il dominio degli oligopolisti nmolto difficile da scalfire. e’ numero adatto inoltre ad essere manipolato con una serie di tecnihe.</a:t>
            </a:r>
            <a:endParaRPr/>
          </a:p>
          <a:p>
            <a:r>
              <a:rPr lang="en-US"/>
              <a:t>per la valutazione del singolo venne proposto invece l’h factor che viebe definito qui e vengono dati esempi di fisici famosi e meno famosi</a:t>
            </a:r>
            <a:endParaRPr/>
          </a:p>
        </p:txBody>
      </p:sp>
      <p:sp>
        <p:nvSpPr>
          <p:cNvPr id="180" name="Google Shape;180;p9: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fld id="{00000000-1234-1234-1234-123412341234}" type="slidenum">
              <a:rPr lang="en-US"/>
              <a:pPr/>
              <a:t>5</a:t>
            </a:fld>
            <a:endParaRPr/>
          </a:p>
        </p:txBody>
      </p:sp>
      <p:sp>
        <p:nvSpPr>
          <p:cNvPr id="2" name="Segnaposto data 1">
            <a:extLst>
              <a:ext uri="{FF2B5EF4-FFF2-40B4-BE49-F238E27FC236}">
                <a16:creationId xmlns:a16="http://schemas.microsoft.com/office/drawing/2014/main" id="{CE09EAD1-76CA-4E29-8F13-596721114BDE}"/>
              </a:ext>
            </a:extLst>
          </p:cNvPr>
          <p:cNvSpPr>
            <a:spLocks noGrp="1"/>
          </p:cNvSpPr>
          <p:nvPr>
            <p:ph type="dt" idx="1"/>
          </p:nvPr>
        </p:nvSpPr>
        <p:spPr/>
        <p:txBody>
          <a:bodyPr/>
          <a:lstStyle/>
          <a:p>
            <a:r>
              <a:rPr lang="it-IT"/>
              <a:t>15/07/2021</a:t>
            </a:r>
          </a:p>
        </p:txBody>
      </p:sp>
      <p:sp>
        <p:nvSpPr>
          <p:cNvPr id="3" name="Segnaposto piè di pagina 2">
            <a:extLst>
              <a:ext uri="{FF2B5EF4-FFF2-40B4-BE49-F238E27FC236}">
                <a16:creationId xmlns:a16="http://schemas.microsoft.com/office/drawing/2014/main" id="{14B3D580-5EF7-4674-B08C-C1BA1CC2BBAA}"/>
              </a:ext>
            </a:extLst>
          </p:cNvPr>
          <p:cNvSpPr>
            <a:spLocks noGrp="1"/>
          </p:cNvSpPr>
          <p:nvPr>
            <p:ph type="ftr" sz="quarter" idx="4"/>
          </p:nvPr>
        </p:nvSpPr>
        <p:spPr/>
        <p:txBody>
          <a:bodyPr/>
          <a:lstStyle/>
          <a:p>
            <a:r>
              <a:rPr lang="it-IT"/>
              <a:t>Anna Maria Pastorini</a:t>
            </a:r>
          </a:p>
        </p:txBody>
      </p:sp>
      <p:sp>
        <p:nvSpPr>
          <p:cNvPr id="4" name="Segnaposto intestazione 3">
            <a:extLst>
              <a:ext uri="{FF2B5EF4-FFF2-40B4-BE49-F238E27FC236}">
                <a16:creationId xmlns:a16="http://schemas.microsoft.com/office/drawing/2014/main" id="{F9F17D2A-A195-438C-9F3E-2813B5497591}"/>
              </a:ext>
            </a:extLst>
          </p:cNvPr>
          <p:cNvSpPr>
            <a:spLocks noGrp="1"/>
          </p:cNvSpPr>
          <p:nvPr>
            <p:ph type="hdr" sz="quarter"/>
          </p:nvPr>
        </p:nvSpPr>
        <p:spPr/>
        <p:txBody>
          <a:bodyPr/>
          <a:lstStyle/>
          <a:p>
            <a:r>
              <a:rPr lang="it-IT"/>
              <a:t>IANUA Summer School 2021</a:t>
            </a:r>
          </a:p>
        </p:txBody>
      </p:sp>
    </p:spTree>
    <p:extLst>
      <p:ext uri="{BB962C8B-B14F-4D97-AF65-F5344CB8AC3E}">
        <p14:creationId xmlns:p14="http://schemas.microsoft.com/office/powerpoint/2010/main" val="319122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A4AF12-F5C9-C44F-9150-81B32FB80B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73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a:spLocks noGrp="1" noRot="1" noChangeAspect="1"/>
          </p:cNvSpPr>
          <p:nvPr>
            <p:ph type="sldImg" idx="2"/>
          </p:nvPr>
        </p:nvSpPr>
        <p:spPr>
          <a:xfrm>
            <a:off x="938213" y="750888"/>
            <a:ext cx="5011737" cy="3759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2:notes"/>
          <p:cNvSpPr txBox="1">
            <a:spLocks noGrp="1"/>
          </p:cNvSpPr>
          <p:nvPr>
            <p:ph type="body" idx="1"/>
          </p:nvPr>
        </p:nvSpPr>
        <p:spPr>
          <a:xfrm>
            <a:off x="688817" y="4759643"/>
            <a:ext cx="5510530" cy="4509135"/>
          </a:xfrm>
          <a:prstGeom prst="rect">
            <a:avLst/>
          </a:prstGeom>
          <a:noFill/>
          <a:ln>
            <a:noFill/>
          </a:ln>
        </p:spPr>
        <p:txBody>
          <a:bodyPr spcFirstLastPara="1" wrap="square" lIns="92431" tIns="46203" rIns="92431" bIns="46203" anchor="t" anchorCtr="0">
            <a:noAutofit/>
          </a:bodyPr>
          <a:lstStyle/>
          <a:p>
            <a:endParaRPr/>
          </a:p>
        </p:txBody>
      </p:sp>
      <p:sp>
        <p:nvSpPr>
          <p:cNvPr id="223" name="Google Shape;223;p12: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fld id="{00000000-1234-1234-1234-123412341234}" type="slidenum">
              <a:rPr lang="en-US"/>
              <a:pPr/>
              <a:t>7</a:t>
            </a:fld>
            <a:endParaRPr/>
          </a:p>
        </p:txBody>
      </p:sp>
      <p:sp>
        <p:nvSpPr>
          <p:cNvPr id="2" name="Segnaposto data 1">
            <a:extLst>
              <a:ext uri="{FF2B5EF4-FFF2-40B4-BE49-F238E27FC236}">
                <a16:creationId xmlns:a16="http://schemas.microsoft.com/office/drawing/2014/main" id="{8DD18D2B-644F-44C1-96CA-BB4F6B8AD48B}"/>
              </a:ext>
            </a:extLst>
          </p:cNvPr>
          <p:cNvSpPr>
            <a:spLocks noGrp="1"/>
          </p:cNvSpPr>
          <p:nvPr>
            <p:ph type="dt" idx="1"/>
          </p:nvPr>
        </p:nvSpPr>
        <p:spPr/>
        <p:txBody>
          <a:bodyPr/>
          <a:lstStyle/>
          <a:p>
            <a:r>
              <a:rPr lang="it-IT"/>
              <a:t>15/07/2021</a:t>
            </a:r>
          </a:p>
        </p:txBody>
      </p:sp>
      <p:sp>
        <p:nvSpPr>
          <p:cNvPr id="3" name="Segnaposto piè di pagina 2">
            <a:extLst>
              <a:ext uri="{FF2B5EF4-FFF2-40B4-BE49-F238E27FC236}">
                <a16:creationId xmlns:a16="http://schemas.microsoft.com/office/drawing/2014/main" id="{24F1B3C4-9CFF-4D68-9C57-E18DBA9541D0}"/>
              </a:ext>
            </a:extLst>
          </p:cNvPr>
          <p:cNvSpPr>
            <a:spLocks noGrp="1"/>
          </p:cNvSpPr>
          <p:nvPr>
            <p:ph type="ftr" sz="quarter" idx="4"/>
          </p:nvPr>
        </p:nvSpPr>
        <p:spPr/>
        <p:txBody>
          <a:bodyPr/>
          <a:lstStyle/>
          <a:p>
            <a:r>
              <a:rPr lang="it-IT"/>
              <a:t>Anna Maria Pastorini</a:t>
            </a:r>
          </a:p>
        </p:txBody>
      </p:sp>
      <p:sp>
        <p:nvSpPr>
          <p:cNvPr id="4" name="Segnaposto intestazione 3">
            <a:extLst>
              <a:ext uri="{FF2B5EF4-FFF2-40B4-BE49-F238E27FC236}">
                <a16:creationId xmlns:a16="http://schemas.microsoft.com/office/drawing/2014/main" id="{DB1F64E7-536F-49FD-8B44-AF9C9F13135B}"/>
              </a:ext>
            </a:extLst>
          </p:cNvPr>
          <p:cNvSpPr>
            <a:spLocks noGrp="1"/>
          </p:cNvSpPr>
          <p:nvPr>
            <p:ph type="hdr" sz="quarter"/>
          </p:nvPr>
        </p:nvSpPr>
        <p:spPr/>
        <p:txBody>
          <a:bodyPr/>
          <a:lstStyle/>
          <a:p>
            <a:r>
              <a:rPr lang="it-IT"/>
              <a:t>IANUA Summer School 2021</a:t>
            </a:r>
          </a:p>
        </p:txBody>
      </p:sp>
    </p:spTree>
    <p:extLst>
      <p:ext uri="{BB962C8B-B14F-4D97-AF65-F5344CB8AC3E}">
        <p14:creationId xmlns:p14="http://schemas.microsoft.com/office/powerpoint/2010/main" val="3497864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8817" y="4759643"/>
            <a:ext cx="5510530" cy="4509135"/>
          </a:xfrm>
          <a:prstGeom prst="rect">
            <a:avLst/>
          </a:prstGeom>
        </p:spPr>
        <p:txBody>
          <a:bodyPr spcFirstLastPara="1" wrap="square" lIns="92431" tIns="46203" rIns="92431" bIns="46203" anchor="t" anchorCtr="0">
            <a:noAutofit/>
          </a:bodyPr>
          <a:lstStyle/>
          <a:p>
            <a:endParaRPr/>
          </a:p>
        </p:txBody>
      </p:sp>
      <p:sp>
        <p:nvSpPr>
          <p:cNvPr id="240" name="Google Shape;240;p13:notes"/>
          <p:cNvSpPr>
            <a:spLocks noGrp="1" noRot="1" noChangeAspect="1"/>
          </p:cNvSpPr>
          <p:nvPr>
            <p:ph type="sldImg" idx="2"/>
          </p:nvPr>
        </p:nvSpPr>
        <p:spPr>
          <a:xfrm>
            <a:off x="938213" y="750888"/>
            <a:ext cx="5011737"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egnaposto data 1">
            <a:extLst>
              <a:ext uri="{FF2B5EF4-FFF2-40B4-BE49-F238E27FC236}">
                <a16:creationId xmlns:a16="http://schemas.microsoft.com/office/drawing/2014/main" id="{20B553EB-360B-4546-9236-4FF44F55494B}"/>
              </a:ext>
            </a:extLst>
          </p:cNvPr>
          <p:cNvSpPr>
            <a:spLocks noGrp="1"/>
          </p:cNvSpPr>
          <p:nvPr>
            <p:ph type="dt" idx="1"/>
          </p:nvPr>
        </p:nvSpPr>
        <p:spPr/>
        <p:txBody>
          <a:bodyPr/>
          <a:lstStyle/>
          <a:p>
            <a:r>
              <a:rPr lang="it-IT"/>
              <a:t>15/07/2021</a:t>
            </a:r>
          </a:p>
        </p:txBody>
      </p:sp>
      <p:sp>
        <p:nvSpPr>
          <p:cNvPr id="3" name="Segnaposto piè di pagina 2">
            <a:extLst>
              <a:ext uri="{FF2B5EF4-FFF2-40B4-BE49-F238E27FC236}">
                <a16:creationId xmlns:a16="http://schemas.microsoft.com/office/drawing/2014/main" id="{DF481A2D-8C6A-46DA-A3BB-7E769E3EACFF}"/>
              </a:ext>
            </a:extLst>
          </p:cNvPr>
          <p:cNvSpPr>
            <a:spLocks noGrp="1"/>
          </p:cNvSpPr>
          <p:nvPr>
            <p:ph type="ftr" sz="quarter" idx="4"/>
          </p:nvPr>
        </p:nvSpPr>
        <p:spPr/>
        <p:txBody>
          <a:bodyPr/>
          <a:lstStyle/>
          <a:p>
            <a:r>
              <a:rPr lang="it-IT"/>
              <a:t>Anna Maria Pastorini</a:t>
            </a:r>
          </a:p>
        </p:txBody>
      </p:sp>
      <p:sp>
        <p:nvSpPr>
          <p:cNvPr id="4" name="Segnaposto intestazione 3">
            <a:extLst>
              <a:ext uri="{FF2B5EF4-FFF2-40B4-BE49-F238E27FC236}">
                <a16:creationId xmlns:a16="http://schemas.microsoft.com/office/drawing/2014/main" id="{14526C23-33E1-44F8-B29C-15BD08CA3A82}"/>
              </a:ext>
            </a:extLst>
          </p:cNvPr>
          <p:cNvSpPr>
            <a:spLocks noGrp="1"/>
          </p:cNvSpPr>
          <p:nvPr>
            <p:ph type="hdr" sz="quarter"/>
          </p:nvPr>
        </p:nvSpPr>
        <p:spPr/>
        <p:txBody>
          <a:bodyPr/>
          <a:lstStyle/>
          <a:p>
            <a:r>
              <a:rPr lang="it-IT"/>
              <a:t>IANUA Summer School 2021</a:t>
            </a:r>
          </a:p>
        </p:txBody>
      </p:sp>
    </p:spTree>
    <p:extLst>
      <p:ext uri="{BB962C8B-B14F-4D97-AF65-F5344CB8AC3E}">
        <p14:creationId xmlns:p14="http://schemas.microsoft.com/office/powerpoint/2010/main" val="342131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938213" y="750888"/>
            <a:ext cx="5011737" cy="3759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8817" y="4759643"/>
            <a:ext cx="5510530" cy="4509135"/>
          </a:xfrm>
          <a:prstGeom prst="rect">
            <a:avLst/>
          </a:prstGeom>
          <a:noFill/>
          <a:ln>
            <a:noFill/>
          </a:ln>
        </p:spPr>
        <p:txBody>
          <a:bodyPr spcFirstLastPara="1" wrap="square" lIns="92431" tIns="46203" rIns="92431" bIns="46203" anchor="t" anchorCtr="0">
            <a:noAutofit/>
          </a:bodyPr>
          <a:lstStyle/>
          <a:p>
            <a:r>
              <a:rPr lang="en-US"/>
              <a:t>insomma questo e’ il circolo vizioso attuale:</a:t>
            </a:r>
            <a:endParaRPr/>
          </a:p>
        </p:txBody>
      </p:sp>
      <p:sp>
        <p:nvSpPr>
          <p:cNvPr id="190" name="Google Shape;190;p10:notes"/>
          <p:cNvSpPr txBox="1">
            <a:spLocks noGrp="1"/>
          </p:cNvSpPr>
          <p:nvPr>
            <p:ph type="sldNum" idx="12"/>
          </p:nvPr>
        </p:nvSpPr>
        <p:spPr>
          <a:xfrm>
            <a:off x="3901699" y="9517546"/>
            <a:ext cx="2984870" cy="501015"/>
          </a:xfrm>
          <a:prstGeom prst="rect">
            <a:avLst/>
          </a:prstGeom>
          <a:noFill/>
          <a:ln>
            <a:noFill/>
          </a:ln>
        </p:spPr>
        <p:txBody>
          <a:bodyPr spcFirstLastPara="1" wrap="square" lIns="92431" tIns="46203" rIns="92431" bIns="46203" anchor="b" anchorCtr="0">
            <a:noAutofit/>
          </a:bodyPr>
          <a:lstStyle/>
          <a:p>
            <a:fld id="{00000000-1234-1234-1234-123412341234}" type="slidenum">
              <a:rPr lang="en-US"/>
              <a:pPr/>
              <a:t>9</a:t>
            </a:fld>
            <a:endParaRPr/>
          </a:p>
        </p:txBody>
      </p:sp>
      <p:sp>
        <p:nvSpPr>
          <p:cNvPr id="2" name="Segnaposto data 1">
            <a:extLst>
              <a:ext uri="{FF2B5EF4-FFF2-40B4-BE49-F238E27FC236}">
                <a16:creationId xmlns:a16="http://schemas.microsoft.com/office/drawing/2014/main" id="{6AFF6308-3348-4B79-ADF4-D3A85EC0D085}"/>
              </a:ext>
            </a:extLst>
          </p:cNvPr>
          <p:cNvSpPr>
            <a:spLocks noGrp="1"/>
          </p:cNvSpPr>
          <p:nvPr>
            <p:ph type="dt" idx="1"/>
          </p:nvPr>
        </p:nvSpPr>
        <p:spPr/>
        <p:txBody>
          <a:bodyPr/>
          <a:lstStyle/>
          <a:p>
            <a:r>
              <a:rPr lang="it-IT"/>
              <a:t>15/07/2021</a:t>
            </a:r>
          </a:p>
        </p:txBody>
      </p:sp>
      <p:sp>
        <p:nvSpPr>
          <p:cNvPr id="3" name="Segnaposto piè di pagina 2">
            <a:extLst>
              <a:ext uri="{FF2B5EF4-FFF2-40B4-BE49-F238E27FC236}">
                <a16:creationId xmlns:a16="http://schemas.microsoft.com/office/drawing/2014/main" id="{A2A106C5-7065-4AB9-9F4F-EE69E1A491D4}"/>
              </a:ext>
            </a:extLst>
          </p:cNvPr>
          <p:cNvSpPr>
            <a:spLocks noGrp="1"/>
          </p:cNvSpPr>
          <p:nvPr>
            <p:ph type="ftr" sz="quarter" idx="4"/>
          </p:nvPr>
        </p:nvSpPr>
        <p:spPr/>
        <p:txBody>
          <a:bodyPr/>
          <a:lstStyle/>
          <a:p>
            <a:r>
              <a:rPr lang="it-IT"/>
              <a:t>Anna Maria Pastorini</a:t>
            </a:r>
          </a:p>
        </p:txBody>
      </p:sp>
      <p:sp>
        <p:nvSpPr>
          <p:cNvPr id="4" name="Segnaposto intestazione 3">
            <a:extLst>
              <a:ext uri="{FF2B5EF4-FFF2-40B4-BE49-F238E27FC236}">
                <a16:creationId xmlns:a16="http://schemas.microsoft.com/office/drawing/2014/main" id="{34C17223-813B-498C-8F81-395AAFB14D10}"/>
              </a:ext>
            </a:extLst>
          </p:cNvPr>
          <p:cNvSpPr>
            <a:spLocks noGrp="1"/>
          </p:cNvSpPr>
          <p:nvPr>
            <p:ph type="hdr" sz="quarter"/>
          </p:nvPr>
        </p:nvSpPr>
        <p:spPr/>
        <p:txBody>
          <a:bodyPr/>
          <a:lstStyle/>
          <a:p>
            <a:r>
              <a:rPr lang="it-IT"/>
              <a:t>IANUA Summer School 2021</a:t>
            </a:r>
          </a:p>
        </p:txBody>
      </p:sp>
    </p:spTree>
    <p:extLst>
      <p:ext uri="{BB962C8B-B14F-4D97-AF65-F5344CB8AC3E}">
        <p14:creationId xmlns:p14="http://schemas.microsoft.com/office/powerpoint/2010/main" val="154876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5D96B3-6ECA-A24E-8F79-0F49D5CA7BD9}" type="slidenum">
              <a:rPr lang="it-IT" smtClean="0"/>
              <a:t>11</a:t>
            </a:fld>
            <a:endParaRPr lang="it-IT"/>
          </a:p>
        </p:txBody>
      </p:sp>
    </p:spTree>
    <p:extLst>
      <p:ext uri="{BB962C8B-B14F-4D97-AF65-F5344CB8AC3E}">
        <p14:creationId xmlns:p14="http://schemas.microsoft.com/office/powerpoint/2010/main" val="69241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effectLst/>
              <a:latin typeface="Helvetica" pitchFamily="2" charset="0"/>
            </a:endParaRPr>
          </a:p>
          <a:p>
            <a:endParaRPr lang="it-IT" dirty="0">
              <a:effectLst/>
              <a:latin typeface="Helvetica" pitchFamily="2" charset="0"/>
            </a:endParaRPr>
          </a:p>
          <a:p>
            <a:endParaRPr lang="it-IT" dirty="0">
              <a:effectLst/>
              <a:latin typeface="Helvetica" pitchFamily="2" charset="0"/>
            </a:endParaRPr>
          </a:p>
          <a:p>
            <a:r>
              <a:rPr lang="it-IT" dirty="0">
                <a:effectLst/>
                <a:latin typeface="Helvetica" pitchFamily="2" charset="0"/>
              </a:rPr>
              <a:t>Il Piano nazionale per la scienza aperta ha durata di sette anni e verrà aggiornato periodicamente con il</a:t>
            </a:r>
          </a:p>
          <a:p>
            <a:r>
              <a:rPr lang="it-IT" dirty="0">
                <a:effectLst/>
                <a:latin typeface="Helvetica" pitchFamily="2" charset="0"/>
              </a:rPr>
              <a:t>coinvolgimento delle comunità di ricerca</a:t>
            </a:r>
          </a:p>
          <a:p>
            <a:r>
              <a:rPr lang="it-IT" dirty="0">
                <a:effectLst/>
                <a:latin typeface="Helvetica" pitchFamily="2" charset="0"/>
              </a:rPr>
              <a:t>Vengono individuati 5 assi di intervento sulle Pubblicazioni Scientifiche strettamente connessi alla valutazione della ricerca. </a:t>
            </a:r>
          </a:p>
          <a:p>
            <a:r>
              <a:rPr lang="it-IT" dirty="0">
                <a:effectLst/>
                <a:latin typeface="Helvetica" pitchFamily="2" charset="0"/>
              </a:rPr>
              <a:t>Altro pilastro di intervento sono i dati della ricerca, le pratiche e il monitoraggio della scienza aperta. </a:t>
            </a:r>
          </a:p>
          <a:p>
            <a:r>
              <a:rPr lang="it-IT" dirty="0">
                <a:effectLst/>
                <a:latin typeface="Helvetica" pitchFamily="2" charset="0"/>
              </a:rPr>
              <a:t>Viene posta enfasi sul ruolo FONDAMENTALE dell’apertura dei dati della ricerca nella gestione della pandemia e nella partecipazione italiana alle piattaforme europee di condivisone dei dati sulla medesima pandemia.</a:t>
            </a:r>
          </a:p>
          <a:p>
            <a:endParaRPr lang="it-IT" dirty="0">
              <a:effectLst/>
              <a:latin typeface="Helvetica" pitchFamily="2" charset="0"/>
            </a:endParaRPr>
          </a:p>
          <a:p>
            <a:endParaRPr lang="it-IT" dirty="0"/>
          </a:p>
        </p:txBody>
      </p:sp>
      <p:sp>
        <p:nvSpPr>
          <p:cNvPr id="4" name="Segnaposto numero diapositiva 3"/>
          <p:cNvSpPr>
            <a:spLocks noGrp="1"/>
          </p:cNvSpPr>
          <p:nvPr>
            <p:ph type="sldNum" sz="quarter" idx="5"/>
          </p:nvPr>
        </p:nvSpPr>
        <p:spPr/>
        <p:txBody>
          <a:bodyPr/>
          <a:lstStyle/>
          <a:p>
            <a:fld id="{FE5D96B3-6ECA-A24E-8F79-0F49D5CA7BD9}" type="slidenum">
              <a:rPr lang="it-IT" smtClean="0"/>
              <a:t>15</a:t>
            </a:fld>
            <a:endParaRPr lang="it-IT"/>
          </a:p>
        </p:txBody>
      </p:sp>
    </p:spTree>
    <p:extLst>
      <p:ext uri="{BB962C8B-B14F-4D97-AF65-F5344CB8AC3E}">
        <p14:creationId xmlns:p14="http://schemas.microsoft.com/office/powerpoint/2010/main" val="3345305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6" name="Slide Number Placeholder 5"/>
          <p:cNvSpPr>
            <a:spLocks noGrp="1"/>
          </p:cNvSpPr>
          <p:nvPr>
            <p:ph type="sldNum" sz="quarter" idx="12"/>
          </p:nvPr>
        </p:nvSpPr>
        <p:spPr/>
        <p:txBody>
          <a:bodyPr/>
          <a:lstStyle/>
          <a:p>
            <a:fld id="{BA258971-2581-1140-A045-EF22449687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6" name="Slide Number Placeholder 5"/>
          <p:cNvSpPr>
            <a:spLocks noGrp="1"/>
          </p:cNvSpPr>
          <p:nvPr>
            <p:ph type="sldNum" sz="quarter" idx="12"/>
          </p:nvPr>
        </p:nvSpPr>
        <p:spPr/>
        <p:txBody>
          <a:bodyPr/>
          <a:lstStyle/>
          <a:p>
            <a:fld id="{BA258971-2581-1140-A045-EF22449687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6" name="Slide Number Placeholder 5"/>
          <p:cNvSpPr>
            <a:spLocks noGrp="1"/>
          </p:cNvSpPr>
          <p:nvPr>
            <p:ph type="sldNum" sz="quarter" idx="12"/>
          </p:nvPr>
        </p:nvSpPr>
        <p:spPr/>
        <p:txBody>
          <a:bodyPr/>
          <a:lstStyle/>
          <a:p>
            <a:fld id="{BA258971-2581-1140-A045-EF224496870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immagine">
    <p:spTree>
      <p:nvGrpSpPr>
        <p:cNvPr id="1" name=""/>
        <p:cNvGrpSpPr/>
        <p:nvPr/>
      </p:nvGrpSpPr>
      <p:grpSpPr>
        <a:xfrm>
          <a:off x="0" y="0"/>
          <a:ext cx="0" cy="0"/>
          <a:chOff x="0" y="0"/>
          <a:chExt cx="0" cy="0"/>
        </a:xfrm>
      </p:grpSpPr>
      <p:sp>
        <p:nvSpPr>
          <p:cNvPr id="11" name="Segnaposto immagine 2">
            <a:extLst>
              <a:ext uri="{FF2B5EF4-FFF2-40B4-BE49-F238E27FC236}">
                <a16:creationId xmlns:a16="http://schemas.microsoft.com/office/drawing/2014/main" id="{D4F9B8F1-23BB-DE44-B117-C81D61DBD6A5}"/>
              </a:ext>
            </a:extLst>
          </p:cNvPr>
          <p:cNvSpPr>
            <a:spLocks noGrp="1"/>
          </p:cNvSpPr>
          <p:nvPr>
            <p:ph type="pic" sz="quarter" idx="10"/>
          </p:nvPr>
        </p:nvSpPr>
        <p:spPr>
          <a:xfrm>
            <a:off x="628650" y="1543054"/>
            <a:ext cx="7886700" cy="4024630"/>
          </a:xfrm>
        </p:spPr>
        <p:txBody>
          <a:bodyPr anchor="ctr"/>
          <a:lstStyle>
            <a:lvl1pPr marL="0" marR="0" indent="0" algn="ctr" defTabSz="685766" rtl="0" eaLnBrk="1" fontAlgn="auto" latinLnBrk="0" hangingPunct="1">
              <a:lnSpc>
                <a:spcPct val="90000"/>
              </a:lnSpc>
              <a:spcBef>
                <a:spcPts val="750"/>
              </a:spcBef>
              <a:spcAft>
                <a:spcPts val="0"/>
              </a:spcAft>
              <a:buClrTx/>
              <a:buSzTx/>
              <a:buFont typeface="Fira Sans" panose="020B0503050000020004" pitchFamily="34" charset="0"/>
              <a:buNone/>
              <a:tabLst/>
              <a:defRPr b="0" i="1">
                <a:latin typeface="Fira Sans" panose="020B0503050000020004" pitchFamily="34" charset="0"/>
              </a:defRPr>
            </a:lvl1pPr>
          </a:lstStyle>
          <a:p>
            <a:pPr marL="0" marR="0" lvl="0" indent="0" algn="l" defTabSz="685766" rtl="0" eaLnBrk="1" fontAlgn="auto" latinLnBrk="0" hangingPunct="1">
              <a:lnSpc>
                <a:spcPct val="90000"/>
              </a:lnSpc>
              <a:spcBef>
                <a:spcPts val="750"/>
              </a:spcBef>
              <a:spcAft>
                <a:spcPts val="0"/>
              </a:spcAft>
              <a:buClrTx/>
              <a:buSzTx/>
              <a:buFont typeface="Fira Sans" panose="020B0503050000020004" pitchFamily="34" charset="0"/>
              <a:buNone/>
              <a:tabLst/>
              <a:defRPr/>
            </a:pPr>
            <a:r>
              <a:rPr lang="it-IT" dirty="0"/>
              <a:t>Fare clic sull'icona per inserire un'immagine</a:t>
            </a:r>
          </a:p>
        </p:txBody>
      </p:sp>
      <p:sp>
        <p:nvSpPr>
          <p:cNvPr id="8" name="Segnaposto testo 3">
            <a:extLst>
              <a:ext uri="{FF2B5EF4-FFF2-40B4-BE49-F238E27FC236}">
                <a16:creationId xmlns:a16="http://schemas.microsoft.com/office/drawing/2014/main" id="{897D9E1E-9C0A-0D41-B11A-9921E9353E70}"/>
              </a:ext>
            </a:extLst>
          </p:cNvPr>
          <p:cNvSpPr>
            <a:spLocks noGrp="1"/>
          </p:cNvSpPr>
          <p:nvPr>
            <p:ph type="body" sz="quarter" idx="17" hasCustomPrompt="1"/>
          </p:nvPr>
        </p:nvSpPr>
        <p:spPr>
          <a:xfrm>
            <a:off x="628650" y="5747075"/>
            <a:ext cx="7886700" cy="429888"/>
          </a:xfrm>
        </p:spPr>
        <p:txBody>
          <a:bodyPr>
            <a:noAutofit/>
          </a:bodyPr>
          <a:lstStyle>
            <a:lvl1pPr marL="0" indent="0">
              <a:buNone/>
              <a:defRPr sz="1050" b="0" i="1">
                <a:latin typeface="Fira Sans Medium" panose="020B0503050000020004" pitchFamily="34" charset="0"/>
              </a:defRPr>
            </a:lvl1pPr>
          </a:lstStyle>
          <a:p>
            <a:r>
              <a:rPr lang="it-IT" dirty="0"/>
              <a:t>Fare clic per inserire note</a:t>
            </a:r>
          </a:p>
        </p:txBody>
      </p:sp>
      <p:sp>
        <p:nvSpPr>
          <p:cNvPr id="10" name="Segnaposto titolo 1">
            <a:extLst>
              <a:ext uri="{FF2B5EF4-FFF2-40B4-BE49-F238E27FC236}">
                <a16:creationId xmlns:a16="http://schemas.microsoft.com/office/drawing/2014/main" id="{E6275BA2-C88F-D442-BB44-16AD120A3F65}"/>
              </a:ext>
            </a:extLst>
          </p:cNvPr>
          <p:cNvSpPr>
            <a:spLocks noGrp="1"/>
          </p:cNvSpPr>
          <p:nvPr>
            <p:ph type="title"/>
          </p:nvPr>
        </p:nvSpPr>
        <p:spPr>
          <a:xfrm>
            <a:off x="628650" y="365126"/>
            <a:ext cx="7886700" cy="988662"/>
          </a:xfrm>
          <a:prstGeom prst="rect">
            <a:avLst/>
          </a:prstGeom>
        </p:spPr>
        <p:txBody>
          <a:bodyPr vert="horz" lIns="91440" tIns="45720" rIns="91440" bIns="45720" rtlCol="0" anchor="t">
            <a:noAutofit/>
          </a:bodyPr>
          <a:lstStyle>
            <a:lvl1pPr>
              <a:defRPr sz="2800"/>
            </a:lvl1pPr>
          </a:lstStyle>
          <a:p>
            <a:r>
              <a:rPr lang="it-IT"/>
              <a:t>Fare clic per modificare lo stile del titolo</a:t>
            </a:r>
            <a:endParaRPr lang="it-IT" dirty="0"/>
          </a:p>
        </p:txBody>
      </p:sp>
      <p:pic>
        <p:nvPicPr>
          <p:cNvPr id="14" name="Immagine 13" descr="Immagine che contiene testo, clipart&#10;&#10;Descrizione generata automaticamente">
            <a:extLst>
              <a:ext uri="{FF2B5EF4-FFF2-40B4-BE49-F238E27FC236}">
                <a16:creationId xmlns:a16="http://schemas.microsoft.com/office/drawing/2014/main" id="{56D790BC-F70A-4CF4-9F8A-5D5FFC316EBD}"/>
              </a:ext>
            </a:extLst>
          </p:cNvPr>
          <p:cNvPicPr>
            <a:picLocks noChangeAspect="1"/>
          </p:cNvPicPr>
          <p:nvPr userDrawn="1"/>
        </p:nvPicPr>
        <p:blipFill>
          <a:blip r:embed="rId2">
            <a:alphaModFix amt="51000"/>
          </a:blip>
          <a:stretch>
            <a:fillRect/>
          </a:stretch>
        </p:blipFill>
        <p:spPr>
          <a:xfrm>
            <a:off x="628650" y="6419128"/>
            <a:ext cx="668325" cy="233831"/>
          </a:xfrm>
          <a:prstGeom prst="rect">
            <a:avLst/>
          </a:prstGeom>
        </p:spPr>
      </p:pic>
      <p:cxnSp>
        <p:nvCxnSpPr>
          <p:cNvPr id="16" name="Connettore 1 11">
            <a:extLst>
              <a:ext uri="{FF2B5EF4-FFF2-40B4-BE49-F238E27FC236}">
                <a16:creationId xmlns:a16="http://schemas.microsoft.com/office/drawing/2014/main" id="{D829F5E3-6068-4D1C-9EB7-103A9CE67275}"/>
              </a:ext>
            </a:extLst>
          </p:cNvPr>
          <p:cNvCxnSpPr>
            <a:cxnSpLocks/>
          </p:cNvCxnSpPr>
          <p:nvPr userDrawn="1"/>
        </p:nvCxnSpPr>
        <p:spPr>
          <a:xfrm>
            <a:off x="3936274" y="6362039"/>
            <a:ext cx="4579076" cy="0"/>
          </a:xfrm>
          <a:prstGeom prst="line">
            <a:avLst/>
          </a:prstGeom>
          <a:ln w="19050">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egnaposto numero diapositiva 4">
            <a:extLst>
              <a:ext uri="{FF2B5EF4-FFF2-40B4-BE49-F238E27FC236}">
                <a16:creationId xmlns:a16="http://schemas.microsoft.com/office/drawing/2014/main" id="{1BADAE7F-3C3B-42AA-8D5F-00E07875E7D8}"/>
              </a:ext>
            </a:extLst>
          </p:cNvPr>
          <p:cNvSpPr>
            <a:spLocks noGrp="1"/>
          </p:cNvSpPr>
          <p:nvPr>
            <p:ph type="sldNum" sz="quarter" idx="16"/>
          </p:nvPr>
        </p:nvSpPr>
        <p:spPr>
          <a:xfrm>
            <a:off x="3553097" y="6419128"/>
            <a:ext cx="4962253" cy="365125"/>
          </a:xfrm>
          <a:noFill/>
        </p:spPr>
        <p:txBody>
          <a:bodyPr>
            <a:normAutofit/>
          </a:bodyPr>
          <a:lstStyle>
            <a:lvl1pPr>
              <a:defRPr sz="900">
                <a:solidFill>
                  <a:srgbClr val="7D7D7E"/>
                </a:solidFill>
              </a:defRPr>
            </a:lvl1pPr>
          </a:lstStyle>
          <a:p>
            <a:r>
              <a:rPr lang="it-IT" dirty="0"/>
              <a:t>S.Bianco, </a:t>
            </a:r>
            <a:r>
              <a:rPr lang="it-IT" dirty="0" err="1"/>
              <a:t>A.M.Pastorini</a:t>
            </a:r>
            <a:r>
              <a:rPr lang="it-IT" dirty="0"/>
              <a:t> - Open Access per l'accesso equo e sostenibile alla conoscenza </a:t>
            </a:r>
          </a:p>
          <a:p>
            <a:r>
              <a:rPr lang="it-IT" sz="800" dirty="0"/>
              <a:t>2021.07.15 DOI 10.15161/</a:t>
            </a:r>
            <a:r>
              <a:rPr lang="it-IT" sz="800" dirty="0" err="1"/>
              <a:t>oar.it</a:t>
            </a:r>
            <a:r>
              <a:rPr lang="it-IT" sz="800" dirty="0"/>
              <a:t>/73931</a:t>
            </a:r>
          </a:p>
          <a:p>
            <a:fld id="{FEC4A954-C260-E84D-8B85-4D54550A05DF}" type="slidenum">
              <a:rPr lang="it-IT" b="1" smtClean="0">
                <a:solidFill>
                  <a:srgbClr val="002677"/>
                </a:solidFill>
              </a:rPr>
              <a:pPr/>
              <a:t>‹#›</a:t>
            </a:fld>
            <a:endParaRPr lang="it-IT" b="1" dirty="0">
              <a:solidFill>
                <a:srgbClr val="002677"/>
              </a:solidFill>
            </a:endParaRPr>
          </a:p>
        </p:txBody>
      </p:sp>
    </p:spTree>
    <p:extLst>
      <p:ext uri="{BB962C8B-B14F-4D97-AF65-F5344CB8AC3E}">
        <p14:creationId xmlns:p14="http://schemas.microsoft.com/office/powerpoint/2010/main" val="298210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278373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 with log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309307"/>
            <a:ext cx="901149" cy="1327393"/>
          </a:xfrm>
          <a:prstGeom prst="rect">
            <a:avLst/>
          </a:prstGeom>
        </p:spPr>
      </p:pic>
    </p:spTree>
    <p:extLst>
      <p:ext uri="{BB962C8B-B14F-4D97-AF65-F5344CB8AC3E}">
        <p14:creationId xmlns:p14="http://schemas.microsoft.com/office/powerpoint/2010/main" val="165462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9746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with log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309307"/>
            <a:ext cx="901149" cy="1327393"/>
          </a:xfrm>
          <a:prstGeom prst="rect">
            <a:avLst/>
          </a:prstGeom>
        </p:spPr>
      </p:pic>
    </p:spTree>
    <p:extLst>
      <p:ext uri="{BB962C8B-B14F-4D97-AF65-F5344CB8AC3E}">
        <p14:creationId xmlns:p14="http://schemas.microsoft.com/office/powerpoint/2010/main" val="3627760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278373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with log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309307"/>
            <a:ext cx="901149" cy="1327393"/>
          </a:xfrm>
          <a:prstGeom prst="rect">
            <a:avLst/>
          </a:prstGeom>
        </p:spPr>
      </p:pic>
    </p:spTree>
    <p:extLst>
      <p:ext uri="{BB962C8B-B14F-4D97-AF65-F5344CB8AC3E}">
        <p14:creationId xmlns:p14="http://schemas.microsoft.com/office/powerpoint/2010/main" val="1654629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97467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rot="16200000">
            <a:off x="6606740" y="3068586"/>
            <a:ext cx="4327626" cy="365764"/>
          </a:xfrm>
        </p:spPr>
        <p:txBody>
          <a:bodyPr/>
          <a:lstStyle/>
          <a:p>
            <a:r>
              <a:rPr lang="en-US"/>
              <a:t>S.Bianco e L.Patrizii, Scienza Aperta e politiche INFN: vademecum   - Riunione CSN3 ai  Laboratori Nazionali di Frascati 20230217   DOI:   10.15161/oar.it/76939</a:t>
            </a:r>
            <a:endParaRPr lang="en-US" b="1" dirty="0"/>
          </a:p>
        </p:txBody>
      </p:sp>
      <p:sp>
        <p:nvSpPr>
          <p:cNvPr id="6" name="Slide Number Placeholder 5"/>
          <p:cNvSpPr>
            <a:spLocks noGrp="1"/>
          </p:cNvSpPr>
          <p:nvPr>
            <p:ph type="sldNum" sz="quarter" idx="12"/>
          </p:nvPr>
        </p:nvSpPr>
        <p:spPr/>
        <p:txBody>
          <a:bodyPr/>
          <a:lstStyle/>
          <a:p>
            <a:fld id="{BA258971-2581-1140-A045-EF224496870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 with log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309307"/>
            <a:ext cx="901149" cy="1327393"/>
          </a:xfrm>
          <a:prstGeom prst="rect">
            <a:avLst/>
          </a:prstGeom>
        </p:spPr>
      </p:pic>
    </p:spTree>
    <p:extLst>
      <p:ext uri="{BB962C8B-B14F-4D97-AF65-F5344CB8AC3E}">
        <p14:creationId xmlns:p14="http://schemas.microsoft.com/office/powerpoint/2010/main" val="362776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6" name="Slide Number Placeholder 5"/>
          <p:cNvSpPr>
            <a:spLocks noGrp="1"/>
          </p:cNvSpPr>
          <p:nvPr>
            <p:ph type="sldNum" sz="quarter" idx="12"/>
          </p:nvPr>
        </p:nvSpPr>
        <p:spPr/>
        <p:txBody>
          <a:bodyPr/>
          <a:lstStyle/>
          <a:p>
            <a:fld id="{BA258971-2581-1140-A045-EF22449687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7" name="Slide Number Placeholder 6"/>
          <p:cNvSpPr>
            <a:spLocks noGrp="1"/>
          </p:cNvSpPr>
          <p:nvPr>
            <p:ph type="sldNum" sz="quarter" idx="12"/>
          </p:nvPr>
        </p:nvSpPr>
        <p:spPr/>
        <p:txBody>
          <a:bodyPr/>
          <a:lstStyle/>
          <a:p>
            <a:fld id="{BA258971-2581-1140-A045-EF224496870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9" name="Slide Number Placeholder 8"/>
          <p:cNvSpPr>
            <a:spLocks noGrp="1"/>
          </p:cNvSpPr>
          <p:nvPr>
            <p:ph type="sldNum" sz="quarter" idx="12"/>
          </p:nvPr>
        </p:nvSpPr>
        <p:spPr/>
        <p:txBody>
          <a:bodyPr/>
          <a:lstStyle/>
          <a:p>
            <a:fld id="{BA258971-2581-1140-A045-EF22449687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5" name="Slide Number Placeholder 4"/>
          <p:cNvSpPr>
            <a:spLocks noGrp="1"/>
          </p:cNvSpPr>
          <p:nvPr>
            <p:ph type="sldNum" sz="quarter" idx="12"/>
          </p:nvPr>
        </p:nvSpPr>
        <p:spPr/>
        <p:txBody>
          <a:bodyPr/>
          <a:lstStyle/>
          <a:p>
            <a:fld id="{BA258971-2581-1140-A045-EF22449687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4" name="Slide Number Placeholder 3"/>
          <p:cNvSpPr>
            <a:spLocks noGrp="1"/>
          </p:cNvSpPr>
          <p:nvPr>
            <p:ph type="sldNum" sz="quarter" idx="12"/>
          </p:nvPr>
        </p:nvSpPr>
        <p:spPr/>
        <p:txBody>
          <a:bodyPr/>
          <a:lstStyle/>
          <a:p>
            <a:fld id="{BA258971-2581-1140-A045-EF22449687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7" name="Slide Number Placeholder 6"/>
          <p:cNvSpPr>
            <a:spLocks noGrp="1"/>
          </p:cNvSpPr>
          <p:nvPr>
            <p:ph type="sldNum" sz="quarter" idx="12"/>
          </p:nvPr>
        </p:nvSpPr>
        <p:spPr/>
        <p:txBody>
          <a:bodyPr/>
          <a:lstStyle/>
          <a:p>
            <a:fld id="{BA258971-2581-1140-A045-EF224496870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BA258971-2581-1140-A045-EF224496870B}" type="slidenum">
              <a:rPr lang="en-US" smtClean="0"/>
              <a:t>‹#›</a:t>
            </a:fld>
            <a:endParaRPr lang="en-US"/>
          </a:p>
        </p:txBody>
      </p:sp>
      <p:sp>
        <p:nvSpPr>
          <p:cNvPr id="10" name="Footer Placeholder 9"/>
          <p:cNvSpPr>
            <a:spLocks noGrp="1"/>
          </p:cNvSpPr>
          <p:nvPr>
            <p:ph type="ftr" sz="quarter" idx="12"/>
          </p:nvPr>
        </p:nvSpPr>
        <p:spPr/>
        <p:txBody>
          <a:bodyPr/>
          <a:lstStyle/>
          <a:p>
            <a:r>
              <a:rPr lang="en-US"/>
              <a:t>S.Bianco e L.Patrizii, Scienza Aperta e politiche INFN: vademecum   - Riunione CSN3 ai  Laboratori Nazionali di Frascati 20230217   DOI:   10.15161/oar.it/76939</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A258971-2581-1140-A045-EF224496870B}" type="slidenum">
              <a:rPr lang="en-US" smtClean="0"/>
              <a:t>‹#›</a:t>
            </a:fld>
            <a:endParaRPr lang="en-US"/>
          </a:p>
        </p:txBody>
      </p:sp>
      <p:sp>
        <p:nvSpPr>
          <p:cNvPr id="5" name="Footer Placeholder 4"/>
          <p:cNvSpPr>
            <a:spLocks noGrp="1"/>
          </p:cNvSpPr>
          <p:nvPr>
            <p:ph type="ftr" sz="quarter" idx="3"/>
          </p:nvPr>
        </p:nvSpPr>
        <p:spPr>
          <a:xfrm rot="16200000">
            <a:off x="7180512" y="3642358"/>
            <a:ext cx="3180081" cy="365764"/>
          </a:xfrm>
          <a:prstGeom prst="rect">
            <a:avLst/>
          </a:prstGeom>
        </p:spPr>
        <p:txBody>
          <a:bodyPr vert="horz" lIns="91440" tIns="45720" rIns="91440" bIns="45720" rtlCol="0" anchor="ctr"/>
          <a:lstStyle>
            <a:lvl1pPr algn="r">
              <a:defRPr sz="1200">
                <a:solidFill>
                  <a:schemeClr val="bg2"/>
                </a:solidFill>
              </a:defRPr>
            </a:lvl1pPr>
          </a:lstStyle>
          <a:p>
            <a:r>
              <a:rPr lang="en-US"/>
              <a:t>S.Bianco e L.Patrizii, Scienza Aperta e politiche INFN: vademecum   - Riunione CSN3 ai  Laboratori Nazionali di Frascati 20230217   DOI:   10.15161/oar.it/76939</a:t>
            </a:r>
            <a:endParaRPr lang="en-US" dirty="0"/>
          </a:p>
        </p:txBody>
      </p:sp>
      <p:sp>
        <p:nvSpPr>
          <p:cNvPr id="4" name="Date Placeholder 3"/>
          <p:cNvSpPr>
            <a:spLocks noGrp="1"/>
          </p:cNvSpPr>
          <p:nvPr>
            <p:ph type="dt" sz="half" idx="2"/>
          </p:nvPr>
        </p:nvSpPr>
        <p:spPr>
          <a:xfrm rot="16200000">
            <a:off x="8033952" y="1163319"/>
            <a:ext cx="1473199" cy="365762"/>
          </a:xfrm>
          <a:prstGeom prst="rect">
            <a:avLst/>
          </a:prstGeom>
        </p:spPr>
        <p:txBody>
          <a:bodyPr vert="horz" lIns="91440" tIns="45720" rIns="91440" bIns="45720" rtlCol="0" anchor="ctr"/>
          <a:lstStyle>
            <a:lvl1pPr algn="l">
              <a:defRPr sz="1200">
                <a:solidFill>
                  <a:schemeClr val="bg2"/>
                </a:solidFill>
              </a:defRPr>
            </a:lvl1pPr>
          </a:lstStyle>
          <a:p>
            <a:endParaRPr lang="en-US"/>
          </a:p>
        </p:txBody>
      </p:sp>
      <p:pic>
        <p:nvPicPr>
          <p:cNvPr id="10" name="Picture 9" descr="ccby.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rot="16200000">
            <a:off x="8452467" y="361392"/>
            <a:ext cx="1010650" cy="355599"/>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50" r:id="rId12"/>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57351" name="Rectangle 7"/>
          <p:cNvSpPr>
            <a:spLocks noChangeArrowheads="1"/>
          </p:cNvSpPr>
          <p:nvPr userDrawn="1"/>
        </p:nvSpPr>
        <p:spPr bwMode="auto">
          <a:xfrm>
            <a:off x="114300" y="1641599"/>
            <a:ext cx="8915400" cy="5101200"/>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rgbClr val="000000"/>
              </a:solidFill>
              <a:latin typeface="Arial" charset="0"/>
              <a:cs typeface="Arial"/>
            </a:endParaRPr>
          </a:p>
        </p:txBody>
      </p:sp>
      <p:sp>
        <p:nvSpPr>
          <p:cNvPr id="57352" name="Rectangle 8"/>
          <p:cNvSpPr>
            <a:spLocks noChangeArrowheads="1"/>
          </p:cNvSpPr>
          <p:nvPr/>
        </p:nvSpPr>
        <p:spPr bwMode="auto">
          <a:xfrm>
            <a:off x="107951" y="115889"/>
            <a:ext cx="2047875" cy="288925"/>
          </a:xfrm>
          <a:prstGeom prst="rect">
            <a:avLst/>
          </a:prstGeom>
          <a:noFill/>
          <a:ln w="9525">
            <a:noFill/>
            <a:miter lim="800000"/>
            <a:headEnd/>
            <a:tailEnd/>
          </a:ln>
        </p:spPr>
        <p:txBody>
          <a:bodyPr lIns="54000" rIns="54000"/>
          <a:lstStyle/>
          <a:p>
            <a:pPr eaLnBrk="0" hangingPunct="0">
              <a:spcBef>
                <a:spcPct val="0"/>
              </a:spcBef>
            </a:pPr>
            <a:r>
              <a:rPr lang="nl-NL" sz="1000" dirty="0">
                <a:solidFill>
                  <a:prstClr val="white"/>
                </a:solidFill>
                <a:latin typeface="HelveticaNeueLT Std Lt"/>
                <a:cs typeface="Arial"/>
              </a:rPr>
              <a:t>cOAlition S</a:t>
            </a:r>
            <a:r>
              <a:rPr lang="nl-NL" sz="1000" dirty="0">
                <a:solidFill>
                  <a:srgbClr val="BEE3EA"/>
                </a:solidFill>
                <a:latin typeface="HelveticaNeueLT Std Lt"/>
                <a:cs typeface="Arial"/>
              </a:rPr>
              <a:t> </a:t>
            </a:r>
            <a:r>
              <a:rPr lang="nl-NL" sz="1000" dirty="0">
                <a:solidFill>
                  <a:srgbClr val="637052"/>
                </a:solidFill>
                <a:latin typeface="HelveticaNeueLT Std Lt"/>
                <a:cs typeface="Arial"/>
              </a:rPr>
              <a:t>I </a:t>
            </a:r>
            <a:fld id="{77ACBCB9-9CBE-47EC-808D-8B09835A86EF}" type="slidenum">
              <a:rPr lang="nl-NL" sz="1000" smtClean="0">
                <a:solidFill>
                  <a:srgbClr val="637052"/>
                </a:solidFill>
                <a:latin typeface="HelveticaNeueLT Std Lt"/>
                <a:cs typeface="Arial"/>
              </a:rPr>
              <a:pPr eaLnBrk="0" hangingPunct="0">
                <a:spcBef>
                  <a:spcPct val="0"/>
                </a:spcBef>
              </a:pPr>
              <a:t>‹#›</a:t>
            </a:fld>
            <a:r>
              <a:rPr lang="nl-NL" sz="1000" dirty="0">
                <a:solidFill>
                  <a:srgbClr val="637052"/>
                </a:solidFill>
                <a:latin typeface="HelveticaNeueLT Std Lt"/>
                <a:cs typeface="Arial"/>
              </a:rPr>
              <a:t> </a:t>
            </a:r>
          </a:p>
        </p:txBody>
      </p:sp>
      <p:sp>
        <p:nvSpPr>
          <p:cNvPr id="57353" name="Rectangle 9"/>
          <p:cNvSpPr>
            <a:spLocks noGrp="1" noChangeArrowheads="1"/>
          </p:cNvSpPr>
          <p:nvPr>
            <p:ph type="title"/>
          </p:nvPr>
        </p:nvSpPr>
        <p:spPr bwMode="auto">
          <a:xfrm>
            <a:off x="719999" y="720000"/>
            <a:ext cx="7704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57354" name="Rectangle 10"/>
          <p:cNvSpPr>
            <a:spLocks noGrp="1" noChangeArrowheads="1"/>
          </p:cNvSpPr>
          <p:nvPr>
            <p:ph type="body" idx="1"/>
          </p:nvPr>
        </p:nvSpPr>
        <p:spPr bwMode="auto">
          <a:xfrm>
            <a:off x="720000" y="1764000"/>
            <a:ext cx="7704000" cy="4860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129514970"/>
      </p:ext>
    </p:extLst>
  </p:cSld>
  <p:clrMap bg1="lt1" tx1="dk1" bg2="lt2" tx2="dk2" accent1="accent1" accent2="accent2" accent3="accent3" accent4="accent4" accent5="accent5" accent6="accent6" hlink="hlink" folHlink="folHlink"/>
  <p:sldLayoutIdLst>
    <p:sldLayoutId id="2147483693" r:id="rId1"/>
    <p:sldLayoutId id="2147483694" r:id="rId2"/>
  </p:sldLayoutIdLst>
  <p:hf hdr="0" dt="0"/>
  <p:txStyles>
    <p:titleStyle>
      <a:lvl1pPr algn="l" rtl="0" fontAlgn="base">
        <a:lnSpc>
          <a:spcPts val="3000"/>
        </a:lnSpc>
        <a:spcBef>
          <a:spcPct val="0"/>
        </a:spcBef>
        <a:spcAft>
          <a:spcPct val="0"/>
        </a:spcAft>
        <a:defRPr sz="3000">
          <a:solidFill>
            <a:schemeClr val="bg1"/>
          </a:solidFill>
          <a:latin typeface="+mj-lt"/>
          <a:ea typeface="+mj-ea"/>
          <a:cs typeface="+mj-cs"/>
        </a:defRPr>
      </a:lvl1pPr>
      <a:lvl2pPr algn="l" rtl="0" fontAlgn="base">
        <a:lnSpc>
          <a:spcPts val="3000"/>
        </a:lnSpc>
        <a:spcBef>
          <a:spcPct val="0"/>
        </a:spcBef>
        <a:spcAft>
          <a:spcPct val="0"/>
        </a:spcAft>
        <a:defRPr sz="3000">
          <a:solidFill>
            <a:srgbClr val="008DCC"/>
          </a:solidFill>
          <a:latin typeface="HelveticaNeueLT Std Med Cn" pitchFamily="34" charset="0"/>
          <a:cs typeface="Arial" charset="0"/>
        </a:defRPr>
      </a:lvl2pPr>
      <a:lvl3pPr algn="l" rtl="0" fontAlgn="base">
        <a:lnSpc>
          <a:spcPts val="3000"/>
        </a:lnSpc>
        <a:spcBef>
          <a:spcPct val="0"/>
        </a:spcBef>
        <a:spcAft>
          <a:spcPct val="0"/>
        </a:spcAft>
        <a:defRPr sz="3000">
          <a:solidFill>
            <a:srgbClr val="008DCC"/>
          </a:solidFill>
          <a:latin typeface="HelveticaNeueLT Std Med Cn" pitchFamily="34" charset="0"/>
          <a:cs typeface="Arial" charset="0"/>
        </a:defRPr>
      </a:lvl3pPr>
      <a:lvl4pPr algn="l" rtl="0" fontAlgn="base">
        <a:lnSpc>
          <a:spcPts val="3000"/>
        </a:lnSpc>
        <a:spcBef>
          <a:spcPct val="0"/>
        </a:spcBef>
        <a:spcAft>
          <a:spcPct val="0"/>
        </a:spcAft>
        <a:defRPr sz="3000">
          <a:solidFill>
            <a:srgbClr val="008DCC"/>
          </a:solidFill>
          <a:latin typeface="HelveticaNeueLT Std Med Cn" pitchFamily="34" charset="0"/>
          <a:cs typeface="Arial" charset="0"/>
        </a:defRPr>
      </a:lvl4pPr>
      <a:lvl5pPr algn="l" rtl="0" fontAlgn="base">
        <a:lnSpc>
          <a:spcPts val="3000"/>
        </a:lnSpc>
        <a:spcBef>
          <a:spcPct val="0"/>
        </a:spcBef>
        <a:spcAft>
          <a:spcPct val="0"/>
        </a:spcAft>
        <a:defRPr sz="3000">
          <a:solidFill>
            <a:srgbClr val="008DCC"/>
          </a:solidFill>
          <a:latin typeface="HelveticaNeueLT Std Med Cn" pitchFamily="34" charset="0"/>
          <a:cs typeface="Arial" charset="0"/>
        </a:defRPr>
      </a:lvl5pPr>
      <a:lvl6pPr marL="457200" algn="l" rtl="0" fontAlgn="base">
        <a:lnSpc>
          <a:spcPts val="3000"/>
        </a:lnSpc>
        <a:spcBef>
          <a:spcPct val="0"/>
        </a:spcBef>
        <a:spcAft>
          <a:spcPct val="0"/>
        </a:spcAft>
        <a:defRPr sz="3000">
          <a:solidFill>
            <a:srgbClr val="008DCC"/>
          </a:solidFill>
          <a:latin typeface="HelveticaNeueLT Std Med Cn" pitchFamily="34" charset="0"/>
          <a:cs typeface="Arial" charset="0"/>
        </a:defRPr>
      </a:lvl6pPr>
      <a:lvl7pPr marL="914400" algn="l" rtl="0" fontAlgn="base">
        <a:lnSpc>
          <a:spcPts val="3000"/>
        </a:lnSpc>
        <a:spcBef>
          <a:spcPct val="0"/>
        </a:spcBef>
        <a:spcAft>
          <a:spcPct val="0"/>
        </a:spcAft>
        <a:defRPr sz="3000">
          <a:solidFill>
            <a:srgbClr val="008DCC"/>
          </a:solidFill>
          <a:latin typeface="HelveticaNeueLT Std Med Cn" pitchFamily="34" charset="0"/>
          <a:cs typeface="Arial" charset="0"/>
        </a:defRPr>
      </a:lvl7pPr>
      <a:lvl8pPr marL="1371600" algn="l" rtl="0" fontAlgn="base">
        <a:lnSpc>
          <a:spcPts val="3000"/>
        </a:lnSpc>
        <a:spcBef>
          <a:spcPct val="0"/>
        </a:spcBef>
        <a:spcAft>
          <a:spcPct val="0"/>
        </a:spcAft>
        <a:defRPr sz="3000">
          <a:solidFill>
            <a:srgbClr val="008DCC"/>
          </a:solidFill>
          <a:latin typeface="HelveticaNeueLT Std Med Cn" pitchFamily="34" charset="0"/>
          <a:cs typeface="Arial" charset="0"/>
        </a:defRPr>
      </a:lvl8pPr>
      <a:lvl9pPr marL="1828800" algn="l" rtl="0" fontAlgn="base">
        <a:lnSpc>
          <a:spcPts val="3000"/>
        </a:lnSpc>
        <a:spcBef>
          <a:spcPct val="0"/>
        </a:spcBef>
        <a:spcAft>
          <a:spcPct val="0"/>
        </a:spcAft>
        <a:defRPr sz="3000">
          <a:solidFill>
            <a:srgbClr val="008DCC"/>
          </a:solidFill>
          <a:latin typeface="HelveticaNeueLT Std Med Cn" pitchFamily="34" charset="0"/>
          <a:cs typeface="Arial" charset="0"/>
        </a:defRPr>
      </a:lvl9pPr>
    </p:titleStyle>
    <p:bodyStyle>
      <a:lvl1pPr marL="288000" indent="-288000" algn="l" rtl="0" fontAlgn="base">
        <a:spcBef>
          <a:spcPts val="600"/>
        </a:spcBef>
        <a:spcAft>
          <a:spcPct val="0"/>
        </a:spcAft>
        <a:buFontTx/>
        <a:buBlip>
          <a:blip r:embed="rId4"/>
        </a:buBlip>
        <a:defRPr sz="2400" baseline="0">
          <a:solidFill>
            <a:schemeClr val="tx1"/>
          </a:solidFill>
          <a:latin typeface="+mn-lt"/>
          <a:ea typeface="+mn-ea"/>
          <a:cs typeface="+mn-cs"/>
        </a:defRPr>
      </a:lvl1pPr>
      <a:lvl2pPr marL="576000" indent="-288000" algn="l" rtl="0" fontAlgn="base">
        <a:spcBef>
          <a:spcPts val="600"/>
        </a:spcBef>
        <a:spcAft>
          <a:spcPct val="0"/>
        </a:spcAft>
        <a:buFontTx/>
        <a:buBlip>
          <a:blip r:embed="rId4"/>
        </a:buBlip>
        <a:defRPr sz="2400" baseline="0">
          <a:solidFill>
            <a:schemeClr val="tx1"/>
          </a:solidFill>
          <a:latin typeface="+mn-lt"/>
          <a:cs typeface="+mn-cs"/>
        </a:defRPr>
      </a:lvl2pPr>
      <a:lvl3pPr marL="864000" indent="-288000" algn="l" rtl="0" fontAlgn="base">
        <a:spcBef>
          <a:spcPts val="600"/>
        </a:spcBef>
        <a:spcAft>
          <a:spcPct val="0"/>
        </a:spcAft>
        <a:buFontTx/>
        <a:buBlip>
          <a:blip r:embed="rId4"/>
        </a:buBlip>
        <a:defRPr sz="2400" baseline="0">
          <a:solidFill>
            <a:schemeClr val="tx1"/>
          </a:solidFill>
          <a:latin typeface="+mn-lt"/>
          <a:cs typeface="+mn-cs"/>
        </a:defRPr>
      </a:lvl3pPr>
      <a:lvl4pPr marL="1152000" indent="-288000" algn="l" rtl="0" fontAlgn="base">
        <a:spcBef>
          <a:spcPts val="600"/>
        </a:spcBef>
        <a:spcAft>
          <a:spcPct val="0"/>
        </a:spcAft>
        <a:buFontTx/>
        <a:buBlip>
          <a:blip r:embed="rId4"/>
        </a:buBlip>
        <a:defRPr sz="2400" baseline="0">
          <a:solidFill>
            <a:schemeClr val="tx1"/>
          </a:solidFill>
          <a:latin typeface="+mn-lt"/>
          <a:cs typeface="+mn-cs"/>
        </a:defRPr>
      </a:lvl4pPr>
      <a:lvl5pPr marL="1440000" indent="-288000" algn="l" rtl="0" fontAlgn="base">
        <a:spcBef>
          <a:spcPts val="600"/>
        </a:spcBef>
        <a:spcAft>
          <a:spcPct val="0"/>
        </a:spcAft>
        <a:buFontTx/>
        <a:buBlip>
          <a:blip r:embed="rId4"/>
        </a:buBlip>
        <a:defRPr sz="2400" baseline="0">
          <a:solidFill>
            <a:schemeClr val="tx1"/>
          </a:solidFill>
          <a:latin typeface="+mn-lt"/>
          <a:cs typeface="+mn-cs"/>
        </a:defRPr>
      </a:lvl5pPr>
      <a:lvl6pPr marL="2514600" indent="-228600" algn="l" rtl="0" fontAlgn="base">
        <a:spcBef>
          <a:spcPct val="20000"/>
        </a:spcBef>
        <a:spcAft>
          <a:spcPct val="0"/>
        </a:spcAft>
        <a:buBlip>
          <a:blip r:embed="rId5"/>
        </a:buBlip>
        <a:defRPr sz="2400">
          <a:solidFill>
            <a:srgbClr val="00638F"/>
          </a:solidFill>
          <a:latin typeface="+mn-lt"/>
          <a:cs typeface="+mn-cs"/>
        </a:defRPr>
      </a:lvl6pPr>
      <a:lvl7pPr marL="2971800" indent="-228600" algn="l" rtl="0" fontAlgn="base">
        <a:spcBef>
          <a:spcPct val="20000"/>
        </a:spcBef>
        <a:spcAft>
          <a:spcPct val="0"/>
        </a:spcAft>
        <a:buBlip>
          <a:blip r:embed="rId5"/>
        </a:buBlip>
        <a:defRPr sz="2400">
          <a:solidFill>
            <a:srgbClr val="00638F"/>
          </a:solidFill>
          <a:latin typeface="+mn-lt"/>
          <a:cs typeface="+mn-cs"/>
        </a:defRPr>
      </a:lvl7pPr>
      <a:lvl8pPr marL="3429000" indent="-228600" algn="l" rtl="0" fontAlgn="base">
        <a:spcBef>
          <a:spcPct val="20000"/>
        </a:spcBef>
        <a:spcAft>
          <a:spcPct val="0"/>
        </a:spcAft>
        <a:buBlip>
          <a:blip r:embed="rId5"/>
        </a:buBlip>
        <a:defRPr sz="2400">
          <a:solidFill>
            <a:srgbClr val="00638F"/>
          </a:solidFill>
          <a:latin typeface="+mn-lt"/>
          <a:cs typeface="+mn-cs"/>
        </a:defRPr>
      </a:lvl8pPr>
      <a:lvl9pPr marL="3886200" indent="-228600" algn="l" rtl="0" fontAlgn="base">
        <a:spcBef>
          <a:spcPct val="20000"/>
        </a:spcBef>
        <a:spcAft>
          <a:spcPct val="0"/>
        </a:spcAft>
        <a:buBlip>
          <a:blip r:embed="rId5"/>
        </a:buBlip>
        <a:defRPr sz="2400">
          <a:solidFill>
            <a:srgbClr val="00638F"/>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57351" name="Rectangle 7"/>
          <p:cNvSpPr>
            <a:spLocks noChangeArrowheads="1"/>
          </p:cNvSpPr>
          <p:nvPr userDrawn="1"/>
        </p:nvSpPr>
        <p:spPr bwMode="auto">
          <a:xfrm>
            <a:off x="114300" y="1641599"/>
            <a:ext cx="8915400" cy="5101200"/>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rgbClr val="000000"/>
              </a:solidFill>
              <a:latin typeface="Arial" charset="0"/>
              <a:cs typeface="Arial"/>
            </a:endParaRPr>
          </a:p>
        </p:txBody>
      </p:sp>
      <p:sp>
        <p:nvSpPr>
          <p:cNvPr id="57352" name="Rectangle 8"/>
          <p:cNvSpPr>
            <a:spLocks noChangeArrowheads="1"/>
          </p:cNvSpPr>
          <p:nvPr/>
        </p:nvSpPr>
        <p:spPr bwMode="auto">
          <a:xfrm>
            <a:off x="107951" y="115889"/>
            <a:ext cx="2047875" cy="288925"/>
          </a:xfrm>
          <a:prstGeom prst="rect">
            <a:avLst/>
          </a:prstGeom>
          <a:noFill/>
          <a:ln w="9525">
            <a:noFill/>
            <a:miter lim="800000"/>
            <a:headEnd/>
            <a:tailEnd/>
          </a:ln>
        </p:spPr>
        <p:txBody>
          <a:bodyPr lIns="54000" rIns="54000"/>
          <a:lstStyle/>
          <a:p>
            <a:pPr eaLnBrk="0" hangingPunct="0">
              <a:spcBef>
                <a:spcPct val="0"/>
              </a:spcBef>
            </a:pPr>
            <a:r>
              <a:rPr lang="nl-NL" sz="1000" dirty="0">
                <a:solidFill>
                  <a:prstClr val="white"/>
                </a:solidFill>
                <a:latin typeface="HelveticaNeueLT Std Lt"/>
                <a:cs typeface="Arial"/>
              </a:rPr>
              <a:t>cOAlition S</a:t>
            </a:r>
            <a:r>
              <a:rPr lang="nl-NL" sz="1000" dirty="0">
                <a:solidFill>
                  <a:srgbClr val="BEE3EA"/>
                </a:solidFill>
                <a:latin typeface="HelveticaNeueLT Std Lt"/>
                <a:cs typeface="Arial"/>
              </a:rPr>
              <a:t> </a:t>
            </a:r>
            <a:r>
              <a:rPr lang="nl-NL" sz="1000" dirty="0">
                <a:solidFill>
                  <a:srgbClr val="637052"/>
                </a:solidFill>
                <a:latin typeface="HelveticaNeueLT Std Lt"/>
                <a:cs typeface="Arial"/>
              </a:rPr>
              <a:t>I </a:t>
            </a:r>
            <a:fld id="{77ACBCB9-9CBE-47EC-808D-8B09835A86EF}" type="slidenum">
              <a:rPr lang="nl-NL" sz="1000" smtClean="0">
                <a:solidFill>
                  <a:srgbClr val="637052"/>
                </a:solidFill>
                <a:latin typeface="HelveticaNeueLT Std Lt"/>
                <a:cs typeface="Arial"/>
              </a:rPr>
              <a:pPr eaLnBrk="0" hangingPunct="0">
                <a:spcBef>
                  <a:spcPct val="0"/>
                </a:spcBef>
              </a:pPr>
              <a:t>‹#›</a:t>
            </a:fld>
            <a:r>
              <a:rPr lang="nl-NL" sz="1000" dirty="0">
                <a:solidFill>
                  <a:srgbClr val="637052"/>
                </a:solidFill>
                <a:latin typeface="HelveticaNeueLT Std Lt"/>
                <a:cs typeface="Arial"/>
              </a:rPr>
              <a:t> </a:t>
            </a:r>
          </a:p>
        </p:txBody>
      </p:sp>
      <p:sp>
        <p:nvSpPr>
          <p:cNvPr id="57353" name="Rectangle 9"/>
          <p:cNvSpPr>
            <a:spLocks noGrp="1" noChangeArrowheads="1"/>
          </p:cNvSpPr>
          <p:nvPr>
            <p:ph type="title"/>
          </p:nvPr>
        </p:nvSpPr>
        <p:spPr bwMode="auto">
          <a:xfrm>
            <a:off x="719999" y="720000"/>
            <a:ext cx="7704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57354" name="Rectangle 10"/>
          <p:cNvSpPr>
            <a:spLocks noGrp="1" noChangeArrowheads="1"/>
          </p:cNvSpPr>
          <p:nvPr>
            <p:ph type="body" idx="1"/>
          </p:nvPr>
        </p:nvSpPr>
        <p:spPr bwMode="auto">
          <a:xfrm>
            <a:off x="720000" y="1764000"/>
            <a:ext cx="7704000" cy="4860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4809852"/>
      </p:ext>
    </p:extLst>
  </p:cSld>
  <p:clrMap bg1="lt1" tx1="dk1" bg2="lt2" tx2="dk2" accent1="accent1" accent2="accent2" accent3="accent3" accent4="accent4" accent5="accent5" accent6="accent6" hlink="hlink" folHlink="folHlink"/>
  <p:sldLayoutIdLst>
    <p:sldLayoutId id="2147483696" r:id="rId1"/>
    <p:sldLayoutId id="2147483697" r:id="rId2"/>
  </p:sldLayoutIdLst>
  <p:hf hdr="0" dt="0"/>
  <p:txStyles>
    <p:titleStyle>
      <a:lvl1pPr algn="l" rtl="0" fontAlgn="base">
        <a:lnSpc>
          <a:spcPts val="3000"/>
        </a:lnSpc>
        <a:spcBef>
          <a:spcPct val="0"/>
        </a:spcBef>
        <a:spcAft>
          <a:spcPct val="0"/>
        </a:spcAft>
        <a:defRPr sz="3000">
          <a:solidFill>
            <a:schemeClr val="bg1"/>
          </a:solidFill>
          <a:latin typeface="+mj-lt"/>
          <a:ea typeface="+mj-ea"/>
          <a:cs typeface="+mj-cs"/>
        </a:defRPr>
      </a:lvl1pPr>
      <a:lvl2pPr algn="l" rtl="0" fontAlgn="base">
        <a:lnSpc>
          <a:spcPts val="3000"/>
        </a:lnSpc>
        <a:spcBef>
          <a:spcPct val="0"/>
        </a:spcBef>
        <a:spcAft>
          <a:spcPct val="0"/>
        </a:spcAft>
        <a:defRPr sz="3000">
          <a:solidFill>
            <a:srgbClr val="008DCC"/>
          </a:solidFill>
          <a:latin typeface="HelveticaNeueLT Std Med Cn" pitchFamily="34" charset="0"/>
          <a:cs typeface="Arial" charset="0"/>
        </a:defRPr>
      </a:lvl2pPr>
      <a:lvl3pPr algn="l" rtl="0" fontAlgn="base">
        <a:lnSpc>
          <a:spcPts val="3000"/>
        </a:lnSpc>
        <a:spcBef>
          <a:spcPct val="0"/>
        </a:spcBef>
        <a:spcAft>
          <a:spcPct val="0"/>
        </a:spcAft>
        <a:defRPr sz="3000">
          <a:solidFill>
            <a:srgbClr val="008DCC"/>
          </a:solidFill>
          <a:latin typeface="HelveticaNeueLT Std Med Cn" pitchFamily="34" charset="0"/>
          <a:cs typeface="Arial" charset="0"/>
        </a:defRPr>
      </a:lvl3pPr>
      <a:lvl4pPr algn="l" rtl="0" fontAlgn="base">
        <a:lnSpc>
          <a:spcPts val="3000"/>
        </a:lnSpc>
        <a:spcBef>
          <a:spcPct val="0"/>
        </a:spcBef>
        <a:spcAft>
          <a:spcPct val="0"/>
        </a:spcAft>
        <a:defRPr sz="3000">
          <a:solidFill>
            <a:srgbClr val="008DCC"/>
          </a:solidFill>
          <a:latin typeface="HelveticaNeueLT Std Med Cn" pitchFamily="34" charset="0"/>
          <a:cs typeface="Arial" charset="0"/>
        </a:defRPr>
      </a:lvl4pPr>
      <a:lvl5pPr algn="l" rtl="0" fontAlgn="base">
        <a:lnSpc>
          <a:spcPts val="3000"/>
        </a:lnSpc>
        <a:spcBef>
          <a:spcPct val="0"/>
        </a:spcBef>
        <a:spcAft>
          <a:spcPct val="0"/>
        </a:spcAft>
        <a:defRPr sz="3000">
          <a:solidFill>
            <a:srgbClr val="008DCC"/>
          </a:solidFill>
          <a:latin typeface="HelveticaNeueLT Std Med Cn" pitchFamily="34" charset="0"/>
          <a:cs typeface="Arial" charset="0"/>
        </a:defRPr>
      </a:lvl5pPr>
      <a:lvl6pPr marL="457200" algn="l" rtl="0" fontAlgn="base">
        <a:lnSpc>
          <a:spcPts val="3000"/>
        </a:lnSpc>
        <a:spcBef>
          <a:spcPct val="0"/>
        </a:spcBef>
        <a:spcAft>
          <a:spcPct val="0"/>
        </a:spcAft>
        <a:defRPr sz="3000">
          <a:solidFill>
            <a:srgbClr val="008DCC"/>
          </a:solidFill>
          <a:latin typeface="HelveticaNeueLT Std Med Cn" pitchFamily="34" charset="0"/>
          <a:cs typeface="Arial" charset="0"/>
        </a:defRPr>
      </a:lvl6pPr>
      <a:lvl7pPr marL="914400" algn="l" rtl="0" fontAlgn="base">
        <a:lnSpc>
          <a:spcPts val="3000"/>
        </a:lnSpc>
        <a:spcBef>
          <a:spcPct val="0"/>
        </a:spcBef>
        <a:spcAft>
          <a:spcPct val="0"/>
        </a:spcAft>
        <a:defRPr sz="3000">
          <a:solidFill>
            <a:srgbClr val="008DCC"/>
          </a:solidFill>
          <a:latin typeface="HelveticaNeueLT Std Med Cn" pitchFamily="34" charset="0"/>
          <a:cs typeface="Arial" charset="0"/>
        </a:defRPr>
      </a:lvl7pPr>
      <a:lvl8pPr marL="1371600" algn="l" rtl="0" fontAlgn="base">
        <a:lnSpc>
          <a:spcPts val="3000"/>
        </a:lnSpc>
        <a:spcBef>
          <a:spcPct val="0"/>
        </a:spcBef>
        <a:spcAft>
          <a:spcPct val="0"/>
        </a:spcAft>
        <a:defRPr sz="3000">
          <a:solidFill>
            <a:srgbClr val="008DCC"/>
          </a:solidFill>
          <a:latin typeface="HelveticaNeueLT Std Med Cn" pitchFamily="34" charset="0"/>
          <a:cs typeface="Arial" charset="0"/>
        </a:defRPr>
      </a:lvl8pPr>
      <a:lvl9pPr marL="1828800" algn="l" rtl="0" fontAlgn="base">
        <a:lnSpc>
          <a:spcPts val="3000"/>
        </a:lnSpc>
        <a:spcBef>
          <a:spcPct val="0"/>
        </a:spcBef>
        <a:spcAft>
          <a:spcPct val="0"/>
        </a:spcAft>
        <a:defRPr sz="3000">
          <a:solidFill>
            <a:srgbClr val="008DCC"/>
          </a:solidFill>
          <a:latin typeface="HelveticaNeueLT Std Med Cn" pitchFamily="34" charset="0"/>
          <a:cs typeface="Arial" charset="0"/>
        </a:defRPr>
      </a:lvl9pPr>
    </p:titleStyle>
    <p:bodyStyle>
      <a:lvl1pPr marL="288000" indent="-288000" algn="l" rtl="0" fontAlgn="base">
        <a:spcBef>
          <a:spcPts val="600"/>
        </a:spcBef>
        <a:spcAft>
          <a:spcPct val="0"/>
        </a:spcAft>
        <a:buFontTx/>
        <a:buBlip>
          <a:blip r:embed="rId4"/>
        </a:buBlip>
        <a:defRPr sz="2400" baseline="0">
          <a:solidFill>
            <a:schemeClr val="tx1"/>
          </a:solidFill>
          <a:latin typeface="+mn-lt"/>
          <a:ea typeface="+mn-ea"/>
          <a:cs typeface="+mn-cs"/>
        </a:defRPr>
      </a:lvl1pPr>
      <a:lvl2pPr marL="576000" indent="-288000" algn="l" rtl="0" fontAlgn="base">
        <a:spcBef>
          <a:spcPts val="600"/>
        </a:spcBef>
        <a:spcAft>
          <a:spcPct val="0"/>
        </a:spcAft>
        <a:buFontTx/>
        <a:buBlip>
          <a:blip r:embed="rId4"/>
        </a:buBlip>
        <a:defRPr sz="2400" baseline="0">
          <a:solidFill>
            <a:schemeClr val="tx1"/>
          </a:solidFill>
          <a:latin typeface="+mn-lt"/>
          <a:cs typeface="+mn-cs"/>
        </a:defRPr>
      </a:lvl2pPr>
      <a:lvl3pPr marL="864000" indent="-288000" algn="l" rtl="0" fontAlgn="base">
        <a:spcBef>
          <a:spcPts val="600"/>
        </a:spcBef>
        <a:spcAft>
          <a:spcPct val="0"/>
        </a:spcAft>
        <a:buFontTx/>
        <a:buBlip>
          <a:blip r:embed="rId4"/>
        </a:buBlip>
        <a:defRPr sz="2400" baseline="0">
          <a:solidFill>
            <a:schemeClr val="tx1"/>
          </a:solidFill>
          <a:latin typeface="+mn-lt"/>
          <a:cs typeface="+mn-cs"/>
        </a:defRPr>
      </a:lvl3pPr>
      <a:lvl4pPr marL="1152000" indent="-288000" algn="l" rtl="0" fontAlgn="base">
        <a:spcBef>
          <a:spcPts val="600"/>
        </a:spcBef>
        <a:spcAft>
          <a:spcPct val="0"/>
        </a:spcAft>
        <a:buFontTx/>
        <a:buBlip>
          <a:blip r:embed="rId4"/>
        </a:buBlip>
        <a:defRPr sz="2400" baseline="0">
          <a:solidFill>
            <a:schemeClr val="tx1"/>
          </a:solidFill>
          <a:latin typeface="+mn-lt"/>
          <a:cs typeface="+mn-cs"/>
        </a:defRPr>
      </a:lvl4pPr>
      <a:lvl5pPr marL="1440000" indent="-288000" algn="l" rtl="0" fontAlgn="base">
        <a:spcBef>
          <a:spcPts val="600"/>
        </a:spcBef>
        <a:spcAft>
          <a:spcPct val="0"/>
        </a:spcAft>
        <a:buFontTx/>
        <a:buBlip>
          <a:blip r:embed="rId4"/>
        </a:buBlip>
        <a:defRPr sz="2400" baseline="0">
          <a:solidFill>
            <a:schemeClr val="tx1"/>
          </a:solidFill>
          <a:latin typeface="+mn-lt"/>
          <a:cs typeface="+mn-cs"/>
        </a:defRPr>
      </a:lvl5pPr>
      <a:lvl6pPr marL="2514600" indent="-228600" algn="l" rtl="0" fontAlgn="base">
        <a:spcBef>
          <a:spcPct val="20000"/>
        </a:spcBef>
        <a:spcAft>
          <a:spcPct val="0"/>
        </a:spcAft>
        <a:buBlip>
          <a:blip r:embed="rId5"/>
        </a:buBlip>
        <a:defRPr sz="2400">
          <a:solidFill>
            <a:srgbClr val="00638F"/>
          </a:solidFill>
          <a:latin typeface="+mn-lt"/>
          <a:cs typeface="+mn-cs"/>
        </a:defRPr>
      </a:lvl6pPr>
      <a:lvl7pPr marL="2971800" indent="-228600" algn="l" rtl="0" fontAlgn="base">
        <a:spcBef>
          <a:spcPct val="20000"/>
        </a:spcBef>
        <a:spcAft>
          <a:spcPct val="0"/>
        </a:spcAft>
        <a:buBlip>
          <a:blip r:embed="rId5"/>
        </a:buBlip>
        <a:defRPr sz="2400">
          <a:solidFill>
            <a:srgbClr val="00638F"/>
          </a:solidFill>
          <a:latin typeface="+mn-lt"/>
          <a:cs typeface="+mn-cs"/>
        </a:defRPr>
      </a:lvl7pPr>
      <a:lvl8pPr marL="3429000" indent="-228600" algn="l" rtl="0" fontAlgn="base">
        <a:spcBef>
          <a:spcPct val="20000"/>
        </a:spcBef>
        <a:spcAft>
          <a:spcPct val="0"/>
        </a:spcAft>
        <a:buBlip>
          <a:blip r:embed="rId5"/>
        </a:buBlip>
        <a:defRPr sz="2400">
          <a:solidFill>
            <a:srgbClr val="00638F"/>
          </a:solidFill>
          <a:latin typeface="+mn-lt"/>
          <a:cs typeface="+mn-cs"/>
        </a:defRPr>
      </a:lvl8pPr>
      <a:lvl9pPr marL="3886200" indent="-228600" algn="l" rtl="0" fontAlgn="base">
        <a:spcBef>
          <a:spcPct val="20000"/>
        </a:spcBef>
        <a:spcAft>
          <a:spcPct val="0"/>
        </a:spcAft>
        <a:buBlip>
          <a:blip r:embed="rId5"/>
        </a:buBlip>
        <a:defRPr sz="2400">
          <a:solidFill>
            <a:srgbClr val="00638F"/>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57351" name="Rectangle 7"/>
          <p:cNvSpPr>
            <a:spLocks noChangeArrowheads="1"/>
          </p:cNvSpPr>
          <p:nvPr userDrawn="1"/>
        </p:nvSpPr>
        <p:spPr bwMode="auto">
          <a:xfrm>
            <a:off x="114300" y="1641599"/>
            <a:ext cx="8915400" cy="5101200"/>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rgbClr val="000000"/>
              </a:solidFill>
              <a:latin typeface="Arial" charset="0"/>
              <a:cs typeface="Arial"/>
            </a:endParaRPr>
          </a:p>
        </p:txBody>
      </p:sp>
      <p:sp>
        <p:nvSpPr>
          <p:cNvPr id="57352" name="Rectangle 8"/>
          <p:cNvSpPr>
            <a:spLocks noChangeArrowheads="1"/>
          </p:cNvSpPr>
          <p:nvPr/>
        </p:nvSpPr>
        <p:spPr bwMode="auto">
          <a:xfrm>
            <a:off x="107951" y="115889"/>
            <a:ext cx="2047875" cy="288925"/>
          </a:xfrm>
          <a:prstGeom prst="rect">
            <a:avLst/>
          </a:prstGeom>
          <a:noFill/>
          <a:ln w="9525">
            <a:noFill/>
            <a:miter lim="800000"/>
            <a:headEnd/>
            <a:tailEnd/>
          </a:ln>
        </p:spPr>
        <p:txBody>
          <a:bodyPr lIns="54000" rIns="54000"/>
          <a:lstStyle/>
          <a:p>
            <a:pPr eaLnBrk="0" hangingPunct="0">
              <a:spcBef>
                <a:spcPct val="0"/>
              </a:spcBef>
            </a:pPr>
            <a:r>
              <a:rPr lang="nl-NL" sz="1000" dirty="0">
                <a:solidFill>
                  <a:prstClr val="white"/>
                </a:solidFill>
                <a:latin typeface="HelveticaNeueLT Std Lt"/>
                <a:cs typeface="Arial"/>
              </a:rPr>
              <a:t>cOAlition S</a:t>
            </a:r>
            <a:r>
              <a:rPr lang="nl-NL" sz="1000" dirty="0">
                <a:solidFill>
                  <a:srgbClr val="BEE3EA"/>
                </a:solidFill>
                <a:latin typeface="HelveticaNeueLT Std Lt"/>
                <a:cs typeface="Arial"/>
              </a:rPr>
              <a:t> </a:t>
            </a:r>
            <a:endParaRPr lang="nl-NL" sz="1000" dirty="0">
              <a:solidFill>
                <a:srgbClr val="637052"/>
              </a:solidFill>
              <a:latin typeface="HelveticaNeueLT Std Lt"/>
              <a:cs typeface="Arial"/>
            </a:endParaRPr>
          </a:p>
        </p:txBody>
      </p:sp>
      <p:sp>
        <p:nvSpPr>
          <p:cNvPr id="57353" name="Rectangle 9"/>
          <p:cNvSpPr>
            <a:spLocks noGrp="1" noChangeArrowheads="1"/>
          </p:cNvSpPr>
          <p:nvPr>
            <p:ph type="title"/>
          </p:nvPr>
        </p:nvSpPr>
        <p:spPr bwMode="auto">
          <a:xfrm>
            <a:off x="719999" y="720000"/>
            <a:ext cx="7704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57354" name="Rectangle 10"/>
          <p:cNvSpPr>
            <a:spLocks noGrp="1" noChangeArrowheads="1"/>
          </p:cNvSpPr>
          <p:nvPr>
            <p:ph type="body" idx="1"/>
          </p:nvPr>
        </p:nvSpPr>
        <p:spPr bwMode="auto">
          <a:xfrm>
            <a:off x="720000" y="1764000"/>
            <a:ext cx="7704000" cy="4860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129514970"/>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l" rtl="0" fontAlgn="base">
        <a:lnSpc>
          <a:spcPts val="3000"/>
        </a:lnSpc>
        <a:spcBef>
          <a:spcPct val="0"/>
        </a:spcBef>
        <a:spcAft>
          <a:spcPct val="0"/>
        </a:spcAft>
        <a:defRPr sz="3000">
          <a:solidFill>
            <a:schemeClr val="bg1"/>
          </a:solidFill>
          <a:latin typeface="+mj-lt"/>
          <a:ea typeface="+mj-ea"/>
          <a:cs typeface="+mj-cs"/>
        </a:defRPr>
      </a:lvl1pPr>
      <a:lvl2pPr algn="l" rtl="0" fontAlgn="base">
        <a:lnSpc>
          <a:spcPts val="3000"/>
        </a:lnSpc>
        <a:spcBef>
          <a:spcPct val="0"/>
        </a:spcBef>
        <a:spcAft>
          <a:spcPct val="0"/>
        </a:spcAft>
        <a:defRPr sz="3000">
          <a:solidFill>
            <a:srgbClr val="008DCC"/>
          </a:solidFill>
          <a:latin typeface="HelveticaNeueLT Std Med Cn" pitchFamily="34" charset="0"/>
          <a:cs typeface="Arial" charset="0"/>
        </a:defRPr>
      </a:lvl2pPr>
      <a:lvl3pPr algn="l" rtl="0" fontAlgn="base">
        <a:lnSpc>
          <a:spcPts val="3000"/>
        </a:lnSpc>
        <a:spcBef>
          <a:spcPct val="0"/>
        </a:spcBef>
        <a:spcAft>
          <a:spcPct val="0"/>
        </a:spcAft>
        <a:defRPr sz="3000">
          <a:solidFill>
            <a:srgbClr val="008DCC"/>
          </a:solidFill>
          <a:latin typeface="HelveticaNeueLT Std Med Cn" pitchFamily="34" charset="0"/>
          <a:cs typeface="Arial" charset="0"/>
        </a:defRPr>
      </a:lvl3pPr>
      <a:lvl4pPr algn="l" rtl="0" fontAlgn="base">
        <a:lnSpc>
          <a:spcPts val="3000"/>
        </a:lnSpc>
        <a:spcBef>
          <a:spcPct val="0"/>
        </a:spcBef>
        <a:spcAft>
          <a:spcPct val="0"/>
        </a:spcAft>
        <a:defRPr sz="3000">
          <a:solidFill>
            <a:srgbClr val="008DCC"/>
          </a:solidFill>
          <a:latin typeface="HelveticaNeueLT Std Med Cn" pitchFamily="34" charset="0"/>
          <a:cs typeface="Arial" charset="0"/>
        </a:defRPr>
      </a:lvl4pPr>
      <a:lvl5pPr algn="l" rtl="0" fontAlgn="base">
        <a:lnSpc>
          <a:spcPts val="3000"/>
        </a:lnSpc>
        <a:spcBef>
          <a:spcPct val="0"/>
        </a:spcBef>
        <a:spcAft>
          <a:spcPct val="0"/>
        </a:spcAft>
        <a:defRPr sz="3000">
          <a:solidFill>
            <a:srgbClr val="008DCC"/>
          </a:solidFill>
          <a:latin typeface="HelveticaNeueLT Std Med Cn" pitchFamily="34" charset="0"/>
          <a:cs typeface="Arial" charset="0"/>
        </a:defRPr>
      </a:lvl5pPr>
      <a:lvl6pPr marL="457200" algn="l" rtl="0" fontAlgn="base">
        <a:lnSpc>
          <a:spcPts val="3000"/>
        </a:lnSpc>
        <a:spcBef>
          <a:spcPct val="0"/>
        </a:spcBef>
        <a:spcAft>
          <a:spcPct val="0"/>
        </a:spcAft>
        <a:defRPr sz="3000">
          <a:solidFill>
            <a:srgbClr val="008DCC"/>
          </a:solidFill>
          <a:latin typeface="HelveticaNeueLT Std Med Cn" pitchFamily="34" charset="0"/>
          <a:cs typeface="Arial" charset="0"/>
        </a:defRPr>
      </a:lvl6pPr>
      <a:lvl7pPr marL="914400" algn="l" rtl="0" fontAlgn="base">
        <a:lnSpc>
          <a:spcPts val="3000"/>
        </a:lnSpc>
        <a:spcBef>
          <a:spcPct val="0"/>
        </a:spcBef>
        <a:spcAft>
          <a:spcPct val="0"/>
        </a:spcAft>
        <a:defRPr sz="3000">
          <a:solidFill>
            <a:srgbClr val="008DCC"/>
          </a:solidFill>
          <a:latin typeface="HelveticaNeueLT Std Med Cn" pitchFamily="34" charset="0"/>
          <a:cs typeface="Arial" charset="0"/>
        </a:defRPr>
      </a:lvl7pPr>
      <a:lvl8pPr marL="1371600" algn="l" rtl="0" fontAlgn="base">
        <a:lnSpc>
          <a:spcPts val="3000"/>
        </a:lnSpc>
        <a:spcBef>
          <a:spcPct val="0"/>
        </a:spcBef>
        <a:spcAft>
          <a:spcPct val="0"/>
        </a:spcAft>
        <a:defRPr sz="3000">
          <a:solidFill>
            <a:srgbClr val="008DCC"/>
          </a:solidFill>
          <a:latin typeface="HelveticaNeueLT Std Med Cn" pitchFamily="34" charset="0"/>
          <a:cs typeface="Arial" charset="0"/>
        </a:defRPr>
      </a:lvl8pPr>
      <a:lvl9pPr marL="1828800" algn="l" rtl="0" fontAlgn="base">
        <a:lnSpc>
          <a:spcPts val="3000"/>
        </a:lnSpc>
        <a:spcBef>
          <a:spcPct val="0"/>
        </a:spcBef>
        <a:spcAft>
          <a:spcPct val="0"/>
        </a:spcAft>
        <a:defRPr sz="3000">
          <a:solidFill>
            <a:srgbClr val="008DCC"/>
          </a:solidFill>
          <a:latin typeface="HelveticaNeueLT Std Med Cn" pitchFamily="34" charset="0"/>
          <a:cs typeface="Arial" charset="0"/>
        </a:defRPr>
      </a:lvl9pPr>
    </p:titleStyle>
    <p:bodyStyle>
      <a:lvl1pPr marL="288000" indent="-288000" algn="l" rtl="0" fontAlgn="base">
        <a:spcBef>
          <a:spcPts val="600"/>
        </a:spcBef>
        <a:spcAft>
          <a:spcPct val="0"/>
        </a:spcAft>
        <a:buFontTx/>
        <a:buBlip>
          <a:blip r:embed="rId4"/>
        </a:buBlip>
        <a:defRPr sz="2400" baseline="0">
          <a:solidFill>
            <a:schemeClr val="tx1"/>
          </a:solidFill>
          <a:latin typeface="+mn-lt"/>
          <a:ea typeface="+mn-ea"/>
          <a:cs typeface="+mn-cs"/>
        </a:defRPr>
      </a:lvl1pPr>
      <a:lvl2pPr marL="576000" indent="-288000" algn="l" rtl="0" fontAlgn="base">
        <a:spcBef>
          <a:spcPts val="600"/>
        </a:spcBef>
        <a:spcAft>
          <a:spcPct val="0"/>
        </a:spcAft>
        <a:buFontTx/>
        <a:buBlip>
          <a:blip r:embed="rId4"/>
        </a:buBlip>
        <a:defRPr sz="2400" baseline="0">
          <a:solidFill>
            <a:schemeClr val="tx1"/>
          </a:solidFill>
          <a:latin typeface="+mn-lt"/>
          <a:cs typeface="+mn-cs"/>
        </a:defRPr>
      </a:lvl2pPr>
      <a:lvl3pPr marL="864000" indent="-288000" algn="l" rtl="0" fontAlgn="base">
        <a:spcBef>
          <a:spcPts val="600"/>
        </a:spcBef>
        <a:spcAft>
          <a:spcPct val="0"/>
        </a:spcAft>
        <a:buFontTx/>
        <a:buBlip>
          <a:blip r:embed="rId4"/>
        </a:buBlip>
        <a:defRPr sz="2400" baseline="0">
          <a:solidFill>
            <a:schemeClr val="tx1"/>
          </a:solidFill>
          <a:latin typeface="+mn-lt"/>
          <a:cs typeface="+mn-cs"/>
        </a:defRPr>
      </a:lvl3pPr>
      <a:lvl4pPr marL="1152000" indent="-288000" algn="l" rtl="0" fontAlgn="base">
        <a:spcBef>
          <a:spcPts val="600"/>
        </a:spcBef>
        <a:spcAft>
          <a:spcPct val="0"/>
        </a:spcAft>
        <a:buFontTx/>
        <a:buBlip>
          <a:blip r:embed="rId4"/>
        </a:buBlip>
        <a:defRPr sz="2400" baseline="0">
          <a:solidFill>
            <a:schemeClr val="tx1"/>
          </a:solidFill>
          <a:latin typeface="+mn-lt"/>
          <a:cs typeface="+mn-cs"/>
        </a:defRPr>
      </a:lvl4pPr>
      <a:lvl5pPr marL="1440000" indent="-288000" algn="l" rtl="0" fontAlgn="base">
        <a:spcBef>
          <a:spcPts val="600"/>
        </a:spcBef>
        <a:spcAft>
          <a:spcPct val="0"/>
        </a:spcAft>
        <a:buFontTx/>
        <a:buBlip>
          <a:blip r:embed="rId4"/>
        </a:buBlip>
        <a:defRPr sz="2400" baseline="0">
          <a:solidFill>
            <a:schemeClr val="tx1"/>
          </a:solidFill>
          <a:latin typeface="+mn-lt"/>
          <a:cs typeface="+mn-cs"/>
        </a:defRPr>
      </a:lvl5pPr>
      <a:lvl6pPr marL="2514600" indent="-228600" algn="l" rtl="0" fontAlgn="base">
        <a:spcBef>
          <a:spcPct val="20000"/>
        </a:spcBef>
        <a:spcAft>
          <a:spcPct val="0"/>
        </a:spcAft>
        <a:buBlip>
          <a:blip r:embed="rId5"/>
        </a:buBlip>
        <a:defRPr sz="2400">
          <a:solidFill>
            <a:srgbClr val="00638F"/>
          </a:solidFill>
          <a:latin typeface="+mn-lt"/>
          <a:cs typeface="+mn-cs"/>
        </a:defRPr>
      </a:lvl6pPr>
      <a:lvl7pPr marL="2971800" indent="-228600" algn="l" rtl="0" fontAlgn="base">
        <a:spcBef>
          <a:spcPct val="20000"/>
        </a:spcBef>
        <a:spcAft>
          <a:spcPct val="0"/>
        </a:spcAft>
        <a:buBlip>
          <a:blip r:embed="rId5"/>
        </a:buBlip>
        <a:defRPr sz="2400">
          <a:solidFill>
            <a:srgbClr val="00638F"/>
          </a:solidFill>
          <a:latin typeface="+mn-lt"/>
          <a:cs typeface="+mn-cs"/>
        </a:defRPr>
      </a:lvl7pPr>
      <a:lvl8pPr marL="3429000" indent="-228600" algn="l" rtl="0" fontAlgn="base">
        <a:spcBef>
          <a:spcPct val="20000"/>
        </a:spcBef>
        <a:spcAft>
          <a:spcPct val="0"/>
        </a:spcAft>
        <a:buBlip>
          <a:blip r:embed="rId5"/>
        </a:buBlip>
        <a:defRPr sz="2400">
          <a:solidFill>
            <a:srgbClr val="00638F"/>
          </a:solidFill>
          <a:latin typeface="+mn-lt"/>
          <a:cs typeface="+mn-cs"/>
        </a:defRPr>
      </a:lvl8pPr>
      <a:lvl9pPr marL="3886200" indent="-228600" algn="l" rtl="0" fontAlgn="base">
        <a:spcBef>
          <a:spcPct val="20000"/>
        </a:spcBef>
        <a:spcAft>
          <a:spcPct val="0"/>
        </a:spcAft>
        <a:buBlip>
          <a:blip r:embed="rId5"/>
        </a:buBlip>
        <a:defRPr sz="2400">
          <a:solidFill>
            <a:srgbClr val="00638F"/>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57351" name="Rectangle 7"/>
          <p:cNvSpPr>
            <a:spLocks noChangeArrowheads="1"/>
          </p:cNvSpPr>
          <p:nvPr userDrawn="1"/>
        </p:nvSpPr>
        <p:spPr bwMode="auto">
          <a:xfrm>
            <a:off x="114300" y="1641599"/>
            <a:ext cx="8915400" cy="5101200"/>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rgbClr val="000000"/>
              </a:solidFill>
              <a:latin typeface="Arial" charset="0"/>
              <a:cs typeface="Arial"/>
            </a:endParaRPr>
          </a:p>
        </p:txBody>
      </p:sp>
      <p:sp>
        <p:nvSpPr>
          <p:cNvPr id="57352" name="Rectangle 8"/>
          <p:cNvSpPr>
            <a:spLocks noChangeArrowheads="1"/>
          </p:cNvSpPr>
          <p:nvPr/>
        </p:nvSpPr>
        <p:spPr bwMode="auto">
          <a:xfrm>
            <a:off x="107951" y="115889"/>
            <a:ext cx="2047875" cy="288925"/>
          </a:xfrm>
          <a:prstGeom prst="rect">
            <a:avLst/>
          </a:prstGeom>
          <a:noFill/>
          <a:ln w="9525">
            <a:noFill/>
            <a:miter lim="800000"/>
            <a:headEnd/>
            <a:tailEnd/>
          </a:ln>
        </p:spPr>
        <p:txBody>
          <a:bodyPr lIns="54000" rIns="54000"/>
          <a:lstStyle/>
          <a:p>
            <a:pPr eaLnBrk="0" hangingPunct="0">
              <a:spcBef>
                <a:spcPct val="0"/>
              </a:spcBef>
            </a:pPr>
            <a:r>
              <a:rPr lang="nl-NL" sz="1000" dirty="0">
                <a:solidFill>
                  <a:prstClr val="white"/>
                </a:solidFill>
                <a:latin typeface="HelveticaNeueLT Std Lt"/>
                <a:cs typeface="Arial"/>
              </a:rPr>
              <a:t>cOAlition S</a:t>
            </a:r>
            <a:r>
              <a:rPr lang="nl-NL" sz="1000" dirty="0">
                <a:solidFill>
                  <a:srgbClr val="BEE3EA"/>
                </a:solidFill>
                <a:latin typeface="HelveticaNeueLT Std Lt"/>
                <a:cs typeface="Arial"/>
              </a:rPr>
              <a:t> </a:t>
            </a:r>
            <a:r>
              <a:rPr lang="nl-NL" sz="1000" dirty="0">
                <a:solidFill>
                  <a:srgbClr val="637052"/>
                </a:solidFill>
                <a:latin typeface="HelveticaNeueLT Std Lt"/>
                <a:cs typeface="Arial"/>
              </a:rPr>
              <a:t>I </a:t>
            </a:r>
            <a:fld id="{77ACBCB9-9CBE-47EC-808D-8B09835A86EF}" type="slidenum">
              <a:rPr lang="nl-NL" sz="1000" smtClean="0">
                <a:solidFill>
                  <a:srgbClr val="637052"/>
                </a:solidFill>
                <a:latin typeface="HelveticaNeueLT Std Lt"/>
                <a:cs typeface="Arial"/>
              </a:rPr>
              <a:pPr eaLnBrk="0" hangingPunct="0">
                <a:spcBef>
                  <a:spcPct val="0"/>
                </a:spcBef>
              </a:pPr>
              <a:t>‹#›</a:t>
            </a:fld>
            <a:r>
              <a:rPr lang="nl-NL" sz="1000" dirty="0">
                <a:solidFill>
                  <a:srgbClr val="637052"/>
                </a:solidFill>
                <a:latin typeface="HelveticaNeueLT Std Lt"/>
                <a:cs typeface="Arial"/>
              </a:rPr>
              <a:t> </a:t>
            </a:r>
          </a:p>
        </p:txBody>
      </p:sp>
      <p:sp>
        <p:nvSpPr>
          <p:cNvPr id="57353" name="Rectangle 9"/>
          <p:cNvSpPr>
            <a:spLocks noGrp="1" noChangeArrowheads="1"/>
          </p:cNvSpPr>
          <p:nvPr>
            <p:ph type="title"/>
          </p:nvPr>
        </p:nvSpPr>
        <p:spPr bwMode="auto">
          <a:xfrm>
            <a:off x="719999" y="720000"/>
            <a:ext cx="7704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57354" name="Rectangle 10"/>
          <p:cNvSpPr>
            <a:spLocks noGrp="1" noChangeArrowheads="1"/>
          </p:cNvSpPr>
          <p:nvPr>
            <p:ph type="body" idx="1"/>
          </p:nvPr>
        </p:nvSpPr>
        <p:spPr bwMode="auto">
          <a:xfrm>
            <a:off x="720000" y="1764000"/>
            <a:ext cx="7704000" cy="4860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4809852"/>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dt="0"/>
  <p:txStyles>
    <p:titleStyle>
      <a:lvl1pPr algn="l" rtl="0" fontAlgn="base">
        <a:lnSpc>
          <a:spcPts val="3000"/>
        </a:lnSpc>
        <a:spcBef>
          <a:spcPct val="0"/>
        </a:spcBef>
        <a:spcAft>
          <a:spcPct val="0"/>
        </a:spcAft>
        <a:defRPr sz="3000">
          <a:solidFill>
            <a:schemeClr val="bg1"/>
          </a:solidFill>
          <a:latin typeface="+mj-lt"/>
          <a:ea typeface="+mj-ea"/>
          <a:cs typeface="+mj-cs"/>
        </a:defRPr>
      </a:lvl1pPr>
      <a:lvl2pPr algn="l" rtl="0" fontAlgn="base">
        <a:lnSpc>
          <a:spcPts val="3000"/>
        </a:lnSpc>
        <a:spcBef>
          <a:spcPct val="0"/>
        </a:spcBef>
        <a:spcAft>
          <a:spcPct val="0"/>
        </a:spcAft>
        <a:defRPr sz="3000">
          <a:solidFill>
            <a:srgbClr val="008DCC"/>
          </a:solidFill>
          <a:latin typeface="HelveticaNeueLT Std Med Cn" pitchFamily="34" charset="0"/>
          <a:cs typeface="Arial" charset="0"/>
        </a:defRPr>
      </a:lvl2pPr>
      <a:lvl3pPr algn="l" rtl="0" fontAlgn="base">
        <a:lnSpc>
          <a:spcPts val="3000"/>
        </a:lnSpc>
        <a:spcBef>
          <a:spcPct val="0"/>
        </a:spcBef>
        <a:spcAft>
          <a:spcPct val="0"/>
        </a:spcAft>
        <a:defRPr sz="3000">
          <a:solidFill>
            <a:srgbClr val="008DCC"/>
          </a:solidFill>
          <a:latin typeface="HelveticaNeueLT Std Med Cn" pitchFamily="34" charset="0"/>
          <a:cs typeface="Arial" charset="0"/>
        </a:defRPr>
      </a:lvl3pPr>
      <a:lvl4pPr algn="l" rtl="0" fontAlgn="base">
        <a:lnSpc>
          <a:spcPts val="3000"/>
        </a:lnSpc>
        <a:spcBef>
          <a:spcPct val="0"/>
        </a:spcBef>
        <a:spcAft>
          <a:spcPct val="0"/>
        </a:spcAft>
        <a:defRPr sz="3000">
          <a:solidFill>
            <a:srgbClr val="008DCC"/>
          </a:solidFill>
          <a:latin typeface="HelveticaNeueLT Std Med Cn" pitchFamily="34" charset="0"/>
          <a:cs typeface="Arial" charset="0"/>
        </a:defRPr>
      </a:lvl4pPr>
      <a:lvl5pPr algn="l" rtl="0" fontAlgn="base">
        <a:lnSpc>
          <a:spcPts val="3000"/>
        </a:lnSpc>
        <a:spcBef>
          <a:spcPct val="0"/>
        </a:spcBef>
        <a:spcAft>
          <a:spcPct val="0"/>
        </a:spcAft>
        <a:defRPr sz="3000">
          <a:solidFill>
            <a:srgbClr val="008DCC"/>
          </a:solidFill>
          <a:latin typeface="HelveticaNeueLT Std Med Cn" pitchFamily="34" charset="0"/>
          <a:cs typeface="Arial" charset="0"/>
        </a:defRPr>
      </a:lvl5pPr>
      <a:lvl6pPr marL="457200" algn="l" rtl="0" fontAlgn="base">
        <a:lnSpc>
          <a:spcPts val="3000"/>
        </a:lnSpc>
        <a:spcBef>
          <a:spcPct val="0"/>
        </a:spcBef>
        <a:spcAft>
          <a:spcPct val="0"/>
        </a:spcAft>
        <a:defRPr sz="3000">
          <a:solidFill>
            <a:srgbClr val="008DCC"/>
          </a:solidFill>
          <a:latin typeface="HelveticaNeueLT Std Med Cn" pitchFamily="34" charset="0"/>
          <a:cs typeface="Arial" charset="0"/>
        </a:defRPr>
      </a:lvl6pPr>
      <a:lvl7pPr marL="914400" algn="l" rtl="0" fontAlgn="base">
        <a:lnSpc>
          <a:spcPts val="3000"/>
        </a:lnSpc>
        <a:spcBef>
          <a:spcPct val="0"/>
        </a:spcBef>
        <a:spcAft>
          <a:spcPct val="0"/>
        </a:spcAft>
        <a:defRPr sz="3000">
          <a:solidFill>
            <a:srgbClr val="008DCC"/>
          </a:solidFill>
          <a:latin typeface="HelveticaNeueLT Std Med Cn" pitchFamily="34" charset="0"/>
          <a:cs typeface="Arial" charset="0"/>
        </a:defRPr>
      </a:lvl7pPr>
      <a:lvl8pPr marL="1371600" algn="l" rtl="0" fontAlgn="base">
        <a:lnSpc>
          <a:spcPts val="3000"/>
        </a:lnSpc>
        <a:spcBef>
          <a:spcPct val="0"/>
        </a:spcBef>
        <a:spcAft>
          <a:spcPct val="0"/>
        </a:spcAft>
        <a:defRPr sz="3000">
          <a:solidFill>
            <a:srgbClr val="008DCC"/>
          </a:solidFill>
          <a:latin typeface="HelveticaNeueLT Std Med Cn" pitchFamily="34" charset="0"/>
          <a:cs typeface="Arial" charset="0"/>
        </a:defRPr>
      </a:lvl8pPr>
      <a:lvl9pPr marL="1828800" algn="l" rtl="0" fontAlgn="base">
        <a:lnSpc>
          <a:spcPts val="3000"/>
        </a:lnSpc>
        <a:spcBef>
          <a:spcPct val="0"/>
        </a:spcBef>
        <a:spcAft>
          <a:spcPct val="0"/>
        </a:spcAft>
        <a:defRPr sz="3000">
          <a:solidFill>
            <a:srgbClr val="008DCC"/>
          </a:solidFill>
          <a:latin typeface="HelveticaNeueLT Std Med Cn" pitchFamily="34" charset="0"/>
          <a:cs typeface="Arial" charset="0"/>
        </a:defRPr>
      </a:lvl9pPr>
    </p:titleStyle>
    <p:bodyStyle>
      <a:lvl1pPr marL="288000" indent="-288000" algn="l" rtl="0" fontAlgn="base">
        <a:spcBef>
          <a:spcPts val="600"/>
        </a:spcBef>
        <a:spcAft>
          <a:spcPct val="0"/>
        </a:spcAft>
        <a:buFontTx/>
        <a:buBlip>
          <a:blip r:embed="rId4"/>
        </a:buBlip>
        <a:defRPr sz="2400" baseline="0">
          <a:solidFill>
            <a:schemeClr val="tx1"/>
          </a:solidFill>
          <a:latin typeface="+mn-lt"/>
          <a:ea typeface="+mn-ea"/>
          <a:cs typeface="+mn-cs"/>
        </a:defRPr>
      </a:lvl1pPr>
      <a:lvl2pPr marL="576000" indent="-288000" algn="l" rtl="0" fontAlgn="base">
        <a:spcBef>
          <a:spcPts val="600"/>
        </a:spcBef>
        <a:spcAft>
          <a:spcPct val="0"/>
        </a:spcAft>
        <a:buFontTx/>
        <a:buBlip>
          <a:blip r:embed="rId4"/>
        </a:buBlip>
        <a:defRPr sz="2400" baseline="0">
          <a:solidFill>
            <a:schemeClr val="tx1"/>
          </a:solidFill>
          <a:latin typeface="+mn-lt"/>
          <a:cs typeface="+mn-cs"/>
        </a:defRPr>
      </a:lvl2pPr>
      <a:lvl3pPr marL="864000" indent="-288000" algn="l" rtl="0" fontAlgn="base">
        <a:spcBef>
          <a:spcPts val="600"/>
        </a:spcBef>
        <a:spcAft>
          <a:spcPct val="0"/>
        </a:spcAft>
        <a:buFontTx/>
        <a:buBlip>
          <a:blip r:embed="rId4"/>
        </a:buBlip>
        <a:defRPr sz="2400" baseline="0">
          <a:solidFill>
            <a:schemeClr val="tx1"/>
          </a:solidFill>
          <a:latin typeface="+mn-lt"/>
          <a:cs typeface="+mn-cs"/>
        </a:defRPr>
      </a:lvl3pPr>
      <a:lvl4pPr marL="1152000" indent="-288000" algn="l" rtl="0" fontAlgn="base">
        <a:spcBef>
          <a:spcPts val="600"/>
        </a:spcBef>
        <a:spcAft>
          <a:spcPct val="0"/>
        </a:spcAft>
        <a:buFontTx/>
        <a:buBlip>
          <a:blip r:embed="rId4"/>
        </a:buBlip>
        <a:defRPr sz="2400" baseline="0">
          <a:solidFill>
            <a:schemeClr val="tx1"/>
          </a:solidFill>
          <a:latin typeface="+mn-lt"/>
          <a:cs typeface="+mn-cs"/>
        </a:defRPr>
      </a:lvl4pPr>
      <a:lvl5pPr marL="1440000" indent="-288000" algn="l" rtl="0" fontAlgn="base">
        <a:spcBef>
          <a:spcPts val="600"/>
        </a:spcBef>
        <a:spcAft>
          <a:spcPct val="0"/>
        </a:spcAft>
        <a:buFontTx/>
        <a:buBlip>
          <a:blip r:embed="rId4"/>
        </a:buBlip>
        <a:defRPr sz="2400" baseline="0">
          <a:solidFill>
            <a:schemeClr val="tx1"/>
          </a:solidFill>
          <a:latin typeface="+mn-lt"/>
          <a:cs typeface="+mn-cs"/>
        </a:defRPr>
      </a:lvl5pPr>
      <a:lvl6pPr marL="2514600" indent="-228600" algn="l" rtl="0" fontAlgn="base">
        <a:spcBef>
          <a:spcPct val="20000"/>
        </a:spcBef>
        <a:spcAft>
          <a:spcPct val="0"/>
        </a:spcAft>
        <a:buBlip>
          <a:blip r:embed="rId5"/>
        </a:buBlip>
        <a:defRPr sz="2400">
          <a:solidFill>
            <a:srgbClr val="00638F"/>
          </a:solidFill>
          <a:latin typeface="+mn-lt"/>
          <a:cs typeface="+mn-cs"/>
        </a:defRPr>
      </a:lvl6pPr>
      <a:lvl7pPr marL="2971800" indent="-228600" algn="l" rtl="0" fontAlgn="base">
        <a:spcBef>
          <a:spcPct val="20000"/>
        </a:spcBef>
        <a:spcAft>
          <a:spcPct val="0"/>
        </a:spcAft>
        <a:buBlip>
          <a:blip r:embed="rId5"/>
        </a:buBlip>
        <a:defRPr sz="2400">
          <a:solidFill>
            <a:srgbClr val="00638F"/>
          </a:solidFill>
          <a:latin typeface="+mn-lt"/>
          <a:cs typeface="+mn-cs"/>
        </a:defRPr>
      </a:lvl7pPr>
      <a:lvl8pPr marL="3429000" indent="-228600" algn="l" rtl="0" fontAlgn="base">
        <a:spcBef>
          <a:spcPct val="20000"/>
        </a:spcBef>
        <a:spcAft>
          <a:spcPct val="0"/>
        </a:spcAft>
        <a:buBlip>
          <a:blip r:embed="rId5"/>
        </a:buBlip>
        <a:defRPr sz="2400">
          <a:solidFill>
            <a:srgbClr val="00638F"/>
          </a:solidFill>
          <a:latin typeface="+mn-lt"/>
          <a:cs typeface="+mn-cs"/>
        </a:defRPr>
      </a:lvl8pPr>
      <a:lvl9pPr marL="3886200" indent="-228600" algn="l" rtl="0" fontAlgn="base">
        <a:spcBef>
          <a:spcPct val="20000"/>
        </a:spcBef>
        <a:spcAft>
          <a:spcPct val="0"/>
        </a:spcAft>
        <a:buBlip>
          <a:blip r:embed="rId5"/>
        </a:buBlip>
        <a:defRPr sz="2400">
          <a:solidFill>
            <a:srgbClr val="00638F"/>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home.infn.it/it/open-acces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scienceeurope.org/our-resources/action-plan-for-diamond-open-acces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34.svg"/><Relationship Id="rId4" Type="http://schemas.openxmlformats.org/officeDocument/2006/relationships/diagramQuickStyle" Target="../diagrams/quickStyle2.xml"/><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agenda.infn.it/e/ConvegnoOpenscienceConPER2022" TargetMode="External"/><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mailto:conper.openscience@lists.infn.i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bit.ly/3K6Si1L" TargetMode="External"/><Relationship Id="rId3" Type="http://schemas.openxmlformats.org/officeDocument/2006/relationships/hyperlink" Target="https://doi.org/10.5281/zenodo.5495956" TargetMode="External"/><Relationship Id="rId7" Type="http://schemas.openxmlformats.org/officeDocument/2006/relationships/hyperlink" Target="https://www.ledizioni.it/download/26281/" TargetMode="External"/><Relationship Id="rId2" Type="http://schemas.openxmlformats.org/officeDocument/2006/relationships/hyperlink" Target="https://doi.org/10.5281/zenodo.5642944" TargetMode="External"/><Relationship Id="rId1" Type="http://schemas.openxmlformats.org/officeDocument/2006/relationships/slideLayout" Target="../slideLayouts/slideLayout1.xml"/><Relationship Id="rId6" Type="http://schemas.openxmlformats.org/officeDocument/2006/relationships/hyperlink" Target="https://www.robertocaso.it/2020/01/01/la-rivoluzione-incompiuta-2/" TargetMode="External"/><Relationship Id="rId5" Type="http://schemas.openxmlformats.org/officeDocument/2006/relationships/hyperlink" Target="http://library.ifla.org/id/eprint/2673/" TargetMode="External"/><Relationship Id="rId4" Type="http://schemas.openxmlformats.org/officeDocument/2006/relationships/hyperlink" Target="https://riviste.aib.it/index.php/vedianche/article/view/1298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5161/oar.it/2353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dx.doi.org/10.2423/i22394303v10Sp59"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6.emf"/><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E150-AD88-004E-904E-9EB628BF6108}"/>
              </a:ext>
            </a:extLst>
          </p:cNvPr>
          <p:cNvSpPr>
            <a:spLocks noGrp="1"/>
          </p:cNvSpPr>
          <p:nvPr>
            <p:ph type="title"/>
          </p:nvPr>
        </p:nvSpPr>
        <p:spPr>
          <a:xfrm>
            <a:off x="578329" y="886719"/>
            <a:ext cx="7620000" cy="1143000"/>
          </a:xfrm>
        </p:spPr>
        <p:txBody>
          <a:bodyPr/>
          <a:lstStyle/>
          <a:p>
            <a:pPr algn="ctr"/>
            <a:r>
              <a:rPr lang="en-GB" b="0" i="1" u="none" strike="noStrike" dirty="0" err="1">
                <a:solidFill>
                  <a:srgbClr val="000000"/>
                </a:solidFill>
                <a:effectLst/>
                <a:latin typeface="Source Sans Pro" panose="020B0503030403020204" pitchFamily="34" charset="0"/>
              </a:rPr>
              <a:t>Scienza</a:t>
            </a:r>
            <a:r>
              <a:rPr lang="en-GB" b="0" i="1" u="none" strike="noStrike" dirty="0">
                <a:solidFill>
                  <a:srgbClr val="000000"/>
                </a:solidFill>
                <a:effectLst/>
                <a:latin typeface="Source Sans Pro" panose="020B0503030403020204" pitchFamily="34" charset="0"/>
              </a:rPr>
              <a:t> Aperta e </a:t>
            </a:r>
            <a:r>
              <a:rPr lang="en-GB" b="0" i="1" u="none" strike="noStrike" dirty="0" err="1">
                <a:solidFill>
                  <a:srgbClr val="000000"/>
                </a:solidFill>
                <a:effectLst/>
                <a:latin typeface="Source Sans Pro" panose="020B0503030403020204" pitchFamily="34" charset="0"/>
              </a:rPr>
              <a:t>politiche</a:t>
            </a:r>
            <a:r>
              <a:rPr lang="en-GB" b="0" i="1" u="none" strike="noStrike" dirty="0">
                <a:solidFill>
                  <a:srgbClr val="000000"/>
                </a:solidFill>
                <a:effectLst/>
                <a:latin typeface="Source Sans Pro" panose="020B0503030403020204" pitchFamily="34" charset="0"/>
              </a:rPr>
              <a:t> INFN: </a:t>
            </a:r>
            <a:r>
              <a:rPr lang="en-GB" b="0" i="1" u="none" strike="noStrike" dirty="0" err="1">
                <a:solidFill>
                  <a:srgbClr val="000000"/>
                </a:solidFill>
                <a:effectLst/>
                <a:latin typeface="Source Sans Pro" panose="020B0503030403020204" pitchFamily="34" charset="0"/>
              </a:rPr>
              <a:t>vademecum</a:t>
            </a:r>
            <a:endParaRPr lang="en-IT" dirty="0"/>
          </a:p>
        </p:txBody>
      </p:sp>
      <p:sp>
        <p:nvSpPr>
          <p:cNvPr id="4" name="Footer Placeholder 3">
            <a:extLst>
              <a:ext uri="{FF2B5EF4-FFF2-40B4-BE49-F238E27FC236}">
                <a16:creationId xmlns:a16="http://schemas.microsoft.com/office/drawing/2014/main" id="{7B2B9A87-0B86-354F-A64C-7462CD83C1A6}"/>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5" name="Slide Number Placeholder 4">
            <a:extLst>
              <a:ext uri="{FF2B5EF4-FFF2-40B4-BE49-F238E27FC236}">
                <a16:creationId xmlns:a16="http://schemas.microsoft.com/office/drawing/2014/main" id="{B5F07B7D-CEDA-7B4A-BAE0-D3280D59B0F2}"/>
              </a:ext>
            </a:extLst>
          </p:cNvPr>
          <p:cNvSpPr>
            <a:spLocks noGrp="1"/>
          </p:cNvSpPr>
          <p:nvPr>
            <p:ph type="sldNum" sz="quarter" idx="12"/>
          </p:nvPr>
        </p:nvSpPr>
        <p:spPr/>
        <p:txBody>
          <a:bodyPr/>
          <a:lstStyle/>
          <a:p>
            <a:fld id="{BA258971-2581-1140-A045-EF224496870B}" type="slidenum">
              <a:rPr lang="en-US" smtClean="0"/>
              <a:t>1</a:t>
            </a:fld>
            <a:endParaRPr lang="en-US"/>
          </a:p>
        </p:txBody>
      </p:sp>
      <p:sp>
        <p:nvSpPr>
          <p:cNvPr id="8" name="TextBox 7">
            <a:extLst>
              <a:ext uri="{FF2B5EF4-FFF2-40B4-BE49-F238E27FC236}">
                <a16:creationId xmlns:a16="http://schemas.microsoft.com/office/drawing/2014/main" id="{197AE397-FCD8-734A-9F72-FE65CDBE87CD}"/>
              </a:ext>
            </a:extLst>
          </p:cNvPr>
          <p:cNvSpPr txBox="1"/>
          <p:nvPr/>
        </p:nvSpPr>
        <p:spPr>
          <a:xfrm>
            <a:off x="1170139" y="2279231"/>
            <a:ext cx="6645024" cy="3570208"/>
          </a:xfrm>
          <a:prstGeom prst="rect">
            <a:avLst/>
          </a:prstGeom>
          <a:noFill/>
        </p:spPr>
        <p:txBody>
          <a:bodyPr wrap="none" rtlCol="0">
            <a:spAutoFit/>
          </a:bodyPr>
          <a:lstStyle/>
          <a:p>
            <a:pPr algn="ctr"/>
            <a:r>
              <a:rPr lang="en-IT" dirty="0"/>
              <a:t>Stefano Bianco</a:t>
            </a:r>
          </a:p>
          <a:p>
            <a:pPr algn="ctr"/>
            <a:r>
              <a:rPr lang="en-GB" i="1" dirty="0"/>
              <a:t>s</a:t>
            </a:r>
            <a:r>
              <a:rPr lang="en-IT" i="1" dirty="0"/>
              <a:t>tefano.bianco@lnf.infn.it</a:t>
            </a:r>
          </a:p>
          <a:p>
            <a:pPr algn="ctr"/>
            <a:r>
              <a:rPr lang="en-IT" i="1" dirty="0"/>
              <a:t>Istituto Nazionale di F</a:t>
            </a:r>
            <a:r>
              <a:rPr lang="en-GB" i="1" dirty="0" err="1"/>
              <a:t>i</a:t>
            </a:r>
            <a:r>
              <a:rPr lang="en-IT" i="1" dirty="0"/>
              <a:t>sica Nucleare – Laboratori Nazionali di Frascati</a:t>
            </a:r>
          </a:p>
          <a:p>
            <a:pPr algn="ctr"/>
            <a:endParaRPr lang="en-IT" i="1" dirty="0"/>
          </a:p>
          <a:p>
            <a:pPr algn="ctr"/>
            <a:r>
              <a:rPr lang="en-IT" dirty="0"/>
              <a:t>Laura Patrizii</a:t>
            </a:r>
          </a:p>
          <a:p>
            <a:pPr algn="ctr"/>
            <a:r>
              <a:rPr lang="en-IT" i="1" dirty="0"/>
              <a:t>Istituto Nazionale di Fisica Nucleare – Sezione di Bologna</a:t>
            </a:r>
          </a:p>
          <a:p>
            <a:pPr algn="ctr"/>
            <a:endParaRPr lang="en-IT" i="1" dirty="0"/>
          </a:p>
          <a:p>
            <a:pPr algn="ctr"/>
            <a:r>
              <a:rPr lang="en-GB" sz="1200" i="1" dirty="0"/>
              <a:t>In </a:t>
            </a:r>
            <a:r>
              <a:rPr lang="en-GB" sz="1200" i="1" dirty="0" err="1"/>
              <a:t>collaborazione</a:t>
            </a:r>
            <a:r>
              <a:rPr lang="en-GB" sz="1200" i="1" dirty="0"/>
              <a:t> con</a:t>
            </a:r>
            <a:r>
              <a:rPr lang="en-IT" sz="1200" i="1" dirty="0"/>
              <a:t> </a:t>
            </a:r>
          </a:p>
          <a:p>
            <a:pPr algn="ctr"/>
            <a:r>
              <a:rPr lang="en-IT" sz="1400" i="1" dirty="0"/>
              <a:t>R.Barbera, M.Bruno, M.Maggi, D.Menasce</a:t>
            </a:r>
          </a:p>
          <a:p>
            <a:pPr algn="ctr"/>
            <a:r>
              <a:rPr lang="en-IT" sz="1400" i="1" dirty="0"/>
              <a:t> (gruppo di lavoro dell’INFN sull’Open Science)</a:t>
            </a:r>
          </a:p>
          <a:p>
            <a:pPr algn="ctr"/>
            <a:endParaRPr lang="en-IT" sz="1200" i="1" dirty="0"/>
          </a:p>
          <a:p>
            <a:pPr algn="ctr"/>
            <a:endParaRPr lang="en-IT" sz="1200" i="1" dirty="0"/>
          </a:p>
          <a:p>
            <a:pPr algn="ctr"/>
            <a:r>
              <a:rPr lang="en-US" sz="1200" b="0" i="0" u="none" strike="noStrike" dirty="0" err="1">
                <a:solidFill>
                  <a:srgbClr val="000000"/>
                </a:solidFill>
                <a:effectLst/>
                <a:latin typeface="Source Sans Pro" panose="020B0503030403020204" pitchFamily="34" charset="0"/>
              </a:rPr>
              <a:t>Riunione</a:t>
            </a:r>
            <a:r>
              <a:rPr lang="en-US" sz="1200" b="0" i="0" u="none" strike="noStrike" dirty="0">
                <a:solidFill>
                  <a:srgbClr val="000000"/>
                </a:solidFill>
                <a:effectLst/>
                <a:latin typeface="Source Sans Pro" panose="020B0503030403020204" pitchFamily="34" charset="0"/>
              </a:rPr>
              <a:t> CSN3</a:t>
            </a:r>
          </a:p>
          <a:p>
            <a:pPr algn="ctr"/>
            <a:r>
              <a:rPr lang="en-US" sz="1200" b="0" i="0" u="none" strike="noStrike" dirty="0">
                <a:solidFill>
                  <a:srgbClr val="000000"/>
                </a:solidFill>
                <a:effectLst/>
                <a:latin typeface="Source Sans Pro" panose="020B0503030403020204" pitchFamily="34" charset="0"/>
              </a:rPr>
              <a:t> </a:t>
            </a:r>
            <a:r>
              <a:rPr lang="en-US" sz="1200" b="0" i="0" u="none" strike="noStrike" dirty="0" err="1">
                <a:solidFill>
                  <a:srgbClr val="000000"/>
                </a:solidFill>
                <a:effectLst/>
                <a:latin typeface="Source Sans Pro" panose="020B0503030403020204" pitchFamily="34" charset="0"/>
              </a:rPr>
              <a:t>Laboratori</a:t>
            </a:r>
            <a:r>
              <a:rPr lang="en-US" sz="1200" b="0" i="0" u="none" strike="noStrike" dirty="0">
                <a:solidFill>
                  <a:srgbClr val="000000"/>
                </a:solidFill>
                <a:effectLst/>
                <a:latin typeface="Source Sans Pro" panose="020B0503030403020204" pitchFamily="34" charset="0"/>
              </a:rPr>
              <a:t> </a:t>
            </a:r>
            <a:r>
              <a:rPr lang="en-US" sz="1200" b="0" i="0" u="none" strike="noStrike" dirty="0" err="1">
                <a:solidFill>
                  <a:srgbClr val="000000"/>
                </a:solidFill>
                <a:effectLst/>
                <a:latin typeface="Source Sans Pro" panose="020B0503030403020204" pitchFamily="34" charset="0"/>
              </a:rPr>
              <a:t>Nazionali</a:t>
            </a:r>
            <a:r>
              <a:rPr lang="en-US" sz="1200" b="0" i="0" u="none" strike="noStrike" dirty="0">
                <a:solidFill>
                  <a:srgbClr val="000000"/>
                </a:solidFill>
                <a:effectLst/>
                <a:latin typeface="Source Sans Pro" panose="020B0503030403020204" pitchFamily="34" charset="0"/>
              </a:rPr>
              <a:t> di </a:t>
            </a:r>
            <a:r>
              <a:rPr lang="en-US" sz="1200" dirty="0">
                <a:solidFill>
                  <a:srgbClr val="000000"/>
                </a:solidFill>
                <a:latin typeface="Source Sans Pro" panose="020B0503030403020204" pitchFamily="34" charset="0"/>
              </a:rPr>
              <a:t>Frascati</a:t>
            </a:r>
            <a:endParaRPr lang="en-IT" sz="1200" i="1" dirty="0"/>
          </a:p>
          <a:p>
            <a:pPr algn="ctr"/>
            <a:r>
              <a:rPr lang="en-IT" sz="1200" i="1" dirty="0"/>
              <a:t>20230217</a:t>
            </a:r>
          </a:p>
        </p:txBody>
      </p:sp>
      <p:sp>
        <p:nvSpPr>
          <p:cNvPr id="3" name="TextBox 2">
            <a:extLst>
              <a:ext uri="{FF2B5EF4-FFF2-40B4-BE49-F238E27FC236}">
                <a16:creationId xmlns:a16="http://schemas.microsoft.com/office/drawing/2014/main" id="{32DC725A-2162-AF4B-B242-D3FFCB8AE30B}"/>
              </a:ext>
            </a:extLst>
          </p:cNvPr>
          <p:cNvSpPr txBox="1"/>
          <p:nvPr/>
        </p:nvSpPr>
        <p:spPr>
          <a:xfrm>
            <a:off x="3188416" y="5787884"/>
            <a:ext cx="2299091" cy="369332"/>
          </a:xfrm>
          <a:prstGeom prst="rect">
            <a:avLst/>
          </a:prstGeom>
          <a:noFill/>
        </p:spPr>
        <p:txBody>
          <a:bodyPr wrap="none" rtlCol="0">
            <a:spAutoFit/>
          </a:bodyPr>
          <a:lstStyle/>
          <a:p>
            <a:r>
              <a:rPr lang="en-GB" dirty="0"/>
              <a:t>10.15161/</a:t>
            </a:r>
            <a:r>
              <a:rPr lang="en-GB" dirty="0" err="1"/>
              <a:t>oar.it</a:t>
            </a:r>
            <a:r>
              <a:rPr lang="en-GB"/>
              <a:t>/76939</a:t>
            </a:r>
            <a:endParaRPr lang="en-IT" dirty="0"/>
          </a:p>
        </p:txBody>
      </p:sp>
    </p:spTree>
    <p:extLst>
      <p:ext uri="{BB962C8B-B14F-4D97-AF65-F5344CB8AC3E}">
        <p14:creationId xmlns:p14="http://schemas.microsoft.com/office/powerpoint/2010/main" val="1996015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B671-3E6B-0322-954D-AD441744EE71}"/>
              </a:ext>
            </a:extLst>
          </p:cNvPr>
          <p:cNvSpPr>
            <a:spLocks noGrp="1"/>
          </p:cNvSpPr>
          <p:nvPr>
            <p:ph type="title"/>
          </p:nvPr>
        </p:nvSpPr>
        <p:spPr>
          <a:xfrm>
            <a:off x="457200" y="1877407"/>
            <a:ext cx="7620000" cy="1143000"/>
          </a:xfrm>
        </p:spPr>
        <p:txBody>
          <a:bodyPr/>
          <a:lstStyle/>
          <a:p>
            <a:pPr algn="ctr"/>
            <a:r>
              <a:rPr lang="en-GB" dirty="0"/>
              <a:t>Il </a:t>
            </a:r>
            <a:r>
              <a:rPr lang="en-GB" dirty="0" err="1"/>
              <a:t>modello</a:t>
            </a:r>
            <a:r>
              <a:rPr lang="en-GB" dirty="0"/>
              <a:t> </a:t>
            </a:r>
            <a:r>
              <a:rPr lang="en-GB" dirty="0" err="1"/>
              <a:t>paga</a:t>
            </a:r>
            <a:r>
              <a:rPr lang="en-GB" dirty="0"/>
              <a:t>-per-</a:t>
            </a:r>
            <a:r>
              <a:rPr lang="en-GB" dirty="0" err="1"/>
              <a:t>pubblicare</a:t>
            </a:r>
            <a:r>
              <a:rPr lang="en-GB" dirty="0"/>
              <a:t> (</a:t>
            </a:r>
            <a:r>
              <a:rPr lang="en-GB" dirty="0" err="1"/>
              <a:t>goldOA</a:t>
            </a:r>
            <a:r>
              <a:rPr lang="en-GB" dirty="0"/>
              <a:t>) </a:t>
            </a:r>
            <a:r>
              <a:rPr lang="en-GB" dirty="0" err="1"/>
              <a:t>nasce</a:t>
            </a:r>
            <a:r>
              <a:rPr lang="en-GB" dirty="0"/>
              <a:t> in </a:t>
            </a:r>
            <a:r>
              <a:rPr lang="en-GB" dirty="0" err="1"/>
              <a:t>reazione</a:t>
            </a:r>
            <a:r>
              <a:rPr lang="en-GB" dirty="0"/>
              <a:t> al </a:t>
            </a:r>
            <a:r>
              <a:rPr lang="en-GB" dirty="0" err="1"/>
              <a:t>modello</a:t>
            </a:r>
            <a:r>
              <a:rPr lang="en-GB" dirty="0"/>
              <a:t> </a:t>
            </a:r>
            <a:r>
              <a:rPr lang="en-GB" dirty="0" err="1"/>
              <a:t>degli</a:t>
            </a:r>
            <a:r>
              <a:rPr lang="en-GB" dirty="0"/>
              <a:t> </a:t>
            </a:r>
            <a:r>
              <a:rPr lang="en-GB" dirty="0" err="1"/>
              <a:t>abbonamenti</a:t>
            </a:r>
            <a:br>
              <a:rPr lang="en-GB" dirty="0"/>
            </a:br>
            <a:br>
              <a:rPr lang="en-GB" dirty="0"/>
            </a:br>
            <a:r>
              <a:rPr lang="en-GB" dirty="0"/>
              <a:t>In </a:t>
            </a:r>
            <a:r>
              <a:rPr lang="en-GB" dirty="0" err="1"/>
              <a:t>teoria</a:t>
            </a:r>
            <a:r>
              <a:rPr lang="en-GB" dirty="0"/>
              <a:t> </a:t>
            </a:r>
            <a:r>
              <a:rPr lang="en-GB" dirty="0" err="1"/>
              <a:t>esso</a:t>
            </a:r>
            <a:r>
              <a:rPr lang="en-GB" dirty="0"/>
              <a:t> </a:t>
            </a:r>
            <a:r>
              <a:rPr lang="en-GB" dirty="0" err="1"/>
              <a:t>è</a:t>
            </a:r>
            <a:r>
              <a:rPr lang="en-GB" dirty="0"/>
              <a:t> un </a:t>
            </a:r>
            <a:r>
              <a:rPr lang="en-GB" dirty="0" err="1"/>
              <a:t>mercato</a:t>
            </a:r>
            <a:r>
              <a:rPr lang="en-GB" dirty="0"/>
              <a:t> </a:t>
            </a:r>
            <a:r>
              <a:rPr lang="en-GB" dirty="0" err="1"/>
              <a:t>meno</a:t>
            </a:r>
            <a:r>
              <a:rPr lang="en-GB" dirty="0"/>
              <a:t> </a:t>
            </a:r>
            <a:r>
              <a:rPr lang="en-GB" i="1" dirty="0" err="1"/>
              <a:t>rigido</a:t>
            </a:r>
            <a:endParaRPr lang="en-IT" i="1" dirty="0"/>
          </a:p>
        </p:txBody>
      </p:sp>
      <p:sp>
        <p:nvSpPr>
          <p:cNvPr id="3" name="Content Placeholder 2">
            <a:extLst>
              <a:ext uri="{FF2B5EF4-FFF2-40B4-BE49-F238E27FC236}">
                <a16:creationId xmlns:a16="http://schemas.microsoft.com/office/drawing/2014/main" id="{2666D4DE-4BC0-090E-B8F9-53955AD463F8}"/>
              </a:ext>
            </a:extLst>
          </p:cNvPr>
          <p:cNvSpPr>
            <a:spLocks noGrp="1"/>
          </p:cNvSpPr>
          <p:nvPr>
            <p:ph idx="1"/>
          </p:nvPr>
        </p:nvSpPr>
        <p:spPr>
          <a:xfrm>
            <a:off x="385281" y="4891722"/>
            <a:ext cx="7620000" cy="1514475"/>
          </a:xfrm>
        </p:spPr>
        <p:txBody>
          <a:bodyPr>
            <a:normAutofit/>
          </a:bodyPr>
          <a:lstStyle/>
          <a:p>
            <a:r>
              <a:rPr lang="en-GB" sz="1800" dirty="0">
                <a:effectLst/>
                <a:latin typeface="TimesNewRomanPSMT"/>
              </a:rPr>
              <a:t>Alberto F. </a:t>
            </a:r>
            <a:r>
              <a:rPr lang="en-GB" sz="1800" dirty="0" err="1">
                <a:effectLst/>
                <a:latin typeface="TimesNewRomanPSMT"/>
              </a:rPr>
              <a:t>Pozzolo</a:t>
            </a:r>
            <a:r>
              <a:rPr lang="en-GB" sz="1800" dirty="0">
                <a:effectLst/>
                <a:latin typeface="TimesNewRomanPSMT"/>
              </a:rPr>
              <a:t>, </a:t>
            </a:r>
            <a:r>
              <a:rPr lang="en-GB" sz="1800" dirty="0" err="1">
                <a:effectLst/>
                <a:latin typeface="TimesNewRomanPSMT"/>
              </a:rPr>
              <a:t>PlanS</a:t>
            </a:r>
            <a:r>
              <a:rPr lang="en-GB" sz="1800" dirty="0">
                <a:effectLst/>
                <a:latin typeface="TimesNewRomanPSMT"/>
              </a:rPr>
              <a:t> e le </a:t>
            </a:r>
            <a:r>
              <a:rPr lang="en-GB" sz="1800" dirty="0" err="1">
                <a:effectLst/>
                <a:latin typeface="TimesNewRomanPSMT"/>
              </a:rPr>
              <a:t>negoziazioni</a:t>
            </a:r>
            <a:r>
              <a:rPr lang="en-GB" sz="1800" dirty="0">
                <a:effectLst/>
                <a:latin typeface="TimesNewRomanPSMT"/>
              </a:rPr>
              <a:t> </a:t>
            </a:r>
            <a:r>
              <a:rPr lang="en-GB" sz="1800" dirty="0" err="1">
                <a:effectLst/>
                <a:latin typeface="TimesNewRomanPSMT"/>
              </a:rPr>
              <a:t>nel</a:t>
            </a:r>
            <a:r>
              <a:rPr lang="en-GB" sz="1800" dirty="0">
                <a:effectLst/>
                <a:latin typeface="TimesNewRomanPSMT"/>
              </a:rPr>
              <a:t> </a:t>
            </a:r>
            <a:r>
              <a:rPr lang="en-GB" sz="1800" dirty="0" err="1">
                <a:effectLst/>
                <a:latin typeface="TimesNewRomanPSMT"/>
              </a:rPr>
              <a:t>contesto</a:t>
            </a:r>
            <a:r>
              <a:rPr lang="en-GB" sz="1800" dirty="0">
                <a:effectLst/>
                <a:latin typeface="TimesNewRomanPSMT"/>
              </a:rPr>
              <a:t> </a:t>
            </a:r>
            <a:r>
              <a:rPr lang="en-GB" sz="1800" dirty="0" err="1">
                <a:effectLst/>
                <a:latin typeface="TimesNewRomanPSMT"/>
              </a:rPr>
              <a:t>accademico</a:t>
            </a:r>
            <a:r>
              <a:rPr lang="en-GB" sz="1800" dirty="0">
                <a:effectLst/>
                <a:latin typeface="TimesNewRomanPSMT"/>
              </a:rPr>
              <a:t> </a:t>
            </a:r>
            <a:r>
              <a:rPr lang="en-GB" sz="1800" dirty="0" err="1">
                <a:effectLst/>
                <a:latin typeface="TimesNewRomanPSMT"/>
              </a:rPr>
              <a:t>italiano</a:t>
            </a:r>
            <a:r>
              <a:rPr lang="en-GB" sz="1800" dirty="0">
                <a:effectLst/>
                <a:latin typeface="TimesNewRomanPSMT"/>
              </a:rPr>
              <a:t>, </a:t>
            </a:r>
            <a:r>
              <a:rPr lang="en-GB" sz="1800" dirty="0" err="1">
                <a:effectLst/>
                <a:latin typeface="TimesNewRomanPSMT"/>
              </a:rPr>
              <a:t>Convegno</a:t>
            </a:r>
            <a:r>
              <a:rPr lang="en-GB" sz="1800" dirty="0">
                <a:effectLst/>
                <a:latin typeface="TimesNewRomanPSMT"/>
              </a:rPr>
              <a:t> </a:t>
            </a:r>
            <a:r>
              <a:rPr lang="en-GB" sz="1800" dirty="0" err="1">
                <a:effectLst/>
                <a:latin typeface="TimesNewRomanPSMT"/>
              </a:rPr>
              <a:t>su</a:t>
            </a:r>
            <a:r>
              <a:rPr lang="en-GB" sz="1800" dirty="0">
                <a:effectLst/>
                <a:latin typeface="TimesNewRomanPSMT"/>
              </a:rPr>
              <a:t> </a:t>
            </a:r>
            <a:r>
              <a:rPr lang="en-GB" sz="1800" dirty="0" err="1">
                <a:effectLst/>
                <a:latin typeface="TimesNewRomanPSMT"/>
              </a:rPr>
              <a:t>PlanS</a:t>
            </a:r>
            <a:r>
              <a:rPr lang="en-GB" sz="1800" dirty="0">
                <a:effectLst/>
                <a:latin typeface="TimesNewRomanPSMT"/>
              </a:rPr>
              <a:t> e </a:t>
            </a:r>
            <a:r>
              <a:rPr lang="en-GB" sz="1800" dirty="0" err="1">
                <a:effectLst/>
                <a:latin typeface="TimesNewRomanPSMT"/>
              </a:rPr>
              <a:t>editoria</a:t>
            </a:r>
            <a:r>
              <a:rPr lang="en-GB" sz="1800" dirty="0">
                <a:effectLst/>
                <a:latin typeface="TimesNewRomanPSMT"/>
              </a:rPr>
              <a:t>, Firenze, 1 </a:t>
            </a:r>
            <a:r>
              <a:rPr lang="en-GB" sz="1800" dirty="0" err="1">
                <a:effectLst/>
                <a:latin typeface="TimesNewRomanPSMT"/>
              </a:rPr>
              <a:t>ottobre</a:t>
            </a:r>
            <a:r>
              <a:rPr lang="en-GB" sz="1800" dirty="0">
                <a:effectLst/>
                <a:latin typeface="TimesNewRomanPSMT"/>
              </a:rPr>
              <a:t> 2019, https://</a:t>
            </a:r>
            <a:r>
              <a:rPr lang="en-GB" sz="1800" dirty="0" err="1">
                <a:effectLst/>
                <a:latin typeface="TimesNewRomanPSMT"/>
              </a:rPr>
              <a:t>www.sba.unifi.it</a:t>
            </a:r>
            <a:r>
              <a:rPr lang="en-GB" sz="1800" dirty="0">
                <a:effectLst/>
                <a:latin typeface="TimesNewRomanPSMT"/>
              </a:rPr>
              <a:t>/upload/</a:t>
            </a:r>
            <a:r>
              <a:rPr lang="en-GB" sz="1800" dirty="0" err="1">
                <a:effectLst/>
                <a:latin typeface="TimesNewRomanPSMT"/>
              </a:rPr>
              <a:t>Slide_Pozzolo.pdf</a:t>
            </a:r>
            <a:br>
              <a:rPr lang="en-GB" sz="1800" dirty="0">
                <a:effectLst/>
                <a:latin typeface="TimesNewRomanPSMT"/>
              </a:rPr>
            </a:br>
            <a:endParaRPr lang="en-GB" dirty="0"/>
          </a:p>
          <a:p>
            <a:endParaRPr lang="en-IT" dirty="0"/>
          </a:p>
        </p:txBody>
      </p:sp>
      <p:sp>
        <p:nvSpPr>
          <p:cNvPr id="4" name="Footer Placeholder 3">
            <a:extLst>
              <a:ext uri="{FF2B5EF4-FFF2-40B4-BE49-F238E27FC236}">
                <a16:creationId xmlns:a16="http://schemas.microsoft.com/office/drawing/2014/main" id="{E53E2B43-66A6-7A96-41C8-54BF33FA52E4}"/>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C9762C64-F78C-EF95-4301-7035435507A0}"/>
              </a:ext>
            </a:extLst>
          </p:cNvPr>
          <p:cNvSpPr>
            <a:spLocks noGrp="1"/>
          </p:cNvSpPr>
          <p:nvPr>
            <p:ph type="sldNum" sz="quarter" idx="12"/>
          </p:nvPr>
        </p:nvSpPr>
        <p:spPr/>
        <p:txBody>
          <a:bodyPr/>
          <a:lstStyle/>
          <a:p>
            <a:fld id="{BA258971-2581-1140-A045-EF224496870B}" type="slidenum">
              <a:rPr lang="en-US" smtClean="0"/>
              <a:t>10</a:t>
            </a:fld>
            <a:endParaRPr lang="en-US"/>
          </a:p>
        </p:txBody>
      </p:sp>
    </p:spTree>
    <p:extLst>
      <p:ext uri="{BB962C8B-B14F-4D97-AF65-F5344CB8AC3E}">
        <p14:creationId xmlns:p14="http://schemas.microsoft.com/office/powerpoint/2010/main" val="235027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F13C737-6214-5D92-7F00-4F498B3D28C0}"/>
              </a:ext>
            </a:extLst>
          </p:cNvPr>
          <p:cNvPicPr>
            <a:picLocks noChangeAspect="1"/>
          </p:cNvPicPr>
          <p:nvPr/>
        </p:nvPicPr>
        <p:blipFill>
          <a:blip r:embed="rId3"/>
          <a:stretch>
            <a:fillRect/>
          </a:stretch>
        </p:blipFill>
        <p:spPr>
          <a:xfrm>
            <a:off x="0" y="857250"/>
            <a:ext cx="9144000" cy="1974126"/>
          </a:xfrm>
          <a:prstGeom prst="rect">
            <a:avLst/>
          </a:prstGeom>
        </p:spPr>
      </p:pic>
      <p:sp>
        <p:nvSpPr>
          <p:cNvPr id="9" name="CasellaDiTesto 8">
            <a:extLst>
              <a:ext uri="{FF2B5EF4-FFF2-40B4-BE49-F238E27FC236}">
                <a16:creationId xmlns:a16="http://schemas.microsoft.com/office/drawing/2014/main" id="{05AC6A36-C017-830C-55BE-7D988E39447D}"/>
              </a:ext>
            </a:extLst>
          </p:cNvPr>
          <p:cNvSpPr txBox="1"/>
          <p:nvPr/>
        </p:nvSpPr>
        <p:spPr>
          <a:xfrm>
            <a:off x="1400190" y="3201053"/>
            <a:ext cx="6961570" cy="507831"/>
          </a:xfrm>
          <a:prstGeom prst="rect">
            <a:avLst/>
          </a:prstGeom>
          <a:noFill/>
        </p:spPr>
        <p:txBody>
          <a:bodyPr wrap="square" rtlCol="0">
            <a:spAutoFit/>
          </a:bodyPr>
          <a:lstStyle/>
          <a:p>
            <a:r>
              <a:rPr lang="it-IT" sz="2700" b="1" dirty="0">
                <a:solidFill>
                  <a:srgbClr val="005289"/>
                </a:solidFill>
                <a:latin typeface="Avenir Black" panose="02000503020000020003" pitchFamily="2" charset="0"/>
              </a:rPr>
              <a:t>Open Science e Valutazione della Ricerca</a:t>
            </a:r>
          </a:p>
        </p:txBody>
      </p:sp>
      <p:sp>
        <p:nvSpPr>
          <p:cNvPr id="10" name="CasellaDiTesto 9">
            <a:extLst>
              <a:ext uri="{FF2B5EF4-FFF2-40B4-BE49-F238E27FC236}">
                <a16:creationId xmlns:a16="http://schemas.microsoft.com/office/drawing/2014/main" id="{8EBD1497-89BF-B735-1E8C-EFC10A9D21B3}"/>
              </a:ext>
            </a:extLst>
          </p:cNvPr>
          <p:cNvSpPr txBox="1"/>
          <p:nvPr/>
        </p:nvSpPr>
        <p:spPr>
          <a:xfrm>
            <a:off x="3324708" y="3737079"/>
            <a:ext cx="2494594" cy="300082"/>
          </a:xfrm>
          <a:prstGeom prst="rect">
            <a:avLst/>
          </a:prstGeom>
          <a:noFill/>
        </p:spPr>
        <p:txBody>
          <a:bodyPr wrap="none" rtlCol="0">
            <a:spAutoFit/>
          </a:bodyPr>
          <a:lstStyle/>
          <a:p>
            <a:pPr algn="ctr"/>
            <a:r>
              <a:rPr lang="it-IT" sz="1350" dirty="0">
                <a:latin typeface="Avenir Book" panose="02000503020000020003" pitchFamily="2" charset="0"/>
              </a:rPr>
              <a:t>Laura </a:t>
            </a:r>
            <a:r>
              <a:rPr lang="it-IT" sz="1350" dirty="0" err="1">
                <a:latin typeface="Avenir Book" panose="02000503020000020003" pitchFamily="2" charset="0"/>
              </a:rPr>
              <a:t>Patrizii</a:t>
            </a:r>
            <a:r>
              <a:rPr lang="it-IT" sz="1350" dirty="0">
                <a:latin typeface="Avenir Book" panose="02000503020000020003" pitchFamily="2" charset="0"/>
              </a:rPr>
              <a:t> – INFN Bologna </a:t>
            </a:r>
          </a:p>
        </p:txBody>
      </p:sp>
      <p:sp>
        <p:nvSpPr>
          <p:cNvPr id="11" name="CasellaDiTesto 10">
            <a:extLst>
              <a:ext uri="{FF2B5EF4-FFF2-40B4-BE49-F238E27FC236}">
                <a16:creationId xmlns:a16="http://schemas.microsoft.com/office/drawing/2014/main" id="{DE840D5C-133B-72C3-D252-86D6E28DAF18}"/>
              </a:ext>
            </a:extLst>
          </p:cNvPr>
          <p:cNvSpPr txBox="1"/>
          <p:nvPr/>
        </p:nvSpPr>
        <p:spPr>
          <a:xfrm>
            <a:off x="379127" y="4014079"/>
            <a:ext cx="8580810" cy="507831"/>
          </a:xfrm>
          <a:prstGeom prst="rect">
            <a:avLst/>
          </a:prstGeom>
          <a:noFill/>
        </p:spPr>
        <p:txBody>
          <a:bodyPr wrap="square">
            <a:spAutoFit/>
          </a:bodyPr>
          <a:lstStyle/>
          <a:p>
            <a:pPr algn="ctr"/>
            <a:r>
              <a:rPr lang="en-GB" sz="1350" dirty="0">
                <a:latin typeface="Avenir Book" panose="02000503020000020003" pitchFamily="2" charset="0"/>
              </a:rPr>
              <a:t>I</a:t>
            </a:r>
            <a:r>
              <a:rPr lang="en-IT" sz="1350" dirty="0">
                <a:latin typeface="Avenir Book" panose="02000503020000020003" pitchFamily="2" charset="0"/>
              </a:rPr>
              <a:t>n collaborazione con il </a:t>
            </a:r>
            <a:r>
              <a:rPr lang="en-GB" sz="1350" dirty="0">
                <a:latin typeface="Avenir Book" panose="02000503020000020003" pitchFamily="2" charset="0"/>
              </a:rPr>
              <a:t>G</a:t>
            </a:r>
            <a:r>
              <a:rPr lang="en-IT" sz="1350" dirty="0">
                <a:latin typeface="Avenir Book" panose="02000503020000020003" pitchFamily="2" charset="0"/>
              </a:rPr>
              <a:t>ruppo di </a:t>
            </a:r>
            <a:r>
              <a:rPr lang="en-GB" sz="1350" dirty="0">
                <a:latin typeface="Avenir Book" panose="02000503020000020003" pitchFamily="2" charset="0"/>
              </a:rPr>
              <a:t>L</a:t>
            </a:r>
            <a:r>
              <a:rPr lang="en-IT" sz="1350" dirty="0">
                <a:latin typeface="Avenir Book" panose="02000503020000020003" pitchFamily="2" charset="0"/>
              </a:rPr>
              <a:t>avoro dell’INFN sull’Open Science</a:t>
            </a:r>
          </a:p>
          <a:p>
            <a:pPr algn="ctr"/>
            <a:r>
              <a:rPr lang="en-IT" sz="1350" dirty="0">
                <a:latin typeface="Avenir Book" panose="02000503020000020003" pitchFamily="2" charset="0"/>
              </a:rPr>
              <a:t>openscience@lists.infn.it</a:t>
            </a:r>
          </a:p>
        </p:txBody>
      </p:sp>
      <p:pic>
        <p:nvPicPr>
          <p:cNvPr id="13" name="Immagine 12">
            <a:extLst>
              <a:ext uri="{FF2B5EF4-FFF2-40B4-BE49-F238E27FC236}">
                <a16:creationId xmlns:a16="http://schemas.microsoft.com/office/drawing/2014/main" id="{C4ACED01-56C7-B629-E970-74F661AF26D2}"/>
              </a:ext>
            </a:extLst>
          </p:cNvPr>
          <p:cNvPicPr>
            <a:picLocks noChangeAspect="1"/>
          </p:cNvPicPr>
          <p:nvPr/>
        </p:nvPicPr>
        <p:blipFill>
          <a:blip r:embed="rId4"/>
          <a:stretch>
            <a:fillRect/>
          </a:stretch>
        </p:blipFill>
        <p:spPr>
          <a:xfrm>
            <a:off x="7333632" y="904270"/>
            <a:ext cx="1810369" cy="231728"/>
          </a:xfrm>
          <a:prstGeom prst="rect">
            <a:avLst/>
          </a:prstGeom>
        </p:spPr>
      </p:pic>
      <p:pic>
        <p:nvPicPr>
          <p:cNvPr id="14" name="Immagine 13">
            <a:extLst>
              <a:ext uri="{FF2B5EF4-FFF2-40B4-BE49-F238E27FC236}">
                <a16:creationId xmlns:a16="http://schemas.microsoft.com/office/drawing/2014/main" id="{D460A1B1-DB43-EA76-A202-271F85FACB4B}"/>
              </a:ext>
            </a:extLst>
          </p:cNvPr>
          <p:cNvPicPr>
            <a:picLocks noChangeAspect="1"/>
          </p:cNvPicPr>
          <p:nvPr/>
        </p:nvPicPr>
        <p:blipFill>
          <a:blip r:embed="rId5"/>
          <a:stretch>
            <a:fillRect/>
          </a:stretch>
        </p:blipFill>
        <p:spPr>
          <a:xfrm>
            <a:off x="8647042" y="873786"/>
            <a:ext cx="452042" cy="258790"/>
          </a:xfrm>
          <a:prstGeom prst="rect">
            <a:avLst/>
          </a:prstGeom>
        </p:spPr>
      </p:pic>
      <p:sp>
        <p:nvSpPr>
          <p:cNvPr id="2" name="TextBox 1">
            <a:extLst>
              <a:ext uri="{FF2B5EF4-FFF2-40B4-BE49-F238E27FC236}">
                <a16:creationId xmlns:a16="http://schemas.microsoft.com/office/drawing/2014/main" id="{666CE2C1-89B9-85D8-0A06-D945EC61D184}"/>
              </a:ext>
            </a:extLst>
          </p:cNvPr>
          <p:cNvSpPr txBox="1"/>
          <p:nvPr/>
        </p:nvSpPr>
        <p:spPr>
          <a:xfrm>
            <a:off x="3807372" y="4792479"/>
            <a:ext cx="1776897" cy="300082"/>
          </a:xfrm>
          <a:prstGeom prst="rect">
            <a:avLst/>
          </a:prstGeom>
          <a:noFill/>
        </p:spPr>
        <p:txBody>
          <a:bodyPr wrap="none" rtlCol="0">
            <a:spAutoFit/>
          </a:bodyPr>
          <a:lstStyle/>
          <a:p>
            <a:r>
              <a:rPr lang="en-GB" sz="1350" dirty="0"/>
              <a:t>10.15161/</a:t>
            </a:r>
            <a:r>
              <a:rPr lang="en-GB" sz="1350" dirty="0" err="1"/>
              <a:t>oar.it</a:t>
            </a:r>
            <a:r>
              <a:rPr lang="en-GB" sz="1350" dirty="0"/>
              <a:t>/76875</a:t>
            </a:r>
            <a:endParaRPr lang="en-IT" sz="1350" dirty="0"/>
          </a:p>
        </p:txBody>
      </p:sp>
      <p:sp>
        <p:nvSpPr>
          <p:cNvPr id="3" name="Footer Placeholder 2">
            <a:extLst>
              <a:ext uri="{FF2B5EF4-FFF2-40B4-BE49-F238E27FC236}">
                <a16:creationId xmlns:a16="http://schemas.microsoft.com/office/drawing/2014/main" id="{FF545F7D-BDFD-20E8-45AA-639670D81B0B}"/>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4" name="Slide Number Placeholder 3">
            <a:extLst>
              <a:ext uri="{FF2B5EF4-FFF2-40B4-BE49-F238E27FC236}">
                <a16:creationId xmlns:a16="http://schemas.microsoft.com/office/drawing/2014/main" id="{D6C140F3-2814-1886-CF77-B3A759F1EF79}"/>
              </a:ext>
            </a:extLst>
          </p:cNvPr>
          <p:cNvSpPr>
            <a:spLocks noGrp="1"/>
          </p:cNvSpPr>
          <p:nvPr>
            <p:ph type="sldNum" sz="quarter" idx="12"/>
          </p:nvPr>
        </p:nvSpPr>
        <p:spPr/>
        <p:txBody>
          <a:bodyPr/>
          <a:lstStyle/>
          <a:p>
            <a:fld id="{BA258971-2581-1140-A045-EF224496870B}" type="slidenum">
              <a:rPr lang="en-US" smtClean="0"/>
              <a:t>11</a:t>
            </a:fld>
            <a:endParaRPr lang="en-US"/>
          </a:p>
        </p:txBody>
      </p:sp>
      <p:sp>
        <p:nvSpPr>
          <p:cNvPr id="5" name="TextBox 4">
            <a:extLst>
              <a:ext uri="{FF2B5EF4-FFF2-40B4-BE49-F238E27FC236}">
                <a16:creationId xmlns:a16="http://schemas.microsoft.com/office/drawing/2014/main" id="{88A1271A-64C4-67F3-3B85-04A49FDC4516}"/>
              </a:ext>
            </a:extLst>
          </p:cNvPr>
          <p:cNvSpPr txBox="1"/>
          <p:nvPr/>
        </p:nvSpPr>
        <p:spPr>
          <a:xfrm rot="1144184">
            <a:off x="2137195" y="5651838"/>
            <a:ext cx="3485634" cy="369332"/>
          </a:xfrm>
          <a:prstGeom prst="rect">
            <a:avLst/>
          </a:prstGeom>
          <a:solidFill>
            <a:srgbClr val="FF0000"/>
          </a:solidFill>
        </p:spPr>
        <p:txBody>
          <a:bodyPr wrap="none" rtlCol="0">
            <a:spAutoFit/>
          </a:bodyPr>
          <a:lstStyle/>
          <a:p>
            <a:r>
              <a:rPr lang="en-IT" dirty="0">
                <a:solidFill>
                  <a:srgbClr val="FFFF00"/>
                </a:solidFill>
              </a:rPr>
              <a:t>+ analisi della bibliometria e dell’ IF</a:t>
            </a:r>
          </a:p>
        </p:txBody>
      </p:sp>
    </p:spTree>
    <p:extLst>
      <p:ext uri="{BB962C8B-B14F-4D97-AF65-F5344CB8AC3E}">
        <p14:creationId xmlns:p14="http://schemas.microsoft.com/office/powerpoint/2010/main" val="45791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8AC1A8B1-8365-9B61-476F-7EBB333891B4}"/>
              </a:ext>
            </a:extLst>
          </p:cNvPr>
          <p:cNvSpPr>
            <a:spLocks noGrp="1"/>
          </p:cNvSpPr>
          <p:nvPr>
            <p:ph type="ftr" sz="quarter" idx="11"/>
          </p:nvPr>
        </p:nvSpPr>
        <p:spPr/>
        <p:txBody>
          <a:bodyPr/>
          <a:lstStyle/>
          <a:p>
            <a:r>
              <a:rPr lang="it-IT"/>
              <a:t>S.Bianco e L.Patrizii, Scienza Aperta e politiche INFN: vademecum   - Riunione CSN3 ai  Laboratori Nazionali di Frascati 20230217   DOI:   10.15161/oar.it/76939</a:t>
            </a:r>
            <a:endParaRPr lang="it-IT" dirty="0"/>
          </a:p>
        </p:txBody>
      </p:sp>
      <p:sp>
        <p:nvSpPr>
          <p:cNvPr id="3" name="Segnaposto numero diapositiva 2">
            <a:extLst>
              <a:ext uri="{FF2B5EF4-FFF2-40B4-BE49-F238E27FC236}">
                <a16:creationId xmlns:a16="http://schemas.microsoft.com/office/drawing/2014/main" id="{58FD8375-8D74-B8A0-C6A4-2B4938304B30}"/>
              </a:ext>
            </a:extLst>
          </p:cNvPr>
          <p:cNvSpPr>
            <a:spLocks noGrp="1"/>
          </p:cNvSpPr>
          <p:nvPr>
            <p:ph type="sldNum" sz="quarter" idx="12"/>
          </p:nvPr>
        </p:nvSpPr>
        <p:spPr/>
        <p:txBody>
          <a:bodyPr/>
          <a:lstStyle/>
          <a:p>
            <a:fld id="{FE30E62F-7E07-B446-9911-5D8BEE4034CC}" type="slidenum">
              <a:rPr lang="it-IT" smtClean="0"/>
              <a:t>12</a:t>
            </a:fld>
            <a:endParaRPr lang="it-IT"/>
          </a:p>
        </p:txBody>
      </p:sp>
      <p:sp>
        <p:nvSpPr>
          <p:cNvPr id="5" name="CasellaDiTesto 4">
            <a:extLst>
              <a:ext uri="{FF2B5EF4-FFF2-40B4-BE49-F238E27FC236}">
                <a16:creationId xmlns:a16="http://schemas.microsoft.com/office/drawing/2014/main" id="{B6BC369E-040D-F013-D792-C580EF08E1CE}"/>
              </a:ext>
            </a:extLst>
          </p:cNvPr>
          <p:cNvSpPr txBox="1"/>
          <p:nvPr/>
        </p:nvSpPr>
        <p:spPr>
          <a:xfrm>
            <a:off x="3719616" y="1641022"/>
            <a:ext cx="4665617" cy="3970318"/>
          </a:xfrm>
          <a:prstGeom prst="rect">
            <a:avLst/>
          </a:prstGeom>
          <a:noFill/>
        </p:spPr>
        <p:txBody>
          <a:bodyPr wrap="square">
            <a:spAutoFit/>
          </a:bodyPr>
          <a:lstStyle/>
          <a:p>
            <a:r>
              <a:rPr lang="it-IT" dirty="0">
                <a:solidFill>
                  <a:srgbClr val="002060"/>
                </a:solidFill>
                <a:latin typeface="Avenir" panose="02000503020000020003" pitchFamily="2" charset="0"/>
              </a:rPr>
              <a:t>Il predominio del fattore di impatto della rivista porta a due problemi principali: </a:t>
            </a:r>
          </a:p>
          <a:p>
            <a:endParaRPr lang="it-IT" dirty="0">
              <a:solidFill>
                <a:srgbClr val="036682"/>
              </a:solidFill>
              <a:latin typeface="Avenir" panose="02000503020000020003" pitchFamily="2" charset="0"/>
            </a:endParaRPr>
          </a:p>
          <a:p>
            <a:pPr marL="257175" indent="-257175">
              <a:buFont typeface="Arial" panose="020B0604020202020204" pitchFamily="34" charset="0"/>
              <a:buChar char="•"/>
            </a:pPr>
            <a:r>
              <a:rPr lang="it-IT" dirty="0">
                <a:solidFill>
                  <a:srgbClr val="036682"/>
                </a:solidFill>
                <a:latin typeface="Avenir" panose="02000503020000020003" pitchFamily="2" charset="0"/>
              </a:rPr>
              <a:t>la qualità di un articolo prodotto dai ricercatori non viene valutata direttamente, ma attraverso un proxy, ovvero la reputazione della rivista dove è pubblicato</a:t>
            </a:r>
          </a:p>
          <a:p>
            <a:pPr marL="257175" indent="-257175">
              <a:buFont typeface="Arial" panose="020B0604020202020204" pitchFamily="34" charset="0"/>
              <a:buChar char="•"/>
            </a:pPr>
            <a:endParaRPr lang="it-IT" dirty="0">
              <a:solidFill>
                <a:srgbClr val="036682"/>
              </a:solidFill>
              <a:latin typeface="Avenir" panose="02000503020000020003" pitchFamily="2" charset="0"/>
            </a:endParaRPr>
          </a:p>
          <a:p>
            <a:pPr marL="257175" indent="-257175">
              <a:buFont typeface="Arial" panose="020B0604020202020204" pitchFamily="34" charset="0"/>
              <a:buChar char="•"/>
            </a:pPr>
            <a:r>
              <a:rPr lang="it-IT" dirty="0">
                <a:solidFill>
                  <a:srgbClr val="036682"/>
                </a:solidFill>
                <a:latin typeface="Avenir" panose="02000503020000020003" pitchFamily="2" charset="0"/>
              </a:rPr>
              <a:t>viene rafforzata  la posizione dominante degli editori accademici commerciali e aumenta in modo sproporzionato il loro potere nell’orientare il modo in cui la ricerca viene finanziata e condotta</a:t>
            </a:r>
          </a:p>
        </p:txBody>
      </p:sp>
      <p:pic>
        <p:nvPicPr>
          <p:cNvPr id="4" name="Immagine 3">
            <a:extLst>
              <a:ext uri="{FF2B5EF4-FFF2-40B4-BE49-F238E27FC236}">
                <a16:creationId xmlns:a16="http://schemas.microsoft.com/office/drawing/2014/main" id="{9F3DD0BE-4B31-BEF9-910B-2E4843A13B98}"/>
              </a:ext>
            </a:extLst>
          </p:cNvPr>
          <p:cNvPicPr>
            <a:picLocks noChangeAspect="1"/>
          </p:cNvPicPr>
          <p:nvPr/>
        </p:nvPicPr>
        <p:blipFill rotWithShape="1">
          <a:blip r:embed="rId2"/>
          <a:srcRect t="1643"/>
          <a:stretch/>
        </p:blipFill>
        <p:spPr>
          <a:xfrm>
            <a:off x="265612" y="1677760"/>
            <a:ext cx="3086100" cy="3055190"/>
          </a:xfrm>
          <a:prstGeom prst="rect">
            <a:avLst/>
          </a:prstGeom>
        </p:spPr>
      </p:pic>
      <p:sp>
        <p:nvSpPr>
          <p:cNvPr id="7" name="CasellaDiTesto 6">
            <a:extLst>
              <a:ext uri="{FF2B5EF4-FFF2-40B4-BE49-F238E27FC236}">
                <a16:creationId xmlns:a16="http://schemas.microsoft.com/office/drawing/2014/main" id="{E086065E-EB27-D959-F3C5-1959123DF883}"/>
              </a:ext>
            </a:extLst>
          </p:cNvPr>
          <p:cNvSpPr txBox="1"/>
          <p:nvPr/>
        </p:nvSpPr>
        <p:spPr>
          <a:xfrm>
            <a:off x="2180194" y="4455951"/>
            <a:ext cx="1308563" cy="300082"/>
          </a:xfrm>
          <a:prstGeom prst="rect">
            <a:avLst/>
          </a:prstGeom>
          <a:noFill/>
        </p:spPr>
        <p:txBody>
          <a:bodyPr wrap="none" rtlCol="0">
            <a:spAutoFit/>
          </a:bodyPr>
          <a:lstStyle/>
          <a:p>
            <a:r>
              <a:rPr lang="it-IT" sz="1350" dirty="0"/>
              <a:t>Eugene </a:t>
            </a:r>
            <a:r>
              <a:rPr lang="it-IT" sz="1350" dirty="0" err="1"/>
              <a:t>Garfield</a:t>
            </a:r>
            <a:endParaRPr lang="it-IT" sz="1350" dirty="0"/>
          </a:p>
        </p:txBody>
      </p:sp>
      <p:cxnSp>
        <p:nvCxnSpPr>
          <p:cNvPr id="11" name="Connettore 1 10">
            <a:extLst>
              <a:ext uri="{FF2B5EF4-FFF2-40B4-BE49-F238E27FC236}">
                <a16:creationId xmlns:a16="http://schemas.microsoft.com/office/drawing/2014/main" id="{CFC80083-DEA3-3FD3-1258-073B1680E153}"/>
              </a:ext>
            </a:extLst>
          </p:cNvPr>
          <p:cNvCxnSpPr>
            <a:cxnSpLocks/>
          </p:cNvCxnSpPr>
          <p:nvPr/>
        </p:nvCxnSpPr>
        <p:spPr>
          <a:xfrm>
            <a:off x="3622882" y="1781561"/>
            <a:ext cx="0" cy="3086100"/>
          </a:xfrm>
          <a:prstGeom prst="line">
            <a:avLst/>
          </a:prstGeom>
          <a:ln w="57150">
            <a:solidFill>
              <a:srgbClr val="005289"/>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12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DA1141F-B757-0423-4359-B81AA405647D}"/>
              </a:ext>
            </a:extLst>
          </p:cNvPr>
          <p:cNvSpPr>
            <a:spLocks noGrp="1"/>
          </p:cNvSpPr>
          <p:nvPr>
            <p:ph type="ftr" sz="quarter" idx="11"/>
          </p:nvPr>
        </p:nvSpPr>
        <p:spPr>
          <a:xfrm rot="16200000">
            <a:off x="6583399" y="3382550"/>
            <a:ext cx="4472125" cy="273844"/>
          </a:xfrm>
        </p:spPr>
        <p:txBody>
          <a:bodyPr/>
          <a:lstStyle/>
          <a:p>
            <a:r>
              <a:rPr lang="it-IT"/>
              <a:t>S.Bianco e L.Patrizii, Scienza Aperta e politiche INFN: vademecum   - Riunione CSN3 ai  Laboratori Nazionali di Frascati 20230217   DOI:   10.15161/oar.it/76939</a:t>
            </a:r>
            <a:endParaRPr lang="it-IT" dirty="0"/>
          </a:p>
        </p:txBody>
      </p:sp>
      <p:sp>
        <p:nvSpPr>
          <p:cNvPr id="3" name="Segnaposto numero diapositiva 2">
            <a:extLst>
              <a:ext uri="{FF2B5EF4-FFF2-40B4-BE49-F238E27FC236}">
                <a16:creationId xmlns:a16="http://schemas.microsoft.com/office/drawing/2014/main" id="{B5F9AC56-FD11-7E06-5AB4-6C07B2C0E997}"/>
              </a:ext>
            </a:extLst>
          </p:cNvPr>
          <p:cNvSpPr>
            <a:spLocks noGrp="1"/>
          </p:cNvSpPr>
          <p:nvPr>
            <p:ph type="sldNum" sz="quarter" idx="12"/>
          </p:nvPr>
        </p:nvSpPr>
        <p:spPr/>
        <p:txBody>
          <a:bodyPr/>
          <a:lstStyle/>
          <a:p>
            <a:fld id="{FE30E62F-7E07-B446-9911-5D8BEE4034CC}" type="slidenum">
              <a:rPr lang="it-IT" smtClean="0"/>
              <a:t>13</a:t>
            </a:fld>
            <a:endParaRPr lang="it-IT"/>
          </a:p>
        </p:txBody>
      </p:sp>
      <p:pic>
        <p:nvPicPr>
          <p:cNvPr id="8" name="Immagine 7">
            <a:extLst>
              <a:ext uri="{FF2B5EF4-FFF2-40B4-BE49-F238E27FC236}">
                <a16:creationId xmlns:a16="http://schemas.microsoft.com/office/drawing/2014/main" id="{C7DD7693-57F1-1239-2A54-6C35C47E2351}"/>
              </a:ext>
            </a:extLst>
          </p:cNvPr>
          <p:cNvPicPr>
            <a:picLocks noChangeAspect="1"/>
          </p:cNvPicPr>
          <p:nvPr/>
        </p:nvPicPr>
        <p:blipFill>
          <a:blip r:embed="rId2"/>
          <a:stretch>
            <a:fillRect/>
          </a:stretch>
        </p:blipFill>
        <p:spPr>
          <a:xfrm>
            <a:off x="4311253" y="4625607"/>
            <a:ext cx="2615436" cy="1104095"/>
          </a:xfrm>
          <a:prstGeom prst="rect">
            <a:avLst/>
          </a:prstGeom>
        </p:spPr>
      </p:pic>
      <p:sp>
        <p:nvSpPr>
          <p:cNvPr id="10" name="CasellaDiTesto 9">
            <a:extLst>
              <a:ext uri="{FF2B5EF4-FFF2-40B4-BE49-F238E27FC236}">
                <a16:creationId xmlns:a16="http://schemas.microsoft.com/office/drawing/2014/main" id="{4B4250F2-79A4-C447-6419-AEBCC5C039D1}"/>
              </a:ext>
            </a:extLst>
          </p:cNvPr>
          <p:cNvSpPr txBox="1"/>
          <p:nvPr/>
        </p:nvSpPr>
        <p:spPr>
          <a:xfrm>
            <a:off x="790019" y="1777706"/>
            <a:ext cx="7841983" cy="2723823"/>
          </a:xfrm>
          <a:prstGeom prst="rect">
            <a:avLst/>
          </a:prstGeom>
          <a:noFill/>
        </p:spPr>
        <p:txBody>
          <a:bodyPr wrap="square">
            <a:spAutoFit/>
          </a:bodyPr>
          <a:lstStyle/>
          <a:p>
            <a:pPr marL="257175" indent="-257175">
              <a:spcBef>
                <a:spcPts val="900"/>
              </a:spcBef>
              <a:buFont typeface="+mj-lt"/>
              <a:buAutoNum type="arabicPeriod"/>
            </a:pPr>
            <a:r>
              <a:rPr lang="it-IT" sz="1650" dirty="0">
                <a:solidFill>
                  <a:srgbClr val="0F0E54"/>
                </a:solidFill>
                <a:latin typeface="Avenir Book" panose="02000503020000020003" pitchFamily="2" charset="0"/>
              </a:rPr>
              <a:t>Riconoscere la diversità dei contributi e delle carriere nella ricerca in conformità con le esigenze e la natura della ricerca</a:t>
            </a:r>
          </a:p>
          <a:p>
            <a:pPr marL="257175" indent="-257175">
              <a:spcBef>
                <a:spcPts val="900"/>
              </a:spcBef>
              <a:buFont typeface="+mj-lt"/>
              <a:buAutoNum type="arabicPeriod"/>
            </a:pPr>
            <a:r>
              <a:rPr lang="it-IT" sz="1650" dirty="0">
                <a:solidFill>
                  <a:srgbClr val="0F0E54"/>
                </a:solidFill>
                <a:latin typeface="Avenir Book" panose="02000503020000020003" pitchFamily="2" charset="0"/>
              </a:rPr>
              <a:t>Basare la valutazione della ricerca principalmente sulla valutazione qualitativa per la quale la revisione tra pari è centrale, supportata da un uso responsabile di indicatori quantitativi </a:t>
            </a:r>
          </a:p>
          <a:p>
            <a:pPr marL="257175" indent="-257175">
              <a:spcBef>
                <a:spcPts val="900"/>
              </a:spcBef>
              <a:buFont typeface="+mj-lt"/>
              <a:buAutoNum type="arabicPeriod"/>
            </a:pPr>
            <a:r>
              <a:rPr lang="it-IT" sz="1650" dirty="0">
                <a:solidFill>
                  <a:srgbClr val="0F0E54"/>
                </a:solidFill>
                <a:latin typeface="Avenir Book" panose="02000503020000020003" pitchFamily="2" charset="0"/>
              </a:rPr>
              <a:t> Abbandonare gli usi inappropriati nella valutazione della ricerca di metriche basate su riviste e pubblicazioni, in particolare usi inappropriati di Journal Impact </a:t>
            </a:r>
            <a:r>
              <a:rPr lang="it-IT" sz="1650" dirty="0" err="1">
                <a:solidFill>
                  <a:srgbClr val="0F0E54"/>
                </a:solidFill>
                <a:latin typeface="Avenir Book" panose="02000503020000020003" pitchFamily="2" charset="0"/>
              </a:rPr>
              <a:t>Factor</a:t>
            </a:r>
            <a:r>
              <a:rPr lang="it-IT" sz="1650" dirty="0">
                <a:solidFill>
                  <a:srgbClr val="0F0E54"/>
                </a:solidFill>
                <a:latin typeface="Avenir Book" panose="02000503020000020003" pitchFamily="2" charset="0"/>
              </a:rPr>
              <a:t> (JIF) e h-index </a:t>
            </a:r>
          </a:p>
          <a:p>
            <a:pPr marL="257175" indent="-257175">
              <a:spcBef>
                <a:spcPts val="900"/>
              </a:spcBef>
              <a:buFont typeface="+mj-lt"/>
              <a:buAutoNum type="arabicPeriod"/>
            </a:pPr>
            <a:r>
              <a:rPr lang="it-IT" sz="1650" dirty="0">
                <a:solidFill>
                  <a:srgbClr val="0F0E54"/>
                </a:solidFill>
                <a:latin typeface="Avenir Book" panose="02000503020000020003" pitchFamily="2" charset="0"/>
              </a:rPr>
              <a:t> …</a:t>
            </a:r>
          </a:p>
        </p:txBody>
      </p:sp>
      <p:sp>
        <p:nvSpPr>
          <p:cNvPr id="13" name="CasellaDiTesto 12">
            <a:extLst>
              <a:ext uri="{FF2B5EF4-FFF2-40B4-BE49-F238E27FC236}">
                <a16:creationId xmlns:a16="http://schemas.microsoft.com/office/drawing/2014/main" id="{CAF5B926-2C55-4D22-65E0-4839715EC17F}"/>
              </a:ext>
            </a:extLst>
          </p:cNvPr>
          <p:cNvSpPr txBox="1"/>
          <p:nvPr/>
        </p:nvSpPr>
        <p:spPr>
          <a:xfrm>
            <a:off x="844205" y="1431458"/>
            <a:ext cx="5384601" cy="369332"/>
          </a:xfrm>
          <a:prstGeom prst="rect">
            <a:avLst/>
          </a:prstGeom>
          <a:noFill/>
        </p:spPr>
        <p:txBody>
          <a:bodyPr wrap="square">
            <a:spAutoFit/>
          </a:bodyPr>
          <a:lstStyle/>
          <a:p>
            <a:r>
              <a:rPr lang="it-IT" b="1" i="1" dirty="0">
                <a:solidFill>
                  <a:srgbClr val="0642F6"/>
                </a:solidFill>
                <a:latin typeface="Avenir" panose="02000503020000020003" pitchFamily="2" charset="0"/>
              </a:rPr>
              <a:t>Commitments</a:t>
            </a:r>
          </a:p>
        </p:txBody>
      </p:sp>
      <p:sp>
        <p:nvSpPr>
          <p:cNvPr id="14" name="CasellaDiTesto 13">
            <a:extLst>
              <a:ext uri="{FF2B5EF4-FFF2-40B4-BE49-F238E27FC236}">
                <a16:creationId xmlns:a16="http://schemas.microsoft.com/office/drawing/2014/main" id="{37FA797B-FFA2-CE70-903C-3C9102E89F88}"/>
              </a:ext>
            </a:extLst>
          </p:cNvPr>
          <p:cNvSpPr txBox="1"/>
          <p:nvPr/>
        </p:nvSpPr>
        <p:spPr>
          <a:xfrm rot="16200000">
            <a:off x="-411153" y="3067391"/>
            <a:ext cx="1555234" cy="323165"/>
          </a:xfrm>
          <a:prstGeom prst="rect">
            <a:avLst/>
          </a:prstGeom>
          <a:noFill/>
          <a:ln>
            <a:solidFill>
              <a:srgbClr val="29238F"/>
            </a:solidFill>
          </a:ln>
        </p:spPr>
        <p:txBody>
          <a:bodyPr wrap="none" rtlCol="0">
            <a:spAutoFit/>
          </a:bodyPr>
          <a:lstStyle/>
          <a:p>
            <a:r>
              <a:rPr lang="it-IT" sz="1500" i="1" dirty="0">
                <a:solidFill>
                  <a:schemeClr val="tx1">
                    <a:lumMod val="50000"/>
                    <a:lumOff val="50000"/>
                  </a:schemeClr>
                </a:solidFill>
              </a:rPr>
              <a:t>libera traduzione </a:t>
            </a:r>
          </a:p>
        </p:txBody>
      </p:sp>
      <p:pic>
        <p:nvPicPr>
          <p:cNvPr id="16" name="Immagine 15">
            <a:extLst>
              <a:ext uri="{FF2B5EF4-FFF2-40B4-BE49-F238E27FC236}">
                <a16:creationId xmlns:a16="http://schemas.microsoft.com/office/drawing/2014/main" id="{A49AE32C-1745-EF35-DA91-1DB21BF0BE1A}"/>
              </a:ext>
            </a:extLst>
          </p:cNvPr>
          <p:cNvPicPr>
            <a:picLocks noChangeAspect="1"/>
          </p:cNvPicPr>
          <p:nvPr/>
        </p:nvPicPr>
        <p:blipFill>
          <a:blip r:embed="rId3"/>
          <a:stretch>
            <a:fillRect/>
          </a:stretch>
        </p:blipFill>
        <p:spPr>
          <a:xfrm>
            <a:off x="2226688" y="4582834"/>
            <a:ext cx="1774468" cy="1280114"/>
          </a:xfrm>
          <a:prstGeom prst="rect">
            <a:avLst/>
          </a:prstGeom>
          <a:ln>
            <a:solidFill>
              <a:srgbClr val="29238F"/>
            </a:solidFill>
          </a:ln>
        </p:spPr>
      </p:pic>
      <p:sp>
        <p:nvSpPr>
          <p:cNvPr id="17" name="CasellaDiTesto 16">
            <a:extLst>
              <a:ext uri="{FF2B5EF4-FFF2-40B4-BE49-F238E27FC236}">
                <a16:creationId xmlns:a16="http://schemas.microsoft.com/office/drawing/2014/main" id="{E1E01838-BBD3-5000-A8B0-2E701D01B35F}"/>
              </a:ext>
            </a:extLst>
          </p:cNvPr>
          <p:cNvSpPr txBox="1"/>
          <p:nvPr/>
        </p:nvSpPr>
        <p:spPr>
          <a:xfrm>
            <a:off x="247130" y="288838"/>
            <a:ext cx="8649740" cy="646331"/>
          </a:xfrm>
          <a:prstGeom prst="rect">
            <a:avLst/>
          </a:prstGeom>
          <a:noFill/>
        </p:spPr>
        <p:txBody>
          <a:bodyPr wrap="none" rtlCol="0">
            <a:spAutoFit/>
          </a:bodyPr>
          <a:lstStyle/>
          <a:p>
            <a:r>
              <a:rPr lang="it-IT" b="1" i="1" dirty="0">
                <a:solidFill>
                  <a:srgbClr val="C00000"/>
                </a:solidFill>
                <a:latin typeface="Avenir" panose="02000503020000020003" pitchFamily="2" charset="0"/>
              </a:rPr>
              <a:t>Agreement</a:t>
            </a:r>
            <a:r>
              <a:rPr lang="it-IT" b="1" dirty="0">
                <a:solidFill>
                  <a:srgbClr val="C00000"/>
                </a:solidFill>
                <a:latin typeface="Avenir" panose="02000503020000020003" pitchFamily="2" charset="0"/>
              </a:rPr>
              <a:t> per la riforma della valutazione della ricerca</a:t>
            </a:r>
          </a:p>
          <a:p>
            <a:r>
              <a:rPr lang="it-IT" b="1" dirty="0">
                <a:solidFill>
                  <a:srgbClr val="C00000"/>
                </a:solidFill>
                <a:latin typeface="Avenir" panose="02000503020000020003" pitchFamily="2" charset="0"/>
              </a:rPr>
              <a:t>https://</a:t>
            </a:r>
            <a:r>
              <a:rPr lang="it-IT" b="1" dirty="0" err="1">
                <a:solidFill>
                  <a:srgbClr val="C00000"/>
                </a:solidFill>
                <a:latin typeface="Avenir" panose="02000503020000020003" pitchFamily="2" charset="0"/>
              </a:rPr>
              <a:t>www.scienceeurope.org</a:t>
            </a:r>
            <a:r>
              <a:rPr lang="it-IT" b="1" dirty="0">
                <a:solidFill>
                  <a:srgbClr val="C00000"/>
                </a:solidFill>
                <a:latin typeface="Avenir" panose="02000503020000020003" pitchFamily="2" charset="0"/>
              </a:rPr>
              <a:t>/media/y41ks1wh/20220720-rra-agreement.pdf</a:t>
            </a:r>
          </a:p>
        </p:txBody>
      </p:sp>
    </p:spTree>
    <p:extLst>
      <p:ext uri="{BB962C8B-B14F-4D97-AF65-F5344CB8AC3E}">
        <p14:creationId xmlns:p14="http://schemas.microsoft.com/office/powerpoint/2010/main" val="418032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Infn</a:t>
            </a:r>
            <a:r>
              <a:rPr lang="en-US" dirty="0"/>
              <a:t> e Open Access e Open Science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1452368"/>
              </p:ext>
            </p:extLst>
          </p:nvPr>
        </p:nvGraphicFramePr>
        <p:xfrm>
          <a:off x="1683127" y="1185333"/>
          <a:ext cx="7460873" cy="485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it-IT">
                <a:solidFill>
                  <a:srgbClr val="FFFFFF"/>
                </a:solidFill>
              </a:rPr>
              <a:t>S.Bianco e L.Patrizii, Scienza Aperta e politiche INFN: vademecum   - Riunione CSN3 ai  Laboratori Nazionali di Frascati 20230217   DOI:   10.15161/oar.it/76939</a:t>
            </a:r>
            <a:endParaRPr lang="en-US" dirty="0">
              <a:solidFill>
                <a:srgbClr val="FFFFFF"/>
              </a:solidFill>
            </a:endParaRPr>
          </a:p>
        </p:txBody>
      </p:sp>
      <p:sp>
        <p:nvSpPr>
          <p:cNvPr id="3" name="Oval 2"/>
          <p:cNvSpPr/>
          <p:nvPr/>
        </p:nvSpPr>
        <p:spPr>
          <a:xfrm>
            <a:off x="7382933" y="1801019"/>
            <a:ext cx="694267" cy="6556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259903" y="1417638"/>
            <a:ext cx="1779654" cy="369332"/>
          </a:xfrm>
          <a:prstGeom prst="rect">
            <a:avLst/>
          </a:prstGeom>
          <a:noFill/>
        </p:spPr>
        <p:txBody>
          <a:bodyPr wrap="none" rtlCol="0">
            <a:spAutoFit/>
          </a:bodyPr>
          <a:lstStyle/>
          <a:p>
            <a:r>
              <a:rPr lang="en-US" dirty="0"/>
              <a:t>2018 joins Plan-S</a:t>
            </a:r>
          </a:p>
        </p:txBody>
      </p:sp>
      <p:sp>
        <p:nvSpPr>
          <p:cNvPr id="5" name="TextBox 4"/>
          <p:cNvSpPr txBox="1"/>
          <p:nvPr/>
        </p:nvSpPr>
        <p:spPr>
          <a:xfrm>
            <a:off x="5266267" y="1837770"/>
            <a:ext cx="1950214" cy="369332"/>
          </a:xfrm>
          <a:prstGeom prst="rect">
            <a:avLst/>
          </a:prstGeom>
          <a:noFill/>
        </p:spPr>
        <p:txBody>
          <a:bodyPr wrap="none" rtlCol="0">
            <a:spAutoFit/>
          </a:bodyPr>
          <a:lstStyle/>
          <a:p>
            <a:r>
              <a:rPr lang="en-US" dirty="0"/>
              <a:t>2018 joins OA2020</a:t>
            </a:r>
          </a:p>
        </p:txBody>
      </p:sp>
      <p:sp>
        <p:nvSpPr>
          <p:cNvPr id="7" name="Slide Number Placeholder 6"/>
          <p:cNvSpPr>
            <a:spLocks noGrp="1"/>
          </p:cNvSpPr>
          <p:nvPr>
            <p:ph type="sldNum" sz="quarter" idx="12"/>
          </p:nvPr>
        </p:nvSpPr>
        <p:spPr/>
        <p:txBody>
          <a:bodyPr/>
          <a:lstStyle/>
          <a:p>
            <a:fld id="{BA258971-2581-1140-A045-EF224496870B}" type="slidenum">
              <a:rPr lang="en-US" smtClean="0"/>
              <a:t>14</a:t>
            </a:fld>
            <a:endParaRPr lang="en-US"/>
          </a:p>
        </p:txBody>
      </p:sp>
      <p:sp>
        <p:nvSpPr>
          <p:cNvPr id="9" name="TextBox 8">
            <a:extLst>
              <a:ext uri="{FF2B5EF4-FFF2-40B4-BE49-F238E27FC236}">
                <a16:creationId xmlns:a16="http://schemas.microsoft.com/office/drawing/2014/main" id="{825195C6-9DD8-9829-2530-4659BFD73F87}"/>
              </a:ext>
            </a:extLst>
          </p:cNvPr>
          <p:cNvSpPr txBox="1"/>
          <p:nvPr/>
        </p:nvSpPr>
        <p:spPr>
          <a:xfrm>
            <a:off x="1920908" y="4719841"/>
            <a:ext cx="6595011" cy="1754326"/>
          </a:xfrm>
          <a:prstGeom prst="rect">
            <a:avLst/>
          </a:prstGeom>
          <a:noFill/>
        </p:spPr>
        <p:txBody>
          <a:bodyPr wrap="none" rtlCol="0">
            <a:spAutoFit/>
          </a:bodyPr>
          <a:lstStyle/>
          <a:p>
            <a:r>
              <a:rPr lang="en-IT" i="1" dirty="0"/>
              <a:t>(segue)</a:t>
            </a:r>
          </a:p>
          <a:p>
            <a:r>
              <a:rPr lang="en-IT" dirty="0"/>
              <a:t>2021 Piattaforma di pubblicazione europea Open Research Europe</a:t>
            </a:r>
          </a:p>
          <a:p>
            <a:pPr algn="l"/>
            <a:r>
              <a:rPr lang="en-IT" dirty="0"/>
              <a:t>2021 Report EU </a:t>
            </a:r>
            <a:r>
              <a:rPr lang="en-GB" i="1" u="none" strike="noStrike" dirty="0">
                <a:solidFill>
                  <a:srgbClr val="112250"/>
                </a:solidFill>
                <a:effectLst/>
              </a:rPr>
              <a:t>Towards a reform of the research assessment system</a:t>
            </a:r>
          </a:p>
          <a:p>
            <a:r>
              <a:rPr lang="en-IT" dirty="0"/>
              <a:t>2021 ConPER formazione del gruppo Openscience</a:t>
            </a:r>
          </a:p>
          <a:p>
            <a:r>
              <a:rPr lang="en-IT" dirty="0"/>
              <a:t>2022 MUR giugno Piano Nazionale Scienza Aperta</a:t>
            </a:r>
          </a:p>
          <a:p>
            <a:r>
              <a:rPr lang="en-IT" i="1" dirty="0"/>
              <a:t>(continua)</a:t>
            </a:r>
          </a:p>
        </p:txBody>
      </p:sp>
    </p:spTree>
    <p:extLst>
      <p:ext uri="{BB962C8B-B14F-4D97-AF65-F5344CB8AC3E}">
        <p14:creationId xmlns:p14="http://schemas.microsoft.com/office/powerpoint/2010/main" val="267674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2F1054F9-DFAE-562A-13E9-57CD49FF7ACB}"/>
              </a:ext>
            </a:extLst>
          </p:cNvPr>
          <p:cNvSpPr>
            <a:spLocks noGrp="1"/>
          </p:cNvSpPr>
          <p:nvPr>
            <p:ph type="sldNum" sz="quarter" idx="12"/>
          </p:nvPr>
        </p:nvSpPr>
        <p:spPr/>
        <p:txBody>
          <a:bodyPr/>
          <a:lstStyle/>
          <a:p>
            <a:fld id="{FE30E62F-7E07-B446-9911-5D8BEE4034CC}" type="slidenum">
              <a:rPr lang="it-IT" smtClean="0"/>
              <a:t>15</a:t>
            </a:fld>
            <a:endParaRPr lang="it-IT"/>
          </a:p>
        </p:txBody>
      </p:sp>
      <p:sp>
        <p:nvSpPr>
          <p:cNvPr id="2" name="CasellaDiTesto 1">
            <a:extLst>
              <a:ext uri="{FF2B5EF4-FFF2-40B4-BE49-F238E27FC236}">
                <a16:creationId xmlns:a16="http://schemas.microsoft.com/office/drawing/2014/main" id="{2F996B5E-9170-58A4-A8BE-2F37ADFD371F}"/>
              </a:ext>
            </a:extLst>
          </p:cNvPr>
          <p:cNvSpPr txBox="1"/>
          <p:nvPr/>
        </p:nvSpPr>
        <p:spPr>
          <a:xfrm>
            <a:off x="2826873" y="982763"/>
            <a:ext cx="3195105" cy="415498"/>
          </a:xfrm>
          <a:prstGeom prst="rect">
            <a:avLst/>
          </a:prstGeom>
          <a:noFill/>
        </p:spPr>
        <p:txBody>
          <a:bodyPr wrap="none" rtlCol="0">
            <a:spAutoFit/>
          </a:bodyPr>
          <a:lstStyle/>
          <a:p>
            <a:r>
              <a:rPr lang="it-IT" sz="2100" b="1" dirty="0">
                <a:solidFill>
                  <a:srgbClr val="C00000"/>
                </a:solidFill>
                <a:latin typeface="Avenir Medium" panose="02000503020000020003" pitchFamily="2" charset="0"/>
              </a:rPr>
              <a:t>PNSA: Assi di Intervento</a:t>
            </a:r>
          </a:p>
        </p:txBody>
      </p:sp>
      <p:sp>
        <p:nvSpPr>
          <p:cNvPr id="11" name="Segnaposto piè di pagina 10">
            <a:extLst>
              <a:ext uri="{FF2B5EF4-FFF2-40B4-BE49-F238E27FC236}">
                <a16:creationId xmlns:a16="http://schemas.microsoft.com/office/drawing/2014/main" id="{695A8205-6506-6557-7AB5-F7D51EB4F312}"/>
              </a:ext>
            </a:extLst>
          </p:cNvPr>
          <p:cNvSpPr>
            <a:spLocks noGrp="1"/>
          </p:cNvSpPr>
          <p:nvPr>
            <p:ph type="ftr" sz="quarter" idx="11"/>
          </p:nvPr>
        </p:nvSpPr>
        <p:spPr>
          <a:xfrm>
            <a:off x="-664028" y="5806709"/>
            <a:ext cx="3086100" cy="273844"/>
          </a:xfrm>
        </p:spPr>
        <p:txBody>
          <a:bodyPr/>
          <a:lstStyle/>
          <a:p>
            <a:r>
              <a:rPr lang="it-IT"/>
              <a:t>S.Bianco e L.Patrizii, Scienza Aperta e politiche INFN: vademecum   - Riunione CSN3 ai  Laboratori Nazionali di Frascati 20230217   DOI:   10.15161/oar.it/76939</a:t>
            </a:r>
            <a:endParaRPr lang="it-IT" dirty="0"/>
          </a:p>
        </p:txBody>
      </p:sp>
      <p:pic>
        <p:nvPicPr>
          <p:cNvPr id="10" name="Immagine 9">
            <a:extLst>
              <a:ext uri="{FF2B5EF4-FFF2-40B4-BE49-F238E27FC236}">
                <a16:creationId xmlns:a16="http://schemas.microsoft.com/office/drawing/2014/main" id="{CC5407DD-781C-4CED-AC66-8742917E3863}"/>
              </a:ext>
            </a:extLst>
          </p:cNvPr>
          <p:cNvPicPr>
            <a:picLocks noChangeAspect="1"/>
          </p:cNvPicPr>
          <p:nvPr/>
        </p:nvPicPr>
        <p:blipFill rotWithShape="1">
          <a:blip r:embed="rId3"/>
          <a:srcRect b="6134"/>
          <a:stretch/>
        </p:blipFill>
        <p:spPr>
          <a:xfrm>
            <a:off x="7989005" y="857250"/>
            <a:ext cx="1063330" cy="749662"/>
          </a:xfrm>
          <a:prstGeom prst="rect">
            <a:avLst/>
          </a:prstGeom>
          <a:ln>
            <a:solidFill>
              <a:srgbClr val="002A4A"/>
            </a:solidFill>
          </a:ln>
        </p:spPr>
      </p:pic>
      <p:pic>
        <p:nvPicPr>
          <p:cNvPr id="12" name="Immagine 11">
            <a:extLst>
              <a:ext uri="{FF2B5EF4-FFF2-40B4-BE49-F238E27FC236}">
                <a16:creationId xmlns:a16="http://schemas.microsoft.com/office/drawing/2014/main" id="{A66F7AEA-34D9-D200-90A7-0A3559C13469}"/>
              </a:ext>
            </a:extLst>
          </p:cNvPr>
          <p:cNvPicPr>
            <a:picLocks noChangeAspect="1"/>
          </p:cNvPicPr>
          <p:nvPr/>
        </p:nvPicPr>
        <p:blipFill>
          <a:blip r:embed="rId4"/>
          <a:stretch>
            <a:fillRect/>
          </a:stretch>
        </p:blipFill>
        <p:spPr>
          <a:xfrm>
            <a:off x="1022495" y="1437523"/>
            <a:ext cx="7099009" cy="4435374"/>
          </a:xfrm>
          <a:prstGeom prst="rect">
            <a:avLst/>
          </a:prstGeom>
        </p:spPr>
      </p:pic>
    </p:spTree>
    <p:extLst>
      <p:ext uri="{BB962C8B-B14F-4D97-AF65-F5344CB8AC3E}">
        <p14:creationId xmlns:p14="http://schemas.microsoft.com/office/powerpoint/2010/main" val="30509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3873-B499-2A0E-E81E-BBC3BF68313B}"/>
              </a:ext>
            </a:extLst>
          </p:cNvPr>
          <p:cNvSpPr>
            <a:spLocks noGrp="1"/>
          </p:cNvSpPr>
          <p:nvPr>
            <p:ph type="title"/>
          </p:nvPr>
        </p:nvSpPr>
        <p:spPr/>
        <p:txBody>
          <a:bodyPr/>
          <a:lstStyle/>
          <a:p>
            <a:r>
              <a:rPr lang="en-IT" dirty="0"/>
              <a:t>Strumenti per l’OS</a:t>
            </a:r>
          </a:p>
        </p:txBody>
      </p:sp>
      <p:sp>
        <p:nvSpPr>
          <p:cNvPr id="3" name="Content Placeholder 2">
            <a:extLst>
              <a:ext uri="{FF2B5EF4-FFF2-40B4-BE49-F238E27FC236}">
                <a16:creationId xmlns:a16="http://schemas.microsoft.com/office/drawing/2014/main" id="{260E06A7-E885-445D-D7BD-FD1BB1A57636}"/>
              </a:ext>
            </a:extLst>
          </p:cNvPr>
          <p:cNvSpPr>
            <a:spLocks noGrp="1"/>
          </p:cNvSpPr>
          <p:nvPr>
            <p:ph idx="1"/>
          </p:nvPr>
        </p:nvSpPr>
        <p:spPr/>
        <p:txBody>
          <a:bodyPr>
            <a:normAutofit fontScale="92500" lnSpcReduction="10000"/>
          </a:bodyPr>
          <a:lstStyle/>
          <a:p>
            <a:r>
              <a:rPr lang="en-IT" sz="4000" dirty="0"/>
              <a:t>Archivio istituzionale</a:t>
            </a:r>
          </a:p>
          <a:p>
            <a:pPr lvl="1"/>
            <a:r>
              <a:rPr lang="en-GB" sz="3800" dirty="0"/>
              <a:t>P</a:t>
            </a:r>
            <a:r>
              <a:rPr lang="en-IT" sz="3800" dirty="0"/>
              <a:t>er pubblicazioni, letteratura grigia, dati, etc</a:t>
            </a:r>
          </a:p>
          <a:p>
            <a:pPr lvl="1"/>
            <a:r>
              <a:rPr lang="en-IT" sz="3800" dirty="0"/>
              <a:t>Findable, Accessible, Interoperable, Reusable </a:t>
            </a:r>
            <a:r>
              <a:rPr lang="en-IT" sz="1900" dirty="0">
                <a:latin typeface="Courier New" panose="02070309020205020404" pitchFamily="49" charset="0"/>
                <a:cs typeface="Courier New" panose="02070309020205020404" pitchFamily="49" charset="0"/>
              </a:rPr>
              <a:t>(Ref: go-fair.org)</a:t>
            </a:r>
          </a:p>
          <a:p>
            <a:pPr lvl="1"/>
            <a:r>
              <a:rPr lang="en-IT" sz="3800" dirty="0"/>
              <a:t>Tecnologie di conservazione e riutilizzo dei prodotti</a:t>
            </a:r>
          </a:p>
          <a:p>
            <a:r>
              <a:rPr lang="en-IT" sz="4000" i="1" dirty="0"/>
              <a:t>Policy</a:t>
            </a:r>
          </a:p>
        </p:txBody>
      </p:sp>
      <p:sp>
        <p:nvSpPr>
          <p:cNvPr id="4" name="Footer Placeholder 3">
            <a:extLst>
              <a:ext uri="{FF2B5EF4-FFF2-40B4-BE49-F238E27FC236}">
                <a16:creationId xmlns:a16="http://schemas.microsoft.com/office/drawing/2014/main" id="{FA65FAA6-E791-7783-D5CD-8D33EEDD9886}"/>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41DBF901-A776-40B1-49AD-9138455EA23A}"/>
              </a:ext>
            </a:extLst>
          </p:cNvPr>
          <p:cNvSpPr>
            <a:spLocks noGrp="1"/>
          </p:cNvSpPr>
          <p:nvPr>
            <p:ph type="sldNum" sz="quarter" idx="12"/>
          </p:nvPr>
        </p:nvSpPr>
        <p:spPr/>
        <p:txBody>
          <a:bodyPr/>
          <a:lstStyle/>
          <a:p>
            <a:fld id="{BA258971-2581-1140-A045-EF224496870B}" type="slidenum">
              <a:rPr lang="en-US" smtClean="0"/>
              <a:t>16</a:t>
            </a:fld>
            <a:endParaRPr lang="en-US"/>
          </a:p>
        </p:txBody>
      </p:sp>
    </p:spTree>
    <p:extLst>
      <p:ext uri="{BB962C8B-B14F-4D97-AF65-F5344CB8AC3E}">
        <p14:creationId xmlns:p14="http://schemas.microsoft.com/office/powerpoint/2010/main" val="152394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E2D0-872D-CADC-D5C7-17EF50599C80}"/>
              </a:ext>
            </a:extLst>
          </p:cNvPr>
          <p:cNvSpPr>
            <a:spLocks noGrp="1"/>
          </p:cNvSpPr>
          <p:nvPr>
            <p:ph type="title"/>
          </p:nvPr>
        </p:nvSpPr>
        <p:spPr/>
        <p:txBody>
          <a:bodyPr/>
          <a:lstStyle/>
          <a:p>
            <a:r>
              <a:rPr lang="en-IT" dirty="0"/>
              <a:t>FAIR data</a:t>
            </a:r>
          </a:p>
        </p:txBody>
      </p:sp>
      <p:sp>
        <p:nvSpPr>
          <p:cNvPr id="3" name="Content Placeholder 2">
            <a:extLst>
              <a:ext uri="{FF2B5EF4-FFF2-40B4-BE49-F238E27FC236}">
                <a16:creationId xmlns:a16="http://schemas.microsoft.com/office/drawing/2014/main" id="{19035AD7-8864-BEC2-D0D2-717F36577865}"/>
              </a:ext>
            </a:extLst>
          </p:cNvPr>
          <p:cNvSpPr>
            <a:spLocks noGrp="1"/>
          </p:cNvSpPr>
          <p:nvPr>
            <p:ph idx="1"/>
          </p:nvPr>
        </p:nvSpPr>
        <p:spPr/>
        <p:txBody>
          <a:bodyPr>
            <a:normAutofit fontScale="85000" lnSpcReduction="20000"/>
          </a:bodyPr>
          <a:lstStyle/>
          <a:p>
            <a:pPr algn="l"/>
            <a:r>
              <a:rPr lang="en-GB" b="1" i="0" u="sng" strike="noStrike" dirty="0">
                <a:solidFill>
                  <a:srgbClr val="333333"/>
                </a:solidFill>
                <a:effectLst/>
                <a:latin typeface="Lato" panose="020F0502020204030203" pitchFamily="34" charset="0"/>
              </a:rPr>
              <a:t>F</a:t>
            </a:r>
            <a:r>
              <a:rPr lang="en-GB" b="1" i="0" u="none" strike="noStrike" dirty="0">
                <a:solidFill>
                  <a:srgbClr val="333333"/>
                </a:solidFill>
                <a:effectLst/>
                <a:latin typeface="Lato" panose="020F0502020204030203" pitchFamily="34" charset="0"/>
              </a:rPr>
              <a:t>indable</a:t>
            </a:r>
            <a:br>
              <a:rPr lang="en-GB" b="0" i="0" u="none" strike="noStrike" dirty="0">
                <a:solidFill>
                  <a:srgbClr val="333333"/>
                </a:solidFill>
                <a:effectLst/>
                <a:latin typeface="Lato" panose="020F0502020204030203" pitchFamily="34" charset="0"/>
              </a:rPr>
            </a:br>
            <a:r>
              <a:rPr lang="en-GB" b="0" i="0" u="none" strike="noStrike" dirty="0">
                <a:solidFill>
                  <a:srgbClr val="333333"/>
                </a:solidFill>
                <a:effectLst/>
                <a:latin typeface="Lato" panose="020F0502020204030203" pitchFamily="34" charset="0"/>
              </a:rPr>
              <a:t>The first step in (re)using data is to find them. Metadata and data should be easy to find for both humans and computers. Machine-readable metadata are essential for automatic discovery of datasets and services., </a:t>
            </a:r>
          </a:p>
          <a:p>
            <a:pPr algn="l"/>
            <a:r>
              <a:rPr lang="en-GB" b="1" i="0" u="sng" strike="noStrike" dirty="0">
                <a:solidFill>
                  <a:srgbClr val="333333"/>
                </a:solidFill>
                <a:effectLst/>
                <a:latin typeface="Lato" panose="020F0502020204030203" pitchFamily="34" charset="0"/>
              </a:rPr>
              <a:t>A</a:t>
            </a:r>
            <a:r>
              <a:rPr lang="en-GB" b="1" i="0" u="none" strike="noStrike" dirty="0">
                <a:solidFill>
                  <a:srgbClr val="333333"/>
                </a:solidFill>
                <a:effectLst/>
                <a:latin typeface="Lato" panose="020F0502020204030203" pitchFamily="34" charset="0"/>
              </a:rPr>
              <a:t>ccessible</a:t>
            </a:r>
            <a:br>
              <a:rPr lang="en-GB" b="0" i="0" u="none" strike="noStrike" dirty="0">
                <a:solidFill>
                  <a:srgbClr val="333333"/>
                </a:solidFill>
                <a:effectLst/>
                <a:latin typeface="Lato" panose="020F0502020204030203" pitchFamily="34" charset="0"/>
              </a:rPr>
            </a:br>
            <a:r>
              <a:rPr lang="en-GB" b="0" i="0" u="none" strike="noStrike" dirty="0">
                <a:solidFill>
                  <a:srgbClr val="333333"/>
                </a:solidFill>
                <a:effectLst/>
                <a:latin typeface="Lato" panose="020F0502020204030203" pitchFamily="34" charset="0"/>
              </a:rPr>
              <a:t>Once the user finds the required data, she/he/they need to know how/if they can be accessed, possibly including authentication and authorisation. </a:t>
            </a:r>
          </a:p>
          <a:p>
            <a:pPr lvl="1"/>
            <a:r>
              <a:rPr lang="en-GB" b="0" i="1" u="none" strike="noStrike" dirty="0">
                <a:solidFill>
                  <a:srgbClr val="202124"/>
                </a:solidFill>
                <a:effectLst/>
                <a:highlight>
                  <a:srgbClr val="FFFF00"/>
                </a:highlight>
                <a:latin typeface="arial" panose="020B0604020202020204" pitchFamily="34" charset="0"/>
              </a:rPr>
              <a:t>as open as possible and as closed as necessary</a:t>
            </a:r>
            <a:endParaRPr lang="en-GB" b="0" i="1" u="none" strike="noStrike" dirty="0">
              <a:solidFill>
                <a:srgbClr val="333333"/>
              </a:solidFill>
              <a:effectLst/>
              <a:highlight>
                <a:srgbClr val="FFFF00"/>
              </a:highlight>
              <a:latin typeface="Lato" panose="020F0502020204030203" pitchFamily="34" charset="0"/>
            </a:endParaRPr>
          </a:p>
          <a:p>
            <a:pPr algn="l"/>
            <a:r>
              <a:rPr lang="en-GB" b="1" i="0" u="sng" strike="noStrike" dirty="0">
                <a:solidFill>
                  <a:srgbClr val="333333"/>
                </a:solidFill>
                <a:effectLst/>
                <a:latin typeface="Lato" panose="020F0502020204030203" pitchFamily="34" charset="0"/>
              </a:rPr>
              <a:t>I</a:t>
            </a:r>
            <a:r>
              <a:rPr lang="en-GB" b="1" i="0" u="none" strike="noStrike" dirty="0">
                <a:solidFill>
                  <a:srgbClr val="333333"/>
                </a:solidFill>
                <a:effectLst/>
                <a:latin typeface="Lato" panose="020F0502020204030203" pitchFamily="34" charset="0"/>
              </a:rPr>
              <a:t>nteroperable</a:t>
            </a:r>
            <a:br>
              <a:rPr lang="en-GB" b="0" i="0" u="none" strike="noStrike" dirty="0">
                <a:solidFill>
                  <a:srgbClr val="333333"/>
                </a:solidFill>
                <a:effectLst/>
                <a:latin typeface="Lato" panose="020F0502020204030203" pitchFamily="34" charset="0"/>
              </a:rPr>
            </a:br>
            <a:r>
              <a:rPr lang="en-GB" b="0" i="0" u="none" strike="noStrike" dirty="0">
                <a:solidFill>
                  <a:srgbClr val="333333"/>
                </a:solidFill>
                <a:effectLst/>
                <a:latin typeface="Lato" panose="020F0502020204030203" pitchFamily="34" charset="0"/>
              </a:rPr>
              <a:t>The data usually need to be integrated with other data. In addition, the data need to interoperate with applications or workflows for analysis, storage, and processing.</a:t>
            </a:r>
          </a:p>
          <a:p>
            <a:pPr algn="l"/>
            <a:r>
              <a:rPr lang="en-GB" b="1" i="0" u="sng" strike="noStrike" dirty="0">
                <a:solidFill>
                  <a:srgbClr val="333333"/>
                </a:solidFill>
                <a:effectLst/>
                <a:latin typeface="Lato" panose="020F0502020204030203" pitchFamily="34" charset="0"/>
              </a:rPr>
              <a:t>R</a:t>
            </a:r>
            <a:r>
              <a:rPr lang="en-GB" b="1" i="0" u="none" strike="noStrike" dirty="0">
                <a:solidFill>
                  <a:srgbClr val="333333"/>
                </a:solidFill>
                <a:effectLst/>
                <a:latin typeface="Lato" panose="020F0502020204030203" pitchFamily="34" charset="0"/>
              </a:rPr>
              <a:t>eusable</a:t>
            </a:r>
            <a:br>
              <a:rPr lang="en-GB" b="0" i="0" u="none" strike="noStrike" dirty="0">
                <a:solidFill>
                  <a:srgbClr val="333333"/>
                </a:solidFill>
                <a:effectLst/>
                <a:latin typeface="Lato" panose="020F0502020204030203" pitchFamily="34" charset="0"/>
              </a:rPr>
            </a:br>
            <a:r>
              <a:rPr lang="en-GB" b="0" i="0" u="none" strike="noStrike" dirty="0">
                <a:solidFill>
                  <a:srgbClr val="333333"/>
                </a:solidFill>
                <a:effectLst/>
                <a:latin typeface="Lato" panose="020F0502020204030203" pitchFamily="34" charset="0"/>
              </a:rPr>
              <a:t>The ultimate goal of FAIR is to optimise the reuse of data. To achieve this, metadata and data should be well-described so that they can be replicated and/or combined in different settings.</a:t>
            </a:r>
          </a:p>
          <a:p>
            <a:endParaRPr lang="en-IT" dirty="0"/>
          </a:p>
        </p:txBody>
      </p:sp>
      <p:sp>
        <p:nvSpPr>
          <p:cNvPr id="4" name="Footer Placeholder 3">
            <a:extLst>
              <a:ext uri="{FF2B5EF4-FFF2-40B4-BE49-F238E27FC236}">
                <a16:creationId xmlns:a16="http://schemas.microsoft.com/office/drawing/2014/main" id="{D87E8C57-1D5B-0772-C596-B09A22B91496}"/>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A37984E7-51E7-7AAE-43C5-D64A066F72C6}"/>
              </a:ext>
            </a:extLst>
          </p:cNvPr>
          <p:cNvSpPr>
            <a:spLocks noGrp="1"/>
          </p:cNvSpPr>
          <p:nvPr>
            <p:ph type="sldNum" sz="quarter" idx="12"/>
          </p:nvPr>
        </p:nvSpPr>
        <p:spPr/>
        <p:txBody>
          <a:bodyPr/>
          <a:lstStyle/>
          <a:p>
            <a:fld id="{BA258971-2581-1140-A045-EF224496870B}" type="slidenum">
              <a:rPr lang="en-US" smtClean="0"/>
              <a:t>17</a:t>
            </a:fld>
            <a:endParaRPr lang="en-US"/>
          </a:p>
        </p:txBody>
      </p:sp>
    </p:spTree>
    <p:extLst>
      <p:ext uri="{BB962C8B-B14F-4D97-AF65-F5344CB8AC3E}">
        <p14:creationId xmlns:p14="http://schemas.microsoft.com/office/powerpoint/2010/main" val="361661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4" y="392872"/>
            <a:ext cx="8269356" cy="1143000"/>
          </a:xfrm>
        </p:spPr>
        <p:txBody>
          <a:bodyPr/>
          <a:lstStyle/>
          <a:p>
            <a:r>
              <a:rPr lang="en-US" sz="3600" b="1" dirty="0" err="1">
                <a:latin typeface="Courier New" panose="02070309020205020404" pitchFamily="49" charset="0"/>
                <a:cs typeface="Courier New" panose="02070309020205020404" pitchFamily="49" charset="0"/>
              </a:rPr>
              <a:t>openaccessrepository.it</a:t>
            </a:r>
            <a:r>
              <a:rPr lang="en-US" sz="3600" b="1" dirty="0">
                <a:latin typeface="Courier New" panose="02070309020205020404" pitchFamily="49" charset="0"/>
                <a:cs typeface="Courier New" panose="02070309020205020404" pitchFamily="49" charset="0"/>
              </a:rPr>
              <a:t> </a:t>
            </a:r>
            <a:r>
              <a:rPr lang="en-US" dirty="0"/>
              <a:t>(OAR)</a:t>
            </a:r>
            <a:br>
              <a:rPr lang="en-US" dirty="0"/>
            </a:br>
            <a:r>
              <a:rPr lang="en-US" sz="3200" b="1" dirty="0">
                <a:solidFill>
                  <a:srgbClr val="FF0000"/>
                </a:solidFill>
              </a:rPr>
              <a:t>Try it, free DOI when depositing your content</a:t>
            </a:r>
            <a:br>
              <a:rPr lang="en-US" sz="4800" dirty="0"/>
            </a:br>
            <a:r>
              <a:rPr lang="en-US" sz="2400" b="1" dirty="0"/>
              <a:t>Curated by Frascati Lab library, maintained by INFN Catania</a:t>
            </a:r>
            <a:endParaRPr lang="en-US" b="1" dirty="0"/>
          </a:p>
        </p:txBody>
      </p:sp>
      <p:pic>
        <p:nvPicPr>
          <p:cNvPr id="6" name="Content Placeholder 5" descr="oar.tiff"/>
          <p:cNvPicPr>
            <a:picLocks noGrp="1" noChangeAspect="1"/>
          </p:cNvPicPr>
          <p:nvPr>
            <p:ph idx="1"/>
          </p:nvPr>
        </p:nvPicPr>
        <p:blipFill>
          <a:blip r:embed="rId2">
            <a:extLst>
              <a:ext uri="{28A0092B-C50C-407E-A947-70E740481C1C}">
                <a14:useLocalDpi xmlns:a14="http://schemas.microsoft.com/office/drawing/2010/main" val="0"/>
              </a:ext>
            </a:extLst>
          </a:blip>
          <a:srcRect l="2701" r="2701"/>
          <a:stretch>
            <a:fillRect/>
          </a:stretch>
        </p:blipFill>
        <p:spPr>
          <a:xfrm>
            <a:off x="416104" y="1970067"/>
            <a:ext cx="7620000" cy="4800600"/>
          </a:xfrm>
        </p:spPr>
      </p:pic>
      <p:sp>
        <p:nvSpPr>
          <p:cNvPr id="4" name="Footer Placeholder 3"/>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5" name="Slide Number Placeholder 4"/>
          <p:cNvSpPr>
            <a:spLocks noGrp="1"/>
          </p:cNvSpPr>
          <p:nvPr>
            <p:ph type="sldNum" sz="quarter" idx="12"/>
          </p:nvPr>
        </p:nvSpPr>
        <p:spPr/>
        <p:txBody>
          <a:bodyPr/>
          <a:lstStyle/>
          <a:p>
            <a:fld id="{BA258971-2581-1140-A045-EF224496870B}" type="slidenum">
              <a:rPr lang="en-US" smtClean="0"/>
              <a:t>18</a:t>
            </a:fld>
            <a:endParaRPr lang="en-US"/>
          </a:p>
        </p:txBody>
      </p:sp>
      <p:sp>
        <p:nvSpPr>
          <p:cNvPr id="3" name="TextBox 2">
            <a:extLst>
              <a:ext uri="{FF2B5EF4-FFF2-40B4-BE49-F238E27FC236}">
                <a16:creationId xmlns:a16="http://schemas.microsoft.com/office/drawing/2014/main" id="{42D79DB4-8E94-7A40-8D6D-E4833F4BCC4E}"/>
              </a:ext>
            </a:extLst>
          </p:cNvPr>
          <p:cNvSpPr txBox="1"/>
          <p:nvPr/>
        </p:nvSpPr>
        <p:spPr>
          <a:xfrm rot="1506924">
            <a:off x="5571028" y="3066802"/>
            <a:ext cx="2011384" cy="369332"/>
          </a:xfrm>
          <a:prstGeom prst="rect">
            <a:avLst/>
          </a:prstGeom>
          <a:solidFill>
            <a:srgbClr val="FF0000"/>
          </a:solidFill>
        </p:spPr>
        <p:txBody>
          <a:bodyPr wrap="none" rtlCol="0">
            <a:spAutoFit/>
          </a:bodyPr>
          <a:lstStyle/>
          <a:p>
            <a:r>
              <a:rPr lang="en-IT" dirty="0">
                <a:solidFill>
                  <a:srgbClr val="FFFF00"/>
                </a:solidFill>
              </a:rPr>
              <a:t>F.A.I.R. COMPLIANT</a:t>
            </a:r>
          </a:p>
        </p:txBody>
      </p:sp>
      <p:sp>
        <p:nvSpPr>
          <p:cNvPr id="7" name="TextBox 6">
            <a:extLst>
              <a:ext uri="{FF2B5EF4-FFF2-40B4-BE49-F238E27FC236}">
                <a16:creationId xmlns:a16="http://schemas.microsoft.com/office/drawing/2014/main" id="{E1DDC37E-3988-0A46-B41F-C13A402FBA3A}"/>
              </a:ext>
            </a:extLst>
          </p:cNvPr>
          <p:cNvSpPr txBox="1"/>
          <p:nvPr/>
        </p:nvSpPr>
        <p:spPr>
          <a:xfrm rot="1506924">
            <a:off x="2671083" y="3869952"/>
            <a:ext cx="3369930" cy="369332"/>
          </a:xfrm>
          <a:prstGeom prst="rect">
            <a:avLst/>
          </a:prstGeom>
          <a:solidFill>
            <a:srgbClr val="FF0000"/>
          </a:solidFill>
        </p:spPr>
        <p:txBody>
          <a:bodyPr wrap="square" rtlCol="0">
            <a:spAutoFit/>
          </a:bodyPr>
          <a:lstStyle/>
          <a:p>
            <a:pPr algn="ctr"/>
            <a:r>
              <a:rPr lang="en-IT" dirty="0">
                <a:solidFill>
                  <a:srgbClr val="FFFF00"/>
                </a:solidFill>
              </a:rPr>
              <a:t>USER FRIENDLY SINGLE DEPOSIT</a:t>
            </a:r>
          </a:p>
        </p:txBody>
      </p:sp>
      <p:sp>
        <p:nvSpPr>
          <p:cNvPr id="8" name="TextBox 7">
            <a:extLst>
              <a:ext uri="{FF2B5EF4-FFF2-40B4-BE49-F238E27FC236}">
                <a16:creationId xmlns:a16="http://schemas.microsoft.com/office/drawing/2014/main" id="{D494DA4F-C15D-3A49-8D8A-F268DF0620AD}"/>
              </a:ext>
            </a:extLst>
          </p:cNvPr>
          <p:cNvSpPr txBox="1"/>
          <p:nvPr/>
        </p:nvSpPr>
        <p:spPr>
          <a:xfrm rot="1506924">
            <a:off x="837313" y="5230615"/>
            <a:ext cx="4789068" cy="369332"/>
          </a:xfrm>
          <a:prstGeom prst="rect">
            <a:avLst/>
          </a:prstGeom>
          <a:solidFill>
            <a:srgbClr val="FF0000"/>
          </a:solidFill>
        </p:spPr>
        <p:txBody>
          <a:bodyPr wrap="none" rtlCol="0">
            <a:spAutoFit/>
          </a:bodyPr>
          <a:lstStyle/>
          <a:p>
            <a:pPr algn="ctr"/>
            <a:r>
              <a:rPr lang="en-US" dirty="0">
                <a:solidFill>
                  <a:srgbClr val="FFFF00"/>
                </a:solidFill>
              </a:rPr>
              <a:t>[Open | Embargoed | Restricted | Closed] Access</a:t>
            </a:r>
            <a:endParaRPr lang="en-IT" dirty="0">
              <a:solidFill>
                <a:srgbClr val="FFFF00"/>
              </a:solidFill>
            </a:endParaRPr>
          </a:p>
        </p:txBody>
      </p:sp>
      <p:sp>
        <p:nvSpPr>
          <p:cNvPr id="9" name="Google Shape;684;p49">
            <a:extLst>
              <a:ext uri="{FF2B5EF4-FFF2-40B4-BE49-F238E27FC236}">
                <a16:creationId xmlns:a16="http://schemas.microsoft.com/office/drawing/2014/main" id="{5E9C60E9-A6DF-8E41-98F0-AA83F4337BA2}"/>
              </a:ext>
            </a:extLst>
          </p:cNvPr>
          <p:cNvSpPr txBox="1"/>
          <p:nvPr/>
        </p:nvSpPr>
        <p:spPr>
          <a:xfrm rot="1559983">
            <a:off x="3377354" y="3684453"/>
            <a:ext cx="415878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highlight>
                  <a:srgbClr val="FFFF00"/>
                </a:highlight>
                <a:latin typeface="Calibri"/>
                <a:ea typeface="Calibri"/>
                <a:cs typeface="Calibri"/>
                <a:sym typeface="Calibri"/>
              </a:rPr>
              <a:t>INVENIO+ZENODO (opensource) based</a:t>
            </a:r>
            <a:endParaRPr dirty="0"/>
          </a:p>
        </p:txBody>
      </p:sp>
      <p:sp>
        <p:nvSpPr>
          <p:cNvPr id="10" name="Google Shape;684;p49">
            <a:extLst>
              <a:ext uri="{FF2B5EF4-FFF2-40B4-BE49-F238E27FC236}">
                <a16:creationId xmlns:a16="http://schemas.microsoft.com/office/drawing/2014/main" id="{A173816B-47DD-DC4C-8621-3E18B9119B60}"/>
              </a:ext>
            </a:extLst>
          </p:cNvPr>
          <p:cNvSpPr txBox="1"/>
          <p:nvPr/>
        </p:nvSpPr>
        <p:spPr>
          <a:xfrm rot="1559983">
            <a:off x="1506993" y="4435829"/>
            <a:ext cx="415878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highlight>
                  <a:srgbClr val="FFFF00"/>
                </a:highlight>
                <a:latin typeface="Calibri"/>
                <a:ea typeface="Calibri"/>
                <a:cs typeface="Calibri"/>
                <a:sym typeface="Calibri"/>
              </a:rPr>
              <a:t>Data Preservation | Virtual Machine</a:t>
            </a:r>
            <a:endParaRPr dirty="0"/>
          </a:p>
        </p:txBody>
      </p:sp>
    </p:spTree>
    <p:extLst>
      <p:ext uri="{BB962C8B-B14F-4D97-AF65-F5344CB8AC3E}">
        <p14:creationId xmlns:p14="http://schemas.microsoft.com/office/powerpoint/2010/main" val="12374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2"/>
          <p:cNvSpPr txBox="1">
            <a:spLocks noGrp="1"/>
          </p:cNvSpPr>
          <p:nvPr>
            <p:ph type="title"/>
          </p:nvPr>
        </p:nvSpPr>
        <p:spPr>
          <a:xfrm>
            <a:off x="142582" y="0"/>
            <a:ext cx="8858836"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dirty="0"/>
              <a:t> A </a:t>
            </a:r>
            <a:r>
              <a:rPr lang="en-US" dirty="0" err="1"/>
              <a:t>cosa</a:t>
            </a:r>
            <a:r>
              <a:rPr lang="en-US" dirty="0"/>
              <a:t> serve una </a:t>
            </a:r>
            <a:r>
              <a:rPr lang="en-US" i="1" dirty="0"/>
              <a:t>policy </a:t>
            </a:r>
            <a:r>
              <a:rPr lang="en-US" dirty="0"/>
              <a:t>	</a:t>
            </a:r>
            <a:endParaRPr dirty="0"/>
          </a:p>
        </p:txBody>
      </p:sp>
      <p:sp>
        <p:nvSpPr>
          <p:cNvPr id="399" name="Google Shape;399;p22"/>
          <p:cNvSpPr txBox="1">
            <a:spLocks noGrp="1"/>
          </p:cNvSpPr>
          <p:nvPr>
            <p:ph type="body" idx="1"/>
          </p:nvPr>
        </p:nvSpPr>
        <p:spPr>
          <a:xfrm>
            <a:off x="190565" y="957825"/>
            <a:ext cx="8074594" cy="5179153"/>
          </a:xfrm>
          <a:prstGeom prst="rect">
            <a:avLst/>
          </a:prstGeom>
          <a:noFill/>
          <a:ln>
            <a:noFill/>
          </a:ln>
        </p:spPr>
        <p:txBody>
          <a:bodyPr spcFirstLastPara="1" wrap="square" lIns="91425" tIns="45700" rIns="91425" bIns="45700" anchor="t" anchorCtr="0">
            <a:noAutofit/>
          </a:bodyPr>
          <a:lstStyle/>
          <a:p>
            <a:pPr marL="646430" lvl="1">
              <a:lnSpc>
                <a:spcPct val="80000"/>
              </a:lnSpc>
              <a:spcBef>
                <a:spcPts val="308"/>
              </a:spcBef>
            </a:pPr>
            <a:endParaRPr sz="2400" dirty="0">
              <a:latin typeface="Fira Sans" panose="020B0604020202020204" charset="0"/>
            </a:endParaRPr>
          </a:p>
          <a:p>
            <a:pPr marL="287655">
              <a:lnSpc>
                <a:spcPct val="80000"/>
              </a:lnSpc>
              <a:spcBef>
                <a:spcPts val="330"/>
              </a:spcBef>
              <a:buFont typeface="+mj-lt"/>
              <a:buAutoNum type="arabicPeriod"/>
            </a:pPr>
            <a:r>
              <a:rPr lang="en-US" sz="2400" dirty="0" err="1">
                <a:latin typeface="Fira Sans" panose="020B0604020202020204" charset="0"/>
              </a:rPr>
              <a:t>favorisce</a:t>
            </a:r>
            <a:r>
              <a:rPr lang="en-US" sz="2400" dirty="0">
                <a:latin typeface="Fira Sans" panose="020B0604020202020204" charset="0"/>
              </a:rPr>
              <a:t> </a:t>
            </a:r>
            <a:r>
              <a:rPr lang="en-US" sz="2400" dirty="0" err="1">
                <a:latin typeface="Fira Sans" panose="020B0604020202020204" charset="0"/>
              </a:rPr>
              <a:t>l’utilizzo</a:t>
            </a:r>
            <a:r>
              <a:rPr lang="en-US" sz="2400" dirty="0">
                <a:latin typeface="Fira Sans" panose="020B0604020202020204" charset="0"/>
              </a:rPr>
              <a:t> </a:t>
            </a:r>
            <a:r>
              <a:rPr lang="en-US" sz="2400" dirty="0" err="1">
                <a:latin typeface="Fira Sans" panose="020B0604020202020204" charset="0"/>
              </a:rPr>
              <a:t>dell’archivio</a:t>
            </a:r>
            <a:endParaRPr lang="en-US" sz="2400" dirty="0">
              <a:latin typeface="Fira Sans" panose="020B0604020202020204" charset="0"/>
            </a:endParaRPr>
          </a:p>
          <a:p>
            <a:pPr marL="699135" lvl="1" indent="-342900">
              <a:lnSpc>
                <a:spcPct val="80000"/>
              </a:lnSpc>
              <a:spcBef>
                <a:spcPts val="330"/>
              </a:spcBef>
            </a:pPr>
            <a:r>
              <a:rPr lang="en-US" sz="2200" dirty="0" err="1">
                <a:latin typeface="Fira Sans" panose="020B0604020202020204" charset="0"/>
              </a:rPr>
              <a:t>openaccessrepository.it</a:t>
            </a:r>
            <a:endParaRPr lang="en-US" sz="2200" dirty="0">
              <a:latin typeface="Fira Sans" panose="020B0604020202020204" charset="0"/>
            </a:endParaRPr>
          </a:p>
          <a:p>
            <a:pPr marL="699135" lvl="1" indent="-342900">
              <a:lnSpc>
                <a:spcPct val="80000"/>
              </a:lnSpc>
              <a:spcBef>
                <a:spcPts val="330"/>
              </a:spcBef>
            </a:pPr>
            <a:r>
              <a:rPr lang="en-US" sz="2200" dirty="0">
                <a:latin typeface="Fira Sans" panose="020B0604020202020204" charset="0"/>
              </a:rPr>
              <a:t>Deposito </a:t>
            </a:r>
            <a:r>
              <a:rPr lang="en-US" sz="2200" dirty="0" err="1">
                <a:latin typeface="Fira Sans" panose="020B0604020202020204" charset="0"/>
              </a:rPr>
              <a:t>obbligatorio</a:t>
            </a:r>
            <a:r>
              <a:rPr lang="en-US" sz="2200" dirty="0">
                <a:latin typeface="Fira Sans" panose="020B0604020202020204" charset="0"/>
              </a:rPr>
              <a:t> ma </a:t>
            </a:r>
            <a:r>
              <a:rPr lang="en-US" sz="2200" b="1" dirty="0" err="1">
                <a:latin typeface="Fira Sans" panose="020B0604020202020204" charset="0"/>
              </a:rPr>
              <a:t>singolo</a:t>
            </a:r>
            <a:r>
              <a:rPr lang="en-US" sz="2200" dirty="0">
                <a:latin typeface="Fira Sans" panose="020B0604020202020204" charset="0"/>
              </a:rPr>
              <a:t> di </a:t>
            </a:r>
            <a:r>
              <a:rPr lang="en-US" sz="2200" dirty="0" err="1">
                <a:latin typeface="Fira Sans" panose="020B0604020202020204" charset="0"/>
              </a:rPr>
              <a:t>ogni</a:t>
            </a:r>
            <a:r>
              <a:rPr lang="en-US" sz="2200" dirty="0">
                <a:latin typeface="Fira Sans" panose="020B0604020202020204" charset="0"/>
              </a:rPr>
              <a:t> </a:t>
            </a:r>
            <a:r>
              <a:rPr lang="en-US" sz="2200" dirty="0" err="1">
                <a:latin typeface="Fira Sans" panose="020B0604020202020204" charset="0"/>
              </a:rPr>
              <a:t>Prodotto</a:t>
            </a:r>
            <a:r>
              <a:rPr lang="en-US" sz="2200" dirty="0">
                <a:latin typeface="Fira Sans" panose="020B0604020202020204" charset="0"/>
              </a:rPr>
              <a:t> (non serve </a:t>
            </a:r>
            <a:r>
              <a:rPr lang="en-US" sz="2200" dirty="0" err="1">
                <a:latin typeface="Fira Sans" panose="020B0604020202020204" charset="0"/>
              </a:rPr>
              <a:t>duplicare</a:t>
            </a:r>
            <a:r>
              <a:rPr lang="en-US" sz="2200" dirty="0">
                <a:latin typeface="Fira Sans" panose="020B0604020202020204" charset="0"/>
              </a:rPr>
              <a:t> se </a:t>
            </a:r>
            <a:r>
              <a:rPr lang="en-US" sz="2200" dirty="0" err="1">
                <a:latin typeface="Fira Sans" panose="020B0604020202020204" charset="0"/>
              </a:rPr>
              <a:t>già</a:t>
            </a:r>
            <a:r>
              <a:rPr lang="en-US" sz="2200" dirty="0">
                <a:latin typeface="Fira Sans" panose="020B0604020202020204" charset="0"/>
              </a:rPr>
              <a:t> </a:t>
            </a:r>
            <a:r>
              <a:rPr lang="en-US" sz="2200" dirty="0" err="1">
                <a:latin typeface="Fira Sans" panose="020B0604020202020204" charset="0"/>
              </a:rPr>
              <a:t>depositato</a:t>
            </a:r>
            <a:r>
              <a:rPr lang="en-US" sz="2200" dirty="0">
                <a:latin typeface="Fira Sans" panose="020B0604020202020204" charset="0"/>
              </a:rPr>
              <a:t> </a:t>
            </a:r>
            <a:r>
              <a:rPr lang="en-US" sz="2200" dirty="0" err="1">
                <a:latin typeface="Fira Sans" panose="020B0604020202020204" charset="0"/>
              </a:rPr>
              <a:t>su</a:t>
            </a:r>
            <a:r>
              <a:rPr lang="en-US" sz="2200" dirty="0">
                <a:latin typeface="Fira Sans" panose="020B0604020202020204" charset="0"/>
              </a:rPr>
              <a:t> </a:t>
            </a:r>
            <a:r>
              <a:rPr lang="en-US" sz="2200" dirty="0" err="1">
                <a:latin typeface="Fira Sans" panose="020B0604020202020204" charset="0"/>
              </a:rPr>
              <a:t>arXiv</a:t>
            </a:r>
            <a:r>
              <a:rPr lang="en-US" sz="2200" dirty="0">
                <a:latin typeface="Fira Sans" panose="020B0604020202020204" charset="0"/>
              </a:rPr>
              <a:t>)</a:t>
            </a:r>
          </a:p>
          <a:p>
            <a:pPr marL="699135" lvl="1" indent="-342900">
              <a:lnSpc>
                <a:spcPct val="80000"/>
              </a:lnSpc>
              <a:spcBef>
                <a:spcPts val="330"/>
              </a:spcBef>
            </a:pPr>
            <a:r>
              <a:rPr lang="en-US" sz="2200" dirty="0" err="1">
                <a:latin typeface="Fira Sans" panose="020B0604020202020204" charset="0"/>
              </a:rPr>
              <a:t>Finanziamento</a:t>
            </a:r>
            <a:r>
              <a:rPr lang="en-US" sz="2200" dirty="0">
                <a:latin typeface="Fira Sans" panose="020B0604020202020204" charset="0"/>
              </a:rPr>
              <a:t> </a:t>
            </a:r>
            <a:r>
              <a:rPr lang="en-US" sz="2200" dirty="0" err="1">
                <a:latin typeface="Fira Sans" panose="020B0604020202020204" charset="0"/>
              </a:rPr>
              <a:t>degli</a:t>
            </a:r>
            <a:r>
              <a:rPr lang="en-US" sz="2200" dirty="0">
                <a:latin typeface="Fira Sans" panose="020B0604020202020204" charset="0"/>
              </a:rPr>
              <a:t> APC </a:t>
            </a:r>
            <a:r>
              <a:rPr lang="en-US" sz="2200" dirty="0" err="1">
                <a:latin typeface="Fira Sans" panose="020B0604020202020204" charset="0"/>
              </a:rPr>
              <a:t>rimane</a:t>
            </a:r>
            <a:r>
              <a:rPr lang="en-US" sz="2200" dirty="0">
                <a:latin typeface="Fira Sans" panose="020B0604020202020204" charset="0"/>
              </a:rPr>
              <a:t> alle CSN, con </a:t>
            </a:r>
            <a:r>
              <a:rPr lang="en-US" sz="2200" dirty="0" err="1">
                <a:latin typeface="Fira Sans" panose="020B0604020202020204" charset="0"/>
              </a:rPr>
              <a:t>parere</a:t>
            </a:r>
            <a:r>
              <a:rPr lang="en-US" sz="2200" dirty="0">
                <a:latin typeface="Fira Sans" panose="020B0604020202020204" charset="0"/>
              </a:rPr>
              <a:t> del </a:t>
            </a:r>
            <a:r>
              <a:rPr lang="en-US" sz="2200" i="1" dirty="0" err="1">
                <a:latin typeface="Fira Sans" panose="020B0604020202020204" charset="0"/>
              </a:rPr>
              <a:t>Comitato</a:t>
            </a:r>
            <a:r>
              <a:rPr lang="en-US" sz="2200" i="1" dirty="0">
                <a:latin typeface="Fira Sans" panose="020B0604020202020204" charset="0"/>
              </a:rPr>
              <a:t>  per l’ accesso ai </a:t>
            </a:r>
            <a:r>
              <a:rPr lang="en-US" sz="2200" i="1" dirty="0" err="1">
                <a:latin typeface="Fira Sans" panose="020B0604020202020204" charset="0"/>
              </a:rPr>
              <a:t>prodotti</a:t>
            </a:r>
            <a:r>
              <a:rPr lang="en-US" sz="2200" i="1" dirty="0">
                <a:latin typeface="Fira Sans" panose="020B0604020202020204" charset="0"/>
              </a:rPr>
              <a:t> </a:t>
            </a:r>
            <a:r>
              <a:rPr lang="en-US" sz="2200" i="1" dirty="0" err="1">
                <a:latin typeface="Fira Sans" panose="020B0604020202020204" charset="0"/>
              </a:rPr>
              <a:t>della</a:t>
            </a:r>
            <a:r>
              <a:rPr lang="en-US" sz="2200" i="1" dirty="0">
                <a:latin typeface="Fira Sans" panose="020B0604020202020204" charset="0"/>
              </a:rPr>
              <a:t> </a:t>
            </a:r>
            <a:r>
              <a:rPr lang="en-US" sz="2200" i="1" dirty="0" err="1">
                <a:latin typeface="Fira Sans" panose="020B0604020202020204" charset="0"/>
              </a:rPr>
              <a:t>ricerca</a:t>
            </a:r>
            <a:endParaRPr lang="en-US" sz="2200" i="1" dirty="0">
              <a:latin typeface="Fira Sans" panose="020B0604020202020204" charset="0"/>
            </a:endParaRPr>
          </a:p>
          <a:p>
            <a:pPr marL="699135" lvl="1" indent="-342900">
              <a:lnSpc>
                <a:spcPct val="80000"/>
              </a:lnSpc>
              <a:spcBef>
                <a:spcPts val="330"/>
              </a:spcBef>
            </a:pPr>
            <a:r>
              <a:rPr lang="en-US" sz="2200" dirty="0" err="1">
                <a:latin typeface="Fira Sans" panose="020B0604020202020204" charset="0"/>
              </a:rPr>
              <a:t>Linee</a:t>
            </a:r>
            <a:r>
              <a:rPr lang="en-US" sz="2200" dirty="0">
                <a:latin typeface="Fira Sans" panose="020B0604020202020204" charset="0"/>
              </a:rPr>
              <a:t> </a:t>
            </a:r>
            <a:r>
              <a:rPr lang="en-US" sz="2200" dirty="0" err="1">
                <a:latin typeface="Fira Sans" panose="020B0604020202020204" charset="0"/>
              </a:rPr>
              <a:t>guida</a:t>
            </a:r>
            <a:r>
              <a:rPr lang="en-US" sz="2200" dirty="0">
                <a:latin typeface="Fira Sans" panose="020B0604020202020204" charset="0"/>
              </a:rPr>
              <a:t> per il </a:t>
            </a:r>
            <a:r>
              <a:rPr lang="en-US" sz="2200" dirty="0" err="1">
                <a:latin typeface="Fira Sans" panose="020B0604020202020204" charset="0"/>
              </a:rPr>
              <a:t>Prodotto</a:t>
            </a:r>
            <a:r>
              <a:rPr lang="en-US" sz="2200" dirty="0">
                <a:latin typeface="Fira Sans" panose="020B0604020202020204" charset="0"/>
              </a:rPr>
              <a:t> “</a:t>
            </a:r>
            <a:r>
              <a:rPr lang="en-US" sz="2200" dirty="0" err="1">
                <a:latin typeface="Fira Sans" panose="020B0604020202020204" charset="0"/>
              </a:rPr>
              <a:t>Dati</a:t>
            </a:r>
            <a:r>
              <a:rPr lang="en-US" sz="2200" dirty="0">
                <a:latin typeface="Fira Sans" panose="020B0604020202020204" charset="0"/>
              </a:rPr>
              <a:t> </a:t>
            </a:r>
            <a:r>
              <a:rPr lang="en-US" sz="2200" dirty="0" err="1">
                <a:latin typeface="Fira Sans" panose="020B0604020202020204" charset="0"/>
              </a:rPr>
              <a:t>della</a:t>
            </a:r>
            <a:r>
              <a:rPr lang="en-US" sz="2200" dirty="0">
                <a:latin typeface="Fira Sans" panose="020B0604020202020204" charset="0"/>
              </a:rPr>
              <a:t> </a:t>
            </a:r>
            <a:r>
              <a:rPr lang="en-US" sz="2200" dirty="0" err="1">
                <a:latin typeface="Fira Sans" panose="020B0604020202020204" charset="0"/>
              </a:rPr>
              <a:t>ricerca</a:t>
            </a:r>
            <a:r>
              <a:rPr lang="en-US" sz="2200" dirty="0">
                <a:latin typeface="Fira Sans" panose="020B0604020202020204" charset="0"/>
              </a:rPr>
              <a:t>”</a:t>
            </a:r>
            <a:endParaRPr sz="2200" dirty="0">
              <a:latin typeface="Fira Sans" panose="020B0604020202020204" charset="0"/>
            </a:endParaRPr>
          </a:p>
          <a:p>
            <a:pPr marL="878841" lvl="2">
              <a:lnSpc>
                <a:spcPct val="80000"/>
              </a:lnSpc>
              <a:spcBef>
                <a:spcPts val="308"/>
              </a:spcBef>
            </a:pPr>
            <a:endParaRPr lang="en-IT" sz="2400" dirty="0">
              <a:latin typeface="Fira Sans" panose="020B0604020202020204" charset="0"/>
            </a:endParaRPr>
          </a:p>
          <a:p>
            <a:pPr marL="287655">
              <a:lnSpc>
                <a:spcPct val="80000"/>
              </a:lnSpc>
              <a:spcBef>
                <a:spcPts val="330"/>
              </a:spcBef>
              <a:buFont typeface="+mj-lt"/>
              <a:buAutoNum type="arabicPeriod"/>
            </a:pPr>
            <a:r>
              <a:rPr lang="en-US" sz="2400" dirty="0" err="1">
                <a:latin typeface="Fira Sans" panose="020B0604020202020204" charset="0"/>
              </a:rPr>
              <a:t>permette</a:t>
            </a:r>
            <a:r>
              <a:rPr lang="en-US" sz="2400" dirty="0">
                <a:latin typeface="Fira Sans" panose="020B0604020202020204" charset="0"/>
              </a:rPr>
              <a:t> </a:t>
            </a:r>
            <a:r>
              <a:rPr lang="en-US" sz="2400" dirty="0" err="1">
                <a:latin typeface="Fira Sans" panose="020B0604020202020204" charset="0"/>
              </a:rPr>
              <a:t>all’ente</a:t>
            </a:r>
            <a:r>
              <a:rPr lang="en-US" sz="2400" dirty="0">
                <a:latin typeface="Fira Sans" panose="020B0604020202020204" charset="0"/>
              </a:rPr>
              <a:t>/</a:t>
            </a:r>
            <a:r>
              <a:rPr lang="en-US" sz="2400" dirty="0" err="1">
                <a:latin typeface="Fira Sans" panose="020B0604020202020204" charset="0"/>
              </a:rPr>
              <a:t>ateneo</a:t>
            </a:r>
            <a:r>
              <a:rPr lang="en-US" sz="2400" dirty="0">
                <a:latin typeface="Fira Sans" panose="020B0604020202020204" charset="0"/>
              </a:rPr>
              <a:t> di </a:t>
            </a:r>
            <a:r>
              <a:rPr lang="en-US" sz="2400" dirty="0" err="1">
                <a:latin typeface="Fira Sans" panose="020B0604020202020204" charset="0"/>
              </a:rPr>
              <a:t>realizzare</a:t>
            </a:r>
            <a:r>
              <a:rPr lang="en-US" sz="2400" dirty="0">
                <a:latin typeface="Fira Sans" panose="020B0604020202020204" charset="0"/>
              </a:rPr>
              <a:t> con </a:t>
            </a:r>
            <a:r>
              <a:rPr lang="en-US" sz="2400" dirty="0" err="1">
                <a:latin typeface="Fira Sans" panose="020B0604020202020204" charset="0"/>
              </a:rPr>
              <a:t>successo</a:t>
            </a:r>
            <a:r>
              <a:rPr lang="en-US" sz="2400" dirty="0">
                <a:latin typeface="Fira Sans" panose="020B0604020202020204" charset="0"/>
              </a:rPr>
              <a:t> le </a:t>
            </a:r>
            <a:r>
              <a:rPr lang="en-US" sz="2400" dirty="0" err="1">
                <a:latin typeface="Fira Sans" panose="020B0604020202020204" charset="0"/>
              </a:rPr>
              <a:t>politiche</a:t>
            </a:r>
            <a:r>
              <a:rPr lang="en-US" sz="2400" dirty="0">
                <a:latin typeface="Fira Sans" panose="020B0604020202020204" charset="0"/>
              </a:rPr>
              <a:t> di </a:t>
            </a:r>
            <a:r>
              <a:rPr lang="en-US" sz="2400" dirty="0" err="1">
                <a:latin typeface="Fira Sans" panose="020B0604020202020204" charset="0"/>
              </a:rPr>
              <a:t>Scienza</a:t>
            </a:r>
            <a:r>
              <a:rPr lang="en-US" sz="2400" dirty="0">
                <a:latin typeface="Fira Sans" panose="020B0604020202020204" charset="0"/>
              </a:rPr>
              <a:t> Aperta </a:t>
            </a:r>
            <a:r>
              <a:rPr lang="en-US" sz="2400" dirty="0" err="1">
                <a:latin typeface="Fira Sans" panose="020B0604020202020204" charset="0"/>
              </a:rPr>
              <a:t>delle</a:t>
            </a:r>
            <a:r>
              <a:rPr lang="en-US" sz="2400" dirty="0">
                <a:latin typeface="Fira Sans" panose="020B0604020202020204" charset="0"/>
              </a:rPr>
              <a:t> </a:t>
            </a:r>
            <a:r>
              <a:rPr lang="en-US" sz="2400" dirty="0" err="1">
                <a:latin typeface="Fira Sans" panose="020B0604020202020204" charset="0"/>
              </a:rPr>
              <a:t>quali</a:t>
            </a:r>
            <a:r>
              <a:rPr lang="en-US" sz="2400" dirty="0">
                <a:latin typeface="Fira Sans" panose="020B0604020202020204" charset="0"/>
              </a:rPr>
              <a:t> </a:t>
            </a:r>
            <a:r>
              <a:rPr lang="en-US" sz="2400" dirty="0" err="1">
                <a:latin typeface="Fira Sans" panose="020B0604020202020204" charset="0"/>
              </a:rPr>
              <a:t>è</a:t>
            </a:r>
            <a:r>
              <a:rPr lang="en-US" sz="2400" dirty="0">
                <a:latin typeface="Fira Sans" panose="020B0604020202020204" charset="0"/>
              </a:rPr>
              <a:t>  </a:t>
            </a:r>
            <a:r>
              <a:rPr lang="en-US" sz="2400" dirty="0" err="1">
                <a:latin typeface="Fira Sans" panose="020B0604020202020204" charset="0"/>
              </a:rPr>
              <a:t>promotore</a:t>
            </a:r>
            <a:endParaRPr lang="en-US" sz="2400" dirty="0">
              <a:latin typeface="Fira Sans" panose="020B0604020202020204" charset="0"/>
            </a:endParaRPr>
          </a:p>
          <a:p>
            <a:pPr marL="287655">
              <a:lnSpc>
                <a:spcPct val="80000"/>
              </a:lnSpc>
              <a:spcBef>
                <a:spcPts val="330"/>
              </a:spcBef>
              <a:buFont typeface="+mj-lt"/>
              <a:buAutoNum type="arabicPeriod"/>
            </a:pPr>
            <a:endParaRPr sz="2400" dirty="0">
              <a:latin typeface="Fira Sans" panose="020B0604020202020204" charset="0"/>
            </a:endParaRPr>
          </a:p>
          <a:p>
            <a:pPr>
              <a:lnSpc>
                <a:spcPct val="80000"/>
              </a:lnSpc>
              <a:spcBef>
                <a:spcPts val="308"/>
              </a:spcBef>
              <a:buFont typeface="+mj-lt"/>
              <a:buAutoNum type="arabicPeriod"/>
            </a:pPr>
            <a:r>
              <a:rPr lang="en-US" sz="2400" dirty="0" err="1">
                <a:latin typeface="Fira Sans" panose="020B0604020202020204" charset="0"/>
              </a:rPr>
              <a:t>aiuta</a:t>
            </a:r>
            <a:r>
              <a:rPr lang="en-US" sz="2400" dirty="0">
                <a:latin typeface="Fira Sans" panose="020B0604020202020204" charset="0"/>
              </a:rPr>
              <a:t> </a:t>
            </a:r>
            <a:r>
              <a:rPr lang="en-US" sz="2400" dirty="0" err="1">
                <a:latin typeface="Fira Sans" panose="020B0604020202020204" charset="0"/>
              </a:rPr>
              <a:t>l’Autore</a:t>
            </a:r>
            <a:r>
              <a:rPr lang="en-US" sz="2400" dirty="0">
                <a:latin typeface="Fira Sans" panose="020B0604020202020204" charset="0"/>
              </a:rPr>
              <a:t> a:</a:t>
            </a:r>
          </a:p>
          <a:p>
            <a:pPr marL="649922" lvl="1">
              <a:lnSpc>
                <a:spcPct val="80000"/>
              </a:lnSpc>
              <a:spcBef>
                <a:spcPts val="319"/>
              </a:spcBef>
            </a:pPr>
            <a:r>
              <a:rPr lang="en-US" sz="2400" dirty="0" err="1">
                <a:latin typeface="Fira Sans" panose="020B0604020202020204" charset="0"/>
              </a:rPr>
              <a:t>orientarsi</a:t>
            </a:r>
            <a:r>
              <a:rPr lang="en-US" sz="2400" dirty="0">
                <a:latin typeface="Fira Sans" panose="020B0604020202020204" charset="0"/>
              </a:rPr>
              <a:t> </a:t>
            </a:r>
            <a:r>
              <a:rPr lang="en-US" sz="2400" dirty="0" err="1">
                <a:latin typeface="Fira Sans" panose="020B0604020202020204" charset="0"/>
              </a:rPr>
              <a:t>nel</a:t>
            </a:r>
            <a:r>
              <a:rPr lang="en-US" sz="2400" dirty="0">
                <a:latin typeface="Fira Sans" panose="020B0604020202020204" charset="0"/>
              </a:rPr>
              <a:t> panorama </a:t>
            </a:r>
            <a:r>
              <a:rPr lang="en-US" sz="2400" dirty="0" err="1">
                <a:latin typeface="Fira Sans" panose="020B0604020202020204" charset="0"/>
              </a:rPr>
              <a:t>editoriale</a:t>
            </a:r>
            <a:endParaRPr lang="en-US" sz="2400" dirty="0">
              <a:latin typeface="Fira Sans" panose="020B0604020202020204" charset="0"/>
            </a:endParaRPr>
          </a:p>
          <a:p>
            <a:pPr marL="646430" lvl="1">
              <a:lnSpc>
                <a:spcPct val="80000"/>
              </a:lnSpc>
              <a:spcBef>
                <a:spcPts val="308"/>
              </a:spcBef>
            </a:pPr>
            <a:r>
              <a:rPr lang="en-US" sz="2400" dirty="0" err="1">
                <a:latin typeface="Fira Sans" panose="020B0604020202020204" charset="0"/>
              </a:rPr>
              <a:t>evitare</a:t>
            </a:r>
            <a:r>
              <a:rPr lang="en-US" sz="2400" dirty="0">
                <a:latin typeface="Fira Sans" panose="020B0604020202020204" charset="0"/>
              </a:rPr>
              <a:t> le </a:t>
            </a:r>
            <a:r>
              <a:rPr lang="en-US" sz="2400" dirty="0" err="1">
                <a:latin typeface="Fira Sans" panose="020B0604020202020204" charset="0"/>
              </a:rPr>
              <a:t>riviste</a:t>
            </a:r>
            <a:r>
              <a:rPr lang="en-US" sz="2400" dirty="0">
                <a:latin typeface="Fira Sans" panose="020B0604020202020204" charset="0"/>
              </a:rPr>
              <a:t> </a:t>
            </a:r>
            <a:r>
              <a:rPr lang="en-US" sz="2400" dirty="0" err="1">
                <a:latin typeface="Fira Sans" panose="020B0604020202020204" charset="0"/>
              </a:rPr>
              <a:t>predatorie</a:t>
            </a:r>
            <a:endParaRPr lang="en-US" sz="2400" dirty="0">
              <a:latin typeface="Fira Sans" panose="020B0604020202020204" charset="0"/>
            </a:endParaRPr>
          </a:p>
          <a:p>
            <a:pPr marL="646430" lvl="1">
              <a:lnSpc>
                <a:spcPct val="80000"/>
              </a:lnSpc>
              <a:spcBef>
                <a:spcPts val="308"/>
              </a:spcBef>
            </a:pPr>
            <a:r>
              <a:rPr lang="en-US" sz="2400" dirty="0" err="1">
                <a:latin typeface="Fira Sans" panose="020B0604020202020204" charset="0"/>
              </a:rPr>
              <a:t>valorizzare</a:t>
            </a:r>
            <a:r>
              <a:rPr lang="en-US" sz="2400" dirty="0">
                <a:latin typeface="Fira Sans" panose="020B0604020202020204" charset="0"/>
              </a:rPr>
              <a:t> e </a:t>
            </a:r>
            <a:r>
              <a:rPr lang="en-US" sz="2400" dirty="0" err="1">
                <a:latin typeface="Fira Sans" panose="020B0604020202020204" charset="0"/>
              </a:rPr>
              <a:t>conservare</a:t>
            </a:r>
            <a:r>
              <a:rPr lang="en-US" sz="2400" dirty="0">
                <a:latin typeface="Fira Sans" panose="020B0604020202020204" charset="0"/>
              </a:rPr>
              <a:t> </a:t>
            </a:r>
            <a:r>
              <a:rPr lang="en-US" sz="2400" dirty="0" err="1">
                <a:latin typeface="Fira Sans" panose="020B0604020202020204" charset="0"/>
              </a:rPr>
              <a:t>nel</a:t>
            </a:r>
            <a:r>
              <a:rPr lang="en-US" sz="2400" dirty="0">
                <a:latin typeface="Fira Sans" panose="020B0604020202020204" charset="0"/>
              </a:rPr>
              <a:t> tempo </a:t>
            </a:r>
            <a:r>
              <a:rPr lang="en-US" sz="2400" dirty="0" err="1">
                <a:latin typeface="Fira Sans" panose="020B0604020202020204" charset="0"/>
              </a:rPr>
              <a:t>i</a:t>
            </a:r>
            <a:r>
              <a:rPr lang="en-US" sz="2400" dirty="0">
                <a:latin typeface="Fira Sans" panose="020B0604020202020204" charset="0"/>
              </a:rPr>
              <a:t> </a:t>
            </a:r>
            <a:r>
              <a:rPr lang="en-US" sz="2400" dirty="0" err="1">
                <a:latin typeface="Fira Sans" panose="020B0604020202020204" charset="0"/>
              </a:rPr>
              <a:t>contenuti</a:t>
            </a:r>
            <a:r>
              <a:rPr lang="en-US" sz="2400" dirty="0">
                <a:latin typeface="Fira Sans" panose="020B0604020202020204" charset="0"/>
              </a:rPr>
              <a:t> </a:t>
            </a:r>
            <a:r>
              <a:rPr lang="en-US" sz="2400" dirty="0" err="1">
                <a:latin typeface="Fira Sans" panose="020B0604020202020204" charset="0"/>
              </a:rPr>
              <a:t>depositati</a:t>
            </a:r>
            <a:endParaRPr lang="en-US" sz="2400" dirty="0">
              <a:latin typeface="Fira Sans" panose="020B0604020202020204" charset="0"/>
            </a:endParaRPr>
          </a:p>
          <a:p>
            <a:pPr marL="646430" lvl="1">
              <a:lnSpc>
                <a:spcPct val="80000"/>
              </a:lnSpc>
              <a:spcBef>
                <a:spcPts val="308"/>
              </a:spcBef>
            </a:pPr>
            <a:r>
              <a:rPr lang="en-US" sz="2400" b="1" dirty="0" err="1">
                <a:latin typeface="Fira Sans" panose="020B0604020202020204" charset="0"/>
              </a:rPr>
              <a:t>conservarsi</a:t>
            </a:r>
            <a:r>
              <a:rPr lang="en-US" sz="2400" b="1" dirty="0">
                <a:latin typeface="Fira Sans" panose="020B0604020202020204" charset="0"/>
              </a:rPr>
              <a:t> </a:t>
            </a:r>
            <a:r>
              <a:rPr lang="en-US" sz="2400" b="1" dirty="0" err="1">
                <a:latin typeface="Fira Sans" panose="020B0604020202020204" charset="0"/>
              </a:rPr>
              <a:t>i</a:t>
            </a:r>
            <a:r>
              <a:rPr lang="en-US" sz="2400" b="1" dirty="0">
                <a:latin typeface="Fira Sans" panose="020B0604020202020204" charset="0"/>
              </a:rPr>
              <a:t> </a:t>
            </a:r>
            <a:r>
              <a:rPr lang="en-US" sz="2400" b="1" dirty="0" err="1">
                <a:latin typeface="Fira Sans" panose="020B0604020202020204" charset="0"/>
              </a:rPr>
              <a:t>diritti</a:t>
            </a:r>
            <a:r>
              <a:rPr lang="en-US" sz="2400" b="1" dirty="0">
                <a:latin typeface="Fira Sans" panose="020B0604020202020204" charset="0"/>
              </a:rPr>
              <a:t> di </a:t>
            </a:r>
            <a:r>
              <a:rPr lang="en-US" sz="2400" b="1" dirty="0" err="1">
                <a:latin typeface="Fira Sans" panose="020B0604020202020204" charset="0"/>
              </a:rPr>
              <a:t>deposito</a:t>
            </a:r>
            <a:r>
              <a:rPr lang="en-US" sz="2400" b="1" dirty="0">
                <a:latin typeface="Fira Sans" panose="020B0604020202020204" charset="0"/>
              </a:rPr>
              <a:t> di AAM/</a:t>
            </a:r>
            <a:r>
              <a:rPr lang="en-US" sz="2400" b="1" dirty="0" err="1">
                <a:latin typeface="Fira Sans" panose="020B0604020202020204" charset="0"/>
              </a:rPr>
              <a:t>postprint</a:t>
            </a:r>
            <a:endParaRPr lang="en-US" sz="2400" b="1" dirty="0">
              <a:latin typeface="Fira Sans" panose="020B0604020202020204" charset="0"/>
            </a:endParaRPr>
          </a:p>
          <a:p>
            <a:pPr marL="342900" lvl="0" indent="-151765" algn="l" rtl="0">
              <a:lnSpc>
                <a:spcPct val="80000"/>
              </a:lnSpc>
              <a:spcBef>
                <a:spcPts val="242"/>
              </a:spcBef>
              <a:spcAft>
                <a:spcPts val="0"/>
              </a:spcAft>
              <a:buSzPts val="1210"/>
              <a:buNone/>
            </a:pPr>
            <a:endParaRPr sz="2800" dirty="0"/>
          </a:p>
        </p:txBody>
      </p:sp>
      <p:sp>
        <p:nvSpPr>
          <p:cNvPr id="2" name="Footer Placeholder 1">
            <a:extLst>
              <a:ext uri="{FF2B5EF4-FFF2-40B4-BE49-F238E27FC236}">
                <a16:creationId xmlns:a16="http://schemas.microsoft.com/office/drawing/2014/main" id="{B7B4C0CB-90B8-5E4D-A5C2-4B292F5A9514}"/>
              </a:ext>
            </a:extLst>
          </p:cNvPr>
          <p:cNvSpPr>
            <a:spLocks noGrp="1"/>
          </p:cNvSpPr>
          <p:nvPr>
            <p:ph type="ftr" idx="11"/>
          </p:nvPr>
        </p:nvSpPr>
        <p:spPr/>
        <p:txBody>
          <a:bodyPr/>
          <a:lstStyle/>
          <a:p>
            <a:r>
              <a:rPr lang="en-GB"/>
              <a:t>S.Bianco e L.Patrizii, Scienza Aperta e politiche INFN: vademecum   - Riunione CSN3 ai  Laboratori Nazionali di Frascati 20230217   DOI:   10.15161/oar.it/76939</a:t>
            </a:r>
            <a:endParaRPr lang="en-GB" dirty="0"/>
          </a:p>
        </p:txBody>
      </p:sp>
      <p:sp>
        <p:nvSpPr>
          <p:cNvPr id="3" name="Slide Number Placeholder 2">
            <a:extLst>
              <a:ext uri="{FF2B5EF4-FFF2-40B4-BE49-F238E27FC236}">
                <a16:creationId xmlns:a16="http://schemas.microsoft.com/office/drawing/2014/main" id="{11155A1A-3F9C-9047-B194-A5E5D1AC1BE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82530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6" name="Content Placeholder 2"/>
          <p:cNvSpPr txBox="1">
            <a:spLocks/>
          </p:cNvSpPr>
          <p:nvPr/>
        </p:nvSpPr>
        <p:spPr>
          <a:xfrm>
            <a:off x="358724" y="576775"/>
            <a:ext cx="8074588" cy="5908691"/>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endParaRPr lang="en-US" dirty="0"/>
          </a:p>
          <a:p>
            <a:pPr marL="114300" indent="0" algn="ctr">
              <a:buFont typeface="Arial" pitchFamily="34" charset="0"/>
              <a:buNone/>
            </a:pPr>
            <a:r>
              <a:rPr lang="en-US" sz="3600" b="1" dirty="0"/>
              <a:t>Open Science </a:t>
            </a:r>
            <a:r>
              <a:rPr lang="en-US" sz="3600" b="1" dirty="0" err="1"/>
              <a:t>nell’Istituto</a:t>
            </a:r>
            <a:r>
              <a:rPr lang="en-US" sz="3600" b="1" dirty="0"/>
              <a:t> Nazionale di </a:t>
            </a:r>
            <a:r>
              <a:rPr lang="en-US" sz="3600" b="1" dirty="0" err="1"/>
              <a:t>Fisica</a:t>
            </a:r>
            <a:r>
              <a:rPr lang="en-US" sz="3600" b="1" dirty="0"/>
              <a:t> </a:t>
            </a:r>
            <a:r>
              <a:rPr lang="en-US" sz="3600" b="1" dirty="0" err="1"/>
              <a:t>Nucleare</a:t>
            </a:r>
            <a:endParaRPr lang="en-US" sz="3600" dirty="0"/>
          </a:p>
          <a:p>
            <a:pPr marL="114300" indent="0" algn="ctr">
              <a:buFont typeface="Arial" pitchFamily="34" charset="0"/>
              <a:buNone/>
            </a:pPr>
            <a:r>
              <a:rPr lang="en-US" sz="3600" dirty="0" err="1"/>
              <a:t>S.Bianco</a:t>
            </a:r>
            <a:r>
              <a:rPr lang="en-US" sz="3600" dirty="0"/>
              <a:t> </a:t>
            </a:r>
            <a:r>
              <a:rPr lang="en-US" sz="3600" dirty="0" err="1"/>
              <a:t>R.Barbera</a:t>
            </a:r>
            <a:r>
              <a:rPr lang="en-US" sz="3600" dirty="0"/>
              <a:t> </a:t>
            </a:r>
            <a:r>
              <a:rPr lang="en-US" sz="3600" dirty="0" err="1"/>
              <a:t>M.Bruno</a:t>
            </a:r>
            <a:endParaRPr lang="en-US" sz="3600" dirty="0"/>
          </a:p>
          <a:p>
            <a:pPr marL="114300" indent="0" algn="ctr">
              <a:buFont typeface="Arial" pitchFamily="34" charset="0"/>
              <a:buNone/>
            </a:pPr>
            <a:r>
              <a:rPr lang="en-US" sz="3600" dirty="0" err="1"/>
              <a:t>M.Maggi</a:t>
            </a:r>
            <a:r>
              <a:rPr lang="en-US" sz="3600" dirty="0"/>
              <a:t> </a:t>
            </a:r>
            <a:r>
              <a:rPr lang="en-US" sz="3600" dirty="0" err="1"/>
              <a:t>D.Menasce</a:t>
            </a:r>
            <a:r>
              <a:rPr lang="en-US" sz="3600" dirty="0"/>
              <a:t> </a:t>
            </a:r>
            <a:r>
              <a:rPr lang="en-US" sz="3600" dirty="0" err="1"/>
              <a:t>L.Patrizii</a:t>
            </a:r>
            <a:endParaRPr lang="en-US" sz="3600" dirty="0"/>
          </a:p>
          <a:p>
            <a:pPr marL="114300" indent="0" algn="ctr">
              <a:buFont typeface="Arial" pitchFamily="34" charset="0"/>
              <a:buNone/>
            </a:pPr>
            <a:r>
              <a:rPr lang="en-US" sz="3600" dirty="0"/>
              <a:t>M. Pallavicini </a:t>
            </a:r>
            <a:r>
              <a:rPr lang="en-US" dirty="0"/>
              <a:t>(</a:t>
            </a:r>
            <a:r>
              <a:rPr lang="en-US" i="1" dirty="0"/>
              <a:t>ex-officio, </a:t>
            </a:r>
            <a:r>
              <a:rPr lang="en-US" i="1" dirty="0" err="1"/>
              <a:t>membro</a:t>
            </a:r>
            <a:r>
              <a:rPr lang="en-US" i="1" dirty="0"/>
              <a:t> Giunta </a:t>
            </a:r>
            <a:r>
              <a:rPr lang="en-US" i="1" dirty="0" err="1"/>
              <a:t>Esecutiva</a:t>
            </a:r>
            <a:r>
              <a:rPr lang="en-US" dirty="0"/>
              <a:t>) </a:t>
            </a:r>
            <a:endParaRPr lang="en-US" sz="3600" dirty="0"/>
          </a:p>
          <a:p>
            <a:pPr marL="114300" indent="0" algn="ctr">
              <a:buFont typeface="Arial" pitchFamily="34" charset="0"/>
              <a:buNone/>
            </a:pPr>
            <a:r>
              <a:rPr lang="en-US" sz="3600" b="1" i="1" dirty="0"/>
              <a:t>Gruppo di </a:t>
            </a:r>
            <a:r>
              <a:rPr lang="en-US" sz="3600" b="1" i="1" dirty="0" err="1"/>
              <a:t>lavoro</a:t>
            </a:r>
            <a:r>
              <a:rPr lang="en-US" sz="3600" b="1" i="1" dirty="0"/>
              <a:t> </a:t>
            </a:r>
            <a:r>
              <a:rPr lang="en-US" sz="3600" b="1" i="1" dirty="0" err="1"/>
              <a:t>sull</a:t>
            </a:r>
            <a:r>
              <a:rPr lang="en-US" sz="3600" b="1" i="1" dirty="0"/>
              <a:t>’ open science</a:t>
            </a:r>
          </a:p>
          <a:p>
            <a:pPr marL="114300" indent="0" algn="ctr">
              <a:buFont typeface="Arial" pitchFamily="34" charset="0"/>
              <a:buNone/>
            </a:pPr>
            <a:r>
              <a:rPr lang="en-US" sz="1600" dirty="0">
                <a:hlinkClick r:id="rId2"/>
              </a:rPr>
              <a:t>https://home.infn.it/it/open-access</a:t>
            </a:r>
            <a:endParaRPr lang="en-US" sz="1600" dirty="0"/>
          </a:p>
          <a:p>
            <a:pPr marL="114300" indent="0" algn="ctr">
              <a:buFont typeface="Arial" pitchFamily="34" charset="0"/>
              <a:buNone/>
            </a:pPr>
            <a:r>
              <a:rPr lang="en-US" sz="1600" dirty="0" err="1"/>
              <a:t>openscience@lists.infn.it</a:t>
            </a:r>
            <a:endParaRPr lang="en-US" sz="1600" dirty="0"/>
          </a:p>
          <a:p>
            <a:pPr marL="114300" indent="0" algn="ctr">
              <a:buFont typeface="Arial" pitchFamily="34" charset="0"/>
              <a:buNone/>
            </a:pPr>
            <a:r>
              <a:rPr lang="en-US" sz="3600" dirty="0" err="1"/>
              <a:t>P.Lubrano</a:t>
            </a:r>
            <a:endParaRPr lang="en-US" sz="3600" dirty="0"/>
          </a:p>
          <a:p>
            <a:pPr marL="114300" indent="0" algn="ctr">
              <a:buFont typeface="Arial" pitchFamily="34" charset="0"/>
              <a:buNone/>
            </a:pPr>
            <a:r>
              <a:rPr lang="en-US" sz="3600" b="1" i="1" dirty="0"/>
              <a:t>Gruppo di </a:t>
            </a:r>
            <a:r>
              <a:rPr lang="en-US" sz="3600" b="1" i="1" dirty="0" err="1"/>
              <a:t>lavoro</a:t>
            </a:r>
            <a:r>
              <a:rPr lang="en-US" sz="3600" b="1" i="1" dirty="0"/>
              <a:t> </a:t>
            </a:r>
            <a:r>
              <a:rPr lang="en-US" sz="3600" b="1" i="1" dirty="0" err="1"/>
              <a:t>sulla</a:t>
            </a:r>
            <a:r>
              <a:rPr lang="en-US" sz="3600" b="1" i="1" dirty="0"/>
              <a:t> </a:t>
            </a:r>
            <a:r>
              <a:rPr lang="en-US" sz="3600" b="1" i="1" dirty="0" err="1"/>
              <a:t>valutazione</a:t>
            </a:r>
            <a:endParaRPr lang="en-US" sz="2300" dirty="0"/>
          </a:p>
          <a:p>
            <a:pPr marL="114300" indent="0" algn="ctr">
              <a:buNone/>
            </a:pPr>
            <a:endParaRPr lang="en-US" sz="2300" dirty="0"/>
          </a:p>
        </p:txBody>
      </p:sp>
      <p:sp>
        <p:nvSpPr>
          <p:cNvPr id="5" name="Slide Number Placeholder 4"/>
          <p:cNvSpPr>
            <a:spLocks noGrp="1"/>
          </p:cNvSpPr>
          <p:nvPr>
            <p:ph type="sldNum" sz="quarter" idx="12"/>
          </p:nvPr>
        </p:nvSpPr>
        <p:spPr/>
        <p:txBody>
          <a:bodyPr/>
          <a:lstStyle/>
          <a:p>
            <a:fld id="{BA258971-2581-1140-A045-EF224496870B}" type="slidenum">
              <a:rPr lang="en-US" smtClean="0"/>
              <a:t>2</a:t>
            </a:fld>
            <a:endParaRPr lang="en-US"/>
          </a:p>
        </p:txBody>
      </p:sp>
    </p:spTree>
    <p:extLst>
      <p:ext uri="{BB962C8B-B14F-4D97-AF65-F5344CB8AC3E}">
        <p14:creationId xmlns:p14="http://schemas.microsoft.com/office/powerpoint/2010/main" val="923025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8AD0418-5A21-C64D-A1F2-B9EA3D1281CE}"/>
              </a:ext>
            </a:extLst>
          </p:cNvPr>
          <p:cNvPicPr>
            <a:picLocks noGrp="1" noChangeAspect="1"/>
          </p:cNvPicPr>
          <p:nvPr>
            <p:ph type="pic" sz="quarter" idx="10"/>
          </p:nvPr>
        </p:nvPicPr>
        <p:blipFill rotWithShape="1">
          <a:blip r:embed="rId2"/>
          <a:srcRect t="12259" b="10235"/>
          <a:stretch/>
        </p:blipFill>
        <p:spPr>
          <a:xfrm rot="5400000">
            <a:off x="515635" y="-770052"/>
            <a:ext cx="7886700" cy="8650842"/>
          </a:xfrm>
        </p:spPr>
      </p:pic>
      <p:sp>
        <p:nvSpPr>
          <p:cNvPr id="3" name="Text Placeholder 2">
            <a:extLst>
              <a:ext uri="{FF2B5EF4-FFF2-40B4-BE49-F238E27FC236}">
                <a16:creationId xmlns:a16="http://schemas.microsoft.com/office/drawing/2014/main" id="{89D4ACA5-D218-6F40-A688-BA3F54D1E1E2}"/>
              </a:ext>
            </a:extLst>
          </p:cNvPr>
          <p:cNvSpPr>
            <a:spLocks noGrp="1"/>
          </p:cNvSpPr>
          <p:nvPr>
            <p:ph type="body" sz="quarter" idx="17"/>
          </p:nvPr>
        </p:nvSpPr>
        <p:spPr/>
        <p:txBody>
          <a:bodyPr/>
          <a:lstStyle/>
          <a:p>
            <a:endParaRPr lang="en-IT"/>
          </a:p>
        </p:txBody>
      </p:sp>
      <p:sp>
        <p:nvSpPr>
          <p:cNvPr id="4" name="Title 3">
            <a:extLst>
              <a:ext uri="{FF2B5EF4-FFF2-40B4-BE49-F238E27FC236}">
                <a16:creationId xmlns:a16="http://schemas.microsoft.com/office/drawing/2014/main" id="{82D8D4F0-BA3F-9E42-991B-1BAF1D2058B2}"/>
              </a:ext>
            </a:extLst>
          </p:cNvPr>
          <p:cNvSpPr>
            <a:spLocks noGrp="1"/>
          </p:cNvSpPr>
          <p:nvPr>
            <p:ph type="title"/>
          </p:nvPr>
        </p:nvSpPr>
        <p:spPr/>
        <p:txBody>
          <a:bodyPr/>
          <a:lstStyle/>
          <a:p>
            <a:endParaRPr lang="en-IT"/>
          </a:p>
        </p:txBody>
      </p:sp>
      <p:sp>
        <p:nvSpPr>
          <p:cNvPr id="5" name="Slide Number Placeholder 4">
            <a:extLst>
              <a:ext uri="{FF2B5EF4-FFF2-40B4-BE49-F238E27FC236}">
                <a16:creationId xmlns:a16="http://schemas.microsoft.com/office/drawing/2014/main" id="{D47B519D-7769-6E49-8D40-BA783662DF9B}"/>
              </a:ext>
            </a:extLst>
          </p:cNvPr>
          <p:cNvSpPr>
            <a:spLocks noGrp="1"/>
          </p:cNvSpPr>
          <p:nvPr>
            <p:ph type="sldNum" sz="quarter" idx="16"/>
          </p:nvPr>
        </p:nvSpPr>
        <p:spPr/>
        <p:txBody>
          <a:bodyPr>
            <a:normAutofit fontScale="92500" lnSpcReduction="10000"/>
          </a:bodyPr>
          <a:lstStyle/>
          <a:p>
            <a:r>
              <a:rPr lang="it-IT"/>
              <a:t>S.Bianco, A.M.Pastorini - Open Access per l'accesso equo e sostenibile alla conoscenza </a:t>
            </a:r>
          </a:p>
          <a:p>
            <a:r>
              <a:rPr lang="it-IT" sz="800"/>
              <a:t>2021.07.15 DOI 10.15161/oar.it/73931</a:t>
            </a:r>
          </a:p>
          <a:p>
            <a:fld id="{FEC4A954-C260-E84D-8B85-4D54550A05DF}" type="slidenum">
              <a:rPr lang="it-IT" b="1" smtClean="0">
                <a:solidFill>
                  <a:srgbClr val="002677"/>
                </a:solidFill>
              </a:rPr>
              <a:pPr/>
              <a:t>20</a:t>
            </a:fld>
            <a:endParaRPr lang="it-IT" b="1" dirty="0">
              <a:solidFill>
                <a:srgbClr val="002677"/>
              </a:solidFill>
            </a:endParaRPr>
          </a:p>
        </p:txBody>
      </p:sp>
      <p:sp>
        <p:nvSpPr>
          <p:cNvPr id="8" name="&quot;No&quot; Symbol 7">
            <a:extLst>
              <a:ext uri="{FF2B5EF4-FFF2-40B4-BE49-F238E27FC236}">
                <a16:creationId xmlns:a16="http://schemas.microsoft.com/office/drawing/2014/main" id="{CEC92104-2239-0B4C-BA75-7849AAC0F25F}"/>
              </a:ext>
            </a:extLst>
          </p:cNvPr>
          <p:cNvSpPr/>
          <p:nvPr/>
        </p:nvSpPr>
        <p:spPr>
          <a:xfrm>
            <a:off x="904126" y="215757"/>
            <a:ext cx="7983019" cy="6642243"/>
          </a:xfrm>
          <a:prstGeom prst="noSmoking">
            <a:avLst/>
          </a:prstGeom>
          <a:solidFill>
            <a:srgbClr val="FF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solidFill>
                <a:schemeClr val="tx1"/>
              </a:solidFill>
            </a:endParaRPr>
          </a:p>
        </p:txBody>
      </p:sp>
    </p:spTree>
    <p:extLst>
      <p:ext uri="{BB962C8B-B14F-4D97-AF65-F5344CB8AC3E}">
        <p14:creationId xmlns:p14="http://schemas.microsoft.com/office/powerpoint/2010/main" val="16292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EC101-B799-4E4B-ADBB-98415C5EC457}"/>
              </a:ext>
            </a:extLst>
          </p:cNvPr>
          <p:cNvSpPr>
            <a:spLocks noGrp="1"/>
          </p:cNvSpPr>
          <p:nvPr>
            <p:ph idx="1"/>
          </p:nvPr>
        </p:nvSpPr>
        <p:spPr>
          <a:xfrm>
            <a:off x="303674" y="1952694"/>
            <a:ext cx="8028761" cy="3462587"/>
          </a:xfrm>
        </p:spPr>
        <p:txBody>
          <a:bodyPr>
            <a:normAutofit/>
          </a:bodyPr>
          <a:lstStyle/>
          <a:p>
            <a:pPr marL="114300" indent="0" algn="ctr">
              <a:buNone/>
            </a:pPr>
            <a:r>
              <a:rPr lang="en-IT" sz="5400" b="1" dirty="0"/>
              <a:t>Stand up for your rights*</a:t>
            </a:r>
          </a:p>
          <a:p>
            <a:pPr marL="114300" indent="0" algn="r">
              <a:buNone/>
            </a:pPr>
            <a:r>
              <a:rPr lang="en-IT" sz="3200" i="1" dirty="0"/>
              <a:t>(Robert Nesta Marley)</a:t>
            </a:r>
          </a:p>
        </p:txBody>
      </p:sp>
      <p:sp>
        <p:nvSpPr>
          <p:cNvPr id="4" name="Footer Placeholder 3">
            <a:extLst>
              <a:ext uri="{FF2B5EF4-FFF2-40B4-BE49-F238E27FC236}">
                <a16:creationId xmlns:a16="http://schemas.microsoft.com/office/drawing/2014/main" id="{67FE1658-7DDF-0445-9F8B-749BB974B2BB}"/>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5" name="Slide Number Placeholder 4">
            <a:extLst>
              <a:ext uri="{FF2B5EF4-FFF2-40B4-BE49-F238E27FC236}">
                <a16:creationId xmlns:a16="http://schemas.microsoft.com/office/drawing/2014/main" id="{3B9C7ABE-8A5C-F144-965F-2082575B012A}"/>
              </a:ext>
            </a:extLst>
          </p:cNvPr>
          <p:cNvSpPr>
            <a:spLocks noGrp="1"/>
          </p:cNvSpPr>
          <p:nvPr>
            <p:ph type="sldNum" sz="quarter" idx="12"/>
          </p:nvPr>
        </p:nvSpPr>
        <p:spPr/>
        <p:txBody>
          <a:bodyPr/>
          <a:lstStyle/>
          <a:p>
            <a:fld id="{BA258971-2581-1140-A045-EF224496870B}" type="slidenum">
              <a:rPr lang="en-US" smtClean="0"/>
              <a:t>21</a:t>
            </a:fld>
            <a:endParaRPr lang="en-US"/>
          </a:p>
        </p:txBody>
      </p:sp>
      <p:sp>
        <p:nvSpPr>
          <p:cNvPr id="7" name="Title 6">
            <a:extLst>
              <a:ext uri="{FF2B5EF4-FFF2-40B4-BE49-F238E27FC236}">
                <a16:creationId xmlns:a16="http://schemas.microsoft.com/office/drawing/2014/main" id="{237A2BAD-D5AE-D841-845E-9303E45629AA}"/>
              </a:ext>
            </a:extLst>
          </p:cNvPr>
          <p:cNvSpPr>
            <a:spLocks noGrp="1"/>
          </p:cNvSpPr>
          <p:nvPr>
            <p:ph type="title"/>
          </p:nvPr>
        </p:nvSpPr>
        <p:spPr/>
        <p:txBody>
          <a:bodyPr/>
          <a:lstStyle/>
          <a:p>
            <a:endParaRPr lang="en-IT"/>
          </a:p>
        </p:txBody>
      </p:sp>
      <p:sp>
        <p:nvSpPr>
          <p:cNvPr id="2" name="TextBox 1">
            <a:extLst>
              <a:ext uri="{FF2B5EF4-FFF2-40B4-BE49-F238E27FC236}">
                <a16:creationId xmlns:a16="http://schemas.microsoft.com/office/drawing/2014/main" id="{DC444F32-324F-8C4B-AC74-74E522123ABD}"/>
              </a:ext>
            </a:extLst>
          </p:cNvPr>
          <p:cNvSpPr txBox="1"/>
          <p:nvPr/>
        </p:nvSpPr>
        <p:spPr>
          <a:xfrm>
            <a:off x="1078787" y="6185043"/>
            <a:ext cx="3815468" cy="369332"/>
          </a:xfrm>
          <a:prstGeom prst="rect">
            <a:avLst/>
          </a:prstGeom>
          <a:noFill/>
        </p:spPr>
        <p:txBody>
          <a:bodyPr wrap="none" rtlCol="0">
            <a:spAutoFit/>
          </a:bodyPr>
          <a:lstStyle/>
          <a:p>
            <a:r>
              <a:rPr lang="en-IT" dirty="0"/>
              <a:t>*on the Authors’ Accepted Manuscript</a:t>
            </a:r>
          </a:p>
        </p:txBody>
      </p:sp>
    </p:spTree>
    <p:extLst>
      <p:ext uri="{BB962C8B-B14F-4D97-AF65-F5344CB8AC3E}">
        <p14:creationId xmlns:p14="http://schemas.microsoft.com/office/powerpoint/2010/main" val="4202657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CC1E-0392-044B-B4E4-C612EEBFC55B}"/>
              </a:ext>
            </a:extLst>
          </p:cNvPr>
          <p:cNvSpPr>
            <a:spLocks noGrp="1"/>
          </p:cNvSpPr>
          <p:nvPr>
            <p:ph type="title"/>
          </p:nvPr>
        </p:nvSpPr>
        <p:spPr>
          <a:xfrm>
            <a:off x="457200" y="457200"/>
            <a:ext cx="7957335" cy="813017"/>
          </a:xfrm>
        </p:spPr>
        <p:txBody>
          <a:bodyPr/>
          <a:lstStyle/>
          <a:p>
            <a:r>
              <a:rPr lang="en-IT" sz="3200" b="1" dirty="0"/>
              <a:t>Open Science Do’s and Dont’s for scientists I</a:t>
            </a:r>
            <a:br>
              <a:rPr lang="en-IT" sz="3200" b="1" dirty="0"/>
            </a:br>
            <a:endParaRPr lang="en-IT" sz="3200" dirty="0"/>
          </a:p>
        </p:txBody>
      </p:sp>
      <p:sp>
        <p:nvSpPr>
          <p:cNvPr id="3" name="Content Placeholder 2">
            <a:extLst>
              <a:ext uri="{FF2B5EF4-FFF2-40B4-BE49-F238E27FC236}">
                <a16:creationId xmlns:a16="http://schemas.microsoft.com/office/drawing/2014/main" id="{5EAC4B98-6EC6-3F4E-8F21-5C080E8E7B76}"/>
              </a:ext>
            </a:extLst>
          </p:cNvPr>
          <p:cNvSpPr>
            <a:spLocks noGrp="1"/>
          </p:cNvSpPr>
          <p:nvPr>
            <p:ph idx="1"/>
          </p:nvPr>
        </p:nvSpPr>
        <p:spPr>
          <a:xfrm>
            <a:off x="457200" y="1270216"/>
            <a:ext cx="7620000" cy="5274421"/>
          </a:xfrm>
        </p:spPr>
        <p:txBody>
          <a:bodyPr>
            <a:normAutofit/>
          </a:bodyPr>
          <a:lstStyle/>
          <a:p>
            <a:pPr marL="114300" indent="0">
              <a:buNone/>
            </a:pPr>
            <a:endParaRPr lang="en-IT" dirty="0"/>
          </a:p>
          <a:p>
            <a:r>
              <a:rPr lang="en-IT" sz="2600" dirty="0"/>
              <a:t>Usa il tuo archivio istituzionale e deposita </a:t>
            </a:r>
            <a:r>
              <a:rPr lang="en-GB" sz="2600" dirty="0" err="1"/>
              <a:t>qualsiasi</a:t>
            </a:r>
            <a:r>
              <a:rPr lang="en-GB" sz="2600" dirty="0"/>
              <a:t> </a:t>
            </a:r>
            <a:r>
              <a:rPr lang="en-GB" sz="2600" dirty="0" err="1"/>
              <a:t>prodotto</a:t>
            </a:r>
            <a:r>
              <a:rPr lang="en-GB" sz="2600" dirty="0"/>
              <a:t> (</a:t>
            </a:r>
            <a:r>
              <a:rPr lang="en-GB" sz="2600" dirty="0" err="1"/>
              <a:t>dati</a:t>
            </a:r>
            <a:r>
              <a:rPr lang="en-GB" sz="2600" dirty="0"/>
              <a:t> </a:t>
            </a:r>
            <a:r>
              <a:rPr lang="en-GB" sz="2600" dirty="0" err="1"/>
              <a:t>inclusi</a:t>
            </a:r>
            <a:r>
              <a:rPr lang="en-GB" sz="2600" dirty="0"/>
              <a:t>)</a:t>
            </a:r>
            <a:r>
              <a:rPr lang="en-IT" sz="2600" dirty="0"/>
              <a:t> </a:t>
            </a:r>
          </a:p>
          <a:p>
            <a:pPr lvl="1"/>
            <a:r>
              <a:rPr lang="en-IT" dirty="0"/>
              <a:t>Se preferisci, usa un archivio di soggetto come arXiv per gli articoli</a:t>
            </a:r>
          </a:p>
          <a:p>
            <a:r>
              <a:rPr lang="en-IT" sz="2600" dirty="0"/>
              <a:t>Leggi e sii conforme alla policy OS del tuo ente</a:t>
            </a:r>
          </a:p>
          <a:p>
            <a:r>
              <a:rPr lang="en-IT" sz="2600" dirty="0"/>
              <a:t>Deposita sempre la AAM</a:t>
            </a:r>
          </a:p>
          <a:p>
            <a:r>
              <a:rPr lang="en-IT" sz="2600" dirty="0"/>
              <a:t>N</a:t>
            </a:r>
            <a:r>
              <a:rPr lang="en-GB" sz="2600" dirty="0"/>
              <a:t>o</a:t>
            </a:r>
            <a:r>
              <a:rPr lang="en-IT" sz="2600" dirty="0"/>
              <a:t>n cedere mai </a:t>
            </a:r>
            <a:r>
              <a:rPr lang="en-GB" sz="2600" dirty="0"/>
              <a:t>i</a:t>
            </a:r>
            <a:r>
              <a:rPr lang="en-IT" sz="2600" dirty="0"/>
              <a:t> diritti sulla AAM</a:t>
            </a:r>
          </a:p>
          <a:p>
            <a:pPr lvl="1"/>
            <a:r>
              <a:rPr lang="en-IT" sz="2400" dirty="0"/>
              <a:t>Se la rivista che hai scelto ti obbliga a trasferirle </a:t>
            </a:r>
            <a:r>
              <a:rPr lang="en-GB" sz="2400" dirty="0" err="1"/>
              <a:t>i</a:t>
            </a:r>
            <a:r>
              <a:rPr lang="en-GB" sz="2400" dirty="0"/>
              <a:t> </a:t>
            </a:r>
            <a:r>
              <a:rPr lang="en-GB" sz="2400" dirty="0" err="1"/>
              <a:t>diritti</a:t>
            </a:r>
            <a:r>
              <a:rPr lang="en-GB" sz="2400" dirty="0"/>
              <a:t> </a:t>
            </a:r>
            <a:r>
              <a:rPr lang="en-GB" sz="2400" dirty="0" err="1"/>
              <a:t>sulla</a:t>
            </a:r>
            <a:r>
              <a:rPr lang="en-GB" sz="2400" dirty="0"/>
              <a:t> AAM, cambia </a:t>
            </a:r>
            <a:r>
              <a:rPr lang="en-GB" sz="2400" dirty="0" err="1"/>
              <a:t>rivista</a:t>
            </a:r>
            <a:endParaRPr lang="en-IT" dirty="0"/>
          </a:p>
        </p:txBody>
      </p:sp>
      <p:sp>
        <p:nvSpPr>
          <p:cNvPr id="4" name="Footer Placeholder 3">
            <a:extLst>
              <a:ext uri="{FF2B5EF4-FFF2-40B4-BE49-F238E27FC236}">
                <a16:creationId xmlns:a16="http://schemas.microsoft.com/office/drawing/2014/main" id="{6259B075-99E7-E445-B21F-D996EE8F5AE3}"/>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96463BBC-A1D5-4344-9ABF-5040A322E86D}"/>
              </a:ext>
            </a:extLst>
          </p:cNvPr>
          <p:cNvSpPr>
            <a:spLocks noGrp="1"/>
          </p:cNvSpPr>
          <p:nvPr>
            <p:ph type="sldNum" sz="quarter" idx="12"/>
          </p:nvPr>
        </p:nvSpPr>
        <p:spPr/>
        <p:txBody>
          <a:bodyPr/>
          <a:lstStyle/>
          <a:p>
            <a:fld id="{BA258971-2581-1140-A045-EF224496870B}" type="slidenum">
              <a:rPr lang="en-US" smtClean="0"/>
              <a:t>22</a:t>
            </a:fld>
            <a:endParaRPr lang="en-US"/>
          </a:p>
        </p:txBody>
      </p:sp>
    </p:spTree>
    <p:extLst>
      <p:ext uri="{BB962C8B-B14F-4D97-AF65-F5344CB8AC3E}">
        <p14:creationId xmlns:p14="http://schemas.microsoft.com/office/powerpoint/2010/main" val="53522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CC1E-0392-044B-B4E4-C612EEBFC55B}"/>
              </a:ext>
            </a:extLst>
          </p:cNvPr>
          <p:cNvSpPr>
            <a:spLocks noGrp="1"/>
          </p:cNvSpPr>
          <p:nvPr>
            <p:ph type="title"/>
          </p:nvPr>
        </p:nvSpPr>
        <p:spPr>
          <a:xfrm>
            <a:off x="457200" y="457200"/>
            <a:ext cx="7957335" cy="813017"/>
          </a:xfrm>
        </p:spPr>
        <p:txBody>
          <a:bodyPr/>
          <a:lstStyle/>
          <a:p>
            <a:r>
              <a:rPr lang="en-IT" sz="3200" b="1" dirty="0"/>
              <a:t>Open Science Do’s and Dont’s for scientists II</a:t>
            </a:r>
            <a:br>
              <a:rPr lang="en-IT" sz="3200" b="1" dirty="0"/>
            </a:br>
            <a:endParaRPr lang="en-IT" sz="3200" dirty="0"/>
          </a:p>
        </p:txBody>
      </p:sp>
      <p:sp>
        <p:nvSpPr>
          <p:cNvPr id="3" name="Content Placeholder 2">
            <a:extLst>
              <a:ext uri="{FF2B5EF4-FFF2-40B4-BE49-F238E27FC236}">
                <a16:creationId xmlns:a16="http://schemas.microsoft.com/office/drawing/2014/main" id="{5EAC4B98-6EC6-3F4E-8F21-5C080E8E7B76}"/>
              </a:ext>
            </a:extLst>
          </p:cNvPr>
          <p:cNvSpPr>
            <a:spLocks noGrp="1"/>
          </p:cNvSpPr>
          <p:nvPr>
            <p:ph idx="1"/>
          </p:nvPr>
        </p:nvSpPr>
        <p:spPr>
          <a:xfrm>
            <a:off x="457200" y="1270216"/>
            <a:ext cx="7620000" cy="5274421"/>
          </a:xfrm>
        </p:spPr>
        <p:txBody>
          <a:bodyPr>
            <a:normAutofit/>
          </a:bodyPr>
          <a:lstStyle/>
          <a:p>
            <a:pPr marL="114300" indent="0">
              <a:buNone/>
            </a:pPr>
            <a:endParaRPr lang="en-IT" dirty="0"/>
          </a:p>
          <a:p>
            <a:r>
              <a:rPr lang="en-IT" sz="2600" dirty="0"/>
              <a:t>Opta per strumenti di lavoro il più Open Source possibile</a:t>
            </a:r>
          </a:p>
          <a:p>
            <a:pPr lvl="1"/>
            <a:r>
              <a:rPr lang="en-IT" sz="2400" dirty="0"/>
              <a:t>Il consorzio GARR offre molte possibilità</a:t>
            </a:r>
          </a:p>
          <a:p>
            <a:pPr lvl="2"/>
            <a:r>
              <a:rPr lang="en-IT" sz="2000" dirty="0"/>
              <a:t>INVENIO/ZENODO per archivi</a:t>
            </a:r>
          </a:p>
          <a:p>
            <a:pPr lvl="2"/>
            <a:r>
              <a:rPr lang="en-IT" sz="2200" dirty="0"/>
              <a:t>INDICO per gestione di riunioni, convegni, workshop</a:t>
            </a:r>
          </a:p>
          <a:p>
            <a:pPr lvl="2"/>
            <a:r>
              <a:rPr lang="en-IT" sz="2200" dirty="0"/>
              <a:t>BigBlueButton per videoconferenze</a:t>
            </a:r>
          </a:p>
          <a:p>
            <a:pPr lvl="2"/>
            <a:r>
              <a:rPr lang="en-IT" sz="2200" dirty="0"/>
              <a:t>PANDORA/PYDIO per aree di lavoro collaborativo</a:t>
            </a:r>
          </a:p>
          <a:p>
            <a:pPr lvl="2"/>
            <a:r>
              <a:rPr lang="en-IT" sz="2200" dirty="0"/>
              <a:t>SYMPA per liste email </a:t>
            </a:r>
          </a:p>
          <a:p>
            <a:pPr lvl="2"/>
            <a:r>
              <a:rPr lang="en-GB" sz="2200" i="1" dirty="0"/>
              <a:t>e</a:t>
            </a:r>
            <a:r>
              <a:rPr lang="en-IT" sz="2200" i="1" dirty="0"/>
              <a:t>tc. etc.</a:t>
            </a:r>
          </a:p>
        </p:txBody>
      </p:sp>
      <p:sp>
        <p:nvSpPr>
          <p:cNvPr id="4" name="Footer Placeholder 3">
            <a:extLst>
              <a:ext uri="{FF2B5EF4-FFF2-40B4-BE49-F238E27FC236}">
                <a16:creationId xmlns:a16="http://schemas.microsoft.com/office/drawing/2014/main" id="{6259B075-99E7-E445-B21F-D996EE8F5AE3}"/>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96463BBC-A1D5-4344-9ABF-5040A322E86D}"/>
              </a:ext>
            </a:extLst>
          </p:cNvPr>
          <p:cNvSpPr>
            <a:spLocks noGrp="1"/>
          </p:cNvSpPr>
          <p:nvPr>
            <p:ph type="sldNum" sz="quarter" idx="12"/>
          </p:nvPr>
        </p:nvSpPr>
        <p:spPr/>
        <p:txBody>
          <a:bodyPr/>
          <a:lstStyle/>
          <a:p>
            <a:fld id="{BA258971-2581-1140-A045-EF224496870B}" type="slidenum">
              <a:rPr lang="en-US" smtClean="0"/>
              <a:t>23</a:t>
            </a:fld>
            <a:endParaRPr lang="en-US"/>
          </a:p>
        </p:txBody>
      </p:sp>
    </p:spTree>
    <p:extLst>
      <p:ext uri="{BB962C8B-B14F-4D97-AF65-F5344CB8AC3E}">
        <p14:creationId xmlns:p14="http://schemas.microsoft.com/office/powerpoint/2010/main" val="1801084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5691-836D-3A08-AF7F-C99DD56A8DB3}"/>
              </a:ext>
            </a:extLst>
          </p:cNvPr>
          <p:cNvSpPr>
            <a:spLocks noGrp="1"/>
          </p:cNvSpPr>
          <p:nvPr>
            <p:ph type="title"/>
          </p:nvPr>
        </p:nvSpPr>
        <p:spPr/>
        <p:txBody>
          <a:bodyPr/>
          <a:lstStyle/>
          <a:p>
            <a:r>
              <a:rPr lang="en-IT" dirty="0"/>
              <a:t>Cosa sta succedendo (2023)</a:t>
            </a:r>
          </a:p>
        </p:txBody>
      </p:sp>
      <p:sp>
        <p:nvSpPr>
          <p:cNvPr id="3" name="Content Placeholder 2">
            <a:extLst>
              <a:ext uri="{FF2B5EF4-FFF2-40B4-BE49-F238E27FC236}">
                <a16:creationId xmlns:a16="http://schemas.microsoft.com/office/drawing/2014/main" id="{208E7D48-4DE6-3927-A5E2-2701BB0F15B3}"/>
              </a:ext>
            </a:extLst>
          </p:cNvPr>
          <p:cNvSpPr>
            <a:spLocks noGrp="1"/>
          </p:cNvSpPr>
          <p:nvPr>
            <p:ph idx="1"/>
          </p:nvPr>
        </p:nvSpPr>
        <p:spPr/>
        <p:txBody>
          <a:bodyPr>
            <a:normAutofit fontScale="92500"/>
          </a:bodyPr>
          <a:lstStyle/>
          <a:p>
            <a:r>
              <a:rPr lang="en-IT" dirty="0"/>
              <a:t>In Italia CRUI spinge fortissimo contratti Publish and read (che trasformano poco)</a:t>
            </a:r>
          </a:p>
          <a:p>
            <a:r>
              <a:rPr lang="en-GB" dirty="0"/>
              <a:t>I </a:t>
            </a:r>
            <a:r>
              <a:rPr lang="en-GB" dirty="0" err="1"/>
              <a:t>costi</a:t>
            </a:r>
            <a:r>
              <a:rPr lang="en-GB" dirty="0"/>
              <a:t> </a:t>
            </a:r>
            <a:r>
              <a:rPr lang="en-GB" dirty="0" err="1"/>
              <a:t>degli</a:t>
            </a:r>
            <a:r>
              <a:rPr lang="en-IT" dirty="0"/>
              <a:t> APC non sembrano scendere ma si cominciano a monitorare  (CoPER, CRUI, CODIGER, CODAU)</a:t>
            </a:r>
          </a:p>
          <a:p>
            <a:r>
              <a:rPr lang="en-IT" dirty="0"/>
              <a:t>INFN inizia ad aderire ai contratti P&amp;R</a:t>
            </a:r>
          </a:p>
          <a:p>
            <a:pPr lvl="1"/>
            <a:r>
              <a:rPr lang="en-GB" dirty="0"/>
              <a:t>D</a:t>
            </a:r>
            <a:r>
              <a:rPr lang="en-IT" dirty="0"/>
              <a:t>al 2023.01.01 IOP (JINST, JCAP, etc)</a:t>
            </a:r>
          </a:p>
          <a:p>
            <a:pPr lvl="1"/>
            <a:r>
              <a:rPr lang="en-IT" dirty="0"/>
              <a:t>Elsevier, AIP, APS, AAAS in arrivo</a:t>
            </a:r>
          </a:p>
          <a:p>
            <a:pPr lvl="1"/>
            <a:r>
              <a:rPr lang="en-IT" dirty="0"/>
              <a:t>Springer, IEEE sembrano troppo onerose</a:t>
            </a:r>
          </a:p>
          <a:p>
            <a:r>
              <a:rPr lang="en-IT" dirty="0"/>
              <a:t>Nuovi editori conquistano quote (MDPI, Frontier)</a:t>
            </a:r>
          </a:p>
          <a:p>
            <a:r>
              <a:rPr lang="en-IT" dirty="0"/>
              <a:t>INFN: disciplinare, archivio, sito web openscience </a:t>
            </a:r>
            <a:r>
              <a:rPr lang="en-IT" sz="1400" dirty="0"/>
              <a:t>(In costruzione)</a:t>
            </a:r>
          </a:p>
          <a:p>
            <a:r>
              <a:rPr lang="en-IT" dirty="0"/>
              <a:t>Gruppo di lavoro CoPER openscience coordinato da INFN e INGV</a:t>
            </a:r>
          </a:p>
          <a:p>
            <a:r>
              <a:rPr lang="en-IT" dirty="0"/>
              <a:t>Iniziativa verso il diamond OA</a:t>
            </a:r>
          </a:p>
          <a:p>
            <a:pPr lvl="1"/>
            <a:r>
              <a:rPr lang="en-US" sz="900" b="0" i="0" u="none" strike="noStrike" dirty="0">
                <a:solidFill>
                  <a:srgbClr val="1155CC"/>
                </a:solidFill>
                <a:effectLst/>
                <a:latin typeface="Optima" panose="02000503060000020004" pitchFamily="2" charset="0"/>
                <a:hlinkClick r:id="rId2"/>
              </a:rPr>
              <a:t>https://www.scienceeurope.org/our-resources/action-plan-for-diamond-open-access/</a:t>
            </a:r>
            <a:br>
              <a:rPr lang="en-US" dirty="0"/>
            </a:br>
            <a:endParaRPr lang="en-IT" dirty="0">
              <a:highlight>
                <a:srgbClr val="FFFF00"/>
              </a:highlight>
            </a:endParaRPr>
          </a:p>
          <a:p>
            <a:endParaRPr lang="en-IT" dirty="0"/>
          </a:p>
        </p:txBody>
      </p:sp>
      <p:sp>
        <p:nvSpPr>
          <p:cNvPr id="4" name="Footer Placeholder 3">
            <a:extLst>
              <a:ext uri="{FF2B5EF4-FFF2-40B4-BE49-F238E27FC236}">
                <a16:creationId xmlns:a16="http://schemas.microsoft.com/office/drawing/2014/main" id="{8B9DF85B-7840-185A-81EC-831DC6099E83}"/>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315A515A-A6AD-4043-FB85-BE677DE67235}"/>
              </a:ext>
            </a:extLst>
          </p:cNvPr>
          <p:cNvSpPr>
            <a:spLocks noGrp="1"/>
          </p:cNvSpPr>
          <p:nvPr>
            <p:ph type="sldNum" sz="quarter" idx="12"/>
          </p:nvPr>
        </p:nvSpPr>
        <p:spPr/>
        <p:txBody>
          <a:bodyPr/>
          <a:lstStyle/>
          <a:p>
            <a:fld id="{BA258971-2581-1140-A045-EF224496870B}" type="slidenum">
              <a:rPr lang="en-US" smtClean="0"/>
              <a:t>24</a:t>
            </a:fld>
            <a:endParaRPr lang="en-US"/>
          </a:p>
        </p:txBody>
      </p:sp>
    </p:spTree>
    <p:extLst>
      <p:ext uri="{BB962C8B-B14F-4D97-AF65-F5344CB8AC3E}">
        <p14:creationId xmlns:p14="http://schemas.microsoft.com/office/powerpoint/2010/main" val="3077220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D23CE-AE8A-6D40-9192-33E9B85F835A}"/>
              </a:ext>
            </a:extLst>
          </p:cNvPr>
          <p:cNvSpPr>
            <a:spLocks noGrp="1"/>
          </p:cNvSpPr>
          <p:nvPr>
            <p:ph type="title"/>
          </p:nvPr>
        </p:nvSpPr>
        <p:spPr>
          <a:xfrm>
            <a:off x="457200" y="79429"/>
            <a:ext cx="7620000" cy="1143000"/>
          </a:xfrm>
        </p:spPr>
        <p:txBody>
          <a:bodyPr/>
          <a:lstStyle/>
          <a:p>
            <a:r>
              <a:rPr lang="en-IT" dirty="0"/>
              <a:t>Open Science Networking</a:t>
            </a:r>
            <a:br>
              <a:rPr lang="en-IT" dirty="0"/>
            </a:br>
            <a:r>
              <a:rPr lang="en-IT" sz="2800" i="1" dirty="0"/>
              <a:t>un approccio bottom-up</a:t>
            </a:r>
            <a:endParaRPr lang="en-IT" i="1" dirty="0"/>
          </a:p>
        </p:txBody>
      </p:sp>
      <p:sp>
        <p:nvSpPr>
          <p:cNvPr id="4" name="Footer Placeholder 3">
            <a:extLst>
              <a:ext uri="{FF2B5EF4-FFF2-40B4-BE49-F238E27FC236}">
                <a16:creationId xmlns:a16="http://schemas.microsoft.com/office/drawing/2014/main" id="{E345B7CD-4A37-8845-AA82-02C234B5F87E}"/>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CFD44458-6892-644B-8197-3E30CA69472C}"/>
              </a:ext>
            </a:extLst>
          </p:cNvPr>
          <p:cNvSpPr>
            <a:spLocks noGrp="1"/>
          </p:cNvSpPr>
          <p:nvPr>
            <p:ph type="sldNum" sz="quarter" idx="12"/>
          </p:nvPr>
        </p:nvSpPr>
        <p:spPr/>
        <p:txBody>
          <a:bodyPr/>
          <a:lstStyle/>
          <a:p>
            <a:fld id="{BA258971-2581-1140-A045-EF224496870B}" type="slidenum">
              <a:rPr lang="en-US" smtClean="0"/>
              <a:t>25</a:t>
            </a:fld>
            <a:endParaRPr lang="en-US"/>
          </a:p>
        </p:txBody>
      </p:sp>
      <p:graphicFrame>
        <p:nvGraphicFramePr>
          <p:cNvPr id="12" name="Content Placeholder 11">
            <a:extLst>
              <a:ext uri="{FF2B5EF4-FFF2-40B4-BE49-F238E27FC236}">
                <a16:creationId xmlns:a16="http://schemas.microsoft.com/office/drawing/2014/main" id="{32957E27-301E-CE4F-9BCE-32DFC5CEF09C}"/>
              </a:ext>
            </a:extLst>
          </p:cNvPr>
          <p:cNvGraphicFramePr>
            <a:graphicFrameLocks noGrp="1"/>
          </p:cNvGraphicFramePr>
          <p:nvPr>
            <p:ph idx="1"/>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B087DBC9-BE56-734A-9F95-18C14A1A8B7B}"/>
              </a:ext>
            </a:extLst>
          </p:cNvPr>
          <p:cNvPicPr>
            <a:picLocks noChangeAspect="1"/>
          </p:cNvPicPr>
          <p:nvPr/>
        </p:nvPicPr>
        <p:blipFill>
          <a:blip r:embed="rId7"/>
          <a:stretch>
            <a:fillRect/>
          </a:stretch>
        </p:blipFill>
        <p:spPr>
          <a:xfrm>
            <a:off x="137289" y="3251468"/>
            <a:ext cx="1470331" cy="395858"/>
          </a:xfrm>
          <a:prstGeom prst="rect">
            <a:avLst/>
          </a:prstGeom>
        </p:spPr>
      </p:pic>
      <p:pic>
        <p:nvPicPr>
          <p:cNvPr id="8" name="Picture 7">
            <a:extLst>
              <a:ext uri="{FF2B5EF4-FFF2-40B4-BE49-F238E27FC236}">
                <a16:creationId xmlns:a16="http://schemas.microsoft.com/office/drawing/2014/main" id="{9D058B0F-8C2D-4446-AC9A-2B874C181E3A}"/>
              </a:ext>
            </a:extLst>
          </p:cNvPr>
          <p:cNvPicPr>
            <a:picLocks noChangeAspect="1"/>
          </p:cNvPicPr>
          <p:nvPr/>
        </p:nvPicPr>
        <p:blipFill>
          <a:blip r:embed="rId8"/>
          <a:stretch>
            <a:fillRect/>
          </a:stretch>
        </p:blipFill>
        <p:spPr>
          <a:xfrm>
            <a:off x="4777483" y="3181392"/>
            <a:ext cx="1006438" cy="475771"/>
          </a:xfrm>
          <a:prstGeom prst="rect">
            <a:avLst/>
          </a:prstGeom>
        </p:spPr>
      </p:pic>
      <p:pic>
        <p:nvPicPr>
          <p:cNvPr id="10" name="Graphic 9">
            <a:extLst>
              <a:ext uri="{FF2B5EF4-FFF2-40B4-BE49-F238E27FC236}">
                <a16:creationId xmlns:a16="http://schemas.microsoft.com/office/drawing/2014/main" id="{2311E3D5-9333-BD45-89C7-5C08DD2744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46816" y="4119937"/>
            <a:ext cx="1378834" cy="974580"/>
          </a:xfrm>
          <a:prstGeom prst="rect">
            <a:avLst/>
          </a:prstGeom>
        </p:spPr>
      </p:pic>
    </p:spTree>
    <p:extLst>
      <p:ext uri="{BB962C8B-B14F-4D97-AF65-F5344CB8AC3E}">
        <p14:creationId xmlns:p14="http://schemas.microsoft.com/office/powerpoint/2010/main" val="419353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6">
            <a:extLst>
              <a:ext uri="{FF2B5EF4-FFF2-40B4-BE49-F238E27FC236}">
                <a16:creationId xmlns:a16="http://schemas.microsoft.com/office/drawing/2014/main" id="{5E4A4E59-4FBA-5577-CD04-EA69F3FCBD07}"/>
              </a:ext>
            </a:extLst>
          </p:cNvPr>
          <p:cNvPicPr>
            <a:picLocks noChangeAspect="1"/>
          </p:cNvPicPr>
          <p:nvPr/>
        </p:nvPicPr>
        <p:blipFill rotWithShape="1">
          <a:blip r:embed="rId2"/>
          <a:srcRect l="14661" t="69178" r="15233" b="18910"/>
          <a:stretch/>
        </p:blipFill>
        <p:spPr>
          <a:xfrm>
            <a:off x="184201" y="3560815"/>
            <a:ext cx="5640512" cy="872838"/>
          </a:xfrm>
          <a:prstGeom prst="rect">
            <a:avLst/>
          </a:prstGeom>
        </p:spPr>
      </p:pic>
      <p:sp>
        <p:nvSpPr>
          <p:cNvPr id="2" name="Title 1">
            <a:extLst>
              <a:ext uri="{FF2B5EF4-FFF2-40B4-BE49-F238E27FC236}">
                <a16:creationId xmlns:a16="http://schemas.microsoft.com/office/drawing/2014/main" id="{5A61913D-72A9-EBF7-72A9-12EF42E4F7C8}"/>
              </a:ext>
            </a:extLst>
          </p:cNvPr>
          <p:cNvSpPr>
            <a:spLocks noGrp="1"/>
          </p:cNvSpPr>
          <p:nvPr>
            <p:ph type="title"/>
          </p:nvPr>
        </p:nvSpPr>
        <p:spPr/>
        <p:txBody>
          <a:bodyPr/>
          <a:lstStyle/>
          <a:p>
            <a:endParaRPr lang="en-IT" dirty="0"/>
          </a:p>
        </p:txBody>
      </p:sp>
      <p:pic>
        <p:nvPicPr>
          <p:cNvPr id="7" name="Content Placeholder 6">
            <a:extLst>
              <a:ext uri="{FF2B5EF4-FFF2-40B4-BE49-F238E27FC236}">
                <a16:creationId xmlns:a16="http://schemas.microsoft.com/office/drawing/2014/main" id="{4EFF3E72-B646-71A4-09F8-B9B45552BD75}"/>
              </a:ext>
            </a:extLst>
          </p:cNvPr>
          <p:cNvPicPr>
            <a:picLocks noGrp="1" noChangeAspect="1"/>
          </p:cNvPicPr>
          <p:nvPr>
            <p:ph idx="1"/>
          </p:nvPr>
        </p:nvPicPr>
        <p:blipFill rotWithShape="1">
          <a:blip r:embed="rId2"/>
          <a:srcRect l="14661" t="2397" r="15233" b="68264"/>
          <a:stretch/>
        </p:blipFill>
        <p:spPr>
          <a:xfrm>
            <a:off x="43917" y="274638"/>
            <a:ext cx="5640512" cy="2149710"/>
          </a:xfrm>
        </p:spPr>
      </p:pic>
      <p:sp>
        <p:nvSpPr>
          <p:cNvPr id="4" name="Footer Placeholder 3">
            <a:extLst>
              <a:ext uri="{FF2B5EF4-FFF2-40B4-BE49-F238E27FC236}">
                <a16:creationId xmlns:a16="http://schemas.microsoft.com/office/drawing/2014/main" id="{E90EA9B9-3DFA-DBDA-6F23-099A36BE0A39}"/>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C2A74769-E177-478A-9A33-9BB168889FB1}"/>
              </a:ext>
            </a:extLst>
          </p:cNvPr>
          <p:cNvSpPr>
            <a:spLocks noGrp="1"/>
          </p:cNvSpPr>
          <p:nvPr>
            <p:ph type="sldNum" sz="quarter" idx="12"/>
          </p:nvPr>
        </p:nvSpPr>
        <p:spPr/>
        <p:txBody>
          <a:bodyPr/>
          <a:lstStyle/>
          <a:p>
            <a:fld id="{BA258971-2581-1140-A045-EF224496870B}" type="slidenum">
              <a:rPr lang="en-US" smtClean="0"/>
              <a:t>26</a:t>
            </a:fld>
            <a:endParaRPr lang="en-US"/>
          </a:p>
        </p:txBody>
      </p:sp>
      <p:sp>
        <p:nvSpPr>
          <p:cNvPr id="8" name="TextBox 7">
            <a:extLst>
              <a:ext uri="{FF2B5EF4-FFF2-40B4-BE49-F238E27FC236}">
                <a16:creationId xmlns:a16="http://schemas.microsoft.com/office/drawing/2014/main" id="{C6ED907B-06E5-4194-F263-88F37BA58D01}"/>
              </a:ext>
            </a:extLst>
          </p:cNvPr>
          <p:cNvSpPr txBox="1"/>
          <p:nvPr/>
        </p:nvSpPr>
        <p:spPr>
          <a:xfrm>
            <a:off x="1767155" y="237456"/>
            <a:ext cx="4553619" cy="369332"/>
          </a:xfrm>
          <a:prstGeom prst="rect">
            <a:avLst/>
          </a:prstGeom>
          <a:noFill/>
        </p:spPr>
        <p:txBody>
          <a:bodyPr wrap="none" rtlCol="0">
            <a:spAutoFit/>
          </a:bodyPr>
          <a:lstStyle/>
          <a:p>
            <a:r>
              <a:rPr lang="en-GB" dirty="0"/>
              <a:t>https://</a:t>
            </a:r>
            <a:r>
              <a:rPr lang="en-GB" dirty="0" err="1"/>
              <a:t>home.infn.it</a:t>
            </a:r>
            <a:r>
              <a:rPr lang="en-GB" dirty="0"/>
              <a:t>/</a:t>
            </a:r>
            <a:r>
              <a:rPr lang="en-GB" dirty="0" err="1"/>
              <a:t>conper</a:t>
            </a:r>
            <a:r>
              <a:rPr lang="en-GB" dirty="0"/>
              <a:t>/</a:t>
            </a:r>
            <a:r>
              <a:rPr lang="en-GB" dirty="0" err="1"/>
              <a:t>openscience.html</a:t>
            </a:r>
            <a:endParaRPr lang="en-IT" dirty="0"/>
          </a:p>
        </p:txBody>
      </p:sp>
      <p:sp>
        <p:nvSpPr>
          <p:cNvPr id="10" name="TextBox 9">
            <a:extLst>
              <a:ext uri="{FF2B5EF4-FFF2-40B4-BE49-F238E27FC236}">
                <a16:creationId xmlns:a16="http://schemas.microsoft.com/office/drawing/2014/main" id="{2F97609A-2BF5-4905-5A2E-5547DA52233D}"/>
              </a:ext>
            </a:extLst>
          </p:cNvPr>
          <p:cNvSpPr txBox="1"/>
          <p:nvPr/>
        </p:nvSpPr>
        <p:spPr>
          <a:xfrm rot="1166692">
            <a:off x="3304083" y="2543582"/>
            <a:ext cx="4931158" cy="1415772"/>
          </a:xfrm>
          <a:prstGeom prst="rect">
            <a:avLst/>
          </a:prstGeom>
          <a:noFill/>
          <a:ln w="31750">
            <a:solidFill>
              <a:schemeClr val="accent1"/>
            </a:solidFill>
          </a:ln>
        </p:spPr>
        <p:txBody>
          <a:bodyPr wrap="none" rtlCol="0">
            <a:spAutoFit/>
          </a:bodyPr>
          <a:lstStyle/>
          <a:p>
            <a:pPr algn="ctr"/>
            <a:r>
              <a:rPr lang="en-IT" b="1" dirty="0"/>
              <a:t>PRIMO CONVEGNO</a:t>
            </a:r>
          </a:p>
          <a:p>
            <a:pPr algn="ctr"/>
            <a:r>
              <a:rPr lang="en-IT" b="1" dirty="0"/>
              <a:t>CNR, Roma</a:t>
            </a:r>
          </a:p>
          <a:p>
            <a:pPr algn="ctr"/>
            <a:r>
              <a:rPr lang="en-IT" b="1" dirty="0"/>
              <a:t>6-7 dicembre 2022</a:t>
            </a:r>
          </a:p>
          <a:p>
            <a:pPr algn="ctr"/>
            <a:r>
              <a:rPr lang="en-GB" sz="1400" b="1" i="0" u="none" strike="noStrike" dirty="0">
                <a:solidFill>
                  <a:srgbClr val="0099CC"/>
                </a:solidFill>
                <a:effectLst/>
                <a:latin typeface="Roboto Light" panose="020F0302020204030204" pitchFamily="34" charset="0"/>
                <a:hlinkClick r:id="rId3"/>
              </a:rPr>
              <a:t>https://agenda.infn.it/e/ConvegnoOpenscienceCoPER2022</a:t>
            </a:r>
            <a:endParaRPr lang="en-GB" sz="1400" b="1" i="0" u="none" strike="noStrike" dirty="0">
              <a:solidFill>
                <a:srgbClr val="555555"/>
              </a:solidFill>
              <a:effectLst/>
              <a:latin typeface="Roboto Light" panose="020F0302020204030204" pitchFamily="34" charset="0"/>
            </a:endParaRPr>
          </a:p>
          <a:p>
            <a:pPr algn="ctr"/>
            <a:endParaRPr lang="en-IT" b="1" dirty="0"/>
          </a:p>
        </p:txBody>
      </p:sp>
      <p:sp>
        <p:nvSpPr>
          <p:cNvPr id="12" name="Left Arrow 11">
            <a:extLst>
              <a:ext uri="{FF2B5EF4-FFF2-40B4-BE49-F238E27FC236}">
                <a16:creationId xmlns:a16="http://schemas.microsoft.com/office/drawing/2014/main" id="{03BC123F-9686-99C5-C9F6-EC931551535C}"/>
              </a:ext>
            </a:extLst>
          </p:cNvPr>
          <p:cNvSpPr/>
          <p:nvPr/>
        </p:nvSpPr>
        <p:spPr>
          <a:xfrm>
            <a:off x="1277951" y="370416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3" name="TextBox 12">
            <a:extLst>
              <a:ext uri="{FF2B5EF4-FFF2-40B4-BE49-F238E27FC236}">
                <a16:creationId xmlns:a16="http://schemas.microsoft.com/office/drawing/2014/main" id="{14FD83C1-081C-0650-4B16-AACEA4976F01}"/>
              </a:ext>
            </a:extLst>
          </p:cNvPr>
          <p:cNvSpPr txBox="1"/>
          <p:nvPr/>
        </p:nvSpPr>
        <p:spPr>
          <a:xfrm>
            <a:off x="2251609" y="3623437"/>
            <a:ext cx="3693512" cy="923330"/>
          </a:xfrm>
          <a:prstGeom prst="rect">
            <a:avLst/>
          </a:prstGeom>
          <a:noFill/>
        </p:spPr>
        <p:txBody>
          <a:bodyPr wrap="none" rtlCol="0">
            <a:spAutoFit/>
          </a:bodyPr>
          <a:lstStyle/>
          <a:p>
            <a:r>
              <a:rPr lang="en-IT" dirty="0">
                <a:highlight>
                  <a:srgbClr val="FFFF00"/>
                </a:highlight>
              </a:rPr>
              <a:t>Programma di lavoro basato sul PNSA</a:t>
            </a:r>
          </a:p>
          <a:p>
            <a:r>
              <a:rPr lang="en-IT" dirty="0">
                <a:highlight>
                  <a:srgbClr val="FFFF00"/>
                </a:highlight>
              </a:rPr>
              <a:t> e </a:t>
            </a:r>
          </a:p>
          <a:p>
            <a:r>
              <a:rPr lang="en-GB" dirty="0">
                <a:highlight>
                  <a:srgbClr val="FFFF00"/>
                </a:highlight>
              </a:rPr>
              <a:t>L</a:t>
            </a:r>
            <a:r>
              <a:rPr lang="en-IT" dirty="0">
                <a:highlight>
                  <a:srgbClr val="FFFF00"/>
                </a:highlight>
              </a:rPr>
              <a:t>inee guida monitoring APC</a:t>
            </a:r>
          </a:p>
        </p:txBody>
      </p:sp>
      <p:sp>
        <p:nvSpPr>
          <p:cNvPr id="11" name="TextBox 10">
            <a:extLst>
              <a:ext uri="{FF2B5EF4-FFF2-40B4-BE49-F238E27FC236}">
                <a16:creationId xmlns:a16="http://schemas.microsoft.com/office/drawing/2014/main" id="{113B345E-B9F0-CA68-F1CC-5F5EEDC4F7B3}"/>
              </a:ext>
            </a:extLst>
          </p:cNvPr>
          <p:cNvSpPr txBox="1"/>
          <p:nvPr/>
        </p:nvSpPr>
        <p:spPr>
          <a:xfrm rot="20918807">
            <a:off x="4497325" y="5246915"/>
            <a:ext cx="3307316" cy="1200329"/>
          </a:xfrm>
          <a:prstGeom prst="rect">
            <a:avLst/>
          </a:prstGeom>
          <a:noFill/>
          <a:ln w="31750">
            <a:solidFill>
              <a:schemeClr val="accent1"/>
            </a:solidFill>
          </a:ln>
        </p:spPr>
        <p:txBody>
          <a:bodyPr wrap="none" rtlCol="0">
            <a:spAutoFit/>
          </a:bodyPr>
          <a:lstStyle/>
          <a:p>
            <a:pPr algn="ctr"/>
            <a:r>
              <a:rPr lang="en-IT" b="1" dirty="0"/>
              <a:t>Censimento dei rappresentanti</a:t>
            </a:r>
          </a:p>
          <a:p>
            <a:pPr algn="ctr"/>
            <a:r>
              <a:rPr lang="en-GB" b="1" dirty="0"/>
              <a:t>O</a:t>
            </a:r>
            <a:r>
              <a:rPr lang="en-IT" b="1" dirty="0"/>
              <a:t>penscience degli EPR</a:t>
            </a:r>
          </a:p>
          <a:p>
            <a:pPr algn="ctr"/>
            <a:r>
              <a:rPr lang="en-GB" b="1" dirty="0" err="1"/>
              <a:t>lista</a:t>
            </a:r>
            <a:r>
              <a:rPr lang="en-GB" b="1" dirty="0"/>
              <a:t> e</a:t>
            </a:r>
            <a:r>
              <a:rPr lang="en-IT" b="1" dirty="0"/>
              <a:t>mail</a:t>
            </a:r>
          </a:p>
          <a:p>
            <a:pPr algn="ctr"/>
            <a:r>
              <a:rPr lang="en-GB" b="1" dirty="0">
                <a:hlinkClick r:id="rId4"/>
              </a:rPr>
              <a:t>c</a:t>
            </a:r>
            <a:r>
              <a:rPr lang="en-IT" b="1" dirty="0">
                <a:hlinkClick r:id="rId4"/>
              </a:rPr>
              <a:t>onper.openscience@lists.infn.it</a:t>
            </a:r>
            <a:endParaRPr lang="en-IT" b="1" dirty="0"/>
          </a:p>
        </p:txBody>
      </p:sp>
      <p:pic>
        <p:nvPicPr>
          <p:cNvPr id="6" name="Picture 5">
            <a:extLst>
              <a:ext uri="{FF2B5EF4-FFF2-40B4-BE49-F238E27FC236}">
                <a16:creationId xmlns:a16="http://schemas.microsoft.com/office/drawing/2014/main" id="{277AD782-2FB7-614C-7328-9F71D6FEC5B0}"/>
              </a:ext>
            </a:extLst>
          </p:cNvPr>
          <p:cNvPicPr>
            <a:picLocks noChangeAspect="1"/>
          </p:cNvPicPr>
          <p:nvPr/>
        </p:nvPicPr>
        <p:blipFill>
          <a:blip r:embed="rId5"/>
          <a:stretch>
            <a:fillRect/>
          </a:stretch>
        </p:blipFill>
        <p:spPr>
          <a:xfrm>
            <a:off x="184201" y="303499"/>
            <a:ext cx="1569801" cy="904126"/>
          </a:xfrm>
          <a:prstGeom prst="rect">
            <a:avLst/>
          </a:prstGeom>
        </p:spPr>
      </p:pic>
      <p:sp>
        <p:nvSpPr>
          <p:cNvPr id="3" name="TextBox 2">
            <a:extLst>
              <a:ext uri="{FF2B5EF4-FFF2-40B4-BE49-F238E27FC236}">
                <a16:creationId xmlns:a16="http://schemas.microsoft.com/office/drawing/2014/main" id="{4EFF8B20-1554-20AE-A4FF-0A2E570ECCE2}"/>
              </a:ext>
            </a:extLst>
          </p:cNvPr>
          <p:cNvSpPr txBox="1"/>
          <p:nvPr/>
        </p:nvSpPr>
        <p:spPr>
          <a:xfrm rot="20183751">
            <a:off x="194654" y="5722311"/>
            <a:ext cx="2795958" cy="430887"/>
          </a:xfrm>
          <a:prstGeom prst="rect">
            <a:avLst/>
          </a:prstGeom>
          <a:noFill/>
          <a:ln w="41275">
            <a:solidFill>
              <a:schemeClr val="accent1"/>
            </a:solidFill>
          </a:ln>
        </p:spPr>
        <p:txBody>
          <a:bodyPr wrap="none" rtlCol="0">
            <a:spAutoFit/>
          </a:bodyPr>
          <a:lstStyle/>
          <a:p>
            <a:pPr algn="ctr"/>
            <a:r>
              <a:rPr lang="en-IT" sz="1100" dirty="0"/>
              <a:t>Co-coordinatori </a:t>
            </a:r>
          </a:p>
          <a:p>
            <a:pPr algn="ctr"/>
            <a:r>
              <a:rPr lang="en-IT" sz="1100" dirty="0"/>
              <a:t>Bianco (INFN), Chiodetti (INGV), Locati (INGV)</a:t>
            </a:r>
          </a:p>
        </p:txBody>
      </p:sp>
      <p:sp>
        <p:nvSpPr>
          <p:cNvPr id="15" name="TextBox 14">
            <a:extLst>
              <a:ext uri="{FF2B5EF4-FFF2-40B4-BE49-F238E27FC236}">
                <a16:creationId xmlns:a16="http://schemas.microsoft.com/office/drawing/2014/main" id="{700D11EE-348D-20C6-0CBA-0AC7F081F253}"/>
              </a:ext>
            </a:extLst>
          </p:cNvPr>
          <p:cNvSpPr txBox="1"/>
          <p:nvPr/>
        </p:nvSpPr>
        <p:spPr>
          <a:xfrm rot="614943">
            <a:off x="1687085" y="4698448"/>
            <a:ext cx="3889719" cy="369332"/>
          </a:xfrm>
          <a:prstGeom prst="rect">
            <a:avLst/>
          </a:prstGeom>
          <a:noFill/>
          <a:ln>
            <a:solidFill>
              <a:schemeClr val="accent1"/>
            </a:solidFill>
          </a:ln>
        </p:spPr>
        <p:txBody>
          <a:bodyPr wrap="none" rtlCol="0">
            <a:spAutoFit/>
          </a:bodyPr>
          <a:lstStyle/>
          <a:p>
            <a:r>
              <a:rPr lang="en-IT" dirty="0"/>
              <a:t>Sinergia con Osservatorio OS della CRUI</a:t>
            </a:r>
          </a:p>
        </p:txBody>
      </p:sp>
      <p:sp>
        <p:nvSpPr>
          <p:cNvPr id="16" name="TextBox 15">
            <a:extLst>
              <a:ext uri="{FF2B5EF4-FFF2-40B4-BE49-F238E27FC236}">
                <a16:creationId xmlns:a16="http://schemas.microsoft.com/office/drawing/2014/main" id="{14312192-F646-53E7-1EF7-11A58084AA7E}"/>
              </a:ext>
            </a:extLst>
          </p:cNvPr>
          <p:cNvSpPr txBox="1"/>
          <p:nvPr/>
        </p:nvSpPr>
        <p:spPr>
          <a:xfrm>
            <a:off x="1697735" y="755238"/>
            <a:ext cx="6510180" cy="523220"/>
          </a:xfrm>
          <a:prstGeom prst="rect">
            <a:avLst/>
          </a:prstGeom>
          <a:noFill/>
        </p:spPr>
        <p:txBody>
          <a:bodyPr wrap="none" rtlCol="0">
            <a:spAutoFit/>
          </a:bodyPr>
          <a:lstStyle/>
          <a:p>
            <a:r>
              <a:rPr lang="en-IT" sz="2800" b="1" dirty="0"/>
              <a:t>Gruppo di lavoro Openscience della CoPER</a:t>
            </a:r>
          </a:p>
        </p:txBody>
      </p:sp>
    </p:spTree>
    <p:extLst>
      <p:ext uri="{BB962C8B-B14F-4D97-AF65-F5344CB8AC3E}">
        <p14:creationId xmlns:p14="http://schemas.microsoft.com/office/powerpoint/2010/main" val="1802333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C5E8-5C20-6823-7D86-CBBE2AF3A2EB}"/>
              </a:ext>
            </a:extLst>
          </p:cNvPr>
          <p:cNvSpPr>
            <a:spLocks noGrp="1"/>
          </p:cNvSpPr>
          <p:nvPr>
            <p:ph type="title"/>
          </p:nvPr>
        </p:nvSpPr>
        <p:spPr>
          <a:xfrm>
            <a:off x="457200" y="210620"/>
            <a:ext cx="7620000" cy="813017"/>
          </a:xfrm>
        </p:spPr>
        <p:txBody>
          <a:bodyPr/>
          <a:lstStyle/>
          <a:p>
            <a:r>
              <a:rPr lang="en-IT" sz="3200" b="1" dirty="0"/>
              <a:t>Come pubblicare nel 2023</a:t>
            </a:r>
            <a:br>
              <a:rPr lang="en-IT" sz="3200" dirty="0"/>
            </a:br>
            <a:r>
              <a:rPr lang="en-IT" sz="3200" dirty="0"/>
              <a:t> </a:t>
            </a:r>
            <a:r>
              <a:rPr lang="en-IT" sz="1800" i="1" dirty="0"/>
              <a:t>Una bozza collaborativa rivolta  a tutta la nostra comunità</a:t>
            </a:r>
            <a:endParaRPr lang="en-IT" sz="3200" i="1" dirty="0"/>
          </a:p>
        </p:txBody>
      </p:sp>
      <p:sp>
        <p:nvSpPr>
          <p:cNvPr id="3" name="Content Placeholder 2">
            <a:extLst>
              <a:ext uri="{FF2B5EF4-FFF2-40B4-BE49-F238E27FC236}">
                <a16:creationId xmlns:a16="http://schemas.microsoft.com/office/drawing/2014/main" id="{4E7B902F-3073-5336-32F7-1CC87B71702F}"/>
              </a:ext>
            </a:extLst>
          </p:cNvPr>
          <p:cNvSpPr>
            <a:spLocks noGrp="1"/>
          </p:cNvSpPr>
          <p:nvPr>
            <p:ph idx="1"/>
          </p:nvPr>
        </p:nvSpPr>
        <p:spPr>
          <a:xfrm>
            <a:off x="457200" y="1199506"/>
            <a:ext cx="7620000" cy="5447873"/>
          </a:xfrm>
        </p:spPr>
        <p:txBody>
          <a:bodyPr>
            <a:normAutofit fontScale="77500" lnSpcReduction="20000"/>
          </a:bodyPr>
          <a:lstStyle/>
          <a:p>
            <a:pPr marL="571500" indent="-457200">
              <a:buFont typeface="+mj-lt"/>
              <a:buAutoNum type="arabicPeriod"/>
            </a:pPr>
            <a:r>
              <a:rPr lang="en-IT" dirty="0"/>
              <a:t>Depositare ogni prodotto (preprint, dati, immagini, software, etc) nell’ archivio oppure, quando appropriato, negli archivi di soggetto aperti che rilascino un DOI (arXiv, etc);</a:t>
            </a:r>
          </a:p>
          <a:p>
            <a:pPr marL="571500" indent="-457200">
              <a:buFont typeface="+mj-lt"/>
              <a:buAutoNum type="arabicPeriod"/>
            </a:pPr>
            <a:r>
              <a:rPr lang="en-IT" dirty="0"/>
              <a:t>Prediligere il greenOA: scelta di rivista senza pagamento APC, deposito della AAM su archivio oppure arXiv;</a:t>
            </a:r>
          </a:p>
          <a:p>
            <a:pPr marL="868680" lvl="1" indent="-457200">
              <a:buFont typeface="+mj-lt"/>
              <a:buAutoNum type="arabicPeriod"/>
            </a:pPr>
            <a:r>
              <a:rPr lang="en-GB" dirty="0"/>
              <a:t>Il </a:t>
            </a:r>
            <a:r>
              <a:rPr lang="en-IT" dirty="0"/>
              <a:t>database SHERPA-ROMEO può essere </a:t>
            </a:r>
            <a:r>
              <a:rPr lang="en-IT"/>
              <a:t>di aiuto</a:t>
            </a:r>
            <a:endParaRPr lang="en-IT" dirty="0"/>
          </a:p>
          <a:p>
            <a:pPr marL="868680" lvl="1" indent="-457200">
              <a:buFont typeface="+mj-lt"/>
              <a:buAutoNum type="arabicPeriod"/>
            </a:pPr>
            <a:r>
              <a:rPr lang="en-IT" dirty="0"/>
              <a:t>Consultare il Copyright Transfer Agreement della rivista selezionata</a:t>
            </a:r>
          </a:p>
          <a:p>
            <a:pPr marL="571500" indent="-457200">
              <a:buFont typeface="+mj-lt"/>
              <a:buAutoNum type="arabicPeriod"/>
            </a:pPr>
            <a:r>
              <a:rPr lang="en-IT" dirty="0"/>
              <a:t>Mai cedere </a:t>
            </a:r>
            <a:r>
              <a:rPr lang="en-GB" dirty="0"/>
              <a:t>i</a:t>
            </a:r>
            <a:r>
              <a:rPr lang="en-IT" dirty="0"/>
              <a:t> diritti sulla AAM: sono di proprietà dell’INFN;</a:t>
            </a:r>
          </a:p>
          <a:p>
            <a:pPr marL="571500" indent="-457200">
              <a:buFont typeface="+mj-lt"/>
              <a:buAutoNum type="arabicPeriod"/>
            </a:pPr>
            <a:r>
              <a:rPr lang="en-IT" dirty="0"/>
              <a:t>In alternativa al greenOA:</a:t>
            </a:r>
          </a:p>
          <a:p>
            <a:pPr marL="868680" lvl="1" indent="-457200">
              <a:buFont typeface="+mj-lt"/>
              <a:buAutoNum type="arabicPeriod"/>
            </a:pPr>
            <a:r>
              <a:rPr lang="en-IT" dirty="0"/>
              <a:t>Pubblicare su riviste scoap3.org (hep-ex, hep-th, hep-lat, hep-ph);</a:t>
            </a:r>
          </a:p>
          <a:p>
            <a:pPr marL="868680" lvl="1" indent="-457200">
              <a:buFont typeface="+mj-lt"/>
              <a:buAutoNum type="arabicPeriod"/>
            </a:pPr>
            <a:r>
              <a:rPr lang="en-IT" dirty="0"/>
              <a:t>Pubblicare su </a:t>
            </a:r>
            <a:r>
              <a:rPr lang="en-IT" sz="2100" dirty="0"/>
              <a:t>riviste incluse nei contratti nazionali Publish&amp;Read: IOP (JINST, JCAP, etc), altri (Elsevier, APS, AIP, AAAS) in negoziazione;</a:t>
            </a:r>
          </a:p>
          <a:p>
            <a:pPr marL="868680" lvl="1" indent="-457200">
              <a:buFont typeface="+mj-lt"/>
              <a:buAutoNum type="arabicPeriod"/>
            </a:pPr>
            <a:r>
              <a:rPr lang="en-IT" sz="2100" dirty="0"/>
              <a:t>Pubblica con Open Research Europe </a:t>
            </a:r>
            <a:r>
              <a:rPr lang="en-GB" sz="2100" dirty="0" err="1"/>
              <a:t>i</a:t>
            </a:r>
            <a:r>
              <a:rPr lang="en-IT" sz="2100" dirty="0"/>
              <a:t> risultati del tuo progetto EU</a:t>
            </a:r>
          </a:p>
          <a:p>
            <a:pPr lvl="2"/>
            <a:r>
              <a:rPr lang="en-GB" sz="1900" dirty="0"/>
              <a:t>https://open-research-</a:t>
            </a:r>
            <a:r>
              <a:rPr lang="en-GB" sz="1900" dirty="0" err="1"/>
              <a:t>europe.ec.europa.eu</a:t>
            </a:r>
            <a:endParaRPr lang="en-IT" dirty="0"/>
          </a:p>
          <a:p>
            <a:pPr marL="868680" lvl="1" indent="-457200">
              <a:buFont typeface="+mj-lt"/>
              <a:buAutoNum type="arabicPeriod"/>
            </a:pPr>
            <a:r>
              <a:rPr lang="en-IT" dirty="0"/>
              <a:t>Seleziona una rivista non predatoria</a:t>
            </a:r>
          </a:p>
          <a:p>
            <a:pPr marL="1234440" lvl="2" indent="-457200">
              <a:buFont typeface="+mj-lt"/>
              <a:buAutoNum type="arabicPeriod"/>
            </a:pPr>
            <a:r>
              <a:rPr lang="en-IT" dirty="0"/>
              <a:t>Indicizzata su WOS oppure SCOPUS</a:t>
            </a:r>
          </a:p>
          <a:p>
            <a:pPr marL="1234440" lvl="2" indent="-457200">
              <a:buFont typeface="+mj-lt"/>
              <a:buAutoNum type="arabicPeriod"/>
            </a:pPr>
            <a:r>
              <a:rPr lang="en-IT" dirty="0"/>
              <a:t>Presente nel database Journal Checker Tool di cOAlitionS</a:t>
            </a:r>
            <a:endParaRPr lang="en-IT" dirty="0">
              <a:highlight>
                <a:srgbClr val="FFFF00"/>
              </a:highlight>
            </a:endParaRPr>
          </a:p>
          <a:p>
            <a:pPr marL="1234440" lvl="2" indent="-457200">
              <a:buFont typeface="+mj-lt"/>
              <a:buAutoNum type="arabicPeriod"/>
            </a:pPr>
            <a:r>
              <a:rPr lang="en-IT" dirty="0"/>
              <a:t>Presente nel database DOAJ</a:t>
            </a:r>
            <a:endParaRPr lang="en-IT" dirty="0">
              <a:highlight>
                <a:srgbClr val="FFFF00"/>
              </a:highlight>
            </a:endParaRPr>
          </a:p>
          <a:p>
            <a:pPr marL="1234440" lvl="2" indent="-457200">
              <a:buFont typeface="+mj-lt"/>
              <a:buAutoNum type="arabicPeriod"/>
            </a:pPr>
            <a:r>
              <a:rPr lang="en-IT" dirty="0"/>
              <a:t>N</a:t>
            </a:r>
            <a:r>
              <a:rPr lang="en-GB" dirty="0"/>
              <a:t>o</a:t>
            </a:r>
            <a:r>
              <a:rPr lang="en-IT" dirty="0"/>
              <a:t>n presente in varie blacklist</a:t>
            </a:r>
          </a:p>
          <a:p>
            <a:pPr marL="1234440" lvl="2" indent="-457200">
              <a:buFont typeface="+mj-lt"/>
              <a:buAutoNum type="arabicPeriod"/>
            </a:pPr>
            <a:r>
              <a:rPr lang="en-IT" dirty="0"/>
              <a:t>Che aderisce al Committee on Publication Ethics (COPE)</a:t>
            </a:r>
          </a:p>
          <a:p>
            <a:pPr marL="1234440" lvl="2" indent="-457200">
              <a:buFont typeface="+mj-lt"/>
              <a:buAutoNum type="arabicPeriod"/>
            </a:pPr>
            <a:r>
              <a:rPr lang="en-IT" dirty="0"/>
              <a:t>Con comitato editoriale formato da colleghi conosciuti</a:t>
            </a:r>
          </a:p>
          <a:p>
            <a:pPr marL="1234440" lvl="2" indent="-457200">
              <a:buFont typeface="+mj-lt"/>
              <a:buAutoNum type="arabicPeriod"/>
            </a:pPr>
            <a:r>
              <a:rPr lang="en-IT" dirty="0"/>
              <a:t>Che richiede un APC nella media del mercato (1000-2000 EUR)</a:t>
            </a:r>
          </a:p>
          <a:p>
            <a:pPr marL="571500" indent="-457200">
              <a:buFont typeface="+mj-lt"/>
              <a:buAutoNum type="arabicPeriod"/>
            </a:pPr>
            <a:r>
              <a:rPr lang="en-IT" i="1" dirty="0"/>
              <a:t>(continua)</a:t>
            </a:r>
          </a:p>
          <a:p>
            <a:endParaRPr lang="en-IT" dirty="0"/>
          </a:p>
        </p:txBody>
      </p:sp>
      <p:sp>
        <p:nvSpPr>
          <p:cNvPr id="4" name="Footer Placeholder 3">
            <a:extLst>
              <a:ext uri="{FF2B5EF4-FFF2-40B4-BE49-F238E27FC236}">
                <a16:creationId xmlns:a16="http://schemas.microsoft.com/office/drawing/2014/main" id="{F0F68B20-1060-A87D-73CA-748261356E86}"/>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156B803E-5404-2DDB-A2EC-54C9EC3C8673}"/>
              </a:ext>
            </a:extLst>
          </p:cNvPr>
          <p:cNvSpPr>
            <a:spLocks noGrp="1"/>
          </p:cNvSpPr>
          <p:nvPr>
            <p:ph type="sldNum" sz="quarter" idx="12"/>
          </p:nvPr>
        </p:nvSpPr>
        <p:spPr/>
        <p:txBody>
          <a:bodyPr/>
          <a:lstStyle/>
          <a:p>
            <a:fld id="{BA258971-2581-1140-A045-EF224496870B}" type="slidenum">
              <a:rPr lang="en-US" smtClean="0"/>
              <a:t>27</a:t>
            </a:fld>
            <a:endParaRPr lang="en-US"/>
          </a:p>
        </p:txBody>
      </p:sp>
    </p:spTree>
    <p:extLst>
      <p:ext uri="{BB962C8B-B14F-4D97-AF65-F5344CB8AC3E}">
        <p14:creationId xmlns:p14="http://schemas.microsoft.com/office/powerpoint/2010/main" val="2622490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6AAD-273A-6D7C-32A3-43F5FACAFBB5}"/>
              </a:ext>
            </a:extLst>
          </p:cNvPr>
          <p:cNvSpPr>
            <a:spLocks noGrp="1"/>
          </p:cNvSpPr>
          <p:nvPr>
            <p:ph type="title"/>
          </p:nvPr>
        </p:nvSpPr>
        <p:spPr/>
        <p:txBody>
          <a:bodyPr/>
          <a:lstStyle/>
          <a:p>
            <a:r>
              <a:rPr lang="en-IT" b="1" dirty="0"/>
              <a:t>Conclusioni</a:t>
            </a:r>
          </a:p>
        </p:txBody>
      </p:sp>
      <p:sp>
        <p:nvSpPr>
          <p:cNvPr id="3" name="Content Placeholder 2">
            <a:extLst>
              <a:ext uri="{FF2B5EF4-FFF2-40B4-BE49-F238E27FC236}">
                <a16:creationId xmlns:a16="http://schemas.microsoft.com/office/drawing/2014/main" id="{EE9423C9-BDA8-EF1C-DF87-6CA654F3F702}"/>
              </a:ext>
            </a:extLst>
          </p:cNvPr>
          <p:cNvSpPr>
            <a:spLocks noGrp="1"/>
          </p:cNvSpPr>
          <p:nvPr>
            <p:ph idx="1"/>
          </p:nvPr>
        </p:nvSpPr>
        <p:spPr/>
        <p:txBody>
          <a:bodyPr>
            <a:normAutofit fontScale="92500" lnSpcReduction="10000"/>
          </a:bodyPr>
          <a:lstStyle/>
          <a:p>
            <a:r>
              <a:rPr lang="en-IT" dirty="0"/>
              <a:t>Finalmente pubblicato il Piano Nazionale Scienza Aperta</a:t>
            </a:r>
          </a:p>
          <a:p>
            <a:pPr lvl="1"/>
            <a:r>
              <a:rPr lang="en-GB" dirty="0"/>
              <a:t>m</a:t>
            </a:r>
            <a:r>
              <a:rPr lang="en-IT" dirty="0"/>
              <a:t>a non definisce le risorse con le quali attuare gli obiettivi</a:t>
            </a:r>
          </a:p>
          <a:p>
            <a:r>
              <a:rPr lang="en-IT" dirty="0"/>
              <a:t>Gli EPR si sono organizzati (Gruppo di lavoro openscience) sinergicamente alla CRUI</a:t>
            </a:r>
          </a:p>
          <a:p>
            <a:pPr lvl="1"/>
            <a:r>
              <a:rPr lang="en-GB" dirty="0"/>
              <a:t>https://</a:t>
            </a:r>
            <a:r>
              <a:rPr lang="en-GB" dirty="0" err="1"/>
              <a:t>home.infn.it</a:t>
            </a:r>
            <a:r>
              <a:rPr lang="en-GB" dirty="0"/>
              <a:t>/</a:t>
            </a:r>
            <a:r>
              <a:rPr lang="en-GB" dirty="0" err="1"/>
              <a:t>conper</a:t>
            </a:r>
            <a:r>
              <a:rPr lang="en-GB" dirty="0"/>
              <a:t>/</a:t>
            </a:r>
            <a:r>
              <a:rPr lang="en-GB" dirty="0" err="1"/>
              <a:t>openscience.html</a:t>
            </a:r>
            <a:endParaRPr lang="en-IT" dirty="0">
              <a:highlight>
                <a:srgbClr val="FFFF00"/>
              </a:highlight>
            </a:endParaRPr>
          </a:p>
          <a:p>
            <a:r>
              <a:rPr lang="en-IT" dirty="0"/>
              <a:t>Il nodo è la valutazione</a:t>
            </a:r>
          </a:p>
          <a:p>
            <a:pPr lvl="1"/>
            <a:r>
              <a:rPr lang="en-IT" dirty="0"/>
              <a:t>Iniziativa UE </a:t>
            </a:r>
            <a:r>
              <a:rPr lang="en-IT" i="1" dirty="0"/>
              <a:t>Agreement on Reforming Research Evaluation</a:t>
            </a:r>
            <a:endParaRPr lang="en-IT" i="1" dirty="0">
              <a:highlight>
                <a:srgbClr val="FFFF00"/>
              </a:highlight>
            </a:endParaRPr>
          </a:p>
          <a:p>
            <a:r>
              <a:rPr lang="en-IT" dirty="0"/>
              <a:t>Monitoring del mercato degli APC</a:t>
            </a:r>
          </a:p>
          <a:p>
            <a:pPr lvl="1"/>
            <a:r>
              <a:rPr lang="en-GB" dirty="0"/>
              <a:t>I</a:t>
            </a:r>
            <a:r>
              <a:rPr lang="en-IT" dirty="0"/>
              <a:t>n corso CRUI-CODAU-CoPER-CODIGER</a:t>
            </a:r>
          </a:p>
          <a:p>
            <a:r>
              <a:rPr lang="en-IT" dirty="0"/>
              <a:t>Archivio INFN operativo da tempo</a:t>
            </a:r>
          </a:p>
          <a:p>
            <a:pPr lvl="1"/>
            <a:r>
              <a:rPr lang="en-GB" dirty="0">
                <a:latin typeface="Courier New" panose="02070309020205020404" pitchFamily="49" charset="0"/>
                <a:cs typeface="Courier New" panose="02070309020205020404" pitchFamily="49" charset="0"/>
              </a:rPr>
              <a:t>o</a:t>
            </a:r>
            <a:r>
              <a:rPr lang="en-IT" dirty="0">
                <a:latin typeface="Courier New" panose="02070309020205020404" pitchFamily="49" charset="0"/>
                <a:cs typeface="Courier New" panose="02070309020205020404" pitchFamily="49" charset="0"/>
              </a:rPr>
              <a:t>penaccessrepository.it</a:t>
            </a:r>
          </a:p>
          <a:p>
            <a:r>
              <a:rPr lang="en-IT" dirty="0"/>
              <a:t>Disciplinare INFN in approvazione</a:t>
            </a:r>
          </a:p>
          <a:p>
            <a:pPr lvl="1"/>
            <a:r>
              <a:rPr lang="en-IT" dirty="0"/>
              <a:t>Un aiuto essenziale all’ Autore</a:t>
            </a:r>
          </a:p>
          <a:p>
            <a:r>
              <a:rPr lang="en-GB" b="1" dirty="0"/>
              <a:t>D</a:t>
            </a:r>
            <a:r>
              <a:rPr lang="en-IT" b="1" dirty="0"/>
              <a:t>omande ?  openscience@lists.infn.it</a:t>
            </a:r>
          </a:p>
        </p:txBody>
      </p:sp>
      <p:sp>
        <p:nvSpPr>
          <p:cNvPr id="4" name="Footer Placeholder 3">
            <a:extLst>
              <a:ext uri="{FF2B5EF4-FFF2-40B4-BE49-F238E27FC236}">
                <a16:creationId xmlns:a16="http://schemas.microsoft.com/office/drawing/2014/main" id="{C66C8B7A-E7FA-7FDB-B2D4-F4A2CC975918}"/>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3212AF81-7B87-529F-E74A-2ED997916431}"/>
              </a:ext>
            </a:extLst>
          </p:cNvPr>
          <p:cNvSpPr>
            <a:spLocks noGrp="1"/>
          </p:cNvSpPr>
          <p:nvPr>
            <p:ph type="sldNum" sz="quarter" idx="12"/>
          </p:nvPr>
        </p:nvSpPr>
        <p:spPr/>
        <p:txBody>
          <a:bodyPr/>
          <a:lstStyle/>
          <a:p>
            <a:fld id="{BA258971-2581-1140-A045-EF224496870B}" type="slidenum">
              <a:rPr lang="en-US" smtClean="0"/>
              <a:t>28</a:t>
            </a:fld>
            <a:endParaRPr lang="en-US"/>
          </a:p>
        </p:txBody>
      </p:sp>
    </p:spTree>
    <p:extLst>
      <p:ext uri="{BB962C8B-B14F-4D97-AF65-F5344CB8AC3E}">
        <p14:creationId xmlns:p14="http://schemas.microsoft.com/office/powerpoint/2010/main" val="3221458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4361-9C55-D648-A9B0-87E102283DC1}"/>
              </a:ext>
            </a:extLst>
          </p:cNvPr>
          <p:cNvSpPr>
            <a:spLocks noGrp="1"/>
          </p:cNvSpPr>
          <p:nvPr>
            <p:ph type="ctrTitle"/>
          </p:nvPr>
        </p:nvSpPr>
        <p:spPr>
          <a:xfrm>
            <a:off x="531687" y="226887"/>
            <a:ext cx="7543800" cy="827926"/>
          </a:xfrm>
        </p:spPr>
        <p:txBody>
          <a:bodyPr/>
          <a:lstStyle/>
          <a:p>
            <a:r>
              <a:rPr lang="en-IT" sz="3200" dirty="0">
                <a:latin typeface="Calibri" panose="020F0502020204030204" pitchFamily="34" charset="0"/>
                <a:cs typeface="Calibri" panose="020F0502020204030204" pitchFamily="34" charset="0"/>
              </a:rPr>
              <a:t>Resources</a:t>
            </a:r>
          </a:p>
        </p:txBody>
      </p:sp>
      <p:sp>
        <p:nvSpPr>
          <p:cNvPr id="3" name="Subtitle 2">
            <a:extLst>
              <a:ext uri="{FF2B5EF4-FFF2-40B4-BE49-F238E27FC236}">
                <a16:creationId xmlns:a16="http://schemas.microsoft.com/office/drawing/2014/main" id="{A4B0752F-7CFD-C645-AFE0-729C3B2576F6}"/>
              </a:ext>
            </a:extLst>
          </p:cNvPr>
          <p:cNvSpPr>
            <a:spLocks noGrp="1"/>
          </p:cNvSpPr>
          <p:nvPr>
            <p:ph type="subTitle" idx="1"/>
          </p:nvPr>
        </p:nvSpPr>
        <p:spPr>
          <a:xfrm>
            <a:off x="685799" y="1417833"/>
            <a:ext cx="7625993" cy="5301465"/>
          </a:xfrm>
        </p:spPr>
        <p:txBody>
          <a:bodyPr>
            <a:normAutofit fontScale="62500" lnSpcReduction="20000"/>
          </a:bodyPr>
          <a:lstStyle/>
          <a:p>
            <a:pPr marL="546100" indent="-457200">
              <a:buFont typeface="+mj-lt"/>
              <a:buAutoNum type="arabicPeriod"/>
            </a:pPr>
            <a:r>
              <a:rPr lang="en-IT" sz="2800" dirty="0">
                <a:solidFill>
                  <a:schemeClr val="tx1"/>
                </a:solidFill>
              </a:rPr>
              <a:t>Anna Maria Pastorini (Uni Genova)</a:t>
            </a:r>
          </a:p>
          <a:p>
            <a:pPr marL="1003300" lvl="1" indent="-457200" algn="l">
              <a:buFont typeface="Arial" panose="020B0604020202020204" pitchFamily="34" charset="0"/>
              <a:buChar char="•"/>
            </a:pPr>
            <a:r>
              <a:rPr lang="en-GB" dirty="0">
                <a:solidFill>
                  <a:schemeClr val="tx1"/>
                </a:solidFill>
              </a:rPr>
              <a:t> V Pasquale, AM </a:t>
            </a:r>
            <a:r>
              <a:rPr lang="en-GB" dirty="0" err="1">
                <a:solidFill>
                  <a:schemeClr val="tx1"/>
                </a:solidFill>
              </a:rPr>
              <a:t>Pastorini</a:t>
            </a:r>
            <a:r>
              <a:rPr lang="en-GB" dirty="0">
                <a:solidFill>
                  <a:schemeClr val="tx1"/>
                </a:solidFill>
              </a:rPr>
              <a:t>, An Introduction to Open Science and Research Data Management: a PhD course, 2021, [CC-BY], </a:t>
            </a:r>
            <a:r>
              <a:rPr lang="en-GB" dirty="0">
                <a:solidFill>
                  <a:schemeClr val="tx1"/>
                </a:solidFill>
                <a:hlinkClick r:id="rId2">
                  <a:extLst>
                    <a:ext uri="{A12FA001-AC4F-418D-AE19-62706E023703}">
                      <ahyp:hlinkClr xmlns:ahyp="http://schemas.microsoft.com/office/drawing/2018/hyperlinkcolor" val="tx"/>
                    </a:ext>
                  </a:extLst>
                </a:hlinkClick>
              </a:rPr>
              <a:t>https://doi.org/10.5281/zenodo.5642944</a:t>
            </a:r>
            <a:r>
              <a:rPr lang="en-GB" dirty="0">
                <a:solidFill>
                  <a:schemeClr val="tx1"/>
                </a:solidFill>
              </a:rPr>
              <a:t> </a:t>
            </a:r>
          </a:p>
          <a:p>
            <a:pPr marL="889000" lvl="1" indent="-342900" algn="l">
              <a:buFont typeface="Arial" panose="020B0604020202020204" pitchFamily="34" charset="0"/>
              <a:buChar char="•"/>
            </a:pPr>
            <a:r>
              <a:rPr lang="en-GB" dirty="0">
                <a:solidFill>
                  <a:schemeClr val="tx1"/>
                </a:solidFill>
              </a:rPr>
              <a:t>AM </a:t>
            </a:r>
            <a:r>
              <a:rPr lang="en-GB" dirty="0" err="1">
                <a:solidFill>
                  <a:schemeClr val="tx1"/>
                </a:solidFill>
              </a:rPr>
              <a:t>Pastorini</a:t>
            </a:r>
            <a:r>
              <a:rPr lang="en-GB" dirty="0">
                <a:solidFill>
                  <a:schemeClr val="tx1"/>
                </a:solidFill>
              </a:rPr>
              <a:t>, Open connections: transformative actions forward Open Science at Genoa University. Poster presented at: B15</a:t>
            </a:r>
            <a:r>
              <a:rPr lang="en-GB" sz="2800" dirty="0">
                <a:solidFill>
                  <a:schemeClr val="tx1"/>
                </a:solidFill>
              </a:rPr>
              <a:t> </a:t>
            </a:r>
            <a:r>
              <a:rPr lang="en-GB" dirty="0">
                <a:solidFill>
                  <a:schemeClr val="tx1"/>
                </a:solidFill>
              </a:rPr>
              <a:t>Conference 2021. [CC-BY] </a:t>
            </a:r>
            <a:r>
              <a:rPr lang="en-GB" dirty="0">
                <a:solidFill>
                  <a:schemeClr val="tx1"/>
                </a:solidFill>
                <a:hlinkClick r:id="rId3">
                  <a:extLst>
                    <a:ext uri="{A12FA001-AC4F-418D-AE19-62706E023703}">
                      <ahyp:hlinkClr xmlns:ahyp="http://schemas.microsoft.com/office/drawing/2018/hyperlinkcolor" val="tx"/>
                    </a:ext>
                  </a:extLst>
                </a:hlinkClick>
              </a:rPr>
              <a:t>https://doi.org/10.5281/zenodo.5495956</a:t>
            </a:r>
            <a:r>
              <a:rPr lang="en-GB" dirty="0">
                <a:solidFill>
                  <a:schemeClr val="tx1"/>
                </a:solidFill>
              </a:rPr>
              <a:t> </a:t>
            </a:r>
            <a:endParaRPr lang="en-GB" sz="2800" dirty="0">
              <a:solidFill>
                <a:schemeClr val="tx1"/>
              </a:solidFill>
            </a:endParaRPr>
          </a:p>
          <a:p>
            <a:pPr marL="889000" lvl="1" indent="-342900" algn="l">
              <a:buFont typeface="Arial" panose="020B0604020202020204" pitchFamily="34" charset="0"/>
              <a:buChar char="•"/>
            </a:pPr>
            <a:r>
              <a:rPr lang="en-GB" dirty="0">
                <a:solidFill>
                  <a:schemeClr val="tx1"/>
                </a:solidFill>
              </a:rPr>
              <a:t>AM </a:t>
            </a:r>
            <a:r>
              <a:rPr lang="en-GB" dirty="0" err="1">
                <a:solidFill>
                  <a:schemeClr val="tx1"/>
                </a:solidFill>
              </a:rPr>
              <a:t>Pastorini</a:t>
            </a:r>
            <a:r>
              <a:rPr lang="en-GB" dirty="0">
                <a:solidFill>
                  <a:schemeClr val="tx1"/>
                </a:solidFill>
              </a:rPr>
              <a:t>, </a:t>
            </a:r>
            <a:r>
              <a:rPr lang="en-GB" dirty="0" err="1">
                <a:solidFill>
                  <a:schemeClr val="tx1"/>
                </a:solidFill>
              </a:rPr>
              <a:t>GenOA</a:t>
            </a:r>
            <a:r>
              <a:rPr lang="en-GB" dirty="0">
                <a:solidFill>
                  <a:schemeClr val="tx1"/>
                </a:solidFill>
              </a:rPr>
              <a:t> week 2020: </a:t>
            </a:r>
            <a:r>
              <a:rPr lang="en-GB" dirty="0" err="1">
                <a:solidFill>
                  <a:schemeClr val="tx1"/>
                </a:solidFill>
              </a:rPr>
              <a:t>i</a:t>
            </a:r>
            <a:r>
              <a:rPr lang="en-GB" dirty="0">
                <a:solidFill>
                  <a:schemeClr val="tx1"/>
                </a:solidFill>
              </a:rPr>
              <a:t> </a:t>
            </a:r>
            <a:r>
              <a:rPr lang="en-GB" dirty="0" err="1">
                <a:solidFill>
                  <a:schemeClr val="tx1"/>
                </a:solidFill>
              </a:rPr>
              <a:t>bibliotecari</a:t>
            </a:r>
            <a:r>
              <a:rPr lang="en-GB" dirty="0">
                <a:solidFill>
                  <a:schemeClr val="tx1"/>
                </a:solidFill>
              </a:rPr>
              <a:t> e la </a:t>
            </a:r>
            <a:r>
              <a:rPr lang="en-GB" dirty="0" err="1">
                <a:solidFill>
                  <a:schemeClr val="tx1"/>
                </a:solidFill>
              </a:rPr>
              <a:t>sfida</a:t>
            </a:r>
            <a:r>
              <a:rPr lang="en-GB" dirty="0">
                <a:solidFill>
                  <a:schemeClr val="tx1"/>
                </a:solidFill>
              </a:rPr>
              <a:t> </a:t>
            </a:r>
            <a:r>
              <a:rPr lang="en-GB" dirty="0" err="1">
                <a:solidFill>
                  <a:schemeClr val="tx1"/>
                </a:solidFill>
              </a:rPr>
              <a:t>dell’accesso</a:t>
            </a:r>
            <a:r>
              <a:rPr lang="en-GB" dirty="0">
                <a:solidFill>
                  <a:schemeClr val="tx1"/>
                </a:solidFill>
              </a:rPr>
              <a:t> </a:t>
            </a:r>
            <a:r>
              <a:rPr lang="en-GB" dirty="0" err="1">
                <a:solidFill>
                  <a:schemeClr val="tx1"/>
                </a:solidFill>
              </a:rPr>
              <a:t>aperto</a:t>
            </a:r>
            <a:r>
              <a:rPr lang="en-GB" dirty="0">
                <a:solidFill>
                  <a:schemeClr val="tx1"/>
                </a:solidFill>
              </a:rPr>
              <a:t>. </a:t>
            </a:r>
            <a:r>
              <a:rPr lang="en-GB" dirty="0" err="1">
                <a:solidFill>
                  <a:schemeClr val="tx1"/>
                </a:solidFill>
              </a:rPr>
              <a:t>Vedianche</a:t>
            </a:r>
            <a:r>
              <a:rPr lang="en-GB" dirty="0">
                <a:solidFill>
                  <a:schemeClr val="tx1"/>
                </a:solidFill>
              </a:rPr>
              <a:t>, v.30,n.2 (2020), [CC-BY], </a:t>
            </a:r>
            <a:r>
              <a:rPr lang="en-GB" dirty="0">
                <a:solidFill>
                  <a:schemeClr val="tx1"/>
                </a:solidFill>
                <a:hlinkClick r:id="rId4">
                  <a:extLst>
                    <a:ext uri="{A12FA001-AC4F-418D-AE19-62706E023703}">
                      <ahyp:hlinkClr xmlns:ahyp="http://schemas.microsoft.com/office/drawing/2018/hyperlinkcolor" val="tx"/>
                    </a:ext>
                  </a:extLst>
                </a:hlinkClick>
              </a:rPr>
              <a:t>https://riviste.aib.it/index.php/vedianche/article/view/12987</a:t>
            </a:r>
            <a:r>
              <a:rPr lang="en-GB" dirty="0">
                <a:solidFill>
                  <a:schemeClr val="tx1"/>
                </a:solidFill>
              </a:rPr>
              <a:t> </a:t>
            </a:r>
            <a:endParaRPr lang="en-GB" sz="2800" dirty="0">
              <a:solidFill>
                <a:schemeClr val="tx1"/>
              </a:solidFill>
            </a:endParaRPr>
          </a:p>
          <a:p>
            <a:pPr marL="889000" lvl="1" indent="-342900" algn="l">
              <a:buFont typeface="Arial" panose="020B0604020202020204" pitchFamily="34" charset="0"/>
              <a:buChar char="•"/>
            </a:pPr>
            <a:r>
              <a:rPr lang="en-GB" dirty="0">
                <a:solidFill>
                  <a:schemeClr val="tx1"/>
                </a:solidFill>
              </a:rPr>
              <a:t>M </a:t>
            </a:r>
            <a:r>
              <a:rPr lang="en-GB" dirty="0" err="1">
                <a:solidFill>
                  <a:schemeClr val="tx1"/>
                </a:solidFill>
              </a:rPr>
              <a:t>Rognoni</a:t>
            </a:r>
            <a:r>
              <a:rPr lang="en-GB" dirty="0">
                <a:solidFill>
                  <a:schemeClr val="tx1"/>
                </a:solidFill>
              </a:rPr>
              <a:t>, AM </a:t>
            </a:r>
            <a:r>
              <a:rPr lang="en-GB" dirty="0" err="1">
                <a:solidFill>
                  <a:schemeClr val="tx1"/>
                </a:solidFill>
              </a:rPr>
              <a:t>Pastorini</a:t>
            </a:r>
            <a:r>
              <a:rPr lang="en-GB" dirty="0">
                <a:solidFill>
                  <a:schemeClr val="tx1"/>
                </a:solidFill>
              </a:rPr>
              <a:t>, Islands and bridges: academic librarians towards Open Innovation and the Internet of Things.</a:t>
            </a:r>
            <a:r>
              <a:rPr lang="en-GB" sz="2800" dirty="0">
                <a:solidFill>
                  <a:schemeClr val="tx1"/>
                </a:solidFill>
              </a:rPr>
              <a:t> </a:t>
            </a:r>
            <a:r>
              <a:rPr lang="en-GB" dirty="0">
                <a:solidFill>
                  <a:schemeClr val="tx1"/>
                </a:solidFill>
              </a:rPr>
              <a:t>Paper presented at: IFLA WLIC 2019 - Athens, Greece - Libraries: dialogue for change in Session S05 - Continuing Professional Development and Workplace Learning. In: Librarians and information professionals as (pro)motors of change: immersing, including and initiating digital transformation for smart societies, 20-21 August 2019, Zagreb, Croatia. [CC-BY] </a:t>
            </a:r>
            <a:r>
              <a:rPr lang="en-GB" dirty="0">
                <a:solidFill>
                  <a:schemeClr val="tx1"/>
                </a:solidFill>
                <a:hlinkClick r:id="rId5">
                  <a:extLst>
                    <a:ext uri="{A12FA001-AC4F-418D-AE19-62706E023703}">
                      <ahyp:hlinkClr xmlns:ahyp="http://schemas.microsoft.com/office/drawing/2018/hyperlinkcolor" val="tx"/>
                    </a:ext>
                  </a:extLst>
                </a:hlinkClick>
              </a:rPr>
              <a:t>http://library.ifla.org/id/eprint/2673/</a:t>
            </a:r>
            <a:endParaRPr lang="en-GB" dirty="0">
              <a:solidFill>
                <a:schemeClr val="tx1"/>
              </a:solidFill>
            </a:endParaRPr>
          </a:p>
          <a:p>
            <a:pPr lvl="1" algn="l">
              <a:buFont typeface="Arial" panose="020B0604020202020204" pitchFamily="34" charset="0"/>
              <a:buChar char="•"/>
            </a:pPr>
            <a:r>
              <a:rPr lang="en-GB" dirty="0">
                <a:solidFill>
                  <a:schemeClr val="tx1"/>
                </a:solidFill>
              </a:rPr>
              <a:t>SB e AM </a:t>
            </a:r>
            <a:r>
              <a:rPr lang="en-GB" dirty="0" err="1">
                <a:solidFill>
                  <a:schemeClr val="tx1"/>
                </a:solidFill>
              </a:rPr>
              <a:t>Pastorini</a:t>
            </a:r>
            <a:r>
              <a:rPr lang="en-GB" dirty="0">
                <a:solidFill>
                  <a:schemeClr val="tx1"/>
                </a:solidFill>
              </a:rPr>
              <a:t>, Open Access e </a:t>
            </a:r>
            <a:r>
              <a:rPr lang="en-GB" dirty="0" err="1">
                <a:solidFill>
                  <a:schemeClr val="tx1"/>
                </a:solidFill>
              </a:rPr>
              <a:t>Proprietà</a:t>
            </a:r>
            <a:r>
              <a:rPr lang="en-GB" dirty="0">
                <a:solidFill>
                  <a:schemeClr val="tx1"/>
                </a:solidFill>
              </a:rPr>
              <a:t> </a:t>
            </a:r>
            <a:r>
              <a:rPr lang="en-GB" dirty="0" err="1">
                <a:solidFill>
                  <a:schemeClr val="tx1"/>
                </a:solidFill>
              </a:rPr>
              <a:t>Intellettuale</a:t>
            </a:r>
            <a:r>
              <a:rPr lang="en-GB" dirty="0">
                <a:solidFill>
                  <a:schemeClr val="tx1"/>
                </a:solidFill>
              </a:rPr>
              <a:t>, </a:t>
            </a:r>
            <a:r>
              <a:rPr lang="en-IT" dirty="0">
                <a:solidFill>
                  <a:schemeClr val="tx1"/>
                </a:solidFill>
              </a:rPr>
              <a:t>IANUA Genova 2021 DOI  </a:t>
            </a:r>
            <a:r>
              <a:rPr lang="en-GB" dirty="0">
                <a:solidFill>
                  <a:schemeClr val="tx1"/>
                </a:solidFill>
              </a:rPr>
              <a:t>10.15161/</a:t>
            </a:r>
            <a:r>
              <a:rPr lang="en-GB" dirty="0" err="1">
                <a:solidFill>
                  <a:schemeClr val="tx1"/>
                </a:solidFill>
              </a:rPr>
              <a:t>oar.it</a:t>
            </a:r>
            <a:r>
              <a:rPr lang="en-GB" dirty="0">
                <a:solidFill>
                  <a:schemeClr val="tx1"/>
                </a:solidFill>
              </a:rPr>
              <a:t>/73931</a:t>
            </a:r>
            <a:br>
              <a:rPr lang="en-GB" dirty="0"/>
            </a:br>
            <a:endParaRPr lang="en-IT" dirty="0">
              <a:solidFill>
                <a:schemeClr val="tx1"/>
              </a:solidFill>
            </a:endParaRPr>
          </a:p>
          <a:p>
            <a:pPr marL="603250" indent="-514350">
              <a:buFont typeface="+mj-lt"/>
              <a:buAutoNum type="arabicPeriod"/>
            </a:pPr>
            <a:r>
              <a:rPr lang="en-IT" sz="2800" dirty="0">
                <a:solidFill>
                  <a:schemeClr val="tx1"/>
                </a:solidFill>
              </a:rPr>
              <a:t>Ilaria Fava, </a:t>
            </a:r>
            <a:r>
              <a:rPr lang="en-GB" sz="2800" i="1" dirty="0">
                <a:solidFill>
                  <a:schemeClr val="tx1"/>
                </a:solidFill>
              </a:rPr>
              <a:t>Open Research Europe: la </a:t>
            </a:r>
            <a:r>
              <a:rPr lang="en-GB" sz="2800" i="1" dirty="0" err="1">
                <a:solidFill>
                  <a:schemeClr val="tx1"/>
                </a:solidFill>
              </a:rPr>
              <a:t>nuova</a:t>
            </a:r>
            <a:r>
              <a:rPr lang="en-GB" sz="2800" i="1" dirty="0">
                <a:solidFill>
                  <a:schemeClr val="tx1"/>
                </a:solidFill>
              </a:rPr>
              <a:t> </a:t>
            </a:r>
            <a:r>
              <a:rPr lang="en-GB" sz="2800" i="1" dirty="0" err="1">
                <a:solidFill>
                  <a:schemeClr val="tx1"/>
                </a:solidFill>
              </a:rPr>
              <a:t>piattaforma</a:t>
            </a:r>
            <a:r>
              <a:rPr lang="en-GB" sz="2800" i="1" dirty="0">
                <a:solidFill>
                  <a:schemeClr val="tx1"/>
                </a:solidFill>
              </a:rPr>
              <a:t> di </a:t>
            </a:r>
            <a:r>
              <a:rPr lang="en-GB" sz="2800" i="1" dirty="0" err="1">
                <a:solidFill>
                  <a:schemeClr val="tx1"/>
                </a:solidFill>
              </a:rPr>
              <a:t>pubblicazione</a:t>
            </a:r>
            <a:r>
              <a:rPr lang="en-GB" sz="2800" i="1" dirty="0">
                <a:solidFill>
                  <a:schemeClr val="tx1"/>
                </a:solidFill>
              </a:rPr>
              <a:t> </a:t>
            </a:r>
            <a:r>
              <a:rPr lang="en-GB" sz="2800" i="1" dirty="0" err="1">
                <a:solidFill>
                  <a:schemeClr val="tx1"/>
                </a:solidFill>
              </a:rPr>
              <a:t>della</a:t>
            </a:r>
            <a:r>
              <a:rPr lang="en-GB" sz="2800" i="1" dirty="0">
                <a:solidFill>
                  <a:schemeClr val="tx1"/>
                </a:solidFill>
              </a:rPr>
              <a:t> </a:t>
            </a:r>
            <a:r>
              <a:rPr lang="en-GB" sz="2900" i="1" dirty="0" err="1">
                <a:solidFill>
                  <a:schemeClr val="tx1"/>
                </a:solidFill>
              </a:rPr>
              <a:t>Commissione</a:t>
            </a:r>
            <a:r>
              <a:rPr lang="en-GB" sz="2900" i="1" dirty="0">
                <a:solidFill>
                  <a:schemeClr val="tx1"/>
                </a:solidFill>
              </a:rPr>
              <a:t> </a:t>
            </a:r>
            <a:r>
              <a:rPr lang="en-GB" sz="2900" i="1" dirty="0" err="1">
                <a:solidFill>
                  <a:schemeClr val="tx1"/>
                </a:solidFill>
              </a:rPr>
              <a:t>Europea</a:t>
            </a:r>
            <a:r>
              <a:rPr lang="en-GB" sz="2900" i="1" dirty="0">
                <a:solidFill>
                  <a:schemeClr val="tx1"/>
                </a:solidFill>
              </a:rPr>
              <a:t>. </a:t>
            </a:r>
            <a:r>
              <a:rPr lang="en-IT" sz="2900" dirty="0">
                <a:solidFill>
                  <a:schemeClr val="tx1"/>
                </a:solidFill>
              </a:rPr>
              <a:t>GenOA Week 2021</a:t>
            </a:r>
          </a:p>
          <a:p>
            <a:pPr marL="546100" indent="-457200">
              <a:buFont typeface="+mj-lt"/>
              <a:buAutoNum type="arabicPeriod"/>
            </a:pPr>
            <a:r>
              <a:rPr lang="en-IT" sz="2900" dirty="0">
                <a:solidFill>
                  <a:schemeClr val="tx1"/>
                </a:solidFill>
              </a:rPr>
              <a:t>Dario Menasce, </a:t>
            </a:r>
            <a:r>
              <a:rPr lang="en-GB" sz="2900" i="1" dirty="0" err="1">
                <a:solidFill>
                  <a:schemeClr val="tx1"/>
                </a:solidFill>
              </a:rPr>
              <a:t>L'Open</a:t>
            </a:r>
            <a:r>
              <a:rPr lang="en-GB" sz="2900" i="1" dirty="0">
                <a:solidFill>
                  <a:schemeClr val="tx1"/>
                </a:solidFill>
              </a:rPr>
              <a:t> Access e </a:t>
            </a:r>
            <a:r>
              <a:rPr lang="en-GB" sz="2900" i="1" dirty="0" err="1">
                <a:solidFill>
                  <a:schemeClr val="tx1"/>
                </a:solidFill>
              </a:rPr>
              <a:t>l'Open</a:t>
            </a:r>
            <a:r>
              <a:rPr lang="en-GB" sz="2900" i="1" dirty="0">
                <a:solidFill>
                  <a:schemeClr val="tx1"/>
                </a:solidFill>
              </a:rPr>
              <a:t> Data </a:t>
            </a:r>
            <a:r>
              <a:rPr lang="en-GB" sz="2900" i="1" dirty="0" err="1">
                <a:solidFill>
                  <a:schemeClr val="tx1"/>
                </a:solidFill>
              </a:rPr>
              <a:t>nel</a:t>
            </a:r>
            <a:r>
              <a:rPr lang="en-GB" sz="2900" i="1" dirty="0">
                <a:solidFill>
                  <a:schemeClr val="tx1"/>
                </a:solidFill>
              </a:rPr>
              <a:t> </a:t>
            </a:r>
            <a:r>
              <a:rPr lang="en-GB" sz="2900" i="1" dirty="0" err="1">
                <a:solidFill>
                  <a:schemeClr val="tx1"/>
                </a:solidFill>
              </a:rPr>
              <a:t>contesto</a:t>
            </a:r>
            <a:r>
              <a:rPr lang="en-GB" sz="2900" i="1" dirty="0">
                <a:solidFill>
                  <a:schemeClr val="tx1"/>
                </a:solidFill>
              </a:rPr>
              <a:t> </a:t>
            </a:r>
            <a:r>
              <a:rPr lang="en-GB" sz="2900" i="1" dirty="0" err="1">
                <a:solidFill>
                  <a:schemeClr val="tx1"/>
                </a:solidFill>
              </a:rPr>
              <a:t>dell'Open</a:t>
            </a:r>
            <a:r>
              <a:rPr lang="en-GB" sz="2900" i="1" dirty="0">
                <a:solidFill>
                  <a:schemeClr val="tx1"/>
                </a:solidFill>
              </a:rPr>
              <a:t> Science. </a:t>
            </a:r>
            <a:r>
              <a:rPr lang="en-IT" sz="2900" dirty="0">
                <a:solidFill>
                  <a:schemeClr val="tx1"/>
                </a:solidFill>
              </a:rPr>
              <a:t> GenOA Week 2021</a:t>
            </a:r>
          </a:p>
          <a:p>
            <a:pPr marL="546100" indent="-457200">
              <a:buFont typeface="+mj-lt"/>
              <a:buAutoNum type="arabicPeriod"/>
            </a:pPr>
            <a:r>
              <a:rPr lang="en-IT" sz="2900" dirty="0">
                <a:solidFill>
                  <a:schemeClr val="tx1"/>
                </a:solidFill>
              </a:rPr>
              <a:t>Roberto Caso, </a:t>
            </a:r>
            <a:r>
              <a:rPr lang="en-GB" sz="2900" dirty="0">
                <a:solidFill>
                  <a:schemeClr val="tx1"/>
                </a:solidFill>
              </a:rPr>
              <a:t> </a:t>
            </a:r>
            <a:r>
              <a:rPr lang="en-GB" sz="2900" dirty="0">
                <a:solidFill>
                  <a:schemeClr val="tx1"/>
                </a:solidFill>
                <a:hlinkClick r:id="rId6">
                  <a:extLst>
                    <a:ext uri="{A12FA001-AC4F-418D-AE19-62706E023703}">
                      <ahyp:hlinkClr xmlns:ahyp="http://schemas.microsoft.com/office/drawing/2018/hyperlinkcolor" val="tx"/>
                    </a:ext>
                  </a:extLst>
                </a:hlinkClick>
              </a:rPr>
              <a:t>La rivoluzione incompiuta. La scienza aperta tra diritto d’autore e proprietà intellettuale</a:t>
            </a:r>
            <a:r>
              <a:rPr lang="en-GB" sz="2900" dirty="0">
                <a:solidFill>
                  <a:schemeClr val="tx1"/>
                </a:solidFill>
              </a:rPr>
              <a:t>, Milano, </a:t>
            </a:r>
            <a:r>
              <a:rPr lang="en-GB" sz="2900" dirty="0">
                <a:solidFill>
                  <a:schemeClr val="tx1"/>
                </a:solidFill>
                <a:hlinkClick r:id="rId7">
                  <a:extLst>
                    <a:ext uri="{A12FA001-AC4F-418D-AE19-62706E023703}">
                      <ahyp:hlinkClr xmlns:ahyp="http://schemas.microsoft.com/office/drawing/2018/hyperlinkcolor" val="tx"/>
                    </a:ext>
                  </a:extLst>
                </a:hlinkClick>
              </a:rPr>
              <a:t>Ledizioni</a:t>
            </a:r>
            <a:r>
              <a:rPr lang="en-GB" sz="2900" dirty="0">
                <a:solidFill>
                  <a:schemeClr val="tx1"/>
                </a:solidFill>
              </a:rPr>
              <a:t>, 2020</a:t>
            </a:r>
          </a:p>
          <a:p>
            <a:pPr marL="546100" indent="-457200">
              <a:buFont typeface="+mj-lt"/>
              <a:buAutoNum type="arabicPeriod"/>
            </a:pPr>
            <a:r>
              <a:rPr lang="en-GB" sz="2900" dirty="0">
                <a:solidFill>
                  <a:schemeClr val="tx1"/>
                </a:solidFill>
              </a:rPr>
              <a:t>APRE, S-</a:t>
            </a:r>
            <a:r>
              <a:rPr lang="en-GB" sz="2900" dirty="0" err="1">
                <a:solidFill>
                  <a:schemeClr val="tx1"/>
                </a:solidFill>
              </a:rPr>
              <a:t>legami</a:t>
            </a:r>
            <a:r>
              <a:rPr lang="en-GB" sz="2900" dirty="0">
                <a:solidFill>
                  <a:schemeClr val="tx1"/>
                </a:solidFill>
              </a:rPr>
              <a:t> </a:t>
            </a:r>
            <a:r>
              <a:rPr lang="en-GB" sz="2900" dirty="0" err="1">
                <a:solidFill>
                  <a:schemeClr val="tx1"/>
                </a:solidFill>
              </a:rPr>
              <a:t>Manuale</a:t>
            </a:r>
            <a:r>
              <a:rPr lang="en-GB" sz="2900" dirty="0">
                <a:solidFill>
                  <a:schemeClr val="tx1"/>
                </a:solidFill>
              </a:rPr>
              <a:t> d’ </a:t>
            </a:r>
            <a:r>
              <a:rPr lang="en-GB" sz="2900" dirty="0" err="1">
                <a:solidFill>
                  <a:schemeClr val="tx1"/>
                </a:solidFill>
              </a:rPr>
              <a:t>uso</a:t>
            </a:r>
            <a:r>
              <a:rPr lang="en-GB" sz="2900" dirty="0">
                <a:solidFill>
                  <a:schemeClr val="tx1"/>
                </a:solidFill>
              </a:rPr>
              <a:t> per </a:t>
            </a:r>
            <a:r>
              <a:rPr lang="en-GB" sz="2900" dirty="0" err="1">
                <a:solidFill>
                  <a:schemeClr val="tx1"/>
                </a:solidFill>
              </a:rPr>
              <a:t>ricercatori</a:t>
            </a:r>
            <a:r>
              <a:rPr lang="en-GB" sz="2900" dirty="0">
                <a:solidFill>
                  <a:schemeClr val="tx1"/>
                </a:solidFill>
              </a:rPr>
              <a:t> 2022  </a:t>
            </a:r>
            <a:r>
              <a:rPr lang="en-GB" dirty="0">
                <a:hlinkClick r:id="rId8"/>
              </a:rPr>
              <a:t>https://bit.ly/3K6Si1L</a:t>
            </a:r>
            <a:endParaRPr lang="en-IT" sz="2900" dirty="0">
              <a:solidFill>
                <a:schemeClr val="tx1"/>
              </a:solidFill>
            </a:endParaRPr>
          </a:p>
        </p:txBody>
      </p:sp>
      <p:sp>
        <p:nvSpPr>
          <p:cNvPr id="4" name="Footer Placeholder 3">
            <a:extLst>
              <a:ext uri="{FF2B5EF4-FFF2-40B4-BE49-F238E27FC236}">
                <a16:creationId xmlns:a16="http://schemas.microsoft.com/office/drawing/2014/main" id="{075DD977-65EB-0144-B3A9-2A800263C2CB}"/>
              </a:ext>
            </a:extLst>
          </p:cNvPr>
          <p:cNvSpPr>
            <a:spLocks noGrp="1"/>
          </p:cNvSpPr>
          <p:nvPr>
            <p:ph type="ftr" idx="11"/>
          </p:nvPr>
        </p:nvSpPr>
        <p:spPr/>
        <p:txBody>
          <a:bodyPr/>
          <a:lstStyle/>
          <a:p>
            <a:r>
              <a:rPr lang="en-GB"/>
              <a:t>S.Bianco e L.Patrizii, Scienza Aperta e politiche INFN: vademecum   - Riunione CSN3 ai  Laboratori Nazionali di Frascati 20230217   DOI:   10.15161/oar.it/76939</a:t>
            </a:r>
          </a:p>
        </p:txBody>
      </p:sp>
      <p:sp>
        <p:nvSpPr>
          <p:cNvPr id="5" name="Slide Number Placeholder 4">
            <a:extLst>
              <a:ext uri="{FF2B5EF4-FFF2-40B4-BE49-F238E27FC236}">
                <a16:creationId xmlns:a16="http://schemas.microsoft.com/office/drawing/2014/main" id="{23B840FC-AD89-C34F-99CF-863FB3C542C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413307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315773" y="505100"/>
            <a:ext cx="4636500" cy="8697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2DAA66"/>
              </a:buClr>
              <a:buSzPts val="3300"/>
              <a:buFont typeface="Exo"/>
              <a:buNone/>
            </a:pPr>
            <a:r>
              <a:rPr lang="en-US" sz="3300" b="1" i="0" u="none" strike="noStrike" cap="none">
                <a:solidFill>
                  <a:srgbClr val="2DAA66"/>
                </a:solidFill>
                <a:latin typeface="Exo"/>
                <a:ea typeface="Exo"/>
                <a:cs typeface="Exo"/>
                <a:sym typeface="Exo"/>
              </a:rPr>
              <a:t>L’Editoria Scientifica </a:t>
            </a:r>
            <a:endParaRPr/>
          </a:p>
        </p:txBody>
      </p:sp>
      <p:pic>
        <p:nvPicPr>
          <p:cNvPr id="133" name="Google Shape;133;p5" descr="journal costs.png"/>
          <p:cNvPicPr preferRelativeResize="0"/>
          <p:nvPr/>
        </p:nvPicPr>
        <p:blipFill rotWithShape="1">
          <a:blip r:embed="rId3">
            <a:alphaModFix/>
          </a:blip>
          <a:srcRect l="-1154" r="-1154"/>
          <a:stretch/>
        </p:blipFill>
        <p:spPr>
          <a:xfrm>
            <a:off x="3585200" y="2025125"/>
            <a:ext cx="4834125" cy="3927700"/>
          </a:xfrm>
          <a:prstGeom prst="rect">
            <a:avLst/>
          </a:prstGeom>
          <a:noFill/>
          <a:ln>
            <a:noFill/>
          </a:ln>
        </p:spPr>
      </p:pic>
      <p:sp>
        <p:nvSpPr>
          <p:cNvPr id="134" name="Google Shape;134;p5"/>
          <p:cNvSpPr txBox="1"/>
          <p:nvPr/>
        </p:nvSpPr>
        <p:spPr>
          <a:xfrm>
            <a:off x="150407" y="1572077"/>
            <a:ext cx="4547700" cy="2397300"/>
          </a:xfrm>
          <a:prstGeom prst="rect">
            <a:avLst/>
          </a:prstGeom>
          <a:noFill/>
          <a:ln>
            <a:noFill/>
          </a:ln>
        </p:spPr>
        <p:txBody>
          <a:bodyPr spcFirstLastPara="1" wrap="square" lIns="68575" tIns="34275" rIns="68575" bIns="34275" anchor="t" anchorCtr="0">
            <a:noAutofit/>
          </a:bodyPr>
          <a:lstStyle/>
          <a:p>
            <a:pPr marL="0" marR="0" lvl="0" indent="0" algn="just"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Modello economico tradizionale: </a:t>
            </a:r>
            <a:endParaRPr/>
          </a:p>
          <a:p>
            <a:pPr marL="0" marR="0" lvl="0" indent="0" algn="just" rtl="0">
              <a:lnSpc>
                <a:spcPct val="90000"/>
              </a:lnSpc>
              <a:spcBef>
                <a:spcPts val="10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«Readers Pay»</a:t>
            </a:r>
            <a:endParaRPr/>
          </a:p>
          <a:p>
            <a:pPr marL="0" marR="0" lvl="0" indent="0" algn="just" rtl="0">
              <a:lnSpc>
                <a:spcPct val="90000"/>
              </a:lnSpc>
              <a:spcBef>
                <a:spcPts val="1000"/>
              </a:spcBef>
              <a:spcAft>
                <a:spcPts val="0"/>
              </a:spcAft>
              <a:buClr>
                <a:schemeClr val="dk1"/>
              </a:buClr>
              <a:buSzPts val="2100"/>
              <a:buFont typeface="Arial"/>
              <a:buNone/>
            </a:pPr>
            <a:endParaRPr sz="2100" b="0" i="0" u="none" strike="noStrike" cap="none">
              <a:solidFill>
                <a:schemeClr val="dk1"/>
              </a:solidFill>
              <a:latin typeface="Arial"/>
              <a:ea typeface="Arial"/>
              <a:cs typeface="Arial"/>
              <a:sym typeface="Arial"/>
            </a:endParaRPr>
          </a:p>
        </p:txBody>
      </p:sp>
      <p:sp>
        <p:nvSpPr>
          <p:cNvPr id="135" name="Google Shape;135;p5"/>
          <p:cNvSpPr txBox="1"/>
          <p:nvPr/>
        </p:nvSpPr>
        <p:spPr>
          <a:xfrm>
            <a:off x="68871" y="2699925"/>
            <a:ext cx="4547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005289"/>
                </a:solidFill>
                <a:latin typeface="Arial"/>
                <a:ea typeface="Arial"/>
                <a:cs typeface="Arial"/>
                <a:sym typeface="Arial"/>
              </a:rPr>
              <a:t>La Crisi dei Periodici</a:t>
            </a:r>
            <a:endParaRPr/>
          </a:p>
        </p:txBody>
      </p:sp>
      <p:sp>
        <p:nvSpPr>
          <p:cNvPr id="136" name="Google Shape;136;p5"/>
          <p:cNvSpPr/>
          <p:nvPr/>
        </p:nvSpPr>
        <p:spPr>
          <a:xfrm>
            <a:off x="24475" y="3320125"/>
            <a:ext cx="3825300" cy="12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a:solidFill>
                  <a:schemeClr val="dk1"/>
                </a:solidFill>
                <a:latin typeface="Arial"/>
                <a:ea typeface="Arial"/>
                <a:cs typeface="Arial"/>
                <a:sym typeface="Arial"/>
              </a:rPr>
              <a:t>Il costo degli abbonamenti cresce molto più rapidamente dell’inflazione</a:t>
            </a:r>
            <a:endParaRPr sz="1300"/>
          </a:p>
        </p:txBody>
      </p:sp>
      <p:sp>
        <p:nvSpPr>
          <p:cNvPr id="137" name="Google Shape;137;p5"/>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138" name="Google Shape;138;p5"/>
          <p:cNvSpPr txBox="1">
            <a:spLocks noGrp="1"/>
          </p:cNvSpPr>
          <p:nvPr>
            <p:ph type="ftr" idx="11"/>
          </p:nvPr>
        </p:nvSpPr>
        <p:spPr>
          <a:xfrm rot="-5400000">
            <a:off x="7180512" y="3642358"/>
            <a:ext cx="3180081" cy="36576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C6E7FC"/>
                </a:solidFill>
                <a:latin typeface="Calibri"/>
                <a:ea typeface="Calibri"/>
                <a:cs typeface="Calibri"/>
                <a:sym typeface="Calibri"/>
              </a:rPr>
              <a:t>S.Bianco e L.Patrizii, Scienza Aperta e politiche INFN: vademecum   - Riunione CSN3 ai  Laboratori Nazionali di Frascati 20230217   DOI:   10.15161/oar.it/76939</a:t>
            </a:r>
            <a:endParaRPr/>
          </a:p>
        </p:txBody>
      </p:sp>
      <p:sp>
        <p:nvSpPr>
          <p:cNvPr id="139" name="Google Shape;139;p5"/>
          <p:cNvSpPr txBox="1"/>
          <p:nvPr/>
        </p:nvSpPr>
        <p:spPr>
          <a:xfrm>
            <a:off x="24475" y="0"/>
            <a:ext cx="8563200" cy="691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4000"/>
              <a:buFont typeface="Cambria"/>
              <a:buNone/>
            </a:pPr>
            <a:endParaRPr lang="en-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6" name="Google Shape;816;p61"/>
          <p:cNvSpPr txBox="1">
            <a:spLocks noGrp="1"/>
          </p:cNvSpPr>
          <p:nvPr>
            <p:ph type="body" idx="1"/>
          </p:nvPr>
        </p:nvSpPr>
        <p:spPr>
          <a:xfrm>
            <a:off x="331365" y="837874"/>
            <a:ext cx="8716746" cy="5311256"/>
          </a:xfrm>
          <a:prstGeom prst="rect">
            <a:avLst/>
          </a:prstGeom>
          <a:noFill/>
          <a:ln>
            <a:noFill/>
          </a:ln>
        </p:spPr>
        <p:txBody>
          <a:bodyPr spcFirstLastPara="1" wrap="square" lIns="91425" tIns="45700" rIns="91425" bIns="45700" anchor="t" anchorCtr="0">
            <a:normAutofit/>
          </a:bodyPr>
          <a:lstStyle/>
          <a:p>
            <a:pPr marL="114300" lvl="0" indent="0" algn="l" rtl="0">
              <a:spcBef>
                <a:spcPts val="0"/>
              </a:spcBef>
              <a:spcAft>
                <a:spcPts val="0"/>
              </a:spcAft>
              <a:buSzPts val="2200"/>
              <a:buNone/>
            </a:pPr>
            <a:r>
              <a:rPr lang="en-US" sz="2400" dirty="0">
                <a:latin typeface="Roboto Slab" panose="020B0604020202020204" charset="0"/>
                <a:ea typeface="Roboto Slab" panose="020B0604020202020204" charset="0"/>
              </a:rPr>
              <a:t>cOAlitionS Resources</a:t>
            </a:r>
          </a:p>
          <a:p>
            <a:pPr marL="114300" lvl="0" indent="0" algn="l" rtl="0">
              <a:spcBef>
                <a:spcPts val="0"/>
              </a:spcBef>
              <a:spcAft>
                <a:spcPts val="0"/>
              </a:spcAft>
              <a:buSzPts val="2200"/>
              <a:buNone/>
            </a:pPr>
            <a:endParaRPr lang="en-US" sz="2000" dirty="0">
              <a:latin typeface="Roboto Slab" panose="020B0604020202020204" charset="0"/>
              <a:ea typeface="Roboto Slab" panose="020B0604020202020204" charset="0"/>
            </a:endParaRPr>
          </a:p>
          <a:p>
            <a:pPr marL="342900" lvl="0" indent="-228600" algn="l" rtl="0">
              <a:spcBef>
                <a:spcPts val="0"/>
              </a:spcBef>
              <a:spcAft>
                <a:spcPts val="0"/>
              </a:spcAft>
              <a:buSzPts val="2200"/>
              <a:buChar char="•"/>
            </a:pPr>
            <a:r>
              <a:rPr lang="en-US" dirty="0"/>
              <a:t>https://www.coalition-s.org/coalition-s-develops-rights-retention-strategy/</a:t>
            </a:r>
            <a:endParaRPr dirty="0"/>
          </a:p>
          <a:p>
            <a:pPr marL="342900" lvl="0" indent="-228600" algn="l" rtl="0">
              <a:spcBef>
                <a:spcPts val="440"/>
              </a:spcBef>
              <a:spcAft>
                <a:spcPts val="0"/>
              </a:spcAft>
              <a:buSzPts val="2200"/>
              <a:buChar char="•"/>
            </a:pPr>
            <a:r>
              <a:rPr lang="en-US" dirty="0"/>
              <a:t>Report and Toolkit to Support Learned Society Publishers Transition to Immediate Open Access</a:t>
            </a:r>
            <a:br>
              <a:rPr lang="en-US" b="1" dirty="0"/>
            </a:br>
            <a:r>
              <a:rPr lang="en-US" dirty="0"/>
              <a:t>https://</a:t>
            </a:r>
            <a:r>
              <a:rPr lang="en-US" dirty="0" err="1"/>
              <a:t>doi.org</a:t>
            </a:r>
            <a:r>
              <a:rPr lang="en-US" dirty="0"/>
              <a:t>/10.6084/m9.figshare.c.4561397</a:t>
            </a:r>
            <a:endParaRPr dirty="0"/>
          </a:p>
          <a:p>
            <a:pPr marL="342900" lvl="0" indent="-228600" algn="l" rtl="0">
              <a:spcBef>
                <a:spcPts val="440"/>
              </a:spcBef>
              <a:spcAft>
                <a:spcPts val="0"/>
              </a:spcAft>
              <a:buSzPts val="2200"/>
              <a:buChar char="•"/>
            </a:pPr>
            <a:r>
              <a:rPr lang="en-US" dirty="0"/>
              <a:t>https://</a:t>
            </a:r>
            <a:r>
              <a:rPr lang="en-US" dirty="0" err="1"/>
              <a:t>www.coalition-s.org</a:t>
            </a:r>
            <a:r>
              <a:rPr lang="en-US" dirty="0"/>
              <a:t>/plan-s-funders-implementation/</a:t>
            </a:r>
            <a:endParaRPr dirty="0"/>
          </a:p>
          <a:p>
            <a:pPr marL="342900" lvl="0" indent="-228600" algn="l" rtl="0">
              <a:spcBef>
                <a:spcPts val="440"/>
              </a:spcBef>
              <a:spcAft>
                <a:spcPts val="0"/>
              </a:spcAft>
              <a:buSzPts val="2200"/>
              <a:buChar char="•"/>
            </a:pPr>
            <a:r>
              <a:rPr lang="en-US" dirty="0"/>
              <a:t>https://</a:t>
            </a:r>
            <a:r>
              <a:rPr lang="en-US" dirty="0" err="1"/>
              <a:t>www.coalition-s.org</a:t>
            </a:r>
            <a:r>
              <a:rPr lang="en-US" dirty="0"/>
              <a:t>/</a:t>
            </a:r>
            <a:r>
              <a:rPr lang="en-US" dirty="0" err="1"/>
              <a:t>faq</a:t>
            </a:r>
            <a:r>
              <a:rPr lang="en-US" dirty="0"/>
              <a:t>/</a:t>
            </a:r>
            <a:endParaRPr dirty="0"/>
          </a:p>
          <a:p>
            <a:pPr lvl="0">
              <a:spcBef>
                <a:spcPts val="440"/>
              </a:spcBef>
              <a:buSzPts val="2200"/>
            </a:pPr>
            <a:r>
              <a:rPr lang="en-US" dirty="0"/>
              <a:t>Diamond OA Report https://</a:t>
            </a:r>
            <a:r>
              <a:rPr lang="en-US" dirty="0" err="1"/>
              <a:t>doi.org</a:t>
            </a:r>
            <a:r>
              <a:rPr lang="en-US" dirty="0"/>
              <a:t>/10.5281/zenodo.4558704</a:t>
            </a:r>
            <a:endParaRPr dirty="0"/>
          </a:p>
          <a:p>
            <a:pPr marL="114300" lvl="0" indent="0" algn="l" rtl="0">
              <a:spcBef>
                <a:spcPts val="440"/>
              </a:spcBef>
              <a:spcAft>
                <a:spcPts val="0"/>
              </a:spcAft>
              <a:buSzPts val="2200"/>
              <a:buNone/>
            </a:pPr>
            <a:endParaRPr lang="en-US" dirty="0"/>
          </a:p>
          <a:p>
            <a:pPr marL="114300" lvl="0" indent="0" algn="l" rtl="0">
              <a:spcBef>
                <a:spcPts val="440"/>
              </a:spcBef>
              <a:spcAft>
                <a:spcPts val="0"/>
              </a:spcAft>
              <a:buSzPts val="2200"/>
              <a:buNone/>
            </a:pPr>
            <a:r>
              <a:rPr lang="en-IT" sz="2400" dirty="0">
                <a:latin typeface="Roboto Slab" panose="020B0604020202020204" charset="0"/>
                <a:ea typeface="Roboto Slab" panose="020B0604020202020204" charset="0"/>
              </a:rPr>
              <a:t>To know more details</a:t>
            </a:r>
            <a:endParaRPr lang="it-IT" sz="2400" dirty="0">
              <a:latin typeface="Roboto Slab" panose="020B0604020202020204" charset="0"/>
              <a:ea typeface="Roboto Slab" panose="020B0604020202020204" charset="0"/>
            </a:endParaRPr>
          </a:p>
          <a:p>
            <a:pPr marL="114300" lvl="0" indent="0" algn="l" rtl="0">
              <a:spcBef>
                <a:spcPts val="440"/>
              </a:spcBef>
              <a:spcAft>
                <a:spcPts val="0"/>
              </a:spcAft>
              <a:buSzPts val="2200"/>
              <a:buNone/>
            </a:pPr>
            <a:endParaRPr lang="it-IT" sz="2400" dirty="0">
              <a:latin typeface="Roboto Slab" panose="020B0604020202020204" charset="0"/>
              <a:ea typeface="Roboto Slab" panose="020B0604020202020204" charset="0"/>
            </a:endParaRPr>
          </a:p>
          <a:p>
            <a:pPr marL="114300" lvl="0" indent="0" algn="l" rtl="0">
              <a:spcBef>
                <a:spcPts val="440"/>
              </a:spcBef>
              <a:spcAft>
                <a:spcPts val="0"/>
              </a:spcAft>
              <a:buSzPts val="2200"/>
              <a:buNone/>
            </a:pPr>
            <a:endParaRPr sz="2400" dirty="0">
              <a:latin typeface="Roboto Slab" panose="020B0604020202020204" charset="0"/>
              <a:ea typeface="Roboto Slab" panose="020B0604020202020204" charset="0"/>
            </a:endParaRPr>
          </a:p>
        </p:txBody>
      </p:sp>
      <p:sp>
        <p:nvSpPr>
          <p:cNvPr id="819" name="Google Shape;819;p61"/>
          <p:cNvSpPr txBox="1"/>
          <p:nvPr/>
        </p:nvSpPr>
        <p:spPr>
          <a:xfrm>
            <a:off x="474168" y="5246915"/>
            <a:ext cx="8431140"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Fira Sans Medium" panose="020B0604020202020204" charset="0"/>
                <a:ea typeface="Calibri"/>
                <a:cs typeface="Calibri"/>
                <a:sym typeface="Calibri"/>
              </a:rPr>
              <a:t>S.Bianco</a:t>
            </a:r>
            <a:r>
              <a:rPr lang="en-US" sz="1800" dirty="0">
                <a:solidFill>
                  <a:schemeClr val="dk1"/>
                </a:solidFill>
                <a:latin typeface="Fira Sans Medium" panose="020B0604020202020204" charset="0"/>
                <a:ea typeface="Calibri"/>
                <a:cs typeface="Calibri"/>
                <a:sym typeface="Calibri"/>
              </a:rPr>
              <a:t>, </a:t>
            </a:r>
            <a:r>
              <a:rPr lang="en-US" sz="1800" dirty="0" err="1">
                <a:solidFill>
                  <a:schemeClr val="dk1"/>
                </a:solidFill>
                <a:latin typeface="Fira Sans Medium" panose="020B0604020202020204" charset="0"/>
                <a:ea typeface="Calibri"/>
                <a:cs typeface="Calibri"/>
                <a:sym typeface="Calibri"/>
              </a:rPr>
              <a:t>L.Patrizii</a:t>
            </a:r>
            <a:r>
              <a:rPr lang="en-US" sz="1800" dirty="0">
                <a:solidFill>
                  <a:schemeClr val="dk1"/>
                </a:solidFill>
                <a:latin typeface="Fira Sans Medium" panose="020B0604020202020204" charset="0"/>
                <a:ea typeface="Calibri"/>
                <a:cs typeface="Calibri"/>
                <a:sym typeface="Calibri"/>
              </a:rPr>
              <a:t>, “Plan S e le </a:t>
            </a:r>
            <a:r>
              <a:rPr lang="en-US" sz="1800" dirty="0" err="1">
                <a:solidFill>
                  <a:schemeClr val="dk1"/>
                </a:solidFill>
                <a:latin typeface="Fira Sans Medium" panose="020B0604020202020204" charset="0"/>
                <a:ea typeface="Calibri"/>
                <a:cs typeface="Calibri"/>
                <a:sym typeface="Calibri"/>
              </a:rPr>
              <a:t>societa</a:t>
            </a:r>
            <a:r>
              <a:rPr lang="en-US" sz="1800" dirty="0">
                <a:solidFill>
                  <a:schemeClr val="dk1"/>
                </a:solidFill>
                <a:latin typeface="Fira Sans Medium" panose="020B0604020202020204" charset="0"/>
                <a:ea typeface="Calibri"/>
                <a:cs typeface="Calibri"/>
                <a:sym typeface="Calibri"/>
              </a:rPr>
              <a:t>’ </a:t>
            </a:r>
            <a:r>
              <a:rPr lang="en-US" sz="1800" dirty="0" err="1">
                <a:solidFill>
                  <a:schemeClr val="dk1"/>
                </a:solidFill>
                <a:latin typeface="Fira Sans Medium" panose="020B0604020202020204" charset="0"/>
                <a:ea typeface="Calibri"/>
                <a:cs typeface="Calibri"/>
                <a:sym typeface="Calibri"/>
              </a:rPr>
              <a:t>scientifiche</a:t>
            </a:r>
            <a:r>
              <a:rPr lang="en-US" sz="1800" dirty="0">
                <a:solidFill>
                  <a:schemeClr val="dk1"/>
                </a:solidFill>
                <a:latin typeface="Fira Sans Medium" panose="020B0604020202020204" charset="0"/>
                <a:ea typeface="Calibri"/>
                <a:cs typeface="Calibri"/>
                <a:sym typeface="Calibri"/>
              </a:rPr>
              <a:t> –Una </a:t>
            </a:r>
            <a:r>
              <a:rPr lang="en-US" sz="1800" dirty="0" err="1">
                <a:solidFill>
                  <a:schemeClr val="dk1"/>
                </a:solidFill>
                <a:latin typeface="Fira Sans Medium" panose="020B0604020202020204" charset="0"/>
                <a:ea typeface="Calibri"/>
                <a:cs typeface="Calibri"/>
                <a:sym typeface="Calibri"/>
              </a:rPr>
              <a:t>rivoluzione</a:t>
            </a:r>
            <a:r>
              <a:rPr lang="en-US" sz="1800" dirty="0">
                <a:solidFill>
                  <a:schemeClr val="dk1"/>
                </a:solidFill>
                <a:latin typeface="Fira Sans Medium" panose="020B0604020202020204" charset="0"/>
                <a:ea typeface="Calibri"/>
                <a:cs typeface="Calibri"/>
                <a:sym typeface="Calibri"/>
              </a:rPr>
              <a:t> per </a:t>
            </a:r>
            <a:r>
              <a:rPr lang="en-US" sz="1800" dirty="0" err="1">
                <a:solidFill>
                  <a:schemeClr val="dk1"/>
                </a:solidFill>
                <a:latin typeface="Fira Sans Medium" panose="020B0604020202020204" charset="0"/>
                <a:ea typeface="Calibri"/>
                <a:cs typeface="Calibri"/>
                <a:sym typeface="Calibri"/>
              </a:rPr>
              <a:t>l’Open</a:t>
            </a:r>
            <a:r>
              <a:rPr lang="en-US" sz="1800" dirty="0">
                <a:solidFill>
                  <a:schemeClr val="dk1"/>
                </a:solidFill>
                <a:latin typeface="Fira Sans Medium" panose="020B0604020202020204" charset="0"/>
                <a:ea typeface="Calibri"/>
                <a:cs typeface="Calibri"/>
                <a:sym typeface="Calibri"/>
              </a:rPr>
              <a:t> Access ? ”, Il Nuovo </a:t>
            </a:r>
            <a:r>
              <a:rPr lang="en-US" sz="1800" dirty="0" err="1">
                <a:solidFill>
                  <a:schemeClr val="dk1"/>
                </a:solidFill>
                <a:latin typeface="Fira Sans Medium" panose="020B0604020202020204" charset="0"/>
                <a:ea typeface="Calibri"/>
                <a:cs typeface="Calibri"/>
                <a:sym typeface="Calibri"/>
              </a:rPr>
              <a:t>Saggiatore</a:t>
            </a:r>
            <a:r>
              <a:rPr lang="en-US" sz="1800" dirty="0">
                <a:solidFill>
                  <a:schemeClr val="dk1"/>
                </a:solidFill>
                <a:latin typeface="Fira Sans Medium" panose="020B0604020202020204" charset="0"/>
                <a:ea typeface="Calibri"/>
                <a:cs typeface="Calibri"/>
                <a:sym typeface="Calibri"/>
              </a:rPr>
              <a:t> 2020 </a:t>
            </a:r>
            <a:r>
              <a:rPr lang="en-US" sz="1800" u="sng" dirty="0">
                <a:solidFill>
                  <a:schemeClr val="dk1"/>
                </a:solidFill>
                <a:latin typeface="Fira Sans Medium" panose="020B0604020202020204" charset="0"/>
                <a:ea typeface="Calibri"/>
                <a:cs typeface="Calibri"/>
                <a:sym typeface="Calibri"/>
                <a:hlinkClick r:id="rId3">
                  <a:extLst>
                    <a:ext uri="{A12FA001-AC4F-418D-AE19-62706E023703}">
                      <ahyp:hlinkClr xmlns:ahyp="http://schemas.microsoft.com/office/drawing/2018/hyperlinkcolor" val="tx"/>
                    </a:ext>
                  </a:extLst>
                </a:hlinkClick>
              </a:rPr>
              <a:t>https://doi.org/10.15161/oar.it/23538</a:t>
            </a:r>
            <a:endParaRPr lang="en-US" sz="1800" u="sng" dirty="0">
              <a:solidFill>
                <a:schemeClr val="dk1"/>
              </a:solidFill>
              <a:latin typeface="Fira Sans Medium" panose="020B0604020202020204" charset="0"/>
              <a:ea typeface="Calibri"/>
              <a:cs typeface="Calibri"/>
              <a:sym typeface="Calibri"/>
            </a:endParaRPr>
          </a:p>
          <a:p>
            <a:r>
              <a:rPr lang="en-GB" i="1" dirty="0" err="1"/>
              <a:t>S.Bianco</a:t>
            </a:r>
            <a:r>
              <a:rPr lang="en-GB" i="1" dirty="0"/>
              <a:t> and </a:t>
            </a:r>
            <a:r>
              <a:rPr lang="en-GB" i="1" dirty="0" err="1"/>
              <a:t>L.Patrizii</a:t>
            </a:r>
            <a:r>
              <a:rPr lang="en-GB" i="1" dirty="0"/>
              <a:t>, PLAN S and other progress for Open Access to knowledge, SCIRES 2020  </a:t>
            </a:r>
            <a:r>
              <a:rPr lang="en-GB" b="1" i="1" dirty="0">
                <a:hlinkClick r:id="rId4"/>
              </a:rPr>
              <a:t>http://dx.doi.org/10.2423/i22394303v10Sp59</a:t>
            </a:r>
            <a:endParaRPr lang="en-GB" i="1" dirty="0"/>
          </a:p>
          <a:p>
            <a:pPr marL="0" marR="0" lvl="0" indent="0" algn="l" rtl="0">
              <a:spcBef>
                <a:spcPts val="0"/>
              </a:spcBef>
              <a:spcAft>
                <a:spcPts val="0"/>
              </a:spcAft>
              <a:buNone/>
            </a:pPr>
            <a:endParaRPr sz="1800" dirty="0">
              <a:solidFill>
                <a:schemeClr val="dk1"/>
              </a:solidFill>
              <a:latin typeface="Fira Sans Medium" panose="020B0604020202020204" charset="0"/>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C3580EC2-FCB7-6247-ACAF-913A3BE8B34F}"/>
              </a:ext>
            </a:extLst>
          </p:cNvPr>
          <p:cNvSpPr>
            <a:spLocks noGrp="1"/>
          </p:cNvSpPr>
          <p:nvPr>
            <p:ph type="ftr" idx="11"/>
          </p:nvPr>
        </p:nvSpPr>
        <p:spPr/>
        <p:txBody>
          <a:bodyPr/>
          <a:lstStyle/>
          <a:p>
            <a:r>
              <a:rPr lang="en-GB"/>
              <a:t>S.Bianco e L.Patrizii, Scienza Aperta e politiche INFN: vademecum   - Riunione CSN3 ai  Laboratori Nazionali di Frascati 20230217   DOI:   10.15161/oar.it/76939</a:t>
            </a:r>
            <a:endParaRPr lang="en-GB" dirty="0"/>
          </a:p>
        </p:txBody>
      </p:sp>
      <p:sp>
        <p:nvSpPr>
          <p:cNvPr id="3" name="Slide Number Placeholder 2">
            <a:extLst>
              <a:ext uri="{FF2B5EF4-FFF2-40B4-BE49-F238E27FC236}">
                <a16:creationId xmlns:a16="http://schemas.microsoft.com/office/drawing/2014/main" id="{F825AAA4-62F3-2A4D-BD37-03A50BA3C5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2993422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C0B8-B2B3-BA3E-76BF-D4D06B5B18B1}"/>
              </a:ext>
            </a:extLst>
          </p:cNvPr>
          <p:cNvSpPr>
            <a:spLocks noGrp="1"/>
          </p:cNvSpPr>
          <p:nvPr>
            <p:ph type="title"/>
          </p:nvPr>
        </p:nvSpPr>
        <p:spPr>
          <a:xfrm>
            <a:off x="561204" y="2593922"/>
            <a:ext cx="7620000" cy="1143000"/>
          </a:xfrm>
        </p:spPr>
        <p:txBody>
          <a:bodyPr/>
          <a:lstStyle/>
          <a:p>
            <a:pPr algn="ctr"/>
            <a:r>
              <a:rPr lang="en-IT" dirty="0"/>
              <a:t>altro</a:t>
            </a:r>
          </a:p>
        </p:txBody>
      </p:sp>
      <p:sp>
        <p:nvSpPr>
          <p:cNvPr id="4" name="Footer Placeholder 3">
            <a:extLst>
              <a:ext uri="{FF2B5EF4-FFF2-40B4-BE49-F238E27FC236}">
                <a16:creationId xmlns:a16="http://schemas.microsoft.com/office/drawing/2014/main" id="{52727C5C-2F90-18DF-CF4B-85B37653C660}"/>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2A78F029-077D-F224-B8A1-436FCB12C484}"/>
              </a:ext>
            </a:extLst>
          </p:cNvPr>
          <p:cNvSpPr>
            <a:spLocks noGrp="1"/>
          </p:cNvSpPr>
          <p:nvPr>
            <p:ph type="sldNum" sz="quarter" idx="12"/>
          </p:nvPr>
        </p:nvSpPr>
        <p:spPr/>
        <p:txBody>
          <a:bodyPr/>
          <a:lstStyle/>
          <a:p>
            <a:fld id="{BA258971-2581-1140-A045-EF224496870B}" type="slidenum">
              <a:rPr lang="en-US" smtClean="0"/>
              <a:t>31</a:t>
            </a:fld>
            <a:endParaRPr lang="en-US"/>
          </a:p>
        </p:txBody>
      </p:sp>
    </p:spTree>
    <p:extLst>
      <p:ext uri="{BB962C8B-B14F-4D97-AF65-F5344CB8AC3E}">
        <p14:creationId xmlns:p14="http://schemas.microsoft.com/office/powerpoint/2010/main" val="1436699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CC1E-0392-044B-B4E4-C612EEBFC55B}"/>
              </a:ext>
            </a:extLst>
          </p:cNvPr>
          <p:cNvSpPr>
            <a:spLocks noGrp="1"/>
          </p:cNvSpPr>
          <p:nvPr>
            <p:ph type="title"/>
          </p:nvPr>
        </p:nvSpPr>
        <p:spPr>
          <a:xfrm>
            <a:off x="457200" y="457200"/>
            <a:ext cx="7957335" cy="813017"/>
          </a:xfrm>
        </p:spPr>
        <p:txBody>
          <a:bodyPr/>
          <a:lstStyle/>
          <a:p>
            <a:r>
              <a:rPr lang="en-IT" sz="3200" b="1" dirty="0"/>
              <a:t>Open Science Do’s and Dont’s for scientists I</a:t>
            </a:r>
            <a:br>
              <a:rPr lang="en-IT" sz="3200" b="1" dirty="0"/>
            </a:br>
            <a:endParaRPr lang="en-IT" sz="3200" dirty="0"/>
          </a:p>
        </p:txBody>
      </p:sp>
      <p:sp>
        <p:nvSpPr>
          <p:cNvPr id="3" name="Content Placeholder 2">
            <a:extLst>
              <a:ext uri="{FF2B5EF4-FFF2-40B4-BE49-F238E27FC236}">
                <a16:creationId xmlns:a16="http://schemas.microsoft.com/office/drawing/2014/main" id="{5EAC4B98-6EC6-3F4E-8F21-5C080E8E7B76}"/>
              </a:ext>
            </a:extLst>
          </p:cNvPr>
          <p:cNvSpPr>
            <a:spLocks noGrp="1"/>
          </p:cNvSpPr>
          <p:nvPr>
            <p:ph idx="1"/>
          </p:nvPr>
        </p:nvSpPr>
        <p:spPr>
          <a:xfrm>
            <a:off x="457200" y="1270216"/>
            <a:ext cx="7620000" cy="5274421"/>
          </a:xfrm>
        </p:spPr>
        <p:txBody>
          <a:bodyPr>
            <a:normAutofit/>
          </a:bodyPr>
          <a:lstStyle/>
          <a:p>
            <a:pPr marL="114300" indent="0">
              <a:buNone/>
            </a:pPr>
            <a:endParaRPr lang="en-IT" dirty="0"/>
          </a:p>
          <a:p>
            <a:r>
              <a:rPr lang="en-IT" sz="2600" dirty="0"/>
              <a:t>Usa il tuo archivio istituzionale e deposita </a:t>
            </a:r>
            <a:r>
              <a:rPr lang="en-GB" sz="2600" dirty="0" err="1"/>
              <a:t>qualsiasi</a:t>
            </a:r>
            <a:r>
              <a:rPr lang="en-GB" sz="2600" dirty="0"/>
              <a:t> </a:t>
            </a:r>
            <a:r>
              <a:rPr lang="en-GB" sz="2600" dirty="0" err="1"/>
              <a:t>prodotto</a:t>
            </a:r>
            <a:r>
              <a:rPr lang="en-GB" sz="2600" dirty="0"/>
              <a:t> (</a:t>
            </a:r>
            <a:r>
              <a:rPr lang="en-GB" sz="2600" dirty="0" err="1"/>
              <a:t>dati</a:t>
            </a:r>
            <a:r>
              <a:rPr lang="en-GB" sz="2600" dirty="0"/>
              <a:t> </a:t>
            </a:r>
            <a:r>
              <a:rPr lang="en-GB" sz="2600" dirty="0" err="1"/>
              <a:t>inclusi</a:t>
            </a:r>
            <a:r>
              <a:rPr lang="en-GB" sz="2600" dirty="0"/>
              <a:t>)</a:t>
            </a:r>
            <a:r>
              <a:rPr lang="en-IT" sz="2600" dirty="0"/>
              <a:t> </a:t>
            </a:r>
          </a:p>
          <a:p>
            <a:pPr lvl="1"/>
            <a:r>
              <a:rPr lang="en-IT" dirty="0"/>
              <a:t>Se non lo hai, usa un archivio di soggetto (arXiv, etc) </a:t>
            </a:r>
          </a:p>
          <a:p>
            <a:pPr lvl="2"/>
            <a:r>
              <a:rPr lang="en-IT" dirty="0"/>
              <a:t>Se tutto fallisce, usa openaccessrepository.it - ti ospiteremo</a:t>
            </a:r>
          </a:p>
          <a:p>
            <a:r>
              <a:rPr lang="en-IT" sz="2600" dirty="0"/>
              <a:t>Leggi e sii conforme alla policy OS del tuo ente</a:t>
            </a:r>
          </a:p>
          <a:p>
            <a:pPr lvl="1"/>
            <a:r>
              <a:rPr lang="en-IT" sz="2200" dirty="0"/>
              <a:t>Se non esiste, fatti parte attiva per averla </a:t>
            </a:r>
          </a:p>
          <a:p>
            <a:r>
              <a:rPr lang="en-IT" sz="2600" dirty="0"/>
              <a:t>Deposita sempre la AAM</a:t>
            </a:r>
          </a:p>
          <a:p>
            <a:r>
              <a:rPr lang="en-IT" sz="2600" dirty="0"/>
              <a:t>N</a:t>
            </a:r>
            <a:r>
              <a:rPr lang="en-GB" sz="2600" dirty="0"/>
              <a:t>o</a:t>
            </a:r>
            <a:r>
              <a:rPr lang="en-IT" sz="2600" dirty="0"/>
              <a:t>n cedere mai </a:t>
            </a:r>
            <a:r>
              <a:rPr lang="en-GB" sz="2600" dirty="0"/>
              <a:t>i</a:t>
            </a:r>
            <a:r>
              <a:rPr lang="en-IT" sz="2600" dirty="0"/>
              <a:t> diritti sulla AAM</a:t>
            </a:r>
          </a:p>
          <a:p>
            <a:pPr lvl="1"/>
            <a:r>
              <a:rPr lang="en-IT" sz="2400" dirty="0"/>
              <a:t>Se la rivista che hai scelto ti obbliga a trasferirle </a:t>
            </a:r>
            <a:r>
              <a:rPr lang="en-GB" sz="2400" dirty="0" err="1"/>
              <a:t>i</a:t>
            </a:r>
            <a:r>
              <a:rPr lang="en-GB" sz="2400" dirty="0"/>
              <a:t> </a:t>
            </a:r>
            <a:r>
              <a:rPr lang="en-GB" sz="2400" dirty="0" err="1"/>
              <a:t>diritti</a:t>
            </a:r>
            <a:r>
              <a:rPr lang="en-GB" sz="2400" dirty="0"/>
              <a:t> </a:t>
            </a:r>
            <a:r>
              <a:rPr lang="en-GB" sz="2400" dirty="0" err="1"/>
              <a:t>sulla</a:t>
            </a:r>
            <a:r>
              <a:rPr lang="en-GB" sz="2400" dirty="0"/>
              <a:t> AAM, cambia </a:t>
            </a:r>
            <a:r>
              <a:rPr lang="en-GB" sz="2400" dirty="0" err="1"/>
              <a:t>rivista</a:t>
            </a:r>
            <a:endParaRPr lang="en-IT" dirty="0"/>
          </a:p>
        </p:txBody>
      </p:sp>
      <p:sp>
        <p:nvSpPr>
          <p:cNvPr id="4" name="Footer Placeholder 3">
            <a:extLst>
              <a:ext uri="{FF2B5EF4-FFF2-40B4-BE49-F238E27FC236}">
                <a16:creationId xmlns:a16="http://schemas.microsoft.com/office/drawing/2014/main" id="{6259B075-99E7-E445-B21F-D996EE8F5AE3}"/>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96463BBC-A1D5-4344-9ABF-5040A322E86D}"/>
              </a:ext>
            </a:extLst>
          </p:cNvPr>
          <p:cNvSpPr>
            <a:spLocks noGrp="1"/>
          </p:cNvSpPr>
          <p:nvPr>
            <p:ph type="sldNum" sz="quarter" idx="12"/>
          </p:nvPr>
        </p:nvSpPr>
        <p:spPr/>
        <p:txBody>
          <a:bodyPr/>
          <a:lstStyle/>
          <a:p>
            <a:fld id="{BA258971-2581-1140-A045-EF224496870B}" type="slidenum">
              <a:rPr lang="en-US" smtClean="0"/>
              <a:t>32</a:t>
            </a:fld>
            <a:endParaRPr lang="en-US"/>
          </a:p>
        </p:txBody>
      </p:sp>
    </p:spTree>
    <p:extLst>
      <p:ext uri="{BB962C8B-B14F-4D97-AF65-F5344CB8AC3E}">
        <p14:creationId xmlns:p14="http://schemas.microsoft.com/office/powerpoint/2010/main" val="4007557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253BDA2A-5B34-E440-844D-31D59DF1BB14}"/>
              </a:ext>
            </a:extLst>
          </p:cNvPr>
          <p:cNvSpPr txBox="1">
            <a:spLocks/>
          </p:cNvSpPr>
          <p:nvPr/>
        </p:nvSpPr>
        <p:spPr>
          <a:xfrm>
            <a:off x="1493371" y="857251"/>
            <a:ext cx="7650629" cy="1100171"/>
          </a:xfrm>
          <a:prstGeom prst="rect">
            <a:avLst/>
          </a:prstGeom>
        </p:spPr>
        <p:txBody>
          <a:bodyPr vert="horz" lIns="68580" tIns="34290" rIns="68580" bIns="3429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3000" b="1" dirty="0">
                <a:solidFill>
                  <a:srgbClr val="2DAA66"/>
                </a:solidFill>
                <a:latin typeface="Exo" panose="02000503000000000000" pitchFamily="2" charset="77"/>
              </a:rPr>
              <a:t>Plan </a:t>
            </a:r>
            <a:r>
              <a:rPr lang="it-IT" sz="3000" b="1" dirty="0" err="1">
                <a:solidFill>
                  <a:srgbClr val="2DAA66"/>
                </a:solidFill>
                <a:latin typeface="Exo" panose="02000503000000000000" pitchFamily="2" charset="77"/>
              </a:rPr>
              <a:t>S</a:t>
            </a:r>
            <a:r>
              <a:rPr lang="it-IT" sz="3000" b="1" dirty="0">
                <a:solidFill>
                  <a:srgbClr val="2DAA66"/>
                </a:solidFill>
                <a:latin typeface="Exo" panose="02000503000000000000" pitchFamily="2" charset="77"/>
              </a:rPr>
              <a:t> e la via verde alle pubblicazioni</a:t>
            </a:r>
          </a:p>
        </p:txBody>
      </p:sp>
      <p:pic>
        <p:nvPicPr>
          <p:cNvPr id="10" name="Immagine 9">
            <a:extLst>
              <a:ext uri="{FF2B5EF4-FFF2-40B4-BE49-F238E27FC236}">
                <a16:creationId xmlns:a16="http://schemas.microsoft.com/office/drawing/2014/main" id="{E2F50177-2F00-7D43-A5AF-6105B3465E2E}"/>
              </a:ext>
            </a:extLst>
          </p:cNvPr>
          <p:cNvPicPr>
            <a:picLocks noChangeAspect="1"/>
          </p:cNvPicPr>
          <p:nvPr/>
        </p:nvPicPr>
        <p:blipFill>
          <a:blip r:embed="rId3"/>
          <a:stretch>
            <a:fillRect/>
          </a:stretch>
        </p:blipFill>
        <p:spPr>
          <a:xfrm>
            <a:off x="693979" y="1612536"/>
            <a:ext cx="7183714" cy="2186348"/>
          </a:xfrm>
          <a:prstGeom prst="rect">
            <a:avLst/>
          </a:prstGeom>
        </p:spPr>
      </p:pic>
      <p:graphicFrame>
        <p:nvGraphicFramePr>
          <p:cNvPr id="20" name="Segnaposto contenuto 2">
            <a:extLst>
              <a:ext uri="{FF2B5EF4-FFF2-40B4-BE49-F238E27FC236}">
                <a16:creationId xmlns:a16="http://schemas.microsoft.com/office/drawing/2014/main" id="{831003E8-AA4B-46FA-9192-BA60F65DF152}"/>
              </a:ext>
            </a:extLst>
          </p:cNvPr>
          <p:cNvGraphicFramePr/>
          <p:nvPr>
            <p:extLst>
              <p:ext uri="{D42A27DB-BD31-4B8C-83A1-F6EECF244321}">
                <p14:modId xmlns:p14="http://schemas.microsoft.com/office/powerpoint/2010/main" val="3685719353"/>
              </p:ext>
            </p:extLst>
          </p:nvPr>
        </p:nvGraphicFramePr>
        <p:xfrm>
          <a:off x="1687448" y="3852175"/>
          <a:ext cx="5769104" cy="1945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a:extLst>
              <a:ext uri="{FF2B5EF4-FFF2-40B4-BE49-F238E27FC236}">
                <a16:creationId xmlns:a16="http://schemas.microsoft.com/office/drawing/2014/main" id="{85FBDEAC-4108-E327-4FF2-118FA48A8CF1}"/>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
        <p:nvSpPr>
          <p:cNvPr id="3" name="Slide Number Placeholder 2">
            <a:extLst>
              <a:ext uri="{FF2B5EF4-FFF2-40B4-BE49-F238E27FC236}">
                <a16:creationId xmlns:a16="http://schemas.microsoft.com/office/drawing/2014/main" id="{07F86CAF-F154-094A-2776-7D1FDFE81948}"/>
              </a:ext>
            </a:extLst>
          </p:cNvPr>
          <p:cNvSpPr>
            <a:spLocks noGrp="1"/>
          </p:cNvSpPr>
          <p:nvPr>
            <p:ph type="sldNum" sz="quarter" idx="12"/>
          </p:nvPr>
        </p:nvSpPr>
        <p:spPr/>
        <p:txBody>
          <a:bodyPr/>
          <a:lstStyle/>
          <a:p>
            <a:fld id="{BA258971-2581-1140-A045-EF224496870B}" type="slidenum">
              <a:rPr lang="en-US" smtClean="0"/>
              <a:t>33</a:t>
            </a:fld>
            <a:endParaRPr lang="en-US"/>
          </a:p>
        </p:txBody>
      </p:sp>
    </p:spTree>
    <p:extLst>
      <p:ext uri="{BB962C8B-B14F-4D97-AF65-F5344CB8AC3E}">
        <p14:creationId xmlns:p14="http://schemas.microsoft.com/office/powerpoint/2010/main" val="276491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CC1E-0392-044B-B4E4-C612EEBFC55B}"/>
              </a:ext>
            </a:extLst>
          </p:cNvPr>
          <p:cNvSpPr>
            <a:spLocks noGrp="1"/>
          </p:cNvSpPr>
          <p:nvPr>
            <p:ph type="title"/>
          </p:nvPr>
        </p:nvSpPr>
        <p:spPr>
          <a:xfrm>
            <a:off x="190566" y="457201"/>
            <a:ext cx="8223970" cy="508572"/>
          </a:xfrm>
        </p:spPr>
        <p:txBody>
          <a:bodyPr/>
          <a:lstStyle/>
          <a:p>
            <a:r>
              <a:rPr lang="en-IT" sz="3200" b="1" dirty="0"/>
              <a:t>Open Science Do’s and Dont’s for scientists III</a:t>
            </a:r>
            <a:br>
              <a:rPr lang="en-IT" sz="3200" b="1" dirty="0"/>
            </a:br>
            <a:endParaRPr lang="en-IT" sz="3200" dirty="0"/>
          </a:p>
        </p:txBody>
      </p:sp>
      <p:sp>
        <p:nvSpPr>
          <p:cNvPr id="3" name="Content Placeholder 2">
            <a:extLst>
              <a:ext uri="{FF2B5EF4-FFF2-40B4-BE49-F238E27FC236}">
                <a16:creationId xmlns:a16="http://schemas.microsoft.com/office/drawing/2014/main" id="{5EAC4B98-6EC6-3F4E-8F21-5C080E8E7B76}"/>
              </a:ext>
            </a:extLst>
          </p:cNvPr>
          <p:cNvSpPr>
            <a:spLocks noGrp="1"/>
          </p:cNvSpPr>
          <p:nvPr>
            <p:ph idx="1"/>
          </p:nvPr>
        </p:nvSpPr>
        <p:spPr>
          <a:xfrm>
            <a:off x="-195208" y="965772"/>
            <a:ext cx="8803428" cy="5589140"/>
          </a:xfrm>
        </p:spPr>
        <p:txBody>
          <a:bodyPr>
            <a:normAutofit fontScale="92500" lnSpcReduction="10000"/>
          </a:bodyPr>
          <a:lstStyle/>
          <a:p>
            <a:pPr marL="114300" indent="0">
              <a:buNone/>
            </a:pPr>
            <a:endParaRPr lang="en-IT" sz="2600" dirty="0"/>
          </a:p>
          <a:p>
            <a:r>
              <a:rPr lang="en-IT" sz="2600" dirty="0"/>
              <a:t>Pubblica con SCOAP3 scoap3.org</a:t>
            </a:r>
          </a:p>
          <a:p>
            <a:r>
              <a:rPr lang="en-IT" sz="2600" dirty="0"/>
              <a:t>Pubblica con </a:t>
            </a:r>
            <a:r>
              <a:rPr lang="en-GB" sz="2600" dirty="0" err="1"/>
              <a:t>i</a:t>
            </a:r>
            <a:r>
              <a:rPr lang="en-GB" sz="2600" dirty="0"/>
              <a:t> </a:t>
            </a:r>
            <a:r>
              <a:rPr lang="en-IT" sz="2600" i="1" dirty="0"/>
              <a:t>Transformative</a:t>
            </a:r>
            <a:r>
              <a:rPr lang="en-IT" sz="2600" dirty="0"/>
              <a:t> Agreements negoziati da CRUI-CARE</a:t>
            </a:r>
          </a:p>
          <a:p>
            <a:r>
              <a:rPr lang="en-IT" sz="2600" dirty="0"/>
              <a:t>Pubblica con Open Research Europe </a:t>
            </a:r>
            <a:r>
              <a:rPr lang="en-GB" sz="2600" dirty="0"/>
              <a:t>i</a:t>
            </a:r>
            <a:r>
              <a:rPr lang="en-IT" sz="2600" dirty="0"/>
              <a:t> risultati del tuo progetto EU</a:t>
            </a:r>
          </a:p>
          <a:p>
            <a:pPr lvl="1"/>
            <a:r>
              <a:rPr lang="en-GB" sz="2400" dirty="0"/>
              <a:t>https://open-research-</a:t>
            </a:r>
            <a:r>
              <a:rPr lang="en-GB" sz="2400" dirty="0" err="1"/>
              <a:t>europe.ec.europa.eu</a:t>
            </a:r>
            <a:endParaRPr lang="en-IT" sz="2600" dirty="0"/>
          </a:p>
          <a:p>
            <a:r>
              <a:rPr lang="en-IT" sz="2600" i="1" dirty="0"/>
              <a:t>Shop around</a:t>
            </a:r>
            <a:r>
              <a:rPr lang="en-IT" sz="2600" dirty="0"/>
              <a:t>, scegli oculatamente, evita le riviste predatorie</a:t>
            </a:r>
          </a:p>
          <a:p>
            <a:pPr lvl="1"/>
            <a:r>
              <a:rPr lang="en-IT" sz="2400" dirty="0"/>
              <a:t> Ispeziona il comitato editoriale </a:t>
            </a:r>
            <a:endParaRPr lang="en-IT" dirty="0"/>
          </a:p>
          <a:p>
            <a:pPr lvl="2"/>
            <a:r>
              <a:rPr lang="en-GB" sz="2000" dirty="0" err="1"/>
              <a:t>Conosci</a:t>
            </a:r>
            <a:r>
              <a:rPr lang="en-GB" sz="2000" dirty="0"/>
              <a:t> </a:t>
            </a:r>
            <a:r>
              <a:rPr lang="en-GB" sz="2000" dirty="0" err="1"/>
              <a:t>qualche</a:t>
            </a:r>
            <a:r>
              <a:rPr lang="en-GB" sz="2000" dirty="0"/>
              <a:t> </a:t>
            </a:r>
            <a:r>
              <a:rPr lang="en-GB" sz="2000" dirty="0" err="1"/>
              <a:t>membro</a:t>
            </a:r>
            <a:r>
              <a:rPr lang="en-GB" sz="2000" dirty="0"/>
              <a:t> ?</a:t>
            </a:r>
            <a:endParaRPr lang="en-IT" sz="2000" dirty="0"/>
          </a:p>
          <a:p>
            <a:pPr lvl="1"/>
            <a:r>
              <a:rPr lang="en-IT" sz="2200" dirty="0"/>
              <a:t>La rivista è listata in DOAJ ?</a:t>
            </a:r>
          </a:p>
          <a:p>
            <a:pPr lvl="1"/>
            <a:r>
              <a:rPr lang="en-IT" sz="2200" dirty="0"/>
              <a:t>La rivista è listata in  cOAlitionS Journal Checker Tool ?</a:t>
            </a:r>
          </a:p>
          <a:p>
            <a:pPr lvl="1"/>
            <a:r>
              <a:rPr lang="en-IT" sz="2200" dirty="0"/>
              <a:t>La rivista chiede un APC esoso ? </a:t>
            </a:r>
          </a:p>
          <a:p>
            <a:pPr lvl="2"/>
            <a:r>
              <a:rPr lang="en-IT" sz="2000" dirty="0"/>
              <a:t>Un prezzo medio è &lt;1500EUR</a:t>
            </a:r>
          </a:p>
          <a:p>
            <a:r>
              <a:rPr lang="en-IT" sz="2600" dirty="0"/>
              <a:t>Collabora con la tua biblioteca a monitorare gli APC</a:t>
            </a:r>
          </a:p>
          <a:p>
            <a:r>
              <a:rPr lang="en-IT" sz="2600" dirty="0"/>
              <a:t>Sostieni la – e pubblica con la - tua University/Academy Press</a:t>
            </a:r>
          </a:p>
          <a:p>
            <a:pPr marL="114300" indent="0">
              <a:buNone/>
            </a:pPr>
            <a:endParaRPr lang="en-IT" sz="2400" dirty="0"/>
          </a:p>
          <a:p>
            <a:pPr lvl="1"/>
            <a:endParaRPr lang="en-IT" dirty="0"/>
          </a:p>
        </p:txBody>
      </p:sp>
      <p:sp>
        <p:nvSpPr>
          <p:cNvPr id="4" name="Footer Placeholder 3">
            <a:extLst>
              <a:ext uri="{FF2B5EF4-FFF2-40B4-BE49-F238E27FC236}">
                <a16:creationId xmlns:a16="http://schemas.microsoft.com/office/drawing/2014/main" id="{6259B075-99E7-E445-B21F-D996EE8F5AE3}"/>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96463BBC-A1D5-4344-9ABF-5040A322E86D}"/>
              </a:ext>
            </a:extLst>
          </p:cNvPr>
          <p:cNvSpPr>
            <a:spLocks noGrp="1"/>
          </p:cNvSpPr>
          <p:nvPr>
            <p:ph type="sldNum" sz="quarter" idx="12"/>
          </p:nvPr>
        </p:nvSpPr>
        <p:spPr/>
        <p:txBody>
          <a:bodyPr/>
          <a:lstStyle/>
          <a:p>
            <a:fld id="{BA258971-2581-1140-A045-EF224496870B}" type="slidenum">
              <a:rPr lang="en-US" smtClean="0"/>
              <a:t>34</a:t>
            </a:fld>
            <a:endParaRPr lang="en-US"/>
          </a:p>
        </p:txBody>
      </p:sp>
    </p:spTree>
    <p:extLst>
      <p:ext uri="{BB962C8B-B14F-4D97-AF65-F5344CB8AC3E}">
        <p14:creationId xmlns:p14="http://schemas.microsoft.com/office/powerpoint/2010/main" val="2330919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CC1E-0392-044B-B4E4-C612EEBFC55B}"/>
              </a:ext>
            </a:extLst>
          </p:cNvPr>
          <p:cNvSpPr>
            <a:spLocks noGrp="1"/>
          </p:cNvSpPr>
          <p:nvPr>
            <p:ph type="title"/>
          </p:nvPr>
        </p:nvSpPr>
        <p:spPr>
          <a:xfrm>
            <a:off x="190566" y="457200"/>
            <a:ext cx="8223970" cy="813017"/>
          </a:xfrm>
        </p:spPr>
        <p:txBody>
          <a:bodyPr/>
          <a:lstStyle/>
          <a:p>
            <a:r>
              <a:rPr lang="en-IT" sz="3200" b="1" dirty="0"/>
              <a:t>Open Science Do’s and Dont’s for scientists IV</a:t>
            </a:r>
            <a:br>
              <a:rPr lang="en-IT" sz="3200" b="1" dirty="0"/>
            </a:br>
            <a:endParaRPr lang="en-IT" sz="3200" dirty="0"/>
          </a:p>
        </p:txBody>
      </p:sp>
      <p:sp>
        <p:nvSpPr>
          <p:cNvPr id="3" name="Content Placeholder 2">
            <a:extLst>
              <a:ext uri="{FF2B5EF4-FFF2-40B4-BE49-F238E27FC236}">
                <a16:creationId xmlns:a16="http://schemas.microsoft.com/office/drawing/2014/main" id="{5EAC4B98-6EC6-3F4E-8F21-5C080E8E7B76}"/>
              </a:ext>
            </a:extLst>
          </p:cNvPr>
          <p:cNvSpPr>
            <a:spLocks noGrp="1"/>
          </p:cNvSpPr>
          <p:nvPr>
            <p:ph idx="1"/>
          </p:nvPr>
        </p:nvSpPr>
        <p:spPr>
          <a:xfrm>
            <a:off x="457200" y="931171"/>
            <a:ext cx="7620000" cy="5788128"/>
          </a:xfrm>
        </p:spPr>
        <p:txBody>
          <a:bodyPr>
            <a:normAutofit lnSpcReduction="10000"/>
          </a:bodyPr>
          <a:lstStyle/>
          <a:p>
            <a:pPr marL="114300" indent="0">
              <a:buNone/>
            </a:pPr>
            <a:endParaRPr lang="en-IT" dirty="0"/>
          </a:p>
          <a:p>
            <a:r>
              <a:rPr lang="en-IT" sz="2600" dirty="0"/>
              <a:t>Chiedi al tuo ente di firmare la dichiarazione </a:t>
            </a:r>
            <a:r>
              <a:rPr lang="en-IT" sz="2600" dirty="0">
                <a:latin typeface="Courier New" panose="02070309020205020404" pitchFamily="49" charset="0"/>
                <a:cs typeface="Courier New" panose="02070309020205020404" pitchFamily="49" charset="0"/>
              </a:rPr>
              <a:t>sfdora.org </a:t>
            </a:r>
            <a:r>
              <a:rPr lang="en-IT" sz="2600" dirty="0"/>
              <a:t>e di escludere l’IF fra </a:t>
            </a:r>
            <a:r>
              <a:rPr lang="en-GB" sz="2600" dirty="0"/>
              <a:t>i</a:t>
            </a:r>
            <a:r>
              <a:rPr lang="en-IT" sz="2600" dirty="0"/>
              <a:t> parametri usati per le tue progressioni di carriera e </a:t>
            </a:r>
            <a:r>
              <a:rPr lang="en-GB" sz="2600" dirty="0"/>
              <a:t>i</a:t>
            </a:r>
            <a:r>
              <a:rPr lang="en-IT" sz="2600" dirty="0"/>
              <a:t> tuoi finanziamenti</a:t>
            </a:r>
          </a:p>
          <a:p>
            <a:r>
              <a:rPr lang="en-IT" sz="2600" dirty="0"/>
              <a:t>Interagisci con il comitato editoriale della tua Società scientifica</a:t>
            </a:r>
          </a:p>
          <a:p>
            <a:pPr lvl="1"/>
            <a:r>
              <a:rPr lang="en-IT" sz="2400" dirty="0"/>
              <a:t>Sensibilizza verso il green OA e chiedi il deposito immediato della AAM</a:t>
            </a:r>
          </a:p>
          <a:p>
            <a:pPr lvl="1"/>
            <a:r>
              <a:rPr lang="en-IT" sz="2400" dirty="0"/>
              <a:t>Informati e sensibilizza su modelli non-APC (e conformi a PlanS) come Subscribe2Open</a:t>
            </a:r>
          </a:p>
          <a:p>
            <a:r>
              <a:rPr lang="en-IT" sz="2600" dirty="0"/>
              <a:t>Interagisci con il tuo editore italiano </a:t>
            </a:r>
          </a:p>
          <a:p>
            <a:pPr lvl="1"/>
            <a:r>
              <a:rPr lang="en-IT" sz="2200" dirty="0"/>
              <a:t>Sensibilizza verso il green OA</a:t>
            </a:r>
          </a:p>
          <a:p>
            <a:pPr lvl="1"/>
            <a:r>
              <a:rPr lang="en-IT" sz="2200" dirty="0"/>
              <a:t>Convincilo che depositare la AAM  in archivio aperto non implica cancellare l’abbonamento</a:t>
            </a:r>
          </a:p>
        </p:txBody>
      </p:sp>
      <p:sp>
        <p:nvSpPr>
          <p:cNvPr id="4" name="Footer Placeholder 3">
            <a:extLst>
              <a:ext uri="{FF2B5EF4-FFF2-40B4-BE49-F238E27FC236}">
                <a16:creationId xmlns:a16="http://schemas.microsoft.com/office/drawing/2014/main" id="{6259B075-99E7-E445-B21F-D996EE8F5AE3}"/>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96463BBC-A1D5-4344-9ABF-5040A322E86D}"/>
              </a:ext>
            </a:extLst>
          </p:cNvPr>
          <p:cNvSpPr>
            <a:spLocks noGrp="1"/>
          </p:cNvSpPr>
          <p:nvPr>
            <p:ph type="sldNum" sz="quarter" idx="12"/>
          </p:nvPr>
        </p:nvSpPr>
        <p:spPr/>
        <p:txBody>
          <a:bodyPr/>
          <a:lstStyle/>
          <a:p>
            <a:fld id="{BA258971-2581-1140-A045-EF224496870B}" type="slidenum">
              <a:rPr lang="en-US" smtClean="0"/>
              <a:t>35</a:t>
            </a:fld>
            <a:endParaRPr lang="en-US"/>
          </a:p>
        </p:txBody>
      </p:sp>
    </p:spTree>
    <p:extLst>
      <p:ext uri="{BB962C8B-B14F-4D97-AF65-F5344CB8AC3E}">
        <p14:creationId xmlns:p14="http://schemas.microsoft.com/office/powerpoint/2010/main" val="378902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2A2BA784-4B61-E7EE-EB0F-EF8B3B2A2E3E}"/>
              </a:ext>
            </a:extLst>
          </p:cNvPr>
          <p:cNvSpPr>
            <a:spLocks noGrp="1"/>
          </p:cNvSpPr>
          <p:nvPr>
            <p:ph type="ftr" sz="quarter" idx="11"/>
          </p:nvPr>
        </p:nvSpPr>
        <p:spPr/>
        <p:txBody>
          <a:bodyPr/>
          <a:lstStyle/>
          <a:p>
            <a:r>
              <a:rPr lang="it-IT"/>
              <a:t>S.Bianco e L.Patrizii, Scienza Aperta e politiche INFN: vademecum   - Riunione CSN3 ai  Laboratori Nazionali di Frascati 20230217   DOI:   10.15161/oar.it/76939</a:t>
            </a:r>
            <a:endParaRPr lang="it-IT" dirty="0"/>
          </a:p>
        </p:txBody>
      </p:sp>
      <p:sp>
        <p:nvSpPr>
          <p:cNvPr id="3" name="Segnaposto numero diapositiva 2">
            <a:extLst>
              <a:ext uri="{FF2B5EF4-FFF2-40B4-BE49-F238E27FC236}">
                <a16:creationId xmlns:a16="http://schemas.microsoft.com/office/drawing/2014/main" id="{00152642-801F-3063-42CC-70485FDD361F}"/>
              </a:ext>
            </a:extLst>
          </p:cNvPr>
          <p:cNvSpPr>
            <a:spLocks noGrp="1"/>
          </p:cNvSpPr>
          <p:nvPr>
            <p:ph type="sldNum" sz="quarter" idx="12"/>
          </p:nvPr>
        </p:nvSpPr>
        <p:spPr/>
        <p:txBody>
          <a:bodyPr/>
          <a:lstStyle/>
          <a:p>
            <a:fld id="{FE30E62F-7E07-B446-9911-5D8BEE4034CC}" type="slidenum">
              <a:rPr lang="it-IT" smtClean="0"/>
              <a:t>36</a:t>
            </a:fld>
            <a:endParaRPr lang="it-IT"/>
          </a:p>
        </p:txBody>
      </p:sp>
      <p:pic>
        <p:nvPicPr>
          <p:cNvPr id="4" name="Immagine 3">
            <a:extLst>
              <a:ext uri="{FF2B5EF4-FFF2-40B4-BE49-F238E27FC236}">
                <a16:creationId xmlns:a16="http://schemas.microsoft.com/office/drawing/2014/main" id="{ED478AFC-90B0-E48A-D814-7D7FED68A982}"/>
              </a:ext>
            </a:extLst>
          </p:cNvPr>
          <p:cNvPicPr>
            <a:picLocks noChangeAspect="1"/>
          </p:cNvPicPr>
          <p:nvPr/>
        </p:nvPicPr>
        <p:blipFill>
          <a:blip r:embed="rId3"/>
          <a:stretch>
            <a:fillRect/>
          </a:stretch>
        </p:blipFill>
        <p:spPr>
          <a:xfrm>
            <a:off x="3325449" y="1477951"/>
            <a:ext cx="4194850" cy="4184362"/>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8" name="CasellaDiTesto 7">
            <a:extLst>
              <a:ext uri="{FF2B5EF4-FFF2-40B4-BE49-F238E27FC236}">
                <a16:creationId xmlns:a16="http://schemas.microsoft.com/office/drawing/2014/main" id="{1AFE49D3-DBE3-5C16-FE92-FA88B6F07605}"/>
              </a:ext>
            </a:extLst>
          </p:cNvPr>
          <p:cNvSpPr txBox="1"/>
          <p:nvPr/>
        </p:nvSpPr>
        <p:spPr>
          <a:xfrm>
            <a:off x="6552664" y="4664762"/>
            <a:ext cx="1716467" cy="900246"/>
          </a:xfrm>
          <a:prstGeom prst="rect">
            <a:avLst/>
          </a:prstGeom>
          <a:solidFill>
            <a:srgbClr val="FBA913"/>
          </a:solidFill>
          <a:ln>
            <a:noFill/>
          </a:ln>
        </p:spPr>
        <p:txBody>
          <a:bodyPr wrap="square" rtlCol="0">
            <a:spAutoFit/>
          </a:bodyPr>
          <a:lstStyle/>
          <a:p>
            <a:r>
              <a:rPr lang="it-IT" sz="1050" b="1" dirty="0">
                <a:solidFill>
                  <a:schemeClr val="bg1"/>
                </a:solidFill>
              </a:rPr>
              <a:t>promuovere una collaborazione ampia tra scienziati e attori sociali al di là della comunità scientifica</a:t>
            </a:r>
          </a:p>
        </p:txBody>
      </p:sp>
      <p:sp>
        <p:nvSpPr>
          <p:cNvPr id="9" name="CasellaDiTesto 8">
            <a:extLst>
              <a:ext uri="{FF2B5EF4-FFF2-40B4-BE49-F238E27FC236}">
                <a16:creationId xmlns:a16="http://schemas.microsoft.com/office/drawing/2014/main" id="{84FA4231-BC5E-BDDE-2472-5EC557BD6470}"/>
              </a:ext>
            </a:extLst>
          </p:cNvPr>
          <p:cNvSpPr txBox="1"/>
          <p:nvPr/>
        </p:nvSpPr>
        <p:spPr>
          <a:xfrm>
            <a:off x="7301497" y="3071625"/>
            <a:ext cx="1716467" cy="1061829"/>
          </a:xfrm>
          <a:prstGeom prst="rect">
            <a:avLst/>
          </a:prstGeom>
          <a:solidFill>
            <a:srgbClr val="CA97C3"/>
          </a:solidFill>
        </p:spPr>
        <p:txBody>
          <a:bodyPr wrap="square" rtlCol="0">
            <a:spAutoFit/>
          </a:bodyPr>
          <a:lstStyle/>
          <a:p>
            <a:r>
              <a:rPr lang="it-IT" sz="1050" b="1" dirty="0">
                <a:solidFill>
                  <a:schemeClr val="bg1"/>
                </a:solidFill>
              </a:rPr>
              <a:t>condivisione infrastrutture di ricerca  (virtuali o fisiche) necessarie a sostenere la scienza aperta e soddisfare i bisogni di diverse comunità</a:t>
            </a:r>
          </a:p>
        </p:txBody>
      </p:sp>
      <p:sp>
        <p:nvSpPr>
          <p:cNvPr id="10" name="CasellaDiTesto 9">
            <a:extLst>
              <a:ext uri="{FF2B5EF4-FFF2-40B4-BE49-F238E27FC236}">
                <a16:creationId xmlns:a16="http://schemas.microsoft.com/office/drawing/2014/main" id="{6B2A6B29-91BA-3355-978F-EE0AFF343C88}"/>
              </a:ext>
            </a:extLst>
          </p:cNvPr>
          <p:cNvSpPr txBox="1"/>
          <p:nvPr/>
        </p:nvSpPr>
        <p:spPr>
          <a:xfrm>
            <a:off x="6826089" y="1477951"/>
            <a:ext cx="1825603" cy="900246"/>
          </a:xfrm>
          <a:prstGeom prst="rect">
            <a:avLst/>
          </a:prstGeom>
          <a:solidFill>
            <a:srgbClr val="05A640"/>
          </a:solidFill>
        </p:spPr>
        <p:txBody>
          <a:bodyPr wrap="square" rtlCol="0">
            <a:spAutoFit/>
          </a:bodyPr>
          <a:lstStyle/>
          <a:p>
            <a:r>
              <a:rPr lang="it-IT" sz="1050" b="1" dirty="0">
                <a:solidFill>
                  <a:schemeClr val="bg1"/>
                </a:solidFill>
              </a:rPr>
              <a:t>accesso aperto  e immediato alla conoscenza scientifica Nuovo mantra :</a:t>
            </a:r>
          </a:p>
          <a:p>
            <a:r>
              <a:rPr lang="it-IT" sz="1050" b="1" dirty="0">
                <a:solidFill>
                  <a:srgbClr val="FFFF00"/>
                </a:solidFill>
              </a:rPr>
              <a:t>« </a:t>
            </a:r>
            <a:r>
              <a:rPr lang="it-IT" sz="1050" b="1" dirty="0" err="1">
                <a:solidFill>
                  <a:srgbClr val="FFFF00"/>
                </a:solidFill>
              </a:rPr>
              <a:t>as</a:t>
            </a:r>
            <a:r>
              <a:rPr lang="it-IT" sz="1050" b="1" dirty="0">
                <a:solidFill>
                  <a:srgbClr val="FFFF00"/>
                </a:solidFill>
              </a:rPr>
              <a:t> open </a:t>
            </a:r>
            <a:r>
              <a:rPr lang="it-IT" sz="1050" b="1" dirty="0" err="1">
                <a:solidFill>
                  <a:srgbClr val="FFFF00"/>
                </a:solidFill>
              </a:rPr>
              <a:t>as</a:t>
            </a:r>
            <a:r>
              <a:rPr lang="it-IT" sz="1050" b="1" dirty="0">
                <a:solidFill>
                  <a:srgbClr val="FFFF00"/>
                </a:solidFill>
              </a:rPr>
              <a:t> </a:t>
            </a:r>
            <a:r>
              <a:rPr lang="it-IT" sz="1050" b="1" dirty="0" err="1">
                <a:solidFill>
                  <a:srgbClr val="FFFF00"/>
                </a:solidFill>
              </a:rPr>
              <a:t>possible</a:t>
            </a:r>
            <a:r>
              <a:rPr lang="it-IT" sz="1050" b="1" dirty="0">
                <a:solidFill>
                  <a:srgbClr val="FFFF00"/>
                </a:solidFill>
              </a:rPr>
              <a:t> </a:t>
            </a:r>
            <a:r>
              <a:rPr lang="it-IT" sz="1050" b="1" dirty="0" err="1">
                <a:solidFill>
                  <a:srgbClr val="FFFF00"/>
                </a:solidFill>
              </a:rPr>
              <a:t>as</a:t>
            </a:r>
            <a:r>
              <a:rPr lang="it-IT" sz="1050" b="1" dirty="0">
                <a:solidFill>
                  <a:srgbClr val="FFFF00"/>
                </a:solidFill>
              </a:rPr>
              <a:t> </a:t>
            </a:r>
            <a:r>
              <a:rPr lang="it-IT" sz="1050" b="1" dirty="0" err="1">
                <a:solidFill>
                  <a:srgbClr val="FFFF00"/>
                </a:solidFill>
              </a:rPr>
              <a:t>closed</a:t>
            </a:r>
            <a:r>
              <a:rPr lang="it-IT" sz="1050" b="1" dirty="0">
                <a:solidFill>
                  <a:srgbClr val="FFFF00"/>
                </a:solidFill>
              </a:rPr>
              <a:t> </a:t>
            </a:r>
            <a:r>
              <a:rPr lang="it-IT" sz="1050" b="1" dirty="0" err="1">
                <a:solidFill>
                  <a:srgbClr val="FFFF00"/>
                </a:solidFill>
              </a:rPr>
              <a:t>as</a:t>
            </a:r>
            <a:r>
              <a:rPr lang="it-IT" sz="1050" b="1" dirty="0">
                <a:solidFill>
                  <a:srgbClr val="FFFF00"/>
                </a:solidFill>
              </a:rPr>
              <a:t> </a:t>
            </a:r>
            <a:r>
              <a:rPr lang="it-IT" sz="1050" b="1" dirty="0" err="1">
                <a:solidFill>
                  <a:srgbClr val="FFFF00"/>
                </a:solidFill>
              </a:rPr>
              <a:t>necessary</a:t>
            </a:r>
            <a:r>
              <a:rPr lang="it-IT" sz="1050" b="1" dirty="0">
                <a:solidFill>
                  <a:srgbClr val="FFFF00"/>
                </a:solidFill>
              </a:rPr>
              <a:t> »</a:t>
            </a:r>
            <a:endParaRPr lang="it-IT" sz="1050" b="1" dirty="0">
              <a:solidFill>
                <a:schemeClr val="bg1"/>
              </a:solidFill>
            </a:endParaRPr>
          </a:p>
        </p:txBody>
      </p:sp>
      <p:sp>
        <p:nvSpPr>
          <p:cNvPr id="11" name="CasellaDiTesto 10">
            <a:extLst>
              <a:ext uri="{FF2B5EF4-FFF2-40B4-BE49-F238E27FC236}">
                <a16:creationId xmlns:a16="http://schemas.microsoft.com/office/drawing/2014/main" id="{21B098D5-E6B8-793A-7E17-4C65E7863E66}"/>
              </a:ext>
            </a:extLst>
          </p:cNvPr>
          <p:cNvSpPr txBox="1"/>
          <p:nvPr/>
        </p:nvSpPr>
        <p:spPr>
          <a:xfrm>
            <a:off x="1873194" y="3907929"/>
            <a:ext cx="1735633" cy="1223412"/>
          </a:xfrm>
          <a:prstGeom prst="rect">
            <a:avLst/>
          </a:prstGeom>
          <a:solidFill>
            <a:srgbClr val="00AAE5"/>
          </a:solidFill>
        </p:spPr>
        <p:txBody>
          <a:bodyPr wrap="square" rtlCol="0">
            <a:spAutoFit/>
          </a:bodyPr>
          <a:lstStyle/>
          <a:p>
            <a:r>
              <a:rPr lang="it-IT" sz="1050" b="1" dirty="0">
                <a:solidFill>
                  <a:schemeClr val="bg1"/>
                </a:solidFill>
              </a:rPr>
              <a:t>Favorire il  dialogo tra diversi detentori di conoscenza, riconoscendo la ricchezza di diversi sistemi di conoscenza e la diversità dei produttori di conoscenza</a:t>
            </a:r>
          </a:p>
        </p:txBody>
      </p:sp>
      <p:pic>
        <p:nvPicPr>
          <p:cNvPr id="6" name="Immagine 5">
            <a:extLst>
              <a:ext uri="{FF2B5EF4-FFF2-40B4-BE49-F238E27FC236}">
                <a16:creationId xmlns:a16="http://schemas.microsoft.com/office/drawing/2014/main" id="{9A208E39-1CEB-9D95-5759-927ADF550FBC}"/>
              </a:ext>
            </a:extLst>
          </p:cNvPr>
          <p:cNvPicPr>
            <a:picLocks noChangeAspect="1"/>
          </p:cNvPicPr>
          <p:nvPr/>
        </p:nvPicPr>
        <p:blipFill>
          <a:blip r:embed="rId4"/>
          <a:stretch>
            <a:fillRect/>
          </a:stretch>
        </p:blipFill>
        <p:spPr>
          <a:xfrm>
            <a:off x="161285" y="1466539"/>
            <a:ext cx="1711909" cy="2340680"/>
          </a:xfrm>
          <a:prstGeom prst="rect">
            <a:avLst/>
          </a:prstGeom>
        </p:spPr>
      </p:pic>
      <p:sp>
        <p:nvSpPr>
          <p:cNvPr id="7" name="CasellaDiTesto 6">
            <a:extLst>
              <a:ext uri="{FF2B5EF4-FFF2-40B4-BE49-F238E27FC236}">
                <a16:creationId xmlns:a16="http://schemas.microsoft.com/office/drawing/2014/main" id="{86585C0A-BED6-917B-2F78-0CED605BF117}"/>
              </a:ext>
            </a:extLst>
          </p:cNvPr>
          <p:cNvSpPr txBox="1"/>
          <p:nvPr/>
        </p:nvSpPr>
        <p:spPr>
          <a:xfrm>
            <a:off x="1814786" y="1675435"/>
            <a:ext cx="1780078" cy="262251"/>
          </a:xfrm>
          <a:prstGeom prst="rect">
            <a:avLst/>
          </a:prstGeom>
          <a:noFill/>
        </p:spPr>
        <p:txBody>
          <a:bodyPr wrap="square">
            <a:spAutoFit/>
          </a:bodyPr>
          <a:lstStyle/>
          <a:p>
            <a:pPr>
              <a:lnSpc>
                <a:spcPct val="90000"/>
              </a:lnSpc>
              <a:spcAft>
                <a:spcPts val="450"/>
              </a:spcAft>
            </a:pPr>
            <a:r>
              <a:rPr lang="en-US" sz="1200" b="1" dirty="0" err="1">
                <a:solidFill>
                  <a:srgbClr val="005289"/>
                </a:solidFill>
                <a:latin typeface="Avenir" panose="02000503020000020003" pitchFamily="2" charset="0"/>
              </a:rPr>
              <a:t>Adottata</a:t>
            </a:r>
            <a:r>
              <a:rPr lang="en-US" sz="1200" b="1" dirty="0">
                <a:solidFill>
                  <a:srgbClr val="005289"/>
                </a:solidFill>
                <a:latin typeface="Avenir" panose="02000503020000020003" pitchFamily="2" charset="0"/>
              </a:rPr>
              <a:t> da 193 </a:t>
            </a:r>
            <a:r>
              <a:rPr lang="en-US" sz="1200" b="1" dirty="0" err="1">
                <a:solidFill>
                  <a:srgbClr val="005289"/>
                </a:solidFill>
                <a:latin typeface="Avenir" panose="02000503020000020003" pitchFamily="2" charset="0"/>
              </a:rPr>
              <a:t>Paesi</a:t>
            </a:r>
            <a:endParaRPr lang="en-US" sz="1200" b="1" dirty="0">
              <a:solidFill>
                <a:srgbClr val="005289"/>
              </a:solidFill>
              <a:latin typeface="Avenir" panose="02000503020000020003" pitchFamily="2" charset="0"/>
            </a:endParaRPr>
          </a:p>
        </p:txBody>
      </p:sp>
      <p:sp>
        <p:nvSpPr>
          <p:cNvPr id="13" name="CasellaDiTesto 12">
            <a:extLst>
              <a:ext uri="{FF2B5EF4-FFF2-40B4-BE49-F238E27FC236}">
                <a16:creationId xmlns:a16="http://schemas.microsoft.com/office/drawing/2014/main" id="{3EBDA43B-87EC-C3C6-82F7-356FCA7ACA84}"/>
              </a:ext>
            </a:extLst>
          </p:cNvPr>
          <p:cNvSpPr txBox="1"/>
          <p:nvPr/>
        </p:nvSpPr>
        <p:spPr>
          <a:xfrm>
            <a:off x="1827785" y="1419589"/>
            <a:ext cx="1711909" cy="276999"/>
          </a:xfrm>
          <a:prstGeom prst="rect">
            <a:avLst/>
          </a:prstGeom>
          <a:solidFill>
            <a:schemeClr val="bg1"/>
          </a:solidFill>
        </p:spPr>
        <p:txBody>
          <a:bodyPr wrap="square">
            <a:spAutoFit/>
          </a:bodyPr>
          <a:lstStyle/>
          <a:p>
            <a:pPr>
              <a:spcAft>
                <a:spcPts val="450"/>
              </a:spcAft>
            </a:pPr>
            <a:r>
              <a:rPr lang="it-IT" sz="1200" b="1" dirty="0">
                <a:solidFill>
                  <a:srgbClr val="005289"/>
                </a:solidFill>
                <a:latin typeface="Avenir Medium" panose="02000503020000020003" pitchFamily="2" charset="0"/>
              </a:rPr>
              <a:t>23 Novembre  2021</a:t>
            </a:r>
          </a:p>
        </p:txBody>
      </p:sp>
      <p:sp>
        <p:nvSpPr>
          <p:cNvPr id="14" name="CasellaDiTesto 13">
            <a:extLst>
              <a:ext uri="{FF2B5EF4-FFF2-40B4-BE49-F238E27FC236}">
                <a16:creationId xmlns:a16="http://schemas.microsoft.com/office/drawing/2014/main" id="{A1B282E2-7FB5-790F-4D33-A89C9B64209F}"/>
              </a:ext>
            </a:extLst>
          </p:cNvPr>
          <p:cNvSpPr txBox="1"/>
          <p:nvPr/>
        </p:nvSpPr>
        <p:spPr>
          <a:xfrm>
            <a:off x="1750232" y="947680"/>
            <a:ext cx="6077561" cy="415498"/>
          </a:xfrm>
          <a:prstGeom prst="rect">
            <a:avLst/>
          </a:prstGeom>
          <a:noFill/>
        </p:spPr>
        <p:txBody>
          <a:bodyPr wrap="none" rtlCol="0">
            <a:spAutoFit/>
          </a:bodyPr>
          <a:lstStyle/>
          <a:p>
            <a:r>
              <a:rPr lang="it-IT" sz="2100" b="1" dirty="0">
                <a:solidFill>
                  <a:srgbClr val="C00000"/>
                </a:solidFill>
                <a:latin typeface="Avenir" panose="02000503020000020003" pitchFamily="2" charset="0"/>
              </a:rPr>
              <a:t>Raccomandazione UNESCO sulla Scienza Aperta</a:t>
            </a:r>
          </a:p>
        </p:txBody>
      </p:sp>
    </p:spTree>
    <p:extLst>
      <p:ext uri="{BB962C8B-B14F-4D97-AF65-F5344CB8AC3E}">
        <p14:creationId xmlns:p14="http://schemas.microsoft.com/office/powerpoint/2010/main" val="446531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7ABA-0910-CC96-B873-89A067033F75}"/>
              </a:ext>
            </a:extLst>
          </p:cNvPr>
          <p:cNvSpPr>
            <a:spLocks noGrp="1"/>
          </p:cNvSpPr>
          <p:nvPr>
            <p:ph type="title"/>
          </p:nvPr>
        </p:nvSpPr>
        <p:spPr/>
        <p:txBody>
          <a:bodyPr/>
          <a:lstStyle/>
          <a:p>
            <a:r>
              <a:rPr lang="en-GB" dirty="0"/>
              <a:t>VQR 2015-2019 </a:t>
            </a:r>
            <a:br>
              <a:rPr lang="en-GB" dirty="0"/>
            </a:br>
            <a:r>
              <a:rPr lang="en-US" dirty="0" err="1"/>
              <a:t>richiesta</a:t>
            </a:r>
            <a:r>
              <a:rPr lang="en-US" dirty="0"/>
              <a:t> </a:t>
            </a:r>
            <a:r>
              <a:rPr lang="en-US" dirty="0" err="1"/>
              <a:t>esplicita</a:t>
            </a:r>
            <a:endParaRPr lang="en-IT" dirty="0"/>
          </a:p>
        </p:txBody>
      </p:sp>
      <p:pic>
        <p:nvPicPr>
          <p:cNvPr id="7" name="Content Placeholder 6">
            <a:extLst>
              <a:ext uri="{FF2B5EF4-FFF2-40B4-BE49-F238E27FC236}">
                <a16:creationId xmlns:a16="http://schemas.microsoft.com/office/drawing/2014/main" id="{70E93C2C-9DDE-E987-A041-618B57A0CB55}"/>
              </a:ext>
            </a:extLst>
          </p:cNvPr>
          <p:cNvPicPr>
            <a:picLocks noGrp="1" noChangeAspect="1"/>
          </p:cNvPicPr>
          <p:nvPr>
            <p:ph idx="1"/>
          </p:nvPr>
        </p:nvPicPr>
        <p:blipFill>
          <a:blip r:embed="rId2"/>
          <a:stretch>
            <a:fillRect/>
          </a:stretch>
        </p:blipFill>
        <p:spPr>
          <a:xfrm>
            <a:off x="1066800" y="1600200"/>
            <a:ext cx="6400800" cy="4800600"/>
          </a:xfrm>
        </p:spPr>
      </p:pic>
      <p:sp>
        <p:nvSpPr>
          <p:cNvPr id="4" name="Footer Placeholder 3">
            <a:extLst>
              <a:ext uri="{FF2B5EF4-FFF2-40B4-BE49-F238E27FC236}">
                <a16:creationId xmlns:a16="http://schemas.microsoft.com/office/drawing/2014/main" id="{EF057B00-36C6-818D-2C37-29E38A8A811E}"/>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5" name="Slide Number Placeholder 4">
            <a:extLst>
              <a:ext uri="{FF2B5EF4-FFF2-40B4-BE49-F238E27FC236}">
                <a16:creationId xmlns:a16="http://schemas.microsoft.com/office/drawing/2014/main" id="{176BE74C-A226-4FC5-B09D-F5F81D37002F}"/>
              </a:ext>
            </a:extLst>
          </p:cNvPr>
          <p:cNvSpPr>
            <a:spLocks noGrp="1"/>
          </p:cNvSpPr>
          <p:nvPr>
            <p:ph type="sldNum" sz="quarter" idx="12"/>
          </p:nvPr>
        </p:nvSpPr>
        <p:spPr/>
        <p:txBody>
          <a:bodyPr/>
          <a:lstStyle/>
          <a:p>
            <a:fld id="{BA258971-2581-1140-A045-EF224496870B}" type="slidenum">
              <a:rPr lang="en-US" smtClean="0"/>
              <a:t>37</a:t>
            </a:fld>
            <a:endParaRPr lang="en-US"/>
          </a:p>
        </p:txBody>
      </p:sp>
      <p:sp>
        <p:nvSpPr>
          <p:cNvPr id="8" name="TextBox 7">
            <a:extLst>
              <a:ext uri="{FF2B5EF4-FFF2-40B4-BE49-F238E27FC236}">
                <a16:creationId xmlns:a16="http://schemas.microsoft.com/office/drawing/2014/main" id="{D83573A4-262D-9916-4FE4-0B4D9C72143E}"/>
              </a:ext>
            </a:extLst>
          </p:cNvPr>
          <p:cNvSpPr txBox="1"/>
          <p:nvPr/>
        </p:nvSpPr>
        <p:spPr>
          <a:xfrm rot="1222261">
            <a:off x="5761212" y="522973"/>
            <a:ext cx="2743887" cy="646331"/>
          </a:xfrm>
          <a:prstGeom prst="rect">
            <a:avLst/>
          </a:prstGeom>
          <a:solidFill>
            <a:srgbClr val="FF0000"/>
          </a:solidFill>
        </p:spPr>
        <p:txBody>
          <a:bodyPr wrap="square" rtlCol="0">
            <a:spAutoFit/>
          </a:bodyPr>
          <a:lstStyle/>
          <a:p>
            <a:pPr algn="ctr"/>
            <a:r>
              <a:rPr lang="en-IT" dirty="0">
                <a:solidFill>
                  <a:srgbClr val="FFFF00"/>
                </a:solidFill>
              </a:rPr>
              <a:t>M. Malgarini ANVUR</a:t>
            </a:r>
          </a:p>
          <a:p>
            <a:pPr algn="ctr"/>
            <a:r>
              <a:rPr lang="en-IT" dirty="0">
                <a:solidFill>
                  <a:srgbClr val="FFFF00"/>
                </a:solidFill>
              </a:rPr>
              <a:t> GenOA Week</a:t>
            </a:r>
          </a:p>
        </p:txBody>
      </p:sp>
      <p:sp>
        <p:nvSpPr>
          <p:cNvPr id="3" name="TextBox 2">
            <a:extLst>
              <a:ext uri="{FF2B5EF4-FFF2-40B4-BE49-F238E27FC236}">
                <a16:creationId xmlns:a16="http://schemas.microsoft.com/office/drawing/2014/main" id="{8BD075CF-DEE6-FDB7-DCDA-75D86DE32AC5}"/>
              </a:ext>
            </a:extLst>
          </p:cNvPr>
          <p:cNvSpPr txBox="1"/>
          <p:nvPr/>
        </p:nvSpPr>
        <p:spPr>
          <a:xfrm>
            <a:off x="3689778" y="2279373"/>
            <a:ext cx="1683474" cy="369332"/>
          </a:xfrm>
          <a:prstGeom prst="rect">
            <a:avLst/>
          </a:prstGeom>
          <a:solidFill>
            <a:srgbClr val="FF0000"/>
          </a:solidFill>
        </p:spPr>
        <p:txBody>
          <a:bodyPr wrap="none" rtlCol="0">
            <a:spAutoFit/>
          </a:bodyPr>
          <a:lstStyle/>
          <a:p>
            <a:r>
              <a:rPr lang="en-IT" dirty="0">
                <a:solidFill>
                  <a:srgbClr val="FFFF00"/>
                </a:solidFill>
              </a:rPr>
              <a:t>INFN = 100%  </a:t>
            </a:r>
            <a:r>
              <a:rPr lang="en-IT" dirty="0">
                <a:solidFill>
                  <a:srgbClr val="FFFF00"/>
                </a:solidFill>
                <a:sym typeface="Wingdings" pitchFamily="2" charset="2"/>
              </a:rPr>
              <a:t></a:t>
            </a:r>
            <a:endParaRPr lang="en-IT" dirty="0">
              <a:solidFill>
                <a:srgbClr val="FFFF00"/>
              </a:solidFill>
            </a:endParaRPr>
          </a:p>
        </p:txBody>
      </p:sp>
    </p:spTree>
    <p:extLst>
      <p:ext uri="{BB962C8B-B14F-4D97-AF65-F5344CB8AC3E}">
        <p14:creationId xmlns:p14="http://schemas.microsoft.com/office/powerpoint/2010/main" val="3952019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342900"/>
            <a:fld id="{BA258971-2581-1140-A045-EF224496870B}" type="slidenum">
              <a:rPr lang="en-US">
                <a:latin typeface="Calibri"/>
              </a:rPr>
              <a:pPr defTabSz="342900"/>
              <a:t>38</a:t>
            </a:fld>
            <a:endParaRPr lang="en-US">
              <a:latin typeface="Calibri"/>
            </a:endParaRPr>
          </a:p>
        </p:txBody>
      </p:sp>
      <p:sp>
        <p:nvSpPr>
          <p:cNvPr id="3" name="Content Placeholder 2"/>
          <p:cNvSpPr>
            <a:spLocks noGrp="1"/>
          </p:cNvSpPr>
          <p:nvPr>
            <p:ph idx="4294967295"/>
          </p:nvPr>
        </p:nvSpPr>
        <p:spPr>
          <a:xfrm>
            <a:off x="3169314" y="1414961"/>
            <a:ext cx="5338763" cy="1684735"/>
          </a:xfrm>
          <a:noFill/>
        </p:spPr>
        <p:txBody>
          <a:bodyPr>
            <a:normAutofit/>
          </a:bodyPr>
          <a:lstStyle/>
          <a:p>
            <a:pPr marL="85725" indent="0">
              <a:buNone/>
            </a:pPr>
            <a:endParaRPr lang="en-US" sz="1500" dirty="0">
              <a:solidFill>
                <a:srgbClr val="3686A9"/>
              </a:solidFill>
            </a:endParaRPr>
          </a:p>
          <a:p>
            <a:pPr>
              <a:buClr>
                <a:srgbClr val="3A8EB2"/>
              </a:buClr>
            </a:pPr>
            <a:r>
              <a:rPr lang="en-US" sz="1500" dirty="0" err="1"/>
              <a:t>Conversione</a:t>
            </a:r>
            <a:r>
              <a:rPr lang="en-US" sz="1500" dirty="0"/>
              <a:t> </a:t>
            </a:r>
            <a:r>
              <a:rPr lang="en-US" sz="1500" dirty="0" err="1"/>
              <a:t>degli</a:t>
            </a:r>
            <a:r>
              <a:rPr lang="en-US" sz="1500" dirty="0"/>
              <a:t> </a:t>
            </a:r>
            <a:r>
              <a:rPr lang="en-US" sz="1500" dirty="0" err="1"/>
              <a:t>abbonamenti</a:t>
            </a:r>
            <a:r>
              <a:rPr lang="en-US" sz="1500" dirty="0"/>
              <a:t> in </a:t>
            </a:r>
            <a:r>
              <a:rPr lang="en-US" sz="1500" dirty="0" err="1"/>
              <a:t>costi</a:t>
            </a:r>
            <a:r>
              <a:rPr lang="en-US" sz="1500" dirty="0"/>
              <a:t> di </a:t>
            </a:r>
            <a:r>
              <a:rPr lang="en-US" sz="1500" dirty="0" err="1"/>
              <a:t>pubblicazione</a:t>
            </a:r>
            <a:r>
              <a:rPr lang="en-US" sz="1500" dirty="0"/>
              <a:t> ad Accesso </a:t>
            </a:r>
            <a:r>
              <a:rPr lang="en-US" sz="1500" dirty="0" err="1"/>
              <a:t>Aperto</a:t>
            </a:r>
            <a:r>
              <a:rPr lang="en-US" sz="1500" dirty="0"/>
              <a:t> (APC) senza </a:t>
            </a:r>
            <a:r>
              <a:rPr lang="en-US" sz="1500" dirty="0" err="1"/>
              <a:t>spesa</a:t>
            </a:r>
            <a:r>
              <a:rPr lang="en-US" sz="1500" dirty="0"/>
              <a:t> </a:t>
            </a:r>
            <a:r>
              <a:rPr lang="en-US" sz="1500" dirty="0" err="1"/>
              <a:t>aggiuntiva</a:t>
            </a:r>
            <a:endParaRPr lang="en-US" sz="1500" dirty="0"/>
          </a:p>
          <a:p>
            <a:pPr>
              <a:buClr>
                <a:srgbClr val="3A8EB2"/>
              </a:buClr>
            </a:pPr>
            <a:r>
              <a:rPr lang="en-US" sz="1500" dirty="0" err="1"/>
              <a:t>Spesa</a:t>
            </a:r>
            <a:r>
              <a:rPr lang="en-US" sz="1500" dirty="0"/>
              <a:t> </a:t>
            </a:r>
            <a:r>
              <a:rPr lang="en-US" sz="1500" dirty="0" err="1"/>
              <a:t>degli</a:t>
            </a:r>
            <a:r>
              <a:rPr lang="en-US" sz="1500" dirty="0"/>
              <a:t> </a:t>
            </a:r>
            <a:r>
              <a:rPr lang="en-US" sz="1500" dirty="0" err="1"/>
              <a:t>abbonamenti</a:t>
            </a:r>
            <a:r>
              <a:rPr lang="en-US" sz="1500" dirty="0"/>
              <a:t> </a:t>
            </a:r>
            <a:r>
              <a:rPr lang="en-US" sz="1500" dirty="0" err="1"/>
              <a:t>resa</a:t>
            </a:r>
            <a:r>
              <a:rPr lang="en-US" sz="1500" dirty="0"/>
              <a:t> </a:t>
            </a:r>
            <a:r>
              <a:rPr lang="en-US" sz="1500" dirty="0" err="1"/>
              <a:t>pubblica</a:t>
            </a:r>
            <a:endParaRPr lang="en-US" sz="1500" dirty="0"/>
          </a:p>
          <a:p>
            <a:pPr marL="85725" indent="0">
              <a:buNone/>
            </a:pPr>
            <a:r>
              <a:rPr lang="en-US" sz="1500" dirty="0"/>
              <a:t>In Italia </a:t>
            </a:r>
            <a:r>
              <a:rPr lang="en-US" sz="1500" dirty="0" err="1"/>
              <a:t>aderiscono</a:t>
            </a:r>
            <a:r>
              <a:rPr lang="en-US" sz="1500" dirty="0"/>
              <a:t> CRUI e INFN</a:t>
            </a:r>
          </a:p>
          <a:p>
            <a:endParaRPr lang="en-US" sz="1500" dirty="0"/>
          </a:p>
        </p:txBody>
      </p:sp>
      <p:sp>
        <p:nvSpPr>
          <p:cNvPr id="2" name="Rettangolo 1">
            <a:extLst>
              <a:ext uri="{FF2B5EF4-FFF2-40B4-BE49-F238E27FC236}">
                <a16:creationId xmlns:a16="http://schemas.microsoft.com/office/drawing/2014/main" id="{D4E7F7FE-D494-554C-80C3-21A885B4A7E7}"/>
              </a:ext>
            </a:extLst>
          </p:cNvPr>
          <p:cNvSpPr/>
          <p:nvPr/>
        </p:nvSpPr>
        <p:spPr>
          <a:xfrm>
            <a:off x="494130" y="1414961"/>
            <a:ext cx="2675184" cy="1708160"/>
          </a:xfrm>
          <a:prstGeom prst="rect">
            <a:avLst/>
          </a:prstGeom>
          <a:solidFill>
            <a:schemeClr val="accent2"/>
          </a:solidFill>
        </p:spPr>
        <p:txBody>
          <a:bodyPr wrap="square">
            <a:spAutoFit/>
          </a:bodyPr>
          <a:lstStyle/>
          <a:p>
            <a:pPr marL="85725" defTabSz="342900"/>
            <a:r>
              <a:rPr lang="en-US" sz="3000" spc="-75" dirty="0">
                <a:solidFill>
                  <a:prstClr val="white"/>
                </a:solidFill>
                <a:latin typeface="Calibri"/>
              </a:rPr>
              <a:t>OA2020</a:t>
            </a:r>
            <a:r>
              <a:rPr lang="en-US" sz="3300" spc="-75" dirty="0">
                <a:solidFill>
                  <a:prstClr val="white"/>
                </a:solidFill>
                <a:latin typeface="Calibri"/>
              </a:rPr>
              <a:t> </a:t>
            </a:r>
          </a:p>
          <a:p>
            <a:pPr marL="85725" defTabSz="342900"/>
            <a:r>
              <a:rPr lang="it-IT" dirty="0">
                <a:solidFill>
                  <a:prstClr val="white"/>
                </a:solidFill>
                <a:latin typeface="Calibri"/>
              </a:rPr>
              <a:t>Alleanza globale di centinaia Istituzioni </a:t>
            </a:r>
            <a:r>
              <a:rPr lang="en-GB" dirty="0">
                <a:solidFill>
                  <a:prstClr val="white"/>
                </a:solidFill>
                <a:latin typeface="Calibri"/>
              </a:rPr>
              <a:t>per </a:t>
            </a:r>
            <a:r>
              <a:rPr lang="it-IT" dirty="0">
                <a:solidFill>
                  <a:prstClr val="white"/>
                </a:solidFill>
                <a:latin typeface="Calibri"/>
              </a:rPr>
              <a:t> accelerare la transizione verso l'accesso aperto</a:t>
            </a:r>
            <a:endParaRPr lang="it-IT" sz="1500" dirty="0">
              <a:solidFill>
                <a:prstClr val="white"/>
              </a:solidFill>
              <a:latin typeface="Calibri"/>
            </a:endParaRPr>
          </a:p>
        </p:txBody>
      </p:sp>
      <p:sp>
        <p:nvSpPr>
          <p:cNvPr id="8" name="CasellaDiTesto 7">
            <a:extLst>
              <a:ext uri="{FF2B5EF4-FFF2-40B4-BE49-F238E27FC236}">
                <a16:creationId xmlns:a16="http://schemas.microsoft.com/office/drawing/2014/main" id="{F66D2AF3-3F0F-E154-7AA4-3B842D48AF1C}"/>
              </a:ext>
            </a:extLst>
          </p:cNvPr>
          <p:cNvSpPr txBox="1"/>
          <p:nvPr/>
        </p:nvSpPr>
        <p:spPr>
          <a:xfrm>
            <a:off x="494130" y="3334762"/>
            <a:ext cx="2675184" cy="1846659"/>
          </a:xfrm>
          <a:prstGeom prst="rect">
            <a:avLst/>
          </a:prstGeom>
          <a:solidFill>
            <a:schemeClr val="accent2"/>
          </a:solidFill>
        </p:spPr>
        <p:txBody>
          <a:bodyPr wrap="square" rtlCol="0">
            <a:spAutoFit/>
          </a:bodyPr>
          <a:lstStyle/>
          <a:p>
            <a:pPr defTabSz="342900"/>
            <a:r>
              <a:rPr lang="it-IT" sz="3000" b="1" dirty="0">
                <a:solidFill>
                  <a:prstClr val="white"/>
                </a:solidFill>
                <a:latin typeface="Calibri"/>
              </a:rPr>
              <a:t>SCOAP3 </a:t>
            </a:r>
          </a:p>
          <a:p>
            <a:pPr defTabSz="342900"/>
            <a:r>
              <a:rPr lang="it-IT" sz="2100" dirty="0">
                <a:solidFill>
                  <a:prstClr val="white"/>
                </a:solidFill>
                <a:latin typeface="Calibri"/>
              </a:rPr>
              <a:t>Global Partnership di 3000 biblioteche, enti di ricerca e Università da 46 Paesi</a:t>
            </a:r>
          </a:p>
        </p:txBody>
      </p:sp>
      <p:sp>
        <p:nvSpPr>
          <p:cNvPr id="10" name="Content Placeholder 2">
            <a:extLst>
              <a:ext uri="{FF2B5EF4-FFF2-40B4-BE49-F238E27FC236}">
                <a16:creationId xmlns:a16="http://schemas.microsoft.com/office/drawing/2014/main" id="{7E158E64-6C6B-0D38-E4F0-656D69F4847A}"/>
              </a:ext>
            </a:extLst>
          </p:cNvPr>
          <p:cNvSpPr txBox="1">
            <a:spLocks/>
          </p:cNvSpPr>
          <p:nvPr/>
        </p:nvSpPr>
        <p:spPr>
          <a:xfrm>
            <a:off x="3331412" y="3334762"/>
            <a:ext cx="6055519" cy="32242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50" dirty="0"/>
              <a:t>Dal 2014 sostenuto e </a:t>
            </a:r>
            <a:r>
              <a:rPr lang="en-US" sz="1350" dirty="0" err="1"/>
              <a:t>coordinato</a:t>
            </a:r>
            <a:r>
              <a:rPr lang="en-US" sz="1350" dirty="0"/>
              <a:t> dal CERN.</a:t>
            </a:r>
          </a:p>
          <a:p>
            <a:r>
              <a:rPr lang="en-US" sz="1350" dirty="0"/>
              <a:t> In Italia </a:t>
            </a:r>
            <a:r>
              <a:rPr lang="en-US" sz="1350" dirty="0" err="1"/>
              <a:t>coordinato</a:t>
            </a:r>
            <a:r>
              <a:rPr lang="en-US" sz="1350" dirty="0"/>
              <a:t> da INFN con </a:t>
            </a:r>
            <a:r>
              <a:rPr lang="en-US" sz="1350" dirty="0" err="1"/>
              <a:t>collaborazione</a:t>
            </a:r>
            <a:r>
              <a:rPr lang="en-US" sz="1350" dirty="0"/>
              <a:t> di CRUI e </a:t>
            </a:r>
            <a:r>
              <a:rPr lang="en-US" sz="1350" dirty="0" err="1"/>
              <a:t>Università</a:t>
            </a:r>
            <a:r>
              <a:rPr lang="en-US" sz="1350" dirty="0"/>
              <a:t> ed EPR partner</a:t>
            </a:r>
          </a:p>
          <a:p>
            <a:r>
              <a:rPr lang="en-US" sz="1350" dirty="0" err="1"/>
              <a:t>Converte</a:t>
            </a:r>
            <a:r>
              <a:rPr lang="en-US" sz="1350" dirty="0"/>
              <a:t> in OA le </a:t>
            </a:r>
            <a:r>
              <a:rPr lang="en-US" sz="1350" dirty="0" err="1"/>
              <a:t>riviste</a:t>
            </a:r>
            <a:r>
              <a:rPr lang="en-US" sz="1350" dirty="0"/>
              <a:t> di HEP </a:t>
            </a:r>
            <a:r>
              <a:rPr lang="en-US" sz="1350" dirty="0" err="1"/>
              <a:t>teorica</a:t>
            </a:r>
            <a:r>
              <a:rPr lang="en-US" sz="1350" dirty="0"/>
              <a:t> e </a:t>
            </a:r>
            <a:r>
              <a:rPr lang="en-US" sz="1350" dirty="0" err="1"/>
              <a:t>sperimentale</a:t>
            </a:r>
            <a:endParaRPr lang="en-US" sz="1350" dirty="0"/>
          </a:p>
          <a:p>
            <a:r>
              <a:rPr lang="en-US" sz="1350" dirty="0"/>
              <a:t>PTEP, PRL, PRD, PRC, NPB, JHEP, EPJC, CPC, AHEP, APPB </a:t>
            </a:r>
            <a:r>
              <a:rPr lang="en-US" sz="1200" dirty="0"/>
              <a:t>(Springer/EPJ/SISSA, Elsevier, APS, Oxford UP/JPS, </a:t>
            </a:r>
            <a:r>
              <a:rPr lang="en-US" sz="1200" dirty="0" err="1"/>
              <a:t>Hindawi</a:t>
            </a:r>
            <a:r>
              <a:rPr lang="en-US" sz="1200" dirty="0"/>
              <a:t>, Jagiellonian UP, IOP/CAC)</a:t>
            </a:r>
          </a:p>
          <a:p>
            <a:r>
              <a:rPr lang="en-US" sz="1350" dirty="0"/>
              <a:t>I </a:t>
            </a:r>
            <a:r>
              <a:rPr lang="en-US" sz="1350" dirty="0" err="1"/>
              <a:t>fondi</a:t>
            </a:r>
            <a:r>
              <a:rPr lang="en-US" sz="1350" dirty="0"/>
              <a:t> di </a:t>
            </a:r>
            <a:r>
              <a:rPr lang="en-US" sz="1350" dirty="0" err="1"/>
              <a:t>abbonamento</a:t>
            </a:r>
            <a:r>
              <a:rPr lang="en-US" sz="1350" dirty="0"/>
              <a:t> </a:t>
            </a:r>
            <a:r>
              <a:rPr lang="en-US" sz="1350" dirty="0" err="1"/>
              <a:t>vengono</a:t>
            </a:r>
            <a:r>
              <a:rPr lang="en-US" sz="1350" dirty="0"/>
              <a:t> </a:t>
            </a:r>
            <a:r>
              <a:rPr lang="en-US" sz="1350" dirty="0" err="1"/>
              <a:t>convertiti</a:t>
            </a:r>
            <a:r>
              <a:rPr lang="en-US" sz="1350" dirty="0"/>
              <a:t> in APC senza </a:t>
            </a:r>
            <a:r>
              <a:rPr lang="en-US" sz="1350" dirty="0" err="1"/>
              <a:t>costi</a:t>
            </a:r>
            <a:r>
              <a:rPr lang="en-US" sz="1350" dirty="0"/>
              <a:t> </a:t>
            </a:r>
            <a:r>
              <a:rPr lang="en-US" sz="1350" dirty="0" err="1"/>
              <a:t>aggiuntivi</a:t>
            </a:r>
            <a:endParaRPr lang="en-US" sz="1350" dirty="0"/>
          </a:p>
          <a:p>
            <a:r>
              <a:rPr lang="en-US" sz="1350" dirty="0" err="1"/>
              <a:t>Riviste</a:t>
            </a:r>
            <a:r>
              <a:rPr lang="en-US" sz="1350" dirty="0"/>
              <a:t> </a:t>
            </a:r>
            <a:r>
              <a:rPr lang="en-US" sz="1350" dirty="0" err="1"/>
              <a:t>selezionate</a:t>
            </a:r>
            <a:r>
              <a:rPr lang="en-US" sz="1350" dirty="0"/>
              <a:t> in </a:t>
            </a:r>
            <a:r>
              <a:rPr lang="en-US" sz="1350" dirty="0" err="1"/>
              <a:t>seguito</a:t>
            </a:r>
            <a:r>
              <a:rPr lang="en-US" sz="1350" dirty="0"/>
              <a:t> a  </a:t>
            </a:r>
            <a:r>
              <a:rPr lang="en-US" sz="1350" dirty="0" err="1"/>
              <a:t>gara</a:t>
            </a:r>
            <a:r>
              <a:rPr lang="en-US" sz="1350" dirty="0"/>
              <a:t>: </a:t>
            </a:r>
            <a:r>
              <a:rPr lang="en-US" sz="1350" dirty="0" err="1"/>
              <a:t>Costo&amp;Qualità</a:t>
            </a:r>
            <a:endParaRPr lang="en-US" sz="1350" dirty="0"/>
          </a:p>
        </p:txBody>
      </p:sp>
      <p:sp>
        <p:nvSpPr>
          <p:cNvPr id="11" name="CasellaDiTesto 10">
            <a:extLst>
              <a:ext uri="{FF2B5EF4-FFF2-40B4-BE49-F238E27FC236}">
                <a16:creationId xmlns:a16="http://schemas.microsoft.com/office/drawing/2014/main" id="{8563B5E4-148C-FB12-4803-FB2F8566ED1A}"/>
              </a:ext>
            </a:extLst>
          </p:cNvPr>
          <p:cNvSpPr txBox="1"/>
          <p:nvPr/>
        </p:nvSpPr>
        <p:spPr>
          <a:xfrm>
            <a:off x="1283364" y="902895"/>
            <a:ext cx="3504614" cy="323165"/>
          </a:xfrm>
          <a:prstGeom prst="rect">
            <a:avLst/>
          </a:prstGeom>
          <a:noFill/>
        </p:spPr>
        <p:txBody>
          <a:bodyPr wrap="none" rtlCol="0">
            <a:spAutoFit/>
          </a:bodyPr>
          <a:lstStyle/>
          <a:p>
            <a:r>
              <a:rPr lang="it-IT" sz="1500" dirty="0"/>
              <a:t>Iniziative verso l’Open Access (..numerose)</a:t>
            </a:r>
          </a:p>
        </p:txBody>
      </p:sp>
      <p:sp>
        <p:nvSpPr>
          <p:cNvPr id="4" name="Footer Placeholder 3">
            <a:extLst>
              <a:ext uri="{FF2B5EF4-FFF2-40B4-BE49-F238E27FC236}">
                <a16:creationId xmlns:a16="http://schemas.microsoft.com/office/drawing/2014/main" id="{222AC3E6-E9D6-3B25-6E27-594D72440D60}"/>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p>
        </p:txBody>
      </p:sp>
    </p:spTree>
    <p:extLst>
      <p:ext uri="{BB962C8B-B14F-4D97-AF65-F5344CB8AC3E}">
        <p14:creationId xmlns:p14="http://schemas.microsoft.com/office/powerpoint/2010/main" val="4221179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1" name="Google Shape;171;p22"/>
          <p:cNvPicPr preferRelativeResize="0"/>
          <p:nvPr/>
        </p:nvPicPr>
        <p:blipFill rotWithShape="1">
          <a:blip r:embed="rId3">
            <a:alphaModFix/>
          </a:blip>
          <a:srcRect/>
          <a:stretch/>
        </p:blipFill>
        <p:spPr>
          <a:xfrm>
            <a:off x="461374" y="2551776"/>
            <a:ext cx="6185219" cy="3820684"/>
          </a:xfrm>
          <a:prstGeom prst="rect">
            <a:avLst/>
          </a:prstGeom>
          <a:noFill/>
          <a:ln>
            <a:noFill/>
          </a:ln>
        </p:spPr>
      </p:pic>
      <p:pic>
        <p:nvPicPr>
          <p:cNvPr id="172" name="Google Shape;172;p22"/>
          <p:cNvPicPr preferRelativeResize="0"/>
          <p:nvPr/>
        </p:nvPicPr>
        <p:blipFill rotWithShape="1">
          <a:blip r:embed="rId4">
            <a:alphaModFix/>
          </a:blip>
          <a:srcRect/>
          <a:stretch/>
        </p:blipFill>
        <p:spPr>
          <a:xfrm>
            <a:off x="6186589" y="672353"/>
            <a:ext cx="2138922" cy="2756647"/>
          </a:xfrm>
          <a:prstGeom prst="rect">
            <a:avLst/>
          </a:prstGeom>
          <a:noFill/>
          <a:ln>
            <a:noFill/>
          </a:ln>
        </p:spPr>
      </p:pic>
      <p:sp>
        <p:nvSpPr>
          <p:cNvPr id="173" name="Google Shape;173;p22"/>
          <p:cNvSpPr txBox="1"/>
          <p:nvPr/>
        </p:nvSpPr>
        <p:spPr>
          <a:xfrm>
            <a:off x="461374" y="5308423"/>
            <a:ext cx="4978588" cy="353048"/>
          </a:xfrm>
          <a:prstGeom prst="rect">
            <a:avLst/>
          </a:prstGeom>
          <a:noFill/>
          <a:ln>
            <a:noFill/>
          </a:ln>
        </p:spPr>
        <p:txBody>
          <a:bodyPr spcFirstLastPara="1" wrap="square" lIns="80669" tIns="40324" rIns="80669" bIns="40324" anchor="t" anchorCtr="0">
            <a:spAutoFit/>
          </a:bodyPr>
          <a:lstStyle/>
          <a:p>
            <a:pPr>
              <a:buClr>
                <a:srgbClr val="000000"/>
              </a:buClr>
              <a:buSzPts val="2000"/>
            </a:pPr>
            <a:r>
              <a:rPr lang="en-US" sz="1765">
                <a:solidFill>
                  <a:schemeClr val="dk1"/>
                </a:solidFill>
                <a:latin typeface="Calibri"/>
                <a:ea typeface="Calibri"/>
                <a:cs typeface="Calibri"/>
                <a:sym typeface="Calibri"/>
              </a:rPr>
              <a:t>L’OA a fumetti e recitato</a:t>
            </a:r>
            <a:endParaRPr sz="1765">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C40297FE-A7AF-D547-610A-A2377881F47A}"/>
              </a:ext>
            </a:extLst>
          </p:cNvPr>
          <p:cNvSpPr>
            <a:spLocks noGrp="1"/>
          </p:cNvSpPr>
          <p:nvPr>
            <p:ph type="ftr" sz="quarter" idx="11"/>
          </p:nvPr>
        </p:nvSpPr>
        <p:spPr/>
        <p:txBody>
          <a:bodyPr/>
          <a:lstStyle/>
          <a:p>
            <a:r>
              <a:rPr lang="en-US"/>
              <a:t>S.Bianco e L.Patrizii, Scienza Aperta e politiche INFN: vademecum   - Riunione CSN3 ai  Laboratori Nazionali di Frascati 20230217   DOI:   10.15161/oar.it/76939</a:t>
            </a:r>
            <a:endParaRPr lang="en-US" b="1" dirty="0"/>
          </a:p>
        </p:txBody>
      </p:sp>
      <p:sp>
        <p:nvSpPr>
          <p:cNvPr id="3" name="Slide Number Placeholder 2">
            <a:extLst>
              <a:ext uri="{FF2B5EF4-FFF2-40B4-BE49-F238E27FC236}">
                <a16:creationId xmlns:a16="http://schemas.microsoft.com/office/drawing/2014/main" id="{6CBAD318-84AB-6418-221A-3D575E7A03D3}"/>
              </a:ext>
            </a:extLst>
          </p:cNvPr>
          <p:cNvSpPr>
            <a:spLocks noGrp="1"/>
          </p:cNvSpPr>
          <p:nvPr>
            <p:ph type="sldNum" sz="quarter" idx="12"/>
          </p:nvPr>
        </p:nvSpPr>
        <p:spPr/>
        <p:txBody>
          <a:bodyPr/>
          <a:lstStyle/>
          <a:p>
            <a:fld id="{BA258971-2581-1140-A045-EF224496870B}" type="slidenum">
              <a:rPr lang="en-US" smtClean="0"/>
              <a:t>39</a:t>
            </a:fld>
            <a:endParaRPr lang="en-US"/>
          </a:p>
        </p:txBody>
      </p:sp>
      <p:sp>
        <p:nvSpPr>
          <p:cNvPr id="4" name="TextBox 3">
            <a:extLst>
              <a:ext uri="{FF2B5EF4-FFF2-40B4-BE49-F238E27FC236}">
                <a16:creationId xmlns:a16="http://schemas.microsoft.com/office/drawing/2014/main" id="{6C68594D-3D1E-6E49-67F9-5704DEA278EC}"/>
              </a:ext>
            </a:extLst>
          </p:cNvPr>
          <p:cNvSpPr txBox="1"/>
          <p:nvPr/>
        </p:nvSpPr>
        <p:spPr>
          <a:xfrm rot="20959481">
            <a:off x="-244088" y="491414"/>
            <a:ext cx="6227514" cy="1569660"/>
          </a:xfrm>
          <a:prstGeom prst="rect">
            <a:avLst/>
          </a:prstGeom>
          <a:noFill/>
        </p:spPr>
        <p:txBody>
          <a:bodyPr wrap="square" rtlCol="0">
            <a:spAutoFit/>
          </a:bodyPr>
          <a:lstStyle/>
          <a:p>
            <a:pPr algn="ctr"/>
            <a:r>
              <a:rPr lang="en-IT" sz="3200" b="1" i="1" dirty="0"/>
              <a:t>[Outreach delle biblioteche e dei</a:t>
            </a:r>
          </a:p>
          <a:p>
            <a:pPr algn="ctr"/>
            <a:r>
              <a:rPr lang="en-GB" sz="3200" b="1" i="1" dirty="0"/>
              <a:t>r</a:t>
            </a:r>
            <a:r>
              <a:rPr lang="en-IT" sz="3200" b="1" i="1" dirty="0"/>
              <a:t>icercatori verso </a:t>
            </a:r>
            <a:r>
              <a:rPr lang="en-GB" sz="3200" b="1" i="1" dirty="0"/>
              <a:t>i</a:t>
            </a:r>
            <a:r>
              <a:rPr lang="en-IT" sz="3200" b="1" i="1" dirty="0"/>
              <a:t> ricercatori</a:t>
            </a:r>
          </a:p>
          <a:p>
            <a:pPr algn="ctr"/>
            <a:r>
              <a:rPr lang="en-GB" sz="3200" b="1" i="1" dirty="0" err="1"/>
              <a:t>giovani</a:t>
            </a:r>
            <a:r>
              <a:rPr lang="en-IT" sz="3200" b="1" i="1" dirty="0"/>
              <a:t> NdE]</a:t>
            </a:r>
            <a:endParaRPr lang="en-IT" sz="3200" b="1" dirty="0"/>
          </a:p>
        </p:txBody>
      </p:sp>
      <p:sp>
        <p:nvSpPr>
          <p:cNvPr id="9" name="TextBox 8">
            <a:extLst>
              <a:ext uri="{FF2B5EF4-FFF2-40B4-BE49-F238E27FC236}">
                <a16:creationId xmlns:a16="http://schemas.microsoft.com/office/drawing/2014/main" id="{99EB4B1A-F145-A686-5BF1-45F045E4E905}"/>
              </a:ext>
            </a:extLst>
          </p:cNvPr>
          <p:cNvSpPr txBox="1"/>
          <p:nvPr/>
        </p:nvSpPr>
        <p:spPr>
          <a:xfrm rot="1476576">
            <a:off x="5878406" y="468595"/>
            <a:ext cx="2083666" cy="646331"/>
          </a:xfrm>
          <a:prstGeom prst="rect">
            <a:avLst/>
          </a:prstGeom>
          <a:solidFill>
            <a:srgbClr val="FF0000"/>
          </a:solidFill>
        </p:spPr>
        <p:txBody>
          <a:bodyPr wrap="square" rtlCol="0">
            <a:spAutoFit/>
          </a:bodyPr>
          <a:lstStyle/>
          <a:p>
            <a:pPr algn="ctr"/>
            <a:r>
              <a:rPr lang="en-US" dirty="0">
                <a:solidFill>
                  <a:srgbClr val="FFFF00"/>
                </a:solidFill>
              </a:rPr>
              <a:t>Zara et al.</a:t>
            </a:r>
            <a:endParaRPr lang="en-IT" dirty="0">
              <a:solidFill>
                <a:srgbClr val="FFFF00"/>
              </a:solidFill>
            </a:endParaRPr>
          </a:p>
          <a:p>
            <a:pPr algn="ctr"/>
            <a:r>
              <a:rPr lang="en-IT" dirty="0">
                <a:solidFill>
                  <a:srgbClr val="FFFF00"/>
                </a:solidFill>
              </a:rPr>
              <a:t> GenOA Week 2022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p:nvPr/>
        </p:nvSpPr>
        <p:spPr>
          <a:xfrm>
            <a:off x="276171" y="603998"/>
            <a:ext cx="8791500" cy="700200"/>
          </a:xfrm>
          <a:prstGeom prst="rect">
            <a:avLst/>
          </a:prstGeom>
          <a:noFill/>
          <a:ln>
            <a:noFill/>
          </a:ln>
        </p:spPr>
        <p:txBody>
          <a:bodyPr spcFirstLastPara="1" wrap="square" lIns="68575" tIns="34275" rIns="68575" bIns="34275" anchor="b" anchorCtr="0">
            <a:normAutofit/>
          </a:bodyPr>
          <a:lstStyle/>
          <a:p>
            <a:pPr marL="0" marR="0" lvl="0" indent="0" algn="l" rtl="0">
              <a:lnSpc>
                <a:spcPct val="90000"/>
              </a:lnSpc>
              <a:spcBef>
                <a:spcPts val="0"/>
              </a:spcBef>
              <a:spcAft>
                <a:spcPts val="0"/>
              </a:spcAft>
              <a:buClr>
                <a:srgbClr val="2DAA66"/>
              </a:buClr>
              <a:buSzPts val="3300"/>
              <a:buFont typeface="Exo"/>
              <a:buNone/>
            </a:pPr>
            <a:r>
              <a:rPr lang="en-US" sz="3300" b="1" dirty="0">
                <a:solidFill>
                  <a:srgbClr val="2DAA66"/>
                </a:solidFill>
                <a:latin typeface="Roboto Slab" panose="020B0604020202020204" charset="0"/>
                <a:ea typeface="Roboto Slab" panose="020B0604020202020204" charset="0"/>
                <a:cs typeface="Exo"/>
                <a:sym typeface="Exo"/>
              </a:rPr>
              <a:t>Mercato degli </a:t>
            </a:r>
            <a:r>
              <a:rPr lang="en-US" sz="3300" b="1" dirty="0" err="1">
                <a:solidFill>
                  <a:srgbClr val="2DAA66"/>
                </a:solidFill>
                <a:latin typeface="Roboto Slab" panose="020B0604020202020204" charset="0"/>
                <a:ea typeface="Roboto Slab" panose="020B0604020202020204" charset="0"/>
                <a:cs typeface="Exo"/>
                <a:sym typeface="Exo"/>
              </a:rPr>
              <a:t>abbonamenti</a:t>
            </a:r>
            <a:r>
              <a:rPr lang="en-US" sz="3300" b="1" dirty="0">
                <a:solidFill>
                  <a:srgbClr val="2DAA66"/>
                </a:solidFill>
                <a:latin typeface="Roboto Slab" panose="020B0604020202020204" charset="0"/>
                <a:ea typeface="Roboto Slab" panose="020B0604020202020204" charset="0"/>
                <a:cs typeface="Exo"/>
                <a:sym typeface="Exo"/>
              </a:rPr>
              <a:t>: un </a:t>
            </a:r>
            <a:r>
              <a:rPr lang="en-US" sz="3300" b="1" dirty="0" err="1">
                <a:solidFill>
                  <a:srgbClr val="2DAA66"/>
                </a:solidFill>
                <a:latin typeface="Roboto Slab" panose="020B0604020202020204" charset="0"/>
                <a:ea typeface="Roboto Slab" panose="020B0604020202020204" charset="0"/>
                <a:cs typeface="Exo"/>
                <a:sym typeface="Exo"/>
              </a:rPr>
              <a:t>oligopolio</a:t>
            </a:r>
            <a:endParaRPr dirty="0">
              <a:latin typeface="Roboto Slab" panose="020B0604020202020204" charset="0"/>
              <a:ea typeface="Roboto Slab" panose="020B0604020202020204" charset="0"/>
            </a:endParaRPr>
          </a:p>
        </p:txBody>
      </p:sp>
      <p:sp>
        <p:nvSpPr>
          <p:cNvPr id="146" name="Google Shape;146;p6"/>
          <p:cNvSpPr txBox="1"/>
          <p:nvPr/>
        </p:nvSpPr>
        <p:spPr>
          <a:xfrm>
            <a:off x="-26411" y="2038903"/>
            <a:ext cx="3797028" cy="3290743"/>
          </a:xfrm>
          <a:prstGeom prst="rect">
            <a:avLst/>
          </a:prstGeom>
          <a:noFill/>
          <a:ln>
            <a:noFill/>
          </a:ln>
        </p:spPr>
        <p:txBody>
          <a:bodyPr spcFirstLastPara="1" wrap="square" lIns="68575" tIns="34275" rIns="68575" bIns="34275" anchor="t" anchorCtr="0">
            <a:noAutofit/>
          </a:bodyPr>
          <a:lstStyle/>
          <a:p>
            <a:pPr marL="257175" marR="0" lvl="0" indent="-257175" algn="l" rtl="0">
              <a:lnSpc>
                <a:spcPct val="90000"/>
              </a:lnSpc>
              <a:spcBef>
                <a:spcPts val="0"/>
              </a:spcBef>
              <a:spcAft>
                <a:spcPts val="0"/>
              </a:spcAft>
              <a:buClr>
                <a:schemeClr val="dk1"/>
              </a:buClr>
              <a:buSzPts val="2100"/>
              <a:buFont typeface="Arial"/>
              <a:buChar char="-"/>
            </a:pPr>
            <a:r>
              <a:rPr lang="en-US" sz="2000" dirty="0" err="1">
                <a:solidFill>
                  <a:schemeClr val="dk1"/>
                </a:solidFill>
                <a:highlight>
                  <a:srgbClr val="FFFF00"/>
                </a:highlight>
                <a:latin typeface="Fira Sans Medium" panose="020B0604020202020204" charset="0"/>
                <a:ea typeface="Arial"/>
                <a:cs typeface="Arial"/>
                <a:sym typeface="Arial"/>
              </a:rPr>
              <a:t>Insostituibilità</a:t>
            </a:r>
            <a:r>
              <a:rPr lang="en-US" sz="2000" dirty="0">
                <a:solidFill>
                  <a:schemeClr val="dk1"/>
                </a:solidFill>
                <a:highlight>
                  <a:srgbClr val="FFFF00"/>
                </a:highlight>
                <a:latin typeface="Fira Sans Medium" panose="020B0604020202020204" charset="0"/>
                <a:ea typeface="Arial"/>
                <a:cs typeface="Arial"/>
                <a:sym typeface="Arial"/>
              </a:rPr>
              <a:t> </a:t>
            </a:r>
            <a:r>
              <a:rPr lang="en-US" sz="2000" dirty="0" err="1">
                <a:solidFill>
                  <a:schemeClr val="dk1"/>
                </a:solidFill>
                <a:highlight>
                  <a:srgbClr val="FFFF00"/>
                </a:highlight>
                <a:latin typeface="Fira Sans Medium" panose="020B0604020202020204" charset="0"/>
                <a:ea typeface="Arial"/>
                <a:cs typeface="Arial"/>
                <a:sym typeface="Arial"/>
              </a:rPr>
              <a:t>delle</a:t>
            </a:r>
            <a:r>
              <a:rPr lang="en-US" sz="2000" dirty="0">
                <a:solidFill>
                  <a:schemeClr val="dk1"/>
                </a:solidFill>
                <a:highlight>
                  <a:srgbClr val="FFFF00"/>
                </a:highlight>
                <a:latin typeface="Fira Sans Medium" panose="020B0604020202020204" charset="0"/>
                <a:ea typeface="Arial"/>
                <a:cs typeface="Arial"/>
                <a:sym typeface="Arial"/>
              </a:rPr>
              <a:t> </a:t>
            </a:r>
            <a:r>
              <a:rPr lang="en-US" sz="2000" dirty="0" err="1">
                <a:solidFill>
                  <a:schemeClr val="dk1"/>
                </a:solidFill>
                <a:highlight>
                  <a:srgbClr val="FFFF00"/>
                </a:highlight>
                <a:latin typeface="Fira Sans Medium" panose="020B0604020202020204" charset="0"/>
                <a:ea typeface="Arial"/>
                <a:cs typeface="Arial"/>
                <a:sym typeface="Arial"/>
              </a:rPr>
              <a:t>riviste</a:t>
            </a:r>
            <a:r>
              <a:rPr lang="en-US" sz="2000" dirty="0">
                <a:solidFill>
                  <a:schemeClr val="dk1"/>
                </a:solidFill>
                <a:highlight>
                  <a:srgbClr val="FFFF00"/>
                </a:highlight>
                <a:latin typeface="Fira Sans Medium" panose="020B0604020202020204" charset="0"/>
                <a:ea typeface="Arial"/>
                <a:cs typeface="Arial"/>
                <a:sym typeface="Arial"/>
              </a:rPr>
              <a:t> </a:t>
            </a:r>
            <a:r>
              <a:rPr lang="en-US" sz="2000" dirty="0">
                <a:solidFill>
                  <a:schemeClr val="dk1"/>
                </a:solidFill>
                <a:highlight>
                  <a:srgbClr val="FFFF00"/>
                </a:highlight>
                <a:latin typeface="Fira Sans Medium" panose="020B0604020202020204" charset="0"/>
                <a:ea typeface="Arial"/>
                <a:cs typeface="Arial"/>
                <a:sym typeface="Wingdings" pitchFamily="2" charset="2"/>
              </a:rPr>
              <a:t></a:t>
            </a:r>
            <a:r>
              <a:rPr lang="en-US" sz="2000" dirty="0">
                <a:solidFill>
                  <a:schemeClr val="dk1"/>
                </a:solidFill>
                <a:highlight>
                  <a:srgbClr val="FFFF00"/>
                </a:highlight>
                <a:latin typeface="Fira Sans Medium" panose="020B0604020202020204" charset="0"/>
              </a:rPr>
              <a:t> </a:t>
            </a:r>
            <a:r>
              <a:rPr lang="en-US" sz="2000" dirty="0" err="1">
                <a:solidFill>
                  <a:schemeClr val="dk1"/>
                </a:solidFill>
                <a:highlight>
                  <a:srgbClr val="FFFF00"/>
                </a:highlight>
                <a:latin typeface="Fira Sans Medium" panose="020B0604020202020204" charset="0"/>
              </a:rPr>
              <a:t>ogni</a:t>
            </a:r>
            <a:r>
              <a:rPr lang="en-US" sz="2000" dirty="0">
                <a:solidFill>
                  <a:schemeClr val="dk1"/>
                </a:solidFill>
                <a:highlight>
                  <a:srgbClr val="FFFF00"/>
                </a:highlight>
                <a:latin typeface="Fira Sans Medium" panose="020B0604020202020204" charset="0"/>
              </a:rPr>
              <a:t> </a:t>
            </a:r>
            <a:r>
              <a:rPr lang="en-US" sz="2000" dirty="0" err="1">
                <a:solidFill>
                  <a:schemeClr val="dk1"/>
                </a:solidFill>
                <a:highlight>
                  <a:srgbClr val="FFFF00"/>
                </a:highlight>
                <a:latin typeface="Fira Sans Medium" panose="020B0604020202020204" charset="0"/>
              </a:rPr>
              <a:t>articolo</a:t>
            </a:r>
            <a:r>
              <a:rPr lang="en-US" sz="2000" dirty="0">
                <a:solidFill>
                  <a:schemeClr val="dk1"/>
                </a:solidFill>
                <a:highlight>
                  <a:srgbClr val="FFFF00"/>
                </a:highlight>
                <a:latin typeface="Fira Sans Medium" panose="020B0604020202020204" charset="0"/>
              </a:rPr>
              <a:t> è un </a:t>
            </a:r>
            <a:r>
              <a:rPr lang="en-US" sz="2000" dirty="0" err="1">
                <a:solidFill>
                  <a:schemeClr val="dk1"/>
                </a:solidFill>
                <a:highlight>
                  <a:srgbClr val="FFFF00"/>
                </a:highlight>
                <a:latin typeface="Fira Sans Medium" panose="020B0604020202020204" charset="0"/>
              </a:rPr>
              <a:t>micro</a:t>
            </a:r>
            <a:r>
              <a:rPr lang="en-US" sz="2000" dirty="0" err="1">
                <a:solidFill>
                  <a:schemeClr val="dk1"/>
                </a:solidFill>
                <a:highlight>
                  <a:srgbClr val="FFFF00"/>
                </a:highlight>
                <a:latin typeface="Fira Sans Medium" panose="020B0604020202020204" charset="0"/>
                <a:ea typeface="Arial"/>
                <a:cs typeface="Arial"/>
                <a:sym typeface="Arial"/>
              </a:rPr>
              <a:t>monopolio</a:t>
            </a:r>
            <a:endParaRPr lang="en-US" sz="2000" dirty="0">
              <a:solidFill>
                <a:schemeClr val="dk1"/>
              </a:solidFill>
              <a:highlight>
                <a:srgbClr val="FFFF00"/>
              </a:highlight>
              <a:latin typeface="Fira Sans Medium" panose="020B0604020202020204" charset="0"/>
              <a:ea typeface="Arial"/>
              <a:cs typeface="Arial"/>
              <a:sym typeface="Arial"/>
            </a:endParaRPr>
          </a:p>
          <a:p>
            <a:pPr marR="0" lvl="0" algn="l" rtl="0">
              <a:lnSpc>
                <a:spcPct val="90000"/>
              </a:lnSpc>
              <a:spcBef>
                <a:spcPts val="0"/>
              </a:spcBef>
              <a:spcAft>
                <a:spcPts val="0"/>
              </a:spcAft>
              <a:buClr>
                <a:schemeClr val="dk1"/>
              </a:buClr>
              <a:buSzPts val="2100"/>
            </a:pPr>
            <a:r>
              <a:rPr lang="en-US" sz="2000" dirty="0">
                <a:solidFill>
                  <a:schemeClr val="dk1"/>
                </a:solidFill>
                <a:latin typeface="Fira Sans Medium" panose="020B0604020202020204" charset="0"/>
                <a:ea typeface="Arial"/>
                <a:cs typeface="Arial"/>
                <a:sym typeface="Wingdings" panose="05000000000000000000" pitchFamily="2" charset="2"/>
              </a:rPr>
              <a:t>    </a:t>
            </a:r>
            <a:r>
              <a:rPr lang="en-US" sz="2000" dirty="0">
                <a:solidFill>
                  <a:schemeClr val="dk1"/>
                </a:solidFill>
                <a:highlight>
                  <a:srgbClr val="FFFF00"/>
                </a:highlight>
                <a:latin typeface="Fira Sans Medium" panose="020B0604020202020204" charset="0"/>
                <a:ea typeface="Arial"/>
                <a:cs typeface="Arial"/>
                <a:sym typeface="Wingdings" panose="05000000000000000000" pitchFamily="2" charset="2"/>
              </a:rPr>
              <a:t></a:t>
            </a:r>
            <a:r>
              <a:rPr lang="en-US" sz="2000" dirty="0">
                <a:solidFill>
                  <a:schemeClr val="dk1"/>
                </a:solidFill>
                <a:highlight>
                  <a:srgbClr val="FFFF00"/>
                </a:highlight>
                <a:latin typeface="Fira Sans Medium" panose="020B0604020202020204" charset="0"/>
                <a:ea typeface="Arial"/>
                <a:cs typeface="Arial"/>
                <a:sym typeface="Arial"/>
              </a:rPr>
              <a:t> </a:t>
            </a:r>
            <a:r>
              <a:rPr lang="en-US" sz="2000" dirty="0" err="1">
                <a:solidFill>
                  <a:schemeClr val="dk1"/>
                </a:solidFill>
                <a:highlight>
                  <a:srgbClr val="FFFF00"/>
                </a:highlight>
                <a:latin typeface="Fira Sans Medium" panose="020B0604020202020204" charset="0"/>
                <a:ea typeface="Arial"/>
                <a:cs typeface="Arial"/>
                <a:sym typeface="Arial"/>
              </a:rPr>
              <a:t>mercato</a:t>
            </a:r>
            <a:r>
              <a:rPr lang="en-US" sz="2000" dirty="0">
                <a:solidFill>
                  <a:schemeClr val="dk1"/>
                </a:solidFill>
                <a:highlight>
                  <a:srgbClr val="FFFF00"/>
                </a:highlight>
                <a:latin typeface="Fira Sans Medium" panose="020B0604020202020204" charset="0"/>
                <a:ea typeface="Arial"/>
                <a:cs typeface="Arial"/>
                <a:sym typeface="Arial"/>
              </a:rPr>
              <a:t> </a:t>
            </a:r>
            <a:r>
              <a:rPr lang="en-US" sz="2000" b="1" dirty="0" err="1">
                <a:solidFill>
                  <a:schemeClr val="dk1"/>
                </a:solidFill>
                <a:highlight>
                  <a:srgbClr val="FFFF00"/>
                </a:highlight>
                <a:latin typeface="Fira Sans Medium" panose="020B0604020202020204" charset="0"/>
                <a:ea typeface="Arial"/>
                <a:cs typeface="Arial"/>
                <a:sym typeface="Arial"/>
              </a:rPr>
              <a:t>rigido</a:t>
            </a:r>
            <a:r>
              <a:rPr lang="en-US" sz="2000" dirty="0">
                <a:solidFill>
                  <a:schemeClr val="dk1"/>
                </a:solidFill>
                <a:highlight>
                  <a:srgbClr val="FFFF00"/>
                </a:highlight>
                <a:latin typeface="Fira Sans Medium" panose="020B0604020202020204" charset="0"/>
                <a:ea typeface="Arial"/>
                <a:cs typeface="Arial"/>
                <a:sym typeface="Arial"/>
              </a:rPr>
              <a:t> </a:t>
            </a:r>
            <a:endParaRPr sz="2000" dirty="0">
              <a:highlight>
                <a:srgbClr val="FFFF00"/>
              </a:highlight>
              <a:latin typeface="Fira Sans Medium" panose="020B0604020202020204" charset="0"/>
            </a:endParaRPr>
          </a:p>
          <a:p>
            <a:pPr marL="257175" marR="0" lvl="0" indent="-257175" algn="l" rtl="0">
              <a:lnSpc>
                <a:spcPct val="90000"/>
              </a:lnSpc>
              <a:spcBef>
                <a:spcPts val="0"/>
              </a:spcBef>
              <a:spcAft>
                <a:spcPts val="0"/>
              </a:spcAft>
              <a:buClr>
                <a:schemeClr val="dk1"/>
              </a:buClr>
              <a:buSzPts val="2100"/>
              <a:buFont typeface="Arial"/>
              <a:buChar char="-"/>
            </a:pPr>
            <a:endParaRPr lang="en-US" sz="2000" dirty="0">
              <a:solidFill>
                <a:schemeClr val="dk1"/>
              </a:solidFill>
              <a:latin typeface="Fira Sans Medium" panose="020B0604020202020204" charset="0"/>
              <a:ea typeface="Arial"/>
              <a:cs typeface="Arial"/>
              <a:sym typeface="Arial"/>
            </a:endParaRPr>
          </a:p>
          <a:p>
            <a:pPr marL="257175" indent="-257175">
              <a:lnSpc>
                <a:spcPct val="90000"/>
              </a:lnSpc>
              <a:buClr>
                <a:schemeClr val="dk1"/>
              </a:buClr>
              <a:buSzPts val="2100"/>
              <a:buFont typeface="Arial"/>
              <a:buChar char="-"/>
            </a:pPr>
            <a:r>
              <a:rPr lang="en-US" sz="2000" dirty="0" err="1">
                <a:solidFill>
                  <a:schemeClr val="dk1"/>
                </a:solidFill>
                <a:latin typeface="Fira Sans Medium" panose="020B0604020202020204" charset="0"/>
              </a:rPr>
              <a:t>Valutazione</a:t>
            </a:r>
            <a:r>
              <a:rPr lang="en-US" sz="2000" dirty="0">
                <a:solidFill>
                  <a:schemeClr val="dk1"/>
                </a:solidFill>
                <a:latin typeface="Fira Sans Medium" panose="020B0604020202020204" charset="0"/>
              </a:rPr>
              <a:t> </a:t>
            </a:r>
            <a:r>
              <a:rPr lang="en-US" sz="2000" dirty="0" err="1">
                <a:solidFill>
                  <a:schemeClr val="dk1"/>
                </a:solidFill>
                <a:latin typeface="Fira Sans Medium" panose="020B0604020202020204" charset="0"/>
              </a:rPr>
              <a:t>della</a:t>
            </a:r>
            <a:r>
              <a:rPr lang="en-US" sz="2000" dirty="0">
                <a:solidFill>
                  <a:schemeClr val="dk1"/>
                </a:solidFill>
                <a:latin typeface="Fira Sans Medium" panose="020B0604020202020204" charset="0"/>
              </a:rPr>
              <a:t> </a:t>
            </a:r>
            <a:r>
              <a:rPr lang="en-US" sz="2000" dirty="0" err="1">
                <a:solidFill>
                  <a:schemeClr val="dk1"/>
                </a:solidFill>
                <a:latin typeface="Fira Sans Medium" panose="020B0604020202020204" charset="0"/>
              </a:rPr>
              <a:t>ricerca</a:t>
            </a:r>
            <a:r>
              <a:rPr lang="en-US" sz="2000" dirty="0">
                <a:solidFill>
                  <a:schemeClr val="dk1"/>
                </a:solidFill>
                <a:latin typeface="Fira Sans Medium" panose="020B0604020202020204" charset="0"/>
              </a:rPr>
              <a:t> </a:t>
            </a:r>
          </a:p>
          <a:p>
            <a:pPr marL="714375" lvl="1" indent="-257175">
              <a:lnSpc>
                <a:spcPct val="90000"/>
              </a:lnSpc>
              <a:buClr>
                <a:schemeClr val="dk1"/>
              </a:buClr>
              <a:buSzPts val="2100"/>
              <a:buFont typeface="Arial"/>
              <a:buChar char="-"/>
            </a:pPr>
            <a:r>
              <a:rPr lang="en-US" sz="2000" dirty="0">
                <a:solidFill>
                  <a:schemeClr val="dk1"/>
                </a:solidFill>
                <a:latin typeface="Fira Sans Medium" panose="020B0604020202020204" charset="0"/>
                <a:ea typeface="Arial"/>
                <a:cs typeface="Arial"/>
                <a:sym typeface="Arial"/>
              </a:rPr>
              <a:t>Impact Factor</a:t>
            </a:r>
          </a:p>
          <a:p>
            <a:pPr marL="714375" lvl="1" indent="-257175">
              <a:lnSpc>
                <a:spcPct val="90000"/>
              </a:lnSpc>
              <a:buClr>
                <a:schemeClr val="dk1"/>
              </a:buClr>
              <a:buSzPts val="2100"/>
              <a:buFont typeface="Arial"/>
              <a:buChar char="-"/>
            </a:pPr>
            <a:r>
              <a:rPr lang="en-US" sz="2000" dirty="0" err="1">
                <a:solidFill>
                  <a:schemeClr val="dk1"/>
                </a:solidFill>
                <a:latin typeface="Fira Sans Medium" panose="020B0604020202020204" charset="0"/>
                <a:ea typeface="Arial"/>
                <a:cs typeface="Arial"/>
                <a:sym typeface="Arial"/>
              </a:rPr>
              <a:t>Preferenza</a:t>
            </a:r>
            <a:r>
              <a:rPr lang="en-US" sz="2000" dirty="0">
                <a:solidFill>
                  <a:schemeClr val="dk1"/>
                </a:solidFill>
                <a:latin typeface="Fira Sans Medium" panose="020B0604020202020204" charset="0"/>
                <a:ea typeface="Arial"/>
                <a:cs typeface="Arial"/>
                <a:sym typeface="Arial"/>
              </a:rPr>
              <a:t> a </a:t>
            </a:r>
            <a:r>
              <a:rPr lang="en-US" sz="2000" dirty="0" err="1">
                <a:solidFill>
                  <a:schemeClr val="dk1"/>
                </a:solidFill>
                <a:latin typeface="Fira Sans Medium" panose="020B0604020202020204" charset="0"/>
                <a:ea typeface="Arial"/>
                <a:cs typeface="Arial"/>
                <a:sym typeface="Arial"/>
              </a:rPr>
              <a:t>pubblicare</a:t>
            </a:r>
            <a:r>
              <a:rPr lang="en-US" sz="2000" dirty="0">
                <a:solidFill>
                  <a:schemeClr val="dk1"/>
                </a:solidFill>
                <a:latin typeface="Fira Sans Medium" panose="020B0604020202020204" charset="0"/>
                <a:ea typeface="Arial"/>
                <a:cs typeface="Arial"/>
                <a:sym typeface="Arial"/>
              </a:rPr>
              <a:t> </a:t>
            </a:r>
            <a:r>
              <a:rPr lang="en-US" sz="2000" dirty="0" err="1">
                <a:solidFill>
                  <a:schemeClr val="dk1"/>
                </a:solidFill>
                <a:latin typeface="Fira Sans Medium" panose="020B0604020202020204" charset="0"/>
                <a:ea typeface="Arial"/>
                <a:cs typeface="Arial"/>
                <a:sym typeface="Arial"/>
              </a:rPr>
              <a:t>su</a:t>
            </a:r>
            <a:r>
              <a:rPr lang="en-US" sz="2000" dirty="0">
                <a:solidFill>
                  <a:schemeClr val="dk1"/>
                </a:solidFill>
                <a:latin typeface="Fira Sans Medium" panose="020B0604020202020204" charset="0"/>
                <a:ea typeface="Arial"/>
                <a:cs typeface="Arial"/>
                <a:sym typeface="Arial"/>
              </a:rPr>
              <a:t> </a:t>
            </a:r>
            <a:r>
              <a:rPr lang="en-US" sz="2000" dirty="0" err="1">
                <a:solidFill>
                  <a:schemeClr val="dk1"/>
                </a:solidFill>
                <a:latin typeface="Fira Sans Medium" panose="020B0604020202020204" charset="0"/>
                <a:ea typeface="Arial"/>
                <a:cs typeface="Arial"/>
                <a:sym typeface="Arial"/>
              </a:rPr>
              <a:t>riviste</a:t>
            </a:r>
            <a:r>
              <a:rPr lang="en-US" sz="2000" dirty="0">
                <a:solidFill>
                  <a:schemeClr val="dk1"/>
                </a:solidFill>
                <a:latin typeface="Fira Sans Medium" panose="020B0604020202020204" charset="0"/>
                <a:ea typeface="Arial"/>
                <a:cs typeface="Arial"/>
                <a:sym typeface="Arial"/>
              </a:rPr>
              <a:t> ad alto IF</a:t>
            </a:r>
            <a:endParaRPr sz="2000" dirty="0">
              <a:solidFill>
                <a:schemeClr val="dk1"/>
              </a:solidFill>
              <a:latin typeface="Fira Sans Medium" panose="020B0604020202020204" charset="0"/>
            </a:endParaRPr>
          </a:p>
          <a:p>
            <a:pPr marL="257175" marR="0" lvl="0" indent="-257175" algn="l" rtl="0">
              <a:lnSpc>
                <a:spcPct val="90000"/>
              </a:lnSpc>
              <a:spcBef>
                <a:spcPts val="0"/>
              </a:spcBef>
              <a:spcAft>
                <a:spcPts val="0"/>
              </a:spcAft>
              <a:buClr>
                <a:schemeClr val="dk1"/>
              </a:buClr>
              <a:buSzPts val="2100"/>
              <a:buFont typeface="Arial"/>
              <a:buChar char="-"/>
            </a:pPr>
            <a:endParaRPr lang="en-US" sz="2000" dirty="0">
              <a:solidFill>
                <a:schemeClr val="dk1"/>
              </a:solidFill>
              <a:latin typeface="Fira Sans Medium" panose="020B0604020202020204" charset="0"/>
            </a:endParaRPr>
          </a:p>
        </p:txBody>
      </p:sp>
      <p:pic>
        <p:nvPicPr>
          <p:cNvPr id="147" name="Google Shape;147;p6"/>
          <p:cNvPicPr preferRelativeResize="0"/>
          <p:nvPr/>
        </p:nvPicPr>
        <p:blipFill rotWithShape="1">
          <a:blip r:embed="rId3">
            <a:alphaModFix/>
          </a:blip>
          <a:srcRect/>
          <a:stretch/>
        </p:blipFill>
        <p:spPr>
          <a:xfrm>
            <a:off x="3553096" y="1737235"/>
            <a:ext cx="5514575" cy="3884023"/>
          </a:xfrm>
          <a:prstGeom prst="rect">
            <a:avLst/>
          </a:prstGeom>
          <a:noFill/>
          <a:ln>
            <a:noFill/>
          </a:ln>
        </p:spPr>
      </p:pic>
      <p:sp>
        <p:nvSpPr>
          <p:cNvPr id="148" name="Google Shape;148;p6"/>
          <p:cNvSpPr/>
          <p:nvPr/>
        </p:nvSpPr>
        <p:spPr>
          <a:xfrm>
            <a:off x="3715573" y="5715168"/>
            <a:ext cx="3855386" cy="33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88" dirty="0">
                <a:solidFill>
                  <a:schemeClr val="dk1"/>
                </a:solidFill>
                <a:latin typeface="Avenir"/>
                <a:ea typeface="Avenir"/>
                <a:cs typeface="Avenir"/>
                <a:sym typeface="Avenir"/>
              </a:rPr>
              <a:t>Decrypting the Big Deal landscape Follow-up of the 2019 EUA Big Deals Survey Report</a:t>
            </a:r>
            <a:endParaRPr dirty="0"/>
          </a:p>
          <a:p>
            <a:pPr marL="0" marR="0" lvl="0" indent="0" algn="l" rtl="0">
              <a:spcBef>
                <a:spcPts val="0"/>
              </a:spcBef>
              <a:spcAft>
                <a:spcPts val="0"/>
              </a:spcAft>
              <a:buNone/>
            </a:pPr>
            <a:r>
              <a:rPr lang="en-US" sz="788" dirty="0">
                <a:solidFill>
                  <a:schemeClr val="dk1"/>
                </a:solidFill>
                <a:latin typeface="Avenir"/>
                <a:ea typeface="Avenir"/>
                <a:cs typeface="Avenir"/>
                <a:sym typeface="Avenir"/>
              </a:rPr>
              <a:t>https://eua.eu/resources/publications/889:decrypting‐the‐big‐deal‐landscape.html</a:t>
            </a:r>
            <a:endParaRPr dirty="0"/>
          </a:p>
        </p:txBody>
      </p:sp>
      <p:sp>
        <p:nvSpPr>
          <p:cNvPr id="2" name="Footer Placeholder 1">
            <a:extLst>
              <a:ext uri="{FF2B5EF4-FFF2-40B4-BE49-F238E27FC236}">
                <a16:creationId xmlns:a16="http://schemas.microsoft.com/office/drawing/2014/main" id="{58699EDA-63DA-7E4A-AD50-384142CEAB6A}"/>
              </a:ext>
            </a:extLst>
          </p:cNvPr>
          <p:cNvSpPr>
            <a:spLocks noGrp="1"/>
          </p:cNvSpPr>
          <p:nvPr>
            <p:ph type="ftr" idx="11"/>
          </p:nvPr>
        </p:nvSpPr>
        <p:spPr/>
        <p:txBody>
          <a:bodyPr/>
          <a:lstStyle/>
          <a:p>
            <a:r>
              <a:rPr lang="en-GB"/>
              <a:t>S.Bianco e L.Patrizii, Scienza Aperta e politiche INFN: vademecum   - Riunione CSN3 ai  Laboratori Nazionali di Frascati 20230217   DOI:   10.15161/oar.it/76939</a:t>
            </a:r>
          </a:p>
        </p:txBody>
      </p:sp>
      <p:sp>
        <p:nvSpPr>
          <p:cNvPr id="3" name="Slide Number Placeholder 2">
            <a:extLst>
              <a:ext uri="{FF2B5EF4-FFF2-40B4-BE49-F238E27FC236}">
                <a16:creationId xmlns:a16="http://schemas.microsoft.com/office/drawing/2014/main" id="{5E7814C1-D086-0745-9570-B3FFD7178D3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9048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382588" y="558015"/>
            <a:ext cx="7620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dirty="0"/>
              <a:t>Impact Factor</a:t>
            </a:r>
            <a:endParaRPr i="1" dirty="0"/>
          </a:p>
        </p:txBody>
      </p:sp>
      <p:sp>
        <p:nvSpPr>
          <p:cNvPr id="183" name="Google Shape;183;p9"/>
          <p:cNvSpPr txBox="1">
            <a:spLocks noGrp="1"/>
          </p:cNvSpPr>
          <p:nvPr>
            <p:ph type="body" idx="1"/>
          </p:nvPr>
        </p:nvSpPr>
        <p:spPr>
          <a:xfrm>
            <a:off x="155012" y="4243496"/>
            <a:ext cx="8779982" cy="1159933"/>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SzPts val="3200"/>
              <a:buChar char="•"/>
            </a:pPr>
            <a:r>
              <a:rPr lang="en-US" sz="3200" dirty="0"/>
              <a:t>  per </a:t>
            </a:r>
            <a:r>
              <a:rPr lang="en-US" sz="3200" dirty="0" err="1"/>
              <a:t>i</a:t>
            </a:r>
            <a:r>
              <a:rPr lang="en-US" sz="3200" dirty="0"/>
              <a:t> </a:t>
            </a:r>
            <a:r>
              <a:rPr lang="en-US" sz="3200" dirty="0" err="1"/>
              <a:t>primi</a:t>
            </a:r>
            <a:r>
              <a:rPr lang="en-US" sz="3200" dirty="0"/>
              <a:t> due anni di vita della </a:t>
            </a:r>
            <a:r>
              <a:rPr lang="en-US" sz="3200" dirty="0" err="1"/>
              <a:t>rivista</a:t>
            </a:r>
            <a:r>
              <a:rPr lang="en-US" sz="3200" dirty="0"/>
              <a:t> IF=0</a:t>
            </a:r>
            <a:endParaRPr dirty="0"/>
          </a:p>
          <a:p>
            <a:pPr marL="342900" lvl="0" indent="-228600" algn="l" rtl="0">
              <a:spcBef>
                <a:spcPts val="640"/>
              </a:spcBef>
              <a:spcAft>
                <a:spcPts val="0"/>
              </a:spcAft>
              <a:buSzPts val="3200"/>
              <a:buChar char="•"/>
            </a:pPr>
            <a:r>
              <a:rPr lang="en-US" sz="3200" dirty="0"/>
              <a:t>  </a:t>
            </a:r>
            <a:r>
              <a:rPr lang="en-US" sz="3200" dirty="0" err="1"/>
              <a:t>varie</a:t>
            </a:r>
            <a:r>
              <a:rPr lang="en-US" sz="3200" dirty="0"/>
              <a:t> </a:t>
            </a:r>
            <a:r>
              <a:rPr lang="en-US" sz="3200" dirty="0" err="1"/>
              <a:t>tecniche</a:t>
            </a:r>
            <a:r>
              <a:rPr lang="en-US" sz="3200" dirty="0"/>
              <a:t> di </a:t>
            </a:r>
            <a:r>
              <a:rPr lang="en-US" sz="3200" dirty="0" err="1"/>
              <a:t>aumento</a:t>
            </a:r>
            <a:r>
              <a:rPr lang="en-US" sz="3200" dirty="0"/>
              <a:t> </a:t>
            </a:r>
            <a:r>
              <a:rPr lang="en-US" sz="3200" dirty="0" err="1"/>
              <a:t>surrettizio</a:t>
            </a:r>
            <a:endParaRPr sz="3200" dirty="0"/>
          </a:p>
        </p:txBody>
      </p:sp>
      <p:sp>
        <p:nvSpPr>
          <p:cNvPr id="185" name="Google Shape;185;p9"/>
          <p:cNvSpPr>
            <a:spLocks noGrp="1"/>
          </p:cNvSpPr>
          <p:nvPr>
            <p:ph type="sldNum" idx="4294967295"/>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5</a:t>
            </a:fld>
            <a:endParaRPr/>
          </a:p>
        </p:txBody>
      </p:sp>
      <p:pic>
        <p:nvPicPr>
          <p:cNvPr id="186" name="Google Shape;186;p9"/>
          <p:cNvPicPr preferRelativeResize="0"/>
          <p:nvPr/>
        </p:nvPicPr>
        <p:blipFill rotWithShape="1">
          <a:blip r:embed="rId3">
            <a:alphaModFix/>
          </a:blip>
          <a:srcRect/>
          <a:stretch/>
        </p:blipFill>
        <p:spPr>
          <a:xfrm>
            <a:off x="344488" y="1827213"/>
            <a:ext cx="7696200" cy="1365250"/>
          </a:xfrm>
          <a:prstGeom prst="rect">
            <a:avLst/>
          </a:prstGeom>
          <a:noFill/>
          <a:ln>
            <a:noFill/>
          </a:ln>
        </p:spPr>
      </p:pic>
      <p:sp>
        <p:nvSpPr>
          <p:cNvPr id="2" name="Footer Placeholder 1">
            <a:extLst>
              <a:ext uri="{FF2B5EF4-FFF2-40B4-BE49-F238E27FC236}">
                <a16:creationId xmlns:a16="http://schemas.microsoft.com/office/drawing/2014/main" id="{6018F318-A4F7-B54D-B6D8-8C5E5D7C9E13}"/>
              </a:ext>
            </a:extLst>
          </p:cNvPr>
          <p:cNvSpPr>
            <a:spLocks noGrp="1"/>
          </p:cNvSpPr>
          <p:nvPr>
            <p:ph type="ftr" idx="11"/>
          </p:nvPr>
        </p:nvSpPr>
        <p:spPr/>
        <p:txBody>
          <a:bodyPr/>
          <a:lstStyle/>
          <a:p>
            <a:r>
              <a:rPr lang="en-GB"/>
              <a:t>S.Bianco e L.Patrizii, Scienza Aperta e politiche INFN: vademecum   - Riunione CSN3 ai  Laboratori Nazionali di Frascati 20230217   DOI:   10.15161/oar.it/76939</a:t>
            </a:r>
            <a:endParaRPr lang="en-GB" dirty="0"/>
          </a:p>
        </p:txBody>
      </p:sp>
    </p:spTree>
    <p:extLst>
      <p:ext uri="{BB962C8B-B14F-4D97-AF65-F5344CB8AC3E}">
        <p14:creationId xmlns:p14="http://schemas.microsoft.com/office/powerpoint/2010/main" val="284325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944183"/>
            <a:ext cx="6348312" cy="586620"/>
          </a:xfrm>
        </p:spPr>
        <p:txBody>
          <a:bodyPr/>
          <a:lstStyle/>
          <a:p>
            <a:pPr algn="ctr">
              <a:lnSpc>
                <a:spcPct val="150000"/>
              </a:lnSpc>
            </a:pPr>
            <a:r>
              <a:rPr lang="en-US" sz="3300" b="1" dirty="0" err="1"/>
              <a:t>Nasce</a:t>
            </a:r>
            <a:r>
              <a:rPr lang="en-US" sz="3300" b="1" dirty="0"/>
              <a:t> </a:t>
            </a:r>
            <a:r>
              <a:rPr lang="en-US" sz="3300" b="1" dirty="0" err="1"/>
              <a:t>il</a:t>
            </a:r>
            <a:r>
              <a:rPr lang="en-US" sz="3300" b="1" dirty="0"/>
              <a:t> </a:t>
            </a:r>
            <a:r>
              <a:rPr lang="en-US" sz="3300" b="1" dirty="0" err="1"/>
              <a:t>movimento</a:t>
            </a:r>
            <a:r>
              <a:rPr lang="en-US" sz="3300" b="1" dirty="0"/>
              <a:t> Open Access</a:t>
            </a:r>
            <a:endParaRPr lang="en-US" sz="3300" dirty="0">
              <a:solidFill>
                <a:srgbClr val="3686A9"/>
              </a:solidFill>
            </a:endParaRPr>
          </a:p>
        </p:txBody>
      </p:sp>
      <p:sp>
        <p:nvSpPr>
          <p:cNvPr id="3" name="Content Placeholder 2"/>
          <p:cNvSpPr>
            <a:spLocks noGrp="1"/>
          </p:cNvSpPr>
          <p:nvPr>
            <p:ph idx="1"/>
          </p:nvPr>
        </p:nvSpPr>
        <p:spPr>
          <a:xfrm>
            <a:off x="1443989" y="2244036"/>
            <a:ext cx="6097853" cy="1482144"/>
          </a:xfrm>
        </p:spPr>
        <p:txBody>
          <a:bodyPr>
            <a:normAutofit/>
          </a:bodyPr>
          <a:lstStyle/>
          <a:p>
            <a:pPr marL="85725" indent="0">
              <a:buNone/>
            </a:pPr>
            <a:r>
              <a:rPr lang="en-US" sz="2400" i="1" dirty="0" err="1"/>
              <a:t>Un’antica</a:t>
            </a:r>
            <a:r>
              <a:rPr lang="en-US" sz="2400" i="1" dirty="0"/>
              <a:t> </a:t>
            </a:r>
            <a:r>
              <a:rPr lang="en-US" sz="2400" i="1" dirty="0" err="1"/>
              <a:t>tradizione</a:t>
            </a:r>
            <a:r>
              <a:rPr lang="en-US" sz="2400" i="1" dirty="0"/>
              <a:t> e una </a:t>
            </a:r>
            <a:r>
              <a:rPr lang="en-US" sz="2400" i="1" dirty="0" err="1"/>
              <a:t>moderna</a:t>
            </a:r>
            <a:r>
              <a:rPr lang="en-US" sz="2400" i="1" dirty="0"/>
              <a:t> </a:t>
            </a:r>
            <a:r>
              <a:rPr lang="en-US" sz="2400" i="1" dirty="0" err="1"/>
              <a:t>tecnologia</a:t>
            </a:r>
            <a:r>
              <a:rPr lang="en-US" sz="2400" i="1" dirty="0"/>
              <a:t> </a:t>
            </a:r>
            <a:r>
              <a:rPr lang="en-US" sz="2400" i="1" dirty="0" err="1"/>
              <a:t>convergono</a:t>
            </a:r>
            <a:r>
              <a:rPr lang="en-US" sz="2400" i="1" dirty="0"/>
              <a:t> </a:t>
            </a:r>
            <a:r>
              <a:rPr lang="en-US" sz="2400" i="1" dirty="0" err="1"/>
              <a:t>oggi</a:t>
            </a:r>
            <a:r>
              <a:rPr lang="en-US" sz="2400" i="1" dirty="0"/>
              <a:t>  </a:t>
            </a:r>
            <a:r>
              <a:rPr lang="en-US" sz="2400" i="1" dirty="0" err="1"/>
              <a:t>rendendo</a:t>
            </a:r>
            <a:r>
              <a:rPr lang="en-US" sz="2400" i="1" dirty="0"/>
              <a:t> </a:t>
            </a:r>
            <a:r>
              <a:rPr lang="en-US" sz="2400" i="1" dirty="0" err="1"/>
              <a:t>possibile</a:t>
            </a:r>
            <a:r>
              <a:rPr lang="en-US" sz="2400" i="1" dirty="0"/>
              <a:t> un bene </a:t>
            </a:r>
            <a:r>
              <a:rPr lang="en-US" sz="2400" i="1" dirty="0" err="1"/>
              <a:t>pubblico</a:t>
            </a:r>
            <a:r>
              <a:rPr lang="en-US" sz="2400" i="1" dirty="0"/>
              <a:t> senza </a:t>
            </a:r>
            <a:r>
              <a:rPr lang="en-US" sz="2400" i="1" dirty="0" err="1"/>
              <a:t>precedenti</a:t>
            </a:r>
            <a:r>
              <a:rPr lang="en-US" sz="2400" i="1" dirty="0"/>
              <a:t> …”</a:t>
            </a:r>
          </a:p>
        </p:txBody>
      </p:sp>
      <p:sp>
        <p:nvSpPr>
          <p:cNvPr id="5" name="Slide Number Placeholder 4"/>
          <p:cNvSpPr>
            <a:spLocks noGrp="1"/>
          </p:cNvSpPr>
          <p:nvPr>
            <p:ph type="sldNum" sz="quarter" idx="12"/>
          </p:nvPr>
        </p:nvSpPr>
        <p:spPr/>
        <p:txBody>
          <a:bodyPr/>
          <a:lstStyle/>
          <a:p>
            <a:pPr defTabSz="342900"/>
            <a:fld id="{BA258971-2581-1140-A045-EF224496870B}" type="slidenum">
              <a:rPr lang="en-US">
                <a:latin typeface="Calibri"/>
              </a:rPr>
              <a:pPr defTabSz="342900"/>
              <a:t>6</a:t>
            </a:fld>
            <a:endParaRPr lang="en-US">
              <a:latin typeface="Calibri"/>
            </a:endParaRPr>
          </a:p>
        </p:txBody>
      </p:sp>
      <p:sp>
        <p:nvSpPr>
          <p:cNvPr id="6" name="CasellaDiTesto 5">
            <a:extLst>
              <a:ext uri="{FF2B5EF4-FFF2-40B4-BE49-F238E27FC236}">
                <a16:creationId xmlns:a16="http://schemas.microsoft.com/office/drawing/2014/main" id="{3674BEBC-1968-234E-BE3F-1F7855F3433D}"/>
              </a:ext>
            </a:extLst>
          </p:cNvPr>
          <p:cNvSpPr txBox="1"/>
          <p:nvPr/>
        </p:nvSpPr>
        <p:spPr>
          <a:xfrm>
            <a:off x="1358045" y="3539323"/>
            <a:ext cx="4724820" cy="507831"/>
          </a:xfrm>
          <a:prstGeom prst="rect">
            <a:avLst/>
          </a:prstGeom>
          <a:noFill/>
        </p:spPr>
        <p:txBody>
          <a:bodyPr wrap="none" rtlCol="0">
            <a:spAutoFit/>
          </a:bodyPr>
          <a:lstStyle/>
          <a:p>
            <a:pPr defTabSz="342900"/>
            <a:r>
              <a:rPr lang="it-IT" sz="2700" spc="-75" dirty="0">
                <a:solidFill>
                  <a:srgbClr val="3686A9"/>
                </a:solidFill>
                <a:latin typeface="Cambria"/>
              </a:rPr>
              <a:t>2003 La Dichiarazione di Berlino</a:t>
            </a:r>
          </a:p>
        </p:txBody>
      </p:sp>
      <p:sp>
        <p:nvSpPr>
          <p:cNvPr id="7" name="Rettangolo 6">
            <a:extLst>
              <a:ext uri="{FF2B5EF4-FFF2-40B4-BE49-F238E27FC236}">
                <a16:creationId xmlns:a16="http://schemas.microsoft.com/office/drawing/2014/main" id="{56A7072C-7136-544C-8D77-6C68DFC2337B}"/>
              </a:ext>
            </a:extLst>
          </p:cNvPr>
          <p:cNvSpPr/>
          <p:nvPr/>
        </p:nvSpPr>
        <p:spPr>
          <a:xfrm>
            <a:off x="1358047" y="4178928"/>
            <a:ext cx="5906573" cy="1384995"/>
          </a:xfrm>
          <a:prstGeom prst="rect">
            <a:avLst/>
          </a:prstGeom>
        </p:spPr>
        <p:txBody>
          <a:bodyPr wrap="square">
            <a:spAutoFit/>
          </a:bodyPr>
          <a:lstStyle/>
          <a:p>
            <a:pPr defTabSz="342900"/>
            <a:r>
              <a:rPr lang="de-DE" sz="2100" i="1" dirty="0">
                <a:solidFill>
                  <a:prstClr val="black"/>
                </a:solidFill>
                <a:latin typeface="Calibri"/>
              </a:rPr>
              <a:t>“La </a:t>
            </a:r>
            <a:r>
              <a:rPr lang="de-DE" sz="2100" i="1" dirty="0" err="1">
                <a:solidFill>
                  <a:prstClr val="black"/>
                </a:solidFill>
                <a:latin typeface="Calibri"/>
              </a:rPr>
              <a:t>nostra</a:t>
            </a:r>
            <a:r>
              <a:rPr lang="de-DE" sz="2100" i="1" dirty="0">
                <a:solidFill>
                  <a:prstClr val="black"/>
                </a:solidFill>
                <a:latin typeface="Calibri"/>
              </a:rPr>
              <a:t> </a:t>
            </a:r>
            <a:r>
              <a:rPr lang="de-DE" sz="2100" i="1" dirty="0" err="1">
                <a:solidFill>
                  <a:prstClr val="black"/>
                </a:solidFill>
                <a:latin typeface="Calibri"/>
              </a:rPr>
              <a:t>missione</a:t>
            </a:r>
            <a:r>
              <a:rPr lang="de-DE" sz="2100" i="1" dirty="0">
                <a:solidFill>
                  <a:prstClr val="black"/>
                </a:solidFill>
                <a:latin typeface="Calibri"/>
              </a:rPr>
              <a:t> di </a:t>
            </a:r>
            <a:r>
              <a:rPr lang="de-DE" sz="2100" i="1" dirty="0" err="1">
                <a:solidFill>
                  <a:prstClr val="black"/>
                </a:solidFill>
                <a:latin typeface="Calibri"/>
              </a:rPr>
              <a:t>disseminazione</a:t>
            </a:r>
            <a:r>
              <a:rPr lang="de-DE" sz="2100" i="1" dirty="0">
                <a:solidFill>
                  <a:prstClr val="black"/>
                </a:solidFill>
                <a:latin typeface="Calibri"/>
              </a:rPr>
              <a:t> della </a:t>
            </a:r>
            <a:r>
              <a:rPr lang="de-DE" sz="2100" i="1" dirty="0" err="1">
                <a:solidFill>
                  <a:prstClr val="black"/>
                </a:solidFill>
                <a:latin typeface="Calibri"/>
              </a:rPr>
              <a:t>conoscenza</a:t>
            </a:r>
            <a:r>
              <a:rPr lang="de-DE" sz="2100" i="1" dirty="0">
                <a:solidFill>
                  <a:prstClr val="black"/>
                </a:solidFill>
                <a:latin typeface="Calibri"/>
              </a:rPr>
              <a:t> </a:t>
            </a:r>
            <a:r>
              <a:rPr lang="de-DE" sz="2100" i="1" dirty="0" err="1">
                <a:solidFill>
                  <a:prstClr val="black"/>
                </a:solidFill>
                <a:latin typeface="Calibri"/>
              </a:rPr>
              <a:t>è</a:t>
            </a:r>
            <a:r>
              <a:rPr lang="de-DE" sz="2100" i="1" dirty="0">
                <a:solidFill>
                  <a:prstClr val="black"/>
                </a:solidFill>
                <a:latin typeface="Calibri"/>
              </a:rPr>
              <a:t> </a:t>
            </a:r>
            <a:r>
              <a:rPr lang="de-DE" sz="2100" i="1" dirty="0" err="1">
                <a:solidFill>
                  <a:prstClr val="black"/>
                </a:solidFill>
                <a:latin typeface="Calibri"/>
              </a:rPr>
              <a:t>incompleta</a:t>
            </a:r>
            <a:r>
              <a:rPr lang="de-DE" sz="2100" i="1" dirty="0">
                <a:solidFill>
                  <a:prstClr val="black"/>
                </a:solidFill>
                <a:latin typeface="Calibri"/>
              </a:rPr>
              <a:t> se </a:t>
            </a:r>
            <a:r>
              <a:rPr lang="de-DE" sz="2100" i="1" dirty="0" err="1">
                <a:solidFill>
                  <a:prstClr val="black"/>
                </a:solidFill>
                <a:latin typeface="Calibri"/>
              </a:rPr>
              <a:t>l’informazione</a:t>
            </a:r>
            <a:r>
              <a:rPr lang="de-DE" sz="2100" i="1" dirty="0">
                <a:solidFill>
                  <a:prstClr val="black"/>
                </a:solidFill>
                <a:latin typeface="Calibri"/>
              </a:rPr>
              <a:t> non </a:t>
            </a:r>
            <a:r>
              <a:rPr lang="de-DE" sz="2100" i="1" dirty="0" err="1">
                <a:solidFill>
                  <a:prstClr val="black"/>
                </a:solidFill>
                <a:latin typeface="Calibri"/>
              </a:rPr>
              <a:t>è</a:t>
            </a:r>
            <a:r>
              <a:rPr lang="de-DE" sz="2100" i="1" dirty="0">
                <a:solidFill>
                  <a:prstClr val="black"/>
                </a:solidFill>
                <a:latin typeface="Calibri"/>
              </a:rPr>
              <a:t> </a:t>
            </a:r>
            <a:r>
              <a:rPr lang="de-DE" sz="2100" i="1" dirty="0" err="1">
                <a:solidFill>
                  <a:prstClr val="black"/>
                </a:solidFill>
                <a:latin typeface="Calibri"/>
              </a:rPr>
              <a:t>resa</a:t>
            </a:r>
            <a:r>
              <a:rPr lang="de-DE" sz="2100" i="1" dirty="0">
                <a:solidFill>
                  <a:prstClr val="black"/>
                </a:solidFill>
                <a:latin typeface="Calibri"/>
              </a:rPr>
              <a:t> </a:t>
            </a:r>
            <a:r>
              <a:rPr lang="de-DE" sz="2100" i="1" dirty="0" err="1">
                <a:solidFill>
                  <a:prstClr val="black"/>
                </a:solidFill>
                <a:latin typeface="Calibri"/>
              </a:rPr>
              <a:t>largamente</a:t>
            </a:r>
            <a:r>
              <a:rPr lang="de-DE" sz="2100" i="1" dirty="0">
                <a:solidFill>
                  <a:prstClr val="black"/>
                </a:solidFill>
                <a:latin typeface="Calibri"/>
              </a:rPr>
              <a:t> </a:t>
            </a:r>
            <a:r>
              <a:rPr lang="de-DE" sz="2100" i="1" dirty="0" err="1">
                <a:solidFill>
                  <a:prstClr val="black"/>
                </a:solidFill>
                <a:latin typeface="Calibri"/>
              </a:rPr>
              <a:t>e</a:t>
            </a:r>
            <a:r>
              <a:rPr lang="de-DE" sz="2100" i="1" dirty="0">
                <a:solidFill>
                  <a:prstClr val="black"/>
                </a:solidFill>
                <a:latin typeface="Calibri"/>
              </a:rPr>
              <a:t> </a:t>
            </a:r>
            <a:r>
              <a:rPr lang="de-DE" sz="2100" i="1" dirty="0" err="1">
                <a:solidFill>
                  <a:prstClr val="black"/>
                </a:solidFill>
                <a:latin typeface="Calibri"/>
              </a:rPr>
              <a:t>prontamente</a:t>
            </a:r>
            <a:r>
              <a:rPr lang="de-DE" sz="2100" i="1" dirty="0">
                <a:solidFill>
                  <a:prstClr val="black"/>
                </a:solidFill>
                <a:latin typeface="Calibri"/>
              </a:rPr>
              <a:t> </a:t>
            </a:r>
            <a:r>
              <a:rPr lang="de-DE" sz="2100" i="1" dirty="0" err="1">
                <a:solidFill>
                  <a:prstClr val="black"/>
                </a:solidFill>
                <a:latin typeface="Calibri"/>
              </a:rPr>
              <a:t>disponibile</a:t>
            </a:r>
            <a:r>
              <a:rPr lang="de-DE" sz="2100" i="1" dirty="0">
                <a:solidFill>
                  <a:prstClr val="black"/>
                </a:solidFill>
                <a:latin typeface="Calibri"/>
              </a:rPr>
              <a:t> alla </a:t>
            </a:r>
            <a:r>
              <a:rPr lang="de-DE" sz="2100" i="1" dirty="0" err="1">
                <a:solidFill>
                  <a:prstClr val="black"/>
                </a:solidFill>
                <a:latin typeface="Calibri"/>
              </a:rPr>
              <a:t>società</a:t>
            </a:r>
            <a:r>
              <a:rPr lang="de-DE" sz="2100" i="1" dirty="0">
                <a:solidFill>
                  <a:prstClr val="black"/>
                </a:solidFill>
                <a:latin typeface="Calibri"/>
              </a:rPr>
              <a:t>...»</a:t>
            </a:r>
            <a:endParaRPr lang="it-IT" sz="2100" i="1" dirty="0">
              <a:solidFill>
                <a:prstClr val="black"/>
              </a:solidFill>
              <a:latin typeface="Calibri"/>
            </a:endParaRPr>
          </a:p>
        </p:txBody>
      </p:sp>
      <p:sp>
        <p:nvSpPr>
          <p:cNvPr id="8" name="Rettangolo 7">
            <a:extLst>
              <a:ext uri="{FF2B5EF4-FFF2-40B4-BE49-F238E27FC236}">
                <a16:creationId xmlns:a16="http://schemas.microsoft.com/office/drawing/2014/main" id="{D51EC154-3930-4543-B2D2-3FBF59483182}"/>
              </a:ext>
            </a:extLst>
          </p:cNvPr>
          <p:cNvSpPr/>
          <p:nvPr/>
        </p:nvSpPr>
        <p:spPr>
          <a:xfrm>
            <a:off x="1294620" y="1621064"/>
            <a:ext cx="6242093" cy="600164"/>
          </a:xfrm>
          <a:prstGeom prst="rect">
            <a:avLst/>
          </a:prstGeom>
        </p:spPr>
        <p:txBody>
          <a:bodyPr wrap="none">
            <a:spAutoFit/>
          </a:bodyPr>
          <a:lstStyle/>
          <a:p>
            <a:pPr defTabSz="342900"/>
            <a:r>
              <a:rPr lang="en-US" sz="2700" spc="-75" dirty="0">
                <a:solidFill>
                  <a:srgbClr val="3686A9"/>
                </a:solidFill>
                <a:latin typeface="Cambria"/>
              </a:rPr>
              <a:t>2002</a:t>
            </a:r>
            <a:r>
              <a:rPr lang="en-US" sz="3300" spc="-75" dirty="0">
                <a:solidFill>
                  <a:srgbClr val="073E87"/>
                </a:solidFill>
                <a:latin typeface="Cambria"/>
              </a:rPr>
              <a:t> </a:t>
            </a:r>
            <a:r>
              <a:rPr lang="en-US" sz="2700" spc="-75" dirty="0">
                <a:solidFill>
                  <a:srgbClr val="3686A9"/>
                </a:solidFill>
                <a:latin typeface="Cambria"/>
              </a:rPr>
              <a:t>The Budapest Open Access Initiative</a:t>
            </a:r>
            <a:r>
              <a:rPr lang="it-IT" sz="2700" spc="-75" dirty="0">
                <a:solidFill>
                  <a:srgbClr val="3686A9"/>
                </a:solidFill>
                <a:latin typeface="Cambria"/>
              </a:rPr>
              <a:t> »</a:t>
            </a:r>
            <a:endParaRPr lang="it-IT" sz="1200" dirty="0">
              <a:solidFill>
                <a:prstClr val="black"/>
              </a:solidFill>
              <a:latin typeface="Calibri"/>
            </a:endParaRPr>
          </a:p>
        </p:txBody>
      </p:sp>
      <p:sp>
        <p:nvSpPr>
          <p:cNvPr id="11" name="Footer Placeholder 3">
            <a:extLst>
              <a:ext uri="{FF2B5EF4-FFF2-40B4-BE49-F238E27FC236}">
                <a16:creationId xmlns:a16="http://schemas.microsoft.com/office/drawing/2014/main" id="{00D83E80-D1A3-6C43-9962-D2B5E50C7C7A}"/>
              </a:ext>
            </a:extLst>
          </p:cNvPr>
          <p:cNvSpPr>
            <a:spLocks noGrp="1"/>
          </p:cNvSpPr>
          <p:nvPr>
            <p:ph type="ftr" sz="quarter" idx="11"/>
          </p:nvPr>
        </p:nvSpPr>
        <p:spPr>
          <a:xfrm rot="16200000">
            <a:off x="7552545" y="3039769"/>
            <a:ext cx="2507128" cy="453134"/>
          </a:xfrm>
          <a:noFill/>
        </p:spPr>
        <p:txBody>
          <a:bodyPr/>
          <a:lstStyle/>
          <a:p>
            <a:pPr defTabSz="342900">
              <a:defRPr/>
            </a:pPr>
            <a:r>
              <a:rPr lang="it-IT" sz="825">
                <a:solidFill>
                  <a:schemeClr val="bg1"/>
                </a:solidFill>
                <a:latin typeface="Calibri"/>
              </a:rPr>
              <a:t>S.Bianco e L.Patrizii, Scienza Aperta e politiche INFN: vademecum   - Riunione CSN3 ai  Laboratori Nazionali di Frascati 20230217   DOI:   10.15161/oar.it/76939</a:t>
            </a:r>
            <a:endParaRPr lang="en-US" sz="825" dirty="0">
              <a:solidFill>
                <a:schemeClr val="bg1"/>
              </a:solidFill>
              <a:latin typeface="Calibri"/>
            </a:endParaRPr>
          </a:p>
        </p:txBody>
      </p:sp>
    </p:spTree>
    <p:extLst>
      <p:ext uri="{BB962C8B-B14F-4D97-AF65-F5344CB8AC3E}">
        <p14:creationId xmlns:p14="http://schemas.microsoft.com/office/powerpoint/2010/main" val="302618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p:nvPr/>
        </p:nvSpPr>
        <p:spPr>
          <a:xfrm>
            <a:off x="166524" y="521908"/>
            <a:ext cx="6477274" cy="665342"/>
          </a:xfrm>
          <a:prstGeom prst="rect">
            <a:avLst/>
          </a:prstGeom>
          <a:noFill/>
          <a:ln>
            <a:noFill/>
          </a:ln>
        </p:spPr>
        <p:txBody>
          <a:bodyPr spcFirstLastPara="1" wrap="square" lIns="68575" tIns="34275" rIns="68575" bIns="34275" anchor="b" anchorCtr="0">
            <a:normAutofit fontScale="85000" lnSpcReduction="10000"/>
          </a:bodyPr>
          <a:lstStyle/>
          <a:p>
            <a:pPr marL="0" marR="0" lvl="0" indent="0" algn="l" rtl="0">
              <a:lnSpc>
                <a:spcPct val="90000"/>
              </a:lnSpc>
              <a:spcBef>
                <a:spcPts val="0"/>
              </a:spcBef>
              <a:spcAft>
                <a:spcPts val="0"/>
              </a:spcAft>
              <a:buClr>
                <a:srgbClr val="2DAA66"/>
              </a:buClr>
              <a:buSzPts val="3300"/>
              <a:buFont typeface="Exo"/>
              <a:buNone/>
            </a:pPr>
            <a:r>
              <a:rPr lang="en-US" sz="3300" b="1" dirty="0" err="1">
                <a:solidFill>
                  <a:srgbClr val="2DAA66"/>
                </a:solidFill>
                <a:latin typeface="Roboto Slab" panose="020B0604020202020204" charset="0"/>
                <a:ea typeface="Roboto Slab" panose="020B0604020202020204" charset="0"/>
                <a:cs typeface="Exo"/>
                <a:sym typeface="Exo"/>
              </a:rPr>
              <a:t>Glossario</a:t>
            </a:r>
            <a:r>
              <a:rPr lang="en-US" sz="3300" b="1" dirty="0">
                <a:solidFill>
                  <a:srgbClr val="2DAA66"/>
                </a:solidFill>
                <a:latin typeface="Roboto Slab" panose="020B0604020202020204" charset="0"/>
                <a:ea typeface="Roboto Slab" panose="020B0604020202020204" charset="0"/>
                <a:cs typeface="Exo"/>
                <a:sym typeface="Exo"/>
              </a:rPr>
              <a:t> - Le vie </a:t>
            </a:r>
            <a:r>
              <a:rPr lang="en-US" sz="3300" b="1" dirty="0" err="1">
                <a:solidFill>
                  <a:srgbClr val="2DAA66"/>
                </a:solidFill>
                <a:latin typeface="Roboto Slab" panose="020B0604020202020204" charset="0"/>
                <a:ea typeface="Roboto Slab" panose="020B0604020202020204" charset="0"/>
                <a:cs typeface="Exo"/>
                <a:sym typeface="Exo"/>
              </a:rPr>
              <a:t>dell’Accesso</a:t>
            </a:r>
            <a:r>
              <a:rPr lang="en-US" sz="3300" b="1" dirty="0">
                <a:solidFill>
                  <a:srgbClr val="2DAA66"/>
                </a:solidFill>
                <a:latin typeface="Roboto Slab" panose="020B0604020202020204" charset="0"/>
                <a:ea typeface="Roboto Slab" panose="020B0604020202020204" charset="0"/>
                <a:cs typeface="Exo"/>
                <a:sym typeface="Exo"/>
              </a:rPr>
              <a:t> </a:t>
            </a:r>
            <a:r>
              <a:rPr lang="en-US" sz="3300" b="1" dirty="0" err="1">
                <a:solidFill>
                  <a:srgbClr val="2DAA66"/>
                </a:solidFill>
                <a:latin typeface="Roboto Slab" panose="020B0604020202020204" charset="0"/>
                <a:ea typeface="Roboto Slab" panose="020B0604020202020204" charset="0"/>
                <a:cs typeface="Exo"/>
                <a:sym typeface="Exo"/>
              </a:rPr>
              <a:t>Aperto</a:t>
            </a:r>
            <a:r>
              <a:rPr lang="en-US" sz="3300" b="1" dirty="0">
                <a:solidFill>
                  <a:srgbClr val="2DAA66"/>
                </a:solidFill>
                <a:latin typeface="Roboto Slab" panose="020B0604020202020204" charset="0"/>
                <a:ea typeface="Roboto Slab" panose="020B0604020202020204" charset="0"/>
                <a:cs typeface="Exo"/>
                <a:sym typeface="Exo"/>
              </a:rPr>
              <a:t> </a:t>
            </a:r>
            <a:endParaRPr dirty="0">
              <a:latin typeface="Roboto Slab" panose="020B0604020202020204" charset="0"/>
              <a:ea typeface="Roboto Slab" panose="020B0604020202020204" charset="0"/>
            </a:endParaRPr>
          </a:p>
        </p:txBody>
      </p:sp>
      <p:sp>
        <p:nvSpPr>
          <p:cNvPr id="226" name="Google Shape;226;p12"/>
          <p:cNvSpPr txBox="1"/>
          <p:nvPr/>
        </p:nvSpPr>
        <p:spPr>
          <a:xfrm>
            <a:off x="3075499" y="4042264"/>
            <a:ext cx="5615679" cy="575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2100"/>
              <a:buFont typeface="Arial"/>
              <a:buNone/>
            </a:pPr>
            <a:r>
              <a:rPr lang="en-US" sz="2100" dirty="0" err="1">
                <a:solidFill>
                  <a:schemeClr val="dk1"/>
                </a:solidFill>
                <a:latin typeface="Fira Sans Medium" panose="020B0604020202020204" charset="0"/>
                <a:ea typeface="Arial"/>
                <a:cs typeface="Arial"/>
                <a:sym typeface="Arial"/>
              </a:rPr>
              <a:t>Pubblicazione</a:t>
            </a:r>
            <a:r>
              <a:rPr lang="en-US" sz="2100" dirty="0">
                <a:solidFill>
                  <a:schemeClr val="dk1"/>
                </a:solidFill>
                <a:latin typeface="Fira Sans Medium" panose="020B0604020202020204" charset="0"/>
                <a:ea typeface="Arial"/>
                <a:cs typeface="Arial"/>
                <a:sym typeface="Arial"/>
              </a:rPr>
              <a:t> OA </a:t>
            </a:r>
            <a:r>
              <a:rPr lang="en-US" sz="2100" dirty="0" err="1">
                <a:solidFill>
                  <a:schemeClr val="dk1"/>
                </a:solidFill>
                <a:latin typeface="Fira Sans Medium" panose="020B0604020202020204" charset="0"/>
                <a:ea typeface="Arial"/>
                <a:cs typeface="Arial"/>
                <a:sym typeface="Arial"/>
              </a:rPr>
              <a:t>su</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rivista</a:t>
            </a:r>
            <a:r>
              <a:rPr lang="en-US" sz="2100" dirty="0">
                <a:solidFill>
                  <a:schemeClr val="dk1"/>
                </a:solidFill>
                <a:latin typeface="Fira Sans Medium" panose="020B0604020202020204" charset="0"/>
                <a:ea typeface="Arial"/>
                <a:cs typeface="Arial"/>
                <a:sym typeface="Arial"/>
              </a:rPr>
              <a:t> in </a:t>
            </a:r>
            <a:r>
              <a:rPr lang="en-US" sz="2100" dirty="0" err="1">
                <a:solidFill>
                  <a:schemeClr val="dk1"/>
                </a:solidFill>
                <a:latin typeface="Fira Sans Medium" panose="020B0604020202020204" charset="0"/>
                <a:ea typeface="Arial"/>
                <a:cs typeface="Arial"/>
                <a:sym typeface="Arial"/>
              </a:rPr>
              <a:t>abbonamento</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pagando</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anche</a:t>
            </a:r>
            <a:r>
              <a:rPr lang="en-US" sz="2100" dirty="0">
                <a:solidFill>
                  <a:schemeClr val="dk1"/>
                </a:solidFill>
                <a:latin typeface="Fira Sans Medium" panose="020B0604020202020204" charset="0"/>
                <a:ea typeface="Arial"/>
                <a:cs typeface="Arial"/>
                <a:sym typeface="Arial"/>
              </a:rPr>
              <a:t> un APC (</a:t>
            </a:r>
            <a:r>
              <a:rPr lang="en-US" sz="2100" i="1" dirty="0">
                <a:solidFill>
                  <a:schemeClr val="dk1"/>
                </a:solidFill>
                <a:latin typeface="Fira Sans Medium" panose="020B0604020202020204" charset="0"/>
                <a:ea typeface="Arial"/>
                <a:cs typeface="Arial"/>
                <a:sym typeface="Arial"/>
              </a:rPr>
              <a:t>double dipping</a:t>
            </a:r>
            <a:r>
              <a:rPr lang="en-US" sz="2100" dirty="0">
                <a:solidFill>
                  <a:schemeClr val="dk1"/>
                </a:solidFill>
                <a:latin typeface="Fira Sans Medium" panose="020B0604020202020204" charset="0"/>
                <a:ea typeface="Arial"/>
                <a:cs typeface="Arial"/>
                <a:sym typeface="Arial"/>
              </a:rPr>
              <a:t>)</a:t>
            </a:r>
            <a:endParaRPr dirty="0">
              <a:latin typeface="Fira Sans Medium" panose="020B0604020202020204" charset="0"/>
            </a:endParaRPr>
          </a:p>
        </p:txBody>
      </p:sp>
      <p:sp>
        <p:nvSpPr>
          <p:cNvPr id="227" name="Google Shape;227;p12"/>
          <p:cNvSpPr txBox="1"/>
          <p:nvPr/>
        </p:nvSpPr>
        <p:spPr>
          <a:xfrm>
            <a:off x="242017" y="1468738"/>
            <a:ext cx="2715900" cy="831000"/>
          </a:xfrm>
          <a:prstGeom prst="rect">
            <a:avLst/>
          </a:prstGeom>
          <a:solidFill>
            <a:srgbClr val="00B050"/>
          </a:solidFill>
          <a:ln>
            <a:noFill/>
          </a:ln>
        </p:spPr>
        <p:txBody>
          <a:bodyPr spcFirstLastPara="1" wrap="square" lIns="91425" tIns="45700" rIns="91425" bIns="45700" anchor="t" anchorCtr="0">
            <a:spAutoFit/>
          </a:bodyPr>
          <a:lstStyle/>
          <a:p>
            <a:pPr marL="85725" marR="0" lvl="0" indent="0" algn="ctr" rtl="0">
              <a:spcBef>
                <a:spcPts val="0"/>
              </a:spcBef>
              <a:spcAft>
                <a:spcPts val="0"/>
              </a:spcAft>
              <a:buNone/>
            </a:pPr>
            <a:r>
              <a:rPr lang="en-US" sz="2400" dirty="0">
                <a:solidFill>
                  <a:schemeClr val="lt1"/>
                </a:solidFill>
                <a:latin typeface="Roboto Slab" panose="020B0604020202020204" charset="0"/>
                <a:ea typeface="Roboto Slab" panose="020B0604020202020204" charset="0"/>
                <a:cs typeface="Arial"/>
                <a:sym typeface="Arial"/>
              </a:rPr>
              <a:t>Green Open Access </a:t>
            </a:r>
            <a:endParaRPr dirty="0">
              <a:latin typeface="Roboto Slab" panose="020B0604020202020204" charset="0"/>
              <a:ea typeface="Roboto Slab" panose="020B0604020202020204" charset="0"/>
            </a:endParaRPr>
          </a:p>
        </p:txBody>
      </p:sp>
      <p:sp>
        <p:nvSpPr>
          <p:cNvPr id="228" name="Google Shape;228;p12"/>
          <p:cNvSpPr txBox="1"/>
          <p:nvPr/>
        </p:nvSpPr>
        <p:spPr>
          <a:xfrm>
            <a:off x="241999" y="2812172"/>
            <a:ext cx="2715900" cy="831000"/>
          </a:xfrm>
          <a:prstGeom prst="rect">
            <a:avLst/>
          </a:prstGeom>
          <a:solidFill>
            <a:srgbClr val="FFC01D"/>
          </a:solidFill>
          <a:ln>
            <a:noFill/>
          </a:ln>
        </p:spPr>
        <p:txBody>
          <a:bodyPr spcFirstLastPara="1" wrap="square" lIns="91425" tIns="45700" rIns="91425" bIns="45700" anchor="t" anchorCtr="0">
            <a:spAutoFit/>
          </a:bodyPr>
          <a:lstStyle/>
          <a:p>
            <a:pPr marL="85725" marR="0" lvl="0" indent="0" algn="ctr" rtl="0">
              <a:spcBef>
                <a:spcPts val="0"/>
              </a:spcBef>
              <a:spcAft>
                <a:spcPts val="0"/>
              </a:spcAft>
              <a:buNone/>
            </a:pPr>
            <a:r>
              <a:rPr lang="en-US" sz="2400" dirty="0">
                <a:solidFill>
                  <a:schemeClr val="lt1"/>
                </a:solidFill>
                <a:latin typeface="Roboto Slab" panose="020B0604020202020204" charset="0"/>
                <a:ea typeface="Roboto Slab" panose="020B0604020202020204" charset="0"/>
                <a:cs typeface="Arial"/>
                <a:sym typeface="Arial"/>
              </a:rPr>
              <a:t>Gold Open Access </a:t>
            </a:r>
            <a:endParaRPr dirty="0">
              <a:latin typeface="Roboto Slab" panose="020B0604020202020204" charset="0"/>
              <a:ea typeface="Roboto Slab" panose="020B0604020202020204" charset="0"/>
            </a:endParaRPr>
          </a:p>
        </p:txBody>
      </p:sp>
      <p:sp>
        <p:nvSpPr>
          <p:cNvPr id="229" name="Google Shape;229;p12"/>
          <p:cNvSpPr/>
          <p:nvPr/>
        </p:nvSpPr>
        <p:spPr>
          <a:xfrm>
            <a:off x="2983033" y="1358132"/>
            <a:ext cx="5720157" cy="10617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dirty="0" err="1">
                <a:solidFill>
                  <a:schemeClr val="dk1"/>
                </a:solidFill>
                <a:latin typeface="Fira Sans Medium" panose="020B0604020202020204" charset="0"/>
                <a:ea typeface="Arial"/>
                <a:cs typeface="Arial"/>
                <a:sym typeface="Arial"/>
              </a:rPr>
              <a:t>Pubblicazione</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su</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rivista</a:t>
            </a:r>
            <a:r>
              <a:rPr lang="en-US" sz="2100" dirty="0">
                <a:solidFill>
                  <a:schemeClr val="dk1"/>
                </a:solidFill>
                <a:latin typeface="Fira Sans Medium" panose="020B0604020202020204" charset="0"/>
                <a:ea typeface="Arial"/>
                <a:cs typeface="Arial"/>
                <a:sym typeface="Arial"/>
              </a:rPr>
              <a:t> in</a:t>
            </a:r>
            <a:r>
              <a:rPr lang="en-US" sz="2100" dirty="0">
                <a:solidFill>
                  <a:schemeClr val="dk1"/>
                </a:solidFill>
                <a:latin typeface="Fira Sans Medium" panose="020B0604020202020204" charset="0"/>
              </a:rPr>
              <a:t> </a:t>
            </a:r>
            <a:r>
              <a:rPr lang="en-US" sz="2100" dirty="0" err="1">
                <a:solidFill>
                  <a:schemeClr val="dk1"/>
                </a:solidFill>
                <a:latin typeface="Fira Sans Medium" panose="020B0604020202020204" charset="0"/>
                <a:ea typeface="Arial"/>
                <a:cs typeface="Arial"/>
                <a:sym typeface="Arial"/>
              </a:rPr>
              <a:t>abbonamento</a:t>
            </a:r>
            <a:endParaRPr dirty="0">
              <a:latin typeface="Fira Sans Medium" panose="020B0604020202020204" charset="0"/>
            </a:endParaRPr>
          </a:p>
          <a:p>
            <a:pPr marL="0" marR="0" lvl="0" indent="0" algn="l" rtl="0">
              <a:spcBef>
                <a:spcPts val="0"/>
              </a:spcBef>
              <a:spcAft>
                <a:spcPts val="0"/>
              </a:spcAft>
              <a:buNone/>
            </a:pPr>
            <a:r>
              <a:rPr lang="en-US" sz="2100" dirty="0">
                <a:solidFill>
                  <a:schemeClr val="dk1"/>
                </a:solidFill>
                <a:latin typeface="Fira Sans Medium" panose="020B0604020202020204" charset="0"/>
                <a:ea typeface="Arial"/>
                <a:cs typeface="Arial"/>
                <a:sym typeface="Arial"/>
              </a:rPr>
              <a:t>e </a:t>
            </a:r>
            <a:r>
              <a:rPr lang="en-US" sz="2100" dirty="0" err="1">
                <a:solidFill>
                  <a:schemeClr val="dk1"/>
                </a:solidFill>
                <a:latin typeface="Fira Sans Medium" panose="020B0604020202020204" charset="0"/>
                <a:ea typeface="Arial"/>
                <a:cs typeface="Arial"/>
                <a:sym typeface="Arial"/>
              </a:rPr>
              <a:t>deposito</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immediato</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della</a:t>
            </a:r>
            <a:r>
              <a:rPr lang="en-US" sz="2100" dirty="0">
                <a:solidFill>
                  <a:schemeClr val="dk1"/>
                </a:solidFill>
                <a:latin typeface="Fira Sans Medium" panose="020B0604020202020204" charset="0"/>
                <a:ea typeface="Arial"/>
                <a:cs typeface="Arial"/>
                <a:sym typeface="Arial"/>
              </a:rPr>
              <a:t> </a:t>
            </a:r>
            <a:r>
              <a:rPr lang="en-US" sz="2100" b="1" dirty="0">
                <a:solidFill>
                  <a:schemeClr val="dk1"/>
                </a:solidFill>
                <a:latin typeface="Fira Sans Medium" panose="020B0604020202020204" charset="0"/>
                <a:ea typeface="Arial"/>
                <a:cs typeface="Arial"/>
                <a:sym typeface="Arial"/>
              </a:rPr>
              <a:t>AAM*/</a:t>
            </a:r>
            <a:r>
              <a:rPr lang="en-US" sz="2100" b="1" dirty="0" err="1">
                <a:solidFill>
                  <a:schemeClr val="dk1"/>
                </a:solidFill>
                <a:latin typeface="Fira Sans Medium" panose="020B0604020202020204" charset="0"/>
                <a:ea typeface="Arial"/>
                <a:cs typeface="Arial"/>
                <a:sym typeface="Arial"/>
              </a:rPr>
              <a:t>postprint</a:t>
            </a:r>
            <a:r>
              <a:rPr lang="en-US" sz="2100" b="1" dirty="0">
                <a:solidFill>
                  <a:schemeClr val="dk1"/>
                </a:solidFill>
                <a:latin typeface="Fira Sans Medium" panose="020B0604020202020204" charset="0"/>
                <a:ea typeface="Arial"/>
                <a:cs typeface="Arial"/>
                <a:sym typeface="Arial"/>
              </a:rPr>
              <a:t>  </a:t>
            </a:r>
            <a:r>
              <a:rPr lang="en-US" sz="2100" dirty="0">
                <a:solidFill>
                  <a:schemeClr val="dk1"/>
                </a:solidFill>
                <a:latin typeface="Fira Sans Medium" panose="020B0604020202020204" charset="0"/>
                <a:ea typeface="Arial"/>
                <a:cs typeface="Arial"/>
                <a:sym typeface="Arial"/>
              </a:rPr>
              <a:t>in </a:t>
            </a:r>
            <a:r>
              <a:rPr lang="en-US" sz="2100" dirty="0" err="1">
                <a:solidFill>
                  <a:schemeClr val="dk1"/>
                </a:solidFill>
                <a:latin typeface="Fira Sans Medium" panose="020B0604020202020204" charset="0"/>
                <a:ea typeface="Arial"/>
                <a:cs typeface="Arial"/>
                <a:sym typeface="Arial"/>
              </a:rPr>
              <a:t>archivio</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aperto</a:t>
            </a:r>
            <a:endParaRPr sz="1500" dirty="0">
              <a:solidFill>
                <a:schemeClr val="dk1"/>
              </a:solidFill>
              <a:latin typeface="Fira Sans Medium" panose="020B0604020202020204" charset="0"/>
              <a:ea typeface="Calibri"/>
              <a:cs typeface="Calibri"/>
              <a:sym typeface="Calibri"/>
            </a:endParaRPr>
          </a:p>
        </p:txBody>
      </p:sp>
      <p:sp>
        <p:nvSpPr>
          <p:cNvPr id="230" name="Google Shape;230;p12"/>
          <p:cNvSpPr/>
          <p:nvPr/>
        </p:nvSpPr>
        <p:spPr>
          <a:xfrm>
            <a:off x="3075488" y="2744700"/>
            <a:ext cx="54563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dirty="0" err="1">
                <a:solidFill>
                  <a:schemeClr val="dk1"/>
                </a:solidFill>
                <a:latin typeface="Fira Sans Medium" panose="020B0604020202020204" charset="0"/>
                <a:ea typeface="Arial"/>
                <a:cs typeface="Arial"/>
                <a:sym typeface="Arial"/>
              </a:rPr>
              <a:t>Pubblicazione</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su</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rivista</a:t>
            </a:r>
            <a:r>
              <a:rPr lang="en-US" sz="2100" dirty="0">
                <a:solidFill>
                  <a:schemeClr val="dk1"/>
                </a:solidFill>
                <a:latin typeface="Fira Sans Medium" panose="020B0604020202020204" charset="0"/>
                <a:ea typeface="Arial"/>
                <a:cs typeface="Arial"/>
                <a:sym typeface="Arial"/>
              </a:rPr>
              <a:t> OA con</a:t>
            </a:r>
            <a:r>
              <a:rPr lang="en-US" sz="2100" dirty="0">
                <a:solidFill>
                  <a:schemeClr val="dk1"/>
                </a:solidFill>
                <a:latin typeface="Fira Sans Medium" panose="020B0604020202020204" charset="0"/>
              </a:rPr>
              <a:t> </a:t>
            </a:r>
            <a:r>
              <a:rPr lang="en-US" sz="2100" dirty="0" err="1">
                <a:solidFill>
                  <a:schemeClr val="dk1"/>
                </a:solidFill>
                <a:latin typeface="Fira Sans Medium" panose="020B0604020202020204" charset="0"/>
                <a:ea typeface="Arial"/>
                <a:cs typeface="Arial"/>
                <a:sym typeface="Arial"/>
              </a:rPr>
              <a:t>pagamento</a:t>
            </a:r>
            <a:r>
              <a:rPr lang="en-US" sz="2100" dirty="0">
                <a:solidFill>
                  <a:schemeClr val="dk1"/>
                </a:solidFill>
                <a:latin typeface="Fira Sans Medium" panose="020B0604020202020204" charset="0"/>
                <a:ea typeface="Arial"/>
                <a:cs typeface="Arial"/>
                <a:sym typeface="Arial"/>
              </a:rPr>
              <a:t> di un </a:t>
            </a:r>
            <a:r>
              <a:rPr lang="en-US" sz="2100" b="1" dirty="0">
                <a:solidFill>
                  <a:schemeClr val="dk1"/>
                </a:solidFill>
                <a:latin typeface="Fira Sans Medium" panose="020B0604020202020204" charset="0"/>
                <a:ea typeface="Arial"/>
                <a:cs typeface="Arial"/>
                <a:sym typeface="Arial"/>
              </a:rPr>
              <a:t>Article Processing Cost (APC)</a:t>
            </a:r>
            <a:endParaRPr dirty="0">
              <a:latin typeface="Fira Sans Medium" panose="020B0604020202020204" charset="0"/>
            </a:endParaRPr>
          </a:p>
        </p:txBody>
      </p:sp>
      <p:sp>
        <p:nvSpPr>
          <p:cNvPr id="231" name="Google Shape;231;p12"/>
          <p:cNvSpPr txBox="1"/>
          <p:nvPr/>
        </p:nvSpPr>
        <p:spPr>
          <a:xfrm>
            <a:off x="241981" y="4035248"/>
            <a:ext cx="2715900" cy="830956"/>
          </a:xfrm>
          <a:prstGeom prst="rect">
            <a:avLst/>
          </a:prstGeom>
          <a:solidFill>
            <a:srgbClr val="FF0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lt1"/>
                </a:solidFill>
                <a:latin typeface="Roboto Slab" panose="020B0604020202020204" charset="0"/>
                <a:ea typeface="Roboto Slab" panose="020B0604020202020204" charset="0"/>
                <a:cs typeface="Calibri"/>
                <a:sym typeface="Calibri"/>
              </a:rPr>
              <a:t>Hybrid Open Access</a:t>
            </a:r>
            <a:endParaRPr dirty="0">
              <a:latin typeface="Roboto Slab" panose="020B0604020202020204" charset="0"/>
              <a:ea typeface="Roboto Slab" panose="020B0604020202020204" charset="0"/>
            </a:endParaRPr>
          </a:p>
        </p:txBody>
      </p:sp>
      <p:sp>
        <p:nvSpPr>
          <p:cNvPr id="232" name="Google Shape;232;p12"/>
          <p:cNvSpPr txBox="1"/>
          <p:nvPr/>
        </p:nvSpPr>
        <p:spPr>
          <a:xfrm>
            <a:off x="3129600" y="2339820"/>
            <a:ext cx="28848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Fira Sans Medium" panose="020B0604020202020204" charset="0"/>
                <a:ea typeface="Calibri"/>
                <a:cs typeface="Calibri"/>
                <a:sym typeface="Calibri"/>
              </a:rPr>
              <a:t>*AAM= Author’s Accepted Manuscript</a:t>
            </a:r>
            <a:endParaRPr sz="1100" dirty="0">
              <a:solidFill>
                <a:schemeClr val="dk1"/>
              </a:solidFill>
              <a:latin typeface="Fira Sans Medium" panose="020B0604020202020204" charset="0"/>
              <a:ea typeface="Calibri"/>
              <a:cs typeface="Calibri"/>
              <a:sym typeface="Calibri"/>
            </a:endParaRPr>
          </a:p>
        </p:txBody>
      </p:sp>
      <p:sp>
        <p:nvSpPr>
          <p:cNvPr id="235" name="Google Shape;235;p12"/>
          <p:cNvSpPr/>
          <p:nvPr/>
        </p:nvSpPr>
        <p:spPr>
          <a:xfrm>
            <a:off x="1927835" y="3212866"/>
            <a:ext cx="7689900" cy="2106600"/>
          </a:xfrm>
          <a:prstGeom prst="mathMultiply">
            <a:avLst>
              <a:gd name="adj1" fmla="val 23520"/>
            </a:avLst>
          </a:prstGeom>
          <a:solidFill>
            <a:srgbClr val="FF0000">
              <a:alpha val="33725"/>
            </a:srgbClr>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2"/>
          <p:cNvSpPr txBox="1"/>
          <p:nvPr/>
        </p:nvSpPr>
        <p:spPr>
          <a:xfrm>
            <a:off x="242025" y="5319475"/>
            <a:ext cx="2715900" cy="831000"/>
          </a:xfrm>
          <a:prstGeom prst="rect">
            <a:avLst/>
          </a:prstGeom>
          <a:solidFill>
            <a:srgbClr val="00B0F0"/>
          </a:solidFill>
          <a:ln>
            <a:noFill/>
          </a:ln>
        </p:spPr>
        <p:txBody>
          <a:bodyPr spcFirstLastPara="1" wrap="square" lIns="91425" tIns="45700" rIns="91425" bIns="45700" anchor="t" anchorCtr="0">
            <a:spAutoFit/>
          </a:bodyPr>
          <a:lstStyle/>
          <a:p>
            <a:pPr marL="85725" marR="0" lvl="0" indent="0" algn="ctr" rtl="0">
              <a:spcBef>
                <a:spcPts val="0"/>
              </a:spcBef>
              <a:spcAft>
                <a:spcPts val="0"/>
              </a:spcAft>
              <a:buNone/>
            </a:pPr>
            <a:r>
              <a:rPr lang="en-US" sz="2400" dirty="0">
                <a:solidFill>
                  <a:schemeClr val="lt1"/>
                </a:solidFill>
                <a:latin typeface="Roboto Slab" panose="020B0604020202020204" charset="0"/>
                <a:ea typeface="Roboto Slab" panose="020B0604020202020204" charset="0"/>
                <a:cs typeface="Arial"/>
                <a:sym typeface="Arial"/>
              </a:rPr>
              <a:t>Diamond Open Access </a:t>
            </a:r>
            <a:endParaRPr dirty="0">
              <a:latin typeface="Roboto Slab" panose="020B0604020202020204" charset="0"/>
              <a:ea typeface="Roboto Slab" panose="020B0604020202020204" charset="0"/>
            </a:endParaRPr>
          </a:p>
        </p:txBody>
      </p:sp>
      <p:sp>
        <p:nvSpPr>
          <p:cNvPr id="237" name="Google Shape;237;p12"/>
          <p:cNvSpPr/>
          <p:nvPr/>
        </p:nvSpPr>
        <p:spPr>
          <a:xfrm>
            <a:off x="3006725" y="5260375"/>
            <a:ext cx="5456300" cy="10617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dirty="0" err="1">
                <a:solidFill>
                  <a:schemeClr val="dk1"/>
                </a:solidFill>
                <a:latin typeface="Fira Sans Medium" panose="020B0604020202020204" charset="0"/>
                <a:ea typeface="Arial"/>
                <a:cs typeface="Arial"/>
                <a:sym typeface="Arial"/>
              </a:rPr>
              <a:t>Pubblicazione</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su</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rivista</a:t>
            </a:r>
            <a:r>
              <a:rPr lang="en-US" sz="2100" dirty="0">
                <a:solidFill>
                  <a:schemeClr val="dk1"/>
                </a:solidFill>
                <a:latin typeface="Fira Sans Medium" panose="020B0604020202020204" charset="0"/>
                <a:ea typeface="Arial"/>
                <a:cs typeface="Arial"/>
                <a:sym typeface="Arial"/>
              </a:rPr>
              <a:t> OA senza il </a:t>
            </a:r>
            <a:r>
              <a:rPr lang="en-US" sz="2100" dirty="0" err="1">
                <a:solidFill>
                  <a:schemeClr val="dk1"/>
                </a:solidFill>
                <a:latin typeface="Fira Sans Medium" panose="020B0604020202020204" charset="0"/>
                <a:ea typeface="Arial"/>
                <a:cs typeface="Arial"/>
                <a:sym typeface="Arial"/>
              </a:rPr>
              <a:t>pagamento</a:t>
            </a:r>
            <a:r>
              <a:rPr lang="en-US" sz="2100" dirty="0">
                <a:solidFill>
                  <a:schemeClr val="dk1"/>
                </a:solidFill>
                <a:latin typeface="Fira Sans Medium" panose="020B0604020202020204" charset="0"/>
                <a:ea typeface="Arial"/>
                <a:cs typeface="Arial"/>
                <a:sym typeface="Arial"/>
              </a:rPr>
              <a:t> di APC, </a:t>
            </a:r>
            <a:r>
              <a:rPr lang="en-US" sz="2100" dirty="0" err="1">
                <a:solidFill>
                  <a:schemeClr val="dk1"/>
                </a:solidFill>
                <a:latin typeface="Fira Sans Medium" panose="020B0604020202020204" charset="0"/>
                <a:ea typeface="Arial"/>
                <a:cs typeface="Arial"/>
                <a:sym typeface="Arial"/>
              </a:rPr>
              <a:t>supporto</a:t>
            </a:r>
            <a:r>
              <a:rPr lang="en-US" sz="2100" dirty="0">
                <a:solidFill>
                  <a:schemeClr val="dk1"/>
                </a:solidFill>
                <a:latin typeface="Fira Sans Medium" panose="020B0604020202020204" charset="0"/>
                <a:ea typeface="Arial"/>
                <a:cs typeface="Arial"/>
                <a:sym typeface="Arial"/>
              </a:rPr>
              <a:t> </a:t>
            </a:r>
            <a:r>
              <a:rPr lang="en-US" sz="2100" dirty="0" err="1">
                <a:solidFill>
                  <a:schemeClr val="dk1"/>
                </a:solidFill>
                <a:latin typeface="Fira Sans Medium" panose="020B0604020202020204" charset="0"/>
                <a:ea typeface="Arial"/>
                <a:cs typeface="Arial"/>
                <a:sym typeface="Arial"/>
              </a:rPr>
              <a:t>collettivo</a:t>
            </a:r>
            <a:r>
              <a:rPr lang="en-US" sz="2100" dirty="0">
                <a:solidFill>
                  <a:schemeClr val="dk1"/>
                </a:solidFill>
                <a:latin typeface="Fira Sans Medium" panose="020B0604020202020204" charset="0"/>
                <a:ea typeface="Arial"/>
                <a:cs typeface="Arial"/>
                <a:sym typeface="Arial"/>
              </a:rPr>
              <a:t> o istituzionale</a:t>
            </a:r>
            <a:endParaRPr sz="1500" dirty="0">
              <a:solidFill>
                <a:schemeClr val="dk1"/>
              </a:solidFill>
              <a:latin typeface="Fira Sans Medium" panose="020B0604020202020204" charset="0"/>
              <a:ea typeface="Calibri"/>
              <a:cs typeface="Calibri"/>
              <a:sym typeface="Calibri"/>
            </a:endParaRPr>
          </a:p>
        </p:txBody>
      </p:sp>
      <p:sp>
        <p:nvSpPr>
          <p:cNvPr id="2" name="Footer Placeholder 1">
            <a:extLst>
              <a:ext uri="{FF2B5EF4-FFF2-40B4-BE49-F238E27FC236}">
                <a16:creationId xmlns:a16="http://schemas.microsoft.com/office/drawing/2014/main" id="{7FD4AACB-6021-DE4F-94A8-CF1E942EA065}"/>
              </a:ext>
            </a:extLst>
          </p:cNvPr>
          <p:cNvSpPr>
            <a:spLocks noGrp="1"/>
          </p:cNvSpPr>
          <p:nvPr>
            <p:ph type="ftr" idx="11"/>
          </p:nvPr>
        </p:nvSpPr>
        <p:spPr/>
        <p:txBody>
          <a:bodyPr/>
          <a:lstStyle/>
          <a:p>
            <a:r>
              <a:rPr lang="en-GB"/>
              <a:t>S.Bianco e L.Patrizii, Scienza Aperta e politiche INFN: vademecum   - Riunione CSN3 ai  Laboratori Nazionali di Frascati 20230217   DOI:   10.15161/oar.it/76939</a:t>
            </a:r>
          </a:p>
        </p:txBody>
      </p:sp>
      <p:sp>
        <p:nvSpPr>
          <p:cNvPr id="3" name="Slide Number Placeholder 2">
            <a:extLst>
              <a:ext uri="{FF2B5EF4-FFF2-40B4-BE49-F238E27FC236}">
                <a16:creationId xmlns:a16="http://schemas.microsoft.com/office/drawing/2014/main" id="{CD3EB5FF-D42C-9A4B-B691-64C655C9DFA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4" name="Explosion 2 3">
            <a:extLst>
              <a:ext uri="{FF2B5EF4-FFF2-40B4-BE49-F238E27FC236}">
                <a16:creationId xmlns:a16="http://schemas.microsoft.com/office/drawing/2014/main" id="{A5296429-1516-4E85-DF29-6E7CCEBD9C37}"/>
              </a:ext>
            </a:extLst>
          </p:cNvPr>
          <p:cNvSpPr/>
          <p:nvPr/>
        </p:nvSpPr>
        <p:spPr>
          <a:xfrm>
            <a:off x="348344" y="812800"/>
            <a:ext cx="8732084" cy="2400057"/>
          </a:xfrm>
          <a:prstGeom prst="irregularSeal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180293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3" name="Google Shape;243;p13"/>
          <p:cNvPicPr preferRelativeResize="0">
            <a:picLocks noGrp="1"/>
          </p:cNvPicPr>
          <p:nvPr>
            <p:ph type="body" idx="1"/>
          </p:nvPr>
        </p:nvPicPr>
        <p:blipFill rotWithShape="1">
          <a:blip r:embed="rId3">
            <a:alphaModFix/>
          </a:blip>
          <a:srcRect l="9951" t="29717" r="14008"/>
          <a:stretch/>
        </p:blipFill>
        <p:spPr>
          <a:xfrm>
            <a:off x="409962" y="1035235"/>
            <a:ext cx="5512526" cy="3188271"/>
          </a:xfrm>
          <a:prstGeom prst="rect">
            <a:avLst/>
          </a:prstGeom>
          <a:noFill/>
          <a:ln w="31750">
            <a:solidFill>
              <a:srgbClr val="2AB2FB"/>
            </a:solidFill>
          </a:ln>
        </p:spPr>
      </p:pic>
      <p:pic>
        <p:nvPicPr>
          <p:cNvPr id="246" name="Google Shape;246;p13"/>
          <p:cNvPicPr preferRelativeResize="0"/>
          <p:nvPr/>
        </p:nvPicPr>
        <p:blipFill rotWithShape="1">
          <a:blip r:embed="rId4">
            <a:alphaModFix/>
          </a:blip>
          <a:srcRect l="26353" t="10430" r="26207"/>
          <a:stretch/>
        </p:blipFill>
        <p:spPr>
          <a:xfrm>
            <a:off x="4956098" y="1960999"/>
            <a:ext cx="3640384" cy="4280869"/>
          </a:xfrm>
          <a:prstGeom prst="rect">
            <a:avLst/>
          </a:prstGeom>
          <a:noFill/>
          <a:ln w="34925">
            <a:solidFill>
              <a:srgbClr val="2AB2FB"/>
            </a:solidFill>
          </a:ln>
        </p:spPr>
      </p:pic>
      <p:sp>
        <p:nvSpPr>
          <p:cNvPr id="247" name="Google Shape;247;p13"/>
          <p:cNvSpPr txBox="1"/>
          <p:nvPr/>
        </p:nvSpPr>
        <p:spPr>
          <a:xfrm>
            <a:off x="352252" y="504869"/>
            <a:ext cx="5619724"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sng" dirty="0">
                <a:latin typeface="Roboto Slab" panose="020B0604020202020204" charset="0"/>
                <a:ea typeface="Roboto Slab" panose="020B0604020202020204" charset="0"/>
                <a:cs typeface="Calibri"/>
                <a:sym typeface="Calibri"/>
              </a:rPr>
              <a:t>A</a:t>
            </a:r>
            <a:r>
              <a:rPr lang="en-US" sz="2800" b="1" dirty="0">
                <a:latin typeface="Roboto Slab" panose="020B0604020202020204" charset="0"/>
                <a:ea typeface="Roboto Slab" panose="020B0604020202020204" charset="0"/>
                <a:cs typeface="Calibri"/>
                <a:sym typeface="Calibri"/>
              </a:rPr>
              <a:t>uthor’s </a:t>
            </a:r>
            <a:r>
              <a:rPr lang="en-US" sz="2800" b="1" u="sng" dirty="0">
                <a:latin typeface="Roboto Slab" panose="020B0604020202020204" charset="0"/>
                <a:ea typeface="Roboto Slab" panose="020B0604020202020204" charset="0"/>
                <a:cs typeface="Calibri"/>
                <a:sym typeface="Calibri"/>
              </a:rPr>
              <a:t>A</a:t>
            </a:r>
            <a:r>
              <a:rPr lang="en-US" sz="2800" b="1" dirty="0">
                <a:latin typeface="Roboto Slab" panose="020B0604020202020204" charset="0"/>
                <a:ea typeface="Roboto Slab" panose="020B0604020202020204" charset="0"/>
                <a:cs typeface="Calibri"/>
                <a:sym typeface="Calibri"/>
              </a:rPr>
              <a:t>ccepted </a:t>
            </a:r>
            <a:r>
              <a:rPr lang="en-US" sz="2800" b="1" u="sng" dirty="0">
                <a:latin typeface="Roboto Slab" panose="020B0604020202020204" charset="0"/>
                <a:ea typeface="Roboto Slab" panose="020B0604020202020204" charset="0"/>
                <a:cs typeface="Calibri"/>
                <a:sym typeface="Calibri"/>
              </a:rPr>
              <a:t>M</a:t>
            </a:r>
            <a:r>
              <a:rPr lang="en-US" sz="2800" b="1" dirty="0">
                <a:latin typeface="Roboto Slab" panose="020B0604020202020204" charset="0"/>
                <a:ea typeface="Roboto Slab" panose="020B0604020202020204" charset="0"/>
                <a:cs typeface="Calibri"/>
                <a:sym typeface="Calibri"/>
              </a:rPr>
              <a:t>anuscript / </a:t>
            </a:r>
            <a:r>
              <a:rPr lang="en-US" sz="2800" b="1" dirty="0" err="1">
                <a:latin typeface="Roboto Slab" panose="020B0604020202020204" charset="0"/>
                <a:ea typeface="Roboto Slab" panose="020B0604020202020204" charset="0"/>
                <a:cs typeface="Calibri"/>
                <a:sym typeface="Calibri"/>
              </a:rPr>
              <a:t>Postprint</a:t>
            </a:r>
            <a:endParaRPr sz="2800" b="1" dirty="0">
              <a:latin typeface="Roboto Slab" panose="020B0604020202020204" charset="0"/>
              <a:ea typeface="Roboto Slab" panose="020B0604020202020204" charset="0"/>
              <a:cs typeface="Calibri"/>
              <a:sym typeface="Calibri"/>
            </a:endParaRPr>
          </a:p>
        </p:txBody>
      </p:sp>
      <p:sp>
        <p:nvSpPr>
          <p:cNvPr id="248" name="Google Shape;248;p13"/>
          <p:cNvSpPr txBox="1"/>
          <p:nvPr/>
        </p:nvSpPr>
        <p:spPr>
          <a:xfrm>
            <a:off x="5329646" y="1443053"/>
            <a:ext cx="46587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sng" dirty="0">
                <a:latin typeface="Roboto Slab" panose="020B0604020202020204" charset="0"/>
                <a:ea typeface="Roboto Slab" panose="020B0604020202020204" charset="0"/>
                <a:cs typeface="Calibri"/>
                <a:sym typeface="Calibri"/>
              </a:rPr>
              <a:t>V</a:t>
            </a:r>
            <a:r>
              <a:rPr lang="en-US" sz="2800" b="1" dirty="0">
                <a:latin typeface="Roboto Slab" panose="020B0604020202020204" charset="0"/>
                <a:ea typeface="Roboto Slab" panose="020B0604020202020204" charset="0"/>
                <a:cs typeface="Calibri"/>
                <a:sym typeface="Calibri"/>
              </a:rPr>
              <a:t>ersion </a:t>
            </a:r>
            <a:r>
              <a:rPr lang="en-US" sz="2800" b="1" u="sng" dirty="0">
                <a:latin typeface="Roboto Slab" panose="020B0604020202020204" charset="0"/>
                <a:ea typeface="Roboto Slab" panose="020B0604020202020204" charset="0"/>
                <a:cs typeface="Calibri"/>
                <a:sym typeface="Calibri"/>
              </a:rPr>
              <a:t>O</a:t>
            </a:r>
            <a:r>
              <a:rPr lang="en-US" sz="2800" b="1" dirty="0">
                <a:latin typeface="Roboto Slab" panose="020B0604020202020204" charset="0"/>
                <a:ea typeface="Roboto Slab" panose="020B0604020202020204" charset="0"/>
                <a:cs typeface="Calibri"/>
                <a:sym typeface="Calibri"/>
              </a:rPr>
              <a:t>f </a:t>
            </a:r>
            <a:r>
              <a:rPr lang="en-US" sz="2800" b="1" u="sng" dirty="0">
                <a:latin typeface="Roboto Slab" panose="020B0604020202020204" charset="0"/>
                <a:ea typeface="Roboto Slab" panose="020B0604020202020204" charset="0"/>
                <a:cs typeface="Calibri"/>
                <a:sym typeface="Calibri"/>
              </a:rPr>
              <a:t>R</a:t>
            </a:r>
            <a:r>
              <a:rPr lang="en-US" sz="2800" b="1" dirty="0">
                <a:latin typeface="Roboto Slab" panose="020B0604020202020204" charset="0"/>
                <a:ea typeface="Roboto Slab" panose="020B0604020202020204" charset="0"/>
                <a:cs typeface="Calibri"/>
                <a:sym typeface="Calibri"/>
              </a:rPr>
              <a:t>ecord</a:t>
            </a:r>
            <a:endParaRPr sz="2800" b="1" dirty="0">
              <a:latin typeface="Roboto Slab" panose="020B0604020202020204" charset="0"/>
              <a:ea typeface="Roboto Slab" panose="020B0604020202020204" charset="0"/>
            </a:endParaRPr>
          </a:p>
        </p:txBody>
      </p:sp>
      <p:sp>
        <p:nvSpPr>
          <p:cNvPr id="249" name="Google Shape;249;p13"/>
          <p:cNvSpPr txBox="1"/>
          <p:nvPr/>
        </p:nvSpPr>
        <p:spPr>
          <a:xfrm>
            <a:off x="61985" y="4332168"/>
            <a:ext cx="3337800" cy="64650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800" dirty="0" err="1">
                <a:solidFill>
                  <a:schemeClr val="dk1"/>
                </a:solidFill>
                <a:latin typeface="Fira Sans Medium" panose="020B0604020202020204" charset="0"/>
                <a:ea typeface="Calibri"/>
                <a:cs typeface="Calibri"/>
                <a:sym typeface="Calibri"/>
              </a:rPr>
              <a:t>Stesso</a:t>
            </a:r>
            <a:r>
              <a:rPr lang="en-US" sz="1800" dirty="0">
                <a:solidFill>
                  <a:schemeClr val="dk1"/>
                </a:solidFill>
                <a:latin typeface="Fira Sans Medium" panose="020B0604020202020204" charset="0"/>
                <a:ea typeface="Calibri"/>
                <a:cs typeface="Calibri"/>
                <a:sym typeface="Calibri"/>
              </a:rPr>
              <a:t> </a:t>
            </a:r>
            <a:r>
              <a:rPr lang="en-US" sz="1800" dirty="0" err="1">
                <a:solidFill>
                  <a:schemeClr val="dk1"/>
                </a:solidFill>
                <a:latin typeface="Fira Sans Medium" panose="020B0604020202020204" charset="0"/>
                <a:ea typeface="Calibri"/>
                <a:cs typeface="Calibri"/>
                <a:sym typeface="Calibri"/>
              </a:rPr>
              <a:t>contenuto</a:t>
            </a:r>
            <a:r>
              <a:rPr lang="en-US" sz="1800" dirty="0">
                <a:solidFill>
                  <a:schemeClr val="dk1"/>
                </a:solidFill>
                <a:latin typeface="Fira Sans Medium" panose="020B0604020202020204" charset="0"/>
                <a:ea typeface="Calibri"/>
                <a:cs typeface="Calibri"/>
                <a:sym typeface="Calibri"/>
              </a:rPr>
              <a:t> </a:t>
            </a:r>
            <a:r>
              <a:rPr lang="en-US" sz="1800" dirty="0" err="1">
                <a:solidFill>
                  <a:schemeClr val="dk1"/>
                </a:solidFill>
                <a:latin typeface="Fira Sans Medium" panose="020B0604020202020204" charset="0"/>
                <a:ea typeface="Calibri"/>
                <a:cs typeface="Calibri"/>
                <a:sym typeface="Calibri"/>
              </a:rPr>
              <a:t>scientifico</a:t>
            </a:r>
            <a:r>
              <a:rPr lang="en-US" sz="1800" dirty="0">
                <a:solidFill>
                  <a:schemeClr val="dk1"/>
                </a:solidFill>
                <a:latin typeface="Fira Sans Medium" panose="020B0604020202020204" charset="0"/>
                <a:ea typeface="Calibri"/>
                <a:cs typeface="Calibri"/>
                <a:sym typeface="Calibri"/>
              </a:rPr>
              <a:t> (testo </a:t>
            </a:r>
            <a:r>
              <a:rPr lang="en-US" sz="1800" dirty="0" err="1">
                <a:solidFill>
                  <a:schemeClr val="dk1"/>
                </a:solidFill>
                <a:latin typeface="Fira Sans Medium" panose="020B0604020202020204" charset="0"/>
                <a:ea typeface="Calibri"/>
                <a:cs typeface="Calibri"/>
                <a:sym typeface="Calibri"/>
              </a:rPr>
              <a:t>identico</a:t>
            </a:r>
            <a:r>
              <a:rPr lang="en-US" sz="1800" dirty="0">
                <a:solidFill>
                  <a:schemeClr val="dk1"/>
                </a:solidFill>
                <a:latin typeface="Fira Sans Medium" panose="020B0604020202020204" charset="0"/>
                <a:ea typeface="Calibri"/>
                <a:cs typeface="Calibri"/>
                <a:sym typeface="Calibri"/>
              </a:rPr>
              <a:t>)</a:t>
            </a:r>
            <a:endParaRPr dirty="0">
              <a:latin typeface="Fira Sans Medium" panose="020B0604020202020204" charset="0"/>
            </a:endParaRPr>
          </a:p>
        </p:txBody>
      </p:sp>
      <p:cxnSp>
        <p:nvCxnSpPr>
          <p:cNvPr id="250" name="Google Shape;250;p13"/>
          <p:cNvCxnSpPr>
            <a:cxnSpLocks/>
          </p:cNvCxnSpPr>
          <p:nvPr/>
        </p:nvCxnSpPr>
        <p:spPr>
          <a:xfrm flipV="1">
            <a:off x="2161603" y="2272937"/>
            <a:ext cx="450968" cy="2072356"/>
          </a:xfrm>
          <a:prstGeom prst="straightConnector1">
            <a:avLst/>
          </a:prstGeom>
          <a:noFill/>
          <a:ln w="47625" cap="flat" cmpd="sng">
            <a:solidFill>
              <a:srgbClr val="2AB2FB"/>
            </a:solidFill>
            <a:prstDash val="solid"/>
            <a:round/>
            <a:headEnd type="none" w="sm" len="sm"/>
            <a:tailEnd type="triangle" w="med" len="med"/>
          </a:ln>
        </p:spPr>
      </p:cxnSp>
      <p:cxnSp>
        <p:nvCxnSpPr>
          <p:cNvPr id="251" name="Google Shape;251;p13"/>
          <p:cNvCxnSpPr>
            <a:cxnSpLocks/>
          </p:cNvCxnSpPr>
          <p:nvPr/>
        </p:nvCxnSpPr>
        <p:spPr>
          <a:xfrm flipV="1">
            <a:off x="3166225" y="3112843"/>
            <a:ext cx="2101151" cy="1479383"/>
          </a:xfrm>
          <a:prstGeom prst="straightConnector1">
            <a:avLst/>
          </a:prstGeom>
          <a:noFill/>
          <a:ln w="47625" cap="flat" cmpd="sng">
            <a:solidFill>
              <a:srgbClr val="2AB2FB"/>
            </a:solidFill>
            <a:prstDash val="solid"/>
            <a:round/>
            <a:headEnd type="none" w="sm" len="sm"/>
            <a:tailEnd type="triangle" w="med" len="med"/>
          </a:ln>
        </p:spPr>
      </p:cxnSp>
      <p:cxnSp>
        <p:nvCxnSpPr>
          <p:cNvPr id="252" name="Google Shape;252;p13"/>
          <p:cNvCxnSpPr>
            <a:cxnSpLocks/>
          </p:cNvCxnSpPr>
          <p:nvPr/>
        </p:nvCxnSpPr>
        <p:spPr>
          <a:xfrm flipV="1">
            <a:off x="3394700" y="5664926"/>
            <a:ext cx="1929922" cy="261018"/>
          </a:xfrm>
          <a:prstGeom prst="straightConnector1">
            <a:avLst/>
          </a:prstGeom>
          <a:noFill/>
          <a:ln w="47625" cap="flat" cmpd="sng">
            <a:solidFill>
              <a:srgbClr val="2AB2FB"/>
            </a:solidFill>
            <a:prstDash val="solid"/>
            <a:round/>
            <a:headEnd type="none" w="sm" len="sm"/>
            <a:tailEnd type="triangle" w="med" len="med"/>
          </a:ln>
        </p:spPr>
      </p:cxnSp>
      <p:sp>
        <p:nvSpPr>
          <p:cNvPr id="253" name="Google Shape;253;p13"/>
          <p:cNvSpPr txBox="1"/>
          <p:nvPr/>
        </p:nvSpPr>
        <p:spPr>
          <a:xfrm>
            <a:off x="115700" y="5195291"/>
            <a:ext cx="3279000"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800" dirty="0">
                <a:solidFill>
                  <a:schemeClr val="dk1"/>
                </a:solidFill>
                <a:latin typeface="Fira Sans Medium" panose="020B0604020202020204" charset="0"/>
                <a:ea typeface="Calibri"/>
                <a:cs typeface="Calibri"/>
                <a:sym typeface="Calibri"/>
              </a:rPr>
              <a:t>Solo la </a:t>
            </a:r>
            <a:r>
              <a:rPr lang="en-US" sz="1800" dirty="0" err="1">
                <a:solidFill>
                  <a:schemeClr val="dk1"/>
                </a:solidFill>
                <a:latin typeface="Fira Sans Medium" panose="020B0604020202020204" charset="0"/>
                <a:ea typeface="Calibri"/>
                <a:cs typeface="Calibri"/>
                <a:sym typeface="Calibri"/>
              </a:rPr>
              <a:t>VoR</a:t>
            </a:r>
            <a:r>
              <a:rPr lang="en-US" sz="1800" dirty="0">
                <a:solidFill>
                  <a:schemeClr val="dk1"/>
                </a:solidFill>
                <a:latin typeface="Fira Sans Medium" panose="020B0604020202020204" charset="0"/>
                <a:ea typeface="Calibri"/>
                <a:cs typeface="Calibri"/>
                <a:sym typeface="Calibri"/>
              </a:rPr>
              <a:t>: </a:t>
            </a:r>
            <a:r>
              <a:rPr lang="en-US" sz="1800" dirty="0" err="1">
                <a:solidFill>
                  <a:schemeClr val="dk1"/>
                </a:solidFill>
                <a:latin typeface="Fira Sans Medium" panose="020B0604020202020204" charset="0"/>
                <a:ea typeface="Calibri"/>
                <a:cs typeface="Calibri"/>
                <a:sym typeface="Calibri"/>
              </a:rPr>
              <a:t>contiene</a:t>
            </a:r>
            <a:r>
              <a:rPr lang="en-US" sz="1800" dirty="0">
                <a:solidFill>
                  <a:schemeClr val="dk1"/>
                </a:solidFill>
                <a:latin typeface="Fira Sans Medium" panose="020B0604020202020204" charset="0"/>
                <a:ea typeface="Calibri"/>
                <a:cs typeface="Calibri"/>
                <a:sym typeface="Calibri"/>
              </a:rPr>
              <a:t> la </a:t>
            </a:r>
            <a:r>
              <a:rPr lang="en-US" sz="1800" dirty="0" err="1">
                <a:solidFill>
                  <a:schemeClr val="dk1"/>
                </a:solidFill>
                <a:latin typeface="Fira Sans Medium" panose="020B0604020202020204" charset="0"/>
                <a:ea typeface="Calibri"/>
                <a:cs typeface="Calibri"/>
                <a:sym typeface="Calibri"/>
              </a:rPr>
              <a:t>certificazione</a:t>
            </a:r>
            <a:r>
              <a:rPr lang="en-US" sz="1800" dirty="0">
                <a:solidFill>
                  <a:schemeClr val="dk1"/>
                </a:solidFill>
                <a:latin typeface="Fira Sans Medium" panose="020B0604020202020204" charset="0"/>
                <a:ea typeface="Calibri"/>
                <a:cs typeface="Calibri"/>
                <a:sym typeface="Calibri"/>
              </a:rPr>
              <a:t> di </a:t>
            </a:r>
            <a:r>
              <a:rPr lang="en-US" sz="1800" dirty="0" err="1">
                <a:solidFill>
                  <a:schemeClr val="dk1"/>
                </a:solidFill>
                <a:latin typeface="Fira Sans Medium" panose="020B0604020202020204" charset="0"/>
                <a:ea typeface="Calibri"/>
                <a:cs typeface="Calibri"/>
                <a:sym typeface="Calibri"/>
              </a:rPr>
              <a:t>qualità</a:t>
            </a:r>
            <a:r>
              <a:rPr lang="en-US" sz="1800" dirty="0">
                <a:solidFill>
                  <a:schemeClr val="dk1"/>
                </a:solidFill>
                <a:latin typeface="Fira Sans Medium" panose="020B0604020202020204" charset="0"/>
                <a:ea typeface="Calibri"/>
                <a:cs typeface="Calibri"/>
                <a:sym typeface="Calibri"/>
              </a:rPr>
              <a:t> </a:t>
            </a:r>
            <a:r>
              <a:rPr lang="en-US" sz="1800" dirty="0" err="1">
                <a:solidFill>
                  <a:schemeClr val="dk1"/>
                </a:solidFill>
                <a:latin typeface="Fira Sans Medium" panose="020B0604020202020204" charset="0"/>
                <a:ea typeface="Calibri"/>
                <a:cs typeface="Calibri"/>
                <a:sym typeface="Calibri"/>
              </a:rPr>
              <a:t>che</a:t>
            </a:r>
            <a:r>
              <a:rPr lang="en-US" sz="1800" dirty="0">
                <a:solidFill>
                  <a:schemeClr val="dk1"/>
                </a:solidFill>
                <a:latin typeface="Fira Sans Medium" panose="020B0604020202020204" charset="0"/>
                <a:ea typeface="Calibri"/>
                <a:cs typeface="Calibri"/>
                <a:sym typeface="Calibri"/>
              </a:rPr>
              <a:t> </a:t>
            </a:r>
            <a:r>
              <a:rPr lang="en-US" sz="1800" dirty="0" err="1">
                <a:solidFill>
                  <a:schemeClr val="dk1"/>
                </a:solidFill>
                <a:latin typeface="Fira Sans Medium" panose="020B0604020202020204" charset="0"/>
                <a:ea typeface="Calibri"/>
                <a:cs typeface="Calibri"/>
                <a:sym typeface="Calibri"/>
              </a:rPr>
              <a:t>paghiamo</a:t>
            </a:r>
            <a:r>
              <a:rPr lang="en-US" sz="1800" dirty="0">
                <a:solidFill>
                  <a:schemeClr val="dk1"/>
                </a:solidFill>
                <a:latin typeface="Fira Sans Medium" panose="020B0604020202020204" charset="0"/>
                <a:ea typeface="Calibri"/>
                <a:cs typeface="Calibri"/>
                <a:sym typeface="Calibri"/>
              </a:rPr>
              <a:t> </a:t>
            </a:r>
            <a:r>
              <a:rPr lang="en-US" sz="1800" dirty="0" err="1">
                <a:solidFill>
                  <a:schemeClr val="dk1"/>
                </a:solidFill>
                <a:latin typeface="Fira Sans Medium" panose="020B0604020202020204" charset="0"/>
                <a:ea typeface="Calibri"/>
                <a:cs typeface="Calibri"/>
                <a:sym typeface="Calibri"/>
              </a:rPr>
              <a:t>all’editore</a:t>
            </a:r>
            <a:endParaRPr dirty="0">
              <a:latin typeface="Fira Sans Medium" panose="020B0604020202020204" charset="0"/>
            </a:endParaRPr>
          </a:p>
          <a:p>
            <a:pPr marL="0" marR="0" lvl="0" indent="0" algn="l" rtl="0">
              <a:spcBef>
                <a:spcPts val="0"/>
              </a:spcBef>
              <a:spcAft>
                <a:spcPts val="0"/>
              </a:spcAft>
              <a:buNone/>
            </a:pPr>
            <a:endParaRPr dirty="0"/>
          </a:p>
        </p:txBody>
      </p:sp>
      <p:sp>
        <p:nvSpPr>
          <p:cNvPr id="2" name="Footer Placeholder 1">
            <a:extLst>
              <a:ext uri="{FF2B5EF4-FFF2-40B4-BE49-F238E27FC236}">
                <a16:creationId xmlns:a16="http://schemas.microsoft.com/office/drawing/2014/main" id="{678FD834-E4E9-EC4B-823D-05FF056BF843}"/>
              </a:ext>
            </a:extLst>
          </p:cNvPr>
          <p:cNvSpPr>
            <a:spLocks noGrp="1"/>
          </p:cNvSpPr>
          <p:nvPr>
            <p:ph type="ftr" idx="11"/>
          </p:nvPr>
        </p:nvSpPr>
        <p:spPr/>
        <p:txBody>
          <a:bodyPr/>
          <a:lstStyle/>
          <a:p>
            <a:r>
              <a:rPr lang="en-GB"/>
              <a:t>S.Bianco e L.Patrizii, Scienza Aperta e politiche INFN: vademecum   - Riunione CSN3 ai  Laboratori Nazionali di Frascati 20230217   DOI:   10.15161/oar.it/76939</a:t>
            </a:r>
            <a:endParaRPr lang="en-GB" dirty="0"/>
          </a:p>
        </p:txBody>
      </p:sp>
      <p:sp>
        <p:nvSpPr>
          <p:cNvPr id="3" name="Slide Number Placeholder 2">
            <a:extLst>
              <a:ext uri="{FF2B5EF4-FFF2-40B4-BE49-F238E27FC236}">
                <a16:creationId xmlns:a16="http://schemas.microsoft.com/office/drawing/2014/main" id="{20D5C886-6876-6544-AD35-78838D35E8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61339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5" name="Rectangle 4">
            <a:extLst>
              <a:ext uri="{FF2B5EF4-FFF2-40B4-BE49-F238E27FC236}">
                <a16:creationId xmlns:a16="http://schemas.microsoft.com/office/drawing/2014/main" id="{389F4ADA-FDA8-5945-9641-E0C2AC0872C3}"/>
              </a:ext>
            </a:extLst>
          </p:cNvPr>
          <p:cNvSpPr/>
          <p:nvPr/>
        </p:nvSpPr>
        <p:spPr>
          <a:xfrm>
            <a:off x="0" y="0"/>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1050" dirty="0"/>
          </a:p>
        </p:txBody>
      </p:sp>
      <p:pic>
        <p:nvPicPr>
          <p:cNvPr id="192" name="Google Shape;192;p10" descr="shutterstock-152854481.jpg"/>
          <p:cNvPicPr preferRelativeResize="0"/>
          <p:nvPr/>
        </p:nvPicPr>
        <p:blipFill rotWithShape="1">
          <a:blip r:embed="rId3">
            <a:alphaModFix/>
          </a:blip>
          <a:srcRect/>
          <a:stretch/>
        </p:blipFill>
        <p:spPr>
          <a:xfrm>
            <a:off x="2823669" y="2092566"/>
            <a:ext cx="3884681" cy="2111984"/>
          </a:xfrm>
          <a:prstGeom prst="rect">
            <a:avLst/>
          </a:prstGeom>
          <a:noFill/>
          <a:ln>
            <a:noFill/>
          </a:ln>
        </p:spPr>
      </p:pic>
      <p:sp>
        <p:nvSpPr>
          <p:cNvPr id="193" name="Google Shape;193;p10"/>
          <p:cNvSpPr txBox="1">
            <a:spLocks noGrp="1"/>
          </p:cNvSpPr>
          <p:nvPr>
            <p:ph type="title"/>
          </p:nvPr>
        </p:nvSpPr>
        <p:spPr>
          <a:xfrm rot="16979921">
            <a:off x="-980361" y="3998287"/>
            <a:ext cx="2872461" cy="465028"/>
          </a:xfrm>
          <a:prstGeom prst="rect">
            <a:avLst/>
          </a:prstGeom>
          <a:noFill/>
          <a:ln>
            <a:noFill/>
          </a:ln>
        </p:spPr>
        <p:txBody>
          <a:bodyPr spcFirstLastPara="1" vert="horz" wrap="square" lIns="68569" tIns="34275" rIns="68569" bIns="34275" rtlCol="0" anchor="ctr" anchorCtr="0">
            <a:normAutofit fontScale="90000"/>
          </a:bodyPr>
          <a:lstStyle/>
          <a:p>
            <a:pPr>
              <a:buClr>
                <a:srgbClr val="3366FF"/>
              </a:buClr>
              <a:buSzPct val="100000"/>
            </a:pPr>
            <a:r>
              <a:rPr lang="en-US" sz="2800" b="1" dirty="0">
                <a:solidFill>
                  <a:srgbClr val="FFFF00"/>
                </a:solidFill>
                <a:latin typeface="Calibri" panose="020F0502020204030204" pitchFamily="34" charset="0"/>
                <a:cs typeface="Calibri" panose="020F0502020204030204" pitchFamily="34" charset="0"/>
              </a:rPr>
              <a:t>Il </a:t>
            </a:r>
            <a:r>
              <a:rPr lang="en-US" sz="2800" b="1" dirty="0" err="1">
                <a:solidFill>
                  <a:srgbClr val="FFFF00"/>
                </a:solidFill>
                <a:latin typeface="Calibri" panose="020F0502020204030204" pitchFamily="34" charset="0"/>
                <a:cs typeface="Calibri" panose="020F0502020204030204" pitchFamily="34" charset="0"/>
              </a:rPr>
              <a:t>circolo</a:t>
            </a:r>
            <a:r>
              <a:rPr lang="en-US" sz="2800" b="1" dirty="0">
                <a:solidFill>
                  <a:srgbClr val="FFFF00"/>
                </a:solidFill>
                <a:latin typeface="Calibri" panose="020F0502020204030204" pitchFamily="34" charset="0"/>
                <a:cs typeface="Calibri" panose="020F0502020204030204" pitchFamily="34" charset="0"/>
              </a:rPr>
              <a:t> </a:t>
            </a:r>
            <a:r>
              <a:rPr lang="en-US" sz="2800" b="1" dirty="0" err="1">
                <a:solidFill>
                  <a:srgbClr val="FFFF00"/>
                </a:solidFill>
                <a:latin typeface="Calibri" panose="020F0502020204030204" pitchFamily="34" charset="0"/>
                <a:cs typeface="Calibri" panose="020F0502020204030204" pitchFamily="34" charset="0"/>
              </a:rPr>
              <a:t>vizioso</a:t>
            </a:r>
            <a:r>
              <a:rPr lang="en-US" sz="2800" b="1" dirty="0">
                <a:solidFill>
                  <a:srgbClr val="FFFF00"/>
                </a:solidFill>
                <a:latin typeface="Calibri" panose="020F0502020204030204" pitchFamily="34" charset="0"/>
                <a:cs typeface="Calibri" panose="020F0502020204030204" pitchFamily="34" charset="0"/>
              </a:rPr>
              <a:t>, OGGI</a:t>
            </a:r>
            <a:endParaRPr sz="3600" b="1" dirty="0">
              <a:solidFill>
                <a:srgbClr val="FFFF00"/>
              </a:solidFill>
              <a:latin typeface="Calibri" panose="020F0502020204030204" pitchFamily="34" charset="0"/>
              <a:cs typeface="Calibri" panose="020F0502020204030204" pitchFamily="34" charset="0"/>
            </a:endParaRPr>
          </a:p>
        </p:txBody>
      </p:sp>
      <p:grpSp>
        <p:nvGrpSpPr>
          <p:cNvPr id="194" name="Google Shape;194;p10"/>
          <p:cNvGrpSpPr/>
          <p:nvPr/>
        </p:nvGrpSpPr>
        <p:grpSpPr>
          <a:xfrm>
            <a:off x="1094196" y="369870"/>
            <a:ext cx="7397393" cy="5528487"/>
            <a:chOff x="529584" y="-213606"/>
            <a:chExt cx="8427303" cy="7101186"/>
          </a:xfrm>
        </p:grpSpPr>
        <p:sp>
          <p:nvSpPr>
            <p:cNvPr id="195" name="Google Shape;195;p10"/>
            <p:cNvSpPr/>
            <p:nvPr/>
          </p:nvSpPr>
          <p:spPr>
            <a:xfrm>
              <a:off x="1312867" y="-213606"/>
              <a:ext cx="6942520" cy="6942520"/>
            </a:xfrm>
            <a:custGeom>
              <a:avLst/>
              <a:gdLst/>
              <a:ahLst/>
              <a:cxnLst/>
              <a:rect l="l" t="t" r="r" b="b"/>
              <a:pathLst>
                <a:path w="120000" h="120000" extrusionOk="0">
                  <a:moveTo>
                    <a:pt x="72627" y="4964"/>
                  </a:moveTo>
                  <a:lnTo>
                    <a:pt x="72627" y="4964"/>
                  </a:lnTo>
                  <a:cubicBezTo>
                    <a:pt x="99179" y="11066"/>
                    <a:pt x="117581" y="35288"/>
                    <a:pt x="116361" y="62529"/>
                  </a:cubicBezTo>
                  <a:cubicBezTo>
                    <a:pt x="115141" y="89769"/>
                    <a:pt x="94647" y="112246"/>
                    <a:pt x="67656" y="115946"/>
                  </a:cubicBezTo>
                  <a:cubicBezTo>
                    <a:pt x="40665" y="119647"/>
                    <a:pt x="14887" y="103514"/>
                    <a:pt x="6394" y="77605"/>
                  </a:cubicBezTo>
                  <a:cubicBezTo>
                    <a:pt x="-2100" y="51696"/>
                    <a:pt x="9118" y="23414"/>
                    <a:pt x="33052" y="10389"/>
                  </a:cubicBezTo>
                  <a:lnTo>
                    <a:pt x="31661" y="7155"/>
                  </a:lnTo>
                  <a:lnTo>
                    <a:pt x="38989" y="11153"/>
                  </a:lnTo>
                  <a:lnTo>
                    <a:pt x="37055" y="19695"/>
                  </a:lnTo>
                  <a:lnTo>
                    <a:pt x="35665" y="16464"/>
                  </a:lnTo>
                  <a:lnTo>
                    <a:pt x="35665" y="16464"/>
                  </a:lnTo>
                  <a:cubicBezTo>
                    <a:pt x="14758" y="28218"/>
                    <a:pt x="5176" y="53249"/>
                    <a:pt x="12866" y="76015"/>
                  </a:cubicBezTo>
                  <a:cubicBezTo>
                    <a:pt x="20557" y="98782"/>
                    <a:pt x="43337" y="112816"/>
                    <a:pt x="67062" y="109405"/>
                  </a:cubicBezTo>
                  <a:cubicBezTo>
                    <a:pt x="90787" y="105994"/>
                    <a:pt x="108718" y="86107"/>
                    <a:pt x="109722" y="62090"/>
                  </a:cubicBezTo>
                  <a:cubicBezTo>
                    <a:pt x="110725" y="38073"/>
                    <a:pt x="94517" y="16751"/>
                    <a:pt x="71159" y="11361"/>
                  </a:cubicBezTo>
                  <a:close/>
                </a:path>
              </a:pathLst>
            </a:custGeom>
            <a:solidFill>
              <a:srgbClr val="CACDD8"/>
            </a:solidFill>
            <a:ln>
              <a:noFill/>
            </a:ln>
          </p:spPr>
          <p:txBody>
            <a:bodyPr spcFirstLastPara="1" wrap="square" lIns="68569" tIns="68569" rIns="68569" bIns="68569" anchor="ctr" anchorCtr="0">
              <a:noAutofit/>
            </a:bodyPr>
            <a:lstStyle/>
            <a:p>
              <a:endParaRPr sz="1050"/>
            </a:p>
          </p:txBody>
        </p:sp>
        <p:sp>
          <p:nvSpPr>
            <p:cNvPr id="196" name="Google Shape;196;p10"/>
            <p:cNvSpPr/>
            <p:nvPr/>
          </p:nvSpPr>
          <p:spPr>
            <a:xfrm>
              <a:off x="3684105" y="-168136"/>
              <a:ext cx="2200043" cy="1100021"/>
            </a:xfrm>
            <a:prstGeom prst="roundRect">
              <a:avLst>
                <a:gd name="adj" fmla="val 16667"/>
              </a:avLst>
            </a:prstGeom>
            <a:solidFill>
              <a:schemeClr val="lt1"/>
            </a:solidFill>
            <a:ln w="25400" cap="flat" cmpd="sng">
              <a:solidFill>
                <a:srgbClr val="033779"/>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97" name="Google Shape;197;p10"/>
            <p:cNvSpPr txBox="1"/>
            <p:nvPr/>
          </p:nvSpPr>
          <p:spPr>
            <a:xfrm>
              <a:off x="3737804" y="-114437"/>
              <a:ext cx="2092645" cy="992623"/>
            </a:xfrm>
            <a:prstGeom prst="rect">
              <a:avLst/>
            </a:prstGeom>
            <a:noFill/>
            <a:ln>
              <a:noFill/>
            </a:ln>
          </p:spPr>
          <p:txBody>
            <a:bodyPr spcFirstLastPara="1" wrap="square" lIns="68569" tIns="68569" rIns="68569" bIns="68569" anchor="ctr" anchorCtr="0">
              <a:noAutofit/>
            </a:bodyPr>
            <a:lstStyle/>
            <a:p>
              <a:pPr algn="ctr">
                <a:lnSpc>
                  <a:spcPct val="90000"/>
                </a:lnSpc>
                <a:buClr>
                  <a:schemeClr val="dk1"/>
                </a:buClr>
                <a:buSzPts val="2400"/>
              </a:pPr>
              <a:r>
                <a:rPr lang="en-US" sz="1050" dirty="0">
                  <a:solidFill>
                    <a:schemeClr val="dk1"/>
                  </a:solidFill>
                  <a:latin typeface="Fira Sans Medium" panose="020B0604020202020204" charset="0"/>
                  <a:ea typeface="Calibri"/>
                  <a:cs typeface="Calibri"/>
                  <a:sym typeface="Calibri"/>
                </a:rPr>
                <a:t>VQR, ASN </a:t>
              </a:r>
              <a:r>
                <a:rPr lang="en-US" sz="1050" dirty="0" err="1">
                  <a:solidFill>
                    <a:schemeClr val="dk1"/>
                  </a:solidFill>
                  <a:latin typeface="Fira Sans Medium" panose="020B0604020202020204" charset="0"/>
                  <a:ea typeface="Calibri"/>
                  <a:cs typeface="Calibri"/>
                  <a:sym typeface="Calibri"/>
                </a:rPr>
                <a:t>basate</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su</a:t>
              </a:r>
              <a:r>
                <a:rPr lang="en-US" sz="1050" dirty="0">
                  <a:solidFill>
                    <a:schemeClr val="dk1"/>
                  </a:solidFill>
                  <a:latin typeface="Fira Sans Medium" panose="020B0604020202020204" charset="0"/>
                  <a:ea typeface="Calibri"/>
                  <a:cs typeface="Calibri"/>
                  <a:sym typeface="Calibri"/>
                </a:rPr>
                <a:t> </a:t>
              </a:r>
              <a:r>
                <a:rPr lang="en-US" sz="1050" b="1" dirty="0">
                  <a:solidFill>
                    <a:schemeClr val="dk1"/>
                  </a:solidFill>
                  <a:latin typeface="Fira Sans Medium" panose="020B0604020202020204" charset="0"/>
                  <a:ea typeface="Calibri"/>
                  <a:cs typeface="Calibri"/>
                  <a:sym typeface="Calibri"/>
                </a:rPr>
                <a:t>IF</a:t>
              </a:r>
              <a:r>
                <a:rPr lang="en-US" sz="1050" b="1" baseline="-25000" dirty="0">
                  <a:solidFill>
                    <a:schemeClr val="dk1"/>
                  </a:solidFill>
                  <a:latin typeface="Fira Sans Medium" panose="020B0604020202020204" charset="0"/>
                  <a:ea typeface="Calibri"/>
                  <a:cs typeface="Calibri"/>
                  <a:sym typeface="Calibri"/>
                </a:rPr>
                <a:t>y,5</a:t>
              </a:r>
              <a:r>
                <a:rPr lang="en-US" sz="1050" baseline="-25000" dirty="0">
                  <a:solidFill>
                    <a:schemeClr val="dk1"/>
                  </a:solidFill>
                  <a:latin typeface="Fira Sans Medium" panose="020B0604020202020204" charset="0"/>
                  <a:ea typeface="Calibri"/>
                  <a:cs typeface="Calibri"/>
                  <a:sym typeface="Calibri"/>
                </a:rPr>
                <a:t> </a:t>
              </a:r>
              <a:r>
                <a:rPr lang="en-US" sz="1050" dirty="0">
                  <a:solidFill>
                    <a:schemeClr val="dk1"/>
                  </a:solidFill>
                  <a:latin typeface="Fira Sans Medium" panose="020B0604020202020204" charset="0"/>
                  <a:ea typeface="Calibri"/>
                  <a:cs typeface="Calibri"/>
                  <a:sym typeface="Calibri"/>
                </a:rPr>
                <a:t> e </a:t>
              </a:r>
              <a:r>
                <a:rPr lang="en-US" sz="1050" dirty="0" err="1">
                  <a:solidFill>
                    <a:schemeClr val="dk1"/>
                  </a:solidFill>
                  <a:latin typeface="Fira Sans Medium" panose="020B0604020202020204" charset="0"/>
                  <a:ea typeface="Calibri"/>
                  <a:cs typeface="Calibri"/>
                  <a:sym typeface="Calibri"/>
                </a:rPr>
                <a:t>C</a:t>
              </a:r>
              <a:r>
                <a:rPr lang="en-US" sz="1050" i="1" dirty="0" err="1">
                  <a:solidFill>
                    <a:schemeClr val="dk1"/>
                  </a:solidFill>
                  <a:latin typeface="Fira Sans Medium" panose="020B0604020202020204" charset="0"/>
                  <a:ea typeface="Calibri"/>
                  <a:cs typeface="Calibri"/>
                  <a:sym typeface="Calibri"/>
                </a:rPr>
                <a:t>it</a:t>
              </a:r>
              <a:endParaRPr sz="1050" i="1" dirty="0">
                <a:solidFill>
                  <a:schemeClr val="dk1"/>
                </a:solidFill>
                <a:latin typeface="Fira Sans Medium" panose="020B0604020202020204" charset="0"/>
                <a:ea typeface="Calibri"/>
                <a:cs typeface="Calibri"/>
                <a:sym typeface="Calibri"/>
              </a:endParaRPr>
            </a:p>
          </p:txBody>
        </p:sp>
        <p:sp>
          <p:nvSpPr>
            <p:cNvPr id="198" name="Google Shape;198;p10"/>
            <p:cNvSpPr/>
            <p:nvPr/>
          </p:nvSpPr>
          <p:spPr>
            <a:xfrm>
              <a:off x="5862903" y="838045"/>
              <a:ext cx="2471770" cy="1317022"/>
            </a:xfrm>
            <a:prstGeom prst="roundRect">
              <a:avLst>
                <a:gd name="adj" fmla="val 16667"/>
              </a:avLst>
            </a:prstGeom>
            <a:solidFill>
              <a:schemeClr val="lt1"/>
            </a:solidFill>
            <a:ln w="25400" cap="flat" cmpd="sng">
              <a:solidFill>
                <a:srgbClr val="033779"/>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199" name="Google Shape;199;p10"/>
            <p:cNvSpPr txBox="1"/>
            <p:nvPr/>
          </p:nvSpPr>
          <p:spPr>
            <a:xfrm>
              <a:off x="5927195" y="902337"/>
              <a:ext cx="2343186" cy="1188438"/>
            </a:xfrm>
            <a:prstGeom prst="rect">
              <a:avLst/>
            </a:prstGeom>
            <a:noFill/>
            <a:ln>
              <a:noFill/>
            </a:ln>
          </p:spPr>
          <p:txBody>
            <a:bodyPr spcFirstLastPara="1" wrap="square" lIns="68569" tIns="68569" rIns="68569" bIns="68569" anchor="ctr" anchorCtr="0">
              <a:noAutofit/>
            </a:bodyPr>
            <a:lstStyle/>
            <a:p>
              <a:pPr algn="ctr">
                <a:lnSpc>
                  <a:spcPct val="90000"/>
                </a:lnSpc>
                <a:buClr>
                  <a:schemeClr val="dk1"/>
                </a:buClr>
                <a:buSzPts val="2400"/>
              </a:pPr>
              <a:r>
                <a:rPr lang="en-US" sz="1050" dirty="0" err="1">
                  <a:solidFill>
                    <a:schemeClr val="dk1"/>
                  </a:solidFill>
                  <a:latin typeface="Fira Sans Medium" panose="020B0604020202020204" charset="0"/>
                  <a:ea typeface="Calibri"/>
                  <a:cs typeface="Calibri"/>
                  <a:sym typeface="Calibri"/>
                </a:rPr>
                <a:t>Autore</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pubblica</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su</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oligopoli</a:t>
              </a:r>
              <a:r>
                <a:rPr lang="en-US" sz="1050" dirty="0">
                  <a:solidFill>
                    <a:schemeClr val="dk1"/>
                  </a:solidFill>
                  <a:latin typeface="Fira Sans Medium" panose="020B0604020202020204" charset="0"/>
                  <a:ea typeface="Calibri"/>
                  <a:cs typeface="Calibri"/>
                  <a:sym typeface="Calibri"/>
                </a:rPr>
                <a:t> con alto IF</a:t>
              </a:r>
              <a:endParaRPr sz="1050" dirty="0">
                <a:latin typeface="Fira Sans Medium" panose="020B0604020202020204" charset="0"/>
              </a:endParaRPr>
            </a:p>
          </p:txBody>
        </p:sp>
        <p:sp>
          <p:nvSpPr>
            <p:cNvPr id="200" name="Google Shape;200;p10"/>
            <p:cNvSpPr/>
            <p:nvPr/>
          </p:nvSpPr>
          <p:spPr>
            <a:xfrm>
              <a:off x="6425518" y="3257653"/>
              <a:ext cx="2531369" cy="1431711"/>
            </a:xfrm>
            <a:prstGeom prst="roundRect">
              <a:avLst>
                <a:gd name="adj" fmla="val 16667"/>
              </a:avLst>
            </a:prstGeom>
            <a:solidFill>
              <a:schemeClr val="lt1"/>
            </a:solidFill>
            <a:ln w="25400" cap="flat" cmpd="sng">
              <a:solidFill>
                <a:srgbClr val="033779"/>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01" name="Google Shape;201;p10"/>
            <p:cNvSpPr txBox="1"/>
            <p:nvPr/>
          </p:nvSpPr>
          <p:spPr>
            <a:xfrm>
              <a:off x="6425518" y="3355247"/>
              <a:ext cx="2391589" cy="1291931"/>
            </a:xfrm>
            <a:prstGeom prst="rect">
              <a:avLst/>
            </a:prstGeom>
            <a:noFill/>
            <a:ln>
              <a:noFill/>
            </a:ln>
          </p:spPr>
          <p:txBody>
            <a:bodyPr spcFirstLastPara="1" wrap="square" lIns="68569" tIns="68569" rIns="68569" bIns="68569" anchor="ctr" anchorCtr="0">
              <a:noAutofit/>
            </a:bodyPr>
            <a:lstStyle/>
            <a:p>
              <a:pPr algn="ctr">
                <a:lnSpc>
                  <a:spcPct val="90000"/>
                </a:lnSpc>
                <a:buClr>
                  <a:schemeClr val="dk1"/>
                </a:buClr>
                <a:buSzPts val="2400"/>
              </a:pPr>
              <a:r>
                <a:rPr lang="en-US" sz="1050" dirty="0">
                  <a:solidFill>
                    <a:schemeClr val="dk1"/>
                  </a:solidFill>
                  <a:latin typeface="Fira Sans Medium" panose="020B0604020202020204" charset="0"/>
                  <a:ea typeface="Calibri"/>
                  <a:cs typeface="Calibri"/>
                  <a:sym typeface="Calibri"/>
                </a:rPr>
                <a:t>Peer review </a:t>
              </a:r>
              <a:r>
                <a:rPr lang="en-US" sz="1050" dirty="0" err="1">
                  <a:solidFill>
                    <a:schemeClr val="dk1"/>
                  </a:solidFill>
                  <a:latin typeface="Fira Sans Medium" panose="020B0604020202020204" charset="0"/>
                  <a:ea typeface="Calibri"/>
                  <a:cs typeface="Calibri"/>
                  <a:sym typeface="Calibri"/>
                </a:rPr>
                <a:t>svolta</a:t>
              </a:r>
              <a:r>
                <a:rPr lang="en-US" sz="1050" dirty="0">
                  <a:solidFill>
                    <a:schemeClr val="dk1"/>
                  </a:solidFill>
                  <a:latin typeface="Fira Sans Medium" panose="020B0604020202020204" charset="0"/>
                  <a:ea typeface="Calibri"/>
                  <a:cs typeface="Calibri"/>
                  <a:sym typeface="Calibri"/>
                </a:rPr>
                <a:t> da </a:t>
              </a:r>
              <a:r>
                <a:rPr lang="en-US" sz="1050" dirty="0" err="1">
                  <a:solidFill>
                    <a:schemeClr val="dk1"/>
                  </a:solidFill>
                  <a:latin typeface="Fira Sans Medium" panose="020B0604020202020204" charset="0"/>
                  <a:ea typeface="Calibri"/>
                  <a:cs typeface="Calibri"/>
                  <a:sym typeface="Calibri"/>
                </a:rPr>
                <a:t>scienziati</a:t>
              </a:r>
              <a:r>
                <a:rPr lang="en-US" sz="1050" dirty="0">
                  <a:solidFill>
                    <a:schemeClr val="dk1"/>
                  </a:solidFill>
                  <a:latin typeface="Fira Sans Medium" panose="020B0604020202020204" charset="0"/>
                  <a:ea typeface="Calibri"/>
                  <a:cs typeface="Calibri"/>
                  <a:sym typeface="Calibri"/>
                </a:rPr>
                <a:t> non </a:t>
              </a:r>
              <a:r>
                <a:rPr lang="en-US" sz="1050" dirty="0" err="1">
                  <a:solidFill>
                    <a:schemeClr val="dk1"/>
                  </a:solidFill>
                  <a:latin typeface="Fira Sans Medium" panose="020B0604020202020204" charset="0"/>
                  <a:ea typeface="Calibri"/>
                  <a:cs typeface="Calibri"/>
                  <a:sym typeface="Calibri"/>
                </a:rPr>
                <a:t>retribuiti</a:t>
              </a:r>
              <a:endParaRPr sz="1050" dirty="0">
                <a:solidFill>
                  <a:schemeClr val="dk1"/>
                </a:solidFill>
                <a:latin typeface="Fira Sans Medium" panose="020B0604020202020204" charset="0"/>
                <a:ea typeface="Calibri"/>
                <a:cs typeface="Calibri"/>
                <a:sym typeface="Calibri"/>
              </a:endParaRPr>
            </a:p>
          </p:txBody>
        </p:sp>
        <p:sp>
          <p:nvSpPr>
            <p:cNvPr id="202" name="Google Shape;202;p10"/>
            <p:cNvSpPr/>
            <p:nvPr/>
          </p:nvSpPr>
          <p:spPr>
            <a:xfrm>
              <a:off x="5091787" y="5119247"/>
              <a:ext cx="2276348" cy="1620460"/>
            </a:xfrm>
            <a:prstGeom prst="roundRect">
              <a:avLst>
                <a:gd name="adj" fmla="val 16667"/>
              </a:avLst>
            </a:prstGeom>
            <a:solidFill>
              <a:schemeClr val="lt1"/>
            </a:solidFill>
            <a:ln w="25400" cap="flat" cmpd="sng">
              <a:solidFill>
                <a:srgbClr val="033779"/>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03" name="Google Shape;203;p10"/>
            <p:cNvSpPr txBox="1"/>
            <p:nvPr/>
          </p:nvSpPr>
          <p:spPr>
            <a:xfrm>
              <a:off x="5091787" y="5206194"/>
              <a:ext cx="2189399" cy="1522719"/>
            </a:xfrm>
            <a:prstGeom prst="rect">
              <a:avLst/>
            </a:prstGeom>
            <a:noFill/>
            <a:ln>
              <a:noFill/>
            </a:ln>
          </p:spPr>
          <p:txBody>
            <a:bodyPr spcFirstLastPara="1" wrap="square" lIns="80006" tIns="80006" rIns="80006" bIns="80006" anchor="ctr" anchorCtr="0">
              <a:noAutofit/>
            </a:bodyPr>
            <a:lstStyle/>
            <a:p>
              <a:pPr algn="ctr">
                <a:lnSpc>
                  <a:spcPct val="90000"/>
                </a:lnSpc>
                <a:buClr>
                  <a:schemeClr val="dk1"/>
                </a:buClr>
                <a:buSzPts val="2800"/>
              </a:pPr>
              <a:r>
                <a:rPr lang="en-US" sz="1050" dirty="0" err="1">
                  <a:solidFill>
                    <a:schemeClr val="dk1"/>
                  </a:solidFill>
                  <a:latin typeface="Fira Sans Medium" panose="020B0604020202020204" charset="0"/>
                  <a:ea typeface="Calibri"/>
                  <a:cs typeface="Calibri"/>
                  <a:sym typeface="Calibri"/>
                </a:rPr>
                <a:t>Minimi</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costi</a:t>
              </a:r>
              <a:r>
                <a:rPr lang="en-US" sz="1050" dirty="0">
                  <a:solidFill>
                    <a:schemeClr val="dk1"/>
                  </a:solidFill>
                  <a:latin typeface="Fira Sans Medium" panose="020B0604020202020204" charset="0"/>
                  <a:ea typeface="Calibri"/>
                  <a:cs typeface="Calibri"/>
                  <a:sym typeface="Calibri"/>
                </a:rPr>
                <a:t> di editing (</a:t>
              </a:r>
              <a:r>
                <a:rPr lang="en-US" sz="1050" dirty="0" err="1">
                  <a:solidFill>
                    <a:schemeClr val="dk1"/>
                  </a:solidFill>
                  <a:latin typeface="Fira Sans Medium" panose="020B0604020202020204" charset="0"/>
                  <a:ea typeface="Calibri"/>
                  <a:cs typeface="Calibri"/>
                  <a:sym typeface="Calibri"/>
                </a:rPr>
                <a:t>fanno</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tutto</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gli</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autori</a:t>
              </a:r>
              <a:r>
                <a:rPr lang="en-US" sz="1050" dirty="0">
                  <a:solidFill>
                    <a:schemeClr val="dk1"/>
                  </a:solidFill>
                  <a:latin typeface="Fira Sans Medium" panose="020B0604020202020204" charset="0"/>
                  <a:ea typeface="Calibri"/>
                  <a:cs typeface="Calibri"/>
                  <a:sym typeface="Calibri"/>
                </a:rPr>
                <a:t>)</a:t>
              </a:r>
              <a:endParaRPr sz="900" dirty="0">
                <a:latin typeface="Fira Sans Medium" panose="020B0604020202020204" charset="0"/>
              </a:endParaRPr>
            </a:p>
          </p:txBody>
        </p:sp>
        <p:sp>
          <p:nvSpPr>
            <p:cNvPr id="204" name="Google Shape;204;p10"/>
            <p:cNvSpPr/>
            <p:nvPr/>
          </p:nvSpPr>
          <p:spPr>
            <a:xfrm>
              <a:off x="2161135" y="5132045"/>
              <a:ext cx="2676902" cy="1755535"/>
            </a:xfrm>
            <a:prstGeom prst="roundRect">
              <a:avLst>
                <a:gd name="adj" fmla="val 16667"/>
              </a:avLst>
            </a:prstGeom>
            <a:solidFill>
              <a:schemeClr val="lt1"/>
            </a:solidFill>
            <a:ln w="25400" cap="flat" cmpd="sng">
              <a:solidFill>
                <a:srgbClr val="033779"/>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05" name="Google Shape;205;p10"/>
            <p:cNvSpPr txBox="1"/>
            <p:nvPr/>
          </p:nvSpPr>
          <p:spPr>
            <a:xfrm>
              <a:off x="2246833" y="5217743"/>
              <a:ext cx="2505506" cy="1584139"/>
            </a:xfrm>
            <a:prstGeom prst="rect">
              <a:avLst/>
            </a:prstGeom>
            <a:noFill/>
            <a:ln>
              <a:noFill/>
            </a:ln>
          </p:spPr>
          <p:txBody>
            <a:bodyPr spcFirstLastPara="1" wrap="square" lIns="62850" tIns="62850" rIns="62850" bIns="62850" anchor="ctr" anchorCtr="0">
              <a:noAutofit/>
            </a:bodyPr>
            <a:lstStyle/>
            <a:p>
              <a:pPr algn="ctr">
                <a:lnSpc>
                  <a:spcPct val="90000"/>
                </a:lnSpc>
                <a:buClr>
                  <a:schemeClr val="dk1"/>
                </a:buClr>
                <a:buSzPts val="2200"/>
              </a:pPr>
              <a:r>
                <a:rPr lang="en-US" sz="1050" dirty="0">
                  <a:solidFill>
                    <a:schemeClr val="dk1"/>
                  </a:solidFill>
                  <a:latin typeface="Fira Sans Medium" panose="020B0604020202020204" charset="0"/>
                  <a:ea typeface="Calibri"/>
                  <a:cs typeface="Calibri"/>
                  <a:sym typeface="Calibri"/>
                </a:rPr>
                <a:t>ANVUR </a:t>
              </a:r>
              <a:r>
                <a:rPr lang="en-US" sz="1050" dirty="0" err="1">
                  <a:solidFill>
                    <a:schemeClr val="dk1"/>
                  </a:solidFill>
                  <a:latin typeface="Fira Sans Medium" panose="020B0604020202020204" charset="0"/>
                  <a:ea typeface="Calibri"/>
                  <a:cs typeface="Calibri"/>
                  <a:sym typeface="Calibri"/>
                </a:rPr>
                <a:t>utilizza</a:t>
              </a:r>
              <a:r>
                <a:rPr lang="en-US" sz="1050" dirty="0">
                  <a:solidFill>
                    <a:schemeClr val="dk1"/>
                  </a:solidFill>
                  <a:latin typeface="Fira Sans Medium" panose="020B0604020202020204" charset="0"/>
                  <a:ea typeface="Calibri"/>
                  <a:cs typeface="Calibri"/>
                  <a:sym typeface="Calibri"/>
                </a:rPr>
                <a:t> solo </a:t>
              </a:r>
              <a:r>
                <a:rPr lang="en-US" sz="1050" dirty="0" err="1">
                  <a:solidFill>
                    <a:schemeClr val="dk1"/>
                  </a:solidFill>
                  <a:latin typeface="Fira Sans Medium" panose="020B0604020202020204" charset="0"/>
                  <a:ea typeface="Calibri"/>
                  <a:cs typeface="Calibri"/>
                  <a:sym typeface="Calibri"/>
                </a:rPr>
                <a:t>riviste</a:t>
              </a:r>
              <a:r>
                <a:rPr lang="en-US" sz="1050" dirty="0">
                  <a:solidFill>
                    <a:schemeClr val="dk1"/>
                  </a:solidFill>
                  <a:latin typeface="Fira Sans Medium" panose="020B0604020202020204" charset="0"/>
                  <a:ea typeface="Calibri"/>
                  <a:cs typeface="Calibri"/>
                  <a:sym typeface="Calibri"/>
                </a:rPr>
                <a:t> in database  a </a:t>
              </a:r>
              <a:r>
                <a:rPr lang="en-US" sz="1050" dirty="0" err="1">
                  <a:solidFill>
                    <a:schemeClr val="dk1"/>
                  </a:solidFill>
                  <a:latin typeface="Fira Sans Medium" panose="020B0604020202020204" charset="0"/>
                  <a:ea typeface="Calibri"/>
                  <a:cs typeface="Calibri"/>
                  <a:sym typeface="Calibri"/>
                </a:rPr>
                <a:t>pagamento</a:t>
              </a:r>
              <a:r>
                <a:rPr lang="en-US" sz="1050" dirty="0">
                  <a:solidFill>
                    <a:schemeClr val="dk1"/>
                  </a:solidFill>
                  <a:latin typeface="Fira Sans Medium" panose="020B0604020202020204" charset="0"/>
                  <a:ea typeface="Calibri"/>
                  <a:cs typeface="Calibri"/>
                  <a:sym typeface="Calibri"/>
                </a:rPr>
                <a:t> WOS e SCOPUS. Non </a:t>
              </a:r>
              <a:r>
                <a:rPr lang="en-US" sz="1050" dirty="0" err="1">
                  <a:solidFill>
                    <a:schemeClr val="dk1"/>
                  </a:solidFill>
                  <a:latin typeface="Fira Sans Medium" panose="020B0604020202020204" charset="0"/>
                  <a:ea typeface="Calibri"/>
                  <a:cs typeface="Calibri"/>
                  <a:sym typeface="Calibri"/>
                </a:rPr>
                <a:t>esiste</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una</a:t>
              </a:r>
              <a:r>
                <a:rPr lang="en-US" sz="1050" dirty="0">
                  <a:solidFill>
                    <a:schemeClr val="dk1"/>
                  </a:solidFill>
                  <a:latin typeface="Fira Sans Medium" panose="020B0604020202020204" charset="0"/>
                  <a:ea typeface="Calibri"/>
                  <a:cs typeface="Calibri"/>
                  <a:sym typeface="Calibri"/>
                </a:rPr>
                <a:t> rete </a:t>
              </a:r>
              <a:r>
                <a:rPr lang="en-US" sz="1050" dirty="0" err="1">
                  <a:solidFill>
                    <a:schemeClr val="dk1"/>
                  </a:solidFill>
                  <a:latin typeface="Fira Sans Medium" panose="020B0604020202020204" charset="0"/>
                  <a:ea typeface="Calibri"/>
                  <a:cs typeface="Calibri"/>
                  <a:sym typeface="Calibri"/>
                </a:rPr>
                <a:t>nazionale</a:t>
              </a:r>
              <a:r>
                <a:rPr lang="en-US" sz="1050" dirty="0">
                  <a:solidFill>
                    <a:schemeClr val="dk1"/>
                  </a:solidFill>
                  <a:latin typeface="Fira Sans Medium" panose="020B0604020202020204" charset="0"/>
                  <a:ea typeface="Calibri"/>
                  <a:cs typeface="Calibri"/>
                  <a:sym typeface="Calibri"/>
                </a:rPr>
                <a:t> di </a:t>
              </a:r>
              <a:r>
                <a:rPr lang="en-US" sz="1050" dirty="0" err="1">
                  <a:solidFill>
                    <a:schemeClr val="dk1"/>
                  </a:solidFill>
                  <a:latin typeface="Fira Sans Medium" panose="020B0604020202020204" charset="0"/>
                  <a:ea typeface="Calibri"/>
                  <a:cs typeface="Calibri"/>
                  <a:sym typeface="Calibri"/>
                </a:rPr>
                <a:t>archivi</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della</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ricerca</a:t>
              </a:r>
              <a:r>
                <a:rPr lang="en-US" sz="1050" dirty="0">
                  <a:solidFill>
                    <a:schemeClr val="dk1"/>
                  </a:solidFill>
                  <a:latin typeface="Fira Sans Medium" panose="020B0604020202020204" charset="0"/>
                  <a:ea typeface="Calibri"/>
                  <a:cs typeface="Calibri"/>
                  <a:sym typeface="Calibri"/>
                </a:rPr>
                <a:t>.</a:t>
              </a:r>
              <a:endParaRPr sz="1050" dirty="0">
                <a:latin typeface="Fira Sans Medium" panose="020B0604020202020204" charset="0"/>
              </a:endParaRPr>
            </a:p>
          </p:txBody>
        </p:sp>
        <p:sp>
          <p:nvSpPr>
            <p:cNvPr id="206" name="Google Shape;206;p10"/>
            <p:cNvSpPr/>
            <p:nvPr/>
          </p:nvSpPr>
          <p:spPr>
            <a:xfrm>
              <a:off x="529584" y="3163547"/>
              <a:ext cx="2736413" cy="1675355"/>
            </a:xfrm>
            <a:prstGeom prst="roundRect">
              <a:avLst>
                <a:gd name="adj" fmla="val 16667"/>
              </a:avLst>
            </a:prstGeom>
            <a:solidFill>
              <a:schemeClr val="lt1"/>
            </a:solidFill>
            <a:ln w="25400" cap="flat" cmpd="sng">
              <a:solidFill>
                <a:srgbClr val="033779"/>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07" name="Google Shape;207;p10"/>
            <p:cNvSpPr txBox="1"/>
            <p:nvPr/>
          </p:nvSpPr>
          <p:spPr>
            <a:xfrm>
              <a:off x="611368" y="3245331"/>
              <a:ext cx="2572845" cy="1511787"/>
            </a:xfrm>
            <a:prstGeom prst="rect">
              <a:avLst/>
            </a:prstGeom>
            <a:noFill/>
            <a:ln>
              <a:noFill/>
            </a:ln>
          </p:spPr>
          <p:txBody>
            <a:bodyPr spcFirstLastPara="1" wrap="square" lIns="68569" tIns="68569" rIns="68569" bIns="68569" anchor="ctr" anchorCtr="0">
              <a:noAutofit/>
            </a:bodyPr>
            <a:lstStyle/>
            <a:p>
              <a:pPr algn="ctr">
                <a:lnSpc>
                  <a:spcPct val="90000"/>
                </a:lnSpc>
                <a:buClr>
                  <a:schemeClr val="dk1"/>
                </a:buClr>
                <a:buSzPts val="2400"/>
              </a:pPr>
              <a:r>
                <a:rPr lang="en-US" sz="1050" dirty="0" err="1">
                  <a:solidFill>
                    <a:schemeClr val="dk1"/>
                  </a:solidFill>
                  <a:latin typeface="Fira Sans Medium" panose="020B0604020202020204" charset="0"/>
                  <a:ea typeface="Calibri"/>
                  <a:cs typeface="Calibri"/>
                  <a:sym typeface="Calibri"/>
                </a:rPr>
                <a:t>impossibile</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che</a:t>
              </a:r>
              <a:r>
                <a:rPr lang="en-US" sz="1050" dirty="0">
                  <a:solidFill>
                    <a:schemeClr val="dk1"/>
                  </a:solidFill>
                  <a:latin typeface="Fira Sans Medium" panose="020B0604020202020204" charset="0"/>
                  <a:ea typeface="Calibri"/>
                  <a:cs typeface="Calibri"/>
                  <a:sym typeface="Calibri"/>
                </a:rPr>
                <a:t> una </a:t>
              </a:r>
              <a:r>
                <a:rPr lang="en-US" sz="1050" dirty="0" err="1">
                  <a:solidFill>
                    <a:schemeClr val="dk1"/>
                  </a:solidFill>
                  <a:latin typeface="Fira Sans Medium" panose="020B0604020202020204" charset="0"/>
                  <a:ea typeface="Calibri"/>
                  <a:cs typeface="Calibri"/>
                  <a:sym typeface="Calibri"/>
                </a:rPr>
                <a:t>nuova</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rivista</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aumenti</a:t>
              </a:r>
              <a:r>
                <a:rPr lang="en-US" sz="1050" dirty="0">
                  <a:solidFill>
                    <a:schemeClr val="dk1"/>
                  </a:solidFill>
                  <a:latin typeface="Fira Sans Medium" panose="020B0604020202020204" charset="0"/>
                  <a:ea typeface="Calibri"/>
                  <a:cs typeface="Calibri"/>
                  <a:sym typeface="Calibri"/>
                </a:rPr>
                <a:t> il </a:t>
              </a:r>
              <a:r>
                <a:rPr lang="en-US" sz="1050" dirty="0" err="1">
                  <a:solidFill>
                    <a:schemeClr val="dk1"/>
                  </a:solidFill>
                  <a:latin typeface="Fira Sans Medium" panose="020B0604020202020204" charset="0"/>
                  <a:ea typeface="Calibri"/>
                  <a:cs typeface="Calibri"/>
                  <a:sym typeface="Calibri"/>
                </a:rPr>
                <a:t>suo</a:t>
              </a:r>
              <a:r>
                <a:rPr lang="en-US" sz="1050" dirty="0">
                  <a:solidFill>
                    <a:schemeClr val="dk1"/>
                  </a:solidFill>
                  <a:latin typeface="Fira Sans Medium" panose="020B0604020202020204" charset="0"/>
                  <a:ea typeface="Calibri"/>
                  <a:cs typeface="Calibri"/>
                  <a:sym typeface="Calibri"/>
                </a:rPr>
                <a:t> IF prima di </a:t>
              </a:r>
              <a:r>
                <a:rPr lang="en-US" sz="1050" dirty="0" err="1">
                  <a:solidFill>
                    <a:schemeClr val="dk1"/>
                  </a:solidFill>
                  <a:latin typeface="Fira Sans Medium" panose="020B0604020202020204" charset="0"/>
                  <a:ea typeface="Calibri"/>
                  <a:cs typeface="Calibri"/>
                  <a:sym typeface="Calibri"/>
                </a:rPr>
                <a:t>alcuni</a:t>
              </a:r>
              <a:r>
                <a:rPr lang="en-US" sz="1050" dirty="0">
                  <a:solidFill>
                    <a:schemeClr val="dk1"/>
                  </a:solidFill>
                  <a:latin typeface="Fira Sans Medium" panose="020B0604020202020204" charset="0"/>
                  <a:ea typeface="Calibri"/>
                  <a:cs typeface="Calibri"/>
                  <a:sym typeface="Calibri"/>
                </a:rPr>
                <a:t> anni</a:t>
              </a:r>
              <a:endParaRPr sz="1050" dirty="0">
                <a:solidFill>
                  <a:schemeClr val="dk1"/>
                </a:solidFill>
                <a:latin typeface="Fira Sans Medium" panose="020B0604020202020204" charset="0"/>
                <a:ea typeface="Calibri"/>
                <a:cs typeface="Calibri"/>
                <a:sym typeface="Calibri"/>
              </a:endParaRPr>
            </a:p>
          </p:txBody>
        </p:sp>
        <p:sp>
          <p:nvSpPr>
            <p:cNvPr id="208" name="Google Shape;208;p10"/>
            <p:cNvSpPr/>
            <p:nvPr/>
          </p:nvSpPr>
          <p:spPr>
            <a:xfrm>
              <a:off x="973419" y="586104"/>
              <a:ext cx="2636510" cy="1851724"/>
            </a:xfrm>
            <a:prstGeom prst="roundRect">
              <a:avLst>
                <a:gd name="adj" fmla="val 16667"/>
              </a:avLst>
            </a:prstGeom>
            <a:solidFill>
              <a:schemeClr val="lt1"/>
            </a:solidFill>
            <a:ln w="25400" cap="flat" cmpd="sng">
              <a:solidFill>
                <a:srgbClr val="033779"/>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209" name="Google Shape;209;p10"/>
            <p:cNvSpPr txBox="1"/>
            <p:nvPr/>
          </p:nvSpPr>
          <p:spPr>
            <a:xfrm>
              <a:off x="1052959" y="824901"/>
              <a:ext cx="2477430" cy="1470305"/>
            </a:xfrm>
            <a:prstGeom prst="rect">
              <a:avLst/>
            </a:prstGeom>
            <a:noFill/>
            <a:ln>
              <a:noFill/>
            </a:ln>
          </p:spPr>
          <p:txBody>
            <a:bodyPr spcFirstLastPara="1" wrap="square" lIns="57150" tIns="57150" rIns="57150" bIns="57150" anchor="ctr" anchorCtr="0">
              <a:noAutofit/>
            </a:bodyPr>
            <a:lstStyle/>
            <a:p>
              <a:pPr algn="ctr">
                <a:lnSpc>
                  <a:spcPct val="90000"/>
                </a:lnSpc>
                <a:buClr>
                  <a:schemeClr val="dk1"/>
                </a:buClr>
                <a:buSzPts val="2000"/>
              </a:pPr>
              <a:r>
                <a:rPr lang="en-US" sz="1050" dirty="0" err="1">
                  <a:solidFill>
                    <a:schemeClr val="dk1"/>
                  </a:solidFill>
                  <a:latin typeface="Fira Sans Medium" panose="020B0604020202020204" charset="0"/>
                  <a:ea typeface="Calibri"/>
                  <a:cs typeface="Calibri"/>
                  <a:sym typeface="Calibri"/>
                </a:rPr>
                <a:t>Legge</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sul</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diritto</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d’autore</a:t>
              </a:r>
              <a:r>
                <a:rPr lang="en-US" sz="1050" dirty="0">
                  <a:solidFill>
                    <a:schemeClr val="dk1"/>
                  </a:solidFill>
                  <a:latin typeface="Fira Sans Medium" panose="020B0604020202020204" charset="0"/>
                  <a:ea typeface="Calibri"/>
                  <a:cs typeface="Calibri"/>
                  <a:sym typeface="Calibri"/>
                </a:rPr>
                <a:t> non </a:t>
              </a:r>
              <a:r>
                <a:rPr lang="en-US" sz="1050" dirty="0" err="1">
                  <a:solidFill>
                    <a:schemeClr val="dk1"/>
                  </a:solidFill>
                  <a:latin typeface="Fira Sans Medium" panose="020B0604020202020204" charset="0"/>
                  <a:ea typeface="Calibri"/>
                  <a:cs typeface="Calibri"/>
                  <a:sym typeface="Calibri"/>
                </a:rPr>
                <a:t>permette</a:t>
              </a:r>
              <a:r>
                <a:rPr lang="en-US" sz="1050" dirty="0">
                  <a:solidFill>
                    <a:schemeClr val="dk1"/>
                  </a:solidFill>
                  <a:latin typeface="Fira Sans Medium" panose="020B0604020202020204" charset="0"/>
                  <a:ea typeface="Calibri"/>
                  <a:cs typeface="Calibri"/>
                  <a:sym typeface="Calibri"/>
                </a:rPr>
                <a:t> </a:t>
              </a:r>
              <a:r>
                <a:rPr lang="en-US" sz="1050" dirty="0" err="1">
                  <a:solidFill>
                    <a:schemeClr val="dk1"/>
                  </a:solidFill>
                  <a:latin typeface="Fira Sans Medium" panose="020B0604020202020204" charset="0"/>
                  <a:ea typeface="Calibri"/>
                  <a:cs typeface="Calibri"/>
                  <a:sym typeface="Calibri"/>
                </a:rPr>
                <a:t>diffusione</a:t>
              </a:r>
              <a:r>
                <a:rPr lang="en-US" sz="1050" dirty="0">
                  <a:solidFill>
                    <a:schemeClr val="dk1"/>
                  </a:solidFill>
                  <a:latin typeface="Fira Sans Medium" panose="020B0604020202020204" charset="0"/>
                  <a:ea typeface="Calibri"/>
                  <a:cs typeface="Calibri"/>
                  <a:sym typeface="Calibri"/>
                </a:rPr>
                <a:t> libera della </a:t>
              </a:r>
              <a:r>
                <a:rPr lang="en-US" sz="1050" dirty="0" err="1">
                  <a:solidFill>
                    <a:schemeClr val="dk1"/>
                  </a:solidFill>
                  <a:latin typeface="Fira Sans Medium" panose="020B0604020202020204" charset="0"/>
                  <a:ea typeface="Calibri"/>
                  <a:cs typeface="Calibri"/>
                  <a:sym typeface="Calibri"/>
                </a:rPr>
                <a:t>versione</a:t>
              </a:r>
              <a:r>
                <a:rPr lang="en-US" sz="1050" dirty="0">
                  <a:solidFill>
                    <a:schemeClr val="dk1"/>
                  </a:solidFill>
                  <a:latin typeface="Fira Sans Medium" panose="020B0604020202020204" charset="0"/>
                  <a:ea typeface="Calibri"/>
                  <a:cs typeface="Calibri"/>
                  <a:sym typeface="Calibri"/>
                </a:rPr>
                <a:t> post-peer review (AAM)</a:t>
              </a:r>
              <a:endParaRPr sz="1200" dirty="0">
                <a:latin typeface="Fira Sans Medium" panose="020B0604020202020204" charset="0"/>
              </a:endParaRPr>
            </a:p>
          </p:txBody>
        </p:sp>
      </p:grpSp>
      <p:sp>
        <p:nvSpPr>
          <p:cNvPr id="2" name="TextBox 1">
            <a:extLst>
              <a:ext uri="{FF2B5EF4-FFF2-40B4-BE49-F238E27FC236}">
                <a16:creationId xmlns:a16="http://schemas.microsoft.com/office/drawing/2014/main" id="{8C0B307A-8D6E-2E43-8856-131C94D46F8E}"/>
              </a:ext>
            </a:extLst>
          </p:cNvPr>
          <p:cNvSpPr txBox="1"/>
          <p:nvPr/>
        </p:nvSpPr>
        <p:spPr>
          <a:xfrm>
            <a:off x="679694" y="5162420"/>
            <a:ext cx="2438408" cy="611706"/>
          </a:xfrm>
          <a:prstGeom prst="rect">
            <a:avLst/>
          </a:prstGeom>
          <a:noFill/>
        </p:spPr>
        <p:txBody>
          <a:bodyPr wrap="square" rtlCol="0">
            <a:spAutoFit/>
          </a:bodyPr>
          <a:lstStyle/>
          <a:p>
            <a:r>
              <a:rPr lang="en-IT" sz="675" i="1" dirty="0">
                <a:solidFill>
                  <a:srgbClr val="FFFF00"/>
                </a:solidFill>
                <a:latin typeface="Fira Sans Medium" panose="020B0604020202020204" charset="0"/>
              </a:rPr>
              <a:t>Abilitazione Scientifica Nazionale</a:t>
            </a:r>
          </a:p>
          <a:p>
            <a:r>
              <a:rPr lang="en-IT" sz="675" i="1" dirty="0">
                <a:solidFill>
                  <a:srgbClr val="FFFF00"/>
                </a:solidFill>
                <a:latin typeface="Fira Sans Medium" panose="020B0604020202020204" charset="0"/>
              </a:rPr>
              <a:t>Valutazione della Qualità della Ricerca</a:t>
            </a:r>
          </a:p>
          <a:p>
            <a:r>
              <a:rPr lang="en-IT" sz="675" i="1" dirty="0">
                <a:solidFill>
                  <a:srgbClr val="FFFF00"/>
                </a:solidFill>
                <a:latin typeface="Fira Sans Medium" panose="020B0604020202020204" charset="0"/>
              </a:rPr>
              <a:t>Impact Factor</a:t>
            </a:r>
          </a:p>
          <a:p>
            <a:r>
              <a:rPr lang="en-IT" sz="675" i="1" dirty="0">
                <a:solidFill>
                  <a:srgbClr val="FFFF00"/>
                </a:solidFill>
                <a:latin typeface="Fira Sans Medium" panose="020B0604020202020204" charset="0"/>
              </a:rPr>
              <a:t>Web Of Science database (Clarivate)</a:t>
            </a:r>
          </a:p>
          <a:p>
            <a:r>
              <a:rPr lang="en-IT" sz="675" i="1" dirty="0">
                <a:solidFill>
                  <a:srgbClr val="FFFF00"/>
                </a:solidFill>
                <a:latin typeface="Fira Sans Medium" panose="020B0604020202020204" charset="0"/>
              </a:rPr>
              <a:t>SCOPUS database (Elsevier)</a:t>
            </a:r>
          </a:p>
        </p:txBody>
      </p:sp>
      <p:sp>
        <p:nvSpPr>
          <p:cNvPr id="3" name="Footer Placeholder 2">
            <a:extLst>
              <a:ext uri="{FF2B5EF4-FFF2-40B4-BE49-F238E27FC236}">
                <a16:creationId xmlns:a16="http://schemas.microsoft.com/office/drawing/2014/main" id="{1B0937A8-85DC-0641-8964-1A3E80068CBE}"/>
              </a:ext>
            </a:extLst>
          </p:cNvPr>
          <p:cNvSpPr>
            <a:spLocks noGrp="1"/>
          </p:cNvSpPr>
          <p:nvPr>
            <p:ph type="ftr" idx="11"/>
          </p:nvPr>
        </p:nvSpPr>
        <p:spPr/>
        <p:txBody>
          <a:bodyPr/>
          <a:lstStyle/>
          <a:p>
            <a:r>
              <a:rPr lang="en-GB"/>
              <a:t>S.Bianco e L.Patrizii, Scienza Aperta e politiche INFN: vademecum   - Riunione CSN3 ai  Laboratori Nazionali di Frascati 20230217   DOI:   10.15161/oar.it/76939</a:t>
            </a:r>
            <a:endParaRPr lang="en-GB" dirty="0"/>
          </a:p>
        </p:txBody>
      </p:sp>
      <p:sp>
        <p:nvSpPr>
          <p:cNvPr id="4" name="Slide Number Placeholder 3">
            <a:extLst>
              <a:ext uri="{FF2B5EF4-FFF2-40B4-BE49-F238E27FC236}">
                <a16:creationId xmlns:a16="http://schemas.microsoft.com/office/drawing/2014/main" id="{6737C4F8-A3C8-514F-91A8-AD2D6C743638}"/>
              </a:ext>
            </a:extLst>
          </p:cNvPr>
          <p:cNvSpPr>
            <a:spLocks noGrp="1"/>
          </p:cNvSpPr>
          <p:nvPr>
            <p:ph type="sldNum" idx="12"/>
          </p:nvPr>
        </p:nvSpPr>
        <p:spPr/>
        <p:txBody>
          <a:bodyPr/>
          <a:lstStyle/>
          <a:p>
            <a:pPr algn="ctr"/>
            <a:fld id="{00000000-1234-1234-1234-123412341234}" type="slidenum">
              <a:rPr lang="en-US" smtClean="0"/>
              <a:pPr algn="ctr"/>
              <a:t>9</a:t>
            </a:fld>
            <a:endParaRPr lang="en-US"/>
          </a:p>
        </p:txBody>
      </p:sp>
      <p:sp>
        <p:nvSpPr>
          <p:cNvPr id="6" name="Cloud Callout 5">
            <a:extLst>
              <a:ext uri="{FF2B5EF4-FFF2-40B4-BE49-F238E27FC236}">
                <a16:creationId xmlns:a16="http://schemas.microsoft.com/office/drawing/2014/main" id="{B8C3F16B-FCBC-6D49-8423-C9194DAEB654}"/>
              </a:ext>
            </a:extLst>
          </p:cNvPr>
          <p:cNvSpPr/>
          <p:nvPr/>
        </p:nvSpPr>
        <p:spPr>
          <a:xfrm>
            <a:off x="92882" y="1042185"/>
            <a:ext cx="1404291" cy="14509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O</a:t>
            </a:r>
            <a:r>
              <a:rPr lang="en-IT" sz="1050" dirty="0"/>
              <a:t>pendata / FAIR/ etc</a:t>
            </a:r>
          </a:p>
        </p:txBody>
      </p:sp>
    </p:spTree>
    <p:extLst>
      <p:ext uri="{BB962C8B-B14F-4D97-AF65-F5344CB8AC3E}">
        <p14:creationId xmlns:p14="http://schemas.microsoft.com/office/powerpoint/2010/main" val="430147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OAlition S Content Slides 1">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2">
      <a:majorFont>
        <a:latin typeface="HelveticaNeueLT Std Med Cn"/>
        <a:ea typeface=""/>
        <a:cs typeface="Arial"/>
      </a:majorFont>
      <a:minorFont>
        <a:latin typeface="HelveticaNeueLT Std Lt"/>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C9913BCB-368B-4112-B5F7-334165BCAEE8}"/>
    </a:ext>
  </a:extLst>
</a:theme>
</file>

<file path=ppt/theme/theme3.xml><?xml version="1.0" encoding="utf-8"?>
<a:theme xmlns:a="http://schemas.openxmlformats.org/drawingml/2006/main" name="1_cOAlition S Content Slides 1">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2">
      <a:majorFont>
        <a:latin typeface="HelveticaNeueLT Std Med Cn"/>
        <a:ea typeface=""/>
        <a:cs typeface="Arial"/>
      </a:majorFont>
      <a:minorFont>
        <a:latin typeface="HelveticaNeueLT Std Lt"/>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C9913BCB-368B-4112-B5F7-334165BCAEE8}"/>
    </a:ext>
  </a:extLst>
</a:theme>
</file>

<file path=ppt/theme/theme4.xml><?xml version="1.0" encoding="utf-8"?>
<a:theme xmlns:a="http://schemas.openxmlformats.org/drawingml/2006/main" name="2_cOAlition S Content Slides 1">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2">
      <a:majorFont>
        <a:latin typeface="HelveticaNeueLT Std Med Cn"/>
        <a:ea typeface=""/>
        <a:cs typeface="Arial"/>
      </a:majorFont>
      <a:minorFont>
        <a:latin typeface="HelveticaNeueLT Std Lt"/>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C9913BCB-368B-4112-B5F7-334165BCAEE8}"/>
    </a:ext>
  </a:extLst>
</a:theme>
</file>

<file path=ppt/theme/theme5.xml><?xml version="1.0" encoding="utf-8"?>
<a:theme xmlns:a="http://schemas.openxmlformats.org/drawingml/2006/main" name="3_cOAlition S Content Slides 1">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2">
      <a:majorFont>
        <a:latin typeface="HelveticaNeueLT Std Med Cn"/>
        <a:ea typeface=""/>
        <a:cs typeface="Arial"/>
      </a:majorFont>
      <a:minorFont>
        <a:latin typeface="HelveticaNeueLT Std Lt"/>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C9913BCB-368B-4112-B5F7-334165BCAEE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22508</TotalTime>
  <Words>4809</Words>
  <Application>Microsoft Macintosh PowerPoint</Application>
  <PresentationFormat>On-screen Show (4:3)</PresentationFormat>
  <Paragraphs>464</Paragraphs>
  <Slides>39</Slides>
  <Notes>15</Notes>
  <HiddenSlides>0</HiddenSlides>
  <MMClips>0</MMClips>
  <ScaleCrop>false</ScaleCrop>
  <HeadingPairs>
    <vt:vector size="6" baseType="variant">
      <vt:variant>
        <vt:lpstr>Fonts Used</vt:lpstr>
      </vt:variant>
      <vt:variant>
        <vt:i4>23</vt:i4>
      </vt:variant>
      <vt:variant>
        <vt:lpstr>Theme</vt:lpstr>
      </vt:variant>
      <vt:variant>
        <vt:i4>5</vt:i4>
      </vt:variant>
      <vt:variant>
        <vt:lpstr>Slide Titles</vt:lpstr>
      </vt:variant>
      <vt:variant>
        <vt:i4>39</vt:i4>
      </vt:variant>
    </vt:vector>
  </HeadingPairs>
  <TitlesOfParts>
    <vt:vector size="67" baseType="lpstr">
      <vt:lpstr>Exo</vt:lpstr>
      <vt:lpstr>GOTHAM-BOOK</vt:lpstr>
      <vt:lpstr>HelveticaNeueLT Std Lt</vt:lpstr>
      <vt:lpstr>HelveticaNeueLT Std Med Cn</vt:lpstr>
      <vt:lpstr>TimesNewRomanPSMT</vt:lpstr>
      <vt:lpstr>Arial</vt:lpstr>
      <vt:lpstr>Arial</vt:lpstr>
      <vt:lpstr>Avenir</vt:lpstr>
      <vt:lpstr>Avenir Black</vt:lpstr>
      <vt:lpstr>Avenir Book</vt:lpstr>
      <vt:lpstr>Avenir Medium</vt:lpstr>
      <vt:lpstr>Calibri</vt:lpstr>
      <vt:lpstr>Cambria</vt:lpstr>
      <vt:lpstr>Courier New</vt:lpstr>
      <vt:lpstr>Fira Sans</vt:lpstr>
      <vt:lpstr>Fira Sans Medium</vt:lpstr>
      <vt:lpstr>Helvetica</vt:lpstr>
      <vt:lpstr>Lato</vt:lpstr>
      <vt:lpstr>Optima</vt:lpstr>
      <vt:lpstr>Roboto Light</vt:lpstr>
      <vt:lpstr>Roboto Slab</vt:lpstr>
      <vt:lpstr>Source Sans Pro</vt:lpstr>
      <vt:lpstr>Wingdings</vt:lpstr>
      <vt:lpstr>Adjacency</vt:lpstr>
      <vt:lpstr>cOAlition S Content Slides 1</vt:lpstr>
      <vt:lpstr>1_cOAlition S Content Slides 1</vt:lpstr>
      <vt:lpstr>2_cOAlition S Content Slides 1</vt:lpstr>
      <vt:lpstr>3_cOAlition S Content Slides 1</vt:lpstr>
      <vt:lpstr>Scienza Aperta e politiche INFN: vademecum</vt:lpstr>
      <vt:lpstr>PowerPoint Presentation</vt:lpstr>
      <vt:lpstr>PowerPoint Presentation</vt:lpstr>
      <vt:lpstr>PowerPoint Presentation</vt:lpstr>
      <vt:lpstr>Impact Factor</vt:lpstr>
      <vt:lpstr>Nasce il movimento Open Access</vt:lpstr>
      <vt:lpstr>PowerPoint Presentation</vt:lpstr>
      <vt:lpstr>PowerPoint Presentation</vt:lpstr>
      <vt:lpstr>Il circolo vizioso, OGGI</vt:lpstr>
      <vt:lpstr>Il modello paga-per-pubblicare (goldOA) nasce in reazione al modello degli abbonamenti  In teoria esso è un mercato meno rigido</vt:lpstr>
      <vt:lpstr>PowerPoint Presentation</vt:lpstr>
      <vt:lpstr>PowerPoint Presentation</vt:lpstr>
      <vt:lpstr>PowerPoint Presentation</vt:lpstr>
      <vt:lpstr>Infn e Open Access e Open Science</vt:lpstr>
      <vt:lpstr>PowerPoint Presentation</vt:lpstr>
      <vt:lpstr>Strumenti per l’OS</vt:lpstr>
      <vt:lpstr>FAIR data</vt:lpstr>
      <vt:lpstr>openaccessrepository.it (OAR) Try it, free DOI when depositing your content Curated by Frascati Lab library, maintained by INFN Catania</vt:lpstr>
      <vt:lpstr> A cosa serve una policy  </vt:lpstr>
      <vt:lpstr>PowerPoint Presentation</vt:lpstr>
      <vt:lpstr>PowerPoint Presentation</vt:lpstr>
      <vt:lpstr>Open Science Do’s and Dont’s for scientists I </vt:lpstr>
      <vt:lpstr>Open Science Do’s and Dont’s for scientists II </vt:lpstr>
      <vt:lpstr>Cosa sta succedendo (2023)</vt:lpstr>
      <vt:lpstr>Open Science Networking un approccio bottom-up</vt:lpstr>
      <vt:lpstr>PowerPoint Presentation</vt:lpstr>
      <vt:lpstr>Come pubblicare nel 2023  Una bozza collaborativa rivolta  a tutta la nostra comunità</vt:lpstr>
      <vt:lpstr>Conclusioni</vt:lpstr>
      <vt:lpstr>Resources</vt:lpstr>
      <vt:lpstr>PowerPoint Presentation</vt:lpstr>
      <vt:lpstr>altro</vt:lpstr>
      <vt:lpstr>Open Science Do’s and Dont’s for scientists I </vt:lpstr>
      <vt:lpstr>PowerPoint Presentation</vt:lpstr>
      <vt:lpstr>Open Science Do’s and Dont’s for scientists III </vt:lpstr>
      <vt:lpstr>Open Science Do’s and Dont’s for scientists IV </vt:lpstr>
      <vt:lpstr>PowerPoint Presentation</vt:lpstr>
      <vt:lpstr>VQR 2015-2019  richiesta esplicita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INFN Ist. Nazionale di Fisica Nucleare</dc:creator>
  <cp:lastModifiedBy>Microsoft Office User</cp:lastModifiedBy>
  <cp:revision>795</cp:revision>
  <cp:lastPrinted>2019-03-04T07:43:03Z</cp:lastPrinted>
  <dcterms:created xsi:type="dcterms:W3CDTF">2018-09-29T15:32:17Z</dcterms:created>
  <dcterms:modified xsi:type="dcterms:W3CDTF">2023-02-17T09:21:42Z</dcterms:modified>
</cp:coreProperties>
</file>