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91912-08F1-4C1C-89E4-8114729761F8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71D5B-F1FD-43FD-B0FB-20B430D36C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34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B969-1938-4CAD-9194-607F3D45F06B}" type="datetime1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35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5017-7C55-4CB9-8EE4-0DE736409F95}" type="datetime1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74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28A3-07A1-43C7-BD89-BBCF67C31A57}" type="datetime1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30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A535-6680-4B29-9EFD-CB5153F9FCA2}" type="datetime1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54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4A2-0D2F-4D19-ADB5-18CE781ECBA7}" type="datetime1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08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9C8-7363-4C35-8A07-E61E50C2D75E}" type="datetime1">
              <a:rPr lang="it-IT" smtClean="0"/>
              <a:t>04/12/2023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3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D159-08FF-4421-9B82-B8BCF280222A}" type="datetime1">
              <a:rPr lang="it-IT" smtClean="0"/>
              <a:t>04/12/2023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70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11C-3966-4770-B984-42E0431D2E55}" type="datetime1">
              <a:rPr lang="it-IT" smtClean="0"/>
              <a:t>04/12/2023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40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3814-9D86-4E89-838B-69231979568F}" type="datetime1">
              <a:rPr lang="it-IT" smtClean="0"/>
              <a:t>04/12/2023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94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6332-1A54-4EB5-B3B2-E9875B81B923}" type="datetime1">
              <a:rPr lang="it-IT" smtClean="0"/>
              <a:t>04/12/2023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04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0A40-2070-421D-9084-DBC5BAA7BCEA}" type="datetime1">
              <a:rPr lang="it-IT" smtClean="0"/>
              <a:t>04/12/2023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49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702E-738D-4A2F-9FFD-611DCF0C520C}" type="datetime1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1CC9-A337-415F-9A5B-D7F381E81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9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2870" y="-1857750"/>
            <a:ext cx="9144000" cy="2387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SERVIZIO MECCANICA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07869" y="506132"/>
            <a:ext cx="9144000" cy="1510289"/>
          </a:xfrm>
        </p:spPr>
        <p:txBody>
          <a:bodyPr/>
          <a:lstStyle/>
          <a:p>
            <a:r>
              <a:rPr lang="it-IT" dirty="0" smtClean="0"/>
              <a:t>Giuseppe Pileggi </a:t>
            </a:r>
          </a:p>
          <a:p>
            <a:r>
              <a:rPr lang="it-IT" sz="1800" dirty="0" smtClean="0"/>
              <a:t>Attività 2023</a:t>
            </a:r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61934" y="1307231"/>
            <a:ext cx="369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ATLAS 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928" y="1785588"/>
            <a:ext cx="403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Realizzazione di un supporto in fibra di carbonio per il test dei cavi e connettori a bassa temperatura: il lavoro ha richiesto la progettazione e la realizzazione di attrezzature per la fresatura e l’incollaggio delle parti .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61" y="1583650"/>
            <a:ext cx="2880000" cy="21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18" y="1785588"/>
            <a:ext cx="2400000" cy="180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4" y="1802860"/>
            <a:ext cx="2400000" cy="180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8928" y="4172970"/>
            <a:ext cx="660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Progettazione e realizzazione di un’attrezzatura per foratura e filettatura delle camere di Atlas NSW per alloggiamento di precisione dell’elettronica a bordo di queste: le camere si trovano nello stand di Atlas al capannone Gran Sasso e saranno utilizzate per didattica.</a:t>
            </a:r>
          </a:p>
          <a:p>
            <a:r>
              <a:rPr lang="it-IT" sz="1200" dirty="0" smtClean="0"/>
              <a:t>A contorno di questo lavoro è stato necessario costruire una linea di aria pulita ed un</a:t>
            </a:r>
          </a:p>
          <a:p>
            <a:r>
              <a:rPr lang="it-IT" sz="1200" dirty="0"/>
              <a:t>s</a:t>
            </a:r>
            <a:r>
              <a:rPr lang="it-IT" sz="1200" dirty="0" smtClean="0"/>
              <a:t>istema di controllo di pressione e portata della stessa.</a:t>
            </a:r>
          </a:p>
          <a:p>
            <a:endParaRPr lang="it-IT" sz="1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18" y="4380303"/>
            <a:ext cx="2880000" cy="216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16" y="4698000"/>
            <a:ext cx="1620000" cy="216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84" y="4998329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84" y="533400"/>
            <a:ext cx="1890000" cy="252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2600" y="533400"/>
            <a:ext cx="3293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Realizzazione di un contenitore coibentato per test termici Atlas ITK: per la sua lavorazione è stato necessario progettare e realizzare un’attrezzatura di supporto per le operazioni di fresatura.</a:t>
            </a:r>
            <a:endParaRPr lang="it-IT" sz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84" y="289063"/>
            <a:ext cx="3360000" cy="252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801533"/>
            <a:ext cx="3360000" cy="252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097867" y="4157133"/>
            <a:ext cx="480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Realizzazione di un </a:t>
            </a:r>
            <a:r>
              <a:rPr lang="it-IT" sz="1200" dirty="0" err="1" smtClean="0"/>
              <a:t>rack</a:t>
            </a:r>
            <a:r>
              <a:rPr lang="it-IT" sz="1200" dirty="0" smtClean="0"/>
              <a:t> schermato per Atlas NSW utilizzato presso il CERN.</a:t>
            </a:r>
            <a:endParaRPr lang="it-IT" sz="1200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561B-A8B2-43B8-8007-933A12736308}" type="datetime1">
              <a:rPr lang="it-IT" smtClean="0"/>
              <a:t>04/12/2023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17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7400" y="575733"/>
            <a:ext cx="9178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</a:t>
            </a:r>
            <a:r>
              <a:rPr lang="it-IT" sz="1200" dirty="0" smtClean="0"/>
              <a:t>ontaggio della struttura di base dell’attrezzatura di assemblaggio dell’ITK di Atlas nella camera pulita del capannone Gran Sasso in allestimento.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99066"/>
            <a:ext cx="3360000" cy="252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6" y="999066"/>
            <a:ext cx="3360000" cy="252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58843" y="4072467"/>
            <a:ext cx="114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LAB-COLD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4013" y="5465742"/>
            <a:ext cx="3886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Realizzazione di piccole parti meccaniche e loro montaggio.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10" y="4698000"/>
            <a:ext cx="2880000" cy="21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08" y="4704434"/>
            <a:ext cx="2880000" cy="216000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8AF-D79D-40B4-8423-487E3F7B8DDB}" type="datetime1">
              <a:rPr lang="it-IT" smtClean="0"/>
              <a:t>04/12/2023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62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91915" y="4713079"/>
            <a:ext cx="80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RDFCC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9020" y="5384487"/>
            <a:ext cx="3677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Esecuzione di piccole lavorazioni meccaniche in officina.</a:t>
            </a:r>
            <a:endParaRPr lang="it-IT" sz="1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5503-A842-40B5-BBF7-DDD7DCF57588}" type="datetime1">
              <a:rPr lang="it-IT" smtClean="0"/>
              <a:t>04/12/2023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4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00" y="1483784"/>
            <a:ext cx="1890000" cy="252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24" y="648393"/>
            <a:ext cx="3360000" cy="252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2466" y="1483784"/>
            <a:ext cx="4730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Progettazione e realizzazione di un supporto per criogenia per il Lab-</a:t>
            </a:r>
            <a:r>
              <a:rPr lang="it-IT" sz="1200" dirty="0" err="1" smtClean="0"/>
              <a:t>Cold</a:t>
            </a:r>
            <a:r>
              <a:rPr lang="it-IT" sz="1200" dirty="0" smtClean="0"/>
              <a:t>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8256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3814-9D86-4E89-838B-69231979568F}" type="datetime1">
              <a:rPr lang="it-IT" smtClean="0"/>
              <a:t>04/12/2023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5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724744" y="40557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Mu2e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4140" y="1039351"/>
            <a:ext cx="6554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Progettazione di un supporto per cavi e fibre ottiche dei calorimetri di Mu2e allestiti presso il </a:t>
            </a:r>
            <a:r>
              <a:rPr lang="it-IT" sz="1200" dirty="0" err="1" smtClean="0"/>
              <a:t>Fermilab</a:t>
            </a:r>
            <a:r>
              <a:rPr lang="it-IT" sz="1200" dirty="0" smtClean="0"/>
              <a:t>.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449094"/>
            <a:ext cx="4616794" cy="252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25" y="1449094"/>
            <a:ext cx="3297710" cy="180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94" y="1562722"/>
            <a:ext cx="2638168" cy="144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22" y="2063403"/>
            <a:ext cx="2638168" cy="144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3127" y="4147325"/>
            <a:ext cx="5952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Si è proseguito il lavoro di assemblaggio dei </a:t>
            </a:r>
            <a:r>
              <a:rPr lang="it-IT" sz="1200" dirty="0" err="1" smtClean="0"/>
              <a:t>sipm</a:t>
            </a:r>
            <a:r>
              <a:rPr lang="it-IT" sz="1200" dirty="0" smtClean="0"/>
              <a:t> con Faraday </a:t>
            </a:r>
            <a:r>
              <a:rPr lang="it-IT" sz="1200" dirty="0" err="1" smtClean="0"/>
              <a:t>cage</a:t>
            </a:r>
            <a:r>
              <a:rPr lang="it-IT" sz="1200" dirty="0" smtClean="0"/>
              <a:t> ed elettronica presso LNF.</a:t>
            </a:r>
            <a:endParaRPr lang="it-IT" sz="12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00" y="4285824"/>
            <a:ext cx="2880000" cy="216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7" y="460255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6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3814-9D86-4E89-838B-69231979568F}" type="datetime1">
              <a:rPr lang="it-IT" smtClean="0"/>
              <a:t>04/12/2023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CC9-A337-415F-9A5B-D7F381E81D95}" type="slidenum">
              <a:rPr lang="it-IT" smtClean="0"/>
              <a:t>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038600" y="423949"/>
            <a:ext cx="230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OFFICINA MECCANICA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2655" y="1116061"/>
            <a:ext cx="9582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Ha richiesto un notevole impegno sia per la messa a norma di alcune macchine utensili ed ultimamente per le procedure di acquisto di nuove macchine.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5" y="1393060"/>
            <a:ext cx="4827342" cy="252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5" y="1573060"/>
            <a:ext cx="3989107" cy="216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24362" y="3720415"/>
            <a:ext cx="3764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Si  provveduto anche all’acquisto di una nuova molatrice.  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1774" y="3854457"/>
            <a:ext cx="5604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Si sta acquistando un nuovo centro di lavoro che sostituirà la vecchia fresatrice </a:t>
            </a:r>
            <a:r>
              <a:rPr lang="it-IT" sz="1200" dirty="0" err="1" smtClean="0"/>
              <a:t>Kondia</a:t>
            </a:r>
            <a:r>
              <a:rPr lang="it-IT" sz="1200" dirty="0" smtClean="0"/>
              <a:t>.</a:t>
            </a:r>
            <a:endParaRPr lang="it-IT" sz="1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5" y="1843060"/>
            <a:ext cx="1350000" cy="180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2" y="4556350"/>
            <a:ext cx="1350000" cy="180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00" y="4556350"/>
            <a:ext cx="1350000" cy="180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66" y="4559922"/>
            <a:ext cx="1350000" cy="18000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511338" y="5105403"/>
            <a:ext cx="574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Sarà necessario altro lavoro per la messa a norma delle altre macchine e del locale stesso.</a:t>
            </a:r>
            <a:endParaRPr lang="it-IT" sz="1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329960" y="4278767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Macchine a norma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748746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326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SERVIZIO MECCANICA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MECCANICA</dc:title>
  <dc:creator>giuseppe pileggi</dc:creator>
  <cp:lastModifiedBy>giuseppe pileggi</cp:lastModifiedBy>
  <cp:revision>17</cp:revision>
  <dcterms:created xsi:type="dcterms:W3CDTF">2023-12-04T07:29:51Z</dcterms:created>
  <dcterms:modified xsi:type="dcterms:W3CDTF">2023-12-04T09:57:35Z</dcterms:modified>
</cp:coreProperties>
</file>