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488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212339-D52D-410C-BE06-4C575E5FFFE4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Gallone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/>
          <a:p>
            <a:fld id="{75212339-D52D-410C-BE06-4C575E5FFFE4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212339-D52D-410C-BE06-4C575E5FFFE4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212339-D52D-410C-BE06-4C575E5FFFE4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866640" y="4784253"/>
            <a:ext cx="3258969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A. Gallo</a:t>
            </a:r>
            <a:r>
              <a:rPr lang="en-GB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RIUNIONE CIF LNF – 07/12/2023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496193" y="8942"/>
            <a:ext cx="59722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RICHIESTE </a:t>
            </a:r>
            <a:r>
              <a:rPr lang="en-GB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supporto</a:t>
            </a:r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reciproco</a:t>
            </a:r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tra</a:t>
            </a:r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DA e DR/DT</a:t>
            </a: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252638"/>
              </p:ext>
            </p:extLst>
          </p:nvPr>
        </p:nvGraphicFramePr>
        <p:xfrm>
          <a:off x="539552" y="515304"/>
          <a:ext cx="7817048" cy="4231724"/>
        </p:xfrm>
        <a:graphic>
          <a:graphicData uri="http://schemas.openxmlformats.org/drawingml/2006/table">
            <a:tbl>
              <a:tblPr/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8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Richiedente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Destinatario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Descrizione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Impegno</a:t>
                      </a:r>
                      <a:b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[mesi*uomo]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7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ATLAS-ITK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Criogenia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defTabSz="179388" fontAlgn="ctr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Lavori di installazione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lucasz</a:t>
                      </a: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 e linee di trasferimento</a:t>
                      </a:r>
                    </a:p>
                    <a:p>
                      <a:pPr marL="92075" indent="-92075" algn="l" defTabSz="179388" fontAlgn="ctr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Test nel laboratorio criogenico su dummy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half</a:t>
                      </a: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-ring termico raffreddato con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lucasz</a:t>
                      </a: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  <a:p>
                      <a:pPr marL="92075" indent="-92075" algn="l" defTabSz="179388" fontAlgn="ctr"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 Supporto a test con il sistema di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interlock</a:t>
                      </a: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/DCS 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92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SCF_Lab</a:t>
                      </a: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Criogenia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Test di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termovuoto</a:t>
                      </a: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 per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LiteBIRD</a:t>
                      </a: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-LNF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17772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SCF_Lab</a:t>
                      </a: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Criogenia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Test per MOONLIGHT-2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96759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COLD LAB / </a:t>
                      </a:r>
                      <a:r>
                        <a:rPr lang="it-IT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FLASH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Criogenia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fontAlgn="ctr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Supporto alla installazione e gestione degli apparati sperimentali criogenici di COLD LAB</a:t>
                      </a:r>
                    </a:p>
                    <a:p>
                      <a:pPr marL="92075" indent="-92075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Riattivazione ed operazione dell'impianto criogenico magnete ex FINUDA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41995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COLD LAB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Meccanica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fontAlgn="ctr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Piccoli componenti supporto e movimentazione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Quax</a:t>
                      </a: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  <a:p>
                      <a:pPr marL="92075" indent="-92075" algn="l" fontAlgn="ctr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Adattamento disegno porta campioni dito freddo COLD</a:t>
                      </a:r>
                    </a:p>
                    <a:p>
                      <a:pPr marL="92075" indent="-92075" algn="l" fontAlgn="ctr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Cavità RF ottagonale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66454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ATLAS-ITK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Vuoto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Test tenuta passanti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1 m*u?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ATLAS-ITK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Vuoto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160 brasature per capillari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6 m*u?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SPARC_Lab</a:t>
                      </a:r>
                      <a:endParaRPr lang="it-IT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Officina </a:t>
                      </a:r>
                      <a:br>
                        <a:rPr lang="it-IT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meccanica DT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stampa 3D di ≈100 capillari per accelerazione</a:t>
                      </a:r>
                      <a:r>
                        <a:rPr lang="it-IT" sz="11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PLASMA </a:t>
                      </a:r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(incluso qualche supporto speciale)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???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539552" y="4803998"/>
            <a:ext cx="2482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Richieste ai servizi DA</a:t>
            </a:r>
          </a:p>
        </p:txBody>
      </p:sp>
    </p:spTree>
    <p:extLst>
      <p:ext uri="{BB962C8B-B14F-4D97-AF65-F5344CB8AC3E}">
        <p14:creationId xmlns:p14="http://schemas.microsoft.com/office/powerpoint/2010/main" val="3758161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385</TotalTime>
  <Words>184</Words>
  <Application>Microsoft Office PowerPoint</Application>
  <PresentationFormat>On-screen Show (16:9)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Lucida Sans Unicode</vt:lpstr>
      <vt:lpstr>Verdana</vt:lpstr>
      <vt:lpstr>Wingdings 2</vt:lpstr>
      <vt:lpstr>Wingdings 3</vt:lpstr>
      <vt:lpstr>Viale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Sandro</dc:creator>
  <cp:lastModifiedBy>Alessandro Gallo</cp:lastModifiedBy>
  <cp:revision>25</cp:revision>
  <dcterms:created xsi:type="dcterms:W3CDTF">2021-12-13T12:53:53Z</dcterms:created>
  <dcterms:modified xsi:type="dcterms:W3CDTF">2023-12-06T16:26:27Z</dcterms:modified>
</cp:coreProperties>
</file>