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0" r:id="rId4"/>
    <p:sldId id="269" r:id="rId5"/>
    <p:sldId id="276" r:id="rId6"/>
    <p:sldId id="272" r:id="rId7"/>
    <p:sldId id="275" r:id="rId8"/>
    <p:sldId id="278" r:id="rId9"/>
    <p:sldId id="277" r:id="rId10"/>
    <p:sldId id="262" r:id="rId11"/>
    <p:sldId id="267" r:id="rId12"/>
    <p:sldId id="264" r:id="rId13"/>
    <p:sldId id="268" r:id="rId14"/>
    <p:sldId id="257" r:id="rId15"/>
    <p:sldId id="271" r:id="rId16"/>
    <p:sldId id="258" r:id="rId17"/>
    <p:sldId id="266" r:id="rId18"/>
    <p:sldId id="259" r:id="rId19"/>
    <p:sldId id="273" r:id="rId20"/>
    <p:sldId id="263" r:id="rId21"/>
    <p:sldId id="260" r:id="rId22"/>
    <p:sldId id="279" r:id="rId23"/>
    <p:sldId id="261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CA92A-63B6-4227-A79C-7E1D13080EB6}" v="715" dt="2023-12-04T10:55:36.316"/>
    <p1510:client id="{2BD4111C-204A-4240-9E27-33041F3EF45A}" v="882" dt="2023-12-01T10:50:19.774"/>
    <p1510:client id="{5C8D9A30-2C03-4D09-9EE6-6F412E63502A}" v="345" dt="2023-12-05T16:52:46.359"/>
    <p1510:client id="{772DAF46-189A-4601-BD7D-660B7D85DA7F}" v="442" dt="2023-11-30T10:00:37.420"/>
    <p1510:client id="{A785E724-FFDF-4660-AC5B-7A92611E7E1B}" v="863" dt="2023-11-30T11:45:55.289"/>
    <p1510:client id="{EAA637B6-98FF-49BA-BE19-48BD300920E4}" v="31" dt="2023-12-06T18:10:41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eo Mario Beretta" userId="S::beretta@infn.it::f8cac3ad-ec6d-49b7-906d-6bd49897d0a1" providerId="AD" clId="Web-{1F7CA92A-63B6-4227-A79C-7E1D13080EB6}"/>
    <pc:docChg chg="addSld modSld">
      <pc:chgData name="Matteo Mario Beretta" userId="S::beretta@infn.it::f8cac3ad-ec6d-49b7-906d-6bd49897d0a1" providerId="AD" clId="Web-{1F7CA92A-63B6-4227-A79C-7E1D13080EB6}" dt="2023-12-04T10:55:36.332" v="728" actId="20577"/>
      <pc:docMkLst>
        <pc:docMk/>
      </pc:docMkLst>
      <pc:sldChg chg="addSp delSp modSp">
        <pc:chgData name="Matteo Mario Beretta" userId="S::beretta@infn.it::f8cac3ad-ec6d-49b7-906d-6bd49897d0a1" providerId="AD" clId="Web-{1F7CA92A-63B6-4227-A79C-7E1D13080EB6}" dt="2023-12-01T15:44:21.697" v="718" actId="20577"/>
        <pc:sldMkLst>
          <pc:docMk/>
          <pc:sldMk cId="545666208" sldId="260"/>
        </pc:sldMkLst>
        <pc:spChg chg="del mod">
          <ac:chgData name="Matteo Mario Beretta" userId="S::beretta@infn.it::f8cac3ad-ec6d-49b7-906d-6bd49897d0a1" providerId="AD" clId="Web-{1F7CA92A-63B6-4227-A79C-7E1D13080EB6}" dt="2023-12-01T15:39:46.669" v="669"/>
          <ac:spMkLst>
            <pc:docMk/>
            <pc:sldMk cId="545666208" sldId="260"/>
            <ac:spMk id="3" creationId="{CF570333-0149-0DE5-FA64-2D9817D598ED}"/>
          </ac:spMkLst>
        </pc:spChg>
        <pc:spChg chg="add del mod">
          <ac:chgData name="Matteo Mario Beretta" userId="S::beretta@infn.it::f8cac3ad-ec6d-49b7-906d-6bd49897d0a1" providerId="AD" clId="Web-{1F7CA92A-63B6-4227-A79C-7E1D13080EB6}" dt="2023-12-01T15:39:53.154" v="671"/>
          <ac:spMkLst>
            <pc:docMk/>
            <pc:sldMk cId="545666208" sldId="260"/>
            <ac:spMk id="6" creationId="{53A04FCA-4857-386A-EF67-B5C315B4C6A6}"/>
          </ac:spMkLst>
        </pc:spChg>
        <pc:spChg chg="add mod">
          <ac:chgData name="Matteo Mario Beretta" userId="S::beretta@infn.it::f8cac3ad-ec6d-49b7-906d-6bd49897d0a1" providerId="AD" clId="Web-{1F7CA92A-63B6-4227-A79C-7E1D13080EB6}" dt="2023-12-01T15:44:21.697" v="718" actId="20577"/>
          <ac:spMkLst>
            <pc:docMk/>
            <pc:sldMk cId="545666208" sldId="260"/>
            <ac:spMk id="8" creationId="{3FD75C62-056D-2986-0D8E-547AEF076C0F}"/>
          </ac:spMkLst>
        </pc:spChg>
      </pc:sldChg>
      <pc:sldChg chg="modSp">
        <pc:chgData name="Matteo Mario Beretta" userId="S::beretta@infn.it::f8cac3ad-ec6d-49b7-906d-6bd49897d0a1" providerId="AD" clId="Web-{1F7CA92A-63B6-4227-A79C-7E1D13080EB6}" dt="2023-12-01T15:57:08.451" v="722" actId="1076"/>
        <pc:sldMkLst>
          <pc:docMk/>
          <pc:sldMk cId="1061016498" sldId="262"/>
        </pc:sldMkLst>
        <pc:spChg chg="mod">
          <ac:chgData name="Matteo Mario Beretta" userId="S::beretta@infn.it::f8cac3ad-ec6d-49b7-906d-6bd49897d0a1" providerId="AD" clId="Web-{1F7CA92A-63B6-4227-A79C-7E1D13080EB6}" dt="2023-12-01T15:57:08.451" v="722" actId="1076"/>
          <ac:spMkLst>
            <pc:docMk/>
            <pc:sldMk cId="1061016498" sldId="262"/>
            <ac:spMk id="3" creationId="{CF570333-0149-0DE5-FA64-2D9817D598ED}"/>
          </ac:spMkLst>
        </pc:spChg>
      </pc:sldChg>
      <pc:sldChg chg="modSp">
        <pc:chgData name="Matteo Mario Beretta" userId="S::beretta@infn.it::f8cac3ad-ec6d-49b7-906d-6bd49897d0a1" providerId="AD" clId="Web-{1F7CA92A-63B6-4227-A79C-7E1D13080EB6}" dt="2023-12-01T15:57:28.702" v="724" actId="1076"/>
        <pc:sldMkLst>
          <pc:docMk/>
          <pc:sldMk cId="254672624" sldId="267"/>
        </pc:sldMkLst>
        <pc:spChg chg="mod">
          <ac:chgData name="Matteo Mario Beretta" userId="S::beretta@infn.it::f8cac3ad-ec6d-49b7-906d-6bd49897d0a1" providerId="AD" clId="Web-{1F7CA92A-63B6-4227-A79C-7E1D13080EB6}" dt="2023-12-01T15:57:28.702" v="724" actId="1076"/>
          <ac:spMkLst>
            <pc:docMk/>
            <pc:sldMk cId="254672624" sldId="267"/>
            <ac:spMk id="3" creationId="{CF570333-0149-0DE5-FA64-2D9817D598ED}"/>
          </ac:spMkLst>
        </pc:spChg>
      </pc:sldChg>
      <pc:sldChg chg="modSp">
        <pc:chgData name="Matteo Mario Beretta" userId="S::beretta@infn.it::f8cac3ad-ec6d-49b7-906d-6bd49897d0a1" providerId="AD" clId="Web-{1F7CA92A-63B6-4227-A79C-7E1D13080EB6}" dt="2023-12-01T15:07:49.362" v="162" actId="1076"/>
        <pc:sldMkLst>
          <pc:docMk/>
          <pc:sldMk cId="2778775224" sldId="272"/>
        </pc:sldMkLst>
        <pc:spChg chg="mod">
          <ac:chgData name="Matteo Mario Beretta" userId="S::beretta@infn.it::f8cac3ad-ec6d-49b7-906d-6bd49897d0a1" providerId="AD" clId="Web-{1F7CA92A-63B6-4227-A79C-7E1D13080EB6}" dt="2023-12-01T15:07:49.362" v="162" actId="1076"/>
          <ac:spMkLst>
            <pc:docMk/>
            <pc:sldMk cId="2778775224" sldId="272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1F7CA92A-63B6-4227-A79C-7E1D13080EB6}" dt="2023-12-01T15:06:04.170" v="151"/>
          <ac:graphicFrameMkLst>
            <pc:docMk/>
            <pc:sldMk cId="2778775224" sldId="272"/>
            <ac:graphicFrameMk id="9" creationId="{CAE27889-2F93-A186-13B2-85E6D4206401}"/>
          </ac:graphicFrameMkLst>
        </pc:graphicFrameChg>
      </pc:sldChg>
      <pc:sldChg chg="addSp delSp modSp add replId">
        <pc:chgData name="Matteo Mario Beretta" userId="S::beretta@infn.it::f8cac3ad-ec6d-49b7-906d-6bd49897d0a1" providerId="AD" clId="Web-{1F7CA92A-63B6-4227-A79C-7E1D13080EB6}" dt="2023-12-01T15:03:23.100" v="45" actId="14100"/>
        <pc:sldMkLst>
          <pc:docMk/>
          <pc:sldMk cId="3730562805" sldId="276"/>
        </pc:sldMkLst>
        <pc:spChg chg="mod">
          <ac:chgData name="Matteo Mario Beretta" userId="S::beretta@infn.it::f8cac3ad-ec6d-49b7-906d-6bd49897d0a1" providerId="AD" clId="Web-{1F7CA92A-63B6-4227-A79C-7E1D13080EB6}" dt="2023-12-01T15:01:28.501" v="16" actId="20577"/>
          <ac:spMkLst>
            <pc:docMk/>
            <pc:sldMk cId="3730562805" sldId="276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1F7CA92A-63B6-4227-A79C-7E1D13080EB6}" dt="2023-12-01T15:02:27.707" v="36" actId="14100"/>
          <ac:spMkLst>
            <pc:docMk/>
            <pc:sldMk cId="3730562805" sldId="276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1F7CA92A-63B6-4227-A79C-7E1D13080EB6}" dt="2023-12-01T15:02:48.880" v="42"/>
          <ac:graphicFrameMkLst>
            <pc:docMk/>
            <pc:sldMk cId="3730562805" sldId="276"/>
            <ac:graphicFrameMk id="9" creationId="{CAE27889-2F93-A186-13B2-85E6D4206401}"/>
          </ac:graphicFrameMkLst>
        </pc:graphicFrameChg>
        <pc:picChg chg="del">
          <ac:chgData name="Matteo Mario Beretta" userId="S::beretta@infn.it::f8cac3ad-ec6d-49b7-906d-6bd49897d0a1" providerId="AD" clId="Web-{1F7CA92A-63B6-4227-A79C-7E1D13080EB6}" dt="2023-12-01T15:02:44.755" v="40"/>
          <ac:picMkLst>
            <pc:docMk/>
            <pc:sldMk cId="3730562805" sldId="276"/>
            <ac:picMk id="4" creationId="{FE54D2B3-82FB-558D-20F2-DAFBE7E3C63A}"/>
          </ac:picMkLst>
        </pc:picChg>
        <pc:picChg chg="add mod">
          <ac:chgData name="Matteo Mario Beretta" userId="S::beretta@infn.it::f8cac3ad-ec6d-49b7-906d-6bd49897d0a1" providerId="AD" clId="Web-{1F7CA92A-63B6-4227-A79C-7E1D13080EB6}" dt="2023-12-01T15:03:23.100" v="45" actId="14100"/>
          <ac:picMkLst>
            <pc:docMk/>
            <pc:sldMk cId="3730562805" sldId="276"/>
            <ac:picMk id="5" creationId="{537DF196-BA55-AD09-E18E-884F4C72E615}"/>
          </ac:picMkLst>
        </pc:picChg>
      </pc:sldChg>
      <pc:sldChg chg="delSp modSp add replId">
        <pc:chgData name="Matteo Mario Beretta" userId="S::beretta@infn.it::f8cac3ad-ec6d-49b7-906d-6bd49897d0a1" providerId="AD" clId="Web-{1F7CA92A-63B6-4227-A79C-7E1D13080EB6}" dt="2023-12-01T15:56:34.637" v="720" actId="20577"/>
        <pc:sldMkLst>
          <pc:docMk/>
          <pc:sldMk cId="88502569" sldId="277"/>
        </pc:sldMkLst>
        <pc:spChg chg="mod">
          <ac:chgData name="Matteo Mario Beretta" userId="S::beretta@infn.it::f8cac3ad-ec6d-49b7-906d-6bd49897d0a1" providerId="AD" clId="Web-{1F7CA92A-63B6-4227-A79C-7E1D13080EB6}" dt="2023-12-01T15:56:34.637" v="720" actId="20577"/>
          <ac:spMkLst>
            <pc:docMk/>
            <pc:sldMk cId="88502569" sldId="277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1F7CA92A-63B6-4227-A79C-7E1D13080EB6}" dt="2023-12-01T15:17:51.671" v="283" actId="20577"/>
          <ac:spMkLst>
            <pc:docMk/>
            <pc:sldMk cId="88502569" sldId="277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1F7CA92A-63B6-4227-A79C-7E1D13080EB6}" dt="2023-12-01T15:15:57.916" v="269"/>
          <ac:graphicFrameMkLst>
            <pc:docMk/>
            <pc:sldMk cId="88502569" sldId="277"/>
            <ac:graphicFrameMk id="9" creationId="{CAE27889-2F93-A186-13B2-85E6D4206401}"/>
          </ac:graphicFrameMkLst>
        </pc:graphicFrameChg>
        <pc:picChg chg="del">
          <ac:chgData name="Matteo Mario Beretta" userId="S::beretta@infn.it::f8cac3ad-ec6d-49b7-906d-6bd49897d0a1" providerId="AD" clId="Web-{1F7CA92A-63B6-4227-A79C-7E1D13080EB6}" dt="2023-12-01T15:08:30.317" v="164"/>
          <ac:picMkLst>
            <pc:docMk/>
            <pc:sldMk cId="88502569" sldId="277"/>
            <ac:picMk id="4" creationId="{CB4EAD1B-55F9-DB7C-4AA6-82B9020B02F1}"/>
          </ac:picMkLst>
        </pc:picChg>
      </pc:sldChg>
      <pc:sldChg chg="delSp modSp add replId">
        <pc:chgData name="Matteo Mario Beretta" userId="S::beretta@infn.it::f8cac3ad-ec6d-49b7-906d-6bd49897d0a1" providerId="AD" clId="Web-{1F7CA92A-63B6-4227-A79C-7E1D13080EB6}" dt="2023-12-04T10:55:36.332" v="728" actId="20577"/>
        <pc:sldMkLst>
          <pc:docMk/>
          <pc:sldMk cId="967259698" sldId="278"/>
        </pc:sldMkLst>
        <pc:spChg chg="mod">
          <ac:chgData name="Matteo Mario Beretta" userId="S::beretta@infn.it::f8cac3ad-ec6d-49b7-906d-6bd49897d0a1" providerId="AD" clId="Web-{1F7CA92A-63B6-4227-A79C-7E1D13080EB6}" dt="2023-12-01T15:21:24.478" v="307" actId="20577"/>
          <ac:spMkLst>
            <pc:docMk/>
            <pc:sldMk cId="967259698" sldId="278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1F7CA92A-63B6-4227-A79C-7E1D13080EB6}" dt="2023-12-04T10:55:36.332" v="728" actId="20577"/>
          <ac:spMkLst>
            <pc:docMk/>
            <pc:sldMk cId="967259698" sldId="278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1F7CA92A-63B6-4227-A79C-7E1D13080EB6}" dt="2023-12-01T15:23:43.984" v="382"/>
          <ac:graphicFrameMkLst>
            <pc:docMk/>
            <pc:sldMk cId="967259698" sldId="278"/>
            <ac:graphicFrameMk id="9" creationId="{CAE27889-2F93-A186-13B2-85E6D4206401}"/>
          </ac:graphicFrameMkLst>
        </pc:graphicFrameChg>
        <pc:picChg chg="del">
          <ac:chgData name="Matteo Mario Beretta" userId="S::beretta@infn.it::f8cac3ad-ec6d-49b7-906d-6bd49897d0a1" providerId="AD" clId="Web-{1F7CA92A-63B6-4227-A79C-7E1D13080EB6}" dt="2023-12-01T15:24:00.860" v="385"/>
          <ac:picMkLst>
            <pc:docMk/>
            <pc:sldMk cId="967259698" sldId="278"/>
            <ac:picMk id="4" creationId="{CB4EAD1B-55F9-DB7C-4AA6-82B9020B02F1}"/>
          </ac:picMkLst>
        </pc:picChg>
      </pc:sldChg>
      <pc:sldChg chg="delSp modSp add replId">
        <pc:chgData name="Matteo Mario Beretta" userId="S::beretta@infn.it::f8cac3ad-ec6d-49b7-906d-6bd49897d0a1" providerId="AD" clId="Web-{1F7CA92A-63B6-4227-A79C-7E1D13080EB6}" dt="2023-12-01T15:56:12.011" v="719" actId="20577"/>
        <pc:sldMkLst>
          <pc:docMk/>
          <pc:sldMk cId="3870003647" sldId="279"/>
        </pc:sldMkLst>
        <pc:spChg chg="mod">
          <ac:chgData name="Matteo Mario Beretta" userId="S::beretta@infn.it::f8cac3ad-ec6d-49b7-906d-6bd49897d0a1" providerId="AD" clId="Web-{1F7CA92A-63B6-4227-A79C-7E1D13080EB6}" dt="2023-12-01T15:56:12.011" v="719" actId="20577"/>
          <ac:spMkLst>
            <pc:docMk/>
            <pc:sldMk cId="3870003647" sldId="279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1F7CA92A-63B6-4227-A79C-7E1D13080EB6}" dt="2023-12-01T15:26:32.414" v="439" actId="1076"/>
          <ac:spMkLst>
            <pc:docMk/>
            <pc:sldMk cId="3870003647" sldId="279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1F7CA92A-63B6-4227-A79C-7E1D13080EB6}" dt="2023-12-01T15:26:47.493" v="454"/>
          <ac:graphicFrameMkLst>
            <pc:docMk/>
            <pc:sldMk cId="3870003647" sldId="279"/>
            <ac:graphicFrameMk id="9" creationId="{CAE27889-2F93-A186-13B2-85E6D4206401}"/>
          </ac:graphicFrameMkLst>
        </pc:graphicFrameChg>
        <pc:picChg chg="del">
          <ac:chgData name="Matteo Mario Beretta" userId="S::beretta@infn.it::f8cac3ad-ec6d-49b7-906d-6bd49897d0a1" providerId="AD" clId="Web-{1F7CA92A-63B6-4227-A79C-7E1D13080EB6}" dt="2023-12-01T15:25:29.661" v="418"/>
          <ac:picMkLst>
            <pc:docMk/>
            <pc:sldMk cId="3870003647" sldId="279"/>
            <ac:picMk id="4" creationId="{46C81866-F6AB-A79A-75FB-E83476DB8B3C}"/>
          </ac:picMkLst>
        </pc:picChg>
      </pc:sldChg>
    </pc:docChg>
  </pc:docChgLst>
  <pc:docChgLst>
    <pc:chgData name="Matteo Mario Beretta" userId="S::beretta@infn.it::f8cac3ad-ec6d-49b7-906d-6bd49897d0a1" providerId="AD" clId="Web-{5C8D9A30-2C03-4D09-9EE6-6F412E63502A}"/>
    <pc:docChg chg="modSld">
      <pc:chgData name="Matteo Mario Beretta" userId="S::beretta@infn.it::f8cac3ad-ec6d-49b7-906d-6bd49897d0a1" providerId="AD" clId="Web-{5C8D9A30-2C03-4D09-9EE6-6F412E63502A}" dt="2023-12-05T16:52:40.312" v="255"/>
      <pc:docMkLst>
        <pc:docMk/>
      </pc:docMkLst>
      <pc:sldChg chg="modSp">
        <pc:chgData name="Matteo Mario Beretta" userId="S::beretta@infn.it::f8cac3ad-ec6d-49b7-906d-6bd49897d0a1" providerId="AD" clId="Web-{5C8D9A30-2C03-4D09-9EE6-6F412E63502A}" dt="2023-12-05T15:23:33.484" v="39" actId="20577"/>
        <pc:sldMkLst>
          <pc:docMk/>
          <pc:sldMk cId="4094091187" sldId="258"/>
        </pc:sldMkLst>
        <pc:spChg chg="mod">
          <ac:chgData name="Matteo Mario Beretta" userId="S::beretta@infn.it::f8cac3ad-ec6d-49b7-906d-6bd49897d0a1" providerId="AD" clId="Web-{5C8D9A30-2C03-4D09-9EE6-6F412E63502A}" dt="2023-12-05T15:23:33.484" v="39" actId="20577"/>
          <ac:spMkLst>
            <pc:docMk/>
            <pc:sldMk cId="4094091187" sldId="258"/>
            <ac:spMk id="3" creationId="{CF570333-0149-0DE5-FA64-2D9817D598ED}"/>
          </ac:spMkLst>
        </pc:spChg>
      </pc:sldChg>
      <pc:sldChg chg="modSp">
        <pc:chgData name="Matteo Mario Beretta" userId="S::beretta@infn.it::f8cac3ad-ec6d-49b7-906d-6bd49897d0a1" providerId="AD" clId="Web-{5C8D9A30-2C03-4D09-9EE6-6F412E63502A}" dt="2023-12-05T16:26:21.544" v="158"/>
        <pc:sldMkLst>
          <pc:docMk/>
          <pc:sldMk cId="1524927168" sldId="265"/>
        </pc:sldMkLst>
        <pc:graphicFrameChg chg="mod modGraphic">
          <ac:chgData name="Matteo Mario Beretta" userId="S::beretta@infn.it::f8cac3ad-ec6d-49b7-906d-6bd49897d0a1" providerId="AD" clId="Web-{5C8D9A30-2C03-4D09-9EE6-6F412E63502A}" dt="2023-12-05T16:26:21.544" v="158"/>
          <ac:graphicFrameMkLst>
            <pc:docMk/>
            <pc:sldMk cId="1524927168" sldId="265"/>
            <ac:graphicFrameMk id="9" creationId="{CAE27889-2F93-A186-13B2-85E6D4206401}"/>
          </ac:graphicFrameMkLst>
        </pc:graphicFrameChg>
      </pc:sldChg>
      <pc:sldChg chg="modSp">
        <pc:chgData name="Matteo Mario Beretta" userId="S::beretta@infn.it::f8cac3ad-ec6d-49b7-906d-6bd49897d0a1" providerId="AD" clId="Web-{5C8D9A30-2C03-4D09-9EE6-6F412E63502A}" dt="2023-12-05T16:37:14.455" v="234"/>
        <pc:sldMkLst>
          <pc:docMk/>
          <pc:sldMk cId="762944629" sldId="269"/>
        </pc:sldMkLst>
        <pc:spChg chg="mod">
          <ac:chgData name="Matteo Mario Beretta" userId="S::beretta@infn.it::f8cac3ad-ec6d-49b7-906d-6bd49897d0a1" providerId="AD" clId="Web-{5C8D9A30-2C03-4D09-9EE6-6F412E63502A}" dt="2023-12-05T16:36:43.689" v="212" actId="20577"/>
          <ac:spMkLst>
            <pc:docMk/>
            <pc:sldMk cId="762944629" sldId="269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5C8D9A30-2C03-4D09-9EE6-6F412E63502A}" dt="2023-12-05T16:37:14.455" v="234"/>
          <ac:graphicFrameMkLst>
            <pc:docMk/>
            <pc:sldMk cId="762944629" sldId="269"/>
            <ac:graphicFrameMk id="9" creationId="{CAE27889-2F93-A186-13B2-85E6D4206401}"/>
          </ac:graphicFrameMkLst>
        </pc:graphicFrameChg>
      </pc:sldChg>
      <pc:sldChg chg="modSp">
        <pc:chgData name="Matteo Mario Beretta" userId="S::beretta@infn.it::f8cac3ad-ec6d-49b7-906d-6bd49897d0a1" providerId="AD" clId="Web-{5C8D9A30-2C03-4D09-9EE6-6F412E63502A}" dt="2023-12-05T16:25:04.432" v="146"/>
        <pc:sldMkLst>
          <pc:docMk/>
          <pc:sldMk cId="210502788" sldId="271"/>
        </pc:sldMkLst>
        <pc:graphicFrameChg chg="mod modGraphic">
          <ac:chgData name="Matteo Mario Beretta" userId="S::beretta@infn.it::f8cac3ad-ec6d-49b7-906d-6bd49897d0a1" providerId="AD" clId="Web-{5C8D9A30-2C03-4D09-9EE6-6F412E63502A}" dt="2023-12-05T16:25:04.432" v="146"/>
          <ac:graphicFrameMkLst>
            <pc:docMk/>
            <pc:sldMk cId="210502788" sldId="271"/>
            <ac:graphicFrameMk id="9" creationId="{CAE27889-2F93-A186-13B2-85E6D4206401}"/>
          </ac:graphicFrameMkLst>
        </pc:graphicFrameChg>
      </pc:sldChg>
      <pc:sldChg chg="modSp">
        <pc:chgData name="Matteo Mario Beretta" userId="S::beretta@infn.it::f8cac3ad-ec6d-49b7-906d-6bd49897d0a1" providerId="AD" clId="Web-{5C8D9A30-2C03-4D09-9EE6-6F412E63502A}" dt="2023-12-05T16:08:27.823" v="116"/>
        <pc:sldMkLst>
          <pc:docMk/>
          <pc:sldMk cId="2778775224" sldId="272"/>
        </pc:sldMkLst>
        <pc:graphicFrameChg chg="mod modGraphic">
          <ac:chgData name="Matteo Mario Beretta" userId="S::beretta@infn.it::f8cac3ad-ec6d-49b7-906d-6bd49897d0a1" providerId="AD" clId="Web-{5C8D9A30-2C03-4D09-9EE6-6F412E63502A}" dt="2023-12-05T16:08:27.823" v="116"/>
          <ac:graphicFrameMkLst>
            <pc:docMk/>
            <pc:sldMk cId="2778775224" sldId="272"/>
            <ac:graphicFrameMk id="9" creationId="{CAE27889-2F93-A186-13B2-85E6D4206401}"/>
          </ac:graphicFrameMkLst>
        </pc:graphicFrameChg>
      </pc:sldChg>
      <pc:sldChg chg="modSp">
        <pc:chgData name="Matteo Mario Beretta" userId="S::beretta@infn.it::f8cac3ad-ec6d-49b7-906d-6bd49897d0a1" providerId="AD" clId="Web-{5C8D9A30-2C03-4D09-9EE6-6F412E63502A}" dt="2023-12-05T16:52:40.312" v="255"/>
        <pc:sldMkLst>
          <pc:docMk/>
          <pc:sldMk cId="2901993894" sldId="274"/>
        </pc:sldMkLst>
        <pc:spChg chg="mod">
          <ac:chgData name="Matteo Mario Beretta" userId="S::beretta@infn.it::f8cac3ad-ec6d-49b7-906d-6bd49897d0a1" providerId="AD" clId="Web-{5C8D9A30-2C03-4D09-9EE6-6F412E63502A}" dt="2023-12-05T15:56:30.394" v="104" actId="14100"/>
          <ac:spMkLst>
            <pc:docMk/>
            <pc:sldMk cId="2901993894" sldId="274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5C8D9A30-2C03-4D09-9EE6-6F412E63502A}" dt="2023-12-05T16:52:40.312" v="255"/>
          <ac:graphicFrameMkLst>
            <pc:docMk/>
            <pc:sldMk cId="2901993894" sldId="274"/>
            <ac:graphicFrameMk id="9" creationId="{CAE27889-2F93-A186-13B2-85E6D4206401}"/>
          </ac:graphicFrameMkLst>
        </pc:graphicFrameChg>
      </pc:sldChg>
      <pc:sldChg chg="modSp">
        <pc:chgData name="Matteo Mario Beretta" userId="S::beretta@infn.it::f8cac3ad-ec6d-49b7-906d-6bd49897d0a1" providerId="AD" clId="Web-{5C8D9A30-2C03-4D09-9EE6-6F412E63502A}" dt="2023-12-05T16:15:38.899" v="122"/>
        <pc:sldMkLst>
          <pc:docMk/>
          <pc:sldMk cId="88502569" sldId="277"/>
        </pc:sldMkLst>
        <pc:spChg chg="mod">
          <ac:chgData name="Matteo Mario Beretta" userId="S::beretta@infn.it::f8cac3ad-ec6d-49b7-906d-6bd49897d0a1" providerId="AD" clId="Web-{5C8D9A30-2C03-4D09-9EE6-6F412E63502A}" dt="2023-12-05T13:23:16.714" v="32" actId="20577"/>
          <ac:spMkLst>
            <pc:docMk/>
            <pc:sldMk cId="88502569" sldId="277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5C8D9A30-2C03-4D09-9EE6-6F412E63502A}" dt="2023-12-05T16:15:38.899" v="122"/>
          <ac:graphicFrameMkLst>
            <pc:docMk/>
            <pc:sldMk cId="88502569" sldId="277"/>
            <ac:graphicFrameMk id="9" creationId="{CAE27889-2F93-A186-13B2-85E6D4206401}"/>
          </ac:graphicFrameMkLst>
        </pc:graphicFrameChg>
      </pc:sldChg>
    </pc:docChg>
  </pc:docChgLst>
  <pc:docChgLst>
    <pc:chgData name="Matteo Mario Beretta" userId="S::beretta@infn.it::f8cac3ad-ec6d-49b7-906d-6bd49897d0a1" providerId="AD" clId="Web-{2BD4111C-204A-4240-9E27-33041F3EF45A}"/>
    <pc:docChg chg="addSld modSld sldOrd modMainMaster">
      <pc:chgData name="Matteo Mario Beretta" userId="S::beretta@infn.it::f8cac3ad-ec6d-49b7-906d-6bd49897d0a1" providerId="AD" clId="Web-{2BD4111C-204A-4240-9E27-33041F3EF45A}" dt="2023-12-01T10:50:19.774" v="844"/>
      <pc:docMkLst>
        <pc:docMk/>
      </pc:docMkLst>
      <pc:sldChg chg="addSp delSp modSp mod setBg">
        <pc:chgData name="Matteo Mario Beretta" userId="S::beretta@infn.it::f8cac3ad-ec6d-49b7-906d-6bd49897d0a1" providerId="AD" clId="Web-{2BD4111C-204A-4240-9E27-33041F3EF45A}" dt="2023-11-30T14:58:06.764" v="733"/>
        <pc:sldMkLst>
          <pc:docMk/>
          <pc:sldMk cId="3521173284" sldId="256"/>
        </pc:sldMkLst>
        <pc:spChg chg="mod">
          <ac:chgData name="Matteo Mario Beretta" userId="S::beretta@infn.it::f8cac3ad-ec6d-49b7-906d-6bd49897d0a1" providerId="AD" clId="Web-{2BD4111C-204A-4240-9E27-33041F3EF45A}" dt="2023-11-30T14:48:22.995" v="727"/>
          <ac:spMkLst>
            <pc:docMk/>
            <pc:sldMk cId="3521173284" sldId="256"/>
            <ac:spMk id="2" creationId="{FCF673F0-6E1E-3BE1-C9FF-25D98FAE720E}"/>
          </ac:spMkLst>
        </pc:spChg>
        <pc:spChg chg="del mod">
          <ac:chgData name="Matteo Mario Beretta" userId="S::beretta@infn.it::f8cac3ad-ec6d-49b7-906d-6bd49897d0a1" providerId="AD" clId="Web-{2BD4111C-204A-4240-9E27-33041F3EF45A}" dt="2023-11-30T14:58:06.764" v="733"/>
          <ac:spMkLst>
            <pc:docMk/>
            <pc:sldMk cId="3521173284" sldId="256"/>
            <ac:spMk id="3" creationId="{E6C0F0C9-B699-90BA-B2FB-F8BA4F23395E}"/>
          </ac:spMkLst>
        </pc:spChg>
        <pc:spChg chg="add del">
          <ac:chgData name="Matteo Mario Beretta" userId="S::beretta@infn.it::f8cac3ad-ec6d-49b7-906d-6bd49897d0a1" providerId="AD" clId="Web-{2BD4111C-204A-4240-9E27-33041F3EF45A}" dt="2023-11-30T14:48:22.979" v="726"/>
          <ac:spMkLst>
            <pc:docMk/>
            <pc:sldMk cId="3521173284" sldId="256"/>
            <ac:spMk id="9" creationId="{F0A604E4-7307-451C-93BE-F1F7E1BF3BF8}"/>
          </ac:spMkLst>
        </pc:spChg>
        <pc:spChg chg="add del">
          <ac:chgData name="Matteo Mario Beretta" userId="S::beretta@infn.it::f8cac3ad-ec6d-49b7-906d-6bd49897d0a1" providerId="AD" clId="Web-{2BD4111C-204A-4240-9E27-33041F3EF45A}" dt="2023-11-30T14:48:22.979" v="726"/>
          <ac:spMkLst>
            <pc:docMk/>
            <pc:sldMk cId="3521173284" sldId="256"/>
            <ac:spMk id="11" creationId="{F7F3A0AA-35E5-4085-942B-737839030604}"/>
          </ac:spMkLst>
        </pc:spChg>
        <pc:spChg chg="add del">
          <ac:chgData name="Matteo Mario Beretta" userId="S::beretta@infn.it::f8cac3ad-ec6d-49b7-906d-6bd49897d0a1" providerId="AD" clId="Web-{2BD4111C-204A-4240-9E27-33041F3EF45A}" dt="2023-11-30T14:48:22.979" v="726"/>
          <ac:spMkLst>
            <pc:docMk/>
            <pc:sldMk cId="3521173284" sldId="256"/>
            <ac:spMk id="13" creationId="{402F5C38-C747-4173-ABBF-656E39E82130}"/>
          </ac:spMkLst>
        </pc:spChg>
        <pc:spChg chg="add del">
          <ac:chgData name="Matteo Mario Beretta" userId="S::beretta@infn.it::f8cac3ad-ec6d-49b7-906d-6bd49897d0a1" providerId="AD" clId="Web-{2BD4111C-204A-4240-9E27-33041F3EF45A}" dt="2023-11-30T14:48:22.979" v="726"/>
          <ac:spMkLst>
            <pc:docMk/>
            <pc:sldMk cId="3521173284" sldId="256"/>
            <ac:spMk id="15" creationId="{E37EECFC-A684-4391-AE85-4CDAF5565F61}"/>
          </ac:spMkLst>
        </pc:spChg>
        <pc:spChg chg="add">
          <ac:chgData name="Matteo Mario Beretta" userId="S::beretta@infn.it::f8cac3ad-ec6d-49b7-906d-6bd49897d0a1" providerId="AD" clId="Web-{2BD4111C-204A-4240-9E27-33041F3EF45A}" dt="2023-11-30T14:48:22.995" v="727"/>
          <ac:spMkLst>
            <pc:docMk/>
            <pc:sldMk cId="3521173284" sldId="256"/>
            <ac:spMk id="17" creationId="{19D32F93-50AC-4C46-A5DB-291C60DDB7BD}"/>
          </ac:spMkLst>
        </pc:spChg>
        <pc:spChg chg="add">
          <ac:chgData name="Matteo Mario Beretta" userId="S::beretta@infn.it::f8cac3ad-ec6d-49b7-906d-6bd49897d0a1" providerId="AD" clId="Web-{2BD4111C-204A-4240-9E27-33041F3EF45A}" dt="2023-11-30T14:48:22.995" v="727"/>
          <ac:spMkLst>
            <pc:docMk/>
            <pc:sldMk cId="3521173284" sldId="256"/>
            <ac:spMk id="18" creationId="{827DC2C4-B485-428A-BF4A-472D2967F47F}"/>
          </ac:spMkLst>
        </pc:spChg>
        <pc:spChg chg="add">
          <ac:chgData name="Matteo Mario Beretta" userId="S::beretta@infn.it::f8cac3ad-ec6d-49b7-906d-6bd49897d0a1" providerId="AD" clId="Web-{2BD4111C-204A-4240-9E27-33041F3EF45A}" dt="2023-11-30T14:48:22.995" v="727"/>
          <ac:spMkLst>
            <pc:docMk/>
            <pc:sldMk cId="3521173284" sldId="256"/>
            <ac:spMk id="19" creationId="{EE04B5EB-F158-4507-90DD-BD23620C7CC9}"/>
          </ac:spMkLst>
        </pc:spChg>
        <pc:picChg chg="add mod ord">
          <ac:chgData name="Matteo Mario Beretta" userId="S::beretta@infn.it::f8cac3ad-ec6d-49b7-906d-6bd49897d0a1" providerId="AD" clId="Web-{2BD4111C-204A-4240-9E27-33041F3EF45A}" dt="2023-11-30T14:48:22.995" v="727"/>
          <ac:picMkLst>
            <pc:docMk/>
            <pc:sldMk cId="3521173284" sldId="256"/>
            <ac:picMk id="4" creationId="{8EF82AD4-D17B-4CD0-3212-E16A675C76AC}"/>
          </ac:picMkLst>
        </pc:picChg>
      </pc:sldChg>
      <pc:sldChg chg="modSp mod">
        <pc:chgData name="Matteo Mario Beretta" userId="S::beretta@infn.it::f8cac3ad-ec6d-49b7-906d-6bd49897d0a1" providerId="AD" clId="Web-{2BD4111C-204A-4240-9E27-33041F3EF45A}" dt="2023-11-30T15:07:51.017" v="776" actId="20577"/>
        <pc:sldMkLst>
          <pc:docMk/>
          <pc:sldMk cId="3552880933" sldId="257"/>
        </pc:sldMkLst>
        <pc:spChg chg="mod">
          <ac:chgData name="Matteo Mario Beretta" userId="S::beretta@infn.it::f8cac3ad-ec6d-49b7-906d-6bd49897d0a1" providerId="AD" clId="Web-{2BD4111C-204A-4240-9E27-33041F3EF45A}" dt="2023-11-30T15:07:51.017" v="776" actId="20577"/>
          <ac:spMkLst>
            <pc:docMk/>
            <pc:sldMk cId="3552880933" sldId="257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2BD4111C-204A-4240-9E27-33041F3EF45A}" dt="2023-11-30T15:02:28.210" v="754" actId="1076"/>
          <ac:spMkLst>
            <pc:docMk/>
            <pc:sldMk cId="3552880933" sldId="257"/>
            <ac:spMk id="3" creationId="{CF570333-0149-0DE5-FA64-2D9817D598ED}"/>
          </ac:spMkLst>
        </pc:spChg>
      </pc:sldChg>
      <pc:sldChg chg="modSp mod">
        <pc:chgData name="Matteo Mario Beretta" userId="S::beretta@infn.it::f8cac3ad-ec6d-49b7-906d-6bd49897d0a1" providerId="AD" clId="Web-{2BD4111C-204A-4240-9E27-33041F3EF45A}" dt="2023-11-30T15:08:18.862" v="780" actId="20577"/>
        <pc:sldMkLst>
          <pc:docMk/>
          <pc:sldMk cId="4094091187" sldId="258"/>
        </pc:sldMkLst>
        <pc:spChg chg="mod">
          <ac:chgData name="Matteo Mario Beretta" userId="S::beretta@infn.it::f8cac3ad-ec6d-49b7-906d-6bd49897d0a1" providerId="AD" clId="Web-{2BD4111C-204A-4240-9E27-33041F3EF45A}" dt="2023-11-30T15:08:18.862" v="780" actId="20577"/>
          <ac:spMkLst>
            <pc:docMk/>
            <pc:sldMk cId="4094091187" sldId="258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2BD4111C-204A-4240-9E27-33041F3EF45A}" dt="2023-11-30T15:02:58.164" v="756"/>
          <ac:spMkLst>
            <pc:docMk/>
            <pc:sldMk cId="4094091187" sldId="258"/>
            <ac:spMk id="3" creationId="{CF570333-0149-0DE5-FA64-2D9817D598ED}"/>
          </ac:spMkLst>
        </pc:spChg>
      </pc:sldChg>
      <pc:sldChg chg="modSp mod">
        <pc:chgData name="Matteo Mario Beretta" userId="S::beretta@infn.it::f8cac3ad-ec6d-49b7-906d-6bd49897d0a1" providerId="AD" clId="Web-{2BD4111C-204A-4240-9E27-33041F3EF45A}" dt="2023-11-30T15:09:37.130" v="790" actId="1076"/>
        <pc:sldMkLst>
          <pc:docMk/>
          <pc:sldMk cId="1594798561" sldId="259"/>
        </pc:sldMkLst>
        <pc:spChg chg="mod">
          <ac:chgData name="Matteo Mario Beretta" userId="S::beretta@infn.it::f8cac3ad-ec6d-49b7-906d-6bd49897d0a1" providerId="AD" clId="Web-{2BD4111C-204A-4240-9E27-33041F3EF45A}" dt="2023-11-30T15:08:38.097" v="782" actId="20577"/>
          <ac:spMkLst>
            <pc:docMk/>
            <pc:sldMk cId="1594798561" sldId="259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2BD4111C-204A-4240-9E27-33041F3EF45A}" dt="2023-11-30T15:09:37.130" v="790" actId="1076"/>
          <ac:spMkLst>
            <pc:docMk/>
            <pc:sldMk cId="1594798561" sldId="259"/>
            <ac:spMk id="3" creationId="{CF570333-0149-0DE5-FA64-2D9817D598ED}"/>
          </ac:spMkLst>
        </pc:spChg>
      </pc:sldChg>
      <pc:sldChg chg="modSp mod">
        <pc:chgData name="Matteo Mario Beretta" userId="S::beretta@infn.it::f8cac3ad-ec6d-49b7-906d-6bd49897d0a1" providerId="AD" clId="Web-{2BD4111C-204A-4240-9E27-33041F3EF45A}" dt="2023-11-30T15:08:56.285" v="786" actId="20577"/>
        <pc:sldMkLst>
          <pc:docMk/>
          <pc:sldMk cId="545666208" sldId="260"/>
        </pc:sldMkLst>
        <pc:spChg chg="mod">
          <ac:chgData name="Matteo Mario Beretta" userId="S::beretta@infn.it::f8cac3ad-ec6d-49b7-906d-6bd49897d0a1" providerId="AD" clId="Web-{2BD4111C-204A-4240-9E27-33041F3EF45A}" dt="2023-11-30T15:08:56.285" v="786" actId="20577"/>
          <ac:spMkLst>
            <pc:docMk/>
            <pc:sldMk cId="545666208" sldId="260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2BD4111C-204A-4240-9E27-33041F3EF45A}" dt="2023-11-30T15:04:12.979" v="761"/>
          <ac:spMkLst>
            <pc:docMk/>
            <pc:sldMk cId="545666208" sldId="260"/>
            <ac:spMk id="3" creationId="{CF570333-0149-0DE5-FA64-2D9817D598ED}"/>
          </ac:spMkLst>
        </pc:spChg>
      </pc:sldChg>
      <pc:sldChg chg="modSp mod">
        <pc:chgData name="Matteo Mario Beretta" userId="S::beretta@infn.it::f8cac3ad-ec6d-49b7-906d-6bd49897d0a1" providerId="AD" clId="Web-{2BD4111C-204A-4240-9E27-33041F3EF45A}" dt="2023-11-30T15:04:26.026" v="762"/>
        <pc:sldMkLst>
          <pc:docMk/>
          <pc:sldMk cId="264214646" sldId="261"/>
        </pc:sldMkLst>
        <pc:spChg chg="mod">
          <ac:chgData name="Matteo Mario Beretta" userId="S::beretta@infn.it::f8cac3ad-ec6d-49b7-906d-6bd49897d0a1" providerId="AD" clId="Web-{2BD4111C-204A-4240-9E27-33041F3EF45A}" dt="2023-11-30T15:04:26.026" v="762"/>
          <ac:spMkLst>
            <pc:docMk/>
            <pc:sldMk cId="264214646" sldId="261"/>
            <ac:spMk id="3" creationId="{CF570333-0149-0DE5-FA64-2D9817D598ED}"/>
          </ac:spMkLst>
        </pc:spChg>
      </pc:sldChg>
      <pc:sldChg chg="modSp mod ord">
        <pc:chgData name="Matteo Mario Beretta" userId="S::beretta@infn.it::f8cac3ad-ec6d-49b7-906d-6bd49897d0a1" providerId="AD" clId="Web-{2BD4111C-204A-4240-9E27-33041F3EF45A}" dt="2023-11-30T15:07:19.813" v="772" actId="20577"/>
        <pc:sldMkLst>
          <pc:docMk/>
          <pc:sldMk cId="1061016498" sldId="262"/>
        </pc:sldMkLst>
        <pc:spChg chg="mod">
          <ac:chgData name="Matteo Mario Beretta" userId="S::beretta@infn.it::f8cac3ad-ec6d-49b7-906d-6bd49897d0a1" providerId="AD" clId="Web-{2BD4111C-204A-4240-9E27-33041F3EF45A}" dt="2023-11-30T15:07:19.813" v="772" actId="20577"/>
          <ac:spMkLst>
            <pc:docMk/>
            <pc:sldMk cId="1061016498" sldId="262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2BD4111C-204A-4240-9E27-33041F3EF45A}" dt="2023-11-30T15:01:35.849" v="750"/>
          <ac:spMkLst>
            <pc:docMk/>
            <pc:sldMk cId="1061016498" sldId="262"/>
            <ac:spMk id="3" creationId="{CF570333-0149-0DE5-FA64-2D9817D598ED}"/>
          </ac:spMkLst>
        </pc:spChg>
      </pc:sldChg>
      <pc:sldChg chg="modSp mod ord">
        <pc:chgData name="Matteo Mario Beretta" userId="S::beretta@infn.it::f8cac3ad-ec6d-49b7-906d-6bd49897d0a1" providerId="AD" clId="Web-{2BD4111C-204A-4240-9E27-33041F3EF45A}" dt="2023-11-30T15:08:47.878" v="784" actId="20577"/>
        <pc:sldMkLst>
          <pc:docMk/>
          <pc:sldMk cId="422617203" sldId="263"/>
        </pc:sldMkLst>
        <pc:spChg chg="mod">
          <ac:chgData name="Matteo Mario Beretta" userId="S::beretta@infn.it::f8cac3ad-ec6d-49b7-906d-6bd49897d0a1" providerId="AD" clId="Web-{2BD4111C-204A-4240-9E27-33041F3EF45A}" dt="2023-11-30T15:08:47.878" v="784" actId="20577"/>
          <ac:spMkLst>
            <pc:docMk/>
            <pc:sldMk cId="422617203" sldId="263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2BD4111C-204A-4240-9E27-33041F3EF45A}" dt="2023-11-30T15:03:58.588" v="760"/>
          <ac:spMkLst>
            <pc:docMk/>
            <pc:sldMk cId="422617203" sldId="263"/>
            <ac:spMk id="3" creationId="{CF570333-0149-0DE5-FA64-2D9817D598ED}"/>
          </ac:spMkLst>
        </pc:spChg>
      </pc:sldChg>
      <pc:sldChg chg="modSp mod ord">
        <pc:chgData name="Matteo Mario Beretta" userId="S::beretta@infn.it::f8cac3ad-ec6d-49b7-906d-6bd49897d0a1" providerId="AD" clId="Web-{2BD4111C-204A-4240-9E27-33041F3EF45A}" dt="2023-11-30T15:07:39.392" v="774" actId="20577"/>
        <pc:sldMkLst>
          <pc:docMk/>
          <pc:sldMk cId="2728174575" sldId="264"/>
        </pc:sldMkLst>
        <pc:spChg chg="mod">
          <ac:chgData name="Matteo Mario Beretta" userId="S::beretta@infn.it::f8cac3ad-ec6d-49b7-906d-6bd49897d0a1" providerId="AD" clId="Web-{2BD4111C-204A-4240-9E27-33041F3EF45A}" dt="2023-11-30T15:07:39.392" v="774" actId="20577"/>
          <ac:spMkLst>
            <pc:docMk/>
            <pc:sldMk cId="2728174575" sldId="264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2BD4111C-204A-4240-9E27-33041F3EF45A}" dt="2023-11-30T15:01:49.896" v="751"/>
          <ac:spMkLst>
            <pc:docMk/>
            <pc:sldMk cId="2728174575" sldId="264"/>
            <ac:spMk id="3" creationId="{CF570333-0149-0DE5-FA64-2D9817D598ED}"/>
          </ac:spMkLst>
        </pc:spChg>
      </pc:sldChg>
      <pc:sldChg chg="modSp mod ord">
        <pc:chgData name="Matteo Mario Beretta" userId="S::beretta@infn.it::f8cac3ad-ec6d-49b7-906d-6bd49897d0a1" providerId="AD" clId="Web-{2BD4111C-204A-4240-9E27-33041F3EF45A}" dt="2023-11-30T15:06:44.515" v="768" actId="20577"/>
        <pc:sldMkLst>
          <pc:docMk/>
          <pc:sldMk cId="1524927168" sldId="265"/>
        </pc:sldMkLst>
        <pc:spChg chg="mod">
          <ac:chgData name="Matteo Mario Beretta" userId="S::beretta@infn.it::f8cac3ad-ec6d-49b7-906d-6bd49897d0a1" providerId="AD" clId="Web-{2BD4111C-204A-4240-9E27-33041F3EF45A}" dt="2023-11-30T15:06:44.515" v="768" actId="20577"/>
          <ac:spMkLst>
            <pc:docMk/>
            <pc:sldMk cId="1524927168" sldId="265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2BD4111C-204A-4240-9E27-33041F3EF45A}" dt="2023-11-30T14:59:30.719" v="735"/>
          <ac:spMkLst>
            <pc:docMk/>
            <pc:sldMk cId="1524927168" sldId="265"/>
            <ac:spMk id="3" creationId="{CF570333-0149-0DE5-FA64-2D9817D598ED}"/>
          </ac:spMkLst>
        </pc:spChg>
      </pc:sldChg>
      <pc:sldChg chg="modSp mod ord">
        <pc:chgData name="Matteo Mario Beretta" userId="S::beretta@infn.it::f8cac3ad-ec6d-49b7-906d-6bd49897d0a1" providerId="AD" clId="Web-{2BD4111C-204A-4240-9E27-33041F3EF45A}" dt="2023-11-30T15:08:24.971" v="781" actId="20577"/>
        <pc:sldMkLst>
          <pc:docMk/>
          <pc:sldMk cId="1108071709" sldId="266"/>
        </pc:sldMkLst>
        <pc:spChg chg="mod">
          <ac:chgData name="Matteo Mario Beretta" userId="S::beretta@infn.it::f8cac3ad-ec6d-49b7-906d-6bd49897d0a1" providerId="AD" clId="Web-{2BD4111C-204A-4240-9E27-33041F3EF45A}" dt="2023-11-30T15:08:24.971" v="781" actId="20577"/>
          <ac:spMkLst>
            <pc:docMk/>
            <pc:sldMk cId="1108071709" sldId="266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2BD4111C-204A-4240-9E27-33041F3EF45A}" dt="2023-11-30T15:03:08.555" v="757"/>
          <ac:spMkLst>
            <pc:docMk/>
            <pc:sldMk cId="1108071709" sldId="266"/>
            <ac:spMk id="3" creationId="{CF570333-0149-0DE5-FA64-2D9817D598ED}"/>
          </ac:spMkLst>
        </pc:spChg>
      </pc:sldChg>
      <pc:sldChg chg="modSp mod ord">
        <pc:chgData name="Matteo Mario Beretta" userId="S::beretta@infn.it::f8cac3ad-ec6d-49b7-906d-6bd49897d0a1" providerId="AD" clId="Web-{2BD4111C-204A-4240-9E27-33041F3EF45A}" dt="2023-11-30T15:07:31.641" v="773" actId="20577"/>
        <pc:sldMkLst>
          <pc:docMk/>
          <pc:sldMk cId="254672624" sldId="267"/>
        </pc:sldMkLst>
        <pc:spChg chg="mod">
          <ac:chgData name="Matteo Mario Beretta" userId="S::beretta@infn.it::f8cac3ad-ec6d-49b7-906d-6bd49897d0a1" providerId="AD" clId="Web-{2BD4111C-204A-4240-9E27-33041F3EF45A}" dt="2023-11-30T15:07:31.641" v="773" actId="20577"/>
          <ac:spMkLst>
            <pc:docMk/>
            <pc:sldMk cId="254672624" sldId="267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2BD4111C-204A-4240-9E27-33041F3EF45A}" dt="2023-11-30T14:58:56.156" v="734"/>
          <ac:spMkLst>
            <pc:docMk/>
            <pc:sldMk cId="254672624" sldId="267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2BD4111C-204A-4240-9E27-33041F3EF45A}" dt="2023-11-30T12:03:48.508" v="147"/>
          <ac:graphicFrameMkLst>
            <pc:docMk/>
            <pc:sldMk cId="254672624" sldId="267"/>
            <ac:graphicFrameMk id="9" creationId="{CAE27889-2F93-A186-13B2-85E6D4206401}"/>
          </ac:graphicFrameMkLst>
        </pc:graphicFrameChg>
      </pc:sldChg>
      <pc:sldChg chg="modSp mod ord">
        <pc:chgData name="Matteo Mario Beretta" userId="S::beretta@infn.it::f8cac3ad-ec6d-49b7-906d-6bd49897d0a1" providerId="AD" clId="Web-{2BD4111C-204A-4240-9E27-33041F3EF45A}" dt="2023-11-30T15:07:45.579" v="775" actId="20577"/>
        <pc:sldMkLst>
          <pc:docMk/>
          <pc:sldMk cId="3071890649" sldId="268"/>
        </pc:sldMkLst>
        <pc:spChg chg="mod">
          <ac:chgData name="Matteo Mario Beretta" userId="S::beretta@infn.it::f8cac3ad-ec6d-49b7-906d-6bd49897d0a1" providerId="AD" clId="Web-{2BD4111C-204A-4240-9E27-33041F3EF45A}" dt="2023-11-30T15:07:45.579" v="775" actId="20577"/>
          <ac:spMkLst>
            <pc:docMk/>
            <pc:sldMk cId="3071890649" sldId="268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2BD4111C-204A-4240-9E27-33041F3EF45A}" dt="2023-11-30T15:02:04.146" v="752"/>
          <ac:spMkLst>
            <pc:docMk/>
            <pc:sldMk cId="3071890649" sldId="268"/>
            <ac:spMk id="3" creationId="{CF570333-0149-0DE5-FA64-2D9817D598ED}"/>
          </ac:spMkLst>
        </pc:spChg>
      </pc:sldChg>
      <pc:sldChg chg="addSp delSp modSp add mod ord replId">
        <pc:chgData name="Matteo Mario Beretta" userId="S::beretta@infn.it::f8cac3ad-ec6d-49b7-906d-6bd49897d0a1" providerId="AD" clId="Web-{2BD4111C-204A-4240-9E27-33041F3EF45A}" dt="2023-11-30T15:06:58.468" v="770" actId="20577"/>
        <pc:sldMkLst>
          <pc:docMk/>
          <pc:sldMk cId="762944629" sldId="269"/>
        </pc:sldMkLst>
        <pc:spChg chg="mod">
          <ac:chgData name="Matteo Mario Beretta" userId="S::beretta@infn.it::f8cac3ad-ec6d-49b7-906d-6bd49897d0a1" providerId="AD" clId="Web-{2BD4111C-204A-4240-9E27-33041F3EF45A}" dt="2023-11-30T15:06:58.468" v="770" actId="20577"/>
          <ac:spMkLst>
            <pc:docMk/>
            <pc:sldMk cId="762944629" sldId="269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2BD4111C-204A-4240-9E27-33041F3EF45A}" dt="2023-11-30T15:00:17.815" v="737"/>
          <ac:spMkLst>
            <pc:docMk/>
            <pc:sldMk cId="762944629" sldId="269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2BD4111C-204A-4240-9E27-33041F3EF45A}" dt="2023-11-30T12:12:45.530" v="332"/>
          <ac:graphicFrameMkLst>
            <pc:docMk/>
            <pc:sldMk cId="762944629" sldId="269"/>
            <ac:graphicFrameMk id="9" creationId="{CAE27889-2F93-A186-13B2-85E6D4206401}"/>
          </ac:graphicFrameMkLst>
        </pc:graphicFrameChg>
        <pc:picChg chg="add mod">
          <ac:chgData name="Matteo Mario Beretta" userId="S::beretta@infn.it::f8cac3ad-ec6d-49b7-906d-6bd49897d0a1" providerId="AD" clId="Web-{2BD4111C-204A-4240-9E27-33041F3EF45A}" dt="2023-11-30T12:10:30.681" v="238" actId="14100"/>
          <ac:picMkLst>
            <pc:docMk/>
            <pc:sldMk cId="762944629" sldId="269"/>
            <ac:picMk id="4" creationId="{FE54D2B3-82FB-558D-20F2-DAFBE7E3C63A}"/>
          </ac:picMkLst>
        </pc:picChg>
        <pc:picChg chg="del">
          <ac:chgData name="Matteo Mario Beretta" userId="S::beretta@infn.it::f8cac3ad-ec6d-49b7-906d-6bd49897d0a1" providerId="AD" clId="Web-{2BD4111C-204A-4240-9E27-33041F3EF45A}" dt="2023-11-30T12:08:29.051" v="235"/>
          <ac:picMkLst>
            <pc:docMk/>
            <pc:sldMk cId="762944629" sldId="269"/>
            <ac:picMk id="5" creationId="{34F3C6EF-1411-1F85-3BD2-E8F87E748AF2}"/>
          </ac:picMkLst>
        </pc:picChg>
      </pc:sldChg>
      <pc:sldChg chg="modSp add mod ord replId setBg">
        <pc:chgData name="Matteo Mario Beretta" userId="S::beretta@infn.it::f8cac3ad-ec6d-49b7-906d-6bd49897d0a1" providerId="AD" clId="Web-{2BD4111C-204A-4240-9E27-33041F3EF45A}" dt="2023-11-30T15:06:52.968" v="769" actId="20577"/>
        <pc:sldMkLst>
          <pc:docMk/>
          <pc:sldMk cId="3312236629" sldId="270"/>
        </pc:sldMkLst>
        <pc:spChg chg="mod">
          <ac:chgData name="Matteo Mario Beretta" userId="S::beretta@infn.it::f8cac3ad-ec6d-49b7-906d-6bd49897d0a1" providerId="AD" clId="Web-{2BD4111C-204A-4240-9E27-33041F3EF45A}" dt="2023-11-30T15:06:52.968" v="769" actId="20577"/>
          <ac:spMkLst>
            <pc:docMk/>
            <pc:sldMk cId="3312236629" sldId="270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2BD4111C-204A-4240-9E27-33041F3EF45A}" dt="2023-11-30T14:59:49.001" v="736"/>
          <ac:spMkLst>
            <pc:docMk/>
            <pc:sldMk cId="3312236629" sldId="270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2BD4111C-204A-4240-9E27-33041F3EF45A}" dt="2023-11-30T14:43:03.703" v="709"/>
          <ac:graphicFrameMkLst>
            <pc:docMk/>
            <pc:sldMk cId="3312236629" sldId="270"/>
            <ac:graphicFrameMk id="9" creationId="{CAE27889-2F93-A186-13B2-85E6D4206401}"/>
          </ac:graphicFrameMkLst>
        </pc:graphicFrameChg>
      </pc:sldChg>
      <pc:sldChg chg="delSp modSp add mod ord replId">
        <pc:chgData name="Matteo Mario Beretta" userId="S::beretta@infn.it::f8cac3ad-ec6d-49b7-906d-6bd49897d0a1" providerId="AD" clId="Web-{2BD4111C-204A-4240-9E27-33041F3EF45A}" dt="2023-11-30T15:08:12.471" v="779" actId="20577"/>
        <pc:sldMkLst>
          <pc:docMk/>
          <pc:sldMk cId="210502788" sldId="271"/>
        </pc:sldMkLst>
        <pc:spChg chg="mod">
          <ac:chgData name="Matteo Mario Beretta" userId="S::beretta@infn.it::f8cac3ad-ec6d-49b7-906d-6bd49897d0a1" providerId="AD" clId="Web-{2BD4111C-204A-4240-9E27-33041F3EF45A}" dt="2023-11-30T15:08:12.471" v="779" actId="20577"/>
          <ac:spMkLst>
            <pc:docMk/>
            <pc:sldMk cId="210502788" sldId="271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2BD4111C-204A-4240-9E27-33041F3EF45A}" dt="2023-11-30T15:02:47.148" v="755"/>
          <ac:spMkLst>
            <pc:docMk/>
            <pc:sldMk cId="210502788" sldId="271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2BD4111C-204A-4240-9E27-33041F3EF45A}" dt="2023-11-30T13:53:50.163" v="519"/>
          <ac:graphicFrameMkLst>
            <pc:docMk/>
            <pc:sldMk cId="210502788" sldId="271"/>
            <ac:graphicFrameMk id="9" creationId="{CAE27889-2F93-A186-13B2-85E6D4206401}"/>
          </ac:graphicFrameMkLst>
        </pc:graphicFrameChg>
        <pc:picChg chg="del">
          <ac:chgData name="Matteo Mario Beretta" userId="S::beretta@infn.it::f8cac3ad-ec6d-49b7-906d-6bd49897d0a1" providerId="AD" clId="Web-{2BD4111C-204A-4240-9E27-33041F3EF45A}" dt="2023-11-30T13:47:25.162" v="415"/>
          <ac:picMkLst>
            <pc:docMk/>
            <pc:sldMk cId="210502788" sldId="271"/>
            <ac:picMk id="4" creationId="{FE54D2B3-82FB-558D-20F2-DAFBE7E3C63A}"/>
          </ac:picMkLst>
        </pc:picChg>
      </pc:sldChg>
      <pc:sldChg chg="addSp delSp modSp add mod ord replId">
        <pc:chgData name="Matteo Mario Beretta" userId="S::beretta@infn.it::f8cac3ad-ec6d-49b7-906d-6bd49897d0a1" providerId="AD" clId="Web-{2BD4111C-204A-4240-9E27-33041F3EF45A}" dt="2023-11-30T15:07:06.094" v="771" actId="20577"/>
        <pc:sldMkLst>
          <pc:docMk/>
          <pc:sldMk cId="2778775224" sldId="272"/>
        </pc:sldMkLst>
        <pc:spChg chg="mod">
          <ac:chgData name="Matteo Mario Beretta" userId="S::beretta@infn.it::f8cac3ad-ec6d-49b7-906d-6bd49897d0a1" providerId="AD" clId="Web-{2BD4111C-204A-4240-9E27-33041F3EF45A}" dt="2023-11-30T15:07:06.094" v="771" actId="20577"/>
          <ac:spMkLst>
            <pc:docMk/>
            <pc:sldMk cId="2778775224" sldId="272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2BD4111C-204A-4240-9E27-33041F3EF45A}" dt="2023-11-30T15:00:30.690" v="738"/>
          <ac:spMkLst>
            <pc:docMk/>
            <pc:sldMk cId="2778775224" sldId="272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2BD4111C-204A-4240-9E27-33041F3EF45A}" dt="2023-11-30T14:02:12.840" v="644"/>
          <ac:graphicFrameMkLst>
            <pc:docMk/>
            <pc:sldMk cId="2778775224" sldId="272"/>
            <ac:graphicFrameMk id="9" creationId="{CAE27889-2F93-A186-13B2-85E6D4206401}"/>
          </ac:graphicFrameMkLst>
        </pc:graphicFrameChg>
        <pc:picChg chg="add del mod">
          <ac:chgData name="Matteo Mario Beretta" userId="S::beretta@infn.it::f8cac3ad-ec6d-49b7-906d-6bd49897d0a1" providerId="AD" clId="Web-{2BD4111C-204A-4240-9E27-33041F3EF45A}" dt="2023-11-30T13:57:02.280" v="530"/>
          <ac:picMkLst>
            <pc:docMk/>
            <pc:sldMk cId="2778775224" sldId="272"/>
            <ac:picMk id="4" creationId="{F33C7B5A-A860-695C-DAB7-8C64289DD5E8}"/>
          </ac:picMkLst>
        </pc:picChg>
        <pc:picChg chg="add mod">
          <ac:chgData name="Matteo Mario Beretta" userId="S::beretta@infn.it::f8cac3ad-ec6d-49b7-906d-6bd49897d0a1" providerId="AD" clId="Web-{2BD4111C-204A-4240-9E27-33041F3EF45A}" dt="2023-11-30T13:57:12.468" v="533" actId="1076"/>
          <ac:picMkLst>
            <pc:docMk/>
            <pc:sldMk cId="2778775224" sldId="272"/>
            <ac:picMk id="5" creationId="{6C18998A-2535-8216-37EE-8CA77DEFBBB8}"/>
          </ac:picMkLst>
        </pc:picChg>
      </pc:sldChg>
      <pc:sldChg chg="delSp modSp add mod ord replId">
        <pc:chgData name="Matteo Mario Beretta" userId="S::beretta@infn.it::f8cac3ad-ec6d-49b7-906d-6bd49897d0a1" providerId="AD" clId="Web-{2BD4111C-204A-4240-9E27-33041F3EF45A}" dt="2023-11-30T15:09:31.989" v="789" actId="1076"/>
        <pc:sldMkLst>
          <pc:docMk/>
          <pc:sldMk cId="3255373200" sldId="273"/>
        </pc:sldMkLst>
        <pc:spChg chg="mod">
          <ac:chgData name="Matteo Mario Beretta" userId="S::beretta@infn.it::f8cac3ad-ec6d-49b7-906d-6bd49897d0a1" providerId="AD" clId="Web-{2BD4111C-204A-4240-9E27-33041F3EF45A}" dt="2023-11-30T15:08:43.206" v="783" actId="20577"/>
          <ac:spMkLst>
            <pc:docMk/>
            <pc:sldMk cId="3255373200" sldId="273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2BD4111C-204A-4240-9E27-33041F3EF45A}" dt="2023-11-30T15:09:31.989" v="789" actId="1076"/>
          <ac:spMkLst>
            <pc:docMk/>
            <pc:sldMk cId="3255373200" sldId="273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2BD4111C-204A-4240-9E27-33041F3EF45A}" dt="2023-11-30T14:13:27.243" v="678"/>
          <ac:graphicFrameMkLst>
            <pc:docMk/>
            <pc:sldMk cId="3255373200" sldId="273"/>
            <ac:graphicFrameMk id="9" creationId="{CAE27889-2F93-A186-13B2-85E6D4206401}"/>
          </ac:graphicFrameMkLst>
        </pc:graphicFrameChg>
        <pc:picChg chg="del">
          <ac:chgData name="Matteo Mario Beretta" userId="S::beretta@infn.it::f8cac3ad-ec6d-49b7-906d-6bd49897d0a1" providerId="AD" clId="Web-{2BD4111C-204A-4240-9E27-33041F3EF45A}" dt="2023-11-30T14:13:42.697" v="681"/>
          <ac:picMkLst>
            <pc:docMk/>
            <pc:sldMk cId="3255373200" sldId="273"/>
            <ac:picMk id="5" creationId="{6C18998A-2535-8216-37EE-8CA77DEFBBB8}"/>
          </ac:picMkLst>
        </pc:picChg>
      </pc:sldChg>
      <pc:sldChg chg="modSp add mod replId">
        <pc:chgData name="Matteo Mario Beretta" userId="S::beretta@infn.it::f8cac3ad-ec6d-49b7-906d-6bd49897d0a1" providerId="AD" clId="Web-{2BD4111C-204A-4240-9E27-33041F3EF45A}" dt="2023-11-30T15:09:17.770" v="788" actId="1076"/>
        <pc:sldMkLst>
          <pc:docMk/>
          <pc:sldMk cId="2901993894" sldId="274"/>
        </pc:sldMkLst>
        <pc:spChg chg="mod">
          <ac:chgData name="Matteo Mario Beretta" userId="S::beretta@infn.it::f8cac3ad-ec6d-49b7-906d-6bd49897d0a1" providerId="AD" clId="Web-{2BD4111C-204A-4240-9E27-33041F3EF45A}" dt="2023-11-30T15:09:02.832" v="787" actId="20577"/>
          <ac:spMkLst>
            <pc:docMk/>
            <pc:sldMk cId="2901993894" sldId="274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2BD4111C-204A-4240-9E27-33041F3EF45A}" dt="2023-11-30T15:09:17.770" v="788" actId="1076"/>
          <ac:spMkLst>
            <pc:docMk/>
            <pc:sldMk cId="2901993894" sldId="274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2BD4111C-204A-4240-9E27-33041F3EF45A}" dt="2023-11-30T14:42:07.248" v="706"/>
          <ac:graphicFrameMkLst>
            <pc:docMk/>
            <pc:sldMk cId="2901993894" sldId="274"/>
            <ac:graphicFrameMk id="9" creationId="{CAE27889-2F93-A186-13B2-85E6D4206401}"/>
          </ac:graphicFrameMkLst>
        </pc:graphicFrameChg>
      </pc:sldChg>
      <pc:sldChg chg="addSp delSp modSp add replId">
        <pc:chgData name="Matteo Mario Beretta" userId="S::beretta@infn.it::f8cac3ad-ec6d-49b7-906d-6bd49897d0a1" providerId="AD" clId="Web-{2BD4111C-204A-4240-9E27-33041F3EF45A}" dt="2023-12-01T10:50:19.774" v="844"/>
        <pc:sldMkLst>
          <pc:docMk/>
          <pc:sldMk cId="2119321760" sldId="275"/>
        </pc:sldMkLst>
        <pc:spChg chg="mod">
          <ac:chgData name="Matteo Mario Beretta" userId="S::beretta@infn.it::f8cac3ad-ec6d-49b7-906d-6bd49897d0a1" providerId="AD" clId="Web-{2BD4111C-204A-4240-9E27-33041F3EF45A}" dt="2023-12-01T10:47:58.894" v="815" actId="20577"/>
          <ac:spMkLst>
            <pc:docMk/>
            <pc:sldMk cId="2119321760" sldId="275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2BD4111C-204A-4240-9E27-33041F3EF45A}" dt="2023-12-01T10:50:13.587" v="843" actId="20577"/>
          <ac:spMkLst>
            <pc:docMk/>
            <pc:sldMk cId="2119321760" sldId="275"/>
            <ac:spMk id="3" creationId="{CF570333-0149-0DE5-FA64-2D9817D598ED}"/>
          </ac:spMkLst>
        </pc:spChg>
        <pc:graphicFrameChg chg="modGraphic">
          <ac:chgData name="Matteo Mario Beretta" userId="S::beretta@infn.it::f8cac3ad-ec6d-49b7-906d-6bd49897d0a1" providerId="AD" clId="Web-{2BD4111C-204A-4240-9E27-33041F3EF45A}" dt="2023-12-01T10:50:19.774" v="844"/>
          <ac:graphicFrameMkLst>
            <pc:docMk/>
            <pc:sldMk cId="2119321760" sldId="275"/>
            <ac:graphicFrameMk id="9" creationId="{CAE27889-2F93-A186-13B2-85E6D4206401}"/>
          </ac:graphicFrameMkLst>
        </pc:graphicFrameChg>
        <pc:picChg chg="add mod">
          <ac:chgData name="Matteo Mario Beretta" userId="S::beretta@infn.it::f8cac3ad-ec6d-49b7-906d-6bd49897d0a1" providerId="AD" clId="Web-{2BD4111C-204A-4240-9E27-33041F3EF45A}" dt="2023-12-01T10:48:14.629" v="820" actId="1076"/>
          <ac:picMkLst>
            <pc:docMk/>
            <pc:sldMk cId="2119321760" sldId="275"/>
            <ac:picMk id="4" creationId="{CB4EAD1B-55F9-DB7C-4AA6-82B9020B02F1}"/>
          </ac:picMkLst>
        </pc:picChg>
        <pc:picChg chg="del">
          <ac:chgData name="Matteo Mario Beretta" userId="S::beretta@infn.it::f8cac3ad-ec6d-49b7-906d-6bd49897d0a1" providerId="AD" clId="Web-{2BD4111C-204A-4240-9E27-33041F3EF45A}" dt="2023-12-01T10:47:59.972" v="816"/>
          <ac:picMkLst>
            <pc:docMk/>
            <pc:sldMk cId="2119321760" sldId="275"/>
            <ac:picMk id="5" creationId="{6C18998A-2535-8216-37EE-8CA77DEFBBB8}"/>
          </ac:picMkLst>
        </pc:picChg>
      </pc:sldChg>
      <pc:sldMasterChg chg="mod setBg modSldLayout">
        <pc:chgData name="Matteo Mario Beretta" userId="S::beretta@infn.it::f8cac3ad-ec6d-49b7-906d-6bd49897d0a1" providerId="AD" clId="Web-{2BD4111C-204A-4240-9E27-33041F3EF45A}" dt="2023-11-30T14:57:45.732" v="732"/>
        <pc:sldMasterMkLst>
          <pc:docMk/>
          <pc:sldMasterMk cId="2460954070" sldId="2147483660"/>
        </pc:sldMasterMkLst>
        <pc:sldLayoutChg chg="mod">
          <pc:chgData name="Matteo Mario Beretta" userId="S::beretta@infn.it::f8cac3ad-ec6d-49b7-906d-6bd49897d0a1" providerId="AD" clId="Web-{2BD4111C-204A-4240-9E27-33041F3EF45A}" dt="2023-11-30T14:57:45.732" v="732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">
          <pc:chgData name="Matteo Mario Beretta" userId="S::beretta@infn.it::f8cac3ad-ec6d-49b7-906d-6bd49897d0a1" providerId="AD" clId="Web-{2BD4111C-204A-4240-9E27-33041F3EF45A}" dt="2023-11-30T14:57:45.732" v="732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">
          <pc:chgData name="Matteo Mario Beretta" userId="S::beretta@infn.it::f8cac3ad-ec6d-49b7-906d-6bd49897d0a1" providerId="AD" clId="Web-{2BD4111C-204A-4240-9E27-33041F3EF45A}" dt="2023-11-30T14:57:45.732" v="732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">
          <pc:chgData name="Matteo Mario Beretta" userId="S::beretta@infn.it::f8cac3ad-ec6d-49b7-906d-6bd49897d0a1" providerId="AD" clId="Web-{2BD4111C-204A-4240-9E27-33041F3EF45A}" dt="2023-11-30T14:57:45.732" v="732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">
          <pc:chgData name="Matteo Mario Beretta" userId="S::beretta@infn.it::f8cac3ad-ec6d-49b7-906d-6bd49897d0a1" providerId="AD" clId="Web-{2BD4111C-204A-4240-9E27-33041F3EF45A}" dt="2023-11-30T14:57:45.732" v="732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">
          <pc:chgData name="Matteo Mario Beretta" userId="S::beretta@infn.it::f8cac3ad-ec6d-49b7-906d-6bd49897d0a1" providerId="AD" clId="Web-{2BD4111C-204A-4240-9E27-33041F3EF45A}" dt="2023-11-30T14:57:45.732" v="732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">
          <pc:chgData name="Matteo Mario Beretta" userId="S::beretta@infn.it::f8cac3ad-ec6d-49b7-906d-6bd49897d0a1" providerId="AD" clId="Web-{2BD4111C-204A-4240-9E27-33041F3EF45A}" dt="2023-11-30T14:57:45.732" v="732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">
          <pc:chgData name="Matteo Mario Beretta" userId="S::beretta@infn.it::f8cac3ad-ec6d-49b7-906d-6bd49897d0a1" providerId="AD" clId="Web-{2BD4111C-204A-4240-9E27-33041F3EF45A}" dt="2023-11-30T14:57:45.732" v="732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">
          <pc:chgData name="Matteo Mario Beretta" userId="S::beretta@infn.it::f8cac3ad-ec6d-49b7-906d-6bd49897d0a1" providerId="AD" clId="Web-{2BD4111C-204A-4240-9E27-33041F3EF45A}" dt="2023-11-30T14:57:45.732" v="732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">
          <pc:chgData name="Matteo Mario Beretta" userId="S::beretta@infn.it::f8cac3ad-ec6d-49b7-906d-6bd49897d0a1" providerId="AD" clId="Web-{2BD4111C-204A-4240-9E27-33041F3EF45A}" dt="2023-11-30T14:57:45.732" v="732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">
          <pc:chgData name="Matteo Mario Beretta" userId="S::beretta@infn.it::f8cac3ad-ec6d-49b7-906d-6bd49897d0a1" providerId="AD" clId="Web-{2BD4111C-204A-4240-9E27-33041F3EF45A}" dt="2023-11-30T14:57:45.732" v="732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Matteo Mario Beretta" userId="S::beretta@infn.it::f8cac3ad-ec6d-49b7-906d-6bd49897d0a1" providerId="AD" clId="Web-{A785E724-FFDF-4660-AC5B-7A92611E7E1B}"/>
    <pc:docChg chg="addSld delSld modSld sldOrd">
      <pc:chgData name="Matteo Mario Beretta" userId="S::beretta@infn.it::f8cac3ad-ec6d-49b7-906d-6bd49897d0a1" providerId="AD" clId="Web-{A785E724-FFDF-4660-AC5B-7A92611E7E1B}" dt="2023-11-30T11:45:55.289" v="867" actId="20577"/>
      <pc:docMkLst>
        <pc:docMk/>
      </pc:docMkLst>
      <pc:sldChg chg="modSp">
        <pc:chgData name="Matteo Mario Beretta" userId="S::beretta@infn.it::f8cac3ad-ec6d-49b7-906d-6bd49897d0a1" providerId="AD" clId="Web-{A785E724-FFDF-4660-AC5B-7A92611E7E1B}" dt="2023-11-30T10:40:47.269" v="207" actId="1076"/>
        <pc:sldMkLst>
          <pc:docMk/>
          <pc:sldMk cId="3552880933" sldId="257"/>
        </pc:sldMkLst>
        <pc:spChg chg="mod">
          <ac:chgData name="Matteo Mario Beretta" userId="S::beretta@infn.it::f8cac3ad-ec6d-49b7-906d-6bd49897d0a1" providerId="AD" clId="Web-{A785E724-FFDF-4660-AC5B-7A92611E7E1B}" dt="2023-11-30T10:40:38.066" v="205" actId="20577"/>
          <ac:spMkLst>
            <pc:docMk/>
            <pc:sldMk cId="3552880933" sldId="257"/>
            <ac:spMk id="2" creationId="{F6DCA02E-50C3-6986-C548-1BC7BB079BCB}"/>
          </ac:spMkLst>
        </pc:spChg>
        <pc:picChg chg="mod">
          <ac:chgData name="Matteo Mario Beretta" userId="S::beretta@infn.it::f8cac3ad-ec6d-49b7-906d-6bd49897d0a1" providerId="AD" clId="Web-{A785E724-FFDF-4660-AC5B-7A92611E7E1B}" dt="2023-11-30T10:40:47.269" v="207" actId="1076"/>
          <ac:picMkLst>
            <pc:docMk/>
            <pc:sldMk cId="3552880933" sldId="257"/>
            <ac:picMk id="10" creationId="{B74FDCAE-ED83-EAB3-23C8-7986519DF8D9}"/>
          </ac:picMkLst>
        </pc:picChg>
      </pc:sldChg>
      <pc:sldChg chg="modSp">
        <pc:chgData name="Matteo Mario Beretta" userId="S::beretta@infn.it::f8cac3ad-ec6d-49b7-906d-6bd49897d0a1" providerId="AD" clId="Web-{A785E724-FFDF-4660-AC5B-7A92611E7E1B}" dt="2023-11-30T10:41:19.255" v="214" actId="20577"/>
        <pc:sldMkLst>
          <pc:docMk/>
          <pc:sldMk cId="4094091187" sldId="258"/>
        </pc:sldMkLst>
        <pc:spChg chg="mod">
          <ac:chgData name="Matteo Mario Beretta" userId="S::beretta@infn.it::f8cac3ad-ec6d-49b7-906d-6bd49897d0a1" providerId="AD" clId="Web-{A785E724-FFDF-4660-AC5B-7A92611E7E1B}" dt="2023-11-30T10:41:19.255" v="214" actId="20577"/>
          <ac:spMkLst>
            <pc:docMk/>
            <pc:sldMk cId="4094091187" sldId="258"/>
            <ac:spMk id="2" creationId="{F6DCA02E-50C3-6986-C548-1BC7BB079BCB}"/>
          </ac:spMkLst>
        </pc:spChg>
        <pc:picChg chg="mod">
          <ac:chgData name="Matteo Mario Beretta" userId="S::beretta@infn.it::f8cac3ad-ec6d-49b7-906d-6bd49897d0a1" providerId="AD" clId="Web-{A785E724-FFDF-4660-AC5B-7A92611E7E1B}" dt="2023-11-30T10:40:55.848" v="209" actId="14100"/>
          <ac:picMkLst>
            <pc:docMk/>
            <pc:sldMk cId="4094091187" sldId="258"/>
            <ac:picMk id="5" creationId="{13B8CF85-C91D-C1B4-816F-EE779D6EC9FD}"/>
          </ac:picMkLst>
        </pc:picChg>
      </pc:sldChg>
      <pc:sldChg chg="delSp modSp add replId">
        <pc:chgData name="Matteo Mario Beretta" userId="S::beretta@infn.it::f8cac3ad-ec6d-49b7-906d-6bd49897d0a1" providerId="AD" clId="Web-{A785E724-FFDF-4660-AC5B-7A92611E7E1B}" dt="2023-11-30T10:03:57.208" v="39" actId="14100"/>
        <pc:sldMkLst>
          <pc:docMk/>
          <pc:sldMk cId="1594798561" sldId="259"/>
        </pc:sldMkLst>
        <pc:spChg chg="mod">
          <ac:chgData name="Matteo Mario Beretta" userId="S::beretta@infn.it::f8cac3ad-ec6d-49b7-906d-6bd49897d0a1" providerId="AD" clId="Web-{A785E724-FFDF-4660-AC5B-7A92611E7E1B}" dt="2023-11-30T10:03:00.174" v="26" actId="20577"/>
          <ac:spMkLst>
            <pc:docMk/>
            <pc:sldMk cId="1594798561" sldId="259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A785E724-FFDF-4660-AC5B-7A92611E7E1B}" dt="2023-11-30T10:03:57.208" v="39" actId="14100"/>
          <ac:spMkLst>
            <pc:docMk/>
            <pc:sldMk cId="1594798561" sldId="259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A785E724-FFDF-4660-AC5B-7A92611E7E1B}" dt="2023-11-30T10:03:46.958" v="37"/>
          <ac:graphicFrameMkLst>
            <pc:docMk/>
            <pc:sldMk cId="1594798561" sldId="259"/>
            <ac:graphicFrameMk id="9" creationId="{CAE27889-2F93-A186-13B2-85E6D4206401}"/>
          </ac:graphicFrameMkLst>
        </pc:graphicFrameChg>
        <pc:picChg chg="del">
          <ac:chgData name="Matteo Mario Beretta" userId="S::beretta@infn.it::f8cac3ad-ec6d-49b7-906d-6bd49897d0a1" providerId="AD" clId="Web-{A785E724-FFDF-4660-AC5B-7A92611E7E1B}" dt="2023-11-30T10:02:25.437" v="3"/>
          <ac:picMkLst>
            <pc:docMk/>
            <pc:sldMk cId="1594798561" sldId="259"/>
            <ac:picMk id="5" creationId="{13B8CF85-C91D-C1B4-816F-EE779D6EC9FD}"/>
          </ac:picMkLst>
        </pc:picChg>
      </pc:sldChg>
      <pc:sldChg chg="new del">
        <pc:chgData name="Matteo Mario Beretta" userId="S::beretta@infn.it::f8cac3ad-ec6d-49b7-906d-6bd49897d0a1" providerId="AD" clId="Web-{A785E724-FFDF-4660-AC5B-7A92611E7E1B}" dt="2023-11-30T10:02:06.123" v="1"/>
        <pc:sldMkLst>
          <pc:docMk/>
          <pc:sldMk cId="2651217194" sldId="259"/>
        </pc:sldMkLst>
      </pc:sldChg>
      <pc:sldChg chg="addSp delSp modSp add ord replId">
        <pc:chgData name="Matteo Mario Beretta" userId="S::beretta@infn.it::f8cac3ad-ec6d-49b7-906d-6bd49897d0a1" providerId="AD" clId="Web-{A785E724-FFDF-4660-AC5B-7A92611E7E1B}" dt="2023-11-30T10:41:28.786" v="216" actId="14100"/>
        <pc:sldMkLst>
          <pc:docMk/>
          <pc:sldMk cId="545666208" sldId="260"/>
        </pc:sldMkLst>
        <pc:spChg chg="mod">
          <ac:chgData name="Matteo Mario Beretta" userId="S::beretta@infn.it::f8cac3ad-ec6d-49b7-906d-6bd49897d0a1" providerId="AD" clId="Web-{A785E724-FFDF-4660-AC5B-7A92611E7E1B}" dt="2023-11-30T10:06:19.561" v="51" actId="20577"/>
          <ac:spMkLst>
            <pc:docMk/>
            <pc:sldMk cId="545666208" sldId="260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A785E724-FFDF-4660-AC5B-7A92611E7E1B}" dt="2023-11-30T10:34:28.990" v="163" actId="20577"/>
          <ac:spMkLst>
            <pc:docMk/>
            <pc:sldMk cId="545666208" sldId="260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A785E724-FFDF-4660-AC5B-7A92611E7E1B}" dt="2023-11-30T10:33:07.784" v="159"/>
          <ac:graphicFrameMkLst>
            <pc:docMk/>
            <pc:sldMk cId="545666208" sldId="260"/>
            <ac:graphicFrameMk id="9" creationId="{CAE27889-2F93-A186-13B2-85E6D4206401}"/>
          </ac:graphicFrameMkLst>
        </pc:graphicFrameChg>
        <pc:picChg chg="add mod">
          <ac:chgData name="Matteo Mario Beretta" userId="S::beretta@infn.it::f8cac3ad-ec6d-49b7-906d-6bd49897d0a1" providerId="AD" clId="Web-{A785E724-FFDF-4660-AC5B-7A92611E7E1B}" dt="2023-11-30T10:41:28.786" v="216" actId="14100"/>
          <ac:picMkLst>
            <pc:docMk/>
            <pc:sldMk cId="545666208" sldId="260"/>
            <ac:picMk id="4" creationId="{46C81866-F6AB-A79A-75FB-E83476DB8B3C}"/>
          </ac:picMkLst>
        </pc:picChg>
        <pc:picChg chg="del">
          <ac:chgData name="Matteo Mario Beretta" userId="S::beretta@infn.it::f8cac3ad-ec6d-49b7-906d-6bd49897d0a1" providerId="AD" clId="Web-{A785E724-FFDF-4660-AC5B-7A92611E7E1B}" dt="2023-11-30T10:05:04.478" v="43"/>
          <ac:picMkLst>
            <pc:docMk/>
            <pc:sldMk cId="545666208" sldId="260"/>
            <ac:picMk id="5" creationId="{13B8CF85-C91D-C1B4-816F-EE779D6EC9FD}"/>
          </ac:picMkLst>
        </pc:picChg>
      </pc:sldChg>
      <pc:sldChg chg="delSp modSp add replId">
        <pc:chgData name="Matteo Mario Beretta" userId="S::beretta@infn.it::f8cac3ad-ec6d-49b7-906d-6bd49897d0a1" providerId="AD" clId="Web-{A785E724-FFDF-4660-AC5B-7A92611E7E1B}" dt="2023-11-30T10:40:11.409" v="199"/>
        <pc:sldMkLst>
          <pc:docMk/>
          <pc:sldMk cId="264214646" sldId="261"/>
        </pc:sldMkLst>
        <pc:spChg chg="mod">
          <ac:chgData name="Matteo Mario Beretta" userId="S::beretta@infn.it::f8cac3ad-ec6d-49b7-906d-6bd49897d0a1" providerId="AD" clId="Web-{A785E724-FFDF-4660-AC5B-7A92611E7E1B}" dt="2023-11-30T10:36:15.072" v="168" actId="20577"/>
          <ac:spMkLst>
            <pc:docMk/>
            <pc:sldMk cId="264214646" sldId="261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A785E724-FFDF-4660-AC5B-7A92611E7E1B}" dt="2023-11-30T10:38:05.529" v="187" actId="20577"/>
          <ac:spMkLst>
            <pc:docMk/>
            <pc:sldMk cId="264214646" sldId="261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A785E724-FFDF-4660-AC5B-7A92611E7E1B}" dt="2023-11-30T10:38:24.749" v="198"/>
          <ac:graphicFrameMkLst>
            <pc:docMk/>
            <pc:sldMk cId="264214646" sldId="261"/>
            <ac:graphicFrameMk id="9" creationId="{CAE27889-2F93-A186-13B2-85E6D4206401}"/>
          </ac:graphicFrameMkLst>
        </pc:graphicFrameChg>
        <pc:picChg chg="del">
          <ac:chgData name="Matteo Mario Beretta" userId="S::beretta@infn.it::f8cac3ad-ec6d-49b7-906d-6bd49897d0a1" providerId="AD" clId="Web-{A785E724-FFDF-4660-AC5B-7A92611E7E1B}" dt="2023-11-30T10:40:11.409" v="199"/>
          <ac:picMkLst>
            <pc:docMk/>
            <pc:sldMk cId="264214646" sldId="261"/>
            <ac:picMk id="4" creationId="{46C81866-F6AB-A79A-75FB-E83476DB8B3C}"/>
          </ac:picMkLst>
        </pc:picChg>
      </pc:sldChg>
      <pc:sldChg chg="modSp add replId">
        <pc:chgData name="Matteo Mario Beretta" userId="S::beretta@infn.it::f8cac3ad-ec6d-49b7-906d-6bd49897d0a1" providerId="AD" clId="Web-{A785E724-FFDF-4660-AC5B-7A92611E7E1B}" dt="2023-11-30T11:45:55.289" v="867" actId="20577"/>
        <pc:sldMkLst>
          <pc:docMk/>
          <pc:sldMk cId="1061016498" sldId="262"/>
        </pc:sldMkLst>
        <pc:spChg chg="mod">
          <ac:chgData name="Matteo Mario Beretta" userId="S::beretta@infn.it::f8cac3ad-ec6d-49b7-906d-6bd49897d0a1" providerId="AD" clId="Web-{A785E724-FFDF-4660-AC5B-7A92611E7E1B}" dt="2023-11-30T10:43:33.775" v="236" actId="20577"/>
          <ac:spMkLst>
            <pc:docMk/>
            <pc:sldMk cId="1061016498" sldId="262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A785E724-FFDF-4660-AC5B-7A92611E7E1B}" dt="2023-11-30T11:45:55.289" v="867" actId="20577"/>
          <ac:spMkLst>
            <pc:docMk/>
            <pc:sldMk cId="1061016498" sldId="262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A785E724-FFDF-4660-AC5B-7A92611E7E1B}" dt="2023-11-30T10:56:54.898" v="422"/>
          <ac:graphicFrameMkLst>
            <pc:docMk/>
            <pc:sldMk cId="1061016498" sldId="262"/>
            <ac:graphicFrameMk id="9" creationId="{CAE27889-2F93-A186-13B2-85E6D4206401}"/>
          </ac:graphicFrameMkLst>
        </pc:graphicFrameChg>
      </pc:sldChg>
      <pc:sldChg chg="modSp add replId">
        <pc:chgData name="Matteo Mario Beretta" userId="S::beretta@infn.it::f8cac3ad-ec6d-49b7-906d-6bd49897d0a1" providerId="AD" clId="Web-{A785E724-FFDF-4660-AC5B-7A92611E7E1B}" dt="2023-11-30T11:01:31.251" v="507"/>
        <pc:sldMkLst>
          <pc:docMk/>
          <pc:sldMk cId="422617203" sldId="263"/>
        </pc:sldMkLst>
        <pc:spChg chg="mod">
          <ac:chgData name="Matteo Mario Beretta" userId="S::beretta@infn.it::f8cac3ad-ec6d-49b7-906d-6bd49897d0a1" providerId="AD" clId="Web-{A785E724-FFDF-4660-AC5B-7A92611E7E1B}" dt="2023-11-30T10:59:07.949" v="449" actId="20577"/>
          <ac:spMkLst>
            <pc:docMk/>
            <pc:sldMk cId="422617203" sldId="263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A785E724-FFDF-4660-AC5B-7A92611E7E1B}" dt="2023-11-30T11:01:11.485" v="496" actId="20577"/>
          <ac:spMkLst>
            <pc:docMk/>
            <pc:sldMk cId="422617203" sldId="263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A785E724-FFDF-4660-AC5B-7A92611E7E1B}" dt="2023-11-30T11:01:31.251" v="507"/>
          <ac:graphicFrameMkLst>
            <pc:docMk/>
            <pc:sldMk cId="422617203" sldId="263"/>
            <ac:graphicFrameMk id="9" creationId="{CAE27889-2F93-A186-13B2-85E6D4206401}"/>
          </ac:graphicFrameMkLst>
        </pc:graphicFrameChg>
      </pc:sldChg>
      <pc:sldChg chg="addSp modSp add replId">
        <pc:chgData name="Matteo Mario Beretta" userId="S::beretta@infn.it::f8cac3ad-ec6d-49b7-906d-6bd49897d0a1" providerId="AD" clId="Web-{A785E724-FFDF-4660-AC5B-7A92611E7E1B}" dt="2023-11-30T11:05:28.494" v="581"/>
        <pc:sldMkLst>
          <pc:docMk/>
          <pc:sldMk cId="2728174575" sldId="264"/>
        </pc:sldMkLst>
        <pc:spChg chg="mod">
          <ac:chgData name="Matteo Mario Beretta" userId="S::beretta@infn.it::f8cac3ad-ec6d-49b7-906d-6bd49897d0a1" providerId="AD" clId="Web-{A785E724-FFDF-4660-AC5B-7A92611E7E1B}" dt="2023-11-30T11:03:46.475" v="524" actId="20577"/>
          <ac:spMkLst>
            <pc:docMk/>
            <pc:sldMk cId="2728174575" sldId="264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A785E724-FFDF-4660-AC5B-7A92611E7E1B}" dt="2023-11-30T11:04:58.540" v="539" actId="20577"/>
          <ac:spMkLst>
            <pc:docMk/>
            <pc:sldMk cId="2728174575" sldId="264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A785E724-FFDF-4660-AC5B-7A92611E7E1B}" dt="2023-11-30T11:05:28.494" v="581"/>
          <ac:graphicFrameMkLst>
            <pc:docMk/>
            <pc:sldMk cId="2728174575" sldId="264"/>
            <ac:graphicFrameMk id="9" creationId="{CAE27889-2F93-A186-13B2-85E6D4206401}"/>
          </ac:graphicFrameMkLst>
        </pc:graphicFrameChg>
        <pc:picChg chg="add mod">
          <ac:chgData name="Matteo Mario Beretta" userId="S::beretta@infn.it::f8cac3ad-ec6d-49b7-906d-6bd49897d0a1" providerId="AD" clId="Web-{A785E724-FFDF-4660-AC5B-7A92611E7E1B}" dt="2023-11-30T11:03:20.036" v="512" actId="1076"/>
          <ac:picMkLst>
            <pc:docMk/>
            <pc:sldMk cId="2728174575" sldId="264"/>
            <ac:picMk id="4" creationId="{3EA74E5D-F81E-572E-2DF2-6A114CAD2EA6}"/>
          </ac:picMkLst>
        </pc:picChg>
      </pc:sldChg>
      <pc:sldChg chg="delSp modSp add replId">
        <pc:chgData name="Matteo Mario Beretta" userId="S::beretta@infn.it::f8cac3ad-ec6d-49b7-906d-6bd49897d0a1" providerId="AD" clId="Web-{A785E724-FFDF-4660-AC5B-7A92611E7E1B}" dt="2023-11-30T11:28:13.313" v="656" actId="20577"/>
        <pc:sldMkLst>
          <pc:docMk/>
          <pc:sldMk cId="1524927168" sldId="265"/>
        </pc:sldMkLst>
        <pc:spChg chg="mod">
          <ac:chgData name="Matteo Mario Beretta" userId="S::beretta@infn.it::f8cac3ad-ec6d-49b7-906d-6bd49897d0a1" providerId="AD" clId="Web-{A785E724-FFDF-4660-AC5B-7A92611E7E1B}" dt="2023-11-30T11:25:34.636" v="610" actId="20577"/>
          <ac:spMkLst>
            <pc:docMk/>
            <pc:sldMk cId="1524927168" sldId="265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A785E724-FFDF-4660-AC5B-7A92611E7E1B}" dt="2023-11-30T11:28:13.313" v="656" actId="20577"/>
          <ac:spMkLst>
            <pc:docMk/>
            <pc:sldMk cId="1524927168" sldId="265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A785E724-FFDF-4660-AC5B-7A92611E7E1B}" dt="2023-11-30T11:26:16.934" v="622"/>
          <ac:graphicFrameMkLst>
            <pc:docMk/>
            <pc:sldMk cId="1524927168" sldId="265"/>
            <ac:graphicFrameMk id="9" creationId="{CAE27889-2F93-A186-13B2-85E6D4206401}"/>
          </ac:graphicFrameMkLst>
        </pc:graphicFrameChg>
        <pc:picChg chg="del">
          <ac:chgData name="Matteo Mario Beretta" userId="S::beretta@infn.it::f8cac3ad-ec6d-49b7-906d-6bd49897d0a1" providerId="AD" clId="Web-{A785E724-FFDF-4660-AC5B-7A92611E7E1B}" dt="2023-11-30T11:25:38.355" v="611"/>
          <ac:picMkLst>
            <pc:docMk/>
            <pc:sldMk cId="1524927168" sldId="265"/>
            <ac:picMk id="4" creationId="{3EA74E5D-F81E-572E-2DF2-6A114CAD2EA6}"/>
          </ac:picMkLst>
        </pc:picChg>
      </pc:sldChg>
      <pc:sldChg chg="modSp add replId">
        <pc:chgData name="Matteo Mario Beretta" userId="S::beretta@infn.it::f8cac3ad-ec6d-49b7-906d-6bd49897d0a1" providerId="AD" clId="Web-{A785E724-FFDF-4660-AC5B-7A92611E7E1B}" dt="2023-11-30T11:30:21.271" v="738" actId="1076"/>
        <pc:sldMkLst>
          <pc:docMk/>
          <pc:sldMk cId="1108071709" sldId="266"/>
        </pc:sldMkLst>
        <pc:spChg chg="mod">
          <ac:chgData name="Matteo Mario Beretta" userId="S::beretta@infn.it::f8cac3ad-ec6d-49b7-906d-6bd49897d0a1" providerId="AD" clId="Web-{A785E724-FFDF-4660-AC5B-7A92611E7E1B}" dt="2023-11-30T11:27:26.468" v="651" actId="20577"/>
          <ac:spMkLst>
            <pc:docMk/>
            <pc:sldMk cId="1108071709" sldId="266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A785E724-FFDF-4660-AC5B-7A92611E7E1B}" dt="2023-11-30T11:30:21.271" v="738" actId="1076"/>
          <ac:spMkLst>
            <pc:docMk/>
            <pc:sldMk cId="1108071709" sldId="266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A785E724-FFDF-4660-AC5B-7A92611E7E1B}" dt="2023-11-30T11:29:53.317" v="734"/>
          <ac:graphicFrameMkLst>
            <pc:docMk/>
            <pc:sldMk cId="1108071709" sldId="266"/>
            <ac:graphicFrameMk id="9" creationId="{CAE27889-2F93-A186-13B2-85E6D4206401}"/>
          </ac:graphicFrameMkLst>
        </pc:graphicFrameChg>
      </pc:sldChg>
      <pc:sldChg chg="addSp modSp add replId">
        <pc:chgData name="Matteo Mario Beretta" userId="S::beretta@infn.it::f8cac3ad-ec6d-49b7-906d-6bd49897d0a1" providerId="AD" clId="Web-{A785E724-FFDF-4660-AC5B-7A92611E7E1B}" dt="2023-11-30T11:32:46.354" v="772" actId="20577"/>
        <pc:sldMkLst>
          <pc:docMk/>
          <pc:sldMk cId="254672624" sldId="267"/>
        </pc:sldMkLst>
        <pc:spChg chg="mod">
          <ac:chgData name="Matteo Mario Beretta" userId="S::beretta@infn.it::f8cac3ad-ec6d-49b7-906d-6bd49897d0a1" providerId="AD" clId="Web-{A785E724-FFDF-4660-AC5B-7A92611E7E1B}" dt="2023-11-30T11:31:59.415" v="755" actId="20577"/>
          <ac:spMkLst>
            <pc:docMk/>
            <pc:sldMk cId="254672624" sldId="267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A785E724-FFDF-4660-AC5B-7A92611E7E1B}" dt="2023-11-30T11:32:46.354" v="772" actId="20577"/>
          <ac:spMkLst>
            <pc:docMk/>
            <pc:sldMk cId="254672624" sldId="267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A785E724-FFDF-4660-AC5B-7A92611E7E1B}" dt="2023-11-30T11:32:30.385" v="767"/>
          <ac:graphicFrameMkLst>
            <pc:docMk/>
            <pc:sldMk cId="254672624" sldId="267"/>
            <ac:graphicFrameMk id="9" creationId="{CAE27889-2F93-A186-13B2-85E6D4206401}"/>
          </ac:graphicFrameMkLst>
        </pc:graphicFrameChg>
        <pc:picChg chg="add mod">
          <ac:chgData name="Matteo Mario Beretta" userId="S::beretta@infn.it::f8cac3ad-ec6d-49b7-906d-6bd49897d0a1" providerId="AD" clId="Web-{A785E724-FFDF-4660-AC5B-7A92611E7E1B}" dt="2023-11-30T11:31:21.070" v="746" actId="1076"/>
          <ac:picMkLst>
            <pc:docMk/>
            <pc:sldMk cId="254672624" sldId="267"/>
            <ac:picMk id="4" creationId="{D4A01BFC-5987-A7F1-25DC-E4CA398A549D}"/>
          </ac:picMkLst>
        </pc:picChg>
      </pc:sldChg>
      <pc:sldChg chg="addSp delSp modSp add replId">
        <pc:chgData name="Matteo Mario Beretta" userId="S::beretta@infn.it::f8cac3ad-ec6d-49b7-906d-6bd49897d0a1" providerId="AD" clId="Web-{A785E724-FFDF-4660-AC5B-7A92611E7E1B}" dt="2023-11-30T11:35:58.330" v="811"/>
        <pc:sldMkLst>
          <pc:docMk/>
          <pc:sldMk cId="3071890649" sldId="268"/>
        </pc:sldMkLst>
        <pc:spChg chg="mod">
          <ac:chgData name="Matteo Mario Beretta" userId="S::beretta@infn.it::f8cac3ad-ec6d-49b7-906d-6bd49897d0a1" providerId="AD" clId="Web-{A785E724-FFDF-4660-AC5B-7A92611E7E1B}" dt="2023-11-30T11:34:07.967" v="783" actId="20577"/>
          <ac:spMkLst>
            <pc:docMk/>
            <pc:sldMk cId="3071890649" sldId="268"/>
            <ac:spMk id="2" creationId="{F6DCA02E-50C3-6986-C548-1BC7BB079BCB}"/>
          </ac:spMkLst>
        </pc:spChg>
        <pc:spChg chg="mod">
          <ac:chgData name="Matteo Mario Beretta" userId="S::beretta@infn.it::f8cac3ad-ec6d-49b7-906d-6bd49897d0a1" providerId="AD" clId="Web-{A785E724-FFDF-4660-AC5B-7A92611E7E1B}" dt="2023-11-30T11:35:39.533" v="794" actId="20577"/>
          <ac:spMkLst>
            <pc:docMk/>
            <pc:sldMk cId="3071890649" sldId="268"/>
            <ac:spMk id="3" creationId="{CF570333-0149-0DE5-FA64-2D9817D598ED}"/>
          </ac:spMkLst>
        </pc:spChg>
        <pc:graphicFrameChg chg="mod modGraphic">
          <ac:chgData name="Matteo Mario Beretta" userId="S::beretta@infn.it::f8cac3ad-ec6d-49b7-906d-6bd49897d0a1" providerId="AD" clId="Web-{A785E724-FFDF-4660-AC5B-7A92611E7E1B}" dt="2023-11-30T11:35:58.330" v="811"/>
          <ac:graphicFrameMkLst>
            <pc:docMk/>
            <pc:sldMk cId="3071890649" sldId="268"/>
            <ac:graphicFrameMk id="9" creationId="{CAE27889-2F93-A186-13B2-85E6D4206401}"/>
          </ac:graphicFrameMkLst>
        </pc:graphicFrameChg>
        <pc:picChg chg="del">
          <ac:chgData name="Matteo Mario Beretta" userId="S::beretta@infn.it::f8cac3ad-ec6d-49b7-906d-6bd49897d0a1" providerId="AD" clId="Web-{A785E724-FFDF-4660-AC5B-7A92611E7E1B}" dt="2023-11-30T11:33:14.605" v="777"/>
          <ac:picMkLst>
            <pc:docMk/>
            <pc:sldMk cId="3071890649" sldId="268"/>
            <ac:picMk id="4" creationId="{D4A01BFC-5987-A7F1-25DC-E4CA398A549D}"/>
          </ac:picMkLst>
        </pc:picChg>
        <pc:picChg chg="add mod">
          <ac:chgData name="Matteo Mario Beretta" userId="S::beretta@infn.it::f8cac3ad-ec6d-49b7-906d-6bd49897d0a1" providerId="AD" clId="Web-{A785E724-FFDF-4660-AC5B-7A92611E7E1B}" dt="2023-11-30T11:33:33.731" v="781"/>
          <ac:picMkLst>
            <pc:docMk/>
            <pc:sldMk cId="3071890649" sldId="268"/>
            <ac:picMk id="5" creationId="{34F3C6EF-1411-1F85-3BD2-E8F87E748AF2}"/>
          </ac:picMkLst>
        </pc:picChg>
      </pc:sldChg>
    </pc:docChg>
  </pc:docChgLst>
  <pc:docChgLst>
    <pc:chgData name="Matteo Mario Beretta" userId="S::beretta@infn.it::f8cac3ad-ec6d-49b7-906d-6bd49897d0a1" providerId="AD" clId="Web-{EAA637B6-98FF-49BA-BE19-48BD300920E4}"/>
    <pc:docChg chg="modSld">
      <pc:chgData name="Matteo Mario Beretta" userId="S::beretta@infn.it::f8cac3ad-ec6d-49b7-906d-6bd49897d0a1" providerId="AD" clId="Web-{EAA637B6-98FF-49BA-BE19-48BD300920E4}" dt="2023-12-06T18:10:41.875" v="23"/>
      <pc:docMkLst>
        <pc:docMk/>
      </pc:docMkLst>
      <pc:sldChg chg="modSp">
        <pc:chgData name="Matteo Mario Beretta" userId="S::beretta@infn.it::f8cac3ad-ec6d-49b7-906d-6bd49897d0a1" providerId="AD" clId="Web-{EAA637B6-98FF-49BA-BE19-48BD300920E4}" dt="2023-12-06T18:09:32.279" v="9"/>
        <pc:sldMkLst>
          <pc:docMk/>
          <pc:sldMk cId="1524927168" sldId="265"/>
        </pc:sldMkLst>
        <pc:graphicFrameChg chg="mod modGraphic">
          <ac:chgData name="Matteo Mario Beretta" userId="S::beretta@infn.it::f8cac3ad-ec6d-49b7-906d-6bd49897d0a1" providerId="AD" clId="Web-{EAA637B6-98FF-49BA-BE19-48BD300920E4}" dt="2023-12-06T18:09:32.279" v="9"/>
          <ac:graphicFrameMkLst>
            <pc:docMk/>
            <pc:sldMk cId="1524927168" sldId="265"/>
            <ac:graphicFrameMk id="9" creationId="{CAE27889-2F93-A186-13B2-85E6D4206401}"/>
          </ac:graphicFrameMkLst>
        </pc:graphicFrameChg>
      </pc:sldChg>
      <pc:sldChg chg="modSp">
        <pc:chgData name="Matteo Mario Beretta" userId="S::beretta@infn.it::f8cac3ad-ec6d-49b7-906d-6bd49897d0a1" providerId="AD" clId="Web-{EAA637B6-98FF-49BA-BE19-48BD300920E4}" dt="2023-12-06T18:10:41.875" v="23"/>
        <pc:sldMkLst>
          <pc:docMk/>
          <pc:sldMk cId="762944629" sldId="269"/>
        </pc:sldMkLst>
        <pc:graphicFrameChg chg="mod modGraphic">
          <ac:chgData name="Matteo Mario Beretta" userId="S::beretta@infn.it::f8cac3ad-ec6d-49b7-906d-6bd49897d0a1" providerId="AD" clId="Web-{EAA637B6-98FF-49BA-BE19-48BD300920E4}" dt="2023-12-06T18:10:41.875" v="23"/>
          <ac:graphicFrameMkLst>
            <pc:docMk/>
            <pc:sldMk cId="762944629" sldId="269"/>
            <ac:graphicFrameMk id="9" creationId="{CAE27889-2F93-A186-13B2-85E6D4206401}"/>
          </ac:graphicFrameMkLst>
        </pc:graphicFrameChg>
      </pc:sldChg>
      <pc:sldChg chg="modSp">
        <pc:chgData name="Matteo Mario Beretta" userId="S::beretta@infn.it::f8cac3ad-ec6d-49b7-906d-6bd49897d0a1" providerId="AD" clId="Web-{EAA637B6-98FF-49BA-BE19-48BD300920E4}" dt="2023-12-06T18:09:21.373" v="3"/>
        <pc:sldMkLst>
          <pc:docMk/>
          <pc:sldMk cId="3312236629" sldId="270"/>
        </pc:sldMkLst>
        <pc:graphicFrameChg chg="mod modGraphic">
          <ac:chgData name="Matteo Mario Beretta" userId="S::beretta@infn.it::f8cac3ad-ec6d-49b7-906d-6bd49897d0a1" providerId="AD" clId="Web-{EAA637B6-98FF-49BA-BE19-48BD300920E4}" dt="2023-12-06T18:09:21.373" v="3"/>
          <ac:graphicFrameMkLst>
            <pc:docMk/>
            <pc:sldMk cId="3312236629" sldId="270"/>
            <ac:graphicFrameMk id="9" creationId="{CAE27889-2F93-A186-13B2-85E6D4206401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blue background with math equations&#10;&#10;Description automatically generated">
            <a:extLst>
              <a:ext uri="{FF2B5EF4-FFF2-40B4-BE49-F238E27FC236}">
                <a16:creationId xmlns:a16="http://schemas.microsoft.com/office/drawing/2014/main" id="{8EF82AD4-D17B-4CD0-3212-E16A675C7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3" y="1192494"/>
            <a:ext cx="9613397" cy="2066879"/>
          </a:xfrm>
          <a:prstGeom prst="rect">
            <a:avLst/>
          </a:prstGeom>
        </p:spPr>
      </p:pic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673F0-6E1E-3BE1-C9FF-25D98FAE7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en-US" sz="6200">
                <a:cs typeface="Calibri Light"/>
              </a:rPr>
              <a:t>Richieste I Semestre 2024</a:t>
            </a:r>
            <a:endParaRPr lang="en-US" sz="6200"/>
          </a:p>
        </p:txBody>
      </p:sp>
    </p:spTree>
    <p:extLst>
      <p:ext uri="{BB962C8B-B14F-4D97-AF65-F5344CB8AC3E}">
        <p14:creationId xmlns:p14="http://schemas.microsoft.com/office/powerpoint/2010/main" val="352117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>
                <a:ea typeface="+mj-lt"/>
                <a:cs typeface="+mj-lt"/>
              </a:rPr>
              <a:t>IGNITE</a:t>
            </a:r>
            <a:br>
              <a:rPr lang="en-US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 Paolo Ciambrone – Gruppo I)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0618"/>
            <a:ext cx="5334000" cy="451063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Collaudo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messa</a:t>
            </a:r>
            <a:r>
              <a:rPr lang="en-US">
                <a:ea typeface="+mn-lt"/>
                <a:cs typeface="+mn-lt"/>
              </a:rPr>
              <a:t> a punto </a:t>
            </a:r>
            <a:r>
              <a:rPr lang="en-US" err="1">
                <a:ea typeface="+mn-lt"/>
                <a:cs typeface="+mn-lt"/>
              </a:rPr>
              <a:t>delle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schede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realizzate</a:t>
            </a:r>
            <a:r>
              <a:rPr lang="en-US">
                <a:ea typeface="+mn-lt"/>
                <a:cs typeface="+mn-lt"/>
              </a:rPr>
              <a:t> lo </a:t>
            </a:r>
            <a:r>
              <a:rPr lang="en-US" err="1">
                <a:ea typeface="+mn-lt"/>
                <a:cs typeface="+mn-lt"/>
              </a:rPr>
              <a:t>scorso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semestre</a:t>
            </a:r>
            <a:r>
              <a:rPr lang="en-US">
                <a:ea typeface="+mn-lt"/>
                <a:cs typeface="+mn-lt"/>
              </a:rPr>
              <a:t> (</a:t>
            </a:r>
            <a:r>
              <a:rPr lang="en-US" err="1">
                <a:ea typeface="+mn-lt"/>
                <a:cs typeface="+mn-lt"/>
              </a:rPr>
              <a:t>scheda</a:t>
            </a:r>
            <a:r>
              <a:rPr lang="en-US">
                <a:ea typeface="+mn-lt"/>
                <a:cs typeface="+mn-lt"/>
              </a:rPr>
              <a:t> per la </a:t>
            </a:r>
            <a:r>
              <a:rPr lang="en-US" err="1">
                <a:ea typeface="+mn-lt"/>
                <a:cs typeface="+mn-lt"/>
              </a:rPr>
              <a:t>caratterizzazione</a:t>
            </a:r>
            <a:r>
              <a:rPr lang="en-US">
                <a:ea typeface="+mn-lt"/>
                <a:cs typeface="+mn-lt"/>
              </a:rPr>
              <a:t> sotto </a:t>
            </a:r>
            <a:r>
              <a:rPr lang="en-US" err="1">
                <a:ea typeface="+mn-lt"/>
                <a:cs typeface="+mn-lt"/>
              </a:rPr>
              <a:t>radiazione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della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tecnologia</a:t>
            </a:r>
            <a:r>
              <a:rPr lang="en-US">
                <a:ea typeface="+mn-lt"/>
                <a:cs typeface="+mn-lt"/>
              </a:rPr>
              <a:t> a 28nm e </a:t>
            </a:r>
            <a:r>
              <a:rPr lang="en-US" err="1">
                <a:ea typeface="+mn-lt"/>
                <a:cs typeface="+mn-lt"/>
              </a:rPr>
              <a:t>scheda</a:t>
            </a:r>
            <a:r>
              <a:rPr lang="en-US">
                <a:ea typeface="+mn-lt"/>
                <a:cs typeface="+mn-lt"/>
              </a:rPr>
              <a:t> per il test del </a:t>
            </a:r>
            <a:r>
              <a:rPr lang="en-US" err="1">
                <a:ea typeface="+mn-lt"/>
                <a:cs typeface="+mn-lt"/>
              </a:rPr>
              <a:t>miniASIC</a:t>
            </a:r>
            <a:r>
              <a:rPr lang="en-US">
                <a:ea typeface="+mn-lt"/>
                <a:cs typeface="+mn-lt"/>
              </a:rPr>
              <a:t> Ignite-0):</a:t>
            </a:r>
            <a:endParaRPr lang="en-US">
              <a:cs typeface="Calibri" panose="020F0502020204030204"/>
            </a:endParaRPr>
          </a:p>
          <a:p>
            <a:pPr lvl="1"/>
            <a:r>
              <a:rPr lang="en-US" sz="2500" err="1">
                <a:ea typeface="+mn-lt"/>
                <a:cs typeface="+mn-lt"/>
              </a:rPr>
              <a:t>Analisi</a:t>
            </a:r>
            <a:r>
              <a:rPr lang="en-US" sz="2500">
                <a:ea typeface="+mn-lt"/>
                <a:cs typeface="+mn-lt"/>
              </a:rPr>
              <a:t> </a:t>
            </a:r>
            <a:r>
              <a:rPr lang="en-US" sz="2500" err="1">
                <a:ea typeface="+mn-lt"/>
                <a:cs typeface="+mn-lt"/>
              </a:rPr>
              <a:t>elettrica</a:t>
            </a:r>
            <a:r>
              <a:rPr lang="en-US" sz="2500">
                <a:ea typeface="+mn-lt"/>
                <a:cs typeface="+mn-lt"/>
              </a:rPr>
              <a:t> e </a:t>
            </a:r>
            <a:r>
              <a:rPr lang="en-US" sz="2500" err="1">
                <a:ea typeface="+mn-lt"/>
                <a:cs typeface="+mn-lt"/>
              </a:rPr>
              <a:t>misure</a:t>
            </a:r>
            <a:r>
              <a:rPr lang="en-US" sz="2500">
                <a:ea typeface="+mn-lt"/>
                <a:cs typeface="+mn-lt"/>
              </a:rPr>
              <a:t> </a:t>
            </a:r>
            <a:r>
              <a:rPr lang="en-US" sz="2500" err="1">
                <a:ea typeface="+mn-lt"/>
                <a:cs typeface="+mn-lt"/>
              </a:rPr>
              <a:t>preliminari</a:t>
            </a:r>
            <a:endParaRPr lang="en-US" sz="2500">
              <a:ea typeface="+mn-lt"/>
              <a:cs typeface="+mn-lt"/>
            </a:endParaRPr>
          </a:p>
          <a:p>
            <a:pPr lvl="1"/>
            <a:r>
              <a:rPr lang="en-US" sz="2500" err="1">
                <a:ea typeface="+mn-lt"/>
                <a:cs typeface="+mn-lt"/>
              </a:rPr>
              <a:t>Eventuali</a:t>
            </a:r>
            <a:r>
              <a:rPr lang="en-US" sz="2500">
                <a:ea typeface="+mn-lt"/>
                <a:cs typeface="+mn-lt"/>
              </a:rPr>
              <a:t> </a:t>
            </a:r>
            <a:r>
              <a:rPr lang="en-US" sz="2500" err="1">
                <a:ea typeface="+mn-lt"/>
                <a:cs typeface="+mn-lt"/>
              </a:rPr>
              <a:t>aggiustamenti</a:t>
            </a:r>
            <a:endParaRPr lang="en-US" sz="2500">
              <a:ea typeface="+mn-lt"/>
              <a:cs typeface="+mn-lt"/>
            </a:endParaRPr>
          </a:p>
          <a:p>
            <a:pPr marL="914400" lvl="1" indent="-457200">
              <a:buAutoNum type="alphaUcPeriod"/>
            </a:pPr>
            <a:endParaRPr lang="en-US" sz="2500">
              <a:ea typeface="+mn-lt"/>
              <a:cs typeface="+mn-lt"/>
            </a:endParaRPr>
          </a:p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Versione</a:t>
            </a:r>
            <a:r>
              <a:rPr lang="en-US">
                <a:ea typeface="+mn-lt"/>
                <a:cs typeface="+mn-lt"/>
              </a:rPr>
              <a:t> B e </a:t>
            </a:r>
            <a:r>
              <a:rPr lang="en-US" err="1">
                <a:ea typeface="+mn-lt"/>
                <a:cs typeface="+mn-lt"/>
              </a:rPr>
              <a:t>Versione</a:t>
            </a:r>
            <a:r>
              <a:rPr lang="en-US">
                <a:ea typeface="+mn-lt"/>
                <a:cs typeface="+mn-lt"/>
              </a:rPr>
              <a:t> C </a:t>
            </a:r>
            <a:r>
              <a:rPr lang="en-US" err="1">
                <a:ea typeface="+mn-lt"/>
                <a:cs typeface="+mn-lt"/>
              </a:rPr>
              <a:t>della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scheda</a:t>
            </a:r>
            <a:r>
              <a:rPr lang="en-US">
                <a:ea typeface="+mn-lt"/>
                <a:cs typeface="+mn-lt"/>
              </a:rPr>
              <a:t> per il bonding di due </a:t>
            </a:r>
            <a:r>
              <a:rPr lang="en-US" err="1">
                <a:ea typeface="+mn-lt"/>
                <a:cs typeface="+mn-lt"/>
              </a:rPr>
              <a:t>nuove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versioni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chip per la </a:t>
            </a:r>
            <a:r>
              <a:rPr lang="en-US" err="1">
                <a:ea typeface="+mn-lt"/>
                <a:cs typeface="+mn-lt"/>
              </a:rPr>
              <a:t>caratterizzazione</a:t>
            </a:r>
            <a:r>
              <a:rPr lang="en-US">
                <a:ea typeface="+mn-lt"/>
                <a:cs typeface="+mn-lt"/>
              </a:rPr>
              <a:t> sotto </a:t>
            </a:r>
            <a:r>
              <a:rPr lang="en-US" err="1">
                <a:ea typeface="+mn-lt"/>
                <a:cs typeface="+mn-lt"/>
              </a:rPr>
              <a:t>radiazione</a:t>
            </a:r>
            <a:r>
              <a:rPr lang="en-US">
                <a:ea typeface="+mn-lt"/>
                <a:cs typeface="+mn-lt"/>
              </a:rPr>
              <a:t> di transistor </a:t>
            </a:r>
            <a:r>
              <a:rPr lang="en-US" err="1">
                <a:ea typeface="+mn-lt"/>
                <a:cs typeface="+mn-lt"/>
              </a:rPr>
              <a:t>multifinger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coppie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differenziali</a:t>
            </a:r>
            <a:r>
              <a:rPr lang="en-US">
                <a:ea typeface="+mn-lt"/>
                <a:cs typeface="+mn-lt"/>
              </a:rPr>
              <a:t> con/senza </a:t>
            </a:r>
            <a:r>
              <a:rPr lang="en-US" err="1">
                <a:ea typeface="+mn-lt"/>
                <a:cs typeface="+mn-lt"/>
              </a:rPr>
              <a:t>interdigitazione</a:t>
            </a:r>
            <a:r>
              <a:rPr lang="en-US">
                <a:ea typeface="+mn-lt"/>
                <a:cs typeface="+mn-lt"/>
              </a:rPr>
              <a:t>. I PCB </a:t>
            </a:r>
            <a:r>
              <a:rPr lang="en-US" err="1">
                <a:ea typeface="+mn-lt"/>
                <a:cs typeface="+mn-lt"/>
              </a:rPr>
              <a:t>richiesti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sono</a:t>
            </a:r>
            <a:r>
              <a:rPr lang="en-US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tipo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passivo</a:t>
            </a:r>
            <a:r>
              <a:rPr lang="en-US">
                <a:ea typeface="+mn-lt"/>
                <a:cs typeface="+mn-lt"/>
              </a:rPr>
              <a:t> con PAD per il bonding del chip e strip di </a:t>
            </a:r>
            <a:r>
              <a:rPr lang="en-US" err="1">
                <a:ea typeface="+mn-lt"/>
                <a:cs typeface="+mn-lt"/>
              </a:rPr>
              <a:t>interfaccia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vero</a:t>
            </a:r>
            <a:r>
              <a:rPr lang="en-US">
                <a:ea typeface="+mn-lt"/>
                <a:cs typeface="+mn-lt"/>
              </a:rPr>
              <a:t> la motherboard (</a:t>
            </a:r>
            <a:r>
              <a:rPr lang="en-US" err="1">
                <a:ea typeface="+mn-lt"/>
                <a:cs typeface="+mn-lt"/>
              </a:rPr>
              <a:t>sviluppata</a:t>
            </a:r>
            <a:r>
              <a:rPr lang="en-US">
                <a:ea typeface="+mn-lt"/>
                <a:cs typeface="+mn-lt"/>
              </a:rPr>
              <a:t> lo </a:t>
            </a:r>
            <a:r>
              <a:rPr lang="en-US" err="1">
                <a:ea typeface="+mn-lt"/>
                <a:cs typeface="+mn-lt"/>
              </a:rPr>
              <a:t>scorso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semestre</a:t>
            </a:r>
            <a:r>
              <a:rPr lang="en-US">
                <a:ea typeface="+mn-lt"/>
                <a:cs typeface="+mn-lt"/>
              </a:rPr>
              <a:t>):</a:t>
            </a:r>
          </a:p>
          <a:p>
            <a:pPr lvl="1"/>
            <a:r>
              <a:rPr lang="en-US">
                <a:ea typeface="+mn-lt"/>
                <a:cs typeface="+mn-lt"/>
              </a:rPr>
              <a:t>studio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constraint </a:t>
            </a:r>
            <a:r>
              <a:rPr lang="en-US" err="1">
                <a:ea typeface="+mn-lt"/>
                <a:cs typeface="+mn-lt"/>
              </a:rPr>
              <a:t>elettrici</a:t>
            </a:r>
          </a:p>
          <a:p>
            <a:pPr lvl="1"/>
            <a:r>
              <a:rPr lang="en-US" err="1">
                <a:ea typeface="+mn-lt"/>
                <a:cs typeface="+mn-lt"/>
              </a:rPr>
              <a:t>disegno</a:t>
            </a:r>
            <a:r>
              <a:rPr lang="en-US">
                <a:ea typeface="+mn-lt"/>
                <a:cs typeface="+mn-lt"/>
              </a:rPr>
              <a:t> del </a:t>
            </a:r>
            <a:r>
              <a:rPr lang="en-US" err="1">
                <a:ea typeface="+mn-lt"/>
                <a:cs typeface="+mn-lt"/>
              </a:rPr>
              <a:t>circuito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elettrico</a:t>
            </a:r>
            <a:endParaRPr lang="en-US" err="1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layout del PCB</a:t>
            </a:r>
          </a:p>
          <a:p>
            <a:pPr lvl="1"/>
            <a:r>
              <a:rPr lang="en-US" err="1">
                <a:ea typeface="+mn-lt"/>
                <a:cs typeface="+mn-lt"/>
              </a:rPr>
              <a:t>documentazione</a:t>
            </a:r>
            <a:r>
              <a:rPr lang="en-US">
                <a:ea typeface="+mn-lt"/>
                <a:cs typeface="+mn-lt"/>
              </a:rPr>
              <a:t> per la </a:t>
            </a:r>
            <a:r>
              <a:rPr lang="en-US" err="1">
                <a:ea typeface="+mn-lt"/>
                <a:cs typeface="+mn-lt"/>
              </a:rPr>
              <a:t>produzione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produzione</a:t>
            </a:r>
            <a:endParaRPr lang="en-US">
              <a:ea typeface="+mn-lt"/>
              <a:cs typeface="+mn-lt"/>
            </a:endParaRPr>
          </a:p>
          <a:p>
            <a:pPr lvl="1"/>
            <a:endParaRPr lang="en-US">
              <a:ea typeface="+mn-lt"/>
              <a:cs typeface="+mn-lt"/>
            </a:endParaRPr>
          </a:p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Progettazione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realizzazione</a:t>
            </a:r>
            <a:r>
              <a:rPr lang="en-US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una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scheda</a:t>
            </a:r>
            <a:r>
              <a:rPr lang="en-US">
                <a:ea typeface="+mn-lt"/>
                <a:cs typeface="+mn-lt"/>
              </a:rPr>
              <a:t> per il test del primo </a:t>
            </a:r>
            <a:r>
              <a:rPr lang="en-US" err="1">
                <a:ea typeface="+mn-lt"/>
                <a:cs typeface="+mn-lt"/>
              </a:rPr>
              <a:t>prototipo</a:t>
            </a:r>
            <a:r>
              <a:rPr lang="en-US">
                <a:ea typeface="+mn-lt"/>
                <a:cs typeface="+mn-lt"/>
              </a:rPr>
              <a:t> di chip di front-end a 64 x64 </a:t>
            </a:r>
            <a:r>
              <a:rPr lang="en-US" err="1">
                <a:ea typeface="+mn-lt"/>
                <a:cs typeface="+mn-lt"/>
              </a:rPr>
              <a:t>canali</a:t>
            </a:r>
            <a:r>
              <a:rPr lang="en-US">
                <a:ea typeface="+mn-lt"/>
                <a:cs typeface="+mn-lt"/>
              </a:rPr>
              <a:t>. La </a:t>
            </a:r>
            <a:r>
              <a:rPr lang="en-US" err="1">
                <a:ea typeface="+mn-lt"/>
                <a:cs typeface="+mn-lt"/>
              </a:rPr>
              <a:t>scheda</a:t>
            </a:r>
            <a:r>
              <a:rPr lang="en-US">
                <a:ea typeface="+mn-lt"/>
                <a:cs typeface="+mn-lt"/>
              </a:rPr>
              <a:t> è di </a:t>
            </a:r>
            <a:r>
              <a:rPr lang="en-US" err="1">
                <a:ea typeface="+mn-lt"/>
                <a:cs typeface="+mn-lt"/>
              </a:rPr>
              <a:t>tipo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attivo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deve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implementare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circuiti</a:t>
            </a:r>
            <a:r>
              <a:rPr lang="en-US">
                <a:ea typeface="+mn-lt"/>
                <a:cs typeface="+mn-lt"/>
              </a:rPr>
              <a:t> per </a:t>
            </a:r>
            <a:r>
              <a:rPr lang="en-US" err="1">
                <a:ea typeface="+mn-lt"/>
                <a:cs typeface="+mn-lt"/>
              </a:rPr>
              <a:t>l’alimentazione</a:t>
            </a:r>
            <a:r>
              <a:rPr lang="en-US">
                <a:ea typeface="+mn-lt"/>
                <a:cs typeface="+mn-lt"/>
              </a:rPr>
              <a:t>, lo slow control e </a:t>
            </a:r>
            <a:r>
              <a:rPr lang="en-US" err="1">
                <a:ea typeface="+mn-lt"/>
                <a:cs typeface="+mn-lt"/>
              </a:rPr>
              <a:t>l’acquisizione</a:t>
            </a:r>
            <a:r>
              <a:rPr lang="en-US">
                <a:ea typeface="+mn-lt"/>
                <a:cs typeface="+mn-lt"/>
              </a:rPr>
              <a:t> del chip via link </a:t>
            </a:r>
            <a:r>
              <a:rPr lang="en-US" err="1">
                <a:ea typeface="+mn-lt"/>
                <a:cs typeface="+mn-lt"/>
              </a:rPr>
              <a:t>seriali</a:t>
            </a:r>
            <a:r>
              <a:rPr lang="en-US">
                <a:ea typeface="+mn-lt"/>
                <a:cs typeface="+mn-lt"/>
              </a:rPr>
              <a:t> ad </a:t>
            </a:r>
            <a:r>
              <a:rPr lang="en-US" err="1">
                <a:ea typeface="+mn-lt"/>
                <a:cs typeface="+mn-lt"/>
              </a:rPr>
              <a:t>alta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velocità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cs typeface="Calibri" panose="020F0502020204030204"/>
            </a:endParaRPr>
          </a:p>
          <a:p>
            <a:pPr marL="914400" lvl="1" indent="-457200"/>
            <a:r>
              <a:rPr lang="en-US">
                <a:ea typeface="+mn-lt"/>
                <a:cs typeface="+mn-lt"/>
              </a:rPr>
              <a:t>Studio </a:t>
            </a:r>
            <a:r>
              <a:rPr lang="en-US" err="1">
                <a:ea typeface="+mn-lt"/>
                <a:cs typeface="+mn-lt"/>
              </a:rPr>
              <a:t>dell’architettura</a:t>
            </a:r>
            <a:endParaRPr lang="en-US">
              <a:ea typeface="+mn-lt"/>
              <a:cs typeface="+mn-lt"/>
            </a:endParaRPr>
          </a:p>
          <a:p>
            <a:pPr marL="914400" lvl="1" indent="-457200"/>
            <a:r>
              <a:rPr lang="en-US">
                <a:ea typeface="+mn-lt"/>
                <a:cs typeface="+mn-lt"/>
              </a:rPr>
              <a:t>studio </a:t>
            </a:r>
            <a:r>
              <a:rPr lang="en-US" err="1">
                <a:ea typeface="+mn-lt"/>
                <a:cs typeface="+mn-lt"/>
              </a:rPr>
              <a:t>degli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ingombri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meccanici</a:t>
            </a:r>
            <a:endParaRPr lang="en-US" err="1">
              <a:cs typeface="Calibri"/>
            </a:endParaRPr>
          </a:p>
          <a:p>
            <a:pPr marL="914400" lvl="1" indent="-457200"/>
            <a:r>
              <a:rPr lang="en-US">
                <a:ea typeface="+mn-lt"/>
                <a:cs typeface="+mn-lt"/>
              </a:rPr>
              <a:t>studio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constraint </a:t>
            </a:r>
            <a:r>
              <a:rPr lang="en-US" err="1">
                <a:ea typeface="+mn-lt"/>
                <a:cs typeface="+mn-lt"/>
              </a:rPr>
              <a:t>elettrici</a:t>
            </a:r>
            <a:endParaRPr lang="en-US" err="1">
              <a:cs typeface="Calibri"/>
            </a:endParaRPr>
          </a:p>
          <a:p>
            <a:pPr marL="914400" lvl="1" indent="-457200"/>
            <a:r>
              <a:rPr lang="en-US" err="1">
                <a:ea typeface="+mn-lt"/>
                <a:cs typeface="+mn-lt"/>
              </a:rPr>
              <a:t>definizione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componenti</a:t>
            </a:r>
            <a:endParaRPr lang="en-US" err="1">
              <a:cs typeface="Calibri"/>
            </a:endParaRPr>
          </a:p>
          <a:p>
            <a:pPr marL="914400" lvl="1" indent="-457200"/>
            <a:r>
              <a:rPr lang="en-US" err="1">
                <a:ea typeface="+mn-lt"/>
                <a:cs typeface="+mn-lt"/>
              </a:rPr>
              <a:t>disegno</a:t>
            </a:r>
            <a:r>
              <a:rPr lang="en-US">
                <a:ea typeface="+mn-lt"/>
                <a:cs typeface="+mn-lt"/>
              </a:rPr>
              <a:t> del </a:t>
            </a:r>
            <a:r>
              <a:rPr lang="en-US" err="1">
                <a:ea typeface="+mn-lt"/>
                <a:cs typeface="+mn-lt"/>
              </a:rPr>
              <a:t>circuito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elettrico</a:t>
            </a:r>
            <a:endParaRPr lang="en-US" err="1">
              <a:cs typeface="Calibri"/>
            </a:endParaRPr>
          </a:p>
          <a:p>
            <a:pPr marL="914400" lvl="1" indent="-457200"/>
            <a:r>
              <a:rPr lang="en-US">
                <a:ea typeface="+mn-lt"/>
                <a:cs typeface="+mn-lt"/>
              </a:rPr>
              <a:t>layout del PCB</a:t>
            </a:r>
            <a:endParaRPr lang="en-US">
              <a:cs typeface="Calibri"/>
            </a:endParaRPr>
          </a:p>
          <a:p>
            <a:pPr marL="914400" lvl="1" indent="-457200"/>
            <a:r>
              <a:rPr lang="en-US" err="1">
                <a:ea typeface="+mn-lt"/>
                <a:cs typeface="+mn-lt"/>
              </a:rPr>
              <a:t>documentazione</a:t>
            </a:r>
            <a:r>
              <a:rPr lang="en-US">
                <a:ea typeface="+mn-lt"/>
                <a:cs typeface="+mn-lt"/>
              </a:rPr>
              <a:t> per la </a:t>
            </a:r>
            <a:r>
              <a:rPr lang="en-US" err="1">
                <a:ea typeface="+mn-lt"/>
                <a:cs typeface="+mn-lt"/>
              </a:rPr>
              <a:t>produzione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produzione</a:t>
            </a:r>
            <a:endParaRPr lang="en-US" err="1">
              <a:cs typeface="Calibri" panose="020F050202020403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29391207"/>
              </p:ext>
            </p:extLst>
          </p:nvPr>
        </p:nvGraphicFramePr>
        <p:xfrm>
          <a:off x="6510867" y="2833928"/>
          <a:ext cx="5181598" cy="2026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Tempo </a:t>
                      </a:r>
                      <a:r>
                        <a:rPr lang="en-US" err="1"/>
                        <a:t>Stimato</a:t>
                      </a:r>
                      <a:r>
                        <a:rPr lang="en-US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8875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228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01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 err="1">
                <a:ea typeface="+mj-lt"/>
                <a:cs typeface="+mj-lt"/>
              </a:rPr>
              <a:t>LHCb</a:t>
            </a:r>
            <a:br>
              <a:rPr lang="en-US" sz="3200" b="1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  Barbara Sciascia – Gruppo I)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5018" y="2185872"/>
            <a:ext cx="5350042" cy="416412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progettazione</a:t>
            </a:r>
            <a:r>
              <a:rPr lang="en-US">
                <a:ea typeface="+mn-lt"/>
                <a:cs typeface="+mn-lt"/>
              </a:rPr>
              <a:t> intermediate board </a:t>
            </a:r>
            <a:r>
              <a:rPr lang="en-US" err="1">
                <a:ea typeface="+mn-lt"/>
                <a:cs typeface="+mn-lt"/>
              </a:rPr>
              <a:t>hirose-panasonic</a:t>
            </a:r>
            <a:endParaRPr lang="en-US" err="1"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assemblaggio</a:t>
            </a:r>
            <a:r>
              <a:rPr lang="en-US">
                <a:ea typeface="+mn-lt"/>
                <a:cs typeface="+mn-lt"/>
              </a:rPr>
              <a:t> HV filters di N.4 </a:t>
            </a:r>
            <a:r>
              <a:rPr lang="en-US" err="1">
                <a:ea typeface="+mn-lt"/>
                <a:cs typeface="+mn-lt"/>
              </a:rPr>
              <a:t>prototipi</a:t>
            </a:r>
            <a:r>
              <a:rPr lang="en-US">
                <a:ea typeface="+mn-lt"/>
                <a:cs typeface="+mn-lt"/>
              </a:rPr>
              <a:t> M2R1</a:t>
            </a:r>
            <a:endParaRPr lang="en-US">
              <a:cs typeface="Calibri"/>
            </a:endParaRPr>
          </a:p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Sviluppo</a:t>
            </a:r>
            <a:r>
              <a:rPr lang="en-US">
                <a:ea typeface="+mn-lt"/>
                <a:cs typeface="+mn-lt"/>
              </a:rPr>
              <a:t> firmware e software per </a:t>
            </a:r>
            <a:r>
              <a:rPr lang="en-US" err="1">
                <a:ea typeface="+mn-lt"/>
                <a:cs typeface="+mn-lt"/>
              </a:rPr>
              <a:t>l'ECS</a:t>
            </a:r>
            <a:r>
              <a:rPr lang="en-US">
                <a:ea typeface="+mn-lt"/>
                <a:cs typeface="+mn-lt"/>
              </a:rPr>
              <a:t> (Experimental Control System):</a:t>
            </a:r>
          </a:p>
          <a:p>
            <a:pPr lvl="1"/>
            <a:r>
              <a:rPr lang="en-US" err="1">
                <a:ea typeface="+mn-lt"/>
                <a:cs typeface="+mn-lt"/>
              </a:rPr>
              <a:t>Ottimizzazione</a:t>
            </a:r>
            <a:r>
              <a:rPr lang="en-US">
                <a:ea typeface="+mn-lt"/>
                <a:cs typeface="+mn-lt"/>
              </a:rPr>
              <a:t> software WinCC-OA per le </a:t>
            </a:r>
            <a:r>
              <a:rPr lang="en-US" err="1">
                <a:ea typeface="+mn-lt"/>
                <a:cs typeface="+mn-lt"/>
              </a:rPr>
              <a:t>nODE</a:t>
            </a:r>
            <a:endParaRPr lang="en-US" err="1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err="1">
                <a:ea typeface="+mn-lt"/>
                <a:cs typeface="+mn-lt"/>
              </a:rPr>
              <a:t>Completamento</a:t>
            </a:r>
            <a:r>
              <a:rPr lang="en-US">
                <a:ea typeface="+mn-lt"/>
                <a:cs typeface="+mn-lt"/>
              </a:rPr>
              <a:t> del Recipes System </a:t>
            </a:r>
            <a:r>
              <a:rPr lang="en-US" err="1">
                <a:ea typeface="+mn-lt"/>
                <a:cs typeface="+mn-lt"/>
              </a:rPr>
              <a:t>delle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nODE</a:t>
            </a:r>
            <a:r>
              <a:rPr lang="en-US">
                <a:ea typeface="+mn-lt"/>
                <a:cs typeface="+mn-lt"/>
              </a:rPr>
              <a:t> con il Configuration Database </a:t>
            </a:r>
            <a:r>
              <a:rPr lang="en-US" err="1">
                <a:ea typeface="+mn-lt"/>
                <a:cs typeface="+mn-lt"/>
              </a:rPr>
              <a:t>dell'ECS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dell'apparato</a:t>
            </a:r>
            <a:r>
              <a:rPr lang="en-US">
                <a:ea typeface="+mn-lt"/>
                <a:cs typeface="+mn-lt"/>
              </a:rPr>
              <a:t> MUON</a:t>
            </a:r>
          </a:p>
          <a:p>
            <a:pPr lvl="1"/>
            <a:r>
              <a:rPr lang="en-US" err="1">
                <a:ea typeface="+mn-lt"/>
                <a:cs typeface="+mn-lt"/>
              </a:rPr>
              <a:t>Completamento</a:t>
            </a:r>
            <a:r>
              <a:rPr lang="en-US">
                <a:ea typeface="+mn-lt"/>
                <a:cs typeface="+mn-lt"/>
              </a:rPr>
              <a:t> e test </a:t>
            </a:r>
            <a:r>
              <a:rPr lang="en-US" err="1">
                <a:ea typeface="+mn-lt"/>
                <a:cs typeface="+mn-lt"/>
              </a:rPr>
              <a:t>dell'"Alarm</a:t>
            </a:r>
            <a:r>
              <a:rPr lang="en-US">
                <a:ea typeface="+mn-lt"/>
                <a:cs typeface="+mn-lt"/>
              </a:rPr>
              <a:t> System" </a:t>
            </a:r>
            <a:r>
              <a:rPr lang="en-US" err="1">
                <a:ea typeface="+mn-lt"/>
                <a:cs typeface="+mn-lt"/>
              </a:rPr>
              <a:t>dell'ECS</a:t>
            </a:r>
            <a:r>
              <a:rPr lang="en-US">
                <a:ea typeface="+mn-lt"/>
                <a:cs typeface="+mn-lt"/>
              </a:rPr>
              <a:t> per il monitoring e la </a:t>
            </a:r>
            <a:r>
              <a:rPr lang="en-US" err="1">
                <a:ea typeface="+mn-lt"/>
                <a:cs typeface="+mn-lt"/>
              </a:rPr>
              <a:t>gestione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degli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allarmi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generati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dalle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schede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nODE</a:t>
            </a:r>
            <a:endParaRPr lang="en-US" err="1">
              <a:ea typeface="Calibri"/>
              <a:cs typeface="Calibri"/>
            </a:endParaRPr>
          </a:p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Manutenzione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sistemi</a:t>
            </a:r>
            <a:r>
              <a:rPr lang="en-US">
                <a:ea typeface="+mn-lt"/>
                <a:cs typeface="+mn-lt"/>
              </a:rPr>
              <a:t> di test </a:t>
            </a:r>
            <a:r>
              <a:rPr lang="en-US" err="1">
                <a:ea typeface="+mn-lt"/>
                <a:cs typeface="+mn-lt"/>
              </a:rPr>
              <a:t>delle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nODE</a:t>
            </a:r>
            <a:r>
              <a:rPr lang="en-US">
                <a:ea typeface="+mn-lt"/>
                <a:cs typeface="+mn-lt"/>
              </a:rPr>
              <a:t> e di </a:t>
            </a:r>
            <a:r>
              <a:rPr lang="en-US" err="1">
                <a:ea typeface="+mn-lt"/>
                <a:cs typeface="+mn-lt"/>
              </a:rPr>
              <a:t>sviluppo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dell’ECS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Manutenzione</a:t>
            </a:r>
            <a:r>
              <a:rPr lang="en-US">
                <a:ea typeface="+mn-lt"/>
                <a:cs typeface="+mn-lt"/>
              </a:rPr>
              <a:t> e/o </a:t>
            </a:r>
            <a:r>
              <a:rPr lang="en-US" err="1">
                <a:ea typeface="+mn-lt"/>
                <a:cs typeface="+mn-lt"/>
              </a:rPr>
              <a:t>rilavorazione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nODE</a:t>
            </a:r>
            <a:r>
              <a:rPr lang="en-US">
                <a:ea typeface="+mn-lt"/>
                <a:cs typeface="+mn-lt"/>
              </a:rPr>
              <a:t>: </a:t>
            </a:r>
          </a:p>
          <a:p>
            <a:pPr lvl="1"/>
            <a:r>
              <a:rPr lang="en-US">
                <a:ea typeface="+mn-lt"/>
                <a:cs typeface="+mn-lt"/>
              </a:rPr>
              <a:t>Test e </a:t>
            </a:r>
            <a:r>
              <a:rPr lang="en-US" err="1">
                <a:ea typeface="+mn-lt"/>
                <a:cs typeface="+mn-lt"/>
              </a:rPr>
              <a:t>analisi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guasti</a:t>
            </a:r>
            <a:r>
              <a:rPr lang="en-US">
                <a:ea typeface="+mn-lt"/>
                <a:cs typeface="+mn-lt"/>
              </a:rPr>
              <a:t> a </a:t>
            </a:r>
            <a:r>
              <a:rPr lang="en-US" err="1">
                <a:ea typeface="+mn-lt"/>
                <a:cs typeface="+mn-lt"/>
              </a:rPr>
              <a:t>temperatura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ambiente</a:t>
            </a:r>
          </a:p>
          <a:p>
            <a:pPr lvl="1"/>
            <a:r>
              <a:rPr lang="en-US" err="1">
                <a:ea typeface="+mn-lt"/>
                <a:cs typeface="+mn-lt"/>
              </a:rPr>
              <a:t>Riparazione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schede</a:t>
            </a:r>
            <a:r>
              <a:rPr lang="en-US">
                <a:ea typeface="+mn-lt"/>
                <a:cs typeface="+mn-lt"/>
              </a:rPr>
              <a:t> con </a:t>
            </a:r>
            <a:r>
              <a:rPr lang="en-US" err="1">
                <a:ea typeface="+mn-lt"/>
                <a:cs typeface="+mn-lt"/>
              </a:rPr>
              <a:t>eventuale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rilavorazione</a:t>
            </a:r>
            <a:r>
              <a:rPr lang="en-US">
                <a:ea typeface="+mn-lt"/>
                <a:cs typeface="+mn-lt"/>
              </a:rPr>
              <a:t>/</a:t>
            </a:r>
            <a:r>
              <a:rPr lang="en-US" err="1">
                <a:ea typeface="+mn-lt"/>
                <a:cs typeface="+mn-lt"/>
              </a:rPr>
              <a:t>sostituzione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componenti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interessati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Test in camera </a:t>
            </a:r>
            <a:r>
              <a:rPr lang="en-US" err="1">
                <a:ea typeface="+mn-lt"/>
                <a:cs typeface="+mn-lt"/>
              </a:rPr>
              <a:t>climatica</a:t>
            </a:r>
            <a:r>
              <a:rPr lang="en-US">
                <a:ea typeface="+mn-lt"/>
                <a:cs typeface="+mn-lt"/>
              </a:rPr>
              <a:t> (8-40 </a:t>
            </a:r>
            <a:r>
              <a:rPr lang="en-US" err="1">
                <a:ea typeface="+mn-lt"/>
                <a:cs typeface="+mn-lt"/>
              </a:rPr>
              <a:t>gradi</a:t>
            </a:r>
            <a:r>
              <a:rPr lang="en-US">
                <a:ea typeface="+mn-lt"/>
                <a:cs typeface="+mn-lt"/>
              </a:rPr>
              <a:t>) sui link </a:t>
            </a:r>
            <a:r>
              <a:rPr lang="en-US" err="1">
                <a:ea typeface="+mn-lt"/>
                <a:cs typeface="+mn-lt"/>
              </a:rPr>
              <a:t>dati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Test in camera </a:t>
            </a:r>
            <a:r>
              <a:rPr lang="en-US" err="1">
                <a:ea typeface="+mn-lt"/>
                <a:cs typeface="+mn-lt"/>
              </a:rPr>
              <a:t>climatica</a:t>
            </a:r>
            <a:r>
              <a:rPr lang="en-US">
                <a:ea typeface="+mn-lt"/>
                <a:cs typeface="+mn-lt"/>
              </a:rPr>
              <a:t> (8-40 </a:t>
            </a:r>
            <a:r>
              <a:rPr lang="en-US" err="1">
                <a:ea typeface="+mn-lt"/>
                <a:cs typeface="+mn-lt"/>
              </a:rPr>
              <a:t>gradi</a:t>
            </a:r>
            <a:r>
              <a:rPr lang="en-US">
                <a:ea typeface="+mn-lt"/>
                <a:cs typeface="+mn-lt"/>
              </a:rPr>
              <a:t>) sui link TFC/ECS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Supporto</a:t>
            </a:r>
            <a:r>
              <a:rPr lang="en-US">
                <a:ea typeface="+mn-lt"/>
                <a:cs typeface="+mn-lt"/>
              </a:rPr>
              <a:t> per commissioning e </a:t>
            </a:r>
            <a:r>
              <a:rPr lang="en-US" err="1">
                <a:ea typeface="+mn-lt"/>
                <a:cs typeface="+mn-lt"/>
              </a:rPr>
              <a:t>manutenzione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nODE</a:t>
            </a:r>
            <a:r>
              <a:rPr lang="en-US">
                <a:ea typeface="+mn-lt"/>
                <a:cs typeface="+mn-lt"/>
              </a:rPr>
              <a:t> e del </a:t>
            </a:r>
            <a:r>
              <a:rPr lang="en-US" err="1">
                <a:ea typeface="+mn-lt"/>
                <a:cs typeface="+mn-lt"/>
              </a:rPr>
              <a:t>sistema</a:t>
            </a:r>
            <a:r>
              <a:rPr lang="en-US">
                <a:ea typeface="+mn-lt"/>
                <a:cs typeface="+mn-lt"/>
              </a:rPr>
              <a:t> di readout al CERN</a:t>
            </a:r>
          </a:p>
          <a:p>
            <a:pPr lvl="1"/>
            <a:r>
              <a:rPr lang="en-US" err="1">
                <a:ea typeface="+mn-lt"/>
                <a:cs typeface="+mn-lt"/>
              </a:rPr>
              <a:t>Analisi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problemi</a:t>
            </a:r>
            <a:r>
              <a:rPr lang="en-US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desincronizzazione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err="1">
                <a:ea typeface="+mn-lt"/>
                <a:cs typeface="+mn-lt"/>
              </a:rPr>
              <a:t>Supporto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esperimento</a:t>
            </a:r>
            <a:r>
              <a:rPr lang="en-US">
                <a:ea typeface="+mn-lt"/>
                <a:cs typeface="+mn-lt"/>
              </a:rPr>
              <a:t> come piquet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Supporto</a:t>
            </a:r>
            <a:r>
              <a:rPr lang="en-US">
                <a:ea typeface="+mn-lt"/>
                <a:cs typeface="+mn-lt"/>
              </a:rPr>
              <a:t> per </a:t>
            </a:r>
            <a:r>
              <a:rPr lang="en-US" err="1">
                <a:ea typeface="+mn-lt"/>
                <a:cs typeface="+mn-lt"/>
              </a:rPr>
              <a:t>gli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studi</a:t>
            </a:r>
            <a:r>
              <a:rPr lang="en-US">
                <a:ea typeface="+mn-lt"/>
                <a:cs typeface="+mn-lt"/>
              </a:rPr>
              <a:t> per </a:t>
            </a:r>
            <a:r>
              <a:rPr lang="en-US" err="1">
                <a:ea typeface="+mn-lt"/>
                <a:cs typeface="+mn-lt"/>
              </a:rPr>
              <a:t>l’upgrade</a:t>
            </a:r>
            <a:r>
              <a:rPr lang="en-US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fase</a:t>
            </a:r>
            <a:r>
              <a:rPr lang="en-US">
                <a:ea typeface="+mn-lt"/>
                <a:cs typeface="+mn-lt"/>
              </a:rPr>
              <a:t> 2 </a:t>
            </a:r>
          </a:p>
          <a:p>
            <a:pPr lvl="1"/>
            <a:r>
              <a:rPr lang="en-US">
                <a:ea typeface="+mn-lt"/>
                <a:cs typeface="+mn-lt"/>
              </a:rPr>
              <a:t>Studi di </a:t>
            </a:r>
            <a:r>
              <a:rPr lang="en-US" err="1">
                <a:ea typeface="+mn-lt"/>
                <a:cs typeface="+mn-lt"/>
              </a:rPr>
              <a:t>fattibilità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documentazione</a:t>
            </a:r>
            <a:r>
              <a:rPr lang="en-US">
                <a:ea typeface="+mn-lt"/>
                <a:cs typeface="+mn-lt"/>
              </a:rPr>
              <a:t>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err="1">
                <a:ea typeface="+mn-lt"/>
                <a:cs typeface="+mn-lt"/>
              </a:rPr>
              <a:t>Supporto</a:t>
            </a:r>
            <a:r>
              <a:rPr lang="en-US">
                <a:ea typeface="+mn-lt"/>
                <a:cs typeface="+mn-lt"/>
              </a:rPr>
              <a:t> per la </a:t>
            </a:r>
            <a:r>
              <a:rPr lang="en-US" err="1">
                <a:ea typeface="+mn-lt"/>
                <a:cs typeface="+mn-lt"/>
              </a:rPr>
              <a:t>definizione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dell’architettura</a:t>
            </a:r>
            <a:r>
              <a:rPr lang="en-US">
                <a:ea typeface="+mn-lt"/>
                <a:cs typeface="+mn-lt"/>
              </a:rPr>
              <a:t> e lo </a:t>
            </a:r>
            <a:r>
              <a:rPr lang="en-US" err="1">
                <a:ea typeface="+mn-lt"/>
                <a:cs typeface="+mn-lt"/>
              </a:rPr>
              <a:t>sviluppo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dell’elettronica</a:t>
            </a:r>
            <a:r>
              <a:rPr lang="en-US">
                <a:ea typeface="+mn-lt"/>
                <a:cs typeface="+mn-lt"/>
              </a:rPr>
              <a:t> di readout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lvl="1"/>
            <a:endParaRPr lang="en-US">
              <a:ea typeface="+mn-lt"/>
              <a:cs typeface="+mn-lt"/>
            </a:endParaRPr>
          </a:p>
          <a:p>
            <a:pPr lvl="2"/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indent="0">
              <a:buNone/>
            </a:pPr>
            <a:endParaRPr lang="en-US" sz="1800">
              <a:ea typeface="+mn-lt"/>
              <a:cs typeface="+mn-lt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2623788"/>
              </p:ext>
            </p:extLst>
          </p:nvPr>
        </p:nvGraphicFramePr>
        <p:xfrm>
          <a:off x="6510867" y="2833928"/>
          <a:ext cx="5181596" cy="3510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8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8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Tempo </a:t>
                      </a:r>
                      <a:r>
                        <a:rPr lang="en-US" err="1"/>
                        <a:t>Stimato</a:t>
                      </a:r>
                      <a:r>
                        <a:rPr lang="en-US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8875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04738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57197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1896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15706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655180"/>
                  </a:ext>
                </a:extLst>
              </a:tr>
            </a:tbl>
          </a:graphicData>
        </a:graphic>
      </p:graphicFrame>
      <p:pic>
        <p:nvPicPr>
          <p:cNvPr id="4" name="Picture 3" descr="A blue and white logo with a red line&#10;&#10;Description automatically generated">
            <a:extLst>
              <a:ext uri="{FF2B5EF4-FFF2-40B4-BE49-F238E27FC236}">
                <a16:creationId xmlns:a16="http://schemas.microsoft.com/office/drawing/2014/main" id="{D4A01BFC-5987-A7F1-25DC-E4CA398A5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660" y="436245"/>
            <a:ext cx="19050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>
                <a:ea typeface="+mj-lt"/>
                <a:cs typeface="+mj-lt"/>
              </a:rPr>
              <a:t>MoonLIGHT-2 / </a:t>
            </a:r>
            <a:r>
              <a:rPr lang="en-US" b="1" err="1">
                <a:ea typeface="+mj-lt"/>
                <a:cs typeface="+mj-lt"/>
              </a:rPr>
              <a:t>MPAc</a:t>
            </a:r>
            <a:br>
              <a:rPr lang="en-US" sz="3200" b="1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 Simone </a:t>
            </a:r>
            <a:r>
              <a:rPr lang="en-US" sz="3200" err="1">
                <a:ea typeface="+mj-lt"/>
                <a:cs typeface="+mj-lt"/>
              </a:rPr>
              <a:t>Dell'Agnello</a:t>
            </a:r>
            <a:r>
              <a:rPr lang="en-US" sz="3200">
                <a:ea typeface="+mj-lt"/>
                <a:cs typeface="+mj-lt"/>
              </a:rPr>
              <a:t> – Gruppo II)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2295"/>
            <a:ext cx="5334000" cy="439151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Ottimizzazione</a:t>
            </a:r>
            <a:r>
              <a:rPr lang="en-US">
                <a:ea typeface="+mn-lt"/>
                <a:cs typeface="+mn-lt"/>
              </a:rPr>
              <a:t> del </a:t>
            </a:r>
            <a:r>
              <a:rPr lang="en-US" err="1">
                <a:ea typeface="+mn-lt"/>
                <a:cs typeface="+mn-lt"/>
              </a:rPr>
              <a:t>disegno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della</a:t>
            </a:r>
            <a:r>
              <a:rPr lang="en-US">
                <a:ea typeface="+mn-lt"/>
                <a:cs typeface="+mn-lt"/>
              </a:rPr>
              <a:t> PCB </a:t>
            </a:r>
            <a:r>
              <a:rPr lang="en-US" err="1">
                <a:ea typeface="+mn-lt"/>
                <a:cs typeface="+mn-lt"/>
              </a:rPr>
              <a:t>che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comanda</a:t>
            </a:r>
            <a:r>
              <a:rPr lang="en-US">
                <a:ea typeface="+mn-lt"/>
                <a:cs typeface="+mn-lt"/>
              </a:rPr>
              <a:t> il doppio </a:t>
            </a:r>
            <a:r>
              <a:rPr lang="en-US" err="1">
                <a:ea typeface="+mn-lt"/>
                <a:cs typeface="+mn-lt"/>
              </a:rPr>
              <a:t>attuatore</a:t>
            </a:r>
            <a:r>
              <a:rPr lang="en-US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puntamento</a:t>
            </a:r>
            <a:r>
              <a:rPr lang="en-US">
                <a:ea typeface="+mn-lt"/>
                <a:cs typeface="+mn-lt"/>
              </a:rPr>
              <a:t> del </a:t>
            </a:r>
            <a:r>
              <a:rPr lang="en-US" err="1">
                <a:ea typeface="+mn-lt"/>
                <a:cs typeface="+mn-lt"/>
              </a:rPr>
              <a:t>riflettore</a:t>
            </a:r>
            <a:r>
              <a:rPr lang="en-US">
                <a:ea typeface="+mn-lt"/>
                <a:cs typeface="+mn-lt"/>
              </a:rPr>
              <a:t> laser </a:t>
            </a:r>
            <a:r>
              <a:rPr lang="en-US" err="1">
                <a:ea typeface="+mn-lt"/>
                <a:cs typeface="+mn-lt"/>
              </a:rPr>
              <a:t>lunare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MoonLIGHT+MPAc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seconda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generazione</a:t>
            </a:r>
            <a:r>
              <a:rPr lang="en-US">
                <a:ea typeface="+mn-lt"/>
                <a:cs typeface="+mn-lt"/>
              </a:rPr>
              <a:t>. 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lphaUcPeriod"/>
            </a:pPr>
            <a:endParaRPr lang="en-US">
              <a:cs typeface="Calibri" panose="020F0502020204030204"/>
            </a:endParaRPr>
          </a:p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Cablaggio</a:t>
            </a:r>
            <a:r>
              <a:rPr lang="en-US">
                <a:ea typeface="+mn-lt"/>
                <a:cs typeface="+mn-lt"/>
              </a:rPr>
              <a:t>/</a:t>
            </a:r>
            <a:r>
              <a:rPr lang="en-US" err="1">
                <a:ea typeface="+mn-lt"/>
                <a:cs typeface="+mn-lt"/>
              </a:rPr>
              <a:t>connettorizzazione</a:t>
            </a:r>
            <a:r>
              <a:rPr lang="en-US">
                <a:ea typeface="+mn-lt"/>
                <a:cs typeface="+mn-lt"/>
              </a:rPr>
              <a:t> per </a:t>
            </a:r>
            <a:r>
              <a:rPr lang="en-US" err="1">
                <a:ea typeface="+mn-lt"/>
                <a:cs typeface="+mn-lt"/>
              </a:rPr>
              <a:t>MoonLIGHT+MPAc</a:t>
            </a:r>
            <a:r>
              <a:rPr lang="en-US">
                <a:ea typeface="+mn-lt"/>
                <a:cs typeface="+mn-lt"/>
              </a:rPr>
              <a:t>, prima </a:t>
            </a:r>
            <a:r>
              <a:rPr lang="en-US" err="1">
                <a:ea typeface="+mn-lt"/>
                <a:cs typeface="+mn-lt"/>
              </a:rPr>
              <a:t>generazione</a:t>
            </a:r>
            <a:r>
              <a:rPr lang="en-US">
                <a:ea typeface="+mn-lt"/>
                <a:cs typeface="+mn-lt"/>
              </a:rPr>
              <a:t>. </a:t>
            </a: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sz="2400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indent="0">
              <a:buNone/>
            </a:pPr>
            <a:endParaRPr lang="en-US" sz="1800">
              <a:ea typeface="+mn-lt"/>
              <a:cs typeface="+mn-lt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40269884"/>
              </p:ext>
            </p:extLst>
          </p:nvPr>
        </p:nvGraphicFramePr>
        <p:xfrm>
          <a:off x="6510867" y="2833928"/>
          <a:ext cx="5181598" cy="1656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Tempo </a:t>
                      </a:r>
                      <a:r>
                        <a:rPr lang="en-US" err="1"/>
                        <a:t>Stimato</a:t>
                      </a:r>
                      <a:r>
                        <a:rPr lang="en-US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8875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EA74E5D-F81E-572E-2DF2-6A114CAD2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0" y="303847"/>
            <a:ext cx="19050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74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>
                <a:ea typeface="+mj-lt"/>
                <a:cs typeface="+mj-lt"/>
              </a:rPr>
              <a:t>NA62</a:t>
            </a:r>
            <a:br>
              <a:rPr lang="en-US" sz="3200" b="1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  Matthew Moulson – Gruppo I)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1060" y="2362335"/>
            <a:ext cx="5334000" cy="359903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Perfezionamento</a:t>
            </a:r>
            <a:r>
              <a:rPr lang="en-US">
                <a:ea typeface="+mn-lt"/>
                <a:cs typeface="+mn-lt"/>
              </a:rPr>
              <a:t> del </a:t>
            </a:r>
            <a:r>
              <a:rPr lang="en-US" err="1">
                <a:ea typeface="+mn-lt"/>
                <a:cs typeface="+mn-lt"/>
              </a:rPr>
              <a:t>disegno</a:t>
            </a:r>
            <a:r>
              <a:rPr lang="en-US">
                <a:ea typeface="+mn-lt"/>
                <a:cs typeface="+mn-lt"/>
              </a:rPr>
              <a:t> del </a:t>
            </a:r>
            <a:r>
              <a:rPr lang="en-US" err="1">
                <a:ea typeface="+mn-lt"/>
                <a:cs typeface="+mn-lt"/>
              </a:rPr>
              <a:t>partitore</a:t>
            </a:r>
            <a:r>
              <a:rPr lang="en-US">
                <a:ea typeface="+mn-lt"/>
                <a:cs typeface="+mn-lt"/>
              </a:rPr>
              <a:t> per Hamamatsu R14755 </a:t>
            </a:r>
            <a:r>
              <a:rPr lang="en-US" err="1">
                <a:ea typeface="+mn-lt"/>
                <a:cs typeface="+mn-lt"/>
              </a:rPr>
              <a:t>elaborato</a:t>
            </a:r>
            <a:r>
              <a:rPr lang="en-US">
                <a:ea typeface="+mn-lt"/>
                <a:cs typeface="+mn-lt"/>
              </a:rPr>
              <a:t> da Maurizio Gatta; nuovo </a:t>
            </a:r>
            <a:r>
              <a:rPr lang="en-US" err="1">
                <a:ea typeface="+mn-lt"/>
                <a:cs typeface="+mn-lt"/>
              </a:rPr>
              <a:t>disegno</a:t>
            </a:r>
            <a:r>
              <a:rPr lang="en-US">
                <a:ea typeface="+mn-lt"/>
                <a:cs typeface="+mn-lt"/>
              </a:rPr>
              <a:t> del </a:t>
            </a:r>
            <a:r>
              <a:rPr lang="en-US" err="1">
                <a:ea typeface="+mn-lt"/>
                <a:cs typeface="+mn-lt"/>
              </a:rPr>
              <a:t>stampato</a:t>
            </a:r>
            <a:r>
              <a:rPr lang="en-US">
                <a:ea typeface="+mn-lt"/>
                <a:cs typeface="+mn-lt"/>
              </a:rPr>
              <a:t> per 9 PMT con </a:t>
            </a:r>
            <a:r>
              <a:rPr lang="en-US" err="1">
                <a:ea typeface="+mn-lt"/>
                <a:cs typeface="+mn-lt"/>
              </a:rPr>
              <a:t>partitori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integrati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connessione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elettronica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esterna</a:t>
            </a:r>
            <a:r>
              <a:rPr lang="en-US">
                <a:ea typeface="+mn-lt"/>
                <a:cs typeface="+mn-lt"/>
              </a:rPr>
              <a:t>; da </a:t>
            </a:r>
            <a:r>
              <a:rPr lang="en-US" err="1">
                <a:ea typeface="+mn-lt"/>
                <a:cs typeface="+mn-lt"/>
              </a:rPr>
              <a:t>concordare</a:t>
            </a:r>
            <a:r>
              <a:rPr lang="en-US">
                <a:ea typeface="+mn-lt"/>
                <a:cs typeface="+mn-lt"/>
              </a:rPr>
              <a:t> con Alessandro Russo (SSCR) dal punto di vista </a:t>
            </a:r>
            <a:r>
              <a:rPr lang="en-US" err="1">
                <a:ea typeface="+mn-lt"/>
                <a:cs typeface="+mn-lt"/>
              </a:rPr>
              <a:t>meccanico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cs typeface="Calibri"/>
            </a:endParaRPr>
          </a:p>
          <a:p>
            <a:pPr marL="514350" indent="-514350">
              <a:buAutoNum type="alphaUcPeriod"/>
            </a:pPr>
            <a:endParaRPr lang="en-US">
              <a:cs typeface="Calibri"/>
            </a:endParaRPr>
          </a:p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Adattamento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collaudo</a:t>
            </a:r>
            <a:r>
              <a:rPr lang="en-US">
                <a:ea typeface="+mn-lt"/>
                <a:cs typeface="+mn-lt"/>
              </a:rPr>
              <a:t> del </a:t>
            </a:r>
            <a:r>
              <a:rPr lang="en-US" err="1">
                <a:ea typeface="+mn-lt"/>
                <a:cs typeface="+mn-lt"/>
              </a:rPr>
              <a:t>disegno</a:t>
            </a:r>
            <a:r>
              <a:rPr lang="en-US">
                <a:ea typeface="+mn-lt"/>
                <a:cs typeface="+mn-lt"/>
              </a:rPr>
              <a:t> del </a:t>
            </a:r>
            <a:r>
              <a:rPr lang="en-US" err="1">
                <a:ea typeface="+mn-lt"/>
                <a:cs typeface="+mn-lt"/>
              </a:rPr>
              <a:t>circuito</a:t>
            </a:r>
            <a:r>
              <a:rPr lang="en-US">
                <a:ea typeface="+mn-lt"/>
                <a:cs typeface="+mn-lt"/>
              </a:rPr>
              <a:t> Front-End per </a:t>
            </a:r>
            <a:r>
              <a:rPr lang="en-US" err="1">
                <a:ea typeface="+mn-lt"/>
                <a:cs typeface="+mn-lt"/>
              </a:rPr>
              <a:t>SiPM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elaborato</a:t>
            </a:r>
            <a:r>
              <a:rPr lang="en-US">
                <a:ea typeface="+mn-lt"/>
                <a:cs typeface="+mn-lt"/>
              </a:rPr>
              <a:t> da Sergio Ceravolo (</a:t>
            </a:r>
            <a:r>
              <a:rPr lang="en-US" err="1">
                <a:ea typeface="+mn-lt"/>
                <a:cs typeface="+mn-lt"/>
              </a:rPr>
              <a:t>stampati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già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ordinati</a:t>
            </a:r>
            <a:r>
              <a:rPr lang="en-US">
                <a:ea typeface="+mn-lt"/>
                <a:cs typeface="+mn-lt"/>
              </a:rPr>
              <a:t>).</a:t>
            </a:r>
            <a:endParaRPr lang="en-US">
              <a:cs typeface="Calibri"/>
            </a:endParaRPr>
          </a:p>
          <a:p>
            <a:pPr marL="514350" indent="-514350">
              <a:buAutoNum type="alphaUcPeriod"/>
            </a:pPr>
            <a:endParaRPr lang="en-US">
              <a:ea typeface="+mn-lt"/>
              <a:cs typeface="+mn-lt"/>
            </a:endParaRPr>
          </a:p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Finalizzazione</a:t>
            </a:r>
            <a:r>
              <a:rPr lang="en-US">
                <a:ea typeface="+mn-lt"/>
                <a:cs typeface="+mn-lt"/>
              </a:rPr>
              <a:t> del firmware Gandalf e </a:t>
            </a:r>
            <a:r>
              <a:rPr lang="en-US" err="1">
                <a:ea typeface="+mn-lt"/>
                <a:cs typeface="+mn-lt"/>
              </a:rPr>
              <a:t>integrazione</a:t>
            </a:r>
            <a:r>
              <a:rPr lang="en-US">
                <a:ea typeface="+mn-lt"/>
                <a:cs typeface="+mn-lt"/>
              </a:rPr>
              <a:t> con il </a:t>
            </a:r>
            <a:r>
              <a:rPr lang="en-US" err="1">
                <a:ea typeface="+mn-lt"/>
                <a:cs typeface="+mn-lt"/>
              </a:rPr>
              <a:t>sistema</a:t>
            </a:r>
            <a:r>
              <a:rPr lang="en-US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acquisizione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dati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dell'esperimento</a:t>
            </a:r>
            <a:r>
              <a:rPr lang="en-US">
                <a:ea typeface="+mn-lt"/>
                <a:cs typeface="+mn-lt"/>
              </a:rPr>
              <a:t> NA62 per la </a:t>
            </a:r>
            <a:r>
              <a:rPr lang="en-US" err="1">
                <a:ea typeface="+mn-lt"/>
                <a:cs typeface="+mn-lt"/>
              </a:rPr>
              <a:t>digitizzazione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segnali</a:t>
            </a:r>
            <a:r>
              <a:rPr lang="en-US">
                <a:ea typeface="+mn-lt"/>
                <a:cs typeface="+mn-lt"/>
              </a:rPr>
              <a:t> del SAC. </a:t>
            </a:r>
          </a:p>
          <a:p>
            <a:pPr marL="514350" indent="-514350">
              <a:buAutoNum type="alphaUcPeriod"/>
            </a:pPr>
            <a:endParaRPr lang="en-US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indent="0">
              <a:buNone/>
            </a:pPr>
            <a:endParaRPr lang="en-US" sz="1800">
              <a:ea typeface="+mn-lt"/>
              <a:cs typeface="+mn-lt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5469387"/>
              </p:ext>
            </p:extLst>
          </p:nvPr>
        </p:nvGraphicFramePr>
        <p:xfrm>
          <a:off x="6510867" y="2833928"/>
          <a:ext cx="5181598" cy="2026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Tempo </a:t>
                      </a:r>
                      <a:r>
                        <a:rPr lang="en-US" err="1"/>
                        <a:t>Stimato</a:t>
                      </a:r>
                      <a:r>
                        <a:rPr lang="en-US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8875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047388"/>
                  </a:ext>
                </a:extLst>
              </a:tr>
            </a:tbl>
          </a:graphicData>
        </a:graphic>
      </p:graphicFrame>
      <p:pic>
        <p:nvPicPr>
          <p:cNvPr id="5" name="Picture 4" descr="A number on a white background">
            <a:extLst>
              <a:ext uri="{FF2B5EF4-FFF2-40B4-BE49-F238E27FC236}">
                <a16:creationId xmlns:a16="http://schemas.microsoft.com/office/drawing/2014/main" id="{34F3C6EF-1411-1F85-3BD2-E8F87E748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120" y="570547"/>
            <a:ext cx="2392680" cy="82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90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>
                <a:ea typeface="+mj-lt"/>
                <a:cs typeface="+mj-lt"/>
              </a:rPr>
              <a:t>Padme</a:t>
            </a:r>
            <a:br>
              <a:rPr lang="en-US" b="1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 Paola Gianotti – Gruppo I)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69399"/>
            <a:ext cx="5181600" cy="43513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Supporto</a:t>
            </a:r>
            <a:r>
              <a:rPr lang="en-US">
                <a:ea typeface="+mn-lt"/>
                <a:cs typeface="+mn-lt"/>
              </a:rPr>
              <a:t> per </a:t>
            </a:r>
            <a:r>
              <a:rPr lang="en-US" err="1">
                <a:ea typeface="+mn-lt"/>
                <a:cs typeface="+mn-lt"/>
              </a:rPr>
              <a:t>rivelatore</a:t>
            </a:r>
            <a:r>
              <a:rPr lang="en-US">
                <a:ea typeface="+mn-lt"/>
                <a:cs typeface="+mn-lt"/>
              </a:rPr>
              <a:t> TIMEPIX3: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cavi</a:t>
            </a:r>
            <a:endParaRPr lang="en-US"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 test </a:t>
            </a:r>
            <a:r>
              <a:rPr lang="en-US" err="1">
                <a:ea typeface="+mn-lt"/>
                <a:cs typeface="+mn-lt"/>
              </a:rPr>
              <a:t>elettrici</a:t>
            </a:r>
            <a:endParaRPr lang="en-US"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 prove di banco</a:t>
            </a:r>
          </a:p>
          <a:p>
            <a:pPr lvl="1"/>
            <a:endParaRPr lang="en-US">
              <a:cs typeface="Calibri"/>
            </a:endParaRPr>
          </a:p>
          <a:p>
            <a:pPr marL="514350" indent="-514350">
              <a:buAutoNum type="alphaUcPeriod"/>
            </a:pPr>
            <a:r>
              <a:rPr lang="en-US" err="1">
                <a:cs typeface="Calibri"/>
              </a:rPr>
              <a:t>Supporto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elettronica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SiPM</a:t>
            </a:r>
          </a:p>
          <a:p>
            <a:pPr lvl="1"/>
            <a:r>
              <a:rPr lang="en-US" err="1">
                <a:ea typeface="+mn-lt"/>
                <a:cs typeface="+mn-lt"/>
              </a:rPr>
              <a:t>cavi</a:t>
            </a:r>
            <a:endParaRPr lang="en-US" err="1">
              <a:cs typeface="Calibri" panose="020F0502020204030204"/>
            </a:endParaRPr>
          </a:p>
          <a:p>
            <a:pPr lvl="1"/>
            <a:r>
              <a:rPr lang="en-US" err="1">
                <a:ea typeface="+mn-lt"/>
                <a:cs typeface="+mn-lt"/>
              </a:rPr>
              <a:t>calibrazioni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schede</a:t>
            </a:r>
            <a:endParaRPr lang="en-US">
              <a:cs typeface="Calibri"/>
            </a:endParaRPr>
          </a:p>
          <a:p>
            <a:pPr lvl="1"/>
            <a:r>
              <a:rPr lang="en-US">
                <a:ea typeface="+mn-lt"/>
                <a:cs typeface="+mn-lt"/>
              </a:rPr>
              <a:t>test</a:t>
            </a:r>
            <a:endParaRPr lang="en-US">
              <a:cs typeface="Calibri" panose="020F050202020403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0563606"/>
              </p:ext>
            </p:extLst>
          </p:nvPr>
        </p:nvGraphicFramePr>
        <p:xfrm>
          <a:off x="6510867" y="2833928"/>
          <a:ext cx="5181598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Tempo </a:t>
                      </a:r>
                      <a:r>
                        <a:rPr lang="en-US" err="1"/>
                        <a:t>Stimato</a:t>
                      </a:r>
                      <a:r>
                        <a:rPr lang="en-US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377548"/>
                  </a:ext>
                </a:extLst>
              </a:tr>
            </a:tbl>
          </a:graphicData>
        </a:graphic>
      </p:graphicFrame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B74FDCAE-ED83-EAB3-23C8-7986519DF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625" y="363125"/>
            <a:ext cx="3064702" cy="94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80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>
                <a:ea typeface="+mj-lt"/>
                <a:cs typeface="+mj-lt"/>
              </a:rPr>
              <a:t>PEROV</a:t>
            </a:r>
            <a:r>
              <a:rPr lang="en-US" baseline="30000">
                <a:ea typeface="+mj-lt"/>
                <a:cs typeface="+mj-lt"/>
              </a:rPr>
              <a:t>1</a:t>
            </a:r>
            <a:r>
              <a:rPr lang="en-US">
                <a:ea typeface="+mj-lt"/>
                <a:cs typeface="+mj-lt"/>
              </a:rPr>
              <a:t>, </a:t>
            </a:r>
            <a:r>
              <a:rPr lang="en-US" b="1" err="1">
                <a:ea typeface="+mj-lt"/>
                <a:cs typeface="+mj-lt"/>
              </a:rPr>
              <a:t>HYPoSiCX</a:t>
            </a:r>
            <a:r>
              <a:rPr lang="en-US">
                <a:ea typeface="+mj-lt"/>
                <a:cs typeface="+mj-lt"/>
              </a:rPr>
              <a:t>, </a:t>
            </a:r>
            <a:r>
              <a:rPr lang="en-US" b="1">
                <a:ea typeface="+mj-lt"/>
                <a:cs typeface="+mj-lt"/>
              </a:rPr>
              <a:t>MICROPEROV</a:t>
            </a:r>
            <a:r>
              <a:rPr lang="en-US" baseline="30000">
                <a:ea typeface="+mj-lt"/>
                <a:cs typeface="+mj-lt"/>
              </a:rPr>
              <a:t>2</a:t>
            </a:r>
            <a:r>
              <a:rPr lang="en-US">
                <a:ea typeface="+mj-lt"/>
                <a:cs typeface="+mj-lt"/>
              </a:rPr>
              <a:t> </a:t>
            </a:r>
            <a:br>
              <a:rPr lang="en-US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  Marianna Testa – PRIN</a:t>
            </a:r>
            <a:r>
              <a:rPr lang="en-US" sz="3200" baseline="30000">
                <a:ea typeface="+mj-lt"/>
                <a:cs typeface="+mj-lt"/>
              </a:rPr>
              <a:t>1</a:t>
            </a:r>
            <a:r>
              <a:rPr lang="en-US" sz="3200">
                <a:ea typeface="+mj-lt"/>
                <a:cs typeface="+mj-lt"/>
              </a:rPr>
              <a:t>, POC-PNRR</a:t>
            </a:r>
            <a:r>
              <a:rPr lang="en-US" sz="3200" baseline="30000">
                <a:ea typeface="+mj-lt"/>
                <a:cs typeface="+mj-lt"/>
              </a:rPr>
              <a:t>2</a:t>
            </a:r>
            <a:r>
              <a:rPr lang="en-US" sz="3200">
                <a:ea typeface="+mj-lt"/>
                <a:cs typeface="+mj-lt"/>
              </a:rPr>
              <a:t>)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1060" y="2103255"/>
            <a:ext cx="5494020" cy="385811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/>
          </a:bodyPr>
          <a:lstStyle/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Realizzazione</a:t>
            </a:r>
            <a:r>
              <a:rPr lang="en-US">
                <a:ea typeface="+mn-lt"/>
                <a:cs typeface="+mn-lt"/>
              </a:rPr>
              <a:t> di ADC + DAQ da </a:t>
            </a:r>
            <a:r>
              <a:rPr lang="en-US" err="1">
                <a:ea typeface="+mn-lt"/>
                <a:cs typeface="+mn-lt"/>
              </a:rPr>
              <a:t>integrare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nella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scheda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gia</a:t>
            </a:r>
            <a:r>
              <a:rPr lang="en-US">
                <a:ea typeface="+mn-lt"/>
                <a:cs typeface="+mn-lt"/>
              </a:rPr>
              <a:t>' </a:t>
            </a:r>
            <a:r>
              <a:rPr lang="en-US" err="1">
                <a:ea typeface="+mn-lt"/>
                <a:cs typeface="+mn-lt"/>
              </a:rPr>
              <a:t>realizzata;sviluppo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realizzazione</a:t>
            </a:r>
            <a:r>
              <a:rPr lang="en-US">
                <a:ea typeface="+mn-lt"/>
                <a:cs typeface="+mn-lt"/>
              </a:rPr>
              <a:t> di PCB.</a:t>
            </a:r>
            <a:endParaRPr lang="en-US">
              <a:cs typeface="Calibri" panose="020F0502020204030204"/>
            </a:endParaRPr>
          </a:p>
          <a:p>
            <a:pPr marL="571500" indent="-342900">
              <a:buAutoNum type="alphaUcPeriod"/>
            </a:pPr>
            <a:endParaRPr lang="en-US" sz="1800">
              <a:ea typeface="+mn-lt"/>
              <a:cs typeface="+mn-lt"/>
            </a:endParaRPr>
          </a:p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Saldatura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cristalli</a:t>
            </a:r>
            <a:r>
              <a:rPr lang="en-US">
                <a:ea typeface="+mn-lt"/>
                <a:cs typeface="+mn-lt"/>
              </a:rPr>
              <a:t> di perovskite </a:t>
            </a:r>
            <a:r>
              <a:rPr lang="en-US" err="1">
                <a:ea typeface="+mn-lt"/>
                <a:cs typeface="+mn-lt"/>
              </a:rPr>
              <a:t>su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basette</a:t>
            </a:r>
            <a:r>
              <a:rPr lang="en-US">
                <a:ea typeface="+mn-lt"/>
                <a:cs typeface="+mn-lt"/>
              </a:rPr>
              <a:t>; </a:t>
            </a:r>
            <a:r>
              <a:rPr lang="en-US" err="1">
                <a:ea typeface="+mn-lt"/>
                <a:cs typeface="+mn-lt"/>
              </a:rPr>
              <a:t>supporto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generico</a:t>
            </a:r>
            <a:r>
              <a:rPr lang="en-US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laboratorio</a:t>
            </a:r>
            <a:r>
              <a:rPr lang="en-US">
                <a:ea typeface="+mn-lt"/>
                <a:cs typeface="+mn-lt"/>
              </a:rPr>
              <a:t> (</a:t>
            </a:r>
            <a:r>
              <a:rPr lang="en-US" err="1">
                <a:ea typeface="+mn-lt"/>
                <a:cs typeface="+mn-lt"/>
              </a:rPr>
              <a:t>realizzazione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cavi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acquisti</a:t>
            </a:r>
            <a:r>
              <a:rPr lang="en-US">
                <a:ea typeface="+mn-lt"/>
                <a:cs typeface="+mn-lt"/>
              </a:rPr>
              <a:t>,..); </a:t>
            </a:r>
            <a:r>
              <a:rPr lang="en-US" err="1">
                <a:ea typeface="+mn-lt"/>
                <a:cs typeface="+mn-lt"/>
              </a:rPr>
              <a:t>sviluppo</a:t>
            </a:r>
            <a:r>
              <a:rPr lang="en-US">
                <a:ea typeface="+mn-lt"/>
                <a:cs typeface="+mn-lt"/>
              </a:rPr>
              <a:t> bonding </a:t>
            </a:r>
            <a:r>
              <a:rPr lang="en-US" err="1">
                <a:ea typeface="+mn-lt"/>
                <a:cs typeface="+mn-lt"/>
              </a:rPr>
              <a:t>manuale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su</a:t>
            </a:r>
            <a:r>
              <a:rPr lang="en-US">
                <a:ea typeface="+mn-lt"/>
                <a:cs typeface="+mn-lt"/>
              </a:rPr>
              <a:t> micro-</a:t>
            </a:r>
            <a:r>
              <a:rPr lang="en-US" err="1">
                <a:ea typeface="+mn-lt"/>
                <a:cs typeface="+mn-lt"/>
              </a:rPr>
              <a:t>canali</a:t>
            </a:r>
            <a:r>
              <a:rPr lang="en-US">
                <a:ea typeface="+mn-lt"/>
                <a:cs typeface="+mn-lt"/>
              </a:rPr>
              <a:t>.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4266794"/>
              </p:ext>
            </p:extLst>
          </p:nvPr>
        </p:nvGraphicFramePr>
        <p:xfrm>
          <a:off x="6510867" y="2833928"/>
          <a:ext cx="5181598" cy="1656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Tempo </a:t>
                      </a:r>
                      <a:r>
                        <a:rPr lang="en-US" dirty="0" err="1"/>
                        <a:t>Stimato</a:t>
                      </a:r>
                      <a:r>
                        <a:rPr lang="en-US" dirty="0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Priorita</a:t>
                      </a:r>
                      <a:r>
                        <a:rPr lang="en-US" dirty="0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Priorita</a:t>
                      </a:r>
                      <a:r>
                        <a:rPr lang="en-US" dirty="0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51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02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>
                <a:ea typeface="+mj-lt"/>
                <a:cs typeface="+mj-lt"/>
              </a:rPr>
              <a:t>PMU2E</a:t>
            </a:r>
            <a:br>
              <a:rPr lang="en-US" b="1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 Fabio </a:t>
            </a:r>
            <a:r>
              <a:rPr lang="en-US" sz="3200" err="1">
                <a:ea typeface="+mj-lt"/>
                <a:cs typeface="+mj-lt"/>
              </a:rPr>
              <a:t>Happacher</a:t>
            </a:r>
            <a:r>
              <a:rPr lang="en-US" sz="3200">
                <a:ea typeface="+mj-lt"/>
                <a:cs typeface="+mj-lt"/>
              </a:rPr>
              <a:t> – Gruppo I)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6595"/>
            <a:ext cx="5181600" cy="379715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14350" indent="-514350">
              <a:buAutoNum type="alphaUcPeriod"/>
            </a:pPr>
            <a:r>
              <a:rPr lang="en-US" dirty="0" err="1">
                <a:ea typeface="+mn-lt"/>
                <a:cs typeface="+mn-lt"/>
              </a:rPr>
              <a:t>Produzione</a:t>
            </a:r>
            <a:r>
              <a:rPr lang="en-US" dirty="0">
                <a:ea typeface="+mn-lt"/>
                <a:cs typeface="+mn-lt"/>
              </a:rPr>
              <a:t>, test ed </a:t>
            </a:r>
            <a:r>
              <a:rPr lang="en-US" dirty="0" err="1">
                <a:ea typeface="+mn-lt"/>
                <a:cs typeface="+mn-lt"/>
              </a:rPr>
              <a:t>assemblaggio</a:t>
            </a:r>
            <a:r>
              <a:rPr lang="en-US" dirty="0">
                <a:ea typeface="+mn-lt"/>
                <a:cs typeface="+mn-lt"/>
              </a:rPr>
              <a:t> mezzanine </a:t>
            </a:r>
            <a:endParaRPr lang="en-US" dirty="0">
              <a:cs typeface="Calibri" panose="020F0502020204030204"/>
            </a:endParaRPr>
          </a:p>
          <a:p>
            <a:pPr marL="514350" indent="-514350">
              <a:buAutoNum type="alphaUcPeriod"/>
            </a:pPr>
            <a:endParaRPr lang="en-US">
              <a:ea typeface="+mn-lt"/>
              <a:cs typeface="+mn-lt"/>
            </a:endParaRPr>
          </a:p>
          <a:p>
            <a:pPr marL="514350" indent="-514350">
              <a:buAutoNum type="alphaUcPeriod"/>
            </a:pPr>
            <a:r>
              <a:rPr lang="en-US" dirty="0" err="1">
                <a:ea typeface="+mn-lt"/>
                <a:cs typeface="+mn-lt"/>
              </a:rPr>
              <a:t>Montaggio</a:t>
            </a:r>
            <a:r>
              <a:rPr lang="en-US" dirty="0">
                <a:ea typeface="+mn-lt"/>
                <a:cs typeface="+mn-lt"/>
              </a:rPr>
              <a:t> mezzanine e cabling a Fermilab</a:t>
            </a:r>
          </a:p>
          <a:p>
            <a:pPr marL="514350" indent="-514350">
              <a:buAutoNum type="alphaUcPeriod"/>
            </a:pPr>
            <a:endParaRPr lang="en-US">
              <a:cs typeface="Calibri" panose="020F0502020204030204"/>
            </a:endParaRPr>
          </a:p>
          <a:p>
            <a:pPr marL="514350" indent="-514350">
              <a:buAutoNum type="alphaUcPeriod"/>
            </a:pPr>
            <a:r>
              <a:rPr lang="en-US" dirty="0" err="1">
                <a:ea typeface="+mn-lt"/>
                <a:cs typeface="+mn-lt"/>
              </a:rPr>
              <a:t>Realizzazione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cavi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servizi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flangia</a:t>
            </a:r>
            <a:r>
              <a:rPr lang="en-US" dirty="0">
                <a:ea typeface="+mn-lt"/>
                <a:cs typeface="+mn-lt"/>
              </a:rPr>
              <a:t> da </a:t>
            </a:r>
            <a:r>
              <a:rPr lang="en-US" dirty="0" err="1">
                <a:ea typeface="+mn-lt"/>
                <a:cs typeface="+mn-lt"/>
              </a:rPr>
              <a:t>vuoto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cavi</a:t>
            </a:r>
            <a:r>
              <a:rPr lang="en-US" dirty="0">
                <a:ea typeface="+mn-lt"/>
                <a:cs typeface="+mn-lt"/>
              </a:rPr>
              <a:t> e </a:t>
            </a:r>
            <a:r>
              <a:rPr lang="en-US" dirty="0" err="1">
                <a:ea typeface="+mn-lt"/>
                <a:cs typeface="+mn-lt"/>
              </a:rPr>
              <a:t>connettori</a:t>
            </a:r>
            <a:r>
              <a:rPr lang="en-US" dirty="0">
                <a:ea typeface="+mn-lt"/>
                <a:cs typeface="+mn-lt"/>
              </a:rPr>
              <a:t> e sample </a:t>
            </a:r>
            <a:r>
              <a:rPr lang="en-US" dirty="0" err="1">
                <a:ea typeface="+mn-lt"/>
                <a:cs typeface="+mn-lt"/>
              </a:rPr>
              <a:t>saranno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forniti</a:t>
            </a:r>
            <a:r>
              <a:rPr lang="en-US" dirty="0">
                <a:ea typeface="+mn-lt"/>
                <a:cs typeface="+mn-lt"/>
              </a:rPr>
              <a:t> dal </a:t>
            </a:r>
            <a:r>
              <a:rPr lang="en-US" dirty="0" err="1">
                <a:ea typeface="+mn-lt"/>
                <a:cs typeface="+mn-lt"/>
              </a:rPr>
              <a:t>gruppo</a:t>
            </a:r>
            <a:endParaRPr lang="en-US" dirty="0" err="1">
              <a:cs typeface="Calibri" panose="020F050202020403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882509"/>
              </p:ext>
            </p:extLst>
          </p:nvPr>
        </p:nvGraphicFramePr>
        <p:xfrm>
          <a:off x="6510867" y="2833928"/>
          <a:ext cx="5181598" cy="2026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Tempo </a:t>
                      </a:r>
                      <a:r>
                        <a:rPr lang="en-US" err="1"/>
                        <a:t>Stimato</a:t>
                      </a:r>
                      <a:r>
                        <a:rPr lang="en-US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37754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26001"/>
                  </a:ext>
                </a:extLst>
              </a:tr>
            </a:tbl>
          </a:graphicData>
        </a:graphic>
      </p:graphicFrame>
      <p:pic>
        <p:nvPicPr>
          <p:cNvPr id="5" name="Picture 4" descr="A logo of a planet&#10;&#10;Description automatically generated">
            <a:extLst>
              <a:ext uri="{FF2B5EF4-FFF2-40B4-BE49-F238E27FC236}">
                <a16:creationId xmlns:a16="http://schemas.microsoft.com/office/drawing/2014/main" id="{13B8CF85-C91D-C1B4-816F-EE779D6EC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356" y="422900"/>
            <a:ext cx="2613660" cy="150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91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>
                <a:ea typeface="+mj-lt"/>
                <a:cs typeface="+mj-lt"/>
              </a:rPr>
              <a:t>RDFCC</a:t>
            </a:r>
            <a:br>
              <a:rPr lang="en-US" sz="3200" b="1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  Manuela Boscolo – Gruppo I)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1060" y="2362335"/>
            <a:ext cx="5334000" cy="359903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progettazione</a:t>
            </a:r>
            <a:r>
              <a:rPr lang="en-US">
                <a:ea typeface="+mn-lt"/>
                <a:cs typeface="+mn-lt"/>
              </a:rPr>
              <a:t> nuovo layout </a:t>
            </a:r>
            <a:r>
              <a:rPr lang="en-US" err="1">
                <a:ea typeface="+mn-lt"/>
                <a:cs typeface="+mn-lt"/>
              </a:rPr>
              <a:t>uRWELL</a:t>
            </a:r>
            <a:r>
              <a:rPr lang="en-US">
                <a:ea typeface="+mn-lt"/>
                <a:cs typeface="+mn-lt"/>
              </a:rPr>
              <a:t> 1D tile 10x10 cm2</a:t>
            </a:r>
          </a:p>
          <a:p>
            <a:pPr marL="514350" indent="-514350">
              <a:buAutoNum type="alphaUcPeriod"/>
            </a:pPr>
            <a:endParaRPr lang="en-US">
              <a:cs typeface="Calibri" panose="020F0502020204030204"/>
            </a:endParaRPr>
          </a:p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assemblaggio</a:t>
            </a:r>
            <a:r>
              <a:rPr lang="en-US">
                <a:ea typeface="+mn-lt"/>
                <a:cs typeface="+mn-lt"/>
              </a:rPr>
              <a:t> HV filters per N.8 </a:t>
            </a:r>
            <a:r>
              <a:rPr lang="en-US" err="1">
                <a:ea typeface="+mn-lt"/>
                <a:cs typeface="+mn-lt"/>
              </a:rPr>
              <a:t>rivelatori</a:t>
            </a:r>
            <a:endParaRPr lang="en-US" err="1">
              <a:cs typeface="Calibri"/>
            </a:endParaRPr>
          </a:p>
          <a:p>
            <a:pPr marL="514350" indent="-514350">
              <a:buAutoNum type="alphaUcPeriod"/>
            </a:pPr>
            <a:endParaRPr lang="en-US">
              <a:ea typeface="+mn-lt"/>
              <a:cs typeface="+mn-lt"/>
            </a:endParaRPr>
          </a:p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controllo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manutenzione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alimentatore</a:t>
            </a:r>
            <a:r>
              <a:rPr lang="en-US">
                <a:ea typeface="+mn-lt"/>
                <a:cs typeface="+mn-lt"/>
              </a:rPr>
              <a:t> HV del </a:t>
            </a:r>
            <a:r>
              <a:rPr lang="en-US" err="1">
                <a:ea typeface="+mn-lt"/>
                <a:cs typeface="+mn-lt"/>
              </a:rPr>
              <a:t>sistema</a:t>
            </a:r>
            <a:r>
              <a:rPr lang="en-US">
                <a:ea typeface="+mn-lt"/>
                <a:cs typeface="+mn-lt"/>
              </a:rPr>
              <a:t> X-ray Philips</a:t>
            </a:r>
          </a:p>
          <a:p>
            <a:pPr marL="514350" indent="-514350">
              <a:buAutoNum type="alphaUcPeriod"/>
            </a:pPr>
            <a:endParaRPr lang="en-US">
              <a:ea typeface="+mn-lt"/>
              <a:cs typeface="+mn-lt"/>
            </a:endParaRPr>
          </a:p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controllo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messa</a:t>
            </a:r>
            <a:r>
              <a:rPr lang="en-US">
                <a:ea typeface="+mn-lt"/>
                <a:cs typeface="+mn-lt"/>
              </a:rPr>
              <a:t> a punto </a:t>
            </a:r>
            <a:r>
              <a:rPr lang="en-US" err="1">
                <a:ea typeface="+mn-lt"/>
                <a:cs typeface="+mn-lt"/>
              </a:rPr>
              <a:t>della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movimentazione</a:t>
            </a:r>
            <a:r>
              <a:rPr lang="en-US">
                <a:ea typeface="+mn-lt"/>
                <a:cs typeface="+mn-lt"/>
              </a:rPr>
              <a:t> XY del </a:t>
            </a:r>
            <a:r>
              <a:rPr lang="en-US" err="1">
                <a:ea typeface="+mn-lt"/>
                <a:cs typeface="+mn-lt"/>
              </a:rPr>
              <a:t>sistema</a:t>
            </a:r>
            <a:r>
              <a:rPr lang="en-US">
                <a:ea typeface="+mn-lt"/>
                <a:cs typeface="+mn-lt"/>
              </a:rPr>
              <a:t> X-ray Philips</a:t>
            </a: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indent="0">
              <a:buNone/>
            </a:pPr>
            <a:endParaRPr lang="en-US" sz="1800">
              <a:ea typeface="+mn-lt"/>
              <a:cs typeface="+mn-lt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1527285"/>
              </p:ext>
            </p:extLst>
          </p:nvPr>
        </p:nvGraphicFramePr>
        <p:xfrm>
          <a:off x="6510867" y="2833928"/>
          <a:ext cx="5181598" cy="2397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Tempo </a:t>
                      </a:r>
                      <a:r>
                        <a:rPr lang="en-US" err="1"/>
                        <a:t>Stimato</a:t>
                      </a:r>
                      <a:r>
                        <a:rPr lang="en-US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8875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04738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571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071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>
                <a:ea typeface="+mj-lt"/>
                <a:cs typeface="+mj-lt"/>
              </a:rPr>
              <a:t>RD_MUCOL</a:t>
            </a:r>
            <a:br>
              <a:rPr lang="en-US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 Ivano Sarra – Gruppo I)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0100" y="2834775"/>
            <a:ext cx="5295900" cy="157211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en-US">
                <a:ea typeface="+mn-lt"/>
                <a:cs typeface="+mn-lt"/>
              </a:rPr>
              <a:t>Design mezzanine </a:t>
            </a:r>
            <a:r>
              <a:rPr lang="en-US" err="1">
                <a:ea typeface="+mn-lt"/>
                <a:cs typeface="+mn-lt"/>
              </a:rPr>
              <a:t>calorimetro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Crilin</a:t>
            </a:r>
            <a:r>
              <a:rPr lang="en-US">
                <a:ea typeface="+mn-lt"/>
                <a:cs typeface="+mn-lt"/>
              </a:rPr>
              <a:t> per PRIN2022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05430"/>
              </p:ext>
            </p:extLst>
          </p:nvPr>
        </p:nvGraphicFramePr>
        <p:xfrm>
          <a:off x="6510867" y="2833928"/>
          <a:ext cx="5181598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Tempo </a:t>
                      </a:r>
                      <a:r>
                        <a:rPr lang="en-US" err="1"/>
                        <a:t>Stimato</a:t>
                      </a:r>
                      <a:r>
                        <a:rPr lang="en-US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798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>
                <a:ea typeface="+mj-lt"/>
                <a:cs typeface="+mj-lt"/>
              </a:rPr>
              <a:t>RESOLVE</a:t>
            </a:r>
            <a:br>
              <a:rPr lang="en-US" b="1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  Sultan </a:t>
            </a:r>
            <a:r>
              <a:rPr lang="en-US" sz="3200" err="1">
                <a:ea typeface="+mj-lt"/>
                <a:cs typeface="+mj-lt"/>
              </a:rPr>
              <a:t>Dabagov</a:t>
            </a:r>
            <a:r>
              <a:rPr lang="en-US" sz="3200">
                <a:ea typeface="+mj-lt"/>
                <a:cs typeface="+mj-lt"/>
              </a:rPr>
              <a:t> – Gruppo V )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840" y="2834775"/>
            <a:ext cx="5494020" cy="193787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en-US" err="1">
                <a:latin typeface="Times New Roman"/>
                <a:ea typeface="+mn-lt"/>
                <a:cs typeface="Times New Roman"/>
              </a:rPr>
              <a:t>Supporto</a:t>
            </a:r>
            <a:r>
              <a:rPr lang="en-US">
                <a:latin typeface="Times New Roman"/>
                <a:ea typeface="+mn-lt"/>
                <a:cs typeface="Times New Roman"/>
              </a:rPr>
              <a:t> upgrade RXR</a:t>
            </a:r>
            <a:endParaRPr lang="en-US">
              <a:cs typeface="Calibri" panose="020F050202020403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0434420"/>
              </p:ext>
            </p:extLst>
          </p:nvPr>
        </p:nvGraphicFramePr>
        <p:xfrm>
          <a:off x="6510867" y="2833928"/>
          <a:ext cx="5181598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Tempo </a:t>
                      </a:r>
                      <a:r>
                        <a:rPr lang="en-US" err="1"/>
                        <a:t>Stimato</a:t>
                      </a:r>
                      <a:r>
                        <a:rPr lang="en-US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Bassa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37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>
                <a:ea typeface="+mj-lt"/>
                <a:cs typeface="+mj-lt"/>
              </a:rPr>
              <a:t>ATHENA</a:t>
            </a:r>
            <a:r>
              <a:rPr lang="en-US">
                <a:ea typeface="+mj-lt"/>
                <a:cs typeface="+mj-lt"/>
              </a:rPr>
              <a:t> </a:t>
            </a:r>
            <a:br>
              <a:rPr lang="en-US" sz="3200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 Giovanni Bencivenni – POC-MISE)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2295"/>
            <a:ext cx="5334000" cy="439151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progettazione</a:t>
            </a:r>
            <a:r>
              <a:rPr lang="en-US">
                <a:ea typeface="+mn-lt"/>
                <a:cs typeface="+mn-lt"/>
              </a:rPr>
              <a:t> SRPC-N 20x20 cm2 con readout pattern 2x2 pad da 10x10 cm2 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lphaUcPeriod"/>
            </a:pPr>
            <a:endParaRPr lang="en-US">
              <a:cs typeface="Calibri" panose="020F0502020204030204"/>
            </a:endParaRPr>
          </a:p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progettazione</a:t>
            </a:r>
            <a:r>
              <a:rPr lang="en-US">
                <a:ea typeface="+mn-lt"/>
                <a:cs typeface="+mn-lt"/>
              </a:rPr>
              <a:t> board FEE per SRPC-N </a:t>
            </a:r>
            <a:r>
              <a:rPr lang="en-US" err="1">
                <a:ea typeface="+mn-lt"/>
                <a:cs typeface="+mn-lt"/>
              </a:rPr>
              <a:t>basata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su</a:t>
            </a:r>
            <a:r>
              <a:rPr lang="en-US">
                <a:ea typeface="+mn-lt"/>
                <a:cs typeface="+mn-lt"/>
              </a:rPr>
              <a:t> CREMAT (4 </a:t>
            </a:r>
            <a:r>
              <a:rPr lang="en-US" err="1">
                <a:ea typeface="+mn-lt"/>
                <a:cs typeface="+mn-lt"/>
              </a:rPr>
              <a:t>chs</a:t>
            </a:r>
            <a:r>
              <a:rPr lang="en-US">
                <a:ea typeface="+mn-lt"/>
                <a:cs typeface="+mn-lt"/>
              </a:rPr>
              <a:t>)</a:t>
            </a: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sz="2400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indent="0">
              <a:buNone/>
            </a:pPr>
            <a:endParaRPr lang="en-US" sz="1800">
              <a:ea typeface="+mn-lt"/>
              <a:cs typeface="+mn-lt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6386936"/>
              </p:ext>
            </p:extLst>
          </p:nvPr>
        </p:nvGraphicFramePr>
        <p:xfrm>
          <a:off x="6510867" y="2833928"/>
          <a:ext cx="5181598" cy="1656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Tempo </a:t>
                      </a:r>
                      <a:r>
                        <a:rPr lang="en-US" dirty="0" err="1"/>
                        <a:t>Stimato</a:t>
                      </a:r>
                      <a:r>
                        <a:rPr lang="en-US" dirty="0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Priorita</a:t>
                      </a:r>
                      <a:r>
                        <a:rPr lang="en-US" dirty="0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Priorita</a:t>
                      </a:r>
                      <a:r>
                        <a:rPr lang="en-US" dirty="0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88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927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>
                <a:ea typeface="+mj-lt"/>
                <a:cs typeface="+mj-lt"/>
              </a:rPr>
              <a:t>SHADOWS</a:t>
            </a:r>
            <a:r>
              <a:rPr lang="en-US">
                <a:ea typeface="+mj-lt"/>
                <a:cs typeface="+mj-lt"/>
              </a:rPr>
              <a:t> </a:t>
            </a:r>
            <a:r>
              <a:rPr lang="en-US" sz="3200">
                <a:ea typeface="+mj-lt"/>
                <a:cs typeface="+mj-lt"/>
              </a:rPr>
              <a:t>(requests sub-judice upon approval)</a:t>
            </a:r>
            <a:br>
              <a:rPr lang="en-US" sz="3200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 Gaia Lanfranchi – Gruppo I)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2295"/>
            <a:ext cx="5334000" cy="439151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Sviluppo</a:t>
            </a:r>
            <a:r>
              <a:rPr lang="en-US">
                <a:ea typeface="+mn-lt"/>
                <a:cs typeface="+mn-lt"/>
              </a:rPr>
              <a:t> di un </a:t>
            </a:r>
            <a:r>
              <a:rPr lang="en-US" err="1">
                <a:ea typeface="+mn-lt"/>
                <a:cs typeface="+mn-lt"/>
              </a:rPr>
              <a:t>sistema</a:t>
            </a:r>
            <a:r>
              <a:rPr lang="en-US">
                <a:ea typeface="+mn-lt"/>
                <a:cs typeface="+mn-lt"/>
              </a:rPr>
              <a:t> di test per la </a:t>
            </a:r>
            <a:r>
              <a:rPr lang="en-US" err="1">
                <a:ea typeface="+mn-lt"/>
                <a:cs typeface="+mn-lt"/>
              </a:rPr>
              <a:t>caratterizzazione</a:t>
            </a:r>
            <a:r>
              <a:rPr lang="en-US">
                <a:ea typeface="+mn-lt"/>
                <a:cs typeface="+mn-lt"/>
              </a:rPr>
              <a:t> sotto </a:t>
            </a:r>
            <a:r>
              <a:rPr lang="en-US" err="1">
                <a:ea typeface="+mn-lt"/>
                <a:cs typeface="+mn-lt"/>
              </a:rPr>
              <a:t>radiazione</a:t>
            </a:r>
            <a:r>
              <a:rPr lang="en-US">
                <a:ea typeface="+mn-lt"/>
                <a:cs typeface="+mn-lt"/>
              </a:rPr>
              <a:t> (</a:t>
            </a:r>
            <a:r>
              <a:rPr lang="en-US" err="1">
                <a:ea typeface="+mn-lt"/>
                <a:cs typeface="+mn-lt"/>
              </a:rPr>
              <a:t>neutroni</a:t>
            </a:r>
            <a:r>
              <a:rPr lang="en-US">
                <a:ea typeface="+mn-lt"/>
                <a:cs typeface="+mn-lt"/>
              </a:rPr>
              <a:t>)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SiPM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utilizzati</a:t>
            </a:r>
            <a:r>
              <a:rPr lang="en-US">
                <a:ea typeface="+mn-lt"/>
                <a:cs typeface="+mn-lt"/>
              </a:rPr>
              <a:t> per la </a:t>
            </a:r>
            <a:r>
              <a:rPr lang="en-US" err="1">
                <a:ea typeface="+mn-lt"/>
                <a:cs typeface="+mn-lt"/>
              </a:rPr>
              <a:t>lettura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delle</a:t>
            </a:r>
            <a:r>
              <a:rPr lang="en-US">
                <a:ea typeface="+mn-lt"/>
                <a:cs typeface="+mn-lt"/>
              </a:rPr>
              <a:t> tile di </a:t>
            </a:r>
            <a:r>
              <a:rPr lang="en-US" err="1">
                <a:ea typeface="+mn-lt"/>
                <a:cs typeface="+mn-lt"/>
              </a:rPr>
              <a:t>scintillatore</a:t>
            </a:r>
            <a:r>
              <a:rPr lang="en-US">
                <a:ea typeface="+mn-lt"/>
                <a:cs typeface="+mn-lt"/>
              </a:rPr>
              <a:t>, con </a:t>
            </a:r>
            <a:r>
              <a:rPr lang="en-US" err="1">
                <a:ea typeface="+mn-lt"/>
                <a:cs typeface="+mn-lt"/>
              </a:rPr>
              <a:t>stabilizzazione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della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temperatura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letture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correnti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assorbite</a:t>
            </a:r>
            <a:r>
              <a:rPr lang="en-US">
                <a:ea typeface="+mn-lt"/>
                <a:cs typeface="+mn-lt"/>
              </a:rPr>
              <a:t>:</a:t>
            </a:r>
            <a:endParaRPr lang="en-US">
              <a:cs typeface="Calibri" panose="020F0502020204030204"/>
            </a:endParaRPr>
          </a:p>
          <a:p>
            <a:pPr lvl="1"/>
            <a:r>
              <a:rPr lang="en-US" sz="2500">
                <a:ea typeface="+mn-lt"/>
                <a:cs typeface="+mn-lt"/>
              </a:rPr>
              <a:t>studio </a:t>
            </a:r>
            <a:r>
              <a:rPr lang="en-US" sz="2500" err="1">
                <a:ea typeface="+mn-lt"/>
                <a:cs typeface="+mn-lt"/>
              </a:rPr>
              <a:t>dell’architettura</a:t>
            </a:r>
            <a:r>
              <a:rPr lang="en-US" sz="2500">
                <a:ea typeface="+mn-lt"/>
                <a:cs typeface="+mn-lt"/>
              </a:rPr>
              <a:t> del </a:t>
            </a:r>
            <a:r>
              <a:rPr lang="en-US" sz="2500" err="1">
                <a:ea typeface="+mn-lt"/>
                <a:cs typeface="+mn-lt"/>
              </a:rPr>
              <a:t>sistema</a:t>
            </a:r>
            <a:endParaRPr lang="en-US" sz="2500">
              <a:ea typeface="+mn-lt"/>
              <a:cs typeface="+mn-lt"/>
            </a:endParaRPr>
          </a:p>
          <a:p>
            <a:pPr lvl="1"/>
            <a:r>
              <a:rPr lang="en-US" sz="2500">
                <a:ea typeface="+mn-lt"/>
                <a:cs typeface="+mn-lt"/>
              </a:rPr>
              <a:t>studio </a:t>
            </a:r>
            <a:r>
              <a:rPr lang="en-US" sz="2500" err="1">
                <a:ea typeface="+mn-lt"/>
                <a:cs typeface="+mn-lt"/>
              </a:rPr>
              <a:t>degli</a:t>
            </a:r>
            <a:r>
              <a:rPr lang="en-US" sz="2500">
                <a:ea typeface="+mn-lt"/>
                <a:cs typeface="+mn-lt"/>
              </a:rPr>
              <a:t> </a:t>
            </a:r>
            <a:r>
              <a:rPr lang="en-US" sz="2500" err="1">
                <a:ea typeface="+mn-lt"/>
                <a:cs typeface="+mn-lt"/>
              </a:rPr>
              <a:t>ingombri</a:t>
            </a:r>
            <a:r>
              <a:rPr lang="en-US" sz="2500">
                <a:ea typeface="+mn-lt"/>
                <a:cs typeface="+mn-lt"/>
              </a:rPr>
              <a:t> </a:t>
            </a:r>
            <a:r>
              <a:rPr lang="en-US" sz="2500" err="1">
                <a:ea typeface="+mn-lt"/>
                <a:cs typeface="+mn-lt"/>
              </a:rPr>
              <a:t>meccanici</a:t>
            </a:r>
            <a:endParaRPr lang="en-US" err="1"/>
          </a:p>
          <a:p>
            <a:pPr lvl="1"/>
            <a:r>
              <a:rPr lang="en-US" sz="2500">
                <a:ea typeface="+mn-lt"/>
                <a:cs typeface="+mn-lt"/>
              </a:rPr>
              <a:t>studio </a:t>
            </a:r>
            <a:r>
              <a:rPr lang="en-US" sz="2500" err="1">
                <a:ea typeface="+mn-lt"/>
                <a:cs typeface="+mn-lt"/>
              </a:rPr>
              <a:t>dei</a:t>
            </a:r>
            <a:r>
              <a:rPr lang="en-US" sz="2500">
                <a:ea typeface="+mn-lt"/>
                <a:cs typeface="+mn-lt"/>
              </a:rPr>
              <a:t> constraint </a:t>
            </a:r>
            <a:r>
              <a:rPr lang="en-US" sz="2500" err="1">
                <a:ea typeface="+mn-lt"/>
                <a:cs typeface="+mn-lt"/>
              </a:rPr>
              <a:t>elettrici</a:t>
            </a:r>
            <a:endParaRPr lang="en-US" err="1"/>
          </a:p>
          <a:p>
            <a:pPr lvl="1"/>
            <a:r>
              <a:rPr lang="en-US" sz="2500" err="1">
                <a:ea typeface="+mn-lt"/>
                <a:cs typeface="+mn-lt"/>
              </a:rPr>
              <a:t>definizione</a:t>
            </a:r>
            <a:r>
              <a:rPr lang="en-US" sz="2500">
                <a:ea typeface="+mn-lt"/>
                <a:cs typeface="+mn-lt"/>
              </a:rPr>
              <a:t> </a:t>
            </a:r>
            <a:r>
              <a:rPr lang="en-US" sz="2500" err="1">
                <a:ea typeface="+mn-lt"/>
                <a:cs typeface="+mn-lt"/>
              </a:rPr>
              <a:t>dei</a:t>
            </a:r>
            <a:r>
              <a:rPr lang="en-US" sz="2500">
                <a:ea typeface="+mn-lt"/>
                <a:cs typeface="+mn-lt"/>
              </a:rPr>
              <a:t> </a:t>
            </a:r>
            <a:r>
              <a:rPr lang="en-US" sz="2500" err="1">
                <a:ea typeface="+mn-lt"/>
                <a:cs typeface="+mn-lt"/>
              </a:rPr>
              <a:t>componenti</a:t>
            </a:r>
            <a:endParaRPr lang="en-US" err="1"/>
          </a:p>
          <a:p>
            <a:pPr lvl="1"/>
            <a:r>
              <a:rPr lang="en-US" sz="2500" err="1">
                <a:ea typeface="+mn-lt"/>
                <a:cs typeface="+mn-lt"/>
              </a:rPr>
              <a:t>disegno</a:t>
            </a:r>
            <a:r>
              <a:rPr lang="en-US" sz="2500">
                <a:ea typeface="+mn-lt"/>
                <a:cs typeface="+mn-lt"/>
              </a:rPr>
              <a:t> del </a:t>
            </a:r>
            <a:r>
              <a:rPr lang="en-US" sz="2500" err="1">
                <a:ea typeface="+mn-lt"/>
                <a:cs typeface="+mn-lt"/>
              </a:rPr>
              <a:t>circuito</a:t>
            </a:r>
            <a:r>
              <a:rPr lang="en-US" sz="2500">
                <a:ea typeface="+mn-lt"/>
                <a:cs typeface="+mn-lt"/>
              </a:rPr>
              <a:t> </a:t>
            </a:r>
            <a:r>
              <a:rPr lang="en-US" sz="2500" err="1">
                <a:ea typeface="+mn-lt"/>
                <a:cs typeface="+mn-lt"/>
              </a:rPr>
              <a:t>elettrico</a:t>
            </a:r>
            <a:endParaRPr lang="en-US" err="1"/>
          </a:p>
          <a:p>
            <a:pPr lvl="1"/>
            <a:r>
              <a:rPr lang="en-US" sz="2500">
                <a:ea typeface="+mn-lt"/>
                <a:cs typeface="+mn-lt"/>
              </a:rPr>
              <a:t>layout del PCB</a:t>
            </a:r>
            <a:endParaRPr lang="en-US"/>
          </a:p>
          <a:p>
            <a:pPr lvl="1"/>
            <a:r>
              <a:rPr lang="en-US" sz="2500" err="1">
                <a:ea typeface="+mn-lt"/>
                <a:cs typeface="+mn-lt"/>
              </a:rPr>
              <a:t>documentazione</a:t>
            </a:r>
            <a:r>
              <a:rPr lang="en-US" sz="2500">
                <a:ea typeface="+mn-lt"/>
                <a:cs typeface="+mn-lt"/>
              </a:rPr>
              <a:t> per la </a:t>
            </a:r>
            <a:r>
              <a:rPr lang="en-US" sz="2500" err="1">
                <a:ea typeface="+mn-lt"/>
                <a:cs typeface="+mn-lt"/>
              </a:rPr>
              <a:t>produzione</a:t>
            </a:r>
            <a:r>
              <a:rPr lang="en-US" sz="2500">
                <a:ea typeface="+mn-lt"/>
                <a:cs typeface="+mn-lt"/>
              </a:rPr>
              <a:t> e </a:t>
            </a:r>
            <a:r>
              <a:rPr lang="en-US" sz="2500" err="1">
                <a:ea typeface="+mn-lt"/>
                <a:cs typeface="+mn-lt"/>
              </a:rPr>
              <a:t>produzione</a:t>
            </a:r>
            <a:endParaRPr lang="en-US" err="1">
              <a:cs typeface="Calibri" panose="020F0502020204030204"/>
            </a:endParaRPr>
          </a:p>
          <a:p>
            <a:pPr lvl="1"/>
            <a:endParaRPr lang="en-US" sz="2500">
              <a:ea typeface="+mn-lt"/>
              <a:cs typeface="+mn-lt"/>
            </a:endParaRPr>
          </a:p>
          <a:p>
            <a:pPr marL="514350" indent="-514350">
              <a:buAutoNum type="alphaUcPeriod"/>
            </a:pPr>
            <a:r>
              <a:rPr lang="en-US">
                <a:ea typeface="+mn-lt"/>
                <a:cs typeface="+mn-lt"/>
              </a:rPr>
              <a:t>Studio </a:t>
            </a:r>
            <a:r>
              <a:rPr lang="en-US" err="1">
                <a:ea typeface="+mn-lt"/>
                <a:cs typeface="+mn-lt"/>
              </a:rPr>
              <a:t>preliminare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possibili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architetture</a:t>
            </a:r>
            <a:r>
              <a:rPr lang="en-US">
                <a:ea typeface="+mn-lt"/>
                <a:cs typeface="+mn-lt"/>
              </a:rPr>
              <a:t> per un </a:t>
            </a:r>
            <a:r>
              <a:rPr lang="en-US" err="1">
                <a:ea typeface="+mn-lt"/>
                <a:cs typeface="+mn-lt"/>
              </a:rPr>
              <a:t>sistema</a:t>
            </a:r>
            <a:r>
              <a:rPr lang="en-US">
                <a:ea typeface="+mn-lt"/>
                <a:cs typeface="+mn-lt"/>
              </a:rPr>
              <a:t> di test per la </a:t>
            </a:r>
            <a:r>
              <a:rPr lang="en-US" err="1">
                <a:ea typeface="+mn-lt"/>
                <a:cs typeface="+mn-lt"/>
              </a:rPr>
              <a:t>caratterizzazione</a:t>
            </a:r>
            <a:r>
              <a:rPr lang="en-US">
                <a:ea typeface="+mn-lt"/>
                <a:cs typeface="+mn-lt"/>
              </a:rPr>
              <a:t> sotto </a:t>
            </a:r>
            <a:r>
              <a:rPr lang="en-US" err="1">
                <a:ea typeface="+mn-lt"/>
                <a:cs typeface="+mn-lt"/>
              </a:rPr>
              <a:t>radiazione</a:t>
            </a:r>
            <a:r>
              <a:rPr lang="en-US">
                <a:ea typeface="+mn-lt"/>
                <a:cs typeface="+mn-lt"/>
              </a:rPr>
              <a:t> (</a:t>
            </a:r>
            <a:r>
              <a:rPr lang="en-US" err="1">
                <a:ea typeface="+mn-lt"/>
                <a:cs typeface="+mn-lt"/>
              </a:rPr>
              <a:t>neutroni</a:t>
            </a:r>
            <a:r>
              <a:rPr lang="en-US">
                <a:ea typeface="+mn-lt"/>
                <a:cs typeface="+mn-lt"/>
              </a:rPr>
              <a:t>)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componenti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elettroni</a:t>
            </a:r>
            <a:r>
              <a:rPr lang="en-US">
                <a:ea typeface="+mn-lt"/>
                <a:cs typeface="+mn-lt"/>
              </a:rPr>
              <a:t> da </a:t>
            </a:r>
            <a:r>
              <a:rPr lang="en-US" err="1">
                <a:ea typeface="+mn-lt"/>
                <a:cs typeface="+mn-lt"/>
              </a:rPr>
              <a:t>utilizzare</a:t>
            </a:r>
            <a:r>
              <a:rPr lang="en-US">
                <a:ea typeface="+mn-lt"/>
                <a:cs typeface="+mn-lt"/>
              </a:rPr>
              <a:t> per la </a:t>
            </a:r>
            <a:r>
              <a:rPr lang="en-US" err="1">
                <a:ea typeface="+mn-lt"/>
                <a:cs typeface="+mn-lt"/>
              </a:rPr>
              <a:t>scheda</a:t>
            </a:r>
            <a:r>
              <a:rPr lang="en-US">
                <a:ea typeface="+mn-lt"/>
                <a:cs typeface="+mn-lt"/>
              </a:rPr>
              <a:t> di front-end per la </a:t>
            </a:r>
            <a:r>
              <a:rPr lang="en-US" err="1">
                <a:ea typeface="+mn-lt"/>
                <a:cs typeface="+mn-lt"/>
              </a:rPr>
              <a:t>lettura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delle</a:t>
            </a:r>
            <a:r>
              <a:rPr lang="en-US">
                <a:ea typeface="+mn-lt"/>
                <a:cs typeface="+mn-lt"/>
              </a:rPr>
              <a:t> tile di </a:t>
            </a:r>
            <a:r>
              <a:rPr lang="en-US" err="1">
                <a:ea typeface="+mn-lt"/>
                <a:cs typeface="+mn-lt"/>
              </a:rPr>
              <a:t>scintillatore</a:t>
            </a:r>
            <a:r>
              <a:rPr lang="en-US">
                <a:ea typeface="+mn-lt"/>
                <a:cs typeface="+mn-lt"/>
              </a:rPr>
              <a:t>:</a:t>
            </a:r>
            <a:endParaRPr lang="en-US"/>
          </a:p>
          <a:p>
            <a:pPr lvl="1"/>
            <a:r>
              <a:rPr lang="en-US" err="1">
                <a:ea typeface="+mn-lt"/>
                <a:cs typeface="+mn-lt"/>
              </a:rPr>
              <a:t>individuazione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componenti</a:t>
            </a:r>
            <a:r>
              <a:rPr lang="en-US">
                <a:ea typeface="+mn-lt"/>
                <a:cs typeface="+mn-lt"/>
              </a:rPr>
              <a:t> da </a:t>
            </a:r>
            <a:r>
              <a:rPr lang="en-US" err="1">
                <a:ea typeface="+mn-lt"/>
                <a:cs typeface="+mn-lt"/>
              </a:rPr>
              <a:t>testare</a:t>
            </a:r>
          </a:p>
          <a:p>
            <a:pPr lvl="1"/>
            <a:r>
              <a:rPr lang="en-US" err="1">
                <a:ea typeface="+mn-lt"/>
                <a:cs typeface="+mn-lt"/>
              </a:rPr>
              <a:t>analisi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possibili</a:t>
            </a:r>
            <a:r>
              <a:rPr lang="en-US">
                <a:ea typeface="+mn-lt"/>
                <a:cs typeface="+mn-lt"/>
              </a:rPr>
              <a:t> test da </a:t>
            </a:r>
            <a:r>
              <a:rPr lang="en-US" err="1">
                <a:ea typeface="+mn-lt"/>
                <a:cs typeface="+mn-lt"/>
              </a:rPr>
              <a:t>effettuare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studio </a:t>
            </a:r>
            <a:r>
              <a:rPr lang="en-US" err="1">
                <a:ea typeface="+mn-lt"/>
                <a:cs typeface="+mn-lt"/>
              </a:rPr>
              <a:t>degli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ingombri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meccanici</a:t>
            </a:r>
            <a:endParaRPr lang="en-US" err="1"/>
          </a:p>
          <a:p>
            <a:pPr lvl="1"/>
            <a:r>
              <a:rPr lang="en-US">
                <a:ea typeface="+mn-lt"/>
                <a:cs typeface="+mn-lt"/>
              </a:rPr>
              <a:t>studio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constraint </a:t>
            </a:r>
            <a:r>
              <a:rPr lang="en-US" err="1">
                <a:ea typeface="+mn-lt"/>
                <a:cs typeface="+mn-lt"/>
              </a:rPr>
              <a:t>elettrici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 err="1">
                <a:ea typeface="+mn-lt"/>
                <a:cs typeface="+mn-lt"/>
              </a:rPr>
              <a:t>sviluppo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preliminare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architettura</a:t>
            </a:r>
            <a:r>
              <a:rPr lang="en-US">
                <a:ea typeface="+mn-lt"/>
                <a:cs typeface="+mn-lt"/>
              </a:rPr>
              <a:t> del </a:t>
            </a:r>
            <a:r>
              <a:rPr lang="en-US" err="1">
                <a:ea typeface="+mn-lt"/>
                <a:cs typeface="+mn-lt"/>
              </a:rPr>
              <a:t>sistema</a:t>
            </a:r>
            <a:r>
              <a:rPr lang="en-US">
                <a:ea typeface="+mn-lt"/>
                <a:cs typeface="+mn-lt"/>
              </a:rPr>
              <a:t> di test</a:t>
            </a:r>
            <a:endParaRPr lang="en-US"/>
          </a:p>
          <a:p>
            <a:pPr lvl="1"/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sz="2400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indent="0">
              <a:buNone/>
            </a:pPr>
            <a:endParaRPr lang="en-US" sz="1800">
              <a:ea typeface="+mn-lt"/>
              <a:cs typeface="+mn-lt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8606352"/>
              </p:ext>
            </p:extLst>
          </p:nvPr>
        </p:nvGraphicFramePr>
        <p:xfrm>
          <a:off x="6510867" y="2833928"/>
          <a:ext cx="5181598" cy="1656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Tempo </a:t>
                      </a:r>
                      <a:r>
                        <a:rPr lang="en-US" err="1"/>
                        <a:t>Stimato</a:t>
                      </a:r>
                      <a:r>
                        <a:rPr lang="en-US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88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17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>
                <a:ea typeface="+mj-lt"/>
                <a:cs typeface="+mj-lt"/>
              </a:rPr>
              <a:t>SIDDHARTA-2</a:t>
            </a:r>
            <a:br>
              <a:rPr lang="en-US" b="1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 Catalina </a:t>
            </a:r>
            <a:r>
              <a:rPr lang="en-US" sz="3200" err="1">
                <a:ea typeface="+mj-lt"/>
                <a:cs typeface="+mj-lt"/>
              </a:rPr>
              <a:t>Curceanu</a:t>
            </a:r>
            <a:r>
              <a:rPr lang="en-US" sz="3200">
                <a:ea typeface="+mj-lt"/>
                <a:cs typeface="+mj-lt"/>
              </a:rPr>
              <a:t> – Gruppo III)</a:t>
            </a:r>
            <a:endParaRPr lang="en-US" sz="3200">
              <a:cs typeface="Calibri Light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7916407"/>
              </p:ext>
            </p:extLst>
          </p:nvPr>
        </p:nvGraphicFramePr>
        <p:xfrm>
          <a:off x="6510867" y="2833928"/>
          <a:ext cx="5181598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Tempo </a:t>
                      </a:r>
                      <a:r>
                        <a:rPr lang="en-US" err="1"/>
                        <a:t>Stimato</a:t>
                      </a:r>
                      <a:r>
                        <a:rPr lang="en-US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377548"/>
                  </a:ext>
                </a:extLst>
              </a:tr>
            </a:tbl>
          </a:graphicData>
        </a:graphic>
      </p:graphicFrame>
      <p:pic>
        <p:nvPicPr>
          <p:cNvPr id="4" name="Picture 3" descr="A person sitting in a lotus position&#10;&#10;Description automatically generated">
            <a:extLst>
              <a:ext uri="{FF2B5EF4-FFF2-40B4-BE49-F238E27FC236}">
                <a16:creationId xmlns:a16="http://schemas.microsoft.com/office/drawing/2014/main" id="{46C81866-F6AB-A79A-75FB-E83476DB8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820" y="361950"/>
            <a:ext cx="3291840" cy="165354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D75C62-056D-2986-0D8E-547AEF076C0F}"/>
              </a:ext>
            </a:extLst>
          </p:cNvPr>
          <p:cNvSpPr txBox="1">
            <a:spLocks/>
          </p:cNvSpPr>
          <p:nvPr/>
        </p:nvSpPr>
        <p:spPr>
          <a:xfrm>
            <a:off x="838200" y="2042295"/>
            <a:ext cx="5334000" cy="439151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Continuazione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supporto</a:t>
            </a:r>
            <a:r>
              <a:rPr lang="en-US">
                <a:ea typeface="+mn-lt"/>
                <a:cs typeface="+mn-lt"/>
              </a:rPr>
              <a:t> per </a:t>
            </a:r>
            <a:r>
              <a:rPr lang="en-US" err="1">
                <a:ea typeface="+mn-lt"/>
                <a:cs typeface="+mn-lt"/>
              </a:rPr>
              <a:t>attivita</a:t>
            </a:r>
            <a:r>
              <a:rPr lang="en-US">
                <a:ea typeface="+mn-lt"/>
                <a:cs typeface="+mn-lt"/>
              </a:rPr>
              <a:t>' di </a:t>
            </a:r>
            <a:r>
              <a:rPr lang="en-US" err="1">
                <a:ea typeface="+mn-lt"/>
                <a:cs typeface="+mn-lt"/>
              </a:rPr>
              <a:t>cablaggio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assemblaggio</a:t>
            </a:r>
            <a:r>
              <a:rPr lang="en-US">
                <a:ea typeface="+mn-lt"/>
                <a:cs typeface="+mn-lt"/>
              </a:rPr>
              <a:t> come segue:</a:t>
            </a:r>
          </a:p>
          <a:p>
            <a:pPr lvl="1"/>
            <a:r>
              <a:rPr lang="en-US" sz="2000" err="1">
                <a:ea typeface="+mn-lt"/>
                <a:cs typeface="+mn-lt"/>
              </a:rPr>
              <a:t>supporto</a:t>
            </a:r>
            <a:r>
              <a:rPr lang="en-US" sz="2000">
                <a:ea typeface="+mn-lt"/>
                <a:cs typeface="+mn-lt"/>
              </a:rPr>
              <a:t> SIDDHARTA-2 per run 2024: </a:t>
            </a:r>
            <a:r>
              <a:rPr lang="en-US" sz="2000" err="1">
                <a:ea typeface="+mn-lt"/>
                <a:cs typeface="+mn-lt"/>
              </a:rPr>
              <a:t>manutenzione</a:t>
            </a:r>
            <a:r>
              <a:rPr lang="en-US" sz="2000">
                <a:ea typeface="+mn-lt"/>
                <a:cs typeface="+mn-lt"/>
              </a:rPr>
              <a:t>/</a:t>
            </a:r>
            <a:r>
              <a:rPr lang="en-US" sz="2000" err="1">
                <a:ea typeface="+mn-lt"/>
                <a:cs typeface="+mn-lt"/>
              </a:rPr>
              <a:t>sostituzione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cavi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connettori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etc</a:t>
            </a:r>
          </a:p>
          <a:p>
            <a:pPr lvl="1"/>
            <a:r>
              <a:rPr lang="en-US" sz="2000" err="1">
                <a:ea typeface="+mn-lt"/>
                <a:cs typeface="+mn-lt"/>
              </a:rPr>
              <a:t>continuazione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cablaggio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nuove</a:t>
            </a:r>
            <a:r>
              <a:rPr lang="en-US" sz="2000">
                <a:ea typeface="+mn-lt"/>
                <a:cs typeface="+mn-lt"/>
              </a:rPr>
              <a:t> DAQ (Driver TTL-LVDS da </a:t>
            </a:r>
            <a:r>
              <a:rPr lang="en-US" sz="2000" err="1">
                <a:ea typeface="+mn-lt"/>
                <a:cs typeface="+mn-lt"/>
              </a:rPr>
              <a:t>adattare</a:t>
            </a:r>
            <a:r>
              <a:rPr lang="en-US" sz="2000">
                <a:ea typeface="+mn-lt"/>
                <a:cs typeface="+mn-lt"/>
              </a:rPr>
              <a:t> a NI-SCB-68)(</a:t>
            </a:r>
            <a:r>
              <a:rPr lang="en-US" sz="2000" err="1">
                <a:ea typeface="+mn-lt"/>
                <a:cs typeface="+mn-lt"/>
              </a:rPr>
              <a:t>relativo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materiale</a:t>
            </a:r>
            <a:r>
              <a:rPr lang="en-US" sz="2000">
                <a:ea typeface="+mn-lt"/>
                <a:cs typeface="+mn-lt"/>
              </a:rPr>
              <a:t> e </a:t>
            </a:r>
            <a:r>
              <a:rPr lang="en-US" sz="2000" err="1">
                <a:ea typeface="+mn-lt"/>
                <a:cs typeface="+mn-lt"/>
              </a:rPr>
              <a:t>mappatura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forniti</a:t>
            </a:r>
            <a:r>
              <a:rPr lang="en-US" sz="2000">
                <a:ea typeface="+mn-lt"/>
                <a:cs typeface="+mn-lt"/>
              </a:rPr>
              <a:t>)</a:t>
            </a:r>
            <a:endParaRPr lang="en-US" sz="2000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sz="2000" err="1">
                <a:ea typeface="+mn-lt"/>
                <a:cs typeface="+mn-lt"/>
              </a:rPr>
              <a:t>cavi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passanti</a:t>
            </a:r>
            <a:r>
              <a:rPr lang="en-US" sz="2000">
                <a:ea typeface="+mn-lt"/>
                <a:cs typeface="+mn-lt"/>
              </a:rPr>
              <a:t> da </a:t>
            </a:r>
            <a:r>
              <a:rPr lang="en-US" sz="2000" err="1">
                <a:ea typeface="+mn-lt"/>
                <a:cs typeface="+mn-lt"/>
              </a:rPr>
              <a:t>vuoto</a:t>
            </a:r>
            <a:r>
              <a:rPr lang="en-US" sz="2000">
                <a:ea typeface="+mn-lt"/>
                <a:cs typeface="+mn-lt"/>
              </a:rPr>
              <a:t> per le </a:t>
            </a:r>
            <a:r>
              <a:rPr lang="en-US" sz="2000" err="1">
                <a:ea typeface="+mn-lt"/>
                <a:cs typeface="+mn-lt"/>
              </a:rPr>
              <a:t>nuove</a:t>
            </a:r>
            <a:r>
              <a:rPr lang="en-US" sz="2000">
                <a:ea typeface="+mn-lt"/>
                <a:cs typeface="+mn-lt"/>
              </a:rPr>
              <a:t> SDD da 1mm di </a:t>
            </a:r>
            <a:r>
              <a:rPr lang="en-US" sz="2000" err="1">
                <a:ea typeface="+mn-lt"/>
                <a:cs typeface="+mn-lt"/>
              </a:rPr>
              <a:t>spessore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attivo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sz="2000" err="1">
                <a:ea typeface="+mn-lt"/>
                <a:cs typeface="+mn-lt"/>
              </a:rPr>
              <a:t>riparazione</a:t>
            </a:r>
            <a:r>
              <a:rPr lang="en-US" sz="2000">
                <a:ea typeface="+mn-lt"/>
                <a:cs typeface="+mn-lt"/>
              </a:rPr>
              <a:t>/</a:t>
            </a:r>
            <a:r>
              <a:rPr lang="en-US" sz="2000" err="1">
                <a:ea typeface="+mn-lt"/>
                <a:cs typeface="+mn-lt"/>
              </a:rPr>
              <a:t>montagio</a:t>
            </a:r>
            <a:r>
              <a:rPr lang="en-US" sz="2000">
                <a:ea typeface="+mn-lt"/>
                <a:cs typeface="+mn-lt"/>
              </a:rPr>
              <a:t> di </a:t>
            </a:r>
            <a:r>
              <a:rPr lang="en-US" sz="2000" err="1">
                <a:ea typeface="+mn-lt"/>
                <a:cs typeface="+mn-lt"/>
              </a:rPr>
              <a:t>elettronica</a:t>
            </a:r>
            <a:r>
              <a:rPr lang="en-US" sz="2000">
                <a:ea typeface="+mn-lt"/>
                <a:cs typeface="+mn-lt"/>
              </a:rPr>
              <a:t> di front end e di </a:t>
            </a:r>
            <a:r>
              <a:rPr lang="en-US" sz="2000" err="1">
                <a:ea typeface="+mn-lt"/>
                <a:cs typeface="+mn-lt"/>
              </a:rPr>
              <a:t>servizio</a:t>
            </a:r>
            <a:endParaRPr lang="en-US" sz="2000" err="1">
              <a:ea typeface="Calibri" panose="020F0502020204030204"/>
              <a:cs typeface="Calibri" panose="020F0502020204030204"/>
            </a:endParaRPr>
          </a:p>
          <a:p>
            <a:pPr lvl="1"/>
            <a:endParaRPr lang="en-US" sz="2500" err="1">
              <a:ea typeface="+mn-lt"/>
              <a:cs typeface="+mn-lt"/>
            </a:endParaRPr>
          </a:p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Supporto</a:t>
            </a:r>
            <a:r>
              <a:rPr lang="en-US">
                <a:ea typeface="+mn-lt"/>
                <a:cs typeface="+mn-lt"/>
              </a:rPr>
              <a:t> per </a:t>
            </a:r>
            <a:r>
              <a:rPr lang="en-US" err="1">
                <a:ea typeface="+mn-lt"/>
                <a:cs typeface="+mn-lt"/>
              </a:rPr>
              <a:t>progettazione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realizzazione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componenti</a:t>
            </a:r>
            <a:r>
              <a:rPr lang="en-US">
                <a:ea typeface="+mn-lt"/>
                <a:cs typeface="+mn-lt"/>
              </a:rPr>
              <a:t> per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nuovi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rivelatori</a:t>
            </a:r>
            <a:r>
              <a:rPr lang="en-US">
                <a:ea typeface="+mn-lt"/>
                <a:cs typeface="+mn-lt"/>
              </a:rPr>
              <a:t> 1mm SDD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 sz="2100" err="1">
                <a:ea typeface="+mn-lt"/>
                <a:cs typeface="+mn-lt"/>
              </a:rPr>
              <a:t>blocco</a:t>
            </a:r>
            <a:r>
              <a:rPr lang="en-US" sz="2100">
                <a:ea typeface="+mn-lt"/>
                <a:cs typeface="+mn-lt"/>
              </a:rPr>
              <a:t> di </a:t>
            </a:r>
            <a:r>
              <a:rPr lang="en-US" sz="2100" err="1">
                <a:ea typeface="+mn-lt"/>
                <a:cs typeface="+mn-lt"/>
              </a:rPr>
              <a:t>alimentazioni</a:t>
            </a:r>
            <a:r>
              <a:rPr lang="en-US" sz="2100">
                <a:ea typeface="+mn-lt"/>
                <a:cs typeface="+mn-lt"/>
              </a:rPr>
              <a:t> di </a:t>
            </a:r>
            <a:r>
              <a:rPr lang="en-US" sz="2100" err="1">
                <a:ea typeface="+mn-lt"/>
                <a:cs typeface="+mn-lt"/>
              </a:rPr>
              <a:t>bassa</a:t>
            </a:r>
            <a:r>
              <a:rPr lang="en-US" sz="2100">
                <a:ea typeface="+mn-lt"/>
                <a:cs typeface="+mn-lt"/>
              </a:rPr>
              <a:t> e </a:t>
            </a:r>
            <a:r>
              <a:rPr lang="en-US" sz="2100" err="1">
                <a:ea typeface="+mn-lt"/>
                <a:cs typeface="+mn-lt"/>
              </a:rPr>
              <a:t>alta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tensione</a:t>
            </a:r>
            <a:endParaRPr lang="en-US" sz="2100" err="1">
              <a:ea typeface="Calibri"/>
              <a:cs typeface="Calibri"/>
            </a:endParaRPr>
          </a:p>
          <a:p>
            <a:pPr lvl="1"/>
            <a:r>
              <a:rPr lang="en-US" sz="2100" err="1">
                <a:ea typeface="+mn-lt"/>
                <a:cs typeface="+mn-lt"/>
              </a:rPr>
              <a:t>supporto</a:t>
            </a:r>
            <a:r>
              <a:rPr lang="en-US" sz="2100">
                <a:ea typeface="+mn-lt"/>
                <a:cs typeface="+mn-lt"/>
              </a:rPr>
              <a:t> per </a:t>
            </a:r>
            <a:r>
              <a:rPr lang="en-US" sz="2100" err="1">
                <a:ea typeface="+mn-lt"/>
                <a:cs typeface="+mn-lt"/>
              </a:rPr>
              <a:t>collaudi</a:t>
            </a:r>
            <a:r>
              <a:rPr lang="en-US" sz="2100">
                <a:ea typeface="+mn-lt"/>
                <a:cs typeface="+mn-lt"/>
              </a:rPr>
              <a:t> e test </a:t>
            </a:r>
            <a:r>
              <a:rPr lang="en-US" sz="2100" err="1">
                <a:ea typeface="+mn-lt"/>
                <a:cs typeface="+mn-lt"/>
              </a:rPr>
              <a:t>dell'apparato</a:t>
            </a:r>
            <a:r>
              <a:rPr lang="en-US" sz="2100">
                <a:ea typeface="+mn-lt"/>
                <a:cs typeface="+mn-lt"/>
              </a:rPr>
              <a:t>.</a:t>
            </a:r>
            <a:endParaRPr lang="en-US" sz="2100">
              <a:ea typeface="Calibri"/>
              <a:cs typeface="Calibri" panose="020F0502020204030204"/>
            </a:endParaRPr>
          </a:p>
          <a:p>
            <a:pPr lvl="1"/>
            <a:r>
              <a:rPr lang="en-US" sz="2100" err="1">
                <a:ea typeface="+mn-lt"/>
                <a:cs typeface="+mn-lt"/>
              </a:rPr>
              <a:t>cavi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trasporto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segnale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tra</a:t>
            </a:r>
            <a:r>
              <a:rPr lang="en-US" sz="2100">
                <a:ea typeface="+mn-lt"/>
                <a:cs typeface="+mn-lt"/>
              </a:rPr>
              <a:t> </a:t>
            </a:r>
            <a:r>
              <a:rPr lang="en-US" sz="2100" err="1">
                <a:ea typeface="+mn-lt"/>
                <a:cs typeface="+mn-lt"/>
              </a:rPr>
              <a:t>rivelatore</a:t>
            </a:r>
            <a:r>
              <a:rPr lang="en-US" sz="2100">
                <a:ea typeface="+mn-lt"/>
                <a:cs typeface="+mn-lt"/>
              </a:rPr>
              <a:t> e DAQ</a:t>
            </a:r>
            <a:endParaRPr lang="en-US" sz="2100">
              <a:ea typeface="Calibri"/>
              <a:cs typeface="Calibri"/>
            </a:endParaRPr>
          </a:p>
          <a:p>
            <a:pPr lvl="1"/>
            <a:endParaRPr lang="en-US"/>
          </a:p>
          <a:p>
            <a:pPr lvl="1"/>
            <a:endParaRPr lang="en-US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>
              <a:ea typeface="+mn-lt"/>
              <a:cs typeface="+mn-lt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ea typeface="+mn-lt"/>
              <a:cs typeface="+mn-lt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sz="18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5666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>
                <a:ea typeface="+mj-lt"/>
                <a:cs typeface="+mj-lt"/>
              </a:rPr>
              <a:t>STRONG2020-TIIMM</a:t>
            </a:r>
            <a:br>
              <a:rPr lang="en-US" b="1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 Eleuterio </a:t>
            </a:r>
            <a:r>
              <a:rPr lang="en-US" sz="3200" err="1">
                <a:ea typeface="+mj-lt"/>
                <a:cs typeface="+mj-lt"/>
              </a:rPr>
              <a:t>Spiriti</a:t>
            </a:r>
            <a:r>
              <a:rPr lang="en-US" sz="3200">
                <a:ea typeface="+mj-lt"/>
                <a:cs typeface="+mj-lt"/>
              </a:rPr>
              <a:t> – Progetto Europeo)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6300"/>
            <a:ext cx="5181600" cy="144698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Supporto</a:t>
            </a:r>
            <a:r>
              <a:rPr lang="en-US">
                <a:ea typeface="+mn-lt"/>
                <a:cs typeface="+mn-lt"/>
              </a:rPr>
              <a:t> per la </a:t>
            </a:r>
            <a:r>
              <a:rPr lang="en-US" err="1">
                <a:ea typeface="+mn-lt"/>
                <a:cs typeface="+mn-lt"/>
              </a:rPr>
              <a:t>predisposizione</a:t>
            </a:r>
            <a:r>
              <a:rPr lang="en-US">
                <a:ea typeface="+mn-lt"/>
                <a:cs typeface="+mn-lt"/>
              </a:rPr>
              <a:t> di un </a:t>
            </a:r>
            <a:r>
              <a:rPr lang="en-US" err="1">
                <a:ea typeface="+mn-lt"/>
                <a:cs typeface="+mn-lt"/>
              </a:rPr>
              <a:t>sistema</a:t>
            </a:r>
            <a:r>
              <a:rPr lang="en-US">
                <a:ea typeface="+mn-lt"/>
                <a:cs typeface="+mn-lt"/>
              </a:rPr>
              <a:t> di test a laser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8259130"/>
              </p:ext>
            </p:extLst>
          </p:nvPr>
        </p:nvGraphicFramePr>
        <p:xfrm>
          <a:off x="6510867" y="2833928"/>
          <a:ext cx="5181598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Tempo </a:t>
                      </a:r>
                      <a:r>
                        <a:rPr lang="en-US" err="1"/>
                        <a:t>Stimato</a:t>
                      </a:r>
                      <a:r>
                        <a:rPr lang="en-US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003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>
                <a:ea typeface="+mj-lt"/>
                <a:cs typeface="+mj-lt"/>
              </a:rPr>
              <a:t>VIP-2</a:t>
            </a:r>
            <a:br>
              <a:rPr lang="en-US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 Catalina </a:t>
            </a:r>
            <a:r>
              <a:rPr lang="en-US" sz="3200" err="1">
                <a:ea typeface="+mj-lt"/>
                <a:cs typeface="+mj-lt"/>
              </a:rPr>
              <a:t>Curceanu</a:t>
            </a:r>
            <a:r>
              <a:rPr lang="en-US" sz="3200">
                <a:ea typeface="+mj-lt"/>
                <a:cs typeface="+mj-lt"/>
              </a:rPr>
              <a:t> – Gruppo III)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56595"/>
            <a:ext cx="5181600" cy="379715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Progettazione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realizzazione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componenti</a:t>
            </a:r>
            <a:r>
              <a:rPr lang="en-US">
                <a:ea typeface="+mn-lt"/>
                <a:cs typeface="+mn-lt"/>
              </a:rPr>
              <a:t> pe il nuovo setup VIP-3 con </a:t>
            </a:r>
            <a:r>
              <a:rPr lang="en-US" err="1">
                <a:ea typeface="+mn-lt"/>
                <a:cs typeface="+mn-lt"/>
              </a:rPr>
              <a:t>rivelatori</a:t>
            </a:r>
            <a:r>
              <a:rPr lang="en-US">
                <a:ea typeface="+mn-lt"/>
                <a:cs typeface="+mn-lt"/>
              </a:rPr>
              <a:t> da 1mm SDD:</a:t>
            </a:r>
          </a:p>
          <a:p>
            <a:pPr marL="514350" indent="-285750"/>
            <a:r>
              <a:rPr lang="en-US" sz="1700" err="1">
                <a:ea typeface="+mn-lt"/>
                <a:cs typeface="+mn-lt"/>
              </a:rPr>
              <a:t>cablaggio</a:t>
            </a:r>
            <a:r>
              <a:rPr lang="en-US" sz="1700">
                <a:ea typeface="+mn-lt"/>
                <a:cs typeface="+mn-lt"/>
              </a:rPr>
              <a:t> da </a:t>
            </a:r>
            <a:r>
              <a:rPr lang="en-US" sz="1700" err="1">
                <a:ea typeface="+mn-lt"/>
                <a:cs typeface="+mn-lt"/>
              </a:rPr>
              <a:t>vuoto</a:t>
            </a:r>
            <a:endParaRPr lang="en-US" err="1">
              <a:cs typeface="Calibri"/>
            </a:endParaRPr>
          </a:p>
          <a:p>
            <a:pPr marL="514350" indent="-285750"/>
            <a:r>
              <a:rPr lang="en-US" sz="1700" err="1">
                <a:ea typeface="+mn-lt"/>
                <a:cs typeface="+mn-lt"/>
              </a:rPr>
              <a:t>cablaggio</a:t>
            </a:r>
            <a:r>
              <a:rPr lang="en-US" sz="1700">
                <a:ea typeface="+mn-lt"/>
                <a:cs typeface="+mn-lt"/>
              </a:rPr>
              <a:t> </a:t>
            </a:r>
            <a:r>
              <a:rPr lang="en-US" sz="1700" err="1">
                <a:ea typeface="+mn-lt"/>
                <a:cs typeface="+mn-lt"/>
              </a:rPr>
              <a:t>esterno</a:t>
            </a:r>
            <a:endParaRPr lang="en-US" err="1">
              <a:cs typeface="Calibri"/>
            </a:endParaRPr>
          </a:p>
          <a:p>
            <a:pPr marL="514350" indent="-285750"/>
            <a:r>
              <a:rPr lang="en-US" sz="1700" err="1">
                <a:ea typeface="+mn-lt"/>
                <a:cs typeface="+mn-lt"/>
              </a:rPr>
              <a:t>cavi</a:t>
            </a:r>
            <a:r>
              <a:rPr lang="en-US" sz="1700">
                <a:ea typeface="+mn-lt"/>
                <a:cs typeface="+mn-lt"/>
              </a:rPr>
              <a:t> per </a:t>
            </a:r>
            <a:r>
              <a:rPr lang="en-US" sz="1700" err="1">
                <a:ea typeface="+mn-lt"/>
                <a:cs typeface="+mn-lt"/>
              </a:rPr>
              <a:t>segnali</a:t>
            </a:r>
            <a:endParaRPr lang="en-US" sz="1700" err="1">
              <a:cs typeface="Calibri"/>
            </a:endParaRPr>
          </a:p>
          <a:p>
            <a:pPr indent="0">
              <a:buNone/>
            </a:pPr>
            <a:endParaRPr lang="en-US" sz="1700">
              <a:ea typeface="+mn-lt"/>
              <a:cs typeface="+mn-lt"/>
            </a:endParaRPr>
          </a:p>
          <a:p>
            <a:pPr indent="0">
              <a:buNone/>
            </a:pPr>
            <a:r>
              <a:rPr lang="en-US" sz="1700">
                <a:ea typeface="+mn-lt"/>
                <a:cs typeface="+mn-lt"/>
              </a:rPr>
              <a:t>e </a:t>
            </a:r>
            <a:r>
              <a:rPr lang="en-US" sz="1700" err="1">
                <a:ea typeface="+mn-lt"/>
                <a:cs typeface="+mn-lt"/>
              </a:rPr>
              <a:t>supporto</a:t>
            </a:r>
            <a:r>
              <a:rPr lang="en-US" sz="1700">
                <a:ea typeface="+mn-lt"/>
                <a:cs typeface="+mn-lt"/>
              </a:rPr>
              <a:t> per VIP-Bellotti (da </a:t>
            </a:r>
            <a:r>
              <a:rPr lang="en-US" sz="1700" err="1">
                <a:ea typeface="+mn-lt"/>
                <a:cs typeface="+mn-lt"/>
              </a:rPr>
              <a:t>definire</a:t>
            </a:r>
            <a:r>
              <a:rPr lang="en-US" sz="1700">
                <a:ea typeface="+mn-lt"/>
                <a:cs typeface="+mn-lt"/>
              </a:rPr>
              <a:t> in </a:t>
            </a:r>
            <a:r>
              <a:rPr lang="en-US" sz="1700" err="1">
                <a:ea typeface="+mn-lt"/>
                <a:cs typeface="+mn-lt"/>
              </a:rPr>
              <a:t>quanto</a:t>
            </a:r>
            <a:r>
              <a:rPr lang="en-US" sz="1700">
                <a:ea typeface="+mn-lt"/>
                <a:cs typeface="+mn-lt"/>
              </a:rPr>
              <a:t> il setup e' in </a:t>
            </a:r>
            <a:r>
              <a:rPr lang="en-US" sz="1700" err="1">
                <a:ea typeface="+mn-lt"/>
                <a:cs typeface="+mn-lt"/>
              </a:rPr>
              <a:t>fase</a:t>
            </a:r>
            <a:r>
              <a:rPr lang="en-US" sz="1700">
                <a:ea typeface="+mn-lt"/>
                <a:cs typeface="+mn-lt"/>
              </a:rPr>
              <a:t> di </a:t>
            </a:r>
            <a:r>
              <a:rPr lang="en-US" sz="1700" err="1">
                <a:ea typeface="+mn-lt"/>
                <a:cs typeface="+mn-lt"/>
              </a:rPr>
              <a:t>progettazzione</a:t>
            </a:r>
            <a:r>
              <a:rPr lang="en-US" sz="1700">
                <a:ea typeface="+mn-lt"/>
                <a:cs typeface="+mn-lt"/>
              </a:rPr>
              <a:t>)</a:t>
            </a:r>
            <a:endParaRPr lang="en-US">
              <a:ea typeface="+mn-lt"/>
              <a:cs typeface="+mn-lt"/>
            </a:endParaRPr>
          </a:p>
          <a:p>
            <a:pPr marL="1085850" lvl="1" indent="-342900">
              <a:buFont typeface="Arial"/>
              <a:buChar char="•"/>
            </a:pPr>
            <a:endParaRPr lang="en-US" sz="2000">
              <a:cs typeface="Calibri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indent="0">
              <a:buNone/>
            </a:pPr>
            <a:endParaRPr lang="en-US" sz="1800">
              <a:ea typeface="+mn-lt"/>
              <a:cs typeface="+mn-lt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0706724"/>
              </p:ext>
            </p:extLst>
          </p:nvPr>
        </p:nvGraphicFramePr>
        <p:xfrm>
          <a:off x="6510867" y="2833928"/>
          <a:ext cx="5181598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Tempo </a:t>
                      </a:r>
                      <a:r>
                        <a:rPr lang="en-US" err="1"/>
                        <a:t>Stimato</a:t>
                      </a:r>
                      <a:r>
                        <a:rPr lang="en-US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Bassa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14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 err="1">
                <a:ea typeface="+mj-lt"/>
                <a:cs typeface="+mj-lt"/>
              </a:rPr>
              <a:t>Attivita</a:t>
            </a:r>
            <a:r>
              <a:rPr lang="en-US" b="1">
                <a:ea typeface="+mj-lt"/>
                <a:cs typeface="+mj-lt"/>
              </a:rPr>
              <a:t>' LNF</a:t>
            </a:r>
            <a:br>
              <a:rPr lang="en-US" b="1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  Matteo Beretta )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260" y="2834775"/>
            <a:ext cx="5539740" cy="290040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dirty="0">
                <a:ea typeface="+mn-lt"/>
                <a:cs typeface="+mn-lt"/>
              </a:rPr>
              <a:t>Studi </a:t>
            </a:r>
            <a:r>
              <a:rPr lang="en-US" err="1">
                <a:ea typeface="+mn-lt"/>
                <a:cs typeface="+mn-lt"/>
              </a:rPr>
              <a:t>preliminari</a:t>
            </a:r>
            <a:r>
              <a:rPr lang="en-US" dirty="0">
                <a:ea typeface="+mn-lt"/>
                <a:cs typeface="+mn-lt"/>
              </a:rPr>
              <a:t> per lo </a:t>
            </a:r>
            <a:r>
              <a:rPr lang="en-US" err="1">
                <a:ea typeface="+mn-lt"/>
                <a:cs typeface="+mn-lt"/>
              </a:rPr>
              <a:t>sviluppo</a:t>
            </a:r>
            <a:r>
              <a:rPr lang="en-US" dirty="0">
                <a:ea typeface="+mn-lt"/>
                <a:cs typeface="+mn-lt"/>
              </a:rPr>
              <a:t> di un </a:t>
            </a:r>
            <a:r>
              <a:rPr lang="en-US" err="1">
                <a:ea typeface="+mn-lt"/>
                <a:cs typeface="+mn-lt"/>
              </a:rPr>
              <a:t>sistema</a:t>
            </a:r>
            <a:r>
              <a:rPr lang="en-US" dirty="0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controllo</a:t>
            </a:r>
            <a:r>
              <a:rPr lang="en-US" dirty="0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macchine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acceleratrici</a:t>
            </a:r>
            <a:r>
              <a:rPr lang="en-US" dirty="0">
                <a:ea typeface="+mn-lt"/>
                <a:cs typeface="+mn-lt"/>
              </a:rPr>
              <a:t> (LLRF) da </a:t>
            </a:r>
            <a:r>
              <a:rPr lang="en-US" err="1">
                <a:ea typeface="+mn-lt"/>
                <a:cs typeface="+mn-lt"/>
              </a:rPr>
              <a:t>utilizzare</a:t>
            </a:r>
            <a:r>
              <a:rPr lang="en-US" dirty="0">
                <a:ea typeface="+mn-lt"/>
                <a:cs typeface="+mn-lt"/>
              </a:rPr>
              <a:t> in EUPRAXIA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lphaUcPeriod"/>
            </a:pPr>
            <a:r>
              <a:rPr lang="en-US" dirty="0" err="1">
                <a:ea typeface="Calibri" panose="020F0502020204030204"/>
                <a:cs typeface="Calibri" panose="020F0502020204030204"/>
              </a:rPr>
              <a:t>Attivita</a:t>
            </a:r>
            <a:r>
              <a:rPr lang="en-US" dirty="0">
                <a:ea typeface="Calibri" panose="020F0502020204030204"/>
                <a:cs typeface="Calibri" panose="020F0502020204030204"/>
              </a:rPr>
              <a:t>' interne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servizio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elettronica</a:t>
            </a:r>
            <a:r>
              <a:rPr lang="en-US" dirty="0">
                <a:ea typeface="Calibri" panose="020F0502020204030204"/>
                <a:cs typeface="Calibri" panose="020F0502020204030204"/>
              </a:rPr>
              <a:t>:</a:t>
            </a:r>
          </a:p>
          <a:p>
            <a:pPr lvl="1"/>
            <a:r>
              <a:rPr lang="en-US" dirty="0">
                <a:ea typeface="Calibri" panose="020F0502020204030204"/>
                <a:cs typeface="Calibri" panose="020F0502020204030204"/>
              </a:rPr>
              <a:t>Software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controllo</a:t>
            </a:r>
            <a:r>
              <a:rPr lang="en-US" dirty="0">
                <a:ea typeface="Calibri" panose="020F0502020204030204"/>
                <a:cs typeface="Calibri" panose="020F0502020204030204"/>
              </a:rPr>
              <a:t> camera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climatica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0913243"/>
              </p:ext>
            </p:extLst>
          </p:nvPr>
        </p:nvGraphicFramePr>
        <p:xfrm>
          <a:off x="6510867" y="2833928"/>
          <a:ext cx="5181598" cy="1656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Tempo </a:t>
                      </a:r>
                      <a:r>
                        <a:rPr lang="en-US" dirty="0" err="1"/>
                        <a:t>Stimato</a:t>
                      </a:r>
                      <a:r>
                        <a:rPr lang="en-US" dirty="0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Priorita</a:t>
                      </a:r>
                      <a:r>
                        <a:rPr lang="en-US" dirty="0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Priorita</a:t>
                      </a:r>
                      <a:r>
                        <a:rPr lang="en-US" dirty="0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Bassa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Bassa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567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99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>
                <a:ea typeface="+mj-lt"/>
                <a:cs typeface="+mj-lt"/>
              </a:rPr>
              <a:t>ATLAS</a:t>
            </a:r>
            <a:br>
              <a:rPr lang="en-US" sz="3200" b="1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  Mario Antonelli – Gruppo I)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1060" y="2362335"/>
            <a:ext cx="5334000" cy="359903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en-US">
                <a:ea typeface="+mn-lt"/>
                <a:cs typeface="+mn-lt"/>
              </a:rPr>
              <a:t>Support for the ATLAS </a:t>
            </a:r>
            <a:r>
              <a:rPr lang="en-US" err="1">
                <a:ea typeface="+mn-lt"/>
                <a:cs typeface="+mn-lt"/>
              </a:rPr>
              <a:t>MicroMegas</a:t>
            </a:r>
            <a:r>
              <a:rPr lang="en-US">
                <a:ea typeface="+mn-lt"/>
                <a:cs typeface="+mn-lt"/>
              </a:rPr>
              <a:t> activity:</a:t>
            </a:r>
          </a:p>
          <a:p>
            <a:pPr marL="971550" lvl="1"/>
            <a:r>
              <a:rPr lang="en-US">
                <a:ea typeface="+mn-lt"/>
                <a:cs typeface="+mn-lt"/>
              </a:rPr>
              <a:t>MM based tracker for the PADME experiment LNF </a:t>
            </a:r>
          </a:p>
          <a:p>
            <a:pPr marL="1085850" lvl="1" indent="-342900"/>
            <a:r>
              <a:rPr lang="en-US">
                <a:ea typeface="+mn-lt"/>
                <a:cs typeface="+mn-lt"/>
              </a:rPr>
              <a:t>Cosmic Ray Stand </a:t>
            </a: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indent="0">
              <a:buNone/>
            </a:pPr>
            <a:endParaRPr lang="en-US" sz="1800">
              <a:ea typeface="+mn-lt"/>
              <a:cs typeface="+mn-lt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436481"/>
              </p:ext>
            </p:extLst>
          </p:nvPr>
        </p:nvGraphicFramePr>
        <p:xfrm>
          <a:off x="6510867" y="2833928"/>
          <a:ext cx="5181598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Tempo </a:t>
                      </a:r>
                      <a:r>
                        <a:rPr lang="en-US" dirty="0" err="1"/>
                        <a:t>Stimato</a:t>
                      </a:r>
                      <a:r>
                        <a:rPr lang="en-US" dirty="0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Priorita</a:t>
                      </a:r>
                      <a:r>
                        <a:rPr lang="en-US" dirty="0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Priorita</a:t>
                      </a:r>
                      <a:r>
                        <a:rPr lang="en-US" dirty="0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</a:tbl>
          </a:graphicData>
        </a:graphic>
      </p:graphicFrame>
      <p:pic>
        <p:nvPicPr>
          <p:cNvPr id="4" name="Picture 3" descr="A cartoon character standing next to a blue text&#10;&#10;Description automatically generated">
            <a:extLst>
              <a:ext uri="{FF2B5EF4-FFF2-40B4-BE49-F238E27FC236}">
                <a16:creationId xmlns:a16="http://schemas.microsoft.com/office/drawing/2014/main" id="{FE54D2B3-82FB-558D-20F2-DAFBE7E3C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580" y="365760"/>
            <a:ext cx="262128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3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>
                <a:ea typeface="+mj-lt"/>
                <a:cs typeface="+mj-lt"/>
              </a:rPr>
              <a:t>ATLAS-ITK</a:t>
            </a:r>
            <a:br>
              <a:rPr lang="en-US" sz="3200" b="1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  Mario Antonelli – Gruppo I)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1060" y="2362335"/>
            <a:ext cx="5334000" cy="359903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514350" indent="-514350">
              <a:buAutoNum type="alphaUcPeriod"/>
            </a:pPr>
            <a:r>
              <a:rPr lang="en-US">
                <a:ea typeface="+mn-lt"/>
                <a:cs typeface="+mn-lt"/>
              </a:rPr>
              <a:t>bundle </a:t>
            </a:r>
            <a:r>
              <a:rPr lang="en-US" err="1">
                <a:ea typeface="+mn-lt"/>
                <a:cs typeface="+mn-lt"/>
              </a:rPr>
              <a:t>elettrici</a:t>
            </a:r>
            <a:r>
              <a:rPr lang="en-US">
                <a:ea typeface="+mn-lt"/>
                <a:cs typeface="+mn-lt"/>
              </a:rPr>
              <a:t>: test di </a:t>
            </a:r>
            <a:r>
              <a:rPr lang="en-US" err="1">
                <a:ea typeface="+mn-lt"/>
                <a:cs typeface="+mn-lt"/>
              </a:rPr>
              <a:t>validazione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prototipi</a:t>
            </a:r>
            <a:r>
              <a:rPr lang="en-US">
                <a:ea typeface="+mn-lt"/>
                <a:cs typeface="+mn-lt"/>
              </a:rPr>
              <a:t>; </a:t>
            </a:r>
            <a:r>
              <a:rPr lang="en-US" err="1">
                <a:ea typeface="+mn-lt"/>
                <a:cs typeface="+mn-lt"/>
              </a:rPr>
              <a:t>seguire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produzione</a:t>
            </a:r>
            <a:endParaRPr lang="en-US" dirty="0">
              <a:ea typeface="+mn-lt"/>
              <a:cs typeface="+mn-lt"/>
            </a:endParaRPr>
          </a:p>
          <a:p>
            <a:pPr marL="514350" indent="-514350">
              <a:buAutoNum type="alphaUcPeriod"/>
            </a:pPr>
            <a:endParaRPr lang="en-US">
              <a:cs typeface="Calibri"/>
            </a:endParaRPr>
          </a:p>
          <a:p>
            <a:pPr marL="514350" indent="-514350">
              <a:buAutoNum type="alphaUcPeriod"/>
            </a:pPr>
            <a:r>
              <a:rPr lang="en-US">
                <a:ea typeface="+mn-lt"/>
                <a:cs typeface="+mn-lt"/>
              </a:rPr>
              <a:t>test </a:t>
            </a:r>
            <a:r>
              <a:rPr lang="en-US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prototipi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twinax</a:t>
            </a:r>
            <a:r>
              <a:rPr lang="en-US">
                <a:ea typeface="+mn-lt"/>
                <a:cs typeface="+mn-lt"/>
              </a:rPr>
              <a:t> bundle </a:t>
            </a:r>
            <a:r>
              <a:rPr lang="en-US" err="1">
                <a:ea typeface="+mn-lt"/>
                <a:cs typeface="+mn-lt"/>
              </a:rPr>
              <a:t>extentions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gara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per </a:t>
            </a:r>
            <a:r>
              <a:rPr lang="en-US" err="1">
                <a:ea typeface="+mn-lt"/>
                <a:cs typeface="+mn-lt"/>
              </a:rPr>
              <a:t>produzione</a:t>
            </a:r>
            <a:endParaRPr lang="en-US" err="1">
              <a:ea typeface="Calibri"/>
              <a:cs typeface="Calibri"/>
            </a:endParaRPr>
          </a:p>
          <a:p>
            <a:pPr marL="514350" indent="-514350">
              <a:buAutoNum type="alphaUcPeriod"/>
            </a:pPr>
            <a:endParaRPr lang="en-US">
              <a:ea typeface="+mn-lt"/>
              <a:cs typeface="+mn-lt"/>
            </a:endParaRPr>
          </a:p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Definizione</a:t>
            </a:r>
            <a:r>
              <a:rPr lang="en-US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una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scheda</a:t>
            </a:r>
            <a:r>
              <a:rPr lang="en-US">
                <a:ea typeface="+mn-lt"/>
                <a:cs typeface="+mn-lt"/>
              </a:rPr>
              <a:t> per </a:t>
            </a:r>
            <a:r>
              <a:rPr lang="en-US" err="1">
                <a:ea typeface="+mn-lt"/>
                <a:cs typeface="+mn-lt"/>
              </a:rPr>
              <a:t>interfacciare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servizi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elettrici</a:t>
            </a:r>
            <a:r>
              <a:rPr lang="en-US">
                <a:ea typeface="+mn-lt"/>
                <a:cs typeface="+mn-lt"/>
              </a:rPr>
              <a:t> di ITK endcap </a:t>
            </a:r>
            <a:r>
              <a:rPr lang="en-US" err="1">
                <a:ea typeface="+mn-lt"/>
                <a:cs typeface="+mn-lt"/>
              </a:rPr>
              <a:t>alla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strumentazione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necessaria</a:t>
            </a:r>
            <a:r>
              <a:rPr lang="en-US">
                <a:ea typeface="+mn-lt"/>
                <a:cs typeface="+mn-lt"/>
              </a:rPr>
              <a:t> per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test di </a:t>
            </a:r>
            <a:r>
              <a:rPr lang="en-US" err="1">
                <a:ea typeface="+mn-lt"/>
                <a:cs typeface="+mn-lt"/>
              </a:rPr>
              <a:t>sugli</a:t>
            </a:r>
            <a:r>
              <a:rPr lang="en-US">
                <a:ea typeface="+mn-lt"/>
                <a:cs typeface="+mn-lt"/>
              </a:rPr>
              <a:t> half-ring</a:t>
            </a:r>
            <a:endParaRPr lang="en-US"/>
          </a:p>
          <a:p>
            <a:pPr marL="514350" indent="-514350">
              <a:buAutoNum type="alphaUcPeriod"/>
            </a:pPr>
            <a:r>
              <a:rPr lang="en-US" dirty="0" err="1">
                <a:ea typeface="+mn-lt"/>
                <a:cs typeface="+mn-lt"/>
              </a:rPr>
              <a:t>Supporto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alla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progettazione</a:t>
            </a:r>
            <a:r>
              <a:rPr lang="en-US" dirty="0">
                <a:ea typeface="+mn-lt"/>
                <a:cs typeface="+mn-lt"/>
              </a:rPr>
              <a:t> di un </a:t>
            </a:r>
            <a:r>
              <a:rPr lang="en-US" dirty="0" err="1">
                <a:ea typeface="+mn-lt"/>
                <a:cs typeface="+mn-lt"/>
              </a:rPr>
              <a:t>sistema</a:t>
            </a:r>
            <a:r>
              <a:rPr lang="en-US" dirty="0">
                <a:ea typeface="+mn-lt"/>
                <a:cs typeface="+mn-lt"/>
              </a:rPr>
              <a:t> di </a:t>
            </a:r>
            <a:r>
              <a:rPr lang="en-US" dirty="0" err="1">
                <a:ea typeface="+mn-lt"/>
                <a:cs typeface="+mn-lt"/>
              </a:rPr>
              <a:t>riscaldatori</a:t>
            </a:r>
            <a:r>
              <a:rPr lang="en-US" dirty="0">
                <a:ea typeface="+mn-lt"/>
                <a:cs typeface="+mn-lt"/>
              </a:rPr>
              <a:t> per il patch panel 1</a:t>
            </a:r>
          </a:p>
          <a:p>
            <a:pPr marL="514350" indent="-514350">
              <a:buAutoNum type="alphaUcPeriod"/>
            </a:pPr>
            <a:r>
              <a:rPr lang="en-US" dirty="0" err="1">
                <a:ea typeface="+mn-lt"/>
                <a:cs typeface="+mn-lt"/>
              </a:rPr>
              <a:t>Supporto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generico</a:t>
            </a:r>
            <a:r>
              <a:rPr lang="en-US" dirty="0">
                <a:ea typeface="+mn-lt"/>
                <a:cs typeface="+mn-lt"/>
              </a:rPr>
              <a:t> do </a:t>
            </a:r>
            <a:r>
              <a:rPr lang="en-US" dirty="0" err="1">
                <a:ea typeface="+mn-lt"/>
                <a:cs typeface="+mn-lt"/>
              </a:rPr>
              <a:t>laboratorio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realizzazione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cavi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saldature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acquisti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 marL="514350" indent="-514350">
              <a:buAutoNum type="alphaUcPeriod"/>
            </a:pPr>
            <a:endParaRPr lang="en-US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indent="0">
              <a:buNone/>
            </a:pPr>
            <a:endParaRPr lang="en-US" sz="1800">
              <a:ea typeface="+mn-lt"/>
              <a:cs typeface="+mn-lt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019318"/>
              </p:ext>
            </p:extLst>
          </p:nvPr>
        </p:nvGraphicFramePr>
        <p:xfrm>
          <a:off x="6510867" y="2833928"/>
          <a:ext cx="5181598" cy="276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Tempo </a:t>
                      </a:r>
                      <a:r>
                        <a:rPr lang="en-US" dirty="0" err="1"/>
                        <a:t>Stimato</a:t>
                      </a:r>
                      <a:r>
                        <a:rPr lang="en-US" dirty="0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Priorita</a:t>
                      </a:r>
                      <a:r>
                        <a:rPr lang="en-US" dirty="0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Priorita</a:t>
                      </a:r>
                      <a:r>
                        <a:rPr lang="en-US" dirty="0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48875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Bassa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04738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8020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accent6"/>
                          </a:solidFill>
                        </a:rPr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272057"/>
                  </a:ext>
                </a:extLst>
              </a:tr>
            </a:tbl>
          </a:graphicData>
        </a:graphic>
      </p:graphicFrame>
      <p:pic>
        <p:nvPicPr>
          <p:cNvPr id="4" name="Picture 3" descr="A cartoon character standing next to a blue text&#10;&#10;Description automatically generated">
            <a:extLst>
              <a:ext uri="{FF2B5EF4-FFF2-40B4-BE49-F238E27FC236}">
                <a16:creationId xmlns:a16="http://schemas.microsoft.com/office/drawing/2014/main" id="{FE54D2B3-82FB-558D-20F2-DAFBE7E3C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580" y="365760"/>
            <a:ext cx="262128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4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BES III</a:t>
            </a:r>
            <a:br>
              <a:rPr lang="en-US" sz="3200" b="1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  Monica Bertani – Gruppo I)</a:t>
            </a:r>
            <a:endParaRPr lang="en-US" sz="320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9081" y="2835577"/>
            <a:ext cx="5350042" cy="240390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Supporto</a:t>
            </a:r>
            <a:r>
              <a:rPr lang="en-US">
                <a:ea typeface="+mn-lt"/>
                <a:cs typeface="+mn-lt"/>
              </a:rPr>
              <a:t> per lo </a:t>
            </a:r>
            <a:r>
              <a:rPr lang="en-US" err="1">
                <a:ea typeface="+mn-lt"/>
                <a:cs typeface="+mn-lt"/>
              </a:rPr>
              <a:t>smontaggio</a:t>
            </a:r>
            <a:r>
              <a:rPr lang="en-US">
                <a:ea typeface="+mn-lt"/>
                <a:cs typeface="+mn-lt"/>
              </a:rPr>
              <a:t> del CGEM-IT dal </a:t>
            </a:r>
            <a:r>
              <a:rPr lang="en-US" err="1">
                <a:ea typeface="+mn-lt"/>
                <a:cs typeface="+mn-lt"/>
              </a:rPr>
              <a:t>sistema</a:t>
            </a:r>
            <a:r>
              <a:rPr lang="en-US">
                <a:ea typeface="+mn-lt"/>
                <a:cs typeface="+mn-lt"/>
              </a:rPr>
              <a:t> di test </a:t>
            </a:r>
            <a:r>
              <a:rPr lang="en-US" err="1">
                <a:ea typeface="+mn-lt"/>
                <a:cs typeface="+mn-lt"/>
              </a:rPr>
              <a:t>cosmici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preparazione</a:t>
            </a:r>
            <a:r>
              <a:rPr lang="en-US">
                <a:ea typeface="+mn-lt"/>
                <a:cs typeface="+mn-lt"/>
              </a:rPr>
              <a:t> per </a:t>
            </a:r>
            <a:r>
              <a:rPr lang="en-US" err="1">
                <a:ea typeface="+mn-lt"/>
                <a:cs typeface="+mn-lt"/>
              </a:rPr>
              <a:t>l’installazione</a:t>
            </a:r>
            <a:r>
              <a:rPr lang="en-US">
                <a:ea typeface="+mn-lt"/>
                <a:cs typeface="+mn-lt"/>
              </a:rPr>
              <a:t> finale del secondo </a:t>
            </a:r>
            <a:r>
              <a:rPr lang="en-US" err="1">
                <a:ea typeface="+mn-lt"/>
                <a:cs typeface="+mn-lt"/>
              </a:rPr>
              <a:t>semestre</a:t>
            </a:r>
            <a:endParaRPr lang="en-US" err="1"/>
          </a:p>
          <a:p>
            <a:pPr marL="514350" indent="-514350">
              <a:buAutoNum type="alphaUcPeriod"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indent="0">
              <a:buNone/>
            </a:pPr>
            <a:endParaRPr lang="en-US" sz="1800">
              <a:ea typeface="+mn-lt"/>
              <a:cs typeface="+mn-lt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9089668"/>
              </p:ext>
            </p:extLst>
          </p:nvPr>
        </p:nvGraphicFramePr>
        <p:xfrm>
          <a:off x="6510867" y="2833928"/>
          <a:ext cx="5181598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Tempo </a:t>
                      </a:r>
                      <a:r>
                        <a:rPr lang="en-US" err="1"/>
                        <a:t>Stimato</a:t>
                      </a:r>
                      <a:r>
                        <a:rPr lang="en-US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</a:tbl>
          </a:graphicData>
        </a:graphic>
      </p:graphicFrame>
      <p:pic>
        <p:nvPicPr>
          <p:cNvPr id="5" name="Picture 4" descr="A red green and black logo&#10;&#10;Description automatically generated">
            <a:extLst>
              <a:ext uri="{FF2B5EF4-FFF2-40B4-BE49-F238E27FC236}">
                <a16:creationId xmlns:a16="http://schemas.microsoft.com/office/drawing/2014/main" id="{537DF196-BA55-AD09-E18E-884F4C72E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216" y="646697"/>
            <a:ext cx="2233863" cy="93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62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>
                <a:ea typeface="+mj-lt"/>
                <a:cs typeface="+mj-lt"/>
              </a:rPr>
              <a:t>COLD</a:t>
            </a:r>
            <a:r>
              <a:rPr lang="en-US">
                <a:ea typeface="+mj-lt"/>
                <a:cs typeface="+mj-lt"/>
              </a:rPr>
              <a:t> </a:t>
            </a:r>
            <a:br>
              <a:rPr lang="en-US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  Claudio Gatti )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5636" y="2040290"/>
            <a:ext cx="5494020" cy="413885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285750" indent="-285750">
              <a:buAutoNum type="alphaUcPeriod"/>
            </a:pPr>
            <a:r>
              <a:rPr lang="en-US" err="1">
                <a:ea typeface="+mn-lt"/>
                <a:cs typeface="+mn-lt"/>
              </a:rPr>
              <a:t>Supporto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attività</a:t>
            </a:r>
            <a:r>
              <a:rPr lang="en-US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laboratorio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571500" indent="-342900">
              <a:buAutoNum type="alphaUcPeriod"/>
            </a:pPr>
            <a:endParaRPr lang="en-US" sz="1800">
              <a:ea typeface="+mn-lt"/>
              <a:cs typeface="+mn-lt"/>
            </a:endParaRPr>
          </a:p>
          <a:p>
            <a:pPr marL="285750" indent="-285750">
              <a:buAutoNum type="alphaUcPeriod"/>
            </a:pPr>
            <a:r>
              <a:rPr lang="en-US" err="1">
                <a:ea typeface="+mn-lt"/>
                <a:cs typeface="+mn-lt"/>
              </a:rPr>
              <a:t>Supporto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progettazione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piccoli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circuiti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stampati</a:t>
            </a:r>
            <a:r>
              <a:rPr lang="en-US">
                <a:ea typeface="+mn-lt"/>
                <a:cs typeface="+mn-lt"/>
              </a:rPr>
              <a:t>. </a:t>
            </a:r>
          </a:p>
          <a:p>
            <a:pPr marL="514350" indent="-514350">
              <a:buAutoNum type="alphaUcPeriod"/>
            </a:pPr>
            <a:endParaRPr lang="en-US">
              <a:ea typeface="+mn-lt"/>
              <a:cs typeface="+mn-lt"/>
            </a:endParaRPr>
          </a:p>
          <a:p>
            <a:pPr marL="285750" indent="-285750">
              <a:buAutoNum type="alphaUcPeriod"/>
            </a:pPr>
            <a:r>
              <a:rPr lang="en-US" err="1">
                <a:ea typeface="+mn-lt"/>
                <a:cs typeface="+mn-lt"/>
              </a:rPr>
              <a:t>Sviluppo</a:t>
            </a:r>
            <a:r>
              <a:rPr lang="en-US">
                <a:ea typeface="+mn-lt"/>
                <a:cs typeface="+mn-lt"/>
              </a:rPr>
              <a:t> di un </a:t>
            </a:r>
            <a:r>
              <a:rPr lang="en-US" err="1">
                <a:ea typeface="+mn-lt"/>
                <a:cs typeface="+mn-lt"/>
              </a:rPr>
              <a:t>sistema</a:t>
            </a:r>
            <a:r>
              <a:rPr lang="en-US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acquisizione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tramite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l’uso</a:t>
            </a:r>
            <a:r>
              <a:rPr lang="en-US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schede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commerciali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basate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su</a:t>
            </a:r>
            <a:r>
              <a:rPr lang="en-US">
                <a:ea typeface="+mn-lt"/>
                <a:cs typeface="+mn-lt"/>
              </a:rPr>
              <a:t> ADC e SoC ARM+FPGA </a:t>
            </a:r>
            <a:r>
              <a:rPr lang="en-US" err="1">
                <a:ea typeface="+mn-lt"/>
                <a:cs typeface="+mn-lt"/>
              </a:rPr>
              <a:t>su</a:t>
            </a:r>
            <a:r>
              <a:rPr lang="en-US">
                <a:ea typeface="+mn-lt"/>
                <a:cs typeface="+mn-lt"/>
              </a:rPr>
              <a:t> cui </a:t>
            </a:r>
            <a:r>
              <a:rPr lang="en-US" err="1">
                <a:ea typeface="+mn-lt"/>
                <a:cs typeface="+mn-lt"/>
              </a:rPr>
              <a:t>verranno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sviluppati</a:t>
            </a:r>
            <a:r>
              <a:rPr lang="en-US">
                <a:ea typeface="+mn-lt"/>
                <a:cs typeface="+mn-lt"/>
              </a:rPr>
              <a:t> firmware e software </a:t>
            </a:r>
            <a:r>
              <a:rPr lang="en-US" err="1">
                <a:ea typeface="+mn-lt"/>
                <a:cs typeface="+mn-lt"/>
              </a:rPr>
              <a:t>specifici</a:t>
            </a:r>
            <a:r>
              <a:rPr lang="en-US">
                <a:ea typeface="+mn-lt"/>
                <a:cs typeface="+mn-lt"/>
              </a:rPr>
              <a:t> per </a:t>
            </a:r>
            <a:r>
              <a:rPr lang="en-US" err="1">
                <a:ea typeface="+mn-lt"/>
                <a:cs typeface="+mn-lt"/>
              </a:rPr>
              <a:t>l’acquisizione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l’elaborazione</a:t>
            </a:r>
            <a:r>
              <a:rPr lang="en-US">
                <a:ea typeface="+mn-lt"/>
                <a:cs typeface="+mn-lt"/>
              </a:rPr>
              <a:t> e la </a:t>
            </a:r>
            <a:r>
              <a:rPr lang="en-US" err="1">
                <a:ea typeface="+mn-lt"/>
                <a:cs typeface="+mn-lt"/>
              </a:rPr>
              <a:t>trasmissione</a:t>
            </a:r>
            <a:r>
              <a:rPr lang="en-US">
                <a:ea typeface="+mn-lt"/>
                <a:cs typeface="+mn-lt"/>
              </a:rPr>
              <a:t> via ethernet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dati</a:t>
            </a:r>
            <a:r>
              <a:rPr lang="en-US">
                <a:ea typeface="+mn-lt"/>
                <a:cs typeface="+mn-lt"/>
              </a:rPr>
              <a:t> di QUAX: </a:t>
            </a:r>
          </a:p>
          <a:p>
            <a:pPr lvl="1"/>
            <a:r>
              <a:rPr lang="en-US">
                <a:ea typeface="+mn-lt"/>
                <a:cs typeface="+mn-lt"/>
              </a:rPr>
              <a:t> Test firmware e software del DAQ per </a:t>
            </a:r>
            <a:r>
              <a:rPr lang="en-US" err="1">
                <a:ea typeface="+mn-lt"/>
                <a:cs typeface="+mn-lt"/>
              </a:rPr>
              <a:t>singolo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canale</a:t>
            </a:r>
            <a:endParaRPr lang="en-US">
              <a:cs typeface="Calibri" panose="020F0502020204030204"/>
            </a:endParaRPr>
          </a:p>
          <a:p>
            <a:pPr lvl="1"/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Sviluppo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sistema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completo</a:t>
            </a:r>
            <a:r>
              <a:rPr lang="en-US">
                <a:ea typeface="+mn-lt"/>
                <a:cs typeface="+mn-lt"/>
              </a:rPr>
              <a:t> a 4 </a:t>
            </a:r>
            <a:r>
              <a:rPr lang="en-US" err="1">
                <a:ea typeface="+mn-lt"/>
                <a:cs typeface="+mn-lt"/>
              </a:rPr>
              <a:t>canali</a:t>
            </a:r>
            <a:endParaRPr lang="en-US">
              <a:cs typeface="Calibri" panose="020F0502020204030204"/>
            </a:endParaRPr>
          </a:p>
          <a:p>
            <a:pPr marL="514350" indent="-514350">
              <a:buAutoNum type="alphaUcPeriod"/>
            </a:pPr>
            <a:endParaRPr lang="en-US">
              <a:ea typeface="+mn-lt"/>
              <a:cs typeface="+mn-lt"/>
            </a:endParaRPr>
          </a:p>
          <a:p>
            <a:pPr marL="285750" indent="-285750">
              <a:buAutoNum type="alphaUcPeriod"/>
            </a:pPr>
            <a:r>
              <a:rPr lang="en-US" err="1">
                <a:ea typeface="+mn-lt"/>
                <a:cs typeface="+mn-lt"/>
              </a:rPr>
              <a:t>Prosecuzione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sviluppo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sistema</a:t>
            </a:r>
            <a:r>
              <a:rPr lang="en-US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interfacciamento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tra</a:t>
            </a:r>
            <a:r>
              <a:rPr lang="en-US">
                <a:ea typeface="+mn-lt"/>
                <a:cs typeface="+mn-lt"/>
              </a:rPr>
              <a:t> il software QIBO (software per il </a:t>
            </a:r>
            <a:r>
              <a:rPr lang="en-US" err="1">
                <a:ea typeface="+mn-lt"/>
                <a:cs typeface="+mn-lt"/>
              </a:rPr>
              <a:t>controllo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Qbit) da PC e la </a:t>
            </a:r>
            <a:r>
              <a:rPr lang="en-US" err="1">
                <a:ea typeface="+mn-lt"/>
                <a:cs typeface="+mn-lt"/>
              </a:rPr>
              <a:t>scheda</a:t>
            </a:r>
            <a:r>
              <a:rPr lang="en-US">
                <a:ea typeface="+mn-lt"/>
                <a:cs typeface="+mn-lt"/>
              </a:rPr>
              <a:t> ZCU208 </a:t>
            </a:r>
            <a:r>
              <a:rPr lang="en-US" err="1">
                <a:ea typeface="+mn-lt"/>
                <a:cs typeface="+mn-lt"/>
              </a:rPr>
              <a:t>basato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su</a:t>
            </a:r>
            <a:r>
              <a:rPr lang="en-US">
                <a:ea typeface="+mn-lt"/>
                <a:cs typeface="+mn-lt"/>
              </a:rPr>
              <a:t> TCP/IP </a:t>
            </a:r>
          </a:p>
          <a:p>
            <a:pPr lvl="1"/>
            <a:r>
              <a:rPr lang="en-US" err="1">
                <a:ea typeface="+mn-lt"/>
                <a:cs typeface="+mn-lt"/>
              </a:rPr>
              <a:t>Sviluppo</a:t>
            </a:r>
            <a:r>
              <a:rPr lang="en-US">
                <a:ea typeface="+mn-lt"/>
                <a:cs typeface="+mn-lt"/>
              </a:rPr>
              <a:t> del software del </a:t>
            </a:r>
            <a:r>
              <a:rPr lang="en-US" err="1">
                <a:ea typeface="+mn-lt"/>
                <a:cs typeface="+mn-lt"/>
              </a:rPr>
              <a:t>processore</a:t>
            </a:r>
            <a:r>
              <a:rPr lang="en-US">
                <a:ea typeface="+mn-lt"/>
                <a:cs typeface="+mn-lt"/>
              </a:rPr>
              <a:t> (da </a:t>
            </a:r>
            <a:r>
              <a:rPr lang="en-US" err="1">
                <a:ea typeface="+mn-lt"/>
                <a:cs typeface="+mn-lt"/>
              </a:rPr>
              <a:t>implementare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sulla</a:t>
            </a:r>
            <a:r>
              <a:rPr lang="en-US">
                <a:ea typeface="+mn-lt"/>
                <a:cs typeface="+mn-lt"/>
              </a:rPr>
              <a:t> FPGA) per la </a:t>
            </a:r>
            <a:r>
              <a:rPr lang="en-US" err="1">
                <a:ea typeface="+mn-lt"/>
                <a:cs typeface="+mn-lt"/>
              </a:rPr>
              <a:t>gestione</a:t>
            </a:r>
            <a:r>
              <a:rPr lang="en-US">
                <a:ea typeface="+mn-lt"/>
                <a:cs typeface="+mn-lt"/>
              </a:rPr>
              <a:t> del socket TCP</a:t>
            </a:r>
          </a:p>
          <a:p>
            <a:pPr lvl="1"/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Sviluppo</a:t>
            </a:r>
            <a:r>
              <a:rPr lang="en-US">
                <a:ea typeface="+mn-lt"/>
                <a:cs typeface="+mn-lt"/>
              </a:rPr>
              <a:t> del firmware da </a:t>
            </a:r>
            <a:r>
              <a:rPr lang="en-US" err="1">
                <a:ea typeface="+mn-lt"/>
                <a:cs typeface="+mn-lt"/>
              </a:rPr>
              <a:t>implementare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su</a:t>
            </a:r>
            <a:r>
              <a:rPr lang="en-US">
                <a:ea typeface="+mn-lt"/>
                <a:cs typeface="+mn-lt"/>
              </a:rPr>
              <a:t> FPGA per </a:t>
            </a:r>
            <a:r>
              <a:rPr lang="en-US" err="1">
                <a:ea typeface="+mn-lt"/>
                <a:cs typeface="+mn-lt"/>
              </a:rPr>
              <a:t>interpretazione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comandi</a:t>
            </a:r>
            <a:r>
              <a:rPr lang="en-US">
                <a:ea typeface="+mn-lt"/>
                <a:cs typeface="+mn-lt"/>
              </a:rPr>
              <a:t> e </a:t>
            </a:r>
            <a:r>
              <a:rPr lang="en-US" err="1">
                <a:ea typeface="+mn-lt"/>
                <a:cs typeface="+mn-lt"/>
              </a:rPr>
              <a:t>generazione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segnali</a:t>
            </a:r>
            <a:r>
              <a:rPr lang="en-US">
                <a:ea typeface="+mn-lt"/>
                <a:cs typeface="+mn-lt"/>
              </a:rPr>
              <a:t> per il </a:t>
            </a:r>
            <a:r>
              <a:rPr lang="en-US" err="1">
                <a:ea typeface="+mn-lt"/>
                <a:cs typeface="+mn-lt"/>
              </a:rPr>
              <a:t>controllo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Qbit </a:t>
            </a:r>
          </a:p>
          <a:p>
            <a:pPr lvl="1"/>
            <a:endParaRPr lang="en-US">
              <a:ea typeface="+mn-lt"/>
              <a:cs typeface="+mn-lt"/>
            </a:endParaRPr>
          </a:p>
          <a:p>
            <a:pPr marL="285750" indent="-285750">
              <a:buAutoNum type="alphaUcPeriod"/>
            </a:pPr>
            <a:r>
              <a:rPr lang="en-US" err="1">
                <a:ea typeface="+mn-lt"/>
                <a:cs typeface="+mn-lt"/>
              </a:rPr>
              <a:t>Supporto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manutenzione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dell'elettronica</a:t>
            </a:r>
            <a:r>
              <a:rPr lang="en-US">
                <a:ea typeface="+mn-lt"/>
                <a:cs typeface="+mn-lt"/>
              </a:rPr>
              <a:t> di FINUDA/FLASH per test </a:t>
            </a:r>
            <a:r>
              <a:rPr lang="en-US" err="1">
                <a:ea typeface="+mn-lt"/>
                <a:cs typeface="+mn-lt"/>
              </a:rPr>
              <a:t>magnete</a:t>
            </a:r>
            <a:r>
              <a:rPr lang="en-US">
                <a:ea typeface="+mn-lt"/>
                <a:cs typeface="+mn-lt"/>
              </a:rPr>
              <a:t>.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7987162"/>
              </p:ext>
            </p:extLst>
          </p:nvPr>
        </p:nvGraphicFramePr>
        <p:xfrm>
          <a:off x="6510867" y="2833928"/>
          <a:ext cx="5181598" cy="276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Tempo </a:t>
                      </a:r>
                      <a:r>
                        <a:rPr lang="en-US" dirty="0" err="1"/>
                        <a:t>Stimato</a:t>
                      </a:r>
                      <a:r>
                        <a:rPr lang="en-US" dirty="0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Priorita</a:t>
                      </a:r>
                      <a:r>
                        <a:rPr lang="en-US" dirty="0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Priorita</a:t>
                      </a:r>
                      <a:r>
                        <a:rPr lang="en-US" dirty="0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Bassa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35156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485903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27894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29426"/>
                  </a:ext>
                </a:extLst>
              </a:tr>
            </a:tbl>
          </a:graphicData>
        </a:graphic>
      </p:graphicFrame>
      <p:pic>
        <p:nvPicPr>
          <p:cNvPr id="5" name="Picture 4" descr="A circular logo with text&#10;&#10;Description automatically generated">
            <a:extLst>
              <a:ext uri="{FF2B5EF4-FFF2-40B4-BE49-F238E27FC236}">
                <a16:creationId xmlns:a16="http://schemas.microsoft.com/office/drawing/2014/main" id="{6C18998A-2535-8216-37EE-8CA77DEFB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040" y="461010"/>
            <a:ext cx="1409700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75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 err="1">
                <a:ea typeface="+mj-lt"/>
                <a:cs typeface="+mj-lt"/>
              </a:rPr>
              <a:t>Fisica</a:t>
            </a:r>
            <a:r>
              <a:rPr lang="en-US" b="1">
                <a:ea typeface="+mj-lt"/>
                <a:cs typeface="+mj-lt"/>
              </a:rPr>
              <a:t> Sanitaria</a:t>
            </a:r>
            <a:br>
              <a:rPr lang="en-US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  Raffaella Donghia )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720" y="2385195"/>
            <a:ext cx="5494020" cy="385811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en-US">
                <a:ea typeface="+mn-lt"/>
                <a:cs typeface="+mn-lt"/>
              </a:rPr>
              <a:t>Studio e </a:t>
            </a:r>
            <a:r>
              <a:rPr lang="en-US" err="1">
                <a:ea typeface="+mn-lt"/>
                <a:cs typeface="+mn-lt"/>
              </a:rPr>
              <a:t>realizzazione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potenziale</a:t>
            </a:r>
            <a:r>
              <a:rPr lang="en-US">
                <a:ea typeface="+mn-lt"/>
                <a:cs typeface="+mn-lt"/>
              </a:rPr>
              <a:t> Upgrade (con PLC </a:t>
            </a:r>
            <a:r>
              <a:rPr lang="en-US" err="1">
                <a:ea typeface="+mn-lt"/>
                <a:cs typeface="+mn-lt"/>
              </a:rPr>
              <a:t>nuova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generazione</a:t>
            </a:r>
            <a:r>
              <a:rPr lang="en-US">
                <a:ea typeface="+mn-lt"/>
                <a:cs typeface="+mn-lt"/>
              </a:rPr>
              <a:t>) </a:t>
            </a:r>
            <a:r>
              <a:rPr lang="en-US" err="1">
                <a:ea typeface="+mn-lt"/>
                <a:cs typeface="+mn-lt"/>
              </a:rPr>
              <a:t>della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macchina</a:t>
            </a:r>
            <a:r>
              <a:rPr lang="en-US">
                <a:ea typeface="+mn-lt"/>
                <a:cs typeface="+mn-lt"/>
              </a:rPr>
              <a:t> IRRAGGIATORE MULTISORGENTE: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914400" lvl="1" indent="-457200"/>
            <a:r>
              <a:rPr lang="en-US" err="1">
                <a:ea typeface="+mn-lt"/>
                <a:cs typeface="+mn-lt"/>
              </a:rPr>
              <a:t>Sviluppo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eventuale</a:t>
            </a:r>
            <a:r>
              <a:rPr lang="en-US">
                <a:ea typeface="+mn-lt"/>
                <a:cs typeface="+mn-lt"/>
              </a:rPr>
              <a:t> nuovo </a:t>
            </a:r>
            <a:r>
              <a:rPr lang="en-US" err="1">
                <a:ea typeface="+mn-lt"/>
                <a:cs typeface="+mn-lt"/>
              </a:rPr>
              <a:t>sistema</a:t>
            </a:r>
            <a:r>
              <a:rPr lang="en-US">
                <a:ea typeface="+mn-lt"/>
                <a:cs typeface="+mn-lt"/>
              </a:rPr>
              <a:t> di </a:t>
            </a:r>
            <a:r>
              <a:rPr lang="en-US" err="1">
                <a:ea typeface="+mn-lt"/>
                <a:cs typeface="+mn-lt"/>
              </a:rPr>
              <a:t>controllo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basato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su</a:t>
            </a:r>
            <a:r>
              <a:rPr lang="en-US">
                <a:ea typeface="+mn-lt"/>
                <a:cs typeface="+mn-lt"/>
              </a:rPr>
              <a:t> PLC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914400" lvl="1" indent="-457200"/>
            <a:r>
              <a:rPr lang="en-US" err="1">
                <a:ea typeface="+mn-lt"/>
                <a:cs typeface="+mn-lt"/>
              </a:rPr>
              <a:t>Eventuale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implementazione</a:t>
            </a:r>
            <a:r>
              <a:rPr lang="en-US">
                <a:ea typeface="+mn-lt"/>
                <a:cs typeface="+mn-lt"/>
              </a:rPr>
              <a:t> del nuovo </a:t>
            </a:r>
            <a:r>
              <a:rPr lang="en-US" err="1">
                <a:ea typeface="+mn-lt"/>
                <a:cs typeface="+mn-lt"/>
              </a:rPr>
              <a:t>sistema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programmazione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dei</a:t>
            </a:r>
            <a:r>
              <a:rPr lang="en-US">
                <a:ea typeface="+mn-lt"/>
                <a:cs typeface="+mn-lt"/>
              </a:rPr>
              <a:t> PLC e test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5659415"/>
              </p:ext>
            </p:extLst>
          </p:nvPr>
        </p:nvGraphicFramePr>
        <p:xfrm>
          <a:off x="6510867" y="2833928"/>
          <a:ext cx="5181598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Tempo </a:t>
                      </a:r>
                      <a:r>
                        <a:rPr lang="en-US" err="1"/>
                        <a:t>Stimato</a:t>
                      </a:r>
                      <a:r>
                        <a:rPr lang="en-US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</a:tbl>
          </a:graphicData>
        </a:graphic>
      </p:graphicFrame>
      <p:pic>
        <p:nvPicPr>
          <p:cNvPr id="4" name="Picture 3" descr="A black and yellow sign with a flower&#10;&#10;Description automatically generated">
            <a:extLst>
              <a:ext uri="{FF2B5EF4-FFF2-40B4-BE49-F238E27FC236}">
                <a16:creationId xmlns:a16="http://schemas.microsoft.com/office/drawing/2014/main" id="{CB4EAD1B-55F9-DB7C-4AA6-82B9020B0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520" y="364951"/>
            <a:ext cx="2042160" cy="12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2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>
                <a:ea typeface="+mj-lt"/>
                <a:cs typeface="+mj-lt"/>
              </a:rPr>
              <a:t>FOOT</a:t>
            </a:r>
            <a:br>
              <a:rPr lang="en-US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  Eleuterio </a:t>
            </a:r>
            <a:r>
              <a:rPr lang="en-US" sz="3200" err="1">
                <a:ea typeface="+mj-lt"/>
                <a:cs typeface="+mj-lt"/>
              </a:rPr>
              <a:t>Spiriti</a:t>
            </a:r>
            <a:r>
              <a:rPr lang="en-US" sz="3200">
                <a:ea typeface="+mj-lt"/>
                <a:cs typeface="+mj-lt"/>
              </a:rPr>
              <a:t> – Gruppo III )</a:t>
            </a:r>
            <a:endParaRPr lang="en-US" sz="3200">
              <a:ea typeface="Calibri Light" panose="020F0302020204030204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9909" y="2834374"/>
            <a:ext cx="5494020" cy="137159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en-US" err="1">
                <a:ea typeface="+mn-lt"/>
                <a:cs typeface="+mn-lt"/>
              </a:rPr>
              <a:t>Supporto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all'esperimento</a:t>
            </a:r>
            <a:endParaRPr lang="en-US"/>
          </a:p>
          <a:p>
            <a:pPr marL="514350" indent="-514350">
              <a:buAutoNum type="alphaUcPeriod"/>
            </a:pPr>
            <a:r>
              <a:rPr lang="en-US" err="1">
                <a:ea typeface="Calibri" panose="020F0502020204030204"/>
                <a:cs typeface="Calibri" panose="020F0502020204030204"/>
              </a:rPr>
              <a:t>Supporto</a:t>
            </a:r>
            <a:r>
              <a:rPr lang="en-US">
                <a:ea typeface="Calibri" panose="020F0502020204030204"/>
                <a:cs typeface="Calibri" panose="020F0502020204030204"/>
              </a:rPr>
              <a:t> al test beam </a:t>
            </a:r>
            <a:r>
              <a:rPr lang="en-US" err="1">
                <a:ea typeface="Calibri" panose="020F0502020204030204"/>
                <a:cs typeface="Calibri" panose="020F0502020204030204"/>
              </a:rPr>
              <a:t>alla</a:t>
            </a:r>
            <a:r>
              <a:rPr lang="en-US">
                <a:ea typeface="Calibri" panose="020F0502020204030204"/>
                <a:cs typeface="Calibri" panose="020F0502020204030204"/>
              </a:rPr>
              <a:t> BTF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4621482"/>
              </p:ext>
            </p:extLst>
          </p:nvPr>
        </p:nvGraphicFramePr>
        <p:xfrm>
          <a:off x="6510867" y="2833928"/>
          <a:ext cx="5181598" cy="1656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Tempo </a:t>
                      </a:r>
                      <a:r>
                        <a:rPr lang="en-US" err="1"/>
                        <a:t>Stimato</a:t>
                      </a:r>
                      <a:r>
                        <a:rPr lang="en-US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Priorita</a:t>
                      </a:r>
                      <a:r>
                        <a:rPr lang="en-US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396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25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CA02E-50C3-6986-C548-1BC7BB07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5623"/>
          </a:xfrm>
        </p:spPr>
        <p:txBody>
          <a:bodyPr>
            <a:normAutofit/>
          </a:bodyPr>
          <a:lstStyle/>
          <a:p>
            <a:r>
              <a:rPr lang="en-US">
                <a:ea typeface="+mj-lt"/>
                <a:cs typeface="+mj-lt"/>
              </a:rPr>
              <a:t> </a:t>
            </a:r>
            <a:r>
              <a:rPr lang="en-US" b="1">
                <a:ea typeface="+mj-lt"/>
                <a:cs typeface="+mj-lt"/>
              </a:rPr>
              <a:t>HP-DMAPS</a:t>
            </a:r>
            <a:br>
              <a:rPr lang="en-US">
                <a:ea typeface="+mj-lt"/>
                <a:cs typeface="+mj-lt"/>
              </a:rPr>
            </a:br>
            <a:r>
              <a:rPr lang="en-US" sz="3200">
                <a:ea typeface="+mj-lt"/>
                <a:cs typeface="+mj-lt"/>
              </a:rPr>
              <a:t>(Resp. Loc.  Eleuterio </a:t>
            </a:r>
            <a:r>
              <a:rPr lang="en-US" sz="3200" err="1">
                <a:ea typeface="+mj-lt"/>
                <a:cs typeface="+mj-lt"/>
              </a:rPr>
              <a:t>Spiriti</a:t>
            </a:r>
            <a:r>
              <a:rPr lang="en-US" sz="3200">
                <a:ea typeface="+mj-lt"/>
                <a:cs typeface="+mj-lt"/>
              </a:rPr>
              <a:t> – PRIN 2022 )</a:t>
            </a:r>
            <a:endParaRPr lang="en-US" sz="320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70333-0149-0DE5-FA64-2D9817D59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720" y="2385195"/>
            <a:ext cx="5494020" cy="385811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en-US" dirty="0" err="1">
                <a:ea typeface="+mn-lt"/>
                <a:cs typeface="+mn-lt"/>
              </a:rPr>
              <a:t>Progettazione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scheda</a:t>
            </a:r>
            <a:r>
              <a:rPr lang="en-US" dirty="0">
                <a:ea typeface="+mn-lt"/>
                <a:cs typeface="+mn-lt"/>
              </a:rPr>
              <a:t> MIMOSIS readout board. </a:t>
            </a:r>
          </a:p>
          <a:p>
            <a:pPr marL="514350" indent="-514350">
              <a:buAutoNum type="alphaUcPeriod"/>
            </a:pPr>
            <a:r>
              <a:rPr lang="en-US" dirty="0" err="1">
                <a:ea typeface="+mn-lt"/>
                <a:cs typeface="+mn-lt"/>
              </a:rPr>
              <a:t>Progettazione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scheda</a:t>
            </a:r>
            <a:r>
              <a:rPr lang="en-US" dirty="0">
                <a:ea typeface="+mn-lt"/>
                <a:cs typeface="+mn-lt"/>
              </a:rPr>
              <a:t> MIMOSIS proximity </a:t>
            </a:r>
            <a:r>
              <a:rPr lang="en-US" dirty="0" err="1">
                <a:ea typeface="+mn-lt"/>
                <a:cs typeface="+mn-lt"/>
              </a:rPr>
              <a:t>su</a:t>
            </a:r>
            <a:r>
              <a:rPr lang="en-US" dirty="0">
                <a:ea typeface="+mn-lt"/>
                <a:cs typeface="+mn-lt"/>
              </a:rPr>
              <a:t> cui </a:t>
            </a:r>
            <a:r>
              <a:rPr lang="en-US" dirty="0" err="1">
                <a:ea typeface="+mn-lt"/>
                <a:cs typeface="+mn-lt"/>
              </a:rPr>
              <a:t>andranno</a:t>
            </a:r>
            <a:r>
              <a:rPr lang="en-US" dirty="0">
                <a:ea typeface="+mn-lt"/>
                <a:cs typeface="+mn-lt"/>
              </a:rPr>
              <a:t> “</a:t>
            </a:r>
            <a:r>
              <a:rPr lang="en-US" dirty="0" err="1">
                <a:ea typeface="+mn-lt"/>
                <a:cs typeface="+mn-lt"/>
              </a:rPr>
              <a:t>bondati</a:t>
            </a:r>
            <a:r>
              <a:rPr lang="en-US" dirty="0">
                <a:ea typeface="+mn-lt"/>
                <a:cs typeface="+mn-lt"/>
              </a:rPr>
              <a:t>”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sensori</a:t>
            </a:r>
            <a:r>
              <a:rPr lang="en-US" dirty="0">
                <a:ea typeface="+mn-lt"/>
                <a:cs typeface="+mn-lt"/>
              </a:rPr>
              <a:t> MIMOSIS.</a:t>
            </a:r>
          </a:p>
          <a:p>
            <a:pPr marL="514350" indent="-514350">
              <a:buAutoNum type="alphaUcPeriod"/>
            </a:pPr>
            <a:r>
              <a:rPr lang="en-US" dirty="0" err="1">
                <a:ea typeface="+mn-lt"/>
                <a:cs typeface="+mn-lt"/>
              </a:rPr>
              <a:t>Supporto</a:t>
            </a:r>
            <a:r>
              <a:rPr lang="en-US" dirty="0">
                <a:ea typeface="+mn-lt"/>
                <a:cs typeface="+mn-lt"/>
              </a:rPr>
              <a:t> per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test in </a:t>
            </a:r>
            <a:r>
              <a:rPr lang="en-US" dirty="0" err="1">
                <a:ea typeface="+mn-lt"/>
                <a:cs typeface="+mn-lt"/>
              </a:rPr>
              <a:t>laboratorio</a:t>
            </a:r>
            <a:r>
              <a:rPr lang="en-US" dirty="0">
                <a:ea typeface="+mn-lt"/>
                <a:cs typeface="+mn-lt"/>
              </a:rPr>
              <a:t>. 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AE27889-2F93-A186-13B2-85E6D4206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3509361"/>
              </p:ext>
            </p:extLst>
          </p:nvPr>
        </p:nvGraphicFramePr>
        <p:xfrm>
          <a:off x="6510867" y="2833928"/>
          <a:ext cx="5181598" cy="2026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399">
                  <a:extLst>
                    <a:ext uri="{9D8B030D-6E8A-4147-A177-3AD203B41FA5}">
                      <a16:colId xmlns:a16="http://schemas.microsoft.com/office/drawing/2014/main" val="3799877116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827264339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342465701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3455222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err="1"/>
                        <a:t>Richiesta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Tempo </a:t>
                      </a:r>
                      <a:r>
                        <a:rPr lang="en-US" dirty="0" err="1"/>
                        <a:t>Stimato</a:t>
                      </a:r>
                      <a:r>
                        <a:rPr lang="en-US" dirty="0"/>
                        <a:t> (M.U.)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Priorita</a:t>
                      </a:r>
                      <a:r>
                        <a:rPr lang="en-US" dirty="0"/>
                        <a:t>'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Priorita</a:t>
                      </a:r>
                      <a:r>
                        <a:rPr lang="en-US" dirty="0"/>
                        <a:t>' CIF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98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66439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00820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Alta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236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02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Richieste I Semestre 2024</vt:lpstr>
      <vt:lpstr> ATHENA  (Resp. Loc. Giovanni Bencivenni – POC-MISE)</vt:lpstr>
      <vt:lpstr> ATLAS (Resp. Loc.  Mario Antonelli – Gruppo I)</vt:lpstr>
      <vt:lpstr> ATLAS-ITK (Resp. Loc.  Mario Antonelli – Gruppo I)</vt:lpstr>
      <vt:lpstr>BES III (Resp. Loc.  Monica Bertani – Gruppo I)</vt:lpstr>
      <vt:lpstr> COLD  (Resp. Loc.  Claudio Gatti )</vt:lpstr>
      <vt:lpstr> Fisica Sanitaria (Resp. Loc.  Raffaella Donghia )</vt:lpstr>
      <vt:lpstr> FOOT (Resp. Loc.  Eleuterio Spiriti – Gruppo III )</vt:lpstr>
      <vt:lpstr> HP-DMAPS (Resp. Loc.  Eleuterio Spiriti – PRIN 2022 )</vt:lpstr>
      <vt:lpstr> IGNITE (Resp. Loc. Paolo Ciambrone – Gruppo I)</vt:lpstr>
      <vt:lpstr> LHCb (Resp. Loc.  Barbara Sciascia – Gruppo I)</vt:lpstr>
      <vt:lpstr> MoonLIGHT-2 / MPAc (Resp. Loc. Simone Dell'Agnello – Gruppo II)</vt:lpstr>
      <vt:lpstr> NA62 (Resp. Loc.  Matthew Moulson – Gruppo I)</vt:lpstr>
      <vt:lpstr> Padme (Resp. Loc. Paola Gianotti – Gruppo I)</vt:lpstr>
      <vt:lpstr> PEROV1, HYPoSiCX, MICROPEROV2  (Resp. Loc.  Marianna Testa – PRIN1, POC-PNRR2)</vt:lpstr>
      <vt:lpstr> PMU2E (Resp. Loc. Fabio Happacher – Gruppo I)</vt:lpstr>
      <vt:lpstr> RDFCC (Resp. Loc.  Manuela Boscolo – Gruppo I)</vt:lpstr>
      <vt:lpstr> RD_MUCOL (Resp. Loc. Ivano Sarra – Gruppo I)</vt:lpstr>
      <vt:lpstr> RESOLVE (Resp. Loc.  Sultan Dabagov – Gruppo V )</vt:lpstr>
      <vt:lpstr> SHADOWS (requests sub-judice upon approval) (Resp. Loc. Gaia Lanfranchi – Gruppo I)</vt:lpstr>
      <vt:lpstr> SIDDHARTA-2 (Resp. Loc. Catalina Curceanu – Gruppo III)</vt:lpstr>
      <vt:lpstr> STRONG2020-TIIMM (Resp. Loc. Eleuterio Spiriti – Progetto Europeo)</vt:lpstr>
      <vt:lpstr> VIP-2 (Resp. Loc. Catalina Curceanu – Gruppo III)</vt:lpstr>
      <vt:lpstr> Attivita' LNF (Resp. Loc.  Matteo Beretta 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61</cp:revision>
  <dcterms:created xsi:type="dcterms:W3CDTF">2013-07-15T20:26:40Z</dcterms:created>
  <dcterms:modified xsi:type="dcterms:W3CDTF">2023-12-06T18:11:04Z</dcterms:modified>
</cp:coreProperties>
</file>