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F1A25-CF90-45B0-94C5-811B11071E36}" v="282" dt="2023-12-06T13:43:04.083"/>
    <p1510:client id="{2BD4111C-204A-4240-9E27-33041F3EF45A}" v="882" dt="2023-12-01T10:50:19.774"/>
    <p1510:client id="{6A00163E-ACC9-4F58-8230-122BD08ABDAB}" v="95" dt="2023-12-06T13:55:59.963"/>
    <p1510:client id="{772DAF46-189A-4601-BD7D-660B7D85DA7F}" v="442" dt="2023-11-30T10:00:37.420"/>
    <p1510:client id="{9EB8BDE7-77A6-41BA-8205-D64475262961}" v="922" dt="2023-12-01T14:07:02.662"/>
    <p1510:client id="{A785E724-FFDF-4660-AC5B-7A92611E7E1B}" v="863" dt="2023-11-30T11:45:55.289"/>
    <p1510:client id="{C8AAA7BB-6D1D-1229-C762-65B66274BD0A}" v="537" dt="2023-12-06T18:42:30.441"/>
    <p1510:client id="{D1F2D040-8D7A-4AAE-988C-412057DFA59D}" v="6" dt="2023-12-07T09:43:00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eo Mario Beretta" userId="S::beretta@infn.it::f8cac3ad-ec6d-49b7-906d-6bd49897d0a1" providerId="AD" clId="Web-{9EB8BDE7-77A6-41BA-8205-D64475262961}"/>
    <pc:docChg chg="addSld delSld modSld">
      <pc:chgData name="Matteo Mario Beretta" userId="S::beretta@infn.it::f8cac3ad-ec6d-49b7-906d-6bd49897d0a1" providerId="AD" clId="Web-{9EB8BDE7-77A6-41BA-8205-D64475262961}" dt="2023-12-01T14:07:02.662" v="657" actId="20577"/>
      <pc:docMkLst>
        <pc:docMk/>
      </pc:docMkLst>
      <pc:sldChg chg="modSp">
        <pc:chgData name="Matteo Mario Beretta" userId="S::beretta@infn.it::f8cac3ad-ec6d-49b7-906d-6bd49897d0a1" providerId="AD" clId="Web-{9EB8BDE7-77A6-41BA-8205-D64475262961}" dt="2023-12-01T10:52:57.201" v="37" actId="20577"/>
        <pc:sldMkLst>
          <pc:docMk/>
          <pc:sldMk cId="3521173284" sldId="256"/>
        </pc:sldMkLst>
        <pc:spChg chg="mod">
          <ac:chgData name="Matteo Mario Beretta" userId="S::beretta@infn.it::f8cac3ad-ec6d-49b7-906d-6bd49897d0a1" providerId="AD" clId="Web-{9EB8BDE7-77A6-41BA-8205-D64475262961}" dt="2023-12-01T10:52:57.201" v="37" actId="20577"/>
          <ac:spMkLst>
            <pc:docMk/>
            <pc:sldMk cId="3521173284" sldId="256"/>
            <ac:spMk id="2" creationId="{FCF673F0-6E1E-3BE1-C9FF-25D98FAE720E}"/>
          </ac:spMkLst>
        </pc:spChg>
      </pc:sldChg>
      <pc:sldChg chg="addSp delSp modSp new">
        <pc:chgData name="Matteo Mario Beretta" userId="S::beretta@infn.it::f8cac3ad-ec6d-49b7-906d-6bd49897d0a1" providerId="AD" clId="Web-{9EB8BDE7-77A6-41BA-8205-D64475262961}" dt="2023-12-01T14:07:02.662" v="657" actId="20577"/>
        <pc:sldMkLst>
          <pc:docMk/>
          <pc:sldMk cId="1438923808" sldId="257"/>
        </pc:sldMkLst>
        <pc:spChg chg="mod">
          <ac:chgData name="Matteo Mario Beretta" userId="S::beretta@infn.it::f8cac3ad-ec6d-49b7-906d-6bd49897d0a1" providerId="AD" clId="Web-{9EB8BDE7-77A6-41BA-8205-D64475262961}" dt="2023-12-01T14:07:02.662" v="657" actId="20577"/>
          <ac:spMkLst>
            <pc:docMk/>
            <pc:sldMk cId="1438923808" sldId="257"/>
            <ac:spMk id="2" creationId="{F707CFE1-FD0B-582B-B3BC-82DA93CAF648}"/>
          </ac:spMkLst>
        </pc:spChg>
        <pc:spChg chg="mod">
          <ac:chgData name="Matteo Mario Beretta" userId="S::beretta@infn.it::f8cac3ad-ec6d-49b7-906d-6bd49897d0a1" providerId="AD" clId="Web-{9EB8BDE7-77A6-41BA-8205-D64475262961}" dt="2023-12-01T14:01:43.415" v="620" actId="1076"/>
          <ac:spMkLst>
            <pc:docMk/>
            <pc:sldMk cId="1438923808" sldId="257"/>
            <ac:spMk id="3" creationId="{10C36BE1-8D3A-6245-BB3C-8597F3E850B1}"/>
          </ac:spMkLst>
        </pc:spChg>
        <pc:spChg chg="add mod topLvl">
          <ac:chgData name="Matteo Mario Beretta" userId="S::beretta@infn.it::f8cac3ad-ec6d-49b7-906d-6bd49897d0a1" providerId="AD" clId="Web-{9EB8BDE7-77A6-41BA-8205-D64475262961}" dt="2023-12-01T12:51:42.523" v="441"/>
          <ac:spMkLst>
            <pc:docMk/>
            <pc:sldMk cId="1438923808" sldId="257"/>
            <ac:spMk id="4" creationId="{7A5E3041-A743-7753-1CAF-61FA977403F0}"/>
          </ac:spMkLst>
        </pc:spChg>
        <pc:spChg chg="add del mod">
          <ac:chgData name="Matteo Mario Beretta" userId="S::beretta@infn.it::f8cac3ad-ec6d-49b7-906d-6bd49897d0a1" providerId="AD" clId="Web-{9EB8BDE7-77A6-41BA-8205-D64475262961}" dt="2023-12-01T11:15:01.448" v="111"/>
          <ac:spMkLst>
            <pc:docMk/>
            <pc:sldMk cId="1438923808" sldId="257"/>
            <ac:spMk id="5" creationId="{985D3E57-8CA5-90EA-C6A3-3ABA5155C84E}"/>
          </ac:spMkLst>
        </pc:spChg>
        <pc:spChg chg="add mod topLvl">
          <ac:chgData name="Matteo Mario Beretta" userId="S::beretta@infn.it::f8cac3ad-ec6d-49b7-906d-6bd49897d0a1" providerId="AD" clId="Web-{9EB8BDE7-77A6-41BA-8205-D64475262961}" dt="2023-12-01T12:30:02.264" v="212" actId="20577"/>
          <ac:spMkLst>
            <pc:docMk/>
            <pc:sldMk cId="1438923808" sldId="257"/>
            <ac:spMk id="8" creationId="{34248881-D191-7847-FD69-1F414A4D6A89}"/>
          </ac:spMkLst>
        </pc:spChg>
        <pc:spChg chg="add mod topLvl">
          <ac:chgData name="Matteo Mario Beretta" userId="S::beretta@infn.it::f8cac3ad-ec6d-49b7-906d-6bd49897d0a1" providerId="AD" clId="Web-{9EB8BDE7-77A6-41BA-8205-D64475262961}" dt="2023-12-01T12:29:58.529" v="211" actId="20577"/>
          <ac:spMkLst>
            <pc:docMk/>
            <pc:sldMk cId="1438923808" sldId="257"/>
            <ac:spMk id="9" creationId="{51A7DAFD-A823-EF04-40A5-89B739D075E3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33:07.067" v="249"/>
          <ac:spMkLst>
            <pc:docMk/>
            <pc:sldMk cId="1438923808" sldId="257"/>
            <ac:spMk id="11" creationId="{E60F6A9B-145B-F67E-BABB-4D192E7F2B91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33:29.255" v="253" actId="20577"/>
          <ac:spMkLst>
            <pc:docMk/>
            <pc:sldMk cId="1438923808" sldId="257"/>
            <ac:spMk id="13" creationId="{A1351F67-90A9-8EDF-141D-E9F40ED101CE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33:24.348" v="251" actId="20577"/>
          <ac:spMkLst>
            <pc:docMk/>
            <pc:sldMk cId="1438923808" sldId="257"/>
            <ac:spMk id="14" creationId="{0BC71A84-8211-A5CE-1DDA-DF05100A5B48}"/>
          </ac:spMkLst>
        </pc:spChg>
        <pc:spChg chg="add mod">
          <ac:chgData name="Matteo Mario Beretta" userId="S::beretta@infn.it::f8cac3ad-ec6d-49b7-906d-6bd49897d0a1" providerId="AD" clId="Web-{9EB8BDE7-77A6-41BA-8205-D64475262961}" dt="2023-12-01T14:05:42.409" v="648" actId="1076"/>
          <ac:spMkLst>
            <pc:docMk/>
            <pc:sldMk cId="1438923808" sldId="257"/>
            <ac:spMk id="15" creationId="{104F782A-B787-A387-E73B-E3ED1AC46BAD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47:56.063" v="393"/>
          <ac:spMkLst>
            <pc:docMk/>
            <pc:sldMk cId="1438923808" sldId="257"/>
            <ac:spMk id="16" creationId="{0BE35F2C-5F22-4F2B-ACA3-DDC62066AD70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47:37.594" v="389"/>
          <ac:spMkLst>
            <pc:docMk/>
            <pc:sldMk cId="1438923808" sldId="257"/>
            <ac:spMk id="18" creationId="{BD4E1AE5-4D37-A377-1577-4FF88008259F}"/>
          </ac:spMkLst>
        </pc:spChg>
        <pc:spChg chg="add del mod topLvl">
          <ac:chgData name="Matteo Mario Beretta" userId="S::beretta@infn.it::f8cac3ad-ec6d-49b7-906d-6bd49897d0a1" providerId="AD" clId="Web-{9EB8BDE7-77A6-41BA-8205-D64475262961}" dt="2023-12-01T12:47:37.594" v="389"/>
          <ac:spMkLst>
            <pc:docMk/>
            <pc:sldMk cId="1438923808" sldId="257"/>
            <ac:spMk id="19" creationId="{E90F0EDA-BC23-1BBC-B85B-7AF0C1A9AD17}"/>
          </ac:spMkLst>
        </pc:spChg>
        <pc:spChg chg="add mod ord topLvl">
          <ac:chgData name="Matteo Mario Beretta" userId="S::beretta@infn.it::f8cac3ad-ec6d-49b7-906d-6bd49897d0a1" providerId="AD" clId="Web-{9EB8BDE7-77A6-41BA-8205-D64475262961}" dt="2023-12-01T12:48:55.268" v="398" actId="14100"/>
          <ac:spMkLst>
            <pc:docMk/>
            <pc:sldMk cId="1438923808" sldId="257"/>
            <ac:spMk id="21" creationId="{D4A00C33-6EDF-D3F8-1C3C-C6921F967982}"/>
          </ac:spMkLst>
        </pc:spChg>
        <pc:spChg chg="add mod">
          <ac:chgData name="Matteo Mario Beretta" userId="S::beretta@infn.it::f8cac3ad-ec6d-49b7-906d-6bd49897d0a1" providerId="AD" clId="Web-{9EB8BDE7-77A6-41BA-8205-D64475262961}" dt="2023-12-01T14:04:09.343" v="643"/>
          <ac:spMkLst>
            <pc:docMk/>
            <pc:sldMk cId="1438923808" sldId="257"/>
            <ac:spMk id="22" creationId="{A072CDBF-F401-62DF-2EE8-0EDEE9E888B6}"/>
          </ac:spMkLst>
        </pc:spChg>
        <pc:spChg chg="add del">
          <ac:chgData name="Matteo Mario Beretta" userId="S::beretta@infn.it::f8cac3ad-ec6d-49b7-906d-6bd49897d0a1" providerId="AD" clId="Web-{9EB8BDE7-77A6-41BA-8205-D64475262961}" dt="2023-12-01T12:36:59.214" v="301"/>
          <ac:spMkLst>
            <pc:docMk/>
            <pc:sldMk cId="1438923808" sldId="257"/>
            <ac:spMk id="22" creationId="{A2E9086F-9459-85D3-E8EB-C975329B6600}"/>
          </ac:spMkLst>
        </pc:spChg>
        <pc:spChg chg="add mod topLvl">
          <ac:chgData name="Matteo Mario Beretta" userId="S::beretta@infn.it::f8cac3ad-ec6d-49b7-906d-6bd49897d0a1" providerId="AD" clId="Web-{9EB8BDE7-77A6-41BA-8205-D64475262961}" dt="2023-12-01T12:48:23.345" v="397" actId="1076"/>
          <ac:spMkLst>
            <pc:docMk/>
            <pc:sldMk cId="1438923808" sldId="257"/>
            <ac:spMk id="23" creationId="{95112475-95E7-6BDB-63CC-DABB6FBB8C78}"/>
          </ac:spMkLst>
        </pc:spChg>
        <pc:spChg chg="add mod">
          <ac:chgData name="Matteo Mario Beretta" userId="S::beretta@infn.it::f8cac3ad-ec6d-49b7-906d-6bd49897d0a1" providerId="AD" clId="Web-{9EB8BDE7-77A6-41BA-8205-D64475262961}" dt="2023-12-01T14:03:02.809" v="636"/>
          <ac:spMkLst>
            <pc:docMk/>
            <pc:sldMk cId="1438923808" sldId="257"/>
            <ac:spMk id="24" creationId="{3E022F67-AF7C-6549-55B3-09D06203FC06}"/>
          </ac:spMkLst>
        </pc:spChg>
        <pc:spChg chg="mod">
          <ac:chgData name="Matteo Mario Beretta" userId="S::beretta@infn.it::f8cac3ad-ec6d-49b7-906d-6bd49897d0a1" providerId="AD" clId="Web-{9EB8BDE7-77A6-41BA-8205-D64475262961}" dt="2023-12-01T12:49:19.956" v="412" actId="20577"/>
          <ac:spMkLst>
            <pc:docMk/>
            <pc:sldMk cId="1438923808" sldId="257"/>
            <ac:spMk id="31" creationId="{F3F71750-F952-500B-6F9E-21B1D22FF760}"/>
          </ac:spMkLst>
        </pc:spChg>
        <pc:spChg chg="mod">
          <ac:chgData name="Matteo Mario Beretta" userId="S::beretta@infn.it::f8cac3ad-ec6d-49b7-906d-6bd49897d0a1" providerId="AD" clId="Web-{9EB8BDE7-77A6-41BA-8205-D64475262961}" dt="2023-12-01T12:51:24.507" v="440"/>
          <ac:spMkLst>
            <pc:docMk/>
            <pc:sldMk cId="1438923808" sldId="257"/>
            <ac:spMk id="32" creationId="{CA109D94-491A-B26A-F4FB-CF9F763A34E1}"/>
          </ac:spMkLst>
        </pc:spChg>
        <pc:spChg chg="mod">
          <ac:chgData name="Matteo Mario Beretta" userId="S::beretta@infn.it::f8cac3ad-ec6d-49b7-906d-6bd49897d0a1" providerId="AD" clId="Web-{9EB8BDE7-77A6-41BA-8205-D64475262961}" dt="2023-12-01T12:50:44.303" v="434" actId="20577"/>
          <ac:spMkLst>
            <pc:docMk/>
            <pc:sldMk cId="1438923808" sldId="257"/>
            <ac:spMk id="34" creationId="{4F2D7038-A857-B64B-37AF-89E3E6F7DBB0}"/>
          </ac:spMkLst>
        </pc:spChg>
        <pc:spChg chg="mod">
          <ac:chgData name="Matteo Mario Beretta" userId="S::beretta@infn.it::f8cac3ad-ec6d-49b7-906d-6bd49897d0a1" providerId="AD" clId="Web-{9EB8BDE7-77A6-41BA-8205-D64475262961}" dt="2023-12-01T12:52:12.899" v="454" actId="20577"/>
          <ac:spMkLst>
            <pc:docMk/>
            <pc:sldMk cId="1438923808" sldId="257"/>
            <ac:spMk id="35" creationId="{6E8F5D9C-21B7-1DE0-6584-395BB64AB48A}"/>
          </ac:spMkLst>
        </pc:spChg>
        <pc:spChg chg="mod">
          <ac:chgData name="Matteo Mario Beretta" userId="S::beretta@infn.it::f8cac3ad-ec6d-49b7-906d-6bd49897d0a1" providerId="AD" clId="Web-{9EB8BDE7-77A6-41BA-8205-D64475262961}" dt="2023-12-01T12:51:14.632" v="438"/>
          <ac:spMkLst>
            <pc:docMk/>
            <pc:sldMk cId="1438923808" sldId="257"/>
            <ac:spMk id="36" creationId="{FEC2C74B-FD06-0BCA-37BE-73DBCC3AB71C}"/>
          </ac:spMkLst>
        </pc:spChg>
        <pc:spChg chg="mod">
          <ac:chgData name="Matteo Mario Beretta" userId="S::beretta@infn.it::f8cac3ad-ec6d-49b7-906d-6bd49897d0a1" providerId="AD" clId="Web-{9EB8BDE7-77A6-41BA-8205-D64475262961}" dt="2023-12-01T12:49:35.363" v="423" actId="20577"/>
          <ac:spMkLst>
            <pc:docMk/>
            <pc:sldMk cId="1438923808" sldId="257"/>
            <ac:spMk id="38" creationId="{D1B69F18-1536-ABFD-6008-DF0E3911B79F}"/>
          </ac:spMkLst>
        </pc:spChg>
        <pc:spChg chg="add mod">
          <ac:chgData name="Matteo Mario Beretta" userId="S::beretta@infn.it::f8cac3ad-ec6d-49b7-906d-6bd49897d0a1" providerId="AD" clId="Web-{9EB8BDE7-77A6-41BA-8205-D64475262961}" dt="2023-12-01T14:05:18.361" v="646" actId="14100"/>
          <ac:spMkLst>
            <pc:docMk/>
            <pc:sldMk cId="1438923808" sldId="257"/>
            <ac:spMk id="40" creationId="{88238F16-7425-E316-3CBC-188DB28C9D1C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55:48.906" v="542" actId="14100"/>
          <ac:spMkLst>
            <pc:docMk/>
            <pc:sldMk cId="1438923808" sldId="257"/>
            <ac:spMk id="41" creationId="{435A8846-BA74-D3BD-7DB1-CB39621AE929}"/>
          </ac:spMkLst>
        </pc:spChg>
        <pc:spChg chg="mod topLvl">
          <ac:chgData name="Matteo Mario Beretta" userId="S::beretta@infn.it::f8cac3ad-ec6d-49b7-906d-6bd49897d0a1" providerId="AD" clId="Web-{9EB8BDE7-77A6-41BA-8205-D64475262961}" dt="2023-12-01T12:55:40.453" v="541" actId="1076"/>
          <ac:spMkLst>
            <pc:docMk/>
            <pc:sldMk cId="1438923808" sldId="257"/>
            <ac:spMk id="44" creationId="{4719A228-63B9-CFF1-DDA3-E5A4F6DBF723}"/>
          </ac:spMkLst>
        </pc:spChg>
        <pc:spChg chg="mod">
          <ac:chgData name="Matteo Mario Beretta" userId="S::beretta@infn.it::f8cac3ad-ec6d-49b7-906d-6bd49897d0a1" providerId="AD" clId="Web-{9EB8BDE7-77A6-41BA-8205-D64475262961}" dt="2023-12-01T12:57:30.503" v="550"/>
          <ac:spMkLst>
            <pc:docMk/>
            <pc:sldMk cId="1438923808" sldId="257"/>
            <ac:spMk id="45" creationId="{83970F2C-EFAC-75DF-B7D0-69118635ED4E}"/>
          </ac:spMkLst>
        </pc:spChg>
        <pc:spChg chg="mod">
          <ac:chgData name="Matteo Mario Beretta" userId="S::beretta@infn.it::f8cac3ad-ec6d-49b7-906d-6bd49897d0a1" providerId="AD" clId="Web-{9EB8BDE7-77A6-41BA-8205-D64475262961}" dt="2023-12-01T12:53:55.980" v="516" actId="20577"/>
          <ac:spMkLst>
            <pc:docMk/>
            <pc:sldMk cId="1438923808" sldId="257"/>
            <ac:spMk id="47" creationId="{A84B4C75-789C-3BB5-1324-8F46B5292C69}"/>
          </ac:spMkLst>
        </pc:spChg>
        <pc:spChg chg="mod">
          <ac:chgData name="Matteo Mario Beretta" userId="S::beretta@infn.it::f8cac3ad-ec6d-49b7-906d-6bd49897d0a1" providerId="AD" clId="Web-{9EB8BDE7-77A6-41BA-8205-D64475262961}" dt="2023-12-01T12:53:45.449" v="503" actId="20577"/>
          <ac:spMkLst>
            <pc:docMk/>
            <pc:sldMk cId="1438923808" sldId="257"/>
            <ac:spMk id="48" creationId="{659DEBB0-A8CF-7CE0-3A5C-7ED223000682}"/>
          </ac:spMkLst>
        </pc:spChg>
        <pc:spChg chg="mod">
          <ac:chgData name="Matteo Mario Beretta" userId="S::beretta@infn.it::f8cac3ad-ec6d-49b7-906d-6bd49897d0a1" providerId="AD" clId="Web-{9EB8BDE7-77A6-41BA-8205-D64475262961}" dt="2023-12-01T12:57:17.690" v="548"/>
          <ac:spMkLst>
            <pc:docMk/>
            <pc:sldMk cId="1438923808" sldId="257"/>
            <ac:spMk id="49" creationId="{5FD418C6-DCFC-D662-820A-1C43142CDE6B}"/>
          </ac:spMkLst>
        </pc:spChg>
        <pc:spChg chg="mod">
          <ac:chgData name="Matteo Mario Beretta" userId="S::beretta@infn.it::f8cac3ad-ec6d-49b7-906d-6bd49897d0a1" providerId="AD" clId="Web-{9EB8BDE7-77A6-41BA-8205-D64475262961}" dt="2023-12-01T12:53:19.495" v="484" actId="20577"/>
          <ac:spMkLst>
            <pc:docMk/>
            <pc:sldMk cId="1438923808" sldId="257"/>
            <ac:spMk id="51" creationId="{AC8309AB-1F4C-6A67-A283-AF08CC16B87B}"/>
          </ac:spMkLst>
        </pc:spChg>
        <pc:spChg chg="mod">
          <ac:chgData name="Matteo Mario Beretta" userId="S::beretta@infn.it::f8cac3ad-ec6d-49b7-906d-6bd49897d0a1" providerId="AD" clId="Web-{9EB8BDE7-77A6-41BA-8205-D64475262961}" dt="2023-12-01T12:57:40.175" v="552"/>
          <ac:spMkLst>
            <pc:docMk/>
            <pc:sldMk cId="1438923808" sldId="257"/>
            <ac:spMk id="54" creationId="{4957C927-19D2-B469-0E79-0A06CFFDDD39}"/>
          </ac:spMkLst>
        </pc:spChg>
        <pc:spChg chg="mod">
          <ac:chgData name="Matteo Mario Beretta" userId="S::beretta@infn.it::f8cac3ad-ec6d-49b7-906d-6bd49897d0a1" providerId="AD" clId="Web-{9EB8BDE7-77A6-41BA-8205-D64475262961}" dt="2023-12-01T12:59:30.022" v="592" actId="20577"/>
          <ac:spMkLst>
            <pc:docMk/>
            <pc:sldMk cId="1438923808" sldId="257"/>
            <ac:spMk id="56" creationId="{2B00F845-3719-BFF1-472C-3035DCD015A0}"/>
          </ac:spMkLst>
        </pc:spChg>
        <pc:spChg chg="mod">
          <ac:chgData name="Matteo Mario Beretta" userId="S::beretta@infn.it::f8cac3ad-ec6d-49b7-906d-6bd49897d0a1" providerId="AD" clId="Web-{9EB8BDE7-77A6-41BA-8205-D64475262961}" dt="2023-12-01T12:55:00.154" v="539" actId="20577"/>
          <ac:spMkLst>
            <pc:docMk/>
            <pc:sldMk cId="1438923808" sldId="257"/>
            <ac:spMk id="57" creationId="{C53FE182-EE28-CF34-A0A4-9B0A2CF25FF1}"/>
          </ac:spMkLst>
        </pc:spChg>
        <pc:spChg chg="add mod">
          <ac:chgData name="Matteo Mario Beretta" userId="S::beretta@infn.it::f8cac3ad-ec6d-49b7-906d-6bd49897d0a1" providerId="AD" clId="Web-{9EB8BDE7-77A6-41BA-8205-D64475262961}" dt="2023-12-01T14:04:37.156" v="645" actId="14100"/>
          <ac:spMkLst>
            <pc:docMk/>
            <pc:sldMk cId="1438923808" sldId="257"/>
            <ac:spMk id="61" creationId="{262AFB8B-E27F-77D0-EB55-0D58773E1C07}"/>
          </ac:spMkLst>
        </pc:spChg>
        <pc:spChg chg="mod">
          <ac:chgData name="Matteo Mario Beretta" userId="S::beretta@infn.it::f8cac3ad-ec6d-49b7-906d-6bd49897d0a1" providerId="AD" clId="Web-{9EB8BDE7-77A6-41BA-8205-D64475262961}" dt="2023-12-01T12:58:31.848" v="556" actId="20577"/>
          <ac:spMkLst>
            <pc:docMk/>
            <pc:sldMk cId="1438923808" sldId="257"/>
            <ac:spMk id="62" creationId="{5597C374-497D-B2C0-4B52-C20A1B32047D}"/>
          </ac:spMkLst>
        </pc:spChg>
        <pc:spChg chg="add mod">
          <ac:chgData name="Matteo Mario Beretta" userId="S::beretta@infn.it::f8cac3ad-ec6d-49b7-906d-6bd49897d0a1" providerId="AD" clId="Web-{9EB8BDE7-77A6-41BA-8205-D64475262961}" dt="2023-12-01T14:06:26.395" v="652" actId="14100"/>
          <ac:spMkLst>
            <pc:docMk/>
            <pc:sldMk cId="1438923808" sldId="257"/>
            <ac:spMk id="63" creationId="{1CDC7686-9492-9FAA-7A36-52C9DAB1214C}"/>
          </ac:spMkLst>
        </pc:spChg>
        <pc:spChg chg="del">
          <ac:chgData name="Matteo Mario Beretta" userId="S::beretta@infn.it::f8cac3ad-ec6d-49b7-906d-6bd49897d0a1" providerId="AD" clId="Web-{9EB8BDE7-77A6-41BA-8205-D64475262961}" dt="2023-12-01T12:58:35.677" v="557"/>
          <ac:spMkLst>
            <pc:docMk/>
            <pc:sldMk cId="1438923808" sldId="257"/>
            <ac:spMk id="63" creationId="{5E05C34A-2E45-070C-9D68-740DF60DB580}"/>
          </ac:spMkLst>
        </pc:spChg>
        <pc:spChg chg="del">
          <ac:chgData name="Matteo Mario Beretta" userId="S::beretta@infn.it::f8cac3ad-ec6d-49b7-906d-6bd49897d0a1" providerId="AD" clId="Web-{9EB8BDE7-77A6-41BA-8205-D64475262961}" dt="2023-12-01T12:58:46.161" v="560"/>
          <ac:spMkLst>
            <pc:docMk/>
            <pc:sldMk cId="1438923808" sldId="257"/>
            <ac:spMk id="65" creationId="{A7B84FB9-28C2-B84F-B4D7-7B1D005CCE85}"/>
          </ac:spMkLst>
        </pc:spChg>
        <pc:spChg chg="del mod">
          <ac:chgData name="Matteo Mario Beretta" userId="S::beretta@infn.it::f8cac3ad-ec6d-49b7-906d-6bd49897d0a1" providerId="AD" clId="Web-{9EB8BDE7-77A6-41BA-8205-D64475262961}" dt="2023-12-01T12:58:44.021" v="559"/>
          <ac:spMkLst>
            <pc:docMk/>
            <pc:sldMk cId="1438923808" sldId="257"/>
            <ac:spMk id="66" creationId="{4F544A89-DD35-086D-0751-DB6711AF9B11}"/>
          </ac:spMkLst>
        </pc:spChg>
        <pc:spChg chg="mod">
          <ac:chgData name="Matteo Mario Beretta" userId="S::beretta@infn.it::f8cac3ad-ec6d-49b7-906d-6bd49897d0a1" providerId="AD" clId="Web-{9EB8BDE7-77A6-41BA-8205-D64475262961}" dt="2023-12-01T13:00:18.117" v="596"/>
          <ac:spMkLst>
            <pc:docMk/>
            <pc:sldMk cId="1438923808" sldId="257"/>
            <ac:spMk id="67" creationId="{28057E07-B8CD-E9A5-0602-5B15969E06C6}"/>
          </ac:spMkLst>
        </pc:spChg>
        <pc:spChg chg="mod">
          <ac:chgData name="Matteo Mario Beretta" userId="S::beretta@infn.it::f8cac3ad-ec6d-49b7-906d-6bd49897d0a1" providerId="AD" clId="Web-{9EB8BDE7-77A6-41BA-8205-D64475262961}" dt="2023-12-01T12:59:23.209" v="588" actId="20577"/>
          <ac:spMkLst>
            <pc:docMk/>
            <pc:sldMk cId="1438923808" sldId="257"/>
            <ac:spMk id="69" creationId="{B5C91682-A233-057F-7F87-0BB432235AB9}"/>
          </ac:spMkLst>
        </pc:spChg>
        <pc:spChg chg="mod">
          <ac:chgData name="Matteo Mario Beretta" userId="S::beretta@infn.it::f8cac3ad-ec6d-49b7-906d-6bd49897d0a1" providerId="AD" clId="Web-{9EB8BDE7-77A6-41BA-8205-D64475262961}" dt="2023-12-01T12:59:02.803" v="574" actId="20577"/>
          <ac:spMkLst>
            <pc:docMk/>
            <pc:sldMk cId="1438923808" sldId="257"/>
            <ac:spMk id="70" creationId="{4CA5047B-2C63-CDBB-D734-7883521B1C09}"/>
          </ac:spMkLst>
        </pc:spChg>
        <pc:grpChg chg="add mod">
          <ac:chgData name="Matteo Mario Beretta" userId="S::beretta@infn.it::f8cac3ad-ec6d-49b7-906d-6bd49897d0a1" providerId="AD" clId="Web-{9EB8BDE7-77A6-41BA-8205-D64475262961}" dt="2023-12-01T14:01:39.415" v="619" actId="1076"/>
          <ac:grpSpMkLst>
            <pc:docMk/>
            <pc:sldMk cId="1438923808" sldId="257"/>
            <ac:grpSpMk id="5" creationId="{4FE29002-F978-9F99-61A4-6AF9B4248B82}"/>
          </ac:grpSpMkLst>
        </pc:grpChg>
        <pc:grpChg chg="add del mod">
          <ac:chgData name="Matteo Mario Beretta" userId="S::beretta@infn.it::f8cac3ad-ec6d-49b7-906d-6bd49897d0a1" providerId="AD" clId="Web-{9EB8BDE7-77A6-41BA-8205-D64475262961}" dt="2023-12-01T12:32:47.082" v="247"/>
          <ac:grpSpMkLst>
            <pc:docMk/>
            <pc:sldMk cId="1438923808" sldId="257"/>
            <ac:grpSpMk id="7" creationId="{65FCCAAA-BC10-19C9-C620-875BEB64C6A0}"/>
          </ac:grpSpMkLst>
        </pc:grpChg>
        <pc:grpChg chg="add del mod">
          <ac:chgData name="Matteo Mario Beretta" userId="S::beretta@infn.it::f8cac3ad-ec6d-49b7-906d-6bd49897d0a1" providerId="AD" clId="Web-{9EB8BDE7-77A6-41BA-8205-D64475262961}" dt="2023-12-01T12:27:26.665" v="201"/>
          <ac:grpSpMkLst>
            <pc:docMk/>
            <pc:sldMk cId="1438923808" sldId="257"/>
            <ac:grpSpMk id="10" creationId="{0FCDDAF3-2891-B229-80CB-3F791565C056}"/>
          </ac:grpSpMkLst>
        </pc:grpChg>
        <pc:grpChg chg="add del mod topLvl">
          <ac:chgData name="Matteo Mario Beretta" userId="S::beretta@infn.it::f8cac3ad-ec6d-49b7-906d-6bd49897d0a1" providerId="AD" clId="Web-{9EB8BDE7-77A6-41BA-8205-D64475262961}" dt="2023-12-01T12:47:37.594" v="389"/>
          <ac:grpSpMkLst>
            <pc:docMk/>
            <pc:sldMk cId="1438923808" sldId="257"/>
            <ac:grpSpMk id="15" creationId="{6525D4C2-77B1-C492-B085-54A5D131550E}"/>
          </ac:grpSpMkLst>
        </pc:grpChg>
        <pc:grpChg chg="add mod topLvl">
          <ac:chgData name="Matteo Mario Beretta" userId="S::beretta@infn.it::f8cac3ad-ec6d-49b7-906d-6bd49897d0a1" providerId="AD" clId="Web-{9EB8BDE7-77A6-41BA-8205-D64475262961}" dt="2023-12-01T12:48:23.314" v="395" actId="1076"/>
          <ac:grpSpMkLst>
            <pc:docMk/>
            <pc:sldMk cId="1438923808" sldId="257"/>
            <ac:grpSpMk id="20" creationId="{379FB8E1-8094-C358-A5BE-9629EB012586}"/>
          </ac:grpSpMkLst>
        </pc:grpChg>
        <pc:grpChg chg="add del mod">
          <ac:chgData name="Matteo Mario Beretta" userId="S::beretta@infn.it::f8cac3ad-ec6d-49b7-906d-6bd49897d0a1" providerId="AD" clId="Web-{9EB8BDE7-77A6-41BA-8205-D64475262961}" dt="2023-12-01T12:47:19.546" v="386"/>
          <ac:grpSpMkLst>
            <pc:docMk/>
            <pc:sldMk cId="1438923808" sldId="257"/>
            <ac:grpSpMk id="24" creationId="{0E5DEB3F-5B4C-CB16-E267-86E6901D9C66}"/>
          </ac:grpSpMkLst>
        </pc:grpChg>
        <pc:grpChg chg="add mod">
          <ac:chgData name="Matteo Mario Beretta" userId="S::beretta@infn.it::f8cac3ad-ec6d-49b7-906d-6bd49897d0a1" providerId="AD" clId="Web-{9EB8BDE7-77A6-41BA-8205-D64475262961}" dt="2023-12-01T12:48:23.329" v="396" actId="1076"/>
          <ac:grpSpMkLst>
            <pc:docMk/>
            <pc:sldMk cId="1438923808" sldId="257"/>
            <ac:grpSpMk id="25" creationId="{97651C3B-BA77-85D9-F3E0-1D8827C62979}"/>
          </ac:grpSpMkLst>
        </pc:grpChg>
        <pc:grpChg chg="add">
          <ac:chgData name="Matteo Mario Beretta" userId="S::beretta@infn.it::f8cac3ad-ec6d-49b7-906d-6bd49897d0a1" providerId="AD" clId="Web-{9EB8BDE7-77A6-41BA-8205-D64475262961}" dt="2023-12-01T12:49:00.503" v="399"/>
          <ac:grpSpMkLst>
            <pc:docMk/>
            <pc:sldMk cId="1438923808" sldId="257"/>
            <ac:grpSpMk id="26" creationId="{7C835FA6-8899-B481-5413-CA324FF58149}"/>
          </ac:grpSpMkLst>
        </pc:grpChg>
        <pc:grpChg chg="add mod">
          <ac:chgData name="Matteo Mario Beretta" userId="S::beretta@infn.it::f8cac3ad-ec6d-49b7-906d-6bd49897d0a1" providerId="AD" clId="Web-{9EB8BDE7-77A6-41BA-8205-D64475262961}" dt="2023-12-01T12:59:42.851" v="593" actId="1076"/>
          <ac:grpSpMkLst>
            <pc:docMk/>
            <pc:sldMk cId="1438923808" sldId="257"/>
            <ac:grpSpMk id="27" creationId="{CF85A5F4-7D19-1B0E-401D-6784087168F8}"/>
          </ac:grpSpMkLst>
        </pc:grpChg>
        <pc:grpChg chg="add del mod">
          <ac:chgData name="Matteo Mario Beretta" userId="S::beretta@infn.it::f8cac3ad-ec6d-49b7-906d-6bd49897d0a1" providerId="AD" clId="Web-{9EB8BDE7-77A6-41BA-8205-D64475262961}" dt="2023-12-01T12:54:07.168" v="518"/>
          <ac:grpSpMkLst>
            <pc:docMk/>
            <pc:sldMk cId="1438923808" sldId="257"/>
            <ac:grpSpMk id="40" creationId="{CD081707-90C3-FA67-E776-9E4F2C7B8EC7}"/>
          </ac:grpSpMkLst>
        </pc:grpChg>
        <pc:grpChg chg="topLvl">
          <ac:chgData name="Matteo Mario Beretta" userId="S::beretta@infn.it::f8cac3ad-ec6d-49b7-906d-6bd49897d0a1" providerId="AD" clId="Web-{9EB8BDE7-77A6-41BA-8205-D64475262961}" dt="2023-12-01T12:54:07.168" v="518"/>
          <ac:grpSpMkLst>
            <pc:docMk/>
            <pc:sldMk cId="1438923808" sldId="257"/>
            <ac:grpSpMk id="42" creationId="{F8EF5161-DBA5-1550-D21D-5D643FA93E9F}"/>
          </ac:grpSpMkLst>
        </pc:grpChg>
        <pc:grpChg chg="topLvl">
          <ac:chgData name="Matteo Mario Beretta" userId="S::beretta@infn.it::f8cac3ad-ec6d-49b7-906d-6bd49897d0a1" providerId="AD" clId="Web-{9EB8BDE7-77A6-41BA-8205-D64475262961}" dt="2023-12-01T12:54:07.168" v="518"/>
          <ac:grpSpMkLst>
            <pc:docMk/>
            <pc:sldMk cId="1438923808" sldId="257"/>
            <ac:grpSpMk id="43" creationId="{3EB62D1A-2C95-24FC-1AA6-66ACD351B4A6}"/>
          </ac:grpSpMkLst>
        </pc:grpChg>
        <pc:grpChg chg="add mod">
          <ac:chgData name="Matteo Mario Beretta" userId="S::beretta@infn.it::f8cac3ad-ec6d-49b7-906d-6bd49897d0a1" providerId="AD" clId="Web-{9EB8BDE7-77A6-41BA-8205-D64475262961}" dt="2023-12-01T12:54:40.513" v="527" actId="1076"/>
          <ac:grpSpMkLst>
            <pc:docMk/>
            <pc:sldMk cId="1438923808" sldId="257"/>
            <ac:grpSpMk id="53" creationId="{7BD6FC75-F56C-7588-C736-E468C03E73AF}"/>
          </ac:grpSpMkLst>
        </pc:grpChg>
        <pc:grpChg chg="add mod">
          <ac:chgData name="Matteo Mario Beretta" userId="S::beretta@infn.it::f8cac3ad-ec6d-49b7-906d-6bd49897d0a1" providerId="AD" clId="Web-{9EB8BDE7-77A6-41BA-8205-D64475262961}" dt="2023-12-01T13:55:39.745" v="599" actId="14100"/>
          <ac:grpSpMkLst>
            <pc:docMk/>
            <pc:sldMk cId="1438923808" sldId="257"/>
            <ac:grpSpMk id="58" creationId="{F36746BC-213C-96F4-DE81-2805E8F184D6}"/>
          </ac:grpSpMkLst>
        </pc:grpChg>
        <pc:grpChg chg="del">
          <ac:chgData name="Matteo Mario Beretta" userId="S::beretta@infn.it::f8cac3ad-ec6d-49b7-906d-6bd49897d0a1" providerId="AD" clId="Web-{9EB8BDE7-77A6-41BA-8205-D64475262961}" dt="2023-12-01T12:58:46.161" v="560"/>
          <ac:grpSpMkLst>
            <pc:docMk/>
            <pc:sldMk cId="1438923808" sldId="257"/>
            <ac:grpSpMk id="61" creationId="{ADB22078-4D7F-E415-6239-6727BE190AFC}"/>
          </ac:grpSpMkLst>
        </pc:grpChg>
        <pc:picChg chg="add mod topLvl">
          <ac:chgData name="Matteo Mario Beretta" userId="S::beretta@infn.it::f8cac3ad-ec6d-49b7-906d-6bd49897d0a1" providerId="AD" clId="Web-{9EB8BDE7-77A6-41BA-8205-D64475262961}" dt="2023-12-01T12:30:46.672" v="219"/>
          <ac:picMkLst>
            <pc:docMk/>
            <pc:sldMk cId="1438923808" sldId="257"/>
            <ac:picMk id="6" creationId="{B3C919A1-C8A8-5C52-C291-355F62CD6FF8}"/>
          </ac:picMkLst>
        </pc:picChg>
        <pc:picChg chg="add del mod">
          <ac:chgData name="Matteo Mario Beretta" userId="S::beretta@infn.it::f8cac3ad-ec6d-49b7-906d-6bd49897d0a1" providerId="AD" clId="Web-{9EB8BDE7-77A6-41BA-8205-D64475262961}" dt="2023-12-01T11:22:14.887" v="116"/>
          <ac:picMkLst>
            <pc:docMk/>
            <pc:sldMk cId="1438923808" sldId="257"/>
            <ac:picMk id="7" creationId="{A8B287FF-39C2-229C-65F3-F0AD0B15D3C4}"/>
          </ac:picMkLst>
        </pc:picChg>
        <pc:picChg chg="topLvl">
          <ac:chgData name="Matteo Mario Beretta" userId="S::beretta@infn.it::f8cac3ad-ec6d-49b7-906d-6bd49897d0a1" providerId="AD" clId="Web-{9EB8BDE7-77A6-41BA-8205-D64475262961}" dt="2023-12-01T12:32:47.082" v="247"/>
          <ac:picMkLst>
            <pc:docMk/>
            <pc:sldMk cId="1438923808" sldId="257"/>
            <ac:picMk id="12" creationId="{331473EF-C408-69AF-11BF-7C2A0892F813}"/>
          </ac:picMkLst>
        </pc:picChg>
        <pc:picChg chg="mod topLvl">
          <ac:chgData name="Matteo Mario Beretta" userId="S::beretta@infn.it::f8cac3ad-ec6d-49b7-906d-6bd49897d0a1" providerId="AD" clId="Web-{9EB8BDE7-77A6-41BA-8205-D64475262961}" dt="2023-12-01T12:47:37.594" v="389"/>
          <ac:picMkLst>
            <pc:docMk/>
            <pc:sldMk cId="1438923808" sldId="257"/>
            <ac:picMk id="17" creationId="{E9B6C2A5-9F31-BEED-E2FB-84CC2AFD72EE}"/>
          </ac:picMkLst>
        </pc:picChg>
        <pc:picChg chg="del">
          <ac:chgData name="Matteo Mario Beretta" userId="S::beretta@infn.it::f8cac3ad-ec6d-49b7-906d-6bd49897d0a1" providerId="AD" clId="Web-{9EB8BDE7-77A6-41BA-8205-D64475262961}" dt="2023-12-01T12:58:47.990" v="561"/>
          <ac:picMkLst>
            <pc:docMk/>
            <pc:sldMk cId="1438923808" sldId="257"/>
            <ac:picMk id="64" creationId="{BA139915-B640-6A43-BEFE-81D40BA9F0A9}"/>
          </ac:picMkLst>
        </pc:picChg>
        <pc:cxnChg chg="add del mod">
          <ac:chgData name="Matteo Mario Beretta" userId="S::beretta@infn.it::f8cac3ad-ec6d-49b7-906d-6bd49897d0a1" providerId="AD" clId="Web-{9EB8BDE7-77A6-41BA-8205-D64475262961}" dt="2023-12-01T13:59:37.176" v="602"/>
          <ac:cxnSpMkLst>
            <pc:docMk/>
            <pc:sldMk cId="1438923808" sldId="257"/>
            <ac:cxnSpMk id="7" creationId="{982AD55B-AF70-002A-E174-847EC8E6D18D}"/>
          </ac:cxnSpMkLst>
        </pc:cxnChg>
        <pc:cxnChg chg="add del mod">
          <ac:chgData name="Matteo Mario Beretta" userId="S::beretta@infn.it::f8cac3ad-ec6d-49b7-906d-6bd49897d0a1" providerId="AD" clId="Web-{9EB8BDE7-77A6-41BA-8205-D64475262961}" dt="2023-12-01T14:00:21.709" v="608"/>
          <ac:cxnSpMkLst>
            <pc:docMk/>
            <pc:sldMk cId="1438923808" sldId="257"/>
            <ac:cxnSpMk id="10" creationId="{F56CF51D-4622-BA21-9544-9ABF8713407F}"/>
          </ac:cxnSpMkLst>
        </pc:cxnChg>
      </pc:sldChg>
      <pc:sldChg chg="del">
        <pc:chgData name="Matteo Mario Beretta" userId="S::beretta@infn.it::f8cac3ad-ec6d-49b7-906d-6bd49897d0a1" providerId="AD" clId="Web-{9EB8BDE7-77A6-41BA-8205-D64475262961}" dt="2023-12-01T10:52:41.420" v="9"/>
        <pc:sldMkLst>
          <pc:docMk/>
          <pc:sldMk cId="3552880933" sldId="257"/>
        </pc:sldMkLst>
      </pc:sldChg>
      <pc:sldChg chg="add del replId">
        <pc:chgData name="Matteo Mario Beretta" userId="S::beretta@infn.it::f8cac3ad-ec6d-49b7-906d-6bd49897d0a1" providerId="AD" clId="Web-{9EB8BDE7-77A6-41BA-8205-D64475262961}" dt="2023-12-01T14:01:19.383" v="614"/>
        <pc:sldMkLst>
          <pc:docMk/>
          <pc:sldMk cId="3227354738" sldId="258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7"/>
        <pc:sldMkLst>
          <pc:docMk/>
          <pc:sldMk cId="4094091187" sldId="258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5"/>
        <pc:sldMkLst>
          <pc:docMk/>
          <pc:sldMk cId="1594798561" sldId="259"/>
        </pc:sldMkLst>
      </pc:sldChg>
      <pc:sldChg chg="del">
        <pc:chgData name="Matteo Mario Beretta" userId="S::beretta@infn.it::f8cac3ad-ec6d-49b7-906d-6bd49897d0a1" providerId="AD" clId="Web-{9EB8BDE7-77A6-41BA-8205-D64475262961}" dt="2023-12-01T10:52:41.404" v="2"/>
        <pc:sldMkLst>
          <pc:docMk/>
          <pc:sldMk cId="545666208" sldId="260"/>
        </pc:sldMkLst>
      </pc:sldChg>
      <pc:sldChg chg="del">
        <pc:chgData name="Matteo Mario Beretta" userId="S::beretta@infn.it::f8cac3ad-ec6d-49b7-906d-6bd49897d0a1" providerId="AD" clId="Web-{9EB8BDE7-77A6-41BA-8205-D64475262961}" dt="2023-12-01T10:52:41.404" v="1"/>
        <pc:sldMkLst>
          <pc:docMk/>
          <pc:sldMk cId="264214646" sldId="261"/>
        </pc:sldMkLst>
      </pc:sldChg>
      <pc:sldChg chg="del">
        <pc:chgData name="Matteo Mario Beretta" userId="S::beretta@infn.it::f8cac3ad-ec6d-49b7-906d-6bd49897d0a1" providerId="AD" clId="Web-{9EB8BDE7-77A6-41BA-8205-D64475262961}" dt="2023-12-01T10:52:41.435" v="13"/>
        <pc:sldMkLst>
          <pc:docMk/>
          <pc:sldMk cId="1061016498" sldId="262"/>
        </pc:sldMkLst>
      </pc:sldChg>
      <pc:sldChg chg="del">
        <pc:chgData name="Matteo Mario Beretta" userId="S::beretta@infn.it::f8cac3ad-ec6d-49b7-906d-6bd49897d0a1" providerId="AD" clId="Web-{9EB8BDE7-77A6-41BA-8205-D64475262961}" dt="2023-12-01T10:52:41.404" v="3"/>
        <pc:sldMkLst>
          <pc:docMk/>
          <pc:sldMk cId="422617203" sldId="263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11"/>
        <pc:sldMkLst>
          <pc:docMk/>
          <pc:sldMk cId="2728174575" sldId="264"/>
        </pc:sldMkLst>
      </pc:sldChg>
      <pc:sldChg chg="del">
        <pc:chgData name="Matteo Mario Beretta" userId="S::beretta@infn.it::f8cac3ad-ec6d-49b7-906d-6bd49897d0a1" providerId="AD" clId="Web-{9EB8BDE7-77A6-41BA-8205-D64475262961}" dt="2023-12-01T10:52:41.435" v="18"/>
        <pc:sldMkLst>
          <pc:docMk/>
          <pc:sldMk cId="1524927168" sldId="265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6"/>
        <pc:sldMkLst>
          <pc:docMk/>
          <pc:sldMk cId="1108071709" sldId="266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12"/>
        <pc:sldMkLst>
          <pc:docMk/>
          <pc:sldMk cId="254672624" sldId="267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10"/>
        <pc:sldMkLst>
          <pc:docMk/>
          <pc:sldMk cId="3071890649" sldId="268"/>
        </pc:sldMkLst>
      </pc:sldChg>
      <pc:sldChg chg="del">
        <pc:chgData name="Matteo Mario Beretta" userId="S::beretta@infn.it::f8cac3ad-ec6d-49b7-906d-6bd49897d0a1" providerId="AD" clId="Web-{9EB8BDE7-77A6-41BA-8205-D64475262961}" dt="2023-12-01T10:52:41.435" v="16"/>
        <pc:sldMkLst>
          <pc:docMk/>
          <pc:sldMk cId="762944629" sldId="269"/>
        </pc:sldMkLst>
      </pc:sldChg>
      <pc:sldChg chg="del">
        <pc:chgData name="Matteo Mario Beretta" userId="S::beretta@infn.it::f8cac3ad-ec6d-49b7-906d-6bd49897d0a1" providerId="AD" clId="Web-{9EB8BDE7-77A6-41BA-8205-D64475262961}" dt="2023-12-01T10:52:41.435" v="17"/>
        <pc:sldMkLst>
          <pc:docMk/>
          <pc:sldMk cId="3312236629" sldId="270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8"/>
        <pc:sldMkLst>
          <pc:docMk/>
          <pc:sldMk cId="210502788" sldId="271"/>
        </pc:sldMkLst>
      </pc:sldChg>
      <pc:sldChg chg="del">
        <pc:chgData name="Matteo Mario Beretta" userId="S::beretta@infn.it::f8cac3ad-ec6d-49b7-906d-6bd49897d0a1" providerId="AD" clId="Web-{9EB8BDE7-77A6-41BA-8205-D64475262961}" dt="2023-12-01T10:52:41.435" v="15"/>
        <pc:sldMkLst>
          <pc:docMk/>
          <pc:sldMk cId="2778775224" sldId="272"/>
        </pc:sldMkLst>
      </pc:sldChg>
      <pc:sldChg chg="del">
        <pc:chgData name="Matteo Mario Beretta" userId="S::beretta@infn.it::f8cac3ad-ec6d-49b7-906d-6bd49897d0a1" providerId="AD" clId="Web-{9EB8BDE7-77A6-41BA-8205-D64475262961}" dt="2023-12-01T10:52:41.420" v="4"/>
        <pc:sldMkLst>
          <pc:docMk/>
          <pc:sldMk cId="3255373200" sldId="273"/>
        </pc:sldMkLst>
      </pc:sldChg>
      <pc:sldChg chg="del">
        <pc:chgData name="Matteo Mario Beretta" userId="S::beretta@infn.it::f8cac3ad-ec6d-49b7-906d-6bd49897d0a1" providerId="AD" clId="Web-{9EB8BDE7-77A6-41BA-8205-D64475262961}" dt="2023-12-01T10:52:41.404" v="0"/>
        <pc:sldMkLst>
          <pc:docMk/>
          <pc:sldMk cId="2901993894" sldId="274"/>
        </pc:sldMkLst>
      </pc:sldChg>
      <pc:sldChg chg="del">
        <pc:chgData name="Matteo Mario Beretta" userId="S::beretta@infn.it::f8cac3ad-ec6d-49b7-906d-6bd49897d0a1" providerId="AD" clId="Web-{9EB8BDE7-77A6-41BA-8205-D64475262961}" dt="2023-12-01T10:52:41.435" v="14"/>
        <pc:sldMkLst>
          <pc:docMk/>
          <pc:sldMk cId="2119321760" sldId="275"/>
        </pc:sldMkLst>
      </pc:sldChg>
    </pc:docChg>
  </pc:docChgLst>
  <pc:docChgLst>
    <pc:chgData clId="Web-{C8AAA7BB-6D1D-1229-C762-65B66274BD0A}"/>
    <pc:docChg chg="modSld">
      <pc:chgData name="" userId="" providerId="" clId="Web-{C8AAA7BB-6D1D-1229-C762-65B66274BD0A}" dt="2023-12-06T14:23:26.437" v="0"/>
      <pc:docMkLst>
        <pc:docMk/>
      </pc:docMkLst>
      <pc:sldChg chg="delSp">
        <pc:chgData name="" userId="" providerId="" clId="Web-{C8AAA7BB-6D1D-1229-C762-65B66274BD0A}" dt="2023-12-06T14:23:26.437" v="0"/>
        <pc:sldMkLst>
          <pc:docMk/>
          <pc:sldMk cId="1394920020" sldId="261"/>
        </pc:sldMkLst>
        <pc:picChg chg="del">
          <ac:chgData name="" userId="" providerId="" clId="Web-{C8AAA7BB-6D1D-1229-C762-65B66274BD0A}" dt="2023-12-06T14:23:26.437" v="0"/>
          <ac:picMkLst>
            <pc:docMk/>
            <pc:sldMk cId="1394920020" sldId="261"/>
            <ac:picMk id="5" creationId="{DCC27322-2482-1B3A-767A-5D80FBA0259A}"/>
          </ac:picMkLst>
        </pc:picChg>
      </pc:sldChg>
    </pc:docChg>
  </pc:docChgLst>
  <pc:docChgLst>
    <pc:chgData name="Matteo Mario Beretta" userId="S::beretta@infn.it::f8cac3ad-ec6d-49b7-906d-6bd49897d0a1" providerId="AD" clId="Web-{245F1A25-CF90-45B0-94C5-811B11071E36}"/>
    <pc:docChg chg="addSld modSld">
      <pc:chgData name="Matteo Mario Beretta" userId="S::beretta@infn.it::f8cac3ad-ec6d-49b7-906d-6bd49897d0a1" providerId="AD" clId="Web-{245F1A25-CF90-45B0-94C5-811B11071E36}" dt="2023-12-06T13:43:04.083" v="265"/>
      <pc:docMkLst>
        <pc:docMk/>
      </pc:docMkLst>
      <pc:sldChg chg="addSp delSp modSp mod modClrScheme chgLayout">
        <pc:chgData name="Matteo Mario Beretta" userId="S::beretta@infn.it::f8cac3ad-ec6d-49b7-906d-6bd49897d0a1" providerId="AD" clId="Web-{245F1A25-CF90-45B0-94C5-811B11071E36}" dt="2023-12-06T10:42:21.791" v="129"/>
        <pc:sldMkLst>
          <pc:docMk/>
          <pc:sldMk cId="3249690403" sldId="258"/>
        </pc:sldMkLst>
        <pc:spChg chg="mod ord">
          <ac:chgData name="Matteo Mario Beretta" userId="S::beretta@infn.it::f8cac3ad-ec6d-49b7-906d-6bd49897d0a1" providerId="AD" clId="Web-{245F1A25-CF90-45B0-94C5-811B11071E36}" dt="2023-12-06T10:39:55.740" v="122"/>
          <ac:spMkLst>
            <pc:docMk/>
            <pc:sldMk cId="3249690403" sldId="258"/>
            <ac:spMk id="2" creationId="{97676E48-98BA-B459-9E3A-5DDF663FFE52}"/>
          </ac:spMkLst>
        </pc:spChg>
        <pc:spChg chg="mod ord">
          <ac:chgData name="Matteo Mario Beretta" userId="S::beretta@infn.it::f8cac3ad-ec6d-49b7-906d-6bd49897d0a1" providerId="AD" clId="Web-{245F1A25-CF90-45B0-94C5-811B11071E36}" dt="2023-12-06T10:39:55.740" v="122"/>
          <ac:spMkLst>
            <pc:docMk/>
            <pc:sldMk cId="3249690403" sldId="258"/>
            <ac:spMk id="3" creationId="{9AB592C4-CB5C-FA7E-4326-E661056ED7FA}"/>
          </ac:spMkLst>
        </pc:spChg>
        <pc:spChg chg="add del mod ord">
          <ac:chgData name="Matteo Mario Beretta" userId="S::beretta@infn.it::f8cac3ad-ec6d-49b7-906d-6bd49897d0a1" providerId="AD" clId="Web-{245F1A25-CF90-45B0-94C5-811B11071E36}" dt="2023-12-06T10:41:07.882" v="123"/>
          <ac:spMkLst>
            <pc:docMk/>
            <pc:sldMk cId="3249690403" sldId="258"/>
            <ac:spMk id="4" creationId="{B9983C0F-BEBC-A3C2-B3DC-AF131813A230}"/>
          </ac:spMkLst>
        </pc:spChg>
        <pc:picChg chg="add mod modCrop">
          <ac:chgData name="Matteo Mario Beretta" userId="S::beretta@infn.it::f8cac3ad-ec6d-49b7-906d-6bd49897d0a1" providerId="AD" clId="Web-{245F1A25-CF90-45B0-94C5-811B11071E36}" dt="2023-12-06T10:42:21.791" v="129"/>
          <ac:picMkLst>
            <pc:docMk/>
            <pc:sldMk cId="3249690403" sldId="258"/>
            <ac:picMk id="5" creationId="{DCC27322-2482-1B3A-767A-5D80FBA0259A}"/>
          </ac:picMkLst>
        </pc:picChg>
      </pc:sldChg>
      <pc:sldChg chg="addSp delSp modSp new">
        <pc:chgData name="Matteo Mario Beretta" userId="S::beretta@infn.it::f8cac3ad-ec6d-49b7-906d-6bd49897d0a1" providerId="AD" clId="Web-{245F1A25-CF90-45B0-94C5-811B11071E36}" dt="2023-12-06T13:43:04.083" v="265"/>
        <pc:sldMkLst>
          <pc:docMk/>
          <pc:sldMk cId="3353571024" sldId="259"/>
        </pc:sldMkLst>
        <pc:spChg chg="mod">
          <ac:chgData name="Matteo Mario Beretta" userId="S::beretta@infn.it::f8cac3ad-ec6d-49b7-906d-6bd49897d0a1" providerId="AD" clId="Web-{245F1A25-CF90-45B0-94C5-811B11071E36}" dt="2023-12-06T11:17:12.787" v="150" actId="20577"/>
          <ac:spMkLst>
            <pc:docMk/>
            <pc:sldMk cId="3353571024" sldId="259"/>
            <ac:spMk id="2" creationId="{668A5282-84AB-93C9-B29C-5D632A96DB98}"/>
          </ac:spMkLst>
        </pc:spChg>
        <pc:spChg chg="add del">
          <ac:chgData name="Matteo Mario Beretta" userId="S::beretta@infn.it::f8cac3ad-ec6d-49b7-906d-6bd49897d0a1" providerId="AD" clId="Web-{245F1A25-CF90-45B0-94C5-811B11071E36}" dt="2023-12-06T13:41:15.393" v="164"/>
          <ac:spMkLst>
            <pc:docMk/>
            <pc:sldMk cId="3353571024" sldId="259"/>
            <ac:spMk id="3" creationId="{DFE64BC9-F74F-94CE-71A5-DBA7AF0D7A2C}"/>
          </ac:spMkLst>
        </pc:spChg>
        <pc:spChg chg="add del">
          <ac:chgData name="Matteo Mario Beretta" userId="S::beretta@infn.it::f8cac3ad-ec6d-49b7-906d-6bd49897d0a1" providerId="AD" clId="Web-{245F1A25-CF90-45B0-94C5-811B11071E36}" dt="2023-12-06T13:40:41.064" v="163"/>
          <ac:spMkLst>
            <pc:docMk/>
            <pc:sldMk cId="3353571024" sldId="259"/>
            <ac:spMk id="4" creationId="{5F5569B6-A43D-4F8F-A6D6-E43080A8AB54}"/>
          </ac:spMkLst>
        </pc:spChg>
        <pc:graphicFrameChg chg="add mod ord modGraphic">
          <ac:chgData name="Matteo Mario Beretta" userId="S::beretta@infn.it::f8cac3ad-ec6d-49b7-906d-6bd49897d0a1" providerId="AD" clId="Web-{245F1A25-CF90-45B0-94C5-811B11071E36}" dt="2023-12-06T13:42:47.005" v="263"/>
          <ac:graphicFrameMkLst>
            <pc:docMk/>
            <pc:sldMk cId="3353571024" sldId="259"/>
            <ac:graphicFrameMk id="8" creationId="{3943780E-F9A9-646E-DBF5-20DDE6B92839}"/>
          </ac:graphicFrameMkLst>
        </pc:graphicFrameChg>
        <pc:graphicFrameChg chg="add del mod">
          <ac:chgData name="Matteo Mario Beretta" userId="S::beretta@infn.it::f8cac3ad-ec6d-49b7-906d-6bd49897d0a1" providerId="AD" clId="Web-{245F1A25-CF90-45B0-94C5-811B11071E36}" dt="2023-12-06T13:43:04.083" v="265"/>
          <ac:graphicFrameMkLst>
            <pc:docMk/>
            <pc:sldMk cId="3353571024" sldId="259"/>
            <ac:graphicFrameMk id="10" creationId="{0BA6172B-5588-92BD-1139-A1740461D3CE}"/>
          </ac:graphicFrameMkLst>
        </pc:graphicFrameChg>
        <pc:picChg chg="add del mod ord">
          <ac:chgData name="Matteo Mario Beretta" userId="S::beretta@infn.it::f8cac3ad-ec6d-49b7-906d-6bd49897d0a1" providerId="AD" clId="Web-{245F1A25-CF90-45B0-94C5-811B11071E36}" dt="2023-12-06T13:40:26.595" v="157"/>
          <ac:picMkLst>
            <pc:docMk/>
            <pc:sldMk cId="3353571024" sldId="259"/>
            <ac:picMk id="5" creationId="{2C6EC22D-2932-9545-55AE-D84982734037}"/>
          </ac:picMkLst>
        </pc:picChg>
        <pc:picChg chg="add del mod ord">
          <ac:chgData name="Matteo Mario Beretta" userId="S::beretta@infn.it::f8cac3ad-ec6d-49b7-906d-6bd49897d0a1" providerId="AD" clId="Web-{245F1A25-CF90-45B0-94C5-811B11071E36}" dt="2023-12-06T13:40:33.814" v="161"/>
          <ac:picMkLst>
            <pc:docMk/>
            <pc:sldMk cId="3353571024" sldId="259"/>
            <ac:picMk id="6" creationId="{FCD5D267-DED8-34A7-E4CE-DCCE322292BF}"/>
          </ac:picMkLst>
        </pc:picChg>
        <pc:picChg chg="add mod ord">
          <ac:chgData name="Matteo Mario Beretta" userId="S::beretta@infn.it::f8cac3ad-ec6d-49b7-906d-6bd49897d0a1" providerId="AD" clId="Web-{245F1A25-CF90-45B0-94C5-811B11071E36}" dt="2023-12-06T13:40:41.064" v="163"/>
          <ac:picMkLst>
            <pc:docMk/>
            <pc:sldMk cId="3353571024" sldId="259"/>
            <ac:picMk id="7" creationId="{6D99E091-7936-381B-11FC-8D1270BF08A0}"/>
          </ac:picMkLst>
        </pc:picChg>
      </pc:sldChg>
    </pc:docChg>
  </pc:docChgLst>
  <pc:docChgLst>
    <pc:chgData name="Matteo Mario Beretta" userId="S::beretta@infn.it::f8cac3ad-ec6d-49b7-906d-6bd49897d0a1" providerId="AD" clId="Web-{D1F2D040-8D7A-4AAE-988C-412057DFA59D}"/>
    <pc:docChg chg="modSld">
      <pc:chgData name="Matteo Mario Beretta" userId="S::beretta@infn.it::f8cac3ad-ec6d-49b7-906d-6bd49897d0a1" providerId="AD" clId="Web-{D1F2D040-8D7A-4AAE-988C-412057DFA59D}" dt="2023-12-07T09:43:00.907" v="5" actId="14100"/>
      <pc:docMkLst>
        <pc:docMk/>
      </pc:docMkLst>
      <pc:sldChg chg="addSp modSp">
        <pc:chgData name="Matteo Mario Beretta" userId="S::beretta@infn.it::f8cac3ad-ec6d-49b7-906d-6bd49897d0a1" providerId="AD" clId="Web-{D1F2D040-8D7A-4AAE-988C-412057DFA59D}" dt="2023-12-07T09:43:00.907" v="5" actId="14100"/>
        <pc:sldMkLst>
          <pc:docMk/>
          <pc:sldMk cId="3179324844" sldId="263"/>
        </pc:sldMkLst>
        <pc:picChg chg="add mod">
          <ac:chgData name="Matteo Mario Beretta" userId="S::beretta@infn.it::f8cac3ad-ec6d-49b7-906d-6bd49897d0a1" providerId="AD" clId="Web-{D1F2D040-8D7A-4AAE-988C-412057DFA59D}" dt="2023-12-07T09:42:50.797" v="4" actId="14100"/>
          <ac:picMkLst>
            <pc:docMk/>
            <pc:sldMk cId="3179324844" sldId="263"/>
            <ac:picMk id="4" creationId="{591193AB-52D9-5270-E61A-0A925FFC56D4}"/>
          </ac:picMkLst>
        </pc:picChg>
        <pc:picChg chg="mod">
          <ac:chgData name="Matteo Mario Beretta" userId="S::beretta@infn.it::f8cac3ad-ec6d-49b7-906d-6bd49897d0a1" providerId="AD" clId="Web-{D1F2D040-8D7A-4AAE-988C-412057DFA59D}" dt="2023-12-07T09:43:00.907" v="5" actId="14100"/>
          <ac:picMkLst>
            <pc:docMk/>
            <pc:sldMk cId="3179324844" sldId="263"/>
            <ac:picMk id="9" creationId="{DAB3BA94-3409-0629-2BF1-AA260CE89F38}"/>
          </ac:picMkLst>
        </pc:picChg>
      </pc:sldChg>
    </pc:docChg>
  </pc:docChgLst>
  <pc:docChgLst>
    <pc:chgData name="Matteo Mario Beretta" userId="S::beretta@infn.it::f8cac3ad-ec6d-49b7-906d-6bd49897d0a1" providerId="AD" clId="Web-{6A00163E-ACC9-4F58-8230-122BD08ABDAB}"/>
    <pc:docChg chg="addSld modSld sldOrd">
      <pc:chgData name="Matteo Mario Beretta" userId="S::beretta@infn.it::f8cac3ad-ec6d-49b7-906d-6bd49897d0a1" providerId="AD" clId="Web-{6A00163E-ACC9-4F58-8230-122BD08ABDAB}" dt="2023-12-06T13:55:59.963" v="86" actId="20577"/>
      <pc:docMkLst>
        <pc:docMk/>
      </pc:docMkLst>
      <pc:sldChg chg="modSp">
        <pc:chgData name="Matteo Mario Beretta" userId="S::beretta@infn.it::f8cac3ad-ec6d-49b7-906d-6bd49897d0a1" providerId="AD" clId="Web-{6A00163E-ACC9-4F58-8230-122BD08ABDAB}" dt="2023-12-06T13:47:07.793" v="60" actId="20577"/>
        <pc:sldMkLst>
          <pc:docMk/>
          <pc:sldMk cId="3353571024" sldId="259"/>
        </pc:sldMkLst>
        <pc:spChg chg="mod">
          <ac:chgData name="Matteo Mario Beretta" userId="S::beretta@infn.it::f8cac3ad-ec6d-49b7-906d-6bd49897d0a1" providerId="AD" clId="Web-{6A00163E-ACC9-4F58-8230-122BD08ABDAB}" dt="2023-12-06T13:47:07.793" v="60" actId="20577"/>
          <ac:spMkLst>
            <pc:docMk/>
            <pc:sldMk cId="3353571024" sldId="259"/>
            <ac:spMk id="2" creationId="{668A5282-84AB-93C9-B29C-5D632A96DB98}"/>
          </ac:spMkLst>
        </pc:spChg>
        <pc:graphicFrameChg chg="mod modGraphic">
          <ac:chgData name="Matteo Mario Beretta" userId="S::beretta@infn.it::f8cac3ad-ec6d-49b7-906d-6bd49897d0a1" providerId="AD" clId="Web-{6A00163E-ACC9-4F58-8230-122BD08ABDAB}" dt="2023-12-06T13:46:31.823" v="56" actId="1076"/>
          <ac:graphicFrameMkLst>
            <pc:docMk/>
            <pc:sldMk cId="3353571024" sldId="259"/>
            <ac:graphicFrameMk id="8" creationId="{3943780E-F9A9-646E-DBF5-20DDE6B92839}"/>
          </ac:graphicFrameMkLst>
        </pc:graphicFrameChg>
      </pc:sldChg>
      <pc:sldChg chg="modSp add ord replId">
        <pc:chgData name="Matteo Mario Beretta" userId="S::beretta@infn.it::f8cac3ad-ec6d-49b7-906d-6bd49897d0a1" providerId="AD" clId="Web-{6A00163E-ACC9-4F58-8230-122BD08ABDAB}" dt="2023-12-06T13:47:44.357" v="81" actId="20577"/>
        <pc:sldMkLst>
          <pc:docMk/>
          <pc:sldMk cId="4160841745" sldId="260"/>
        </pc:sldMkLst>
        <pc:spChg chg="mod">
          <ac:chgData name="Matteo Mario Beretta" userId="S::beretta@infn.it::f8cac3ad-ec6d-49b7-906d-6bd49897d0a1" providerId="AD" clId="Web-{6A00163E-ACC9-4F58-8230-122BD08ABDAB}" dt="2023-12-06T13:47:44.357" v="81" actId="20577"/>
          <ac:spMkLst>
            <pc:docMk/>
            <pc:sldMk cId="4160841745" sldId="260"/>
            <ac:spMk id="2" creationId="{FCF673F0-6E1E-3BE1-C9FF-25D98FAE720E}"/>
          </ac:spMkLst>
        </pc:spChg>
      </pc:sldChg>
      <pc:sldChg chg="modSp add ord replId">
        <pc:chgData name="Matteo Mario Beretta" userId="S::beretta@infn.it::f8cac3ad-ec6d-49b7-906d-6bd49897d0a1" providerId="AD" clId="Web-{6A00163E-ACC9-4F58-8230-122BD08ABDAB}" dt="2023-12-06T13:55:59.963" v="86" actId="20577"/>
        <pc:sldMkLst>
          <pc:docMk/>
          <pc:sldMk cId="1394920020" sldId="261"/>
        </pc:sldMkLst>
        <pc:spChg chg="mod">
          <ac:chgData name="Matteo Mario Beretta" userId="S::beretta@infn.it::f8cac3ad-ec6d-49b7-906d-6bd49897d0a1" providerId="AD" clId="Web-{6A00163E-ACC9-4F58-8230-122BD08ABDAB}" dt="2023-12-06T13:55:59.963" v="86" actId="20577"/>
          <ac:spMkLst>
            <pc:docMk/>
            <pc:sldMk cId="1394920020" sldId="261"/>
            <ac:spMk id="2" creationId="{97676E48-98BA-B459-9E3A-5DDF663FFE52}"/>
          </ac:spMkLst>
        </pc:spChg>
      </pc:sldChg>
    </pc:docChg>
  </pc:docChgLst>
  <pc:docChgLst>
    <pc:chgData clId="Web-{245F1A25-CF90-45B0-94C5-811B11071E36}"/>
    <pc:docChg chg="addSld">
      <pc:chgData name="" userId="" providerId="" clId="Web-{245F1A25-CF90-45B0-94C5-811B11071E36}" dt="2023-12-06T10:13:31.164" v="0"/>
      <pc:docMkLst>
        <pc:docMk/>
      </pc:docMkLst>
      <pc:sldChg chg="new">
        <pc:chgData name="" userId="" providerId="" clId="Web-{245F1A25-CF90-45B0-94C5-811B11071E36}" dt="2023-12-06T10:13:31.164" v="0"/>
        <pc:sldMkLst>
          <pc:docMk/>
          <pc:sldMk cId="3249690403" sldId="258"/>
        </pc:sldMkLst>
      </pc:sldChg>
    </pc:docChg>
  </pc:docChgLst>
  <pc:docChgLst>
    <pc:chgData name="Matteo Mario Beretta" userId="S::beretta@infn.it::f8cac3ad-ec6d-49b7-906d-6bd49897d0a1" providerId="AD" clId="Web-{C8AAA7BB-6D1D-1229-C762-65B66274BD0A}"/>
    <pc:docChg chg="addSld delSld modSld">
      <pc:chgData name="Matteo Mario Beretta" userId="S::beretta@infn.it::f8cac3ad-ec6d-49b7-906d-6bd49897d0a1" providerId="AD" clId="Web-{C8AAA7BB-6D1D-1229-C762-65B66274BD0A}" dt="2023-12-06T18:42:30.441" v="477"/>
      <pc:docMkLst>
        <pc:docMk/>
      </pc:docMkLst>
      <pc:sldChg chg="addSp delSp">
        <pc:chgData name="Matteo Mario Beretta" userId="S::beretta@infn.it::f8cac3ad-ec6d-49b7-906d-6bd49897d0a1" providerId="AD" clId="Web-{C8AAA7BB-6D1D-1229-C762-65B66274BD0A}" dt="2023-12-06T18:42:30.441" v="477"/>
        <pc:sldMkLst>
          <pc:docMk/>
          <pc:sldMk cId="3249690403" sldId="258"/>
        </pc:sldMkLst>
        <pc:spChg chg="del">
          <ac:chgData name="Matteo Mario Beretta" userId="S::beretta@infn.it::f8cac3ad-ec6d-49b7-906d-6bd49897d0a1" providerId="AD" clId="Web-{C8AAA7BB-6D1D-1229-C762-65B66274BD0A}" dt="2023-12-06T18:42:30.441" v="477"/>
          <ac:spMkLst>
            <pc:docMk/>
            <pc:sldMk cId="3249690403" sldId="258"/>
            <ac:spMk id="3" creationId="{9AB592C4-CB5C-FA7E-4326-E661056ED7FA}"/>
          </ac:spMkLst>
        </pc:spChg>
        <pc:graphicFrameChg chg="add">
          <ac:chgData name="Matteo Mario Beretta" userId="S::beretta@infn.it::f8cac3ad-ec6d-49b7-906d-6bd49897d0a1" providerId="AD" clId="Web-{C8AAA7BB-6D1D-1229-C762-65B66274BD0A}" dt="2023-12-06T18:42:30.441" v="477"/>
          <ac:graphicFrameMkLst>
            <pc:docMk/>
            <pc:sldMk cId="3249690403" sldId="258"/>
            <ac:graphicFrameMk id="7" creationId="{C62089F1-5567-1FE8-0EB5-920ED6AE79F5}"/>
          </ac:graphicFrameMkLst>
        </pc:graphicFrameChg>
      </pc:sldChg>
      <pc:sldChg chg="addSp delSp modSp">
        <pc:chgData name="Matteo Mario Beretta" userId="S::beretta@infn.it::f8cac3ad-ec6d-49b7-906d-6bd49897d0a1" providerId="AD" clId="Web-{C8AAA7BB-6D1D-1229-C762-65B66274BD0A}" dt="2023-12-06T18:42:17.971" v="476"/>
        <pc:sldMkLst>
          <pc:docMk/>
          <pc:sldMk cId="1394920020" sldId="261"/>
        </pc:sldMkLst>
        <pc:spChg chg="del mod">
          <ac:chgData name="Matteo Mario Beretta" userId="S::beretta@infn.it::f8cac3ad-ec6d-49b7-906d-6bd49897d0a1" providerId="AD" clId="Web-{C8AAA7BB-6D1D-1229-C762-65B66274BD0A}" dt="2023-12-06T18:42:17.971" v="476"/>
          <ac:spMkLst>
            <pc:docMk/>
            <pc:sldMk cId="1394920020" sldId="261"/>
            <ac:spMk id="3" creationId="{9AB592C4-CB5C-FA7E-4326-E661056ED7FA}"/>
          </ac:spMkLst>
        </pc:spChg>
        <pc:graphicFrameChg chg="add">
          <ac:chgData name="Matteo Mario Beretta" userId="S::beretta@infn.it::f8cac3ad-ec6d-49b7-906d-6bd49897d0a1" providerId="AD" clId="Web-{C8AAA7BB-6D1D-1229-C762-65B66274BD0A}" dt="2023-12-06T18:42:17.971" v="476"/>
          <ac:graphicFrameMkLst>
            <pc:docMk/>
            <pc:sldMk cId="1394920020" sldId="261"/>
            <ac:graphicFrameMk id="9" creationId="{CF114CCC-012E-CDC3-F4CC-3DEF3FD29F9D}"/>
          </ac:graphicFrameMkLst>
        </pc:graphicFrameChg>
        <pc:picChg chg="add del mod">
          <ac:chgData name="Matteo Mario Beretta" userId="S::beretta@infn.it::f8cac3ad-ec6d-49b7-906d-6bd49897d0a1" providerId="AD" clId="Web-{C8AAA7BB-6D1D-1229-C762-65B66274BD0A}" dt="2023-12-06T14:35:38.457" v="41"/>
          <ac:picMkLst>
            <pc:docMk/>
            <pc:sldMk cId="1394920020" sldId="261"/>
            <ac:picMk id="4" creationId="{B6783E08-AB53-76A3-C3ED-2A6649033DA4}"/>
          </ac:picMkLst>
        </pc:picChg>
        <pc:picChg chg="add del mod">
          <ac:chgData name="Matteo Mario Beretta" userId="S::beretta@infn.it::f8cac3ad-ec6d-49b7-906d-6bd49897d0a1" providerId="AD" clId="Web-{C8AAA7BB-6D1D-1229-C762-65B66274BD0A}" dt="2023-12-06T14:36:09.568" v="50"/>
          <ac:picMkLst>
            <pc:docMk/>
            <pc:sldMk cId="1394920020" sldId="261"/>
            <ac:picMk id="6" creationId="{837B4C68-685A-E183-8644-904FB4E4948E}"/>
          </ac:picMkLst>
        </pc:picChg>
        <pc:picChg chg="add mod ord">
          <ac:chgData name="Matteo Mario Beretta" userId="S::beretta@infn.it::f8cac3ad-ec6d-49b7-906d-6bd49897d0a1" providerId="AD" clId="Web-{C8AAA7BB-6D1D-1229-C762-65B66274BD0A}" dt="2023-12-06T14:39:17.577" v="90" actId="1076"/>
          <ac:picMkLst>
            <pc:docMk/>
            <pc:sldMk cId="1394920020" sldId="261"/>
            <ac:picMk id="7" creationId="{3E89DEC3-FD03-B9A9-4B84-69EF6EEE8F0F}"/>
          </ac:picMkLst>
        </pc:picChg>
      </pc:sldChg>
      <pc:sldChg chg="addSp delSp modSp add del replId">
        <pc:chgData name="Matteo Mario Beretta" userId="S::beretta@infn.it::f8cac3ad-ec6d-49b7-906d-6bd49897d0a1" providerId="AD" clId="Web-{C8AAA7BB-6D1D-1229-C762-65B66274BD0A}" dt="2023-12-06T18:07:32.772" v="200"/>
        <pc:sldMkLst>
          <pc:docMk/>
          <pc:sldMk cId="3872936115" sldId="262"/>
        </pc:sldMkLst>
        <pc:spChg chg="del">
          <ac:chgData name="Matteo Mario Beretta" userId="S::beretta@infn.it::f8cac3ad-ec6d-49b7-906d-6bd49897d0a1" providerId="AD" clId="Web-{C8AAA7BB-6D1D-1229-C762-65B66274BD0A}" dt="2023-12-06T15:02:39.871" v="94"/>
          <ac:spMkLst>
            <pc:docMk/>
            <pc:sldMk cId="3872936115" sldId="262"/>
            <ac:spMk id="3" creationId="{9AB592C4-CB5C-FA7E-4326-E661056ED7FA}"/>
          </ac:spMkLst>
        </pc:spChg>
        <pc:spChg chg="add del mod">
          <ac:chgData name="Matteo Mario Beretta" userId="S::beretta@infn.it::f8cac3ad-ec6d-49b7-906d-6bd49897d0a1" providerId="AD" clId="Web-{C8AAA7BB-6D1D-1229-C762-65B66274BD0A}" dt="2023-12-06T15:02:43.103" v="95"/>
          <ac:spMkLst>
            <pc:docMk/>
            <pc:sldMk cId="3872936115" sldId="262"/>
            <ac:spMk id="5" creationId="{BE620264-E29E-775D-95D3-B31A021394E9}"/>
          </ac:spMkLst>
        </pc:spChg>
        <pc:spChg chg="add mod">
          <ac:chgData name="Matteo Mario Beretta" userId="S::beretta@infn.it::f8cac3ad-ec6d-49b7-906d-6bd49897d0a1" providerId="AD" clId="Web-{C8AAA7BB-6D1D-1229-C762-65B66274BD0A}" dt="2023-12-06T18:06:57.537" v="198"/>
          <ac:spMkLst>
            <pc:docMk/>
            <pc:sldMk cId="3872936115" sldId="262"/>
            <ac:spMk id="9" creationId="{98C1729F-AACE-287B-2A34-7F6727076127}"/>
          </ac:spMkLst>
        </pc:spChg>
        <pc:spChg chg="add mod">
          <ac:chgData name="Matteo Mario Beretta" userId="S::beretta@infn.it::f8cac3ad-ec6d-49b7-906d-6bd49897d0a1" providerId="AD" clId="Web-{C8AAA7BB-6D1D-1229-C762-65B66274BD0A}" dt="2023-12-06T18:06:30.739" v="196"/>
          <ac:spMkLst>
            <pc:docMk/>
            <pc:sldMk cId="3872936115" sldId="262"/>
            <ac:spMk id="10" creationId="{6674D96C-CCBC-A4C1-F0AF-703C49A5EF0A}"/>
          </ac:spMkLst>
        </pc:spChg>
        <pc:spChg chg="add mod">
          <ac:chgData name="Matteo Mario Beretta" userId="S::beretta@infn.it::f8cac3ad-ec6d-49b7-906d-6bd49897d0a1" providerId="AD" clId="Web-{C8AAA7BB-6D1D-1229-C762-65B66274BD0A}" dt="2023-12-06T18:07:32.772" v="200"/>
          <ac:spMkLst>
            <pc:docMk/>
            <pc:sldMk cId="3872936115" sldId="262"/>
            <ac:spMk id="11" creationId="{C3EA3688-C604-7D19-2BD5-59D3436EDC26}"/>
          </ac:spMkLst>
        </pc:spChg>
        <pc:spChg chg="add mod">
          <ac:chgData name="Matteo Mario Beretta" userId="S::beretta@infn.it::f8cac3ad-ec6d-49b7-906d-6bd49897d0a1" providerId="AD" clId="Web-{C8AAA7BB-6D1D-1229-C762-65B66274BD0A}" dt="2023-12-06T18:06:45.489" v="197"/>
          <ac:spMkLst>
            <pc:docMk/>
            <pc:sldMk cId="3872936115" sldId="262"/>
            <ac:spMk id="12" creationId="{F8EB9FB1-B096-70B6-579A-3499FB57C655}"/>
          </ac:spMkLst>
        </pc:spChg>
        <pc:picChg chg="add del mod">
          <ac:chgData name="Matteo Mario Beretta" userId="S::beretta@infn.it::f8cac3ad-ec6d-49b7-906d-6bd49897d0a1" providerId="AD" clId="Web-{C8AAA7BB-6D1D-1229-C762-65B66274BD0A}" dt="2023-12-06T18:01:10.606" v="160"/>
          <ac:picMkLst>
            <pc:docMk/>
            <pc:sldMk cId="3872936115" sldId="262"/>
            <ac:picMk id="3" creationId="{E7FCB28A-577E-4EEA-7950-349EA1A7E4E3}"/>
          </ac:picMkLst>
        </pc:picChg>
        <pc:picChg chg="add mod">
          <ac:chgData name="Matteo Mario Beretta" userId="S::beretta@infn.it::f8cac3ad-ec6d-49b7-906d-6bd49897d0a1" providerId="AD" clId="Web-{C8AAA7BB-6D1D-1229-C762-65B66274BD0A}" dt="2023-12-06T17:59:49.072" v="155"/>
          <ac:picMkLst>
            <pc:docMk/>
            <pc:sldMk cId="3872936115" sldId="262"/>
            <ac:picMk id="4" creationId="{1FF88C8D-CCDD-8DCE-E035-2D773895E9BE}"/>
          </ac:picMkLst>
        </pc:picChg>
        <pc:picChg chg="add del mod">
          <ac:chgData name="Matteo Mario Beretta" userId="S::beretta@infn.it::f8cac3ad-ec6d-49b7-906d-6bd49897d0a1" providerId="AD" clId="Web-{C8AAA7BB-6D1D-1229-C762-65B66274BD0A}" dt="2023-12-06T18:04:52.440" v="183"/>
          <ac:picMkLst>
            <pc:docMk/>
            <pc:sldMk cId="3872936115" sldId="262"/>
            <ac:picMk id="5" creationId="{F6052123-B54F-0AF1-2527-A1F7059B8A24}"/>
          </ac:picMkLst>
        </pc:picChg>
        <pc:picChg chg="add mod">
          <ac:chgData name="Matteo Mario Beretta" userId="S::beretta@infn.it::f8cac3ad-ec6d-49b7-906d-6bd49897d0a1" providerId="AD" clId="Web-{C8AAA7BB-6D1D-1229-C762-65B66274BD0A}" dt="2023-12-06T18:00:37.464" v="159"/>
          <ac:picMkLst>
            <pc:docMk/>
            <pc:sldMk cId="3872936115" sldId="262"/>
            <ac:picMk id="6" creationId="{4E7B8566-4067-EBB6-7F44-827B72C476FA}"/>
          </ac:picMkLst>
        </pc:picChg>
        <pc:picChg chg="del">
          <ac:chgData name="Matteo Mario Beretta" userId="S::beretta@infn.it::f8cac3ad-ec6d-49b7-906d-6bd49897d0a1" providerId="AD" clId="Web-{C8AAA7BB-6D1D-1229-C762-65B66274BD0A}" dt="2023-12-06T15:02:34.947" v="93"/>
          <ac:picMkLst>
            <pc:docMk/>
            <pc:sldMk cId="3872936115" sldId="262"/>
            <ac:picMk id="7" creationId="{3E89DEC3-FD03-B9A9-4B84-69EF6EEE8F0F}"/>
          </ac:picMkLst>
        </pc:picChg>
        <pc:picChg chg="add mod">
          <ac:chgData name="Matteo Mario Beretta" userId="S::beretta@infn.it::f8cac3ad-ec6d-49b7-906d-6bd49897d0a1" providerId="AD" clId="Web-{C8AAA7BB-6D1D-1229-C762-65B66274BD0A}" dt="2023-12-06T18:03:35.922" v="173" actId="1076"/>
          <ac:picMkLst>
            <pc:docMk/>
            <pc:sldMk cId="3872936115" sldId="262"/>
            <ac:picMk id="7" creationId="{652586D9-BAD0-F8A6-3102-368A58DA269E}"/>
          </ac:picMkLst>
        </pc:picChg>
        <pc:picChg chg="add mod">
          <ac:chgData name="Matteo Mario Beretta" userId="S::beretta@infn.it::f8cac3ad-ec6d-49b7-906d-6bd49897d0a1" providerId="AD" clId="Web-{C8AAA7BB-6D1D-1229-C762-65B66274BD0A}" dt="2023-12-06T18:03:45.329" v="175" actId="1076"/>
          <ac:picMkLst>
            <pc:docMk/>
            <pc:sldMk cId="3872936115" sldId="262"/>
            <ac:picMk id="8" creationId="{BEE3F59C-360F-93BF-9CC9-8180FD0366CF}"/>
          </ac:picMkLst>
        </pc:picChg>
      </pc:sldChg>
      <pc:sldChg chg="addSp delSp modSp new mod modClrScheme chgLayout">
        <pc:chgData name="Matteo Mario Beretta" userId="S::beretta@infn.it::f8cac3ad-ec6d-49b7-906d-6bd49897d0a1" providerId="AD" clId="Web-{C8AAA7BB-6D1D-1229-C762-65B66274BD0A}" dt="2023-12-06T18:41:06.451" v="475" actId="14100"/>
        <pc:sldMkLst>
          <pc:docMk/>
          <pc:sldMk cId="3179324844" sldId="263"/>
        </pc:sldMkLst>
        <pc:spChg chg="mod ord">
          <ac:chgData name="Matteo Mario Beretta" userId="S::beretta@infn.it::f8cac3ad-ec6d-49b7-906d-6bd49897d0a1" providerId="AD" clId="Web-{C8AAA7BB-6D1D-1229-C762-65B66274BD0A}" dt="2023-12-06T18:35:23.992" v="448" actId="20577"/>
          <ac:spMkLst>
            <pc:docMk/>
            <pc:sldMk cId="3179324844" sldId="263"/>
            <ac:spMk id="2" creationId="{0DA82901-DE1B-CB55-4643-96863CB2DA74}"/>
          </ac:spMkLst>
        </pc:spChg>
        <pc:spChg chg="del mod ord">
          <ac:chgData name="Matteo Mario Beretta" userId="S::beretta@infn.it::f8cac3ad-ec6d-49b7-906d-6bd49897d0a1" providerId="AD" clId="Web-{C8AAA7BB-6D1D-1229-C762-65B66274BD0A}" dt="2023-12-06T18:32:55.608" v="203"/>
          <ac:spMkLst>
            <pc:docMk/>
            <pc:sldMk cId="3179324844" sldId="263"/>
            <ac:spMk id="3" creationId="{EAC0F7E4-8BF7-5F5C-44F2-3C76DA0DDD95}"/>
          </ac:spMkLst>
        </pc:spChg>
        <pc:spChg chg="del">
          <ac:chgData name="Matteo Mario Beretta" userId="S::beretta@infn.it::f8cac3ad-ec6d-49b7-906d-6bd49897d0a1" providerId="AD" clId="Web-{C8AAA7BB-6D1D-1229-C762-65B66274BD0A}" dt="2023-12-06T18:32:48.232" v="202"/>
          <ac:spMkLst>
            <pc:docMk/>
            <pc:sldMk cId="3179324844" sldId="263"/>
            <ac:spMk id="4" creationId="{F0CEF71B-2D43-5D7A-BC29-6F3AD75B6C79}"/>
          </ac:spMkLst>
        </pc:spChg>
        <pc:spChg chg="add del mod">
          <ac:chgData name="Matteo Mario Beretta" userId="S::beretta@infn.it::f8cac3ad-ec6d-49b7-906d-6bd49897d0a1" providerId="AD" clId="Web-{C8AAA7BB-6D1D-1229-C762-65B66274BD0A}" dt="2023-12-06T18:40:25.839" v="472"/>
          <ac:spMkLst>
            <pc:docMk/>
            <pc:sldMk cId="3179324844" sldId="263"/>
            <ac:spMk id="8" creationId="{52DABA0B-9252-62CC-1AE7-4B7692BCE5C9}"/>
          </ac:spMkLst>
        </pc:spChg>
        <pc:graphicFrameChg chg="add del mod ord modGraphic">
          <ac:chgData name="Matteo Mario Beretta" userId="S::beretta@infn.it::f8cac3ad-ec6d-49b7-906d-6bd49897d0a1" providerId="AD" clId="Web-{C8AAA7BB-6D1D-1229-C762-65B66274BD0A}" dt="2023-12-06T18:37:44.173" v="471"/>
          <ac:graphicFrameMkLst>
            <pc:docMk/>
            <pc:sldMk cId="3179324844" sldId="263"/>
            <ac:graphicFrameMk id="6" creationId="{7AA49DED-F414-4156-40A9-DC9069027FD1}"/>
          </ac:graphicFrameMkLst>
        </pc:graphicFrameChg>
        <pc:picChg chg="add mod ord">
          <ac:chgData name="Matteo Mario Beretta" userId="S::beretta@infn.it::f8cac3ad-ec6d-49b7-906d-6bd49897d0a1" providerId="AD" clId="Web-{C8AAA7BB-6D1D-1229-C762-65B66274BD0A}" dt="2023-12-06T18:41:06.451" v="475" actId="14100"/>
          <ac:picMkLst>
            <pc:docMk/>
            <pc:sldMk cId="3179324844" sldId="263"/>
            <ac:picMk id="9" creationId="{DAB3BA94-3409-0629-2BF1-AA260CE89F3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5014-DF7C-4B5A-B134-97F9181C32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425237-1CDD-421B-9380-06F2EB7E5CED}">
      <dgm:prSet/>
      <dgm:spPr/>
      <dgm:t>
        <a:bodyPr/>
        <a:lstStyle/>
        <a:p>
          <a:r>
            <a:rPr lang="en-US"/>
            <a:t>Nel secondo semestre 2023 sono arrivate al servizio:</a:t>
          </a:r>
        </a:p>
      </dgm:t>
    </dgm:pt>
    <dgm:pt modelId="{E283E2F8-AB4D-4647-AC2D-5043D2FDEBF0}" type="parTrans" cxnId="{D70947E0-DB2F-477B-95DD-B8A933D63055}">
      <dgm:prSet/>
      <dgm:spPr/>
      <dgm:t>
        <a:bodyPr/>
        <a:lstStyle/>
        <a:p>
          <a:endParaRPr lang="en-US"/>
        </a:p>
      </dgm:t>
    </dgm:pt>
    <dgm:pt modelId="{54F2C424-2280-4563-94C0-378160220395}" type="sibTrans" cxnId="{D70947E0-DB2F-477B-95DD-B8A933D63055}">
      <dgm:prSet/>
      <dgm:spPr/>
      <dgm:t>
        <a:bodyPr/>
        <a:lstStyle/>
        <a:p>
          <a:endParaRPr lang="en-US"/>
        </a:p>
      </dgm:t>
    </dgm:pt>
    <dgm:pt modelId="{69746E3F-562F-42A9-94ED-A88A682CB6EB}">
      <dgm:prSet/>
      <dgm:spPr/>
      <dgm:t>
        <a:bodyPr/>
        <a:lstStyle/>
        <a:p>
          <a:r>
            <a:rPr lang="en-US"/>
            <a:t>60 richieste di attivita' al CIF da 28 Esperimenti </a:t>
          </a:r>
        </a:p>
      </dgm:t>
    </dgm:pt>
    <dgm:pt modelId="{207C8C17-749F-44FC-9355-60106EA21499}" type="parTrans" cxnId="{EFD747A8-9B17-4DC5-A7D9-2FED40DEE7FB}">
      <dgm:prSet/>
      <dgm:spPr/>
      <dgm:t>
        <a:bodyPr/>
        <a:lstStyle/>
        <a:p>
          <a:endParaRPr lang="en-US"/>
        </a:p>
      </dgm:t>
    </dgm:pt>
    <dgm:pt modelId="{163A995F-8435-4670-88A5-E7FFD03DD98E}" type="sibTrans" cxnId="{EFD747A8-9B17-4DC5-A7D9-2FED40DEE7FB}">
      <dgm:prSet/>
      <dgm:spPr/>
      <dgm:t>
        <a:bodyPr/>
        <a:lstStyle/>
        <a:p>
          <a:endParaRPr lang="en-US"/>
        </a:p>
      </dgm:t>
    </dgm:pt>
    <dgm:pt modelId="{3FA328B6-EEE5-4389-9CAC-BA90E5EA6699}">
      <dgm:prSet/>
      <dgm:spPr/>
      <dgm:t>
        <a:bodyPr/>
        <a:lstStyle/>
        <a:p>
          <a:r>
            <a:rPr lang="en-US"/>
            <a:t>15 richieste per piccole attivita' extra CIF</a:t>
          </a:r>
        </a:p>
      </dgm:t>
    </dgm:pt>
    <dgm:pt modelId="{2EFB9209-5E76-485A-BDAE-5BB0813B1D9A}" type="parTrans" cxnId="{391D5159-A15D-4200-AF54-1B53C3712AE2}">
      <dgm:prSet/>
      <dgm:spPr/>
      <dgm:t>
        <a:bodyPr/>
        <a:lstStyle/>
        <a:p>
          <a:endParaRPr lang="en-US"/>
        </a:p>
      </dgm:t>
    </dgm:pt>
    <dgm:pt modelId="{9BA57710-DBCE-427E-BFD2-886E8C878627}" type="sibTrans" cxnId="{391D5159-A15D-4200-AF54-1B53C3712AE2}">
      <dgm:prSet/>
      <dgm:spPr/>
      <dgm:t>
        <a:bodyPr/>
        <a:lstStyle/>
        <a:p>
          <a:endParaRPr lang="en-US"/>
        </a:p>
      </dgm:t>
    </dgm:pt>
    <dgm:pt modelId="{F12890B6-DD0F-40F1-82B8-4D69166C153F}" type="pres">
      <dgm:prSet presAssocID="{29035014-DF7C-4B5A-B134-97F9181C32A9}" presName="linear" presStyleCnt="0">
        <dgm:presLayoutVars>
          <dgm:animLvl val="lvl"/>
          <dgm:resizeHandles val="exact"/>
        </dgm:presLayoutVars>
      </dgm:prSet>
      <dgm:spPr/>
    </dgm:pt>
    <dgm:pt modelId="{335FC1D8-08E1-4A06-A53A-2AC4F3046980}" type="pres">
      <dgm:prSet presAssocID="{02425237-1CDD-421B-9380-06F2EB7E5C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52EE88-9BC9-49D7-96CA-D3E1AC74EE0D}" type="pres">
      <dgm:prSet presAssocID="{54F2C424-2280-4563-94C0-378160220395}" presName="spacer" presStyleCnt="0"/>
      <dgm:spPr/>
    </dgm:pt>
    <dgm:pt modelId="{798687FE-A26A-41D5-B498-2908E70ECC84}" type="pres">
      <dgm:prSet presAssocID="{69746E3F-562F-42A9-94ED-A88A682CB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9AF9EF-A513-4A34-9363-46DE09E76E07}" type="pres">
      <dgm:prSet presAssocID="{163A995F-8435-4670-88A5-E7FFD03DD98E}" presName="spacer" presStyleCnt="0"/>
      <dgm:spPr/>
    </dgm:pt>
    <dgm:pt modelId="{8664221A-9F51-477A-A898-3E47D6C61740}" type="pres">
      <dgm:prSet presAssocID="{3FA328B6-EEE5-4389-9CAC-BA90E5EA66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744B01-4618-493D-824E-4CC5D5098C24}" type="presOf" srcId="{02425237-1CDD-421B-9380-06F2EB7E5CED}" destId="{335FC1D8-08E1-4A06-A53A-2AC4F3046980}" srcOrd="0" destOrd="0" presId="urn:microsoft.com/office/officeart/2005/8/layout/vList2"/>
    <dgm:cxn modelId="{F2DE8909-B164-4624-A52A-4EAB85EC2C0C}" type="presOf" srcId="{29035014-DF7C-4B5A-B134-97F9181C32A9}" destId="{F12890B6-DD0F-40F1-82B8-4D69166C153F}" srcOrd="0" destOrd="0" presId="urn:microsoft.com/office/officeart/2005/8/layout/vList2"/>
    <dgm:cxn modelId="{902DFD50-10B4-413E-8E72-9374B42AB2E9}" type="presOf" srcId="{69746E3F-562F-42A9-94ED-A88A682CB6EB}" destId="{798687FE-A26A-41D5-B498-2908E70ECC84}" srcOrd="0" destOrd="0" presId="urn:microsoft.com/office/officeart/2005/8/layout/vList2"/>
    <dgm:cxn modelId="{391D5159-A15D-4200-AF54-1B53C3712AE2}" srcId="{29035014-DF7C-4B5A-B134-97F9181C32A9}" destId="{3FA328B6-EEE5-4389-9CAC-BA90E5EA6699}" srcOrd="2" destOrd="0" parTransId="{2EFB9209-5E76-485A-BDAE-5BB0813B1D9A}" sibTransId="{9BA57710-DBCE-427E-BFD2-886E8C878627}"/>
    <dgm:cxn modelId="{2E718985-8F14-47C9-B9F4-0719D415F26D}" type="presOf" srcId="{3FA328B6-EEE5-4389-9CAC-BA90E5EA6699}" destId="{8664221A-9F51-477A-A898-3E47D6C61740}" srcOrd="0" destOrd="0" presId="urn:microsoft.com/office/officeart/2005/8/layout/vList2"/>
    <dgm:cxn modelId="{EFD747A8-9B17-4DC5-A7D9-2FED40DEE7FB}" srcId="{29035014-DF7C-4B5A-B134-97F9181C32A9}" destId="{69746E3F-562F-42A9-94ED-A88A682CB6EB}" srcOrd="1" destOrd="0" parTransId="{207C8C17-749F-44FC-9355-60106EA21499}" sibTransId="{163A995F-8435-4670-88A5-E7FFD03DD98E}"/>
    <dgm:cxn modelId="{D70947E0-DB2F-477B-95DD-B8A933D63055}" srcId="{29035014-DF7C-4B5A-B134-97F9181C32A9}" destId="{02425237-1CDD-421B-9380-06F2EB7E5CED}" srcOrd="0" destOrd="0" parTransId="{E283E2F8-AB4D-4647-AC2D-5043D2FDEBF0}" sibTransId="{54F2C424-2280-4563-94C0-378160220395}"/>
    <dgm:cxn modelId="{0F012BD0-9826-42D6-8CA8-BA49A3957F21}" type="presParOf" srcId="{F12890B6-DD0F-40F1-82B8-4D69166C153F}" destId="{335FC1D8-08E1-4A06-A53A-2AC4F3046980}" srcOrd="0" destOrd="0" presId="urn:microsoft.com/office/officeart/2005/8/layout/vList2"/>
    <dgm:cxn modelId="{374257E5-A033-48D9-A63D-B05F938B74D4}" type="presParOf" srcId="{F12890B6-DD0F-40F1-82B8-4D69166C153F}" destId="{8952EE88-9BC9-49D7-96CA-D3E1AC74EE0D}" srcOrd="1" destOrd="0" presId="urn:microsoft.com/office/officeart/2005/8/layout/vList2"/>
    <dgm:cxn modelId="{CE5E8F47-AA44-4EA4-9FD5-0CA2B1EFD460}" type="presParOf" srcId="{F12890B6-DD0F-40F1-82B8-4D69166C153F}" destId="{798687FE-A26A-41D5-B498-2908E70ECC84}" srcOrd="2" destOrd="0" presId="urn:microsoft.com/office/officeart/2005/8/layout/vList2"/>
    <dgm:cxn modelId="{1C5C6F0C-2EBF-4D81-839C-0937DA8190A5}" type="presParOf" srcId="{F12890B6-DD0F-40F1-82B8-4D69166C153F}" destId="{2B9AF9EF-A513-4A34-9363-46DE09E76E07}" srcOrd="3" destOrd="0" presId="urn:microsoft.com/office/officeart/2005/8/layout/vList2"/>
    <dgm:cxn modelId="{D25BEB0F-C50A-4C04-8393-17C8623D3C1D}" type="presParOf" srcId="{F12890B6-DD0F-40F1-82B8-4D69166C153F}" destId="{8664221A-9F51-477A-A898-3E47D6C617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E9159-FA46-49F3-8FF6-7020297198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2689CE-A9CE-4883-BA61-E0A0B4BB2FA4}">
      <dgm:prSet/>
      <dgm:spPr/>
      <dgm:t>
        <a:bodyPr/>
        <a:lstStyle/>
        <a:p>
          <a:r>
            <a:rPr lang="en-US"/>
            <a:t>Per il primo semestre 2024 sono arrivate al servizio:</a:t>
          </a:r>
        </a:p>
      </dgm:t>
    </dgm:pt>
    <dgm:pt modelId="{40B9DE5C-67C1-41BD-B692-F6540DD0CABF}" type="parTrans" cxnId="{42C39BF1-CDF1-491C-8FDC-79BC02B76B05}">
      <dgm:prSet/>
      <dgm:spPr/>
      <dgm:t>
        <a:bodyPr/>
        <a:lstStyle/>
        <a:p>
          <a:endParaRPr lang="en-US"/>
        </a:p>
      </dgm:t>
    </dgm:pt>
    <dgm:pt modelId="{A4A55865-6C3E-437A-98A2-512E40AD124A}" type="sibTrans" cxnId="{42C39BF1-CDF1-491C-8FDC-79BC02B76B05}">
      <dgm:prSet/>
      <dgm:spPr/>
      <dgm:t>
        <a:bodyPr/>
        <a:lstStyle/>
        <a:p>
          <a:endParaRPr lang="en-US"/>
        </a:p>
      </dgm:t>
    </dgm:pt>
    <dgm:pt modelId="{786A6BB5-0024-4ED9-8E6A-97B86C42D224}">
      <dgm:prSet/>
      <dgm:spPr/>
      <dgm:t>
        <a:bodyPr/>
        <a:lstStyle/>
        <a:p>
          <a:r>
            <a:rPr lang="en-US"/>
            <a:t>55 richieste di attivita' al CIF da 23 Esperimenti </a:t>
          </a:r>
        </a:p>
      </dgm:t>
    </dgm:pt>
    <dgm:pt modelId="{A652039E-4257-4485-921D-8A584D14E2A5}" type="parTrans" cxnId="{E6CD1491-C72D-4B95-9CFF-D4D756CE91EC}">
      <dgm:prSet/>
      <dgm:spPr/>
      <dgm:t>
        <a:bodyPr/>
        <a:lstStyle/>
        <a:p>
          <a:endParaRPr lang="en-US"/>
        </a:p>
      </dgm:t>
    </dgm:pt>
    <dgm:pt modelId="{D87DAD07-C548-42D5-959F-EE560B32AAC4}" type="sibTrans" cxnId="{E6CD1491-C72D-4B95-9CFF-D4D756CE91EC}">
      <dgm:prSet/>
      <dgm:spPr/>
      <dgm:t>
        <a:bodyPr/>
        <a:lstStyle/>
        <a:p>
          <a:endParaRPr lang="en-US"/>
        </a:p>
      </dgm:t>
    </dgm:pt>
    <dgm:pt modelId="{26C56F51-914E-4A60-8DAD-9BBE41618995}">
      <dgm:prSet/>
      <dgm:spPr/>
      <dgm:t>
        <a:bodyPr/>
        <a:lstStyle/>
        <a:p>
          <a:r>
            <a:rPr lang="en-US"/>
            <a:t>Totale mesi uomo richiesti: 58</a:t>
          </a:r>
        </a:p>
      </dgm:t>
    </dgm:pt>
    <dgm:pt modelId="{62C0931C-8025-428F-950F-6A5938D2022E}" type="parTrans" cxnId="{E54CFF7F-709E-4F17-8602-C8F10A16BBB7}">
      <dgm:prSet/>
      <dgm:spPr/>
      <dgm:t>
        <a:bodyPr/>
        <a:lstStyle/>
        <a:p>
          <a:endParaRPr lang="en-US"/>
        </a:p>
      </dgm:t>
    </dgm:pt>
    <dgm:pt modelId="{DC92F11E-89E1-45D1-9A62-7418D7F41CDF}" type="sibTrans" cxnId="{E54CFF7F-709E-4F17-8602-C8F10A16BBB7}">
      <dgm:prSet/>
      <dgm:spPr/>
      <dgm:t>
        <a:bodyPr/>
        <a:lstStyle/>
        <a:p>
          <a:endParaRPr lang="en-US"/>
        </a:p>
      </dgm:t>
    </dgm:pt>
    <dgm:pt modelId="{687A2E70-CF4F-42B0-8ADF-BA83580BCB80}">
      <dgm:prSet/>
      <dgm:spPr/>
      <dgm:t>
        <a:bodyPr/>
        <a:lstStyle/>
        <a:p>
          <a:r>
            <a:rPr lang="en-US"/>
            <a:t>Totale mesi uomo disponibili: 54</a:t>
          </a:r>
        </a:p>
      </dgm:t>
    </dgm:pt>
    <dgm:pt modelId="{AE440A8F-CFA0-4DF8-853E-58E6A73A704E}" type="parTrans" cxnId="{FE379E9C-E895-44FE-882B-6A34CFF97CF6}">
      <dgm:prSet/>
      <dgm:spPr/>
      <dgm:t>
        <a:bodyPr/>
        <a:lstStyle/>
        <a:p>
          <a:endParaRPr lang="en-US"/>
        </a:p>
      </dgm:t>
    </dgm:pt>
    <dgm:pt modelId="{91079E72-79F0-4463-ABCD-61C1E25F9B96}" type="sibTrans" cxnId="{FE379E9C-E895-44FE-882B-6A34CFF97CF6}">
      <dgm:prSet/>
      <dgm:spPr/>
      <dgm:t>
        <a:bodyPr/>
        <a:lstStyle/>
        <a:p>
          <a:endParaRPr lang="en-US"/>
        </a:p>
      </dgm:t>
    </dgm:pt>
    <dgm:pt modelId="{A6446546-FADC-4623-8858-402163924FF0}" type="pres">
      <dgm:prSet presAssocID="{849E9159-FA46-49F3-8FF6-70202971989C}" presName="linear" presStyleCnt="0">
        <dgm:presLayoutVars>
          <dgm:animLvl val="lvl"/>
          <dgm:resizeHandles val="exact"/>
        </dgm:presLayoutVars>
      </dgm:prSet>
      <dgm:spPr/>
    </dgm:pt>
    <dgm:pt modelId="{FBCECDFF-F407-4BFF-95F6-D856D33FBBBB}" type="pres">
      <dgm:prSet presAssocID="{6B2689CE-A9CE-4883-BA61-E0A0B4BB2F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B1D344-044C-43FA-A5E5-33A9CDC39C7E}" type="pres">
      <dgm:prSet presAssocID="{A4A55865-6C3E-437A-98A2-512E40AD124A}" presName="spacer" presStyleCnt="0"/>
      <dgm:spPr/>
    </dgm:pt>
    <dgm:pt modelId="{2512555E-78F9-487F-8473-B85605F285D9}" type="pres">
      <dgm:prSet presAssocID="{786A6BB5-0024-4ED9-8E6A-97B86C42D2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3D8BAF-9E01-4EDB-AF01-B1BFBAB0934C}" type="pres">
      <dgm:prSet presAssocID="{D87DAD07-C548-42D5-959F-EE560B32AAC4}" presName="spacer" presStyleCnt="0"/>
      <dgm:spPr/>
    </dgm:pt>
    <dgm:pt modelId="{41D5F51D-99B6-4F15-BA66-F59FB0F4F63E}" type="pres">
      <dgm:prSet presAssocID="{26C56F51-914E-4A60-8DAD-9BBE416189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F224B3-0E63-427C-B8F4-7469EC95875E}" type="pres">
      <dgm:prSet presAssocID="{DC92F11E-89E1-45D1-9A62-7418D7F41CDF}" presName="spacer" presStyleCnt="0"/>
      <dgm:spPr/>
    </dgm:pt>
    <dgm:pt modelId="{6429836E-F51A-4816-86BF-6A969301297F}" type="pres">
      <dgm:prSet presAssocID="{687A2E70-CF4F-42B0-8ADF-BA83580BCB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54700B-D545-499B-BAF7-10B74AE02774}" type="presOf" srcId="{6B2689CE-A9CE-4883-BA61-E0A0B4BB2FA4}" destId="{FBCECDFF-F407-4BFF-95F6-D856D33FBBBB}" srcOrd="0" destOrd="0" presId="urn:microsoft.com/office/officeart/2005/8/layout/vList2"/>
    <dgm:cxn modelId="{A62F177C-DFAE-4E7C-96EA-7854A1351A11}" type="presOf" srcId="{687A2E70-CF4F-42B0-8ADF-BA83580BCB80}" destId="{6429836E-F51A-4816-86BF-6A969301297F}" srcOrd="0" destOrd="0" presId="urn:microsoft.com/office/officeart/2005/8/layout/vList2"/>
    <dgm:cxn modelId="{E54CFF7F-709E-4F17-8602-C8F10A16BBB7}" srcId="{849E9159-FA46-49F3-8FF6-70202971989C}" destId="{26C56F51-914E-4A60-8DAD-9BBE41618995}" srcOrd="2" destOrd="0" parTransId="{62C0931C-8025-428F-950F-6A5938D2022E}" sibTransId="{DC92F11E-89E1-45D1-9A62-7418D7F41CDF}"/>
    <dgm:cxn modelId="{E6CD1491-C72D-4B95-9CFF-D4D756CE91EC}" srcId="{849E9159-FA46-49F3-8FF6-70202971989C}" destId="{786A6BB5-0024-4ED9-8E6A-97B86C42D224}" srcOrd="1" destOrd="0" parTransId="{A652039E-4257-4485-921D-8A584D14E2A5}" sibTransId="{D87DAD07-C548-42D5-959F-EE560B32AAC4}"/>
    <dgm:cxn modelId="{FE379E9C-E895-44FE-882B-6A34CFF97CF6}" srcId="{849E9159-FA46-49F3-8FF6-70202971989C}" destId="{687A2E70-CF4F-42B0-8ADF-BA83580BCB80}" srcOrd="3" destOrd="0" parTransId="{AE440A8F-CFA0-4DF8-853E-58E6A73A704E}" sibTransId="{91079E72-79F0-4463-ABCD-61C1E25F9B96}"/>
    <dgm:cxn modelId="{EA2BE7B9-1BB5-4EA5-AA21-FE12C62E2484}" type="presOf" srcId="{849E9159-FA46-49F3-8FF6-70202971989C}" destId="{A6446546-FADC-4623-8858-402163924FF0}" srcOrd="0" destOrd="0" presId="urn:microsoft.com/office/officeart/2005/8/layout/vList2"/>
    <dgm:cxn modelId="{D94995BC-8FF1-46C8-BBBD-83BD716D65F7}" type="presOf" srcId="{786A6BB5-0024-4ED9-8E6A-97B86C42D224}" destId="{2512555E-78F9-487F-8473-B85605F285D9}" srcOrd="0" destOrd="0" presId="urn:microsoft.com/office/officeart/2005/8/layout/vList2"/>
    <dgm:cxn modelId="{42C39BF1-CDF1-491C-8FDC-79BC02B76B05}" srcId="{849E9159-FA46-49F3-8FF6-70202971989C}" destId="{6B2689CE-A9CE-4883-BA61-E0A0B4BB2FA4}" srcOrd="0" destOrd="0" parTransId="{40B9DE5C-67C1-41BD-B692-F6540DD0CABF}" sibTransId="{A4A55865-6C3E-437A-98A2-512E40AD124A}"/>
    <dgm:cxn modelId="{D4DD6EFF-90AE-428B-A2F2-76112A4C06AC}" type="presOf" srcId="{26C56F51-914E-4A60-8DAD-9BBE41618995}" destId="{41D5F51D-99B6-4F15-BA66-F59FB0F4F63E}" srcOrd="0" destOrd="0" presId="urn:microsoft.com/office/officeart/2005/8/layout/vList2"/>
    <dgm:cxn modelId="{A56C04DE-7783-403E-A61D-F4866B995872}" type="presParOf" srcId="{A6446546-FADC-4623-8858-402163924FF0}" destId="{FBCECDFF-F407-4BFF-95F6-D856D33FBBBB}" srcOrd="0" destOrd="0" presId="urn:microsoft.com/office/officeart/2005/8/layout/vList2"/>
    <dgm:cxn modelId="{35AF1B64-53FE-4D7F-B44A-C0E4C942BA33}" type="presParOf" srcId="{A6446546-FADC-4623-8858-402163924FF0}" destId="{52B1D344-044C-43FA-A5E5-33A9CDC39C7E}" srcOrd="1" destOrd="0" presId="urn:microsoft.com/office/officeart/2005/8/layout/vList2"/>
    <dgm:cxn modelId="{BB812B28-7697-4C00-9F0F-6885FD599256}" type="presParOf" srcId="{A6446546-FADC-4623-8858-402163924FF0}" destId="{2512555E-78F9-487F-8473-B85605F285D9}" srcOrd="2" destOrd="0" presId="urn:microsoft.com/office/officeart/2005/8/layout/vList2"/>
    <dgm:cxn modelId="{9FD2019E-4718-4EA7-9965-F099E73B474B}" type="presParOf" srcId="{A6446546-FADC-4623-8858-402163924FF0}" destId="{0A3D8BAF-9E01-4EDB-AF01-B1BFBAB0934C}" srcOrd="3" destOrd="0" presId="urn:microsoft.com/office/officeart/2005/8/layout/vList2"/>
    <dgm:cxn modelId="{B44D27AF-4560-4297-B24D-5F8A3B9196D4}" type="presParOf" srcId="{A6446546-FADC-4623-8858-402163924FF0}" destId="{41D5F51D-99B6-4F15-BA66-F59FB0F4F63E}" srcOrd="4" destOrd="0" presId="urn:microsoft.com/office/officeart/2005/8/layout/vList2"/>
    <dgm:cxn modelId="{40AA4CCF-7C8A-453B-B620-8F3EB534B16D}" type="presParOf" srcId="{A6446546-FADC-4623-8858-402163924FF0}" destId="{6AF224B3-0E63-427C-B8F4-7469EC95875E}" srcOrd="5" destOrd="0" presId="urn:microsoft.com/office/officeart/2005/8/layout/vList2"/>
    <dgm:cxn modelId="{14F39FDC-3869-4F23-9A4F-4B6340174720}" type="presParOf" srcId="{A6446546-FADC-4623-8858-402163924FF0}" destId="{6429836E-F51A-4816-86BF-6A96930129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FC1D8-08E1-4A06-A53A-2AC4F3046980}">
      <dsp:nvSpPr>
        <dsp:cNvPr id="0" name=""/>
        <dsp:cNvSpPr/>
      </dsp:nvSpPr>
      <dsp:spPr>
        <a:xfrm>
          <a:off x="0" y="111518"/>
          <a:ext cx="5181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Nel secondo semestre 2023 sono arrivate al servizio:</a:t>
          </a:r>
        </a:p>
      </dsp:txBody>
      <dsp:txXfrm>
        <a:off x="64083" y="175601"/>
        <a:ext cx="5053434" cy="1184574"/>
      </dsp:txXfrm>
    </dsp:sp>
    <dsp:sp modelId="{798687FE-A26A-41D5-B498-2908E70ECC84}">
      <dsp:nvSpPr>
        <dsp:cNvPr id="0" name=""/>
        <dsp:cNvSpPr/>
      </dsp:nvSpPr>
      <dsp:spPr>
        <a:xfrm>
          <a:off x="0" y="1519299"/>
          <a:ext cx="5181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60 richieste di attivita' al CIF da 28 Esperimenti </a:t>
          </a:r>
        </a:p>
      </dsp:txBody>
      <dsp:txXfrm>
        <a:off x="64083" y="1583382"/>
        <a:ext cx="5053434" cy="1184574"/>
      </dsp:txXfrm>
    </dsp:sp>
    <dsp:sp modelId="{8664221A-9F51-477A-A898-3E47D6C61740}">
      <dsp:nvSpPr>
        <dsp:cNvPr id="0" name=""/>
        <dsp:cNvSpPr/>
      </dsp:nvSpPr>
      <dsp:spPr>
        <a:xfrm>
          <a:off x="0" y="2927079"/>
          <a:ext cx="5181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15 richieste per piccole attivita' extra CIF</a:t>
          </a:r>
        </a:p>
      </dsp:txBody>
      <dsp:txXfrm>
        <a:off x="64083" y="2991162"/>
        <a:ext cx="5053434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CDFF-F407-4BFF-95F6-D856D33FBBBB}">
      <dsp:nvSpPr>
        <dsp:cNvPr id="0" name=""/>
        <dsp:cNvSpPr/>
      </dsp:nvSpPr>
      <dsp:spPr>
        <a:xfrm>
          <a:off x="0" y="78669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 il primo semestre 2024 sono arrivate al servizio:</a:t>
          </a:r>
        </a:p>
      </dsp:txBody>
      <dsp:txXfrm>
        <a:off x="48547" y="127216"/>
        <a:ext cx="5084506" cy="897406"/>
      </dsp:txXfrm>
    </dsp:sp>
    <dsp:sp modelId="{2512555E-78F9-487F-8473-B85605F285D9}">
      <dsp:nvSpPr>
        <dsp:cNvPr id="0" name=""/>
        <dsp:cNvSpPr/>
      </dsp:nvSpPr>
      <dsp:spPr>
        <a:xfrm>
          <a:off x="0" y="1145169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55 richieste di attivita' al CIF da 23 Esperimenti </a:t>
          </a:r>
        </a:p>
      </dsp:txBody>
      <dsp:txXfrm>
        <a:off x="48547" y="1193716"/>
        <a:ext cx="5084506" cy="897406"/>
      </dsp:txXfrm>
    </dsp:sp>
    <dsp:sp modelId="{41D5F51D-99B6-4F15-BA66-F59FB0F4F63E}">
      <dsp:nvSpPr>
        <dsp:cNvPr id="0" name=""/>
        <dsp:cNvSpPr/>
      </dsp:nvSpPr>
      <dsp:spPr>
        <a:xfrm>
          <a:off x="0" y="2211669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Totale mesi uomo richiesti: 58</a:t>
          </a:r>
        </a:p>
      </dsp:txBody>
      <dsp:txXfrm>
        <a:off x="48547" y="2260216"/>
        <a:ext cx="5084506" cy="897406"/>
      </dsp:txXfrm>
    </dsp:sp>
    <dsp:sp modelId="{6429836E-F51A-4816-86BF-6A969301297F}">
      <dsp:nvSpPr>
        <dsp:cNvPr id="0" name=""/>
        <dsp:cNvSpPr/>
      </dsp:nvSpPr>
      <dsp:spPr>
        <a:xfrm>
          <a:off x="0" y="3278169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Totale mesi uomo disponibili: 54</a:t>
          </a:r>
        </a:p>
      </dsp:txBody>
      <dsp:txXfrm>
        <a:off x="48547" y="3326716"/>
        <a:ext cx="50845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blue background with math equations&#10;&#10;Description automatically generated">
            <a:extLst>
              <a:ext uri="{FF2B5EF4-FFF2-40B4-BE49-F238E27FC236}">
                <a16:creationId xmlns:a16="http://schemas.microsoft.com/office/drawing/2014/main" id="{8EF82AD4-D17B-4CD0-3212-E16A675C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92494"/>
            <a:ext cx="9613397" cy="2066879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73F0-6E1E-3BE1-C9FF-25D98FAE7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6200" err="1">
                <a:cs typeface="Calibri Light"/>
              </a:rPr>
              <a:t>Consuntivo</a:t>
            </a:r>
            <a:r>
              <a:rPr lang="en-US" sz="6200">
                <a:cs typeface="Calibri Light"/>
              </a:rPr>
              <a:t> II </a:t>
            </a:r>
            <a:r>
              <a:rPr lang="en-US" sz="6200" err="1">
                <a:cs typeface="Calibri Light"/>
              </a:rPr>
              <a:t>Semestre</a:t>
            </a:r>
            <a:r>
              <a:rPr lang="en-US" sz="6200">
                <a:cs typeface="Calibri Light"/>
              </a:rPr>
              <a:t>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CFE1-FD0B-582B-B3BC-82DA93CA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Situazione</a:t>
            </a:r>
            <a:r>
              <a:rPr lang="en-US">
                <a:cs typeface="Calibri Light"/>
              </a:rPr>
              <a:t> del Personale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6BE1-8D3A-6245-BB3C-8597F3E8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48994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ea typeface="Calibri"/>
                <a:cs typeface="Calibri"/>
              </a:rPr>
              <a:t>8 persone :</a:t>
            </a:r>
          </a:p>
          <a:p>
            <a:pPr lvl="1"/>
            <a:r>
              <a:rPr lang="en-US" sz="1400">
                <a:ea typeface="Calibri"/>
                <a:cs typeface="Calibri"/>
              </a:rPr>
              <a:t>7 </a:t>
            </a:r>
            <a:r>
              <a:rPr lang="en-US" sz="1400" err="1">
                <a:ea typeface="Calibri"/>
                <a:cs typeface="Calibri"/>
              </a:rPr>
              <a:t>tecnici</a:t>
            </a:r>
            <a:endParaRPr lang="en-US" sz="1400">
              <a:ea typeface="Calibri"/>
              <a:cs typeface="Calibri"/>
            </a:endParaRPr>
          </a:p>
          <a:p>
            <a:pPr lvl="1"/>
            <a:r>
              <a:rPr lang="en-US" sz="1400">
                <a:ea typeface="Calibri"/>
                <a:cs typeface="Calibri"/>
              </a:rPr>
              <a:t>1 </a:t>
            </a:r>
            <a:r>
              <a:rPr lang="en-US" sz="1400" err="1">
                <a:ea typeface="Calibri"/>
                <a:cs typeface="Calibri"/>
              </a:rPr>
              <a:t>ingegnere</a:t>
            </a:r>
            <a:r>
              <a:rPr lang="en-US" sz="1400">
                <a:ea typeface="Calibri"/>
                <a:cs typeface="Calibri"/>
              </a:rPr>
              <a:t> </a:t>
            </a:r>
            <a:r>
              <a:rPr lang="en-US" sz="1400" err="1">
                <a:ea typeface="Calibri"/>
                <a:cs typeface="Calibri"/>
              </a:rPr>
              <a:t>elettronico</a:t>
            </a:r>
            <a:endParaRPr lang="en-US" sz="1400">
              <a:ea typeface="Calibri"/>
              <a:cs typeface="Calibri"/>
            </a:endParaRPr>
          </a:p>
          <a:p>
            <a:r>
              <a:rPr lang="en-US" sz="1400">
                <a:cs typeface="Calibri"/>
              </a:rPr>
              <a:t>A </a:t>
            </a:r>
            <a:r>
              <a:rPr lang="en-US" sz="1400" err="1">
                <a:cs typeface="Calibri"/>
              </a:rPr>
              <a:t>novembre</a:t>
            </a:r>
            <a:r>
              <a:rPr lang="en-US" sz="1400">
                <a:cs typeface="Calibri"/>
              </a:rPr>
              <a:t> ha </a:t>
            </a:r>
            <a:r>
              <a:rPr lang="en-US" sz="1400" err="1">
                <a:cs typeface="Calibri"/>
              </a:rPr>
              <a:t>preso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servizio</a:t>
            </a:r>
            <a:r>
              <a:rPr lang="en-US" sz="1400">
                <a:cs typeface="Calibri"/>
              </a:rPr>
              <a:t> Simone Serafino con </a:t>
            </a:r>
            <a:r>
              <a:rPr lang="en-US" sz="1400" err="1">
                <a:cs typeface="Calibri"/>
              </a:rPr>
              <a:t>una</a:t>
            </a:r>
            <a:r>
              <a:rPr lang="en-US" sz="1400">
                <a:cs typeface="Calibri"/>
              </a:rPr>
              <a:t> </a:t>
            </a:r>
            <a:r>
              <a:rPr lang="en-US" sz="1400" err="1">
                <a:cs typeface="Calibri"/>
              </a:rPr>
              <a:t>borsa</a:t>
            </a:r>
            <a:r>
              <a:rPr lang="en-US" sz="1400">
                <a:cs typeface="Calibri"/>
              </a:rPr>
              <a:t> di studio ITS per un anno</a:t>
            </a:r>
            <a:endParaRPr lang="en-US" sz="1400">
              <a:ea typeface="Calibri"/>
              <a:cs typeface="Calibri"/>
            </a:endParaRPr>
          </a:p>
          <a:p>
            <a:r>
              <a:rPr lang="en-US" sz="1400">
                <a:cs typeface="Calibri"/>
              </a:rPr>
              <a:t>Il </a:t>
            </a:r>
            <a:r>
              <a:rPr lang="en-US" sz="1400" err="1">
                <a:cs typeface="Calibri"/>
              </a:rPr>
              <a:t>prossimo</a:t>
            </a:r>
            <a:r>
              <a:rPr lang="en-US" sz="1400">
                <a:cs typeface="Calibri"/>
              </a:rPr>
              <a:t> anno </a:t>
            </a:r>
            <a:r>
              <a:rPr lang="en-US" sz="1400" err="1">
                <a:cs typeface="Calibri"/>
              </a:rPr>
              <a:t>andra</a:t>
            </a:r>
            <a:r>
              <a:rPr lang="en-US" sz="1400">
                <a:cs typeface="Calibri"/>
              </a:rPr>
              <a:t>' in pensione Maurizio Carletti</a:t>
            </a:r>
            <a:endParaRPr lang="en-US" sz="1400">
              <a:ea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29002-F978-9F99-61A4-6AF9B4248B82}"/>
              </a:ext>
            </a:extLst>
          </p:cNvPr>
          <p:cNvGrpSpPr/>
          <p:nvPr/>
        </p:nvGrpSpPr>
        <p:grpSpPr>
          <a:xfrm>
            <a:off x="5247774" y="2898406"/>
            <a:ext cx="2034539" cy="822960"/>
            <a:chOff x="4838700" y="3299459"/>
            <a:chExt cx="2034539" cy="8229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5E3041-A743-7753-1CAF-61FA977403F0}"/>
                </a:ext>
              </a:extLst>
            </p:cNvPr>
            <p:cNvSpPr/>
            <p:nvPr/>
          </p:nvSpPr>
          <p:spPr>
            <a:xfrm>
              <a:off x="4914900" y="3299459"/>
              <a:ext cx="1798320" cy="822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pic>
          <p:nvPicPr>
            <p:cNvPr id="6" name="Graphic 5" descr="User outline">
              <a:extLst>
                <a:ext uri="{FF2B5EF4-FFF2-40B4-BE49-F238E27FC236}">
                  <a16:creationId xmlns:a16="http://schemas.microsoft.com/office/drawing/2014/main" id="{B3C919A1-C8A8-5C52-C291-355F62CD6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14900" y="3299460"/>
              <a:ext cx="533400" cy="5257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248881-D191-7847-FD69-1F414A4D6A89}"/>
                </a:ext>
              </a:extLst>
            </p:cNvPr>
            <p:cNvSpPr txBox="1"/>
            <p:nvPr/>
          </p:nvSpPr>
          <p:spPr>
            <a:xfrm>
              <a:off x="4838700" y="3794760"/>
              <a:ext cx="1958340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cs typeface="Calibri"/>
                </a:rPr>
                <a:t>Matteo Beretta</a:t>
              </a:r>
              <a:endParaRPr lang="en-US" sz="1200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7DAFD-A823-EF04-40A5-89B739D075E3}"/>
                </a:ext>
              </a:extLst>
            </p:cNvPr>
            <p:cNvSpPr txBox="1"/>
            <p:nvPr/>
          </p:nvSpPr>
          <p:spPr>
            <a:xfrm>
              <a:off x="5135879" y="3329940"/>
              <a:ext cx="1737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5">
                      <a:lumMod val="75000"/>
                    </a:schemeClr>
                  </a:solidFill>
                  <a:cs typeface="Calibri"/>
                </a:rPr>
                <a:t>RESPONSABILE</a:t>
              </a:r>
              <a:endParaRPr lang="en-US" sz="1200" b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endParaRPr>
            </a:p>
            <a:p>
              <a:pPr algn="ctr"/>
              <a:r>
                <a:rPr lang="en-US" sz="1200" b="1">
                  <a:solidFill>
                    <a:schemeClr val="accent5">
                      <a:lumMod val="75000"/>
                    </a:schemeClr>
                  </a:solidFill>
                  <a:cs typeface="Calibri"/>
                </a:rPr>
                <a:t>SERVIZIO</a:t>
              </a:r>
              <a:endParaRPr lang="en-US" sz="1200" b="1">
                <a:solidFill>
                  <a:schemeClr val="accent5">
                    <a:lumMod val="75000"/>
                  </a:schemeClr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835FA6-8899-B481-5413-CA324FF58149}"/>
              </a:ext>
            </a:extLst>
          </p:cNvPr>
          <p:cNvGrpSpPr/>
          <p:nvPr/>
        </p:nvGrpSpPr>
        <p:grpSpPr>
          <a:xfrm>
            <a:off x="1034715" y="4267200"/>
            <a:ext cx="2109538" cy="2430379"/>
            <a:chOff x="1034715" y="4267200"/>
            <a:chExt cx="2109538" cy="24303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A00C33-6EDF-D3F8-1C3C-C6921F967982}"/>
                </a:ext>
              </a:extLst>
            </p:cNvPr>
            <p:cNvSpPr/>
            <p:nvPr/>
          </p:nvSpPr>
          <p:spPr>
            <a:xfrm>
              <a:off x="1034715" y="4267200"/>
              <a:ext cx="2109538" cy="243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9FB8E1-8094-C358-A5BE-9629EB012586}"/>
                </a:ext>
              </a:extLst>
            </p:cNvPr>
            <p:cNvGrpSpPr/>
            <p:nvPr/>
          </p:nvGrpSpPr>
          <p:grpSpPr>
            <a:xfrm>
              <a:off x="1102894" y="4347410"/>
              <a:ext cx="2034539" cy="822960"/>
              <a:chOff x="2354579" y="4267199"/>
              <a:chExt cx="2034539" cy="82296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0F6A9B-145B-F67E-BABB-4D192E7F2B91}"/>
                  </a:ext>
                </a:extLst>
              </p:cNvPr>
              <p:cNvSpPr/>
              <p:nvPr/>
            </p:nvSpPr>
            <p:spPr>
              <a:xfrm>
                <a:off x="2430779" y="4267199"/>
                <a:ext cx="1798320" cy="8229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alibri"/>
                </a:endParaRPr>
              </a:p>
            </p:txBody>
          </p:sp>
          <p:pic>
            <p:nvPicPr>
              <p:cNvPr id="12" name="Graphic 11" descr="User outline">
                <a:extLst>
                  <a:ext uri="{FF2B5EF4-FFF2-40B4-BE49-F238E27FC236}">
                    <a16:creationId xmlns:a16="http://schemas.microsoft.com/office/drawing/2014/main" id="{331473EF-C408-69AF-11BF-7C2A0892F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30779" y="4267200"/>
                <a:ext cx="533400" cy="52578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351F67-90A9-8EDF-141D-E9F40ED101CE}"/>
                  </a:ext>
                </a:extLst>
              </p:cNvPr>
              <p:cNvSpPr txBox="1"/>
              <p:nvPr/>
            </p:nvSpPr>
            <p:spPr>
              <a:xfrm>
                <a:off x="2354579" y="4762500"/>
                <a:ext cx="1958340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ea typeface="Calibri"/>
                    <a:cs typeface="Calibri"/>
                  </a:rPr>
                  <a:t>Alessandro Balla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C71A84-8211-A5CE-1DDA-DF05100A5B48}"/>
                  </a:ext>
                </a:extLst>
              </p:cNvPr>
              <p:cNvSpPr txBox="1"/>
              <p:nvPr/>
            </p:nvSpPr>
            <p:spPr>
              <a:xfrm>
                <a:off x="2651758" y="4297680"/>
                <a:ext cx="17373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err="1">
                    <a:cs typeface="Calibri"/>
                  </a:rPr>
                  <a:t>Responsabile</a:t>
                </a:r>
                <a:endParaRPr lang="en-US" sz="1200" b="1">
                  <a:ea typeface="Calibri"/>
                  <a:cs typeface="Calibri"/>
                </a:endParaRPr>
              </a:p>
              <a:p>
                <a:pPr algn="ctr"/>
                <a:r>
                  <a:rPr lang="en-US" sz="1200" b="1" err="1">
                    <a:cs typeface="Calibri"/>
                  </a:rPr>
                  <a:t>Reparto</a:t>
                </a:r>
                <a:endParaRPr lang="en-US">
                  <a:ea typeface="Calibri"/>
                  <a:cs typeface="Calibri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651C3B-BA77-85D9-F3E0-1D8827C62979}"/>
                </a:ext>
              </a:extLst>
            </p:cNvPr>
            <p:cNvGrpSpPr/>
            <p:nvPr/>
          </p:nvGrpSpPr>
          <p:grpSpPr>
            <a:xfrm>
              <a:off x="1102894" y="5452310"/>
              <a:ext cx="2034539" cy="822960"/>
              <a:chOff x="1120540" y="5452310"/>
              <a:chExt cx="2034539" cy="82296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E35F2C-5F22-4F2B-ACA3-DDC62066AD70}"/>
                  </a:ext>
                </a:extLst>
              </p:cNvPr>
              <p:cNvSpPr/>
              <p:nvPr/>
            </p:nvSpPr>
            <p:spPr>
              <a:xfrm>
                <a:off x="1196740" y="5452310"/>
                <a:ext cx="1798320" cy="8229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alibri"/>
                </a:endParaRPr>
              </a:p>
            </p:txBody>
          </p:sp>
          <p:pic>
            <p:nvPicPr>
              <p:cNvPr id="17" name="Graphic 16" descr="User outline">
                <a:extLst>
                  <a:ext uri="{FF2B5EF4-FFF2-40B4-BE49-F238E27FC236}">
                    <a16:creationId xmlns:a16="http://schemas.microsoft.com/office/drawing/2014/main" id="{E9B6C2A5-9F31-BEED-E2FB-84CC2AFD7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96740" y="5452311"/>
                <a:ext cx="533400" cy="52578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4E1AE5-4D37-A377-1577-4FF88008259F}"/>
                  </a:ext>
                </a:extLst>
              </p:cNvPr>
              <p:cNvSpPr txBox="1"/>
              <p:nvPr/>
            </p:nvSpPr>
            <p:spPr>
              <a:xfrm>
                <a:off x="1120540" y="5947611"/>
                <a:ext cx="1958340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cs typeface="Calibri"/>
                  </a:rPr>
                  <a:t>Maurizio Gatta</a:t>
                </a:r>
                <a:endParaRPr lang="en-US" sz="1200">
                  <a:ea typeface="Calibri"/>
                  <a:cs typeface="Calibri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0F0EDA-BC23-1BBC-B85B-7AF0C1A9AD17}"/>
                  </a:ext>
                </a:extLst>
              </p:cNvPr>
              <p:cNvSpPr txBox="1"/>
              <p:nvPr/>
            </p:nvSpPr>
            <p:spPr>
              <a:xfrm>
                <a:off x="1417719" y="5482791"/>
                <a:ext cx="17373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err="1">
                    <a:cs typeface="Calibri"/>
                  </a:rPr>
                  <a:t>Progettista</a:t>
                </a:r>
                <a:endParaRPr lang="en-US" err="1">
                  <a:ea typeface="Calibri" panose="020F0502020204030204"/>
                  <a:cs typeface="Calibri"/>
                </a:endParaRPr>
              </a:p>
              <a:p>
                <a:pPr algn="ctr"/>
                <a:r>
                  <a:rPr lang="en-US" sz="1200" b="1">
                    <a:ea typeface="Calibri"/>
                    <a:cs typeface="Calibri"/>
                  </a:rPr>
                  <a:t>CAD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112475-95E7-6BDB-63CC-DABB6FBB8C78}"/>
                </a:ext>
              </a:extLst>
            </p:cNvPr>
            <p:cNvSpPr txBox="1"/>
            <p:nvPr/>
          </p:nvSpPr>
          <p:spPr>
            <a:xfrm>
              <a:off x="1335504" y="6384757"/>
              <a:ext cx="156410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err="1">
                  <a:ea typeface="Calibri"/>
                  <a:cs typeface="Calibri"/>
                </a:rPr>
                <a:t>Reparto</a:t>
              </a:r>
              <a:r>
                <a:rPr lang="en-US" sz="1200">
                  <a:ea typeface="Calibri"/>
                  <a:cs typeface="Calibri"/>
                </a:rPr>
                <a:t> CAD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85A5F4-7D19-1B0E-401D-6784087168F8}"/>
              </a:ext>
            </a:extLst>
          </p:cNvPr>
          <p:cNvGrpSpPr/>
          <p:nvPr/>
        </p:nvGrpSpPr>
        <p:grpSpPr>
          <a:xfrm>
            <a:off x="3537282" y="4267199"/>
            <a:ext cx="2109538" cy="2430379"/>
            <a:chOff x="1034715" y="4267200"/>
            <a:chExt cx="2109538" cy="2430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FCA85B-4D74-12B6-A511-692F46CED675}"/>
                </a:ext>
              </a:extLst>
            </p:cNvPr>
            <p:cNvSpPr/>
            <p:nvPr/>
          </p:nvSpPr>
          <p:spPr>
            <a:xfrm>
              <a:off x="1034715" y="4267200"/>
              <a:ext cx="2109538" cy="243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C11BA9-F6AD-86D9-A0B5-A420E42654BC}"/>
                </a:ext>
              </a:extLst>
            </p:cNvPr>
            <p:cNvGrpSpPr/>
            <p:nvPr/>
          </p:nvGrpSpPr>
          <p:grpSpPr>
            <a:xfrm>
              <a:off x="1102894" y="4347410"/>
              <a:ext cx="2034539" cy="822960"/>
              <a:chOff x="2354579" y="4267199"/>
              <a:chExt cx="2034539" cy="82296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C2C74B-FD06-0BCA-37BE-73DBCC3AB71C}"/>
                  </a:ext>
                </a:extLst>
              </p:cNvPr>
              <p:cNvSpPr/>
              <p:nvPr/>
            </p:nvSpPr>
            <p:spPr>
              <a:xfrm>
                <a:off x="2430779" y="4267199"/>
                <a:ext cx="1798320" cy="8229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alibri"/>
                </a:endParaRPr>
              </a:p>
            </p:txBody>
          </p:sp>
          <p:pic>
            <p:nvPicPr>
              <p:cNvPr id="37" name="Graphic 36" descr="User outline">
                <a:extLst>
                  <a:ext uri="{FF2B5EF4-FFF2-40B4-BE49-F238E27FC236}">
                    <a16:creationId xmlns:a16="http://schemas.microsoft.com/office/drawing/2014/main" id="{E397F1B7-DD49-264F-2330-29868A239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30779" y="4267200"/>
                <a:ext cx="533400" cy="52578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B69F18-1536-ABFD-6008-DF0E3911B79F}"/>
                  </a:ext>
                </a:extLst>
              </p:cNvPr>
              <p:cNvSpPr txBox="1"/>
              <p:nvPr/>
            </p:nvSpPr>
            <p:spPr>
              <a:xfrm>
                <a:off x="2354579" y="4762500"/>
                <a:ext cx="1958340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ea typeface="Calibri"/>
                    <a:cs typeface="Calibri"/>
                  </a:rPr>
                  <a:t>Giuseppe </a:t>
                </a:r>
                <a:r>
                  <a:rPr lang="en-US" sz="1200" err="1">
                    <a:ea typeface="Calibri"/>
                    <a:cs typeface="Calibri"/>
                  </a:rPr>
                  <a:t>Papalino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62D713-FB66-C0D2-750F-1A1456C67467}"/>
                  </a:ext>
                </a:extLst>
              </p:cNvPr>
              <p:cNvSpPr txBox="1"/>
              <p:nvPr/>
            </p:nvSpPr>
            <p:spPr>
              <a:xfrm>
                <a:off x="2651758" y="4297680"/>
                <a:ext cx="17373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err="1">
                    <a:cs typeface="Calibri"/>
                  </a:rPr>
                  <a:t>Responsabile</a:t>
                </a:r>
                <a:endParaRPr lang="en-US" sz="1200" b="1">
                  <a:ea typeface="Calibri"/>
                  <a:cs typeface="Calibri"/>
                </a:endParaRPr>
              </a:p>
              <a:p>
                <a:pPr algn="ctr"/>
                <a:r>
                  <a:rPr lang="en-US" sz="1200" b="1" err="1">
                    <a:cs typeface="Calibri"/>
                  </a:rPr>
                  <a:t>Reparto</a:t>
                </a:r>
                <a:endParaRPr lang="en-US">
                  <a:ea typeface="Calibri"/>
                  <a:cs typeface="Calibri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AA760B-0363-4B08-19B4-77DFE9BB79B2}"/>
                </a:ext>
              </a:extLst>
            </p:cNvPr>
            <p:cNvGrpSpPr/>
            <p:nvPr/>
          </p:nvGrpSpPr>
          <p:grpSpPr>
            <a:xfrm>
              <a:off x="1102894" y="5452310"/>
              <a:ext cx="2034539" cy="822960"/>
              <a:chOff x="1120540" y="5452310"/>
              <a:chExt cx="2034539" cy="82296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A109D94-491A-B26A-F4FB-CF9F763A34E1}"/>
                  </a:ext>
                </a:extLst>
              </p:cNvPr>
              <p:cNvSpPr/>
              <p:nvPr/>
            </p:nvSpPr>
            <p:spPr>
              <a:xfrm>
                <a:off x="1196740" y="5452310"/>
                <a:ext cx="1798320" cy="8229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alibri"/>
                </a:endParaRPr>
              </a:p>
            </p:txBody>
          </p:sp>
          <p:pic>
            <p:nvPicPr>
              <p:cNvPr id="33" name="Graphic 32" descr="User outline">
                <a:extLst>
                  <a:ext uri="{FF2B5EF4-FFF2-40B4-BE49-F238E27FC236}">
                    <a16:creationId xmlns:a16="http://schemas.microsoft.com/office/drawing/2014/main" id="{B0D2C208-3C85-338E-B111-EDE1B8AA8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96740" y="5452311"/>
                <a:ext cx="533400" cy="52578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2D7038-A857-B64B-37AF-89E3E6F7DBB0}"/>
                  </a:ext>
                </a:extLst>
              </p:cNvPr>
              <p:cNvSpPr txBox="1"/>
              <p:nvPr/>
            </p:nvSpPr>
            <p:spPr>
              <a:xfrm>
                <a:off x="1120540" y="5947611"/>
                <a:ext cx="1958340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ea typeface="Calibri"/>
                    <a:cs typeface="Calibri"/>
                  </a:rPr>
                  <a:t>Simone Serafino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8F5D9C-21B7-1DE0-6584-395BB64AB48A}"/>
                  </a:ext>
                </a:extLst>
              </p:cNvPr>
              <p:cNvSpPr txBox="1"/>
              <p:nvPr/>
            </p:nvSpPr>
            <p:spPr>
              <a:xfrm>
                <a:off x="1417719" y="5482791"/>
                <a:ext cx="17373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>
                    <a:cs typeface="Calibri"/>
                  </a:rPr>
                  <a:t>Tecnico</a:t>
                </a:r>
                <a:endParaRPr lang="en-US" err="1">
                  <a:ea typeface="Calibri" panose="020F0502020204030204"/>
                  <a:cs typeface="Calibri"/>
                </a:endParaRPr>
              </a:p>
              <a:p>
                <a:pPr algn="ctr"/>
                <a:r>
                  <a:rPr lang="en-US" sz="1200" b="1" err="1">
                    <a:ea typeface="Calibri"/>
                    <a:cs typeface="Calibri"/>
                  </a:rPr>
                  <a:t>Elettronico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F71750-F952-500B-6F9E-21B1D22FF760}"/>
                </a:ext>
              </a:extLst>
            </p:cNvPr>
            <p:cNvSpPr txBox="1"/>
            <p:nvPr/>
          </p:nvSpPr>
          <p:spPr>
            <a:xfrm>
              <a:off x="1335504" y="6384757"/>
              <a:ext cx="156410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err="1">
                  <a:ea typeface="Calibri"/>
                  <a:cs typeface="Calibri"/>
                </a:rPr>
                <a:t>Reparto</a:t>
              </a:r>
              <a:r>
                <a:rPr lang="en-US" sz="1200">
                  <a:ea typeface="Calibri"/>
                  <a:cs typeface="Calibri"/>
                </a:rPr>
                <a:t> </a:t>
              </a:r>
              <a:r>
                <a:rPr lang="en-US" sz="1200" err="1">
                  <a:ea typeface="Calibri"/>
                  <a:cs typeface="Calibri"/>
                </a:rPr>
                <a:t>Automazione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35A8846-BA74-D3BD-7DB1-CB39621AE929}"/>
              </a:ext>
            </a:extLst>
          </p:cNvPr>
          <p:cNvSpPr/>
          <p:nvPr/>
        </p:nvSpPr>
        <p:spPr>
          <a:xfrm>
            <a:off x="8726903" y="3112166"/>
            <a:ext cx="2109538" cy="358541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F5161-DBA5-1550-D21D-5D643FA93E9F}"/>
              </a:ext>
            </a:extLst>
          </p:cNvPr>
          <p:cNvGrpSpPr/>
          <p:nvPr/>
        </p:nvGrpSpPr>
        <p:grpSpPr>
          <a:xfrm>
            <a:off x="8795082" y="3192376"/>
            <a:ext cx="2034539" cy="822960"/>
            <a:chOff x="2354579" y="4267199"/>
            <a:chExt cx="2034539" cy="82296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418C6-DCFC-D662-820A-1C43142CDE6B}"/>
                </a:ext>
              </a:extLst>
            </p:cNvPr>
            <p:cNvSpPr/>
            <p:nvPr/>
          </p:nvSpPr>
          <p:spPr>
            <a:xfrm>
              <a:off x="2430779" y="4267199"/>
              <a:ext cx="179832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pic>
          <p:nvPicPr>
            <p:cNvPr id="50" name="Graphic 49" descr="User outline">
              <a:extLst>
                <a:ext uri="{FF2B5EF4-FFF2-40B4-BE49-F238E27FC236}">
                  <a16:creationId xmlns:a16="http://schemas.microsoft.com/office/drawing/2014/main" id="{56B76DD2-439B-3349-D7CD-304C3CCD1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30779" y="4267200"/>
              <a:ext cx="533400" cy="52578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8309AB-1F4C-6A67-A283-AF08CC16B87B}"/>
                </a:ext>
              </a:extLst>
            </p:cNvPr>
            <p:cNvSpPr txBox="1"/>
            <p:nvPr/>
          </p:nvSpPr>
          <p:spPr>
            <a:xfrm>
              <a:off x="2354579" y="4762500"/>
              <a:ext cx="1958340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ea typeface="Calibri"/>
                  <a:cs typeface="Calibri"/>
                </a:rPr>
                <a:t>Pietro </a:t>
              </a:r>
              <a:r>
                <a:rPr lang="en-US" sz="1200" err="1">
                  <a:ea typeface="Calibri"/>
                  <a:cs typeface="Calibri"/>
                </a:rPr>
                <a:t>Albicocco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7209E1-9D7F-170C-E95C-261709B9630E}"/>
                </a:ext>
              </a:extLst>
            </p:cNvPr>
            <p:cNvSpPr txBox="1"/>
            <p:nvPr/>
          </p:nvSpPr>
          <p:spPr>
            <a:xfrm>
              <a:off x="2651758" y="4297680"/>
              <a:ext cx="1737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err="1">
                  <a:cs typeface="Calibri"/>
                </a:rPr>
                <a:t>Responsabile</a:t>
              </a:r>
              <a:endParaRPr lang="en-US" sz="1200" b="1">
                <a:ea typeface="Calibri"/>
                <a:cs typeface="Calibri"/>
              </a:endParaRPr>
            </a:p>
            <a:p>
              <a:pPr algn="ctr"/>
              <a:r>
                <a:rPr lang="en-US" sz="1200" b="1" err="1">
                  <a:cs typeface="Calibri"/>
                </a:rPr>
                <a:t>Reparto</a:t>
              </a:r>
              <a:endParaRPr lang="en-US">
                <a:ea typeface="Calibri"/>
                <a:cs typeface="Calibri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B62D1A-2C95-24FC-1AA6-66ACD351B4A6}"/>
              </a:ext>
            </a:extLst>
          </p:cNvPr>
          <p:cNvGrpSpPr/>
          <p:nvPr/>
        </p:nvGrpSpPr>
        <p:grpSpPr>
          <a:xfrm>
            <a:off x="8795082" y="4297276"/>
            <a:ext cx="2034539" cy="822960"/>
            <a:chOff x="1120540" y="5452310"/>
            <a:chExt cx="2034539" cy="82296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970F2C-EFAC-75DF-B7D0-69118635ED4E}"/>
                </a:ext>
              </a:extLst>
            </p:cNvPr>
            <p:cNvSpPr/>
            <p:nvPr/>
          </p:nvSpPr>
          <p:spPr>
            <a:xfrm>
              <a:off x="1196740" y="5452310"/>
              <a:ext cx="179832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pic>
          <p:nvPicPr>
            <p:cNvPr id="46" name="Graphic 45" descr="User outline">
              <a:extLst>
                <a:ext uri="{FF2B5EF4-FFF2-40B4-BE49-F238E27FC236}">
                  <a16:creationId xmlns:a16="http://schemas.microsoft.com/office/drawing/2014/main" id="{4F451BD7-FB97-2278-F221-FE96A5258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6740" y="5452311"/>
              <a:ext cx="533400" cy="52578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4B4C75-789C-3BB5-1324-8F46B5292C69}"/>
                </a:ext>
              </a:extLst>
            </p:cNvPr>
            <p:cNvSpPr txBox="1"/>
            <p:nvPr/>
          </p:nvSpPr>
          <p:spPr>
            <a:xfrm>
              <a:off x="1120540" y="5947611"/>
              <a:ext cx="1958340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ea typeface="Calibri"/>
                  <a:cs typeface="Calibri"/>
                </a:rPr>
                <a:t>Sergio Ceravolo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9DEBB0-A8CF-7CE0-3A5C-7ED223000682}"/>
                </a:ext>
              </a:extLst>
            </p:cNvPr>
            <p:cNvSpPr txBox="1"/>
            <p:nvPr/>
          </p:nvSpPr>
          <p:spPr>
            <a:xfrm>
              <a:off x="1417719" y="5482791"/>
              <a:ext cx="1737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err="1">
                  <a:ea typeface="Calibri"/>
                  <a:cs typeface="Calibri"/>
                </a:rPr>
                <a:t>Progettista</a:t>
              </a:r>
            </a:p>
            <a:p>
              <a:pPr algn="ctr"/>
              <a:r>
                <a:rPr lang="en-US" sz="1200" b="1">
                  <a:ea typeface="Calibri"/>
                  <a:cs typeface="Calibri"/>
                </a:rPr>
                <a:t>CAD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719A228-63B9-CFF1-DDA3-E5A4F6DBF723}"/>
              </a:ext>
            </a:extLst>
          </p:cNvPr>
          <p:cNvSpPr txBox="1"/>
          <p:nvPr/>
        </p:nvSpPr>
        <p:spPr>
          <a:xfrm>
            <a:off x="9003629" y="6360692"/>
            <a:ext cx="1564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err="1">
                <a:ea typeface="Calibri"/>
                <a:cs typeface="Calibri"/>
              </a:rPr>
              <a:t>Reparto</a:t>
            </a:r>
            <a:r>
              <a:rPr lang="en-US" sz="1200">
                <a:ea typeface="Calibri"/>
                <a:cs typeface="Calibri"/>
              </a:rPr>
              <a:t> Prog. </a:t>
            </a:r>
            <a:r>
              <a:rPr lang="en-US" sz="1200" err="1">
                <a:ea typeface="Calibri"/>
                <a:cs typeface="Calibri"/>
              </a:rPr>
              <a:t>Elettr</a:t>
            </a:r>
            <a:r>
              <a:rPr lang="en-US" sz="1200">
                <a:ea typeface="Calibri"/>
                <a:cs typeface="Calibri"/>
              </a:rPr>
              <a:t>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D6FC75-F56C-7588-C736-E468C03E73AF}"/>
              </a:ext>
            </a:extLst>
          </p:cNvPr>
          <p:cNvGrpSpPr/>
          <p:nvPr/>
        </p:nvGrpSpPr>
        <p:grpSpPr>
          <a:xfrm>
            <a:off x="8803102" y="5356054"/>
            <a:ext cx="2034539" cy="822960"/>
            <a:chOff x="1120540" y="5452310"/>
            <a:chExt cx="2034539" cy="82296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957C927-19D2-B469-0E79-0A06CFFDDD39}"/>
                </a:ext>
              </a:extLst>
            </p:cNvPr>
            <p:cNvSpPr/>
            <p:nvPr/>
          </p:nvSpPr>
          <p:spPr>
            <a:xfrm>
              <a:off x="1196740" y="5452310"/>
              <a:ext cx="179832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  <p:pic>
          <p:nvPicPr>
            <p:cNvPr id="55" name="Graphic 54" descr="User outline">
              <a:extLst>
                <a:ext uri="{FF2B5EF4-FFF2-40B4-BE49-F238E27FC236}">
                  <a16:creationId xmlns:a16="http://schemas.microsoft.com/office/drawing/2014/main" id="{B670E628-CA04-E3A4-979E-6973B1E30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6740" y="5452311"/>
              <a:ext cx="533400" cy="52578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B00F845-3719-BFF1-472C-3035DCD015A0}"/>
                </a:ext>
              </a:extLst>
            </p:cNvPr>
            <p:cNvSpPr txBox="1"/>
            <p:nvPr/>
          </p:nvSpPr>
          <p:spPr>
            <a:xfrm>
              <a:off x="1120540" y="5947611"/>
              <a:ext cx="1958340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ea typeface="Calibri"/>
                  <a:cs typeface="Calibri"/>
                </a:rPr>
                <a:t>Rosario Lenci</a:t>
              </a:r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53FE182-EE28-CF34-A0A4-9B0A2CF25FF1}"/>
                </a:ext>
              </a:extLst>
            </p:cNvPr>
            <p:cNvSpPr txBox="1"/>
            <p:nvPr/>
          </p:nvSpPr>
          <p:spPr>
            <a:xfrm>
              <a:off x="1417719" y="5482791"/>
              <a:ext cx="1737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ea typeface="Calibri"/>
                  <a:cs typeface="Calibri"/>
                </a:rPr>
                <a:t>Tecnico</a:t>
              </a:r>
            </a:p>
            <a:p>
              <a:pPr algn="ctr"/>
              <a:r>
                <a:rPr lang="en-US" sz="1200" b="1" err="1">
                  <a:ea typeface="Calibri"/>
                  <a:cs typeface="Calibri"/>
                </a:rPr>
                <a:t>Elettronico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36746BC-213C-96F4-DE81-2805E8F184D6}"/>
              </a:ext>
            </a:extLst>
          </p:cNvPr>
          <p:cNvGrpSpPr/>
          <p:nvPr/>
        </p:nvGrpSpPr>
        <p:grpSpPr>
          <a:xfrm>
            <a:off x="6152144" y="4267198"/>
            <a:ext cx="2109538" cy="2430379"/>
            <a:chOff x="1034715" y="4267200"/>
            <a:chExt cx="2109538" cy="243037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D60FE4-7294-0655-1782-C8E8ADB433A2}"/>
                </a:ext>
              </a:extLst>
            </p:cNvPr>
            <p:cNvSpPr/>
            <p:nvPr/>
          </p:nvSpPr>
          <p:spPr>
            <a:xfrm>
              <a:off x="1034715" y="4267200"/>
              <a:ext cx="2109538" cy="243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273E75F-6EB5-E7E7-1B5C-325F4B7CEFB4}"/>
                </a:ext>
              </a:extLst>
            </p:cNvPr>
            <p:cNvGrpSpPr/>
            <p:nvPr/>
          </p:nvGrpSpPr>
          <p:grpSpPr>
            <a:xfrm>
              <a:off x="1102894" y="4347410"/>
              <a:ext cx="2034539" cy="822960"/>
              <a:chOff x="2354579" y="4267199"/>
              <a:chExt cx="2034539" cy="82296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057E07-B8CD-E9A5-0602-5B15969E06C6}"/>
                  </a:ext>
                </a:extLst>
              </p:cNvPr>
              <p:cNvSpPr/>
              <p:nvPr/>
            </p:nvSpPr>
            <p:spPr>
              <a:xfrm>
                <a:off x="2430779" y="4267199"/>
                <a:ext cx="1798320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alibri"/>
                </a:endParaRPr>
              </a:p>
            </p:txBody>
          </p:sp>
          <p:pic>
            <p:nvPicPr>
              <p:cNvPr id="68" name="Graphic 67" descr="User outline">
                <a:extLst>
                  <a:ext uri="{FF2B5EF4-FFF2-40B4-BE49-F238E27FC236}">
                    <a16:creationId xmlns:a16="http://schemas.microsoft.com/office/drawing/2014/main" id="{8CD86F8F-9286-C602-32F6-249C4F4A7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30779" y="4267200"/>
                <a:ext cx="533400" cy="525780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5C91682-A233-057F-7F87-0BB432235AB9}"/>
                  </a:ext>
                </a:extLst>
              </p:cNvPr>
              <p:cNvSpPr txBox="1"/>
              <p:nvPr/>
            </p:nvSpPr>
            <p:spPr>
              <a:xfrm>
                <a:off x="2354579" y="4762500"/>
                <a:ext cx="1958340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ea typeface="Calibri"/>
                    <a:cs typeface="Calibri"/>
                  </a:rPr>
                  <a:t>Maurizio Carletti</a:t>
                </a:r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CA5047B-2C63-CDBB-D734-7883521B1C09}"/>
                  </a:ext>
                </a:extLst>
              </p:cNvPr>
              <p:cNvSpPr txBox="1"/>
              <p:nvPr/>
            </p:nvSpPr>
            <p:spPr>
              <a:xfrm>
                <a:off x="2651758" y="4297680"/>
                <a:ext cx="173736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>
                    <a:cs typeface="Calibri"/>
                  </a:rPr>
                  <a:t>Tecnico</a:t>
                </a:r>
              </a:p>
              <a:p>
                <a:pPr algn="ctr"/>
                <a:r>
                  <a:rPr lang="en-US" sz="1200" b="1" err="1">
                    <a:ea typeface="Calibri"/>
                    <a:cs typeface="Calibri"/>
                  </a:rPr>
                  <a:t>Programmatore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597C374-497D-B2C0-4B52-C20A1B32047D}"/>
                </a:ext>
              </a:extLst>
            </p:cNvPr>
            <p:cNvSpPr txBox="1"/>
            <p:nvPr/>
          </p:nvSpPr>
          <p:spPr>
            <a:xfrm>
              <a:off x="1335504" y="6384757"/>
              <a:ext cx="156410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ea typeface="Calibri"/>
                  <a:cs typeface="Calibri"/>
                </a:rPr>
                <a:t>Staff</a:t>
              </a:r>
              <a:endParaRPr lang="en-US"/>
            </a:p>
          </p:txBody>
        </p:sp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04F782A-B787-A387-E73B-E3ED1AC46BAD}"/>
              </a:ext>
            </a:extLst>
          </p:cNvPr>
          <p:cNvSpPr/>
          <p:nvPr/>
        </p:nvSpPr>
        <p:spPr>
          <a:xfrm>
            <a:off x="2065808" y="4050113"/>
            <a:ext cx="80211" cy="19250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072CDBF-F401-62DF-2EE8-0EDEE9E888B6}"/>
              </a:ext>
            </a:extLst>
          </p:cNvPr>
          <p:cNvSpPr/>
          <p:nvPr/>
        </p:nvSpPr>
        <p:spPr>
          <a:xfrm>
            <a:off x="4588041" y="4050630"/>
            <a:ext cx="80211" cy="19250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E022F67-AF7C-6549-55B3-09D06203FC06}"/>
              </a:ext>
            </a:extLst>
          </p:cNvPr>
          <p:cNvSpPr/>
          <p:nvPr/>
        </p:nvSpPr>
        <p:spPr>
          <a:xfrm>
            <a:off x="7162798" y="4050630"/>
            <a:ext cx="80211" cy="19250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88238F16-7425-E316-3CBC-188DB28C9D1C}"/>
              </a:ext>
            </a:extLst>
          </p:cNvPr>
          <p:cNvSpPr/>
          <p:nvPr/>
        </p:nvSpPr>
        <p:spPr>
          <a:xfrm rot="-5400000">
            <a:off x="8578255" y="3950625"/>
            <a:ext cx="104791" cy="19250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2AFB8B-E27F-77D0-EB55-0D58773E1C07}"/>
              </a:ext>
            </a:extLst>
          </p:cNvPr>
          <p:cNvSpPr/>
          <p:nvPr/>
        </p:nvSpPr>
        <p:spPr>
          <a:xfrm>
            <a:off x="2089225" y="4018546"/>
            <a:ext cx="6517363" cy="561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1CDC7686-9492-9FAA-7A36-52C9DAB1214C}"/>
              </a:ext>
            </a:extLst>
          </p:cNvPr>
          <p:cNvSpPr/>
          <p:nvPr/>
        </p:nvSpPr>
        <p:spPr>
          <a:xfrm>
            <a:off x="6225111" y="3740913"/>
            <a:ext cx="80211" cy="2564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6E48-98BA-B459-9E3A-5DDF663F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Richieste</a:t>
            </a:r>
            <a:r>
              <a:rPr lang="en-US">
                <a:cs typeface="Calibri Light"/>
              </a:rPr>
              <a:t> CIF II </a:t>
            </a:r>
            <a:r>
              <a:rPr lang="en-US" err="1">
                <a:cs typeface="Calibri Light"/>
              </a:rPr>
              <a:t>semestre</a:t>
            </a:r>
            <a:r>
              <a:rPr lang="en-US">
                <a:cs typeface="Calibri Light"/>
              </a:rPr>
              <a:t> 2023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62089F1-5567-1FE8-0EB5-920ED6AE79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DCC27322-2482-1B3A-767A-5D80FBA025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331"/>
          <a:stretch/>
        </p:blipFill>
        <p:spPr>
          <a:xfrm>
            <a:off x="6745706" y="1610165"/>
            <a:ext cx="5181600" cy="43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5282-84AB-93C9-B29C-5D632A96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Consuntivo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richieste</a:t>
            </a:r>
            <a:r>
              <a:rPr lang="en-US">
                <a:ea typeface="Calibri Light"/>
                <a:cs typeface="Calibri Light"/>
              </a:rPr>
              <a:t> CIF II </a:t>
            </a:r>
            <a:r>
              <a:rPr lang="en-US" err="1">
                <a:ea typeface="Calibri Light"/>
                <a:cs typeface="Calibri Light"/>
              </a:rPr>
              <a:t>Semestre</a:t>
            </a:r>
            <a:r>
              <a:rPr lang="en-US">
                <a:ea typeface="Calibri Light"/>
                <a:cs typeface="Calibri Light"/>
              </a:rPr>
              <a:t> 2023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43780E-F9A9-646E-DBF5-20DDE6B928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8356825"/>
              </p:ext>
            </p:extLst>
          </p:nvPr>
        </p:nvGraphicFramePr>
        <p:xfrm>
          <a:off x="637686" y="3100972"/>
          <a:ext cx="51815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26">
                  <a:extLst>
                    <a:ext uri="{9D8B030D-6E8A-4147-A177-3AD203B41FA5}">
                      <a16:colId xmlns:a16="http://schemas.microsoft.com/office/drawing/2014/main" val="3051580683"/>
                    </a:ext>
                  </a:extLst>
                </a:gridCol>
                <a:gridCol w="1425071">
                  <a:extLst>
                    <a:ext uri="{9D8B030D-6E8A-4147-A177-3AD203B41FA5}">
                      <a16:colId xmlns:a16="http://schemas.microsoft.com/office/drawing/2014/main" val="792051098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01588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Num. Rich.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COMPLETATO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482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 CORSO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NON RICHIESTO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43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RIMANDATO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36433"/>
                  </a:ext>
                </a:extLst>
              </a:tr>
            </a:tbl>
          </a:graphicData>
        </a:graphic>
      </p:graphicFrame>
      <p:pic>
        <p:nvPicPr>
          <p:cNvPr id="7" name="Content Placeholder 6" descr="A colorful pie chart with numbers&#10;&#10;Description automatically generated">
            <a:extLst>
              <a:ext uri="{FF2B5EF4-FFF2-40B4-BE49-F238E27FC236}">
                <a16:creationId xmlns:a16="http://schemas.microsoft.com/office/drawing/2014/main" id="{6D99E091-7936-381B-11FC-8D1270BF0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2896"/>
            <a:ext cx="5181600" cy="2916795"/>
          </a:xfrm>
        </p:spPr>
      </p:pic>
    </p:spTree>
    <p:extLst>
      <p:ext uri="{BB962C8B-B14F-4D97-AF65-F5344CB8AC3E}">
        <p14:creationId xmlns:p14="http://schemas.microsoft.com/office/powerpoint/2010/main" val="335357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blue background with math equations&#10;&#10;Description automatically generated">
            <a:extLst>
              <a:ext uri="{FF2B5EF4-FFF2-40B4-BE49-F238E27FC236}">
                <a16:creationId xmlns:a16="http://schemas.microsoft.com/office/drawing/2014/main" id="{8EF82AD4-D17B-4CD0-3212-E16A675C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92494"/>
            <a:ext cx="9613397" cy="2066879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73F0-6E1E-3BE1-C9FF-25D98FAE7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6200" err="1">
                <a:cs typeface="Calibri Light"/>
              </a:rPr>
              <a:t>Richieste</a:t>
            </a:r>
            <a:r>
              <a:rPr lang="en-US" sz="6200">
                <a:cs typeface="Calibri Light"/>
              </a:rPr>
              <a:t> CIF I </a:t>
            </a:r>
            <a:r>
              <a:rPr lang="en-US" sz="6200" err="1">
                <a:cs typeface="Calibri Light"/>
              </a:rPr>
              <a:t>Semestre</a:t>
            </a:r>
            <a:r>
              <a:rPr lang="en-US" sz="6200">
                <a:cs typeface="Calibri Light"/>
              </a:rPr>
              <a:t>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89DEC3-FD03-B9A9-4B84-69EF6EEE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95" y="1895228"/>
            <a:ext cx="6018335" cy="3639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676E48-98BA-B459-9E3A-5DDF663F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Richieste</a:t>
            </a:r>
            <a:r>
              <a:rPr lang="en-US">
                <a:cs typeface="Calibri Light"/>
              </a:rPr>
              <a:t> CIF I </a:t>
            </a:r>
            <a:r>
              <a:rPr lang="en-US" err="1">
                <a:cs typeface="Calibri Light"/>
              </a:rPr>
              <a:t>semestre</a:t>
            </a:r>
            <a:r>
              <a:rPr lang="en-US">
                <a:cs typeface="Calibri Light"/>
              </a:rPr>
              <a:t> 2024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F114CCC-012E-CDC3-F4CC-3DEF3FD29F9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928202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92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6E48-98BA-B459-9E3A-5DDF663F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Richieste</a:t>
            </a:r>
            <a:r>
              <a:rPr lang="en-US" dirty="0">
                <a:cs typeface="Calibri Light"/>
              </a:rPr>
              <a:t> CIF I </a:t>
            </a:r>
            <a:r>
              <a:rPr lang="en-US" dirty="0" err="1">
                <a:cs typeface="Calibri Light"/>
              </a:rPr>
              <a:t>semestre</a:t>
            </a:r>
            <a:r>
              <a:rPr lang="en-US" dirty="0">
                <a:cs typeface="Calibri Light"/>
              </a:rPr>
              <a:t> 2024</a:t>
            </a:r>
          </a:p>
        </p:txBody>
      </p:sp>
      <p:pic>
        <p:nvPicPr>
          <p:cNvPr id="6" name="Picture 5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4E7B8566-4067-EBB6-7F44-827B72C4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21" y="3169053"/>
            <a:ext cx="2347546" cy="1540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BEE3F59C-360F-93BF-9CC9-8180FD036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42" y="5146932"/>
            <a:ext cx="2743200" cy="153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diagram of a pie chart&#10;&#10;Description automatically generated">
            <a:extLst>
              <a:ext uri="{FF2B5EF4-FFF2-40B4-BE49-F238E27FC236}">
                <a16:creationId xmlns:a16="http://schemas.microsoft.com/office/drawing/2014/main" id="{1FF88C8D-CCDD-8DCE-E035-2D773895E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573" y="3175443"/>
            <a:ext cx="2765181" cy="153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52123-B54F-0AF1-2527-A1F7059B8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030" y="1361423"/>
            <a:ext cx="2743200" cy="1544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e chart with different colored shapes&#10;&#10;Description automatically generated">
            <a:extLst>
              <a:ext uri="{FF2B5EF4-FFF2-40B4-BE49-F238E27FC236}">
                <a16:creationId xmlns:a16="http://schemas.microsoft.com/office/drawing/2014/main" id="{652586D9-BAD0-F8A6-3102-368A58DA2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543" y="3099594"/>
            <a:ext cx="2975428" cy="167481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8C1729F-AACE-287B-2A34-7F6727076127}"/>
              </a:ext>
            </a:extLst>
          </p:cNvPr>
          <p:cNvSpPr/>
          <p:nvPr/>
        </p:nvSpPr>
        <p:spPr>
          <a:xfrm>
            <a:off x="4129314" y="3635828"/>
            <a:ext cx="979714" cy="48622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74D96C-CCBC-A4C1-F0AF-703C49A5EF0A}"/>
              </a:ext>
            </a:extLst>
          </p:cNvPr>
          <p:cNvSpPr/>
          <p:nvPr/>
        </p:nvSpPr>
        <p:spPr>
          <a:xfrm>
            <a:off x="7627257" y="3780971"/>
            <a:ext cx="979714" cy="4862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3EA3688-C604-7D19-2BD5-59D3436EDC26}"/>
              </a:ext>
            </a:extLst>
          </p:cNvPr>
          <p:cNvSpPr/>
          <p:nvPr/>
        </p:nvSpPr>
        <p:spPr>
          <a:xfrm>
            <a:off x="6096000" y="4775200"/>
            <a:ext cx="486228" cy="297543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8EB9FB1-B096-70B6-579A-3499FB57C655}"/>
              </a:ext>
            </a:extLst>
          </p:cNvPr>
          <p:cNvSpPr/>
          <p:nvPr/>
        </p:nvSpPr>
        <p:spPr>
          <a:xfrm>
            <a:off x="6676571" y="2997199"/>
            <a:ext cx="486228" cy="29028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2901-DE1B-CB55-4643-96863CB2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Richieste</a:t>
            </a:r>
            <a:r>
              <a:rPr lang="en-US" dirty="0">
                <a:ea typeface="Calibri Light"/>
                <a:cs typeface="Calibri Light"/>
              </a:rPr>
              <a:t> VS </a:t>
            </a:r>
            <a:r>
              <a:rPr lang="en-US" dirty="0" err="1">
                <a:ea typeface="Calibri Light"/>
                <a:cs typeface="Calibri Light"/>
              </a:rPr>
              <a:t>Reparto</a:t>
            </a:r>
            <a:r>
              <a:rPr lang="en-US" dirty="0">
                <a:ea typeface="Calibri Light"/>
                <a:cs typeface="Calibri Light"/>
              </a:rPr>
              <a:t> 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B3BA94-3409-0629-2BF1-AA260CE89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526" y="583714"/>
            <a:ext cx="4888157" cy="5756733"/>
          </a:xfrm>
        </p:spPr>
      </p:pic>
      <p:pic>
        <p:nvPicPr>
          <p:cNvPr id="4" name="Picture 3" descr="A pie chart with different colored shapes&#10;&#10;Description automatically generated">
            <a:extLst>
              <a:ext uri="{FF2B5EF4-FFF2-40B4-BE49-F238E27FC236}">
                <a16:creationId xmlns:a16="http://schemas.microsoft.com/office/drawing/2014/main" id="{591193AB-52D9-5270-E61A-0A925FFC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3" y="2284254"/>
            <a:ext cx="4880428" cy="2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Consuntivo II Semestre 2023</vt:lpstr>
      <vt:lpstr>Situazione del Personale</vt:lpstr>
      <vt:lpstr>Richieste CIF II semestre 2023</vt:lpstr>
      <vt:lpstr>Consuntivo richieste CIF II Semestre 2023</vt:lpstr>
      <vt:lpstr>Richieste CIF I Semestre 2024</vt:lpstr>
      <vt:lpstr>Richieste CIF I semestre 2024</vt:lpstr>
      <vt:lpstr>Richieste CIF I semestre 2024</vt:lpstr>
      <vt:lpstr>Richieste VS Reparto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139</cp:revision>
  <dcterms:created xsi:type="dcterms:W3CDTF">2013-07-15T20:26:40Z</dcterms:created>
  <dcterms:modified xsi:type="dcterms:W3CDTF">2023-12-07T09:43:04Z</dcterms:modified>
</cp:coreProperties>
</file>