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46C5ED-1B26-4876-A1F4-7EE0B47C2F0B}" v="2" dt="2024-01-23T16:59:46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 Marcellini" userId="934b92fda6e94a70" providerId="LiveId" clId="{0B46C5ED-1B26-4876-A1F4-7EE0B47C2F0B}"/>
    <pc:docChg chg="custSel addSld modSld">
      <pc:chgData name="Stefano Marcellini" userId="934b92fda6e94a70" providerId="LiveId" clId="{0B46C5ED-1B26-4876-A1F4-7EE0B47C2F0B}" dt="2024-01-24T08:20:46.369" v="552" actId="20577"/>
      <pc:docMkLst>
        <pc:docMk/>
      </pc:docMkLst>
      <pc:sldChg chg="addSp delSp modSp new mod">
        <pc:chgData name="Stefano Marcellini" userId="934b92fda6e94a70" providerId="LiveId" clId="{0B46C5ED-1B26-4876-A1F4-7EE0B47C2F0B}" dt="2024-01-24T08:20:46.369" v="552" actId="20577"/>
        <pc:sldMkLst>
          <pc:docMk/>
          <pc:sldMk cId="2489055070" sldId="256"/>
        </pc:sldMkLst>
        <pc:spChg chg="del">
          <ac:chgData name="Stefano Marcellini" userId="934b92fda6e94a70" providerId="LiveId" clId="{0B46C5ED-1B26-4876-A1F4-7EE0B47C2F0B}" dt="2024-01-23T16:56:49.049" v="1" actId="21"/>
          <ac:spMkLst>
            <pc:docMk/>
            <pc:sldMk cId="2489055070" sldId="256"/>
            <ac:spMk id="2" creationId="{659B2AC3-0149-B377-3031-07BAD87F0044}"/>
          </ac:spMkLst>
        </pc:spChg>
        <pc:spChg chg="del">
          <ac:chgData name="Stefano Marcellini" userId="934b92fda6e94a70" providerId="LiveId" clId="{0B46C5ED-1B26-4876-A1F4-7EE0B47C2F0B}" dt="2024-01-23T16:56:53.187" v="2" actId="21"/>
          <ac:spMkLst>
            <pc:docMk/>
            <pc:sldMk cId="2489055070" sldId="256"/>
            <ac:spMk id="3" creationId="{935D0A4D-C704-02D0-CD2C-A488FF7D149B}"/>
          </ac:spMkLst>
        </pc:spChg>
        <pc:spChg chg="add mod">
          <ac:chgData name="Stefano Marcellini" userId="934b92fda6e94a70" providerId="LiveId" clId="{0B46C5ED-1B26-4876-A1F4-7EE0B47C2F0B}" dt="2024-01-24T08:20:46.369" v="552" actId="20577"/>
          <ac:spMkLst>
            <pc:docMk/>
            <pc:sldMk cId="2489055070" sldId="256"/>
            <ac:spMk id="4" creationId="{77E04795-7E2B-A032-F751-F2AFE4C6BB8B}"/>
          </ac:spMkLst>
        </pc:spChg>
        <pc:spChg chg="add mod">
          <ac:chgData name="Stefano Marcellini" userId="934b92fda6e94a70" providerId="LiveId" clId="{0B46C5ED-1B26-4876-A1F4-7EE0B47C2F0B}" dt="2024-01-24T08:19:43.520" v="421" actId="1076"/>
          <ac:spMkLst>
            <pc:docMk/>
            <pc:sldMk cId="2489055070" sldId="256"/>
            <ac:spMk id="5" creationId="{2F357BB0-B7DA-719D-767C-C60F52FCF53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DEA30-5712-A883-6052-E41C9AFCF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8E1313-A5F9-42B6-F670-5535E9297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A3C7FD-FF53-922E-AC4C-4C34D82A4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6620E4-A34A-62F5-3F80-89A381DE7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88F6A2-E8CC-2A23-F0BF-5DC927BE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34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402BE-482C-88E8-2D2B-DC24E8FC7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368225-D784-49DF-B3D7-63329CAD0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0DF5EE-C720-E8B8-107B-AAF7F8E7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BE703E-C02C-5ABB-3F21-3EEB086C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F96B5A-0913-BE8C-52BA-1DDFFF249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7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8146260-CEE5-8EE9-60DE-B54A2C449E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9FA6DB-61C2-4A7D-8632-08D85F436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4E8E35-EDC2-8C73-3590-99580AEC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25BE7B-F988-E728-03CC-9893EC01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A173D0-2EF7-CDFA-2A27-DD2288A2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115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CD133F-25C0-162E-373E-CC8A3074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615A04-3F10-EAC3-C28A-921167052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C1DD3E-EF5A-90BF-8D40-2EFA2BFA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6FF038-E85D-0A34-0AF9-FAF85324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BB30F4-DAF4-093D-2367-2AA54755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47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594D66-E742-7519-9014-F241145A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9CD698C-1EF9-00E5-69A3-67988DCF4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333E49-910D-96AA-4BAA-6CA3119BF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6D99DA-3DCE-25A6-7616-499CEC2D8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87455C-CDD2-F48B-7F79-E85133509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020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02422-2C3E-6FB2-64F9-D383C781A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B735F1-EE5E-3DA2-EC45-A5E9F459C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344EE6-5471-B79F-CEB1-69ED12413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3AC36E-29E5-A5E4-0FA8-9DAE2D17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E89E5D-966A-E905-ADF3-2D03966C2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620187-CEE9-6094-2515-BCCEFF07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789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A483E3-0DED-99A6-72CA-01D5E038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189548-EE41-E2C6-9AD8-483C4C28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C940C1B-252F-9284-CD53-DCFC3D540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FB3130-2754-E257-E1C2-E86858C1D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8F22F23-AC1B-9841-70F6-617C9C941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C0FD71-9F1C-AB8F-1B92-E0BF9E18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F8F127-898A-7B7C-BDA7-886765FD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E5BB18A-6146-02A3-D66B-129E59AE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21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72200-BEEF-AF22-4D92-66C91019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2F1031-5E99-9410-5ED0-F3CF5C25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2D3D1F5-6195-3A3C-C933-C4261D37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6BDEDD1-5281-5D52-4C7E-A1660D6E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698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26151C2-6F4E-2505-90B6-74007805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2911DD6-5B70-ABA5-3620-559BAC1A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93DCF6-D6EC-1C9D-CE39-4326AE7A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18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0DA7D-3ABA-B804-76B0-E9BE62FBC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45CD12-8401-8674-D26F-E97B8326A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3B894F-3BFC-8EE2-453E-1EB8A59B9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F3ABB8-40BB-381B-AF5E-4302AB475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91B401-B4F8-7AA7-8D7F-950C2ACD6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BD9796-60B5-49ED-3975-378F7063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391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3D4B4-C1E5-351C-3467-8C927ED8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479EEBF-1677-A085-8CB9-AE72A759F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23DC3A-22A1-E507-BBBF-D3C48A83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7A3A6A7-DEE2-82D1-62C0-5D2DF9F4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2474341-0412-1C9A-2BC6-76751B30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DAB708-2FFB-EA4F-4E63-43FE57B3C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90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56FD5C-08DF-8B2B-04C6-1B6BF1CE3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393B8A-89A9-3809-4754-8E0E97C9F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114CA9-137E-8B69-0555-5E8599C3E9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A81B1-03F0-4943-BB3B-85CB1961C335}" type="datetimeFigureOut">
              <a:rPr lang="it-IT" smtClean="0"/>
              <a:t>24/01/2024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762E93-3B74-04A6-28B0-425A61F89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A1B2F-A9D9-5DED-F5EA-00FA2EDF1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AD6A-C272-41B0-8ADF-12669A38E7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387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77E04795-7E2B-A032-F751-F2AFE4C6B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589" y="1575809"/>
            <a:ext cx="10474037" cy="4856163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Masterclasses IPPOG, 4 gg, ATLAS, </a:t>
            </a:r>
            <a:r>
              <a:rPr lang="it-IT" dirty="0" err="1"/>
              <a:t>LHCb</a:t>
            </a:r>
            <a:r>
              <a:rPr lang="it-IT" dirty="0"/>
              <a:t>, ALICE, Part. Therapy</a:t>
            </a:r>
          </a:p>
          <a:p>
            <a:pPr algn="l"/>
            <a:r>
              <a:rPr lang="it-IT" dirty="0" err="1"/>
              <a:t>Pint</a:t>
            </a:r>
            <a:r>
              <a:rPr lang="it-IT" dirty="0"/>
              <a:t> of Science</a:t>
            </a:r>
          </a:p>
          <a:p>
            <a:pPr algn="l"/>
            <a:r>
              <a:rPr lang="it-IT" dirty="0"/>
              <a:t>DARK Masterclass</a:t>
            </a:r>
          </a:p>
          <a:p>
            <a:pPr algn="l"/>
            <a:r>
              <a:rPr lang="it-IT" dirty="0"/>
              <a:t>AGGIORNAMENTI in </a:t>
            </a:r>
            <a:r>
              <a:rPr lang="it-IT" dirty="0" err="1"/>
              <a:t>collab</a:t>
            </a:r>
            <a:r>
              <a:rPr lang="it-IT" dirty="0"/>
              <a:t>. con Fondazione Golinelli</a:t>
            </a:r>
          </a:p>
          <a:p>
            <a:pPr algn="l"/>
            <a:r>
              <a:rPr lang="it-IT" dirty="0" err="1"/>
              <a:t>PlayMO</a:t>
            </a:r>
            <a:endParaRPr lang="it-IT" dirty="0"/>
          </a:p>
          <a:p>
            <a:pPr algn="l"/>
            <a:r>
              <a:rPr lang="it-IT" dirty="0"/>
              <a:t>Asimov</a:t>
            </a:r>
          </a:p>
          <a:p>
            <a:pPr algn="l"/>
            <a:r>
              <a:rPr lang="it-IT" dirty="0"/>
              <a:t>A&amp;S – </a:t>
            </a:r>
            <a:r>
              <a:rPr lang="it-IT" dirty="0" err="1"/>
              <a:t>collab</a:t>
            </a:r>
            <a:r>
              <a:rPr lang="it-IT" dirty="0"/>
              <a:t>. on Ferrara</a:t>
            </a:r>
          </a:p>
          <a:p>
            <a:pPr algn="l"/>
            <a:r>
              <a:rPr lang="it-IT" dirty="0"/>
              <a:t>HOP</a:t>
            </a:r>
          </a:p>
          <a:p>
            <a:pPr algn="l"/>
            <a:r>
              <a:rPr lang="it-IT" dirty="0"/>
              <a:t>Gruppo di lavoro su finanziamenti progetti c3m in Sezione (valuta e stila un ranking dei progetti, per un tetto massimo spese di 15kEuro in aggiunta a ciò che è </a:t>
            </a:r>
            <a:r>
              <a:rPr lang="it-IT"/>
              <a:t>già finanziato)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F357BB0-B7DA-719D-767C-C60F52FCF534}"/>
              </a:ext>
            </a:extLst>
          </p:cNvPr>
          <p:cNvSpPr txBox="1"/>
          <p:nvPr/>
        </p:nvSpPr>
        <p:spPr>
          <a:xfrm>
            <a:off x="3179619" y="602673"/>
            <a:ext cx="53299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Attività di Terza Missione a Bologna</a:t>
            </a:r>
          </a:p>
        </p:txBody>
      </p:sp>
    </p:spTree>
    <p:extLst>
      <p:ext uri="{BB962C8B-B14F-4D97-AF65-F5344CB8AC3E}">
        <p14:creationId xmlns:p14="http://schemas.microsoft.com/office/powerpoint/2010/main" val="2489055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Marcellini</dc:creator>
  <cp:lastModifiedBy>Stefano Marcellini</cp:lastModifiedBy>
  <cp:revision>1</cp:revision>
  <dcterms:created xsi:type="dcterms:W3CDTF">2024-01-23T16:56:43Z</dcterms:created>
  <dcterms:modified xsi:type="dcterms:W3CDTF">2024-01-24T08:21:14Z</dcterms:modified>
</cp:coreProperties>
</file>