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modernComment_103_9E46E9EB.xml" ContentType="application/vnd.ms-powerpoint.comment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8"/>
  </p:notesMasterIdLst>
  <p:sldIdLst>
    <p:sldId id="256" r:id="rId5"/>
    <p:sldId id="266" r:id="rId6"/>
    <p:sldId id="277" r:id="rId7"/>
    <p:sldId id="265" r:id="rId8"/>
    <p:sldId id="330" r:id="rId9"/>
    <p:sldId id="331" r:id="rId10"/>
    <p:sldId id="332" r:id="rId11"/>
    <p:sldId id="319" r:id="rId12"/>
    <p:sldId id="312" r:id="rId13"/>
    <p:sldId id="260" r:id="rId14"/>
    <p:sldId id="259" r:id="rId15"/>
    <p:sldId id="316" r:id="rId16"/>
    <p:sldId id="317" r:id="rId17"/>
    <p:sldId id="314" r:id="rId18"/>
    <p:sldId id="315" r:id="rId19"/>
    <p:sldId id="326" r:id="rId20"/>
    <p:sldId id="281" r:id="rId21"/>
    <p:sldId id="268" r:id="rId22"/>
    <p:sldId id="273" r:id="rId23"/>
    <p:sldId id="270" r:id="rId24"/>
    <p:sldId id="292" r:id="rId25"/>
    <p:sldId id="269" r:id="rId26"/>
    <p:sldId id="286" r:id="rId27"/>
    <p:sldId id="272" r:id="rId28"/>
    <p:sldId id="309" r:id="rId29"/>
    <p:sldId id="288" r:id="rId30"/>
    <p:sldId id="287" r:id="rId31"/>
    <p:sldId id="271" r:id="rId32"/>
    <p:sldId id="276" r:id="rId33"/>
    <p:sldId id="282" r:id="rId34"/>
    <p:sldId id="274" r:id="rId35"/>
    <p:sldId id="299" r:id="rId36"/>
    <p:sldId id="318" r:id="rId37"/>
    <p:sldId id="261" r:id="rId38"/>
    <p:sldId id="263" r:id="rId39"/>
    <p:sldId id="267" r:id="rId40"/>
    <p:sldId id="285" r:id="rId41"/>
    <p:sldId id="293" r:id="rId42"/>
    <p:sldId id="284" r:id="rId43"/>
    <p:sldId id="262" r:id="rId44"/>
    <p:sldId id="307" r:id="rId45"/>
    <p:sldId id="327" r:id="rId46"/>
    <p:sldId id="308" r:id="rId4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176D14-3138-195D-5E17-CF3D7C96FB08}" name="Viviana Fanti" initials="VF" userId="S::vfanti@infn.it::262d9fd5-6a30-4433-91e5-99a78884899f" providerId="AD"/>
  <p188:author id="{7B398B50-26FB-18E1-9D41-1EF494C8A6AA}" name="ppierluigi2000@gmail.com" initials="p" userId="ppierluigi2000@gmail.com" providerId="None"/>
  <p188:author id="{C1622461-FCAB-FCA6-DA17-7908FCC8DB29}" name="Pierluigi Paolucci" initials="PP" userId="S::ppaolucc@infn.it::1e641287-d3fe-49cd-99c7-3a58df1e17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F60"/>
    <a:srgbClr val="172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7"/>
    <p:restoredTop sz="97872"/>
  </p:normalViewPr>
  <p:slideViewPr>
    <p:cSldViewPr snapToGrid="0">
      <p:cViewPr varScale="1">
        <p:scale>
          <a:sx n="105" d="100"/>
          <a:sy n="105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Progetti%20e%20dati/Dati%20Progetti%202023_20oct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Progetti%20e%20dati/StoricoAssegnazioni2020-2024_20oct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Budget_2024/Impegni/IMPEGNI_C3M_FINALE_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Dati%20dei%20progetti/DatiCompletiBudgetCC3M_23%20oct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Progetti%20e%20dati/Dati%20Progetti%202023_20oct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Progetti%20e%20dati/Dati%20Progetti%202023_20oct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Progetti%20e%20dati/Dati%20Progetti%202023_20oct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Progetti%20e%20dati/StoricoAssegnazioni2020-2024_20oct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Progetti%20e%20dati/StoricoAssegnazioni2020-2024_20oct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Progetti%20e%20dati/StoricoAssegnazioni2020-2024_20oct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.sharepoint.com/sites/CC3M20232-Membri/Shared%20Documents/Membri/Progetti%20e%20dati/StoricoAssegnazioni2020-2024_20oct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dirty="0"/>
              <a:t># di strutture per Progetto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ubbleChart>
        <c:varyColors val="0"/>
        <c:ser>
          <c:idx val="0"/>
          <c:order val="0"/>
          <c:tx>
            <c:v>Progetti</c:v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D42C494-7B88-BD44-A4A1-33D36B1FD324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20D-A44B-8614-6D020B1A41F3}"/>
                </c:ext>
              </c:extLst>
            </c:dLbl>
            <c:dLbl>
              <c:idx val="1"/>
              <c:layout>
                <c:manualLayout>
                  <c:x val="-0.19814386679216553"/>
                  <c:y val="-1.9285378038965646E-2"/>
                </c:manualLayout>
              </c:layout>
              <c:tx>
                <c:rich>
                  <a:bodyPr/>
                  <a:lstStyle/>
                  <a:p>
                    <a:fld id="{E408B44A-C65D-F94C-AC2A-AE02C4375AAF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20D-A44B-8614-6D020B1A41F3}"/>
                </c:ext>
              </c:extLst>
            </c:dLbl>
            <c:dLbl>
              <c:idx val="2"/>
              <c:layout>
                <c:manualLayout>
                  <c:x val="-3.4004405972766098E-2"/>
                  <c:y val="-4.2427831685724261E-2"/>
                </c:manualLayout>
              </c:layout>
              <c:tx>
                <c:rich>
                  <a:bodyPr/>
                  <a:lstStyle/>
                  <a:p>
                    <a:fld id="{E229F5F7-73FD-F440-80CF-479AFCF7ABE5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20D-A44B-8614-6D020B1A41F3}"/>
                </c:ext>
              </c:extLst>
            </c:dLbl>
            <c:dLbl>
              <c:idx val="3"/>
              <c:layout>
                <c:manualLayout>
                  <c:x val="-0.13437912901595297"/>
                  <c:y val="3.8570756077931151E-3"/>
                </c:manualLayout>
              </c:layout>
              <c:tx>
                <c:rich>
                  <a:bodyPr/>
                  <a:lstStyle/>
                  <a:p>
                    <a:fld id="{C32B48DC-F619-E84F-B735-0481167338C1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20D-A44B-8614-6D020B1A41F3}"/>
                </c:ext>
              </c:extLst>
            </c:dLbl>
            <c:dLbl>
              <c:idx val="4"/>
              <c:layout>
                <c:manualLayout>
                  <c:x val="2.2181881292097751E-3"/>
                  <c:y val="-3.8570756077931151E-3"/>
                </c:manualLayout>
              </c:layout>
              <c:tx>
                <c:rich>
                  <a:bodyPr/>
                  <a:lstStyle/>
                  <a:p>
                    <a:fld id="{44631E16-327A-854F-B70A-B2D93ED776A4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20D-A44B-8614-6D020B1A41F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10D26A5-4CDD-4145-B3EA-515D02575EF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20D-A44B-8614-6D020B1A41F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5E5E9D1-4D93-4444-9B87-4781F57A8E62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20D-A44B-8614-6D020B1A41F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0D2AD16-B0DB-ED44-B4BF-24B8A3C6BA1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20D-A44B-8614-6D020B1A41F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00D84F1-4889-9B46-A616-6F7F479AAB60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20D-A44B-8614-6D020B1A41F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75C8304-9F18-C84A-BD78-DC9674ED0BA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20D-A44B-8614-6D020B1A41F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C0539DD-893F-A743-A650-7E850349689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20D-A44B-8614-6D020B1A41F3}"/>
                </c:ext>
              </c:extLst>
            </c:dLbl>
            <c:dLbl>
              <c:idx val="11"/>
              <c:layout>
                <c:manualLayout>
                  <c:x val="-9.1748365495583378E-2"/>
                  <c:y val="-5.0141982901310493E-2"/>
                </c:manualLayout>
              </c:layout>
              <c:tx>
                <c:rich>
                  <a:bodyPr/>
                  <a:lstStyle/>
                  <a:p>
                    <a:fld id="{DE88126C-5A20-354E-96F4-A9147FAD892A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20D-A44B-8614-6D020B1A41F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A0CF502-4809-0345-89B8-1DBFE0588DE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20D-A44B-8614-6D020B1A41F3}"/>
                </c:ext>
              </c:extLst>
            </c:dLbl>
            <c:dLbl>
              <c:idx val="13"/>
              <c:layout>
                <c:manualLayout>
                  <c:x val="-5.0160568443961932E-2"/>
                  <c:y val="-7.0712235935756801E-17"/>
                </c:manualLayout>
              </c:layout>
              <c:tx>
                <c:rich>
                  <a:bodyPr/>
                  <a:lstStyle/>
                  <a:p>
                    <a:fld id="{F084176B-DA07-F543-8DBF-30C51AFD85F6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D20D-A44B-8614-6D020B1A41F3}"/>
                </c:ext>
              </c:extLst>
            </c:dLbl>
            <c:dLbl>
              <c:idx val="14"/>
              <c:layout>
                <c:manualLayout>
                  <c:x val="-0.2160204868865937"/>
                  <c:y val="1.1571226823379344E-2"/>
                </c:manualLayout>
              </c:layout>
              <c:tx>
                <c:rich>
                  <a:bodyPr/>
                  <a:lstStyle/>
                  <a:p>
                    <a:fld id="{9D185071-349B-6846-B3E8-44B6AC8F4B2A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D20D-A44B-8614-6D020B1A41F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AED35B21-0E22-B745-BB21-064C5233DFC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20D-A44B-8614-6D020B1A41F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Foglio1!$D$4:$D$19</c:f>
              <c:numCache>
                <c:formatCode>General</c:formatCode>
                <c:ptCount val="16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5</c:v>
                </c:pt>
                <c:pt idx="15">
                  <c:v>7</c:v>
                </c:pt>
              </c:numCache>
            </c:numRef>
          </c:xVal>
          <c:yVal>
            <c:numRef>
              <c:f>Foglio1!$AM$4:$AM$19</c:f>
              <c:numCache>
                <c:formatCode>General</c:formatCode>
                <c:ptCount val="16"/>
                <c:pt idx="0">
                  <c:v>10</c:v>
                </c:pt>
                <c:pt idx="1">
                  <c:v>19</c:v>
                </c:pt>
                <c:pt idx="2">
                  <c:v>19</c:v>
                </c:pt>
                <c:pt idx="3">
                  <c:v>11</c:v>
                </c:pt>
                <c:pt idx="4">
                  <c:v>1</c:v>
                </c:pt>
                <c:pt idx="5">
                  <c:v>13</c:v>
                </c:pt>
                <c:pt idx="6">
                  <c:v>9</c:v>
                </c:pt>
                <c:pt idx="7">
                  <c:v>16</c:v>
                </c:pt>
                <c:pt idx="8">
                  <c:v>16</c:v>
                </c:pt>
                <c:pt idx="9">
                  <c:v>23</c:v>
                </c:pt>
                <c:pt idx="10">
                  <c:v>7</c:v>
                </c:pt>
                <c:pt idx="11">
                  <c:v>2</c:v>
                </c:pt>
                <c:pt idx="12">
                  <c:v>16</c:v>
                </c:pt>
                <c:pt idx="13">
                  <c:v>12</c:v>
                </c:pt>
                <c:pt idx="14">
                  <c:v>1</c:v>
                </c:pt>
                <c:pt idx="15">
                  <c:v>9</c:v>
                </c:pt>
              </c:numCache>
            </c:numRef>
          </c:yVal>
          <c:bubbleSize>
            <c:numRef>
              <c:f>Foglio1!$AM$4:$AM$19</c:f>
              <c:numCache>
                <c:formatCode>General</c:formatCode>
                <c:ptCount val="16"/>
                <c:pt idx="0">
                  <c:v>10</c:v>
                </c:pt>
                <c:pt idx="1">
                  <c:v>19</c:v>
                </c:pt>
                <c:pt idx="2">
                  <c:v>19</c:v>
                </c:pt>
                <c:pt idx="3">
                  <c:v>11</c:v>
                </c:pt>
                <c:pt idx="4">
                  <c:v>1</c:v>
                </c:pt>
                <c:pt idx="5">
                  <c:v>13</c:v>
                </c:pt>
                <c:pt idx="6">
                  <c:v>9</c:v>
                </c:pt>
                <c:pt idx="7">
                  <c:v>16</c:v>
                </c:pt>
                <c:pt idx="8">
                  <c:v>16</c:v>
                </c:pt>
                <c:pt idx="9">
                  <c:v>23</c:v>
                </c:pt>
                <c:pt idx="10">
                  <c:v>7</c:v>
                </c:pt>
                <c:pt idx="11">
                  <c:v>2</c:v>
                </c:pt>
                <c:pt idx="12">
                  <c:v>16</c:v>
                </c:pt>
                <c:pt idx="13">
                  <c:v>12</c:v>
                </c:pt>
                <c:pt idx="14">
                  <c:v>1</c:v>
                </c:pt>
                <c:pt idx="15">
                  <c:v>9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Foglio1!$E$4:$E$19</c15:f>
                <c15:dlblRangeCache>
                  <c:ptCount val="16"/>
                  <c:pt idx="0">
                    <c:v>Aggiornamenti</c:v>
                  </c:pt>
                  <c:pt idx="1">
                    <c:v>Art &amp; Science</c:v>
                  </c:pt>
                  <c:pt idx="2">
                    <c:v>Asimov</c:v>
                  </c:pt>
                  <c:pt idx="3">
                    <c:v>Dark</c:v>
                  </c:pt>
                  <c:pt idx="4">
                    <c:v>Festival Genova</c:v>
                  </c:pt>
                  <c:pt idx="5">
                    <c:v>INFN Kids</c:v>
                  </c:pt>
                  <c:pt idx="6">
                    <c:v>ISP</c:v>
                  </c:pt>
                  <c:pt idx="7">
                    <c:v>Master Class</c:v>
                  </c:pt>
                  <c:pt idx="8">
                    <c:v>Lab2go</c:v>
                  </c:pt>
                  <c:pt idx="9">
                    <c:v>Ocra</c:v>
                  </c:pt>
                  <c:pt idx="10">
                    <c:v>PID</c:v>
                  </c:pt>
                  <c:pt idx="11">
                    <c:v>Play Modena</c:v>
                  </c:pt>
                  <c:pt idx="12">
                    <c:v>Pint of Science</c:v>
                  </c:pt>
                  <c:pt idx="13">
                    <c:v>Radiolab</c:v>
                  </c:pt>
                  <c:pt idx="14">
                    <c:v>Salone del Libro</c:v>
                  </c:pt>
                  <c:pt idx="15">
                    <c:v>Scienza x Tutti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D20D-A44B-8614-6D020B1A4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625271759"/>
        <c:axId val="1576373759"/>
      </c:bubbleChart>
      <c:valAx>
        <c:axId val="1625271759"/>
        <c:scaling>
          <c:orientation val="minMax"/>
          <c:max val="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76373759"/>
        <c:crosses val="autoZero"/>
        <c:crossBetween val="midCat"/>
      </c:valAx>
      <c:valAx>
        <c:axId val="157637375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52717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Personale e Budget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'2023'!$I$2</c:f>
              <c:strCache>
                <c:ptCount val="1"/>
                <c:pt idx="0">
                  <c:v>Personale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'2023'!$A$3:$A$20</c:f>
              <c:strCache>
                <c:ptCount val="18"/>
                <c:pt idx="0">
                  <c:v>Aggiornamenti</c:v>
                </c:pt>
                <c:pt idx="1">
                  <c:v>Art &amp; Science</c:v>
                </c:pt>
                <c:pt idx="2">
                  <c:v>Asimov</c:v>
                </c:pt>
                <c:pt idx="3">
                  <c:v>Dark</c:v>
                </c:pt>
                <c:pt idx="4">
                  <c:v>Transport</c:v>
                </c:pt>
                <c:pt idx="5">
                  <c:v>Festival Genova</c:v>
                </c:pt>
                <c:pt idx="6">
                  <c:v>INFN kids</c:v>
                </c:pt>
                <c:pt idx="7">
                  <c:v>Inspyre</c:v>
                </c:pt>
                <c:pt idx="8">
                  <c:v>Lab2go</c:v>
                </c:pt>
                <c:pt idx="9">
                  <c:v>Master Class</c:v>
                </c:pt>
                <c:pt idx="10">
                  <c:v>OCRA</c:v>
                </c:pt>
                <c:pt idx="11">
                  <c:v>Path</c:v>
                </c:pt>
                <c:pt idx="12">
                  <c:v>PID</c:v>
                </c:pt>
                <c:pt idx="13">
                  <c:v>Play Modena</c:v>
                </c:pt>
                <c:pt idx="14">
                  <c:v>Pint Of Science</c:v>
                </c:pt>
                <c:pt idx="15">
                  <c:v>Radiolab</c:v>
                </c:pt>
                <c:pt idx="16">
                  <c:v>Salone del Libro</c:v>
                </c:pt>
                <c:pt idx="17">
                  <c:v>Scienza x Tutti</c:v>
                </c:pt>
              </c:strCache>
            </c:strRef>
          </c:cat>
          <c:val>
            <c:numRef>
              <c:f>'2023'!$I$3:$I$20</c:f>
              <c:numCache>
                <c:formatCode>General</c:formatCode>
                <c:ptCount val="18"/>
                <c:pt idx="0">
                  <c:v>45</c:v>
                </c:pt>
                <c:pt idx="1">
                  <c:v>102</c:v>
                </c:pt>
                <c:pt idx="2">
                  <c:v>61</c:v>
                </c:pt>
                <c:pt idx="3">
                  <c:v>42</c:v>
                </c:pt>
                <c:pt idx="4">
                  <c:v>10</c:v>
                </c:pt>
                <c:pt idx="5">
                  <c:v>10</c:v>
                </c:pt>
                <c:pt idx="6">
                  <c:v>70</c:v>
                </c:pt>
                <c:pt idx="7">
                  <c:v>11</c:v>
                </c:pt>
                <c:pt idx="8">
                  <c:v>106</c:v>
                </c:pt>
                <c:pt idx="9">
                  <c:v>65</c:v>
                </c:pt>
                <c:pt idx="10">
                  <c:v>123</c:v>
                </c:pt>
                <c:pt idx="11">
                  <c:v>1</c:v>
                </c:pt>
                <c:pt idx="12">
                  <c:v>7</c:v>
                </c:pt>
                <c:pt idx="13">
                  <c:v>4</c:v>
                </c:pt>
                <c:pt idx="14">
                  <c:v>38</c:v>
                </c:pt>
                <c:pt idx="15">
                  <c:v>29</c:v>
                </c:pt>
                <c:pt idx="16">
                  <c:v>10</c:v>
                </c:pt>
                <c:pt idx="1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C-904F-A441-1E5EFA61C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34752415"/>
        <c:axId val="1775677775"/>
      </c:barChart>
      <c:lineChart>
        <c:grouping val="standard"/>
        <c:varyColors val="0"/>
        <c:ser>
          <c:idx val="1"/>
          <c:order val="1"/>
          <c:tx>
            <c:strRef>
              <c:f>'2023'!$E$1</c:f>
              <c:strCache>
                <c:ptCount val="1"/>
                <c:pt idx="0">
                  <c:v>Assegnazioni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1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strRef>
              <c:f>'2023'!$C$3:$C$20</c:f>
              <c:strCache>
                <c:ptCount val="18"/>
                <c:pt idx="0">
                  <c:v>AGGIORNA</c:v>
                </c:pt>
                <c:pt idx="1">
                  <c:v>ART_SCIENCE_C3M-NA</c:v>
                </c:pt>
                <c:pt idx="2">
                  <c:v>ASIMOV</c:v>
                </c:pt>
                <c:pt idx="3">
                  <c:v>DARK</c:v>
                </c:pt>
                <c:pt idx="4">
                  <c:v>EXH</c:v>
                </c:pt>
                <c:pt idx="5">
                  <c:v>FESTGE</c:v>
                </c:pt>
                <c:pt idx="6">
                  <c:v>INFN_KIDS</c:v>
                </c:pt>
                <c:pt idx="7">
                  <c:v>ISP</c:v>
                </c:pt>
                <c:pt idx="8">
                  <c:v>L2G</c:v>
                </c:pt>
                <c:pt idx="9">
                  <c:v>Master Class</c:v>
                </c:pt>
                <c:pt idx="10">
                  <c:v>OCRA</c:v>
                </c:pt>
                <c:pt idx="11">
                  <c:v>PATH</c:v>
                </c:pt>
                <c:pt idx="12">
                  <c:v>PID</c:v>
                </c:pt>
                <c:pt idx="13">
                  <c:v>PLAY</c:v>
                </c:pt>
                <c:pt idx="14">
                  <c:v>POS</c:v>
                </c:pt>
                <c:pt idx="15">
                  <c:v>RADIOLAB</c:v>
                </c:pt>
                <c:pt idx="16">
                  <c:v>SALTO</c:v>
                </c:pt>
                <c:pt idx="17">
                  <c:v>SXT</c:v>
                </c:pt>
              </c:strCache>
            </c:strRef>
          </c:cat>
          <c:val>
            <c:numRef>
              <c:f>'2023'!$E$3:$E$20</c:f>
              <c:numCache>
                <c:formatCode>#,##0.0\ "€"</c:formatCode>
                <c:ptCount val="18"/>
                <c:pt idx="0">
                  <c:v>13.5</c:v>
                </c:pt>
                <c:pt idx="1">
                  <c:v>30.5</c:v>
                </c:pt>
                <c:pt idx="2">
                  <c:v>14</c:v>
                </c:pt>
                <c:pt idx="3">
                  <c:v>15</c:v>
                </c:pt>
                <c:pt idx="4">
                  <c:v>3</c:v>
                </c:pt>
                <c:pt idx="5">
                  <c:v>20</c:v>
                </c:pt>
                <c:pt idx="6">
                  <c:v>22</c:v>
                </c:pt>
                <c:pt idx="7">
                  <c:v>9</c:v>
                </c:pt>
                <c:pt idx="8">
                  <c:v>18.5</c:v>
                </c:pt>
                <c:pt idx="9">
                  <c:v>0</c:v>
                </c:pt>
                <c:pt idx="10">
                  <c:v>24.5</c:v>
                </c:pt>
                <c:pt idx="11">
                  <c:v>3</c:v>
                </c:pt>
                <c:pt idx="12">
                  <c:v>30</c:v>
                </c:pt>
                <c:pt idx="13">
                  <c:v>0</c:v>
                </c:pt>
                <c:pt idx="14">
                  <c:v>7.5</c:v>
                </c:pt>
                <c:pt idx="15">
                  <c:v>31</c:v>
                </c:pt>
                <c:pt idx="16">
                  <c:v>23.5</c:v>
                </c:pt>
                <c:pt idx="17">
                  <c:v>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4C-904F-A441-1E5EFA61C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3230223"/>
        <c:axId val="1983254639"/>
      </c:lineChart>
      <c:catAx>
        <c:axId val="173475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75677775"/>
        <c:crosses val="autoZero"/>
        <c:auto val="1"/>
        <c:lblAlgn val="ctr"/>
        <c:lblOffset val="100"/>
        <c:noMultiLvlLbl val="0"/>
      </c:catAx>
      <c:valAx>
        <c:axId val="177567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4752415"/>
        <c:crosses val="autoZero"/>
        <c:crossBetween val="between"/>
      </c:valAx>
      <c:valAx>
        <c:axId val="1983254639"/>
        <c:scaling>
          <c:orientation val="minMax"/>
        </c:scaling>
        <c:delete val="0"/>
        <c:axPos val="r"/>
        <c:numFmt formatCode="#,##0.0\ &quot;€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3230223"/>
        <c:crosses val="max"/>
        <c:crossBetween val="between"/>
      </c:valAx>
      <c:catAx>
        <c:axId val="19832302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32546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Residui 2023 (</a:t>
            </a:r>
            <a:r>
              <a:rPr lang="it-IT" sz="1000"/>
              <a:t>escluse poche missioni</a:t>
            </a:r>
            <a:r>
              <a:rPr lang="it-IT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fnd_gfm_7635708!$A$19:$A$156</c:f>
              <c:strCache>
                <c:ptCount val="15"/>
                <c:pt idx="0">
                  <c:v>AGGIORNAMEN_C3M Totale</c:v>
                </c:pt>
                <c:pt idx="1">
                  <c:v>ART_SCIENCE_C3M Totale</c:v>
                </c:pt>
                <c:pt idx="2">
                  <c:v>ASIMOV_C3M Totale</c:v>
                </c:pt>
                <c:pt idx="3">
                  <c:v>DARK_C3M Totale</c:v>
                </c:pt>
                <c:pt idx="4">
                  <c:v>FESTGE_C3M Totale</c:v>
                </c:pt>
                <c:pt idx="5">
                  <c:v>INFN_KIDS_C3M Totale</c:v>
                </c:pt>
                <c:pt idx="6">
                  <c:v>ISP_C3M Totale</c:v>
                </c:pt>
                <c:pt idx="7">
                  <c:v>L2G_C3M Totale</c:v>
                </c:pt>
                <c:pt idx="8">
                  <c:v>OCRA_C3M Totale</c:v>
                </c:pt>
                <c:pt idx="9">
                  <c:v>PATH_C3M Totale</c:v>
                </c:pt>
                <c:pt idx="10">
                  <c:v>PID_C3M Totale</c:v>
                </c:pt>
                <c:pt idx="11">
                  <c:v>POS_C3M Totale</c:v>
                </c:pt>
                <c:pt idx="12">
                  <c:v>RADIOLAB_C3M Totale</c:v>
                </c:pt>
                <c:pt idx="13">
                  <c:v>SALTO_C3M Totale</c:v>
                </c:pt>
                <c:pt idx="14">
                  <c:v>SXT_C3M Totale</c:v>
                </c:pt>
              </c:strCache>
            </c:strRef>
          </c:cat>
          <c:val>
            <c:numRef>
              <c:f>fnd_gfm_7635708!$O$19:$O$156</c:f>
              <c:numCache>
                <c:formatCode>#,##0.00</c:formatCode>
                <c:ptCount val="15"/>
                <c:pt idx="0">
                  <c:v>9.42</c:v>
                </c:pt>
                <c:pt idx="1">
                  <c:v>1551.99</c:v>
                </c:pt>
                <c:pt idx="2">
                  <c:v>193.65999999999997</c:v>
                </c:pt>
                <c:pt idx="3">
                  <c:v>2920.29</c:v>
                </c:pt>
                <c:pt idx="4">
                  <c:v>0</c:v>
                </c:pt>
                <c:pt idx="5">
                  <c:v>382.85</c:v>
                </c:pt>
                <c:pt idx="6">
                  <c:v>471.93</c:v>
                </c:pt>
                <c:pt idx="7">
                  <c:v>2132.1699999999996</c:v>
                </c:pt>
                <c:pt idx="8">
                  <c:v>527.76</c:v>
                </c:pt>
                <c:pt idx="9">
                  <c:v>333</c:v>
                </c:pt>
                <c:pt idx="10">
                  <c:v>892.54</c:v>
                </c:pt>
                <c:pt idx="11">
                  <c:v>180</c:v>
                </c:pt>
                <c:pt idx="12">
                  <c:v>161.67000000000007</c:v>
                </c:pt>
                <c:pt idx="13">
                  <c:v>0</c:v>
                </c:pt>
                <c:pt idx="14">
                  <c:v>2872.7100000000009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2-414E-B9D9-7BBAFCAEE5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"/>
        <c:overlap val="-90"/>
        <c:axId val="1928494608"/>
        <c:axId val="716921583"/>
      </c:barChart>
      <c:catAx>
        <c:axId val="192849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6921583"/>
        <c:crosses val="autoZero"/>
        <c:auto val="1"/>
        <c:lblAlgn val="ctr"/>
        <c:lblOffset val="100"/>
        <c:noMultiLvlLbl val="0"/>
      </c:catAx>
      <c:valAx>
        <c:axId val="716921583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92849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/>
              <a:t>Numero di pubblico x progetto CC3M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Studenti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'2023'!$B$54:$B$69</c:f>
              <c:strCache>
                <c:ptCount val="16"/>
                <c:pt idx="0">
                  <c:v>Aggiornamenti</c:v>
                </c:pt>
                <c:pt idx="1">
                  <c:v>Art &amp; Science</c:v>
                </c:pt>
                <c:pt idx="2">
                  <c:v>Asimov</c:v>
                </c:pt>
                <c:pt idx="3">
                  <c:v>Dark</c:v>
                </c:pt>
                <c:pt idx="4">
                  <c:v>INFN kids</c:v>
                </c:pt>
                <c:pt idx="5">
                  <c:v>Inspyre</c:v>
                </c:pt>
                <c:pt idx="6">
                  <c:v>Lab2go</c:v>
                </c:pt>
                <c:pt idx="7">
                  <c:v>Master Class</c:v>
                </c:pt>
                <c:pt idx="8">
                  <c:v>OCRA</c:v>
                </c:pt>
                <c:pt idx="9">
                  <c:v>Radiolab</c:v>
                </c:pt>
                <c:pt idx="10">
                  <c:v>PID</c:v>
                </c:pt>
                <c:pt idx="11">
                  <c:v>Play Modena</c:v>
                </c:pt>
                <c:pt idx="12">
                  <c:v>Pint Of Science</c:v>
                </c:pt>
                <c:pt idx="13">
                  <c:v>Festival Genova</c:v>
                </c:pt>
                <c:pt idx="14">
                  <c:v>Salone del Libro</c:v>
                </c:pt>
                <c:pt idx="15">
                  <c:v>Scienza x Tutti</c:v>
                </c:pt>
              </c:strCache>
            </c:strRef>
          </c:cat>
          <c:val>
            <c:numRef>
              <c:f>'2023'!$C$54:$C$69</c:f>
              <c:numCache>
                <c:formatCode>#,##0</c:formatCode>
                <c:ptCount val="16"/>
                <c:pt idx="0">
                  <c:v>0</c:v>
                </c:pt>
                <c:pt idx="1">
                  <c:v>7000</c:v>
                </c:pt>
                <c:pt idx="2">
                  <c:v>13000</c:v>
                </c:pt>
                <c:pt idx="3">
                  <c:v>400</c:v>
                </c:pt>
                <c:pt idx="4">
                  <c:v>2500</c:v>
                </c:pt>
                <c:pt idx="5">
                  <c:v>80</c:v>
                </c:pt>
                <c:pt idx="6">
                  <c:v>900</c:v>
                </c:pt>
                <c:pt idx="7">
                  <c:v>2700</c:v>
                </c:pt>
                <c:pt idx="8">
                  <c:v>4000</c:v>
                </c:pt>
                <c:pt idx="9">
                  <c:v>756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8-074A-B6B9-1D4C6DCFFE59}"/>
            </c:ext>
          </c:extLst>
        </c:ser>
        <c:ser>
          <c:idx val="1"/>
          <c:order val="1"/>
          <c:tx>
            <c:v>Docenti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'2023'!$B$54:$B$69</c:f>
              <c:strCache>
                <c:ptCount val="16"/>
                <c:pt idx="0">
                  <c:v>Aggiornamenti</c:v>
                </c:pt>
                <c:pt idx="1">
                  <c:v>Art &amp; Science</c:v>
                </c:pt>
                <c:pt idx="2">
                  <c:v>Asimov</c:v>
                </c:pt>
                <c:pt idx="3">
                  <c:v>Dark</c:v>
                </c:pt>
                <c:pt idx="4">
                  <c:v>INFN kids</c:v>
                </c:pt>
                <c:pt idx="5">
                  <c:v>Inspyre</c:v>
                </c:pt>
                <c:pt idx="6">
                  <c:v>Lab2go</c:v>
                </c:pt>
                <c:pt idx="7">
                  <c:v>Master Class</c:v>
                </c:pt>
                <c:pt idx="8">
                  <c:v>OCRA</c:v>
                </c:pt>
                <c:pt idx="9">
                  <c:v>Radiolab</c:v>
                </c:pt>
                <c:pt idx="10">
                  <c:v>PID</c:v>
                </c:pt>
                <c:pt idx="11">
                  <c:v>Play Modena</c:v>
                </c:pt>
                <c:pt idx="12">
                  <c:v>Pint Of Science</c:v>
                </c:pt>
                <c:pt idx="13">
                  <c:v>Festival Genova</c:v>
                </c:pt>
                <c:pt idx="14">
                  <c:v>Salone del Libro</c:v>
                </c:pt>
                <c:pt idx="15">
                  <c:v>Scienza x Tutti</c:v>
                </c:pt>
              </c:strCache>
            </c:strRef>
          </c:cat>
          <c:val>
            <c:numRef>
              <c:f>'2023'!$D$54:$D$69</c:f>
              <c:numCache>
                <c:formatCode>General</c:formatCode>
                <c:ptCount val="16"/>
                <c:pt idx="0">
                  <c:v>130</c:v>
                </c:pt>
                <c:pt idx="1">
                  <c:v>250</c:v>
                </c:pt>
                <c:pt idx="2">
                  <c:v>947</c:v>
                </c:pt>
                <c:pt idx="3">
                  <c:v>10</c:v>
                </c:pt>
                <c:pt idx="4">
                  <c:v>80</c:v>
                </c:pt>
                <c:pt idx="5">
                  <c:v>5</c:v>
                </c:pt>
                <c:pt idx="6">
                  <c:v>60</c:v>
                </c:pt>
                <c:pt idx="10">
                  <c:v>60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8-074A-B6B9-1D4C6DCFFE59}"/>
            </c:ext>
          </c:extLst>
        </c:ser>
        <c:ser>
          <c:idx val="2"/>
          <c:order val="2"/>
          <c:tx>
            <c:v>Pubblico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'2023'!$B$54:$B$69</c:f>
              <c:strCache>
                <c:ptCount val="16"/>
                <c:pt idx="0">
                  <c:v>Aggiornamenti</c:v>
                </c:pt>
                <c:pt idx="1">
                  <c:v>Art &amp; Science</c:v>
                </c:pt>
                <c:pt idx="2">
                  <c:v>Asimov</c:v>
                </c:pt>
                <c:pt idx="3">
                  <c:v>Dark</c:v>
                </c:pt>
                <c:pt idx="4">
                  <c:v>INFN kids</c:v>
                </c:pt>
                <c:pt idx="5">
                  <c:v>Inspyre</c:v>
                </c:pt>
                <c:pt idx="6">
                  <c:v>Lab2go</c:v>
                </c:pt>
                <c:pt idx="7">
                  <c:v>Master Class</c:v>
                </c:pt>
                <c:pt idx="8">
                  <c:v>OCRA</c:v>
                </c:pt>
                <c:pt idx="9">
                  <c:v>Radiolab</c:v>
                </c:pt>
                <c:pt idx="10">
                  <c:v>PID</c:v>
                </c:pt>
                <c:pt idx="11">
                  <c:v>Play Modena</c:v>
                </c:pt>
                <c:pt idx="12">
                  <c:v>Pint Of Science</c:v>
                </c:pt>
                <c:pt idx="13">
                  <c:v>Festival Genova</c:v>
                </c:pt>
                <c:pt idx="14">
                  <c:v>Salone del Libro</c:v>
                </c:pt>
                <c:pt idx="15">
                  <c:v>Scienza x Tutti</c:v>
                </c:pt>
              </c:strCache>
            </c:strRef>
          </c:cat>
          <c:val>
            <c:numRef>
              <c:f>'2023'!$E$54:$E$69</c:f>
              <c:numCache>
                <c:formatCode>General</c:formatCode>
                <c:ptCount val="16"/>
                <c:pt idx="9">
                  <c:v>1000</c:v>
                </c:pt>
                <c:pt idx="11">
                  <c:v>500</c:v>
                </c:pt>
                <c:pt idx="12">
                  <c:v>3000</c:v>
                </c:pt>
                <c:pt idx="13">
                  <c:v>7000</c:v>
                </c:pt>
                <c:pt idx="14">
                  <c:v>20000</c:v>
                </c:pt>
                <c:pt idx="15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8-074A-B6B9-1D4C6DCFF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37"/>
        <c:axId val="1351727664"/>
        <c:axId val="1351729392"/>
      </c:barChart>
      <c:catAx>
        <c:axId val="135172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1729392"/>
        <c:crosses val="autoZero"/>
        <c:auto val="1"/>
        <c:lblAlgn val="ctr"/>
        <c:lblOffset val="100"/>
        <c:noMultiLvlLbl val="0"/>
      </c:catAx>
      <c:valAx>
        <c:axId val="1351729392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172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Strutture x tipo di Attività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Foglio1!$G$30</c:f>
              <c:strCache>
                <c:ptCount val="1"/>
                <c:pt idx="0">
                  <c:v># strutture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85-FF46-BA4B-8A0AC86B5C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85-FF46-BA4B-8A0AC86B5C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D85-FF46-BA4B-8A0AC86B5C72}"/>
              </c:ext>
            </c:extLst>
          </c:dPt>
          <c:dLbls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Foglio1!$E$31:$E$33</c:f>
              <c:strCache>
                <c:ptCount val="3"/>
                <c:pt idx="0">
                  <c:v>studenti</c:v>
                </c:pt>
                <c:pt idx="1">
                  <c:v>Docenti</c:v>
                </c:pt>
                <c:pt idx="2">
                  <c:v>Pubblico</c:v>
                </c:pt>
              </c:strCache>
            </c:strRef>
          </c:cat>
          <c:val>
            <c:numRef>
              <c:f>Foglio1!$G$31:$G$33</c:f>
              <c:numCache>
                <c:formatCode>General</c:formatCode>
                <c:ptCount val="3"/>
                <c:pt idx="0">
                  <c:v>122</c:v>
                </c:pt>
                <c:pt idx="1">
                  <c:v>33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85-FF46-BA4B-8A0AC86B5C7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err="1"/>
              <a:t>Personale</a:t>
            </a:r>
            <a:r>
              <a:rPr lang="en-US"/>
              <a:t>. x </a:t>
            </a:r>
            <a:r>
              <a:rPr lang="en-US" err="1"/>
              <a:t>tipo</a:t>
            </a:r>
            <a:r>
              <a:rPr lang="en-US"/>
              <a:t> di </a:t>
            </a:r>
            <a:r>
              <a:rPr lang="en-US" err="1"/>
              <a:t>Attività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Foglio1!$H$30</c:f>
              <c:strCache>
                <c:ptCount val="1"/>
                <c:pt idx="0">
                  <c:v># personale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AD-364F-A92A-C9D85342A49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AD-364F-A92A-C9D85342A49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AD-364F-A92A-C9D85342A495}"/>
              </c:ext>
            </c:extLst>
          </c:dPt>
          <c:dLbls>
            <c:dLbl>
              <c:idx val="1"/>
              <c:layout>
                <c:manualLayout>
                  <c:x val="9.5207728499987057E-2"/>
                  <c:y val="0.126943599883422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AD-364F-A92A-C9D85342A495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Foglio1!$E$31:$E$33</c:f>
              <c:strCache>
                <c:ptCount val="3"/>
                <c:pt idx="0">
                  <c:v>studenti</c:v>
                </c:pt>
                <c:pt idx="1">
                  <c:v>Docenti</c:v>
                </c:pt>
                <c:pt idx="2">
                  <c:v>Pubblico</c:v>
                </c:pt>
              </c:strCache>
            </c:strRef>
          </c:cat>
          <c:val>
            <c:numRef>
              <c:f>Foglio1!$H$31:$H$33</c:f>
              <c:numCache>
                <c:formatCode>General</c:formatCode>
                <c:ptCount val="3"/>
                <c:pt idx="0">
                  <c:v>544</c:v>
                </c:pt>
                <c:pt idx="1">
                  <c:v>117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AD-364F-A92A-C9D85342A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it-IT"/>
              <a:t># progetti x Struttura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Foglio1!$M$2:$AJ$2</c:f>
              <c:strCache>
                <c:ptCount val="24"/>
                <c:pt idx="0">
                  <c:v>BA</c:v>
                </c:pt>
                <c:pt idx="1">
                  <c:v>BO</c:v>
                </c:pt>
                <c:pt idx="2">
                  <c:v>CA</c:v>
                </c:pt>
                <c:pt idx="3">
                  <c:v>CT</c:v>
                </c:pt>
                <c:pt idx="4">
                  <c:v>FE</c:v>
                </c:pt>
                <c:pt idx="5">
                  <c:v>FI</c:v>
                </c:pt>
                <c:pt idx="6">
                  <c:v>GE</c:v>
                </c:pt>
                <c:pt idx="7">
                  <c:v>LE</c:v>
                </c:pt>
                <c:pt idx="8">
                  <c:v>LNF</c:v>
                </c:pt>
                <c:pt idx="9">
                  <c:v>LNGS</c:v>
                </c:pt>
                <c:pt idx="10">
                  <c:v>LNL</c:v>
                </c:pt>
                <c:pt idx="11">
                  <c:v>LNS</c:v>
                </c:pt>
                <c:pt idx="12">
                  <c:v>MI</c:v>
                </c:pt>
                <c:pt idx="13">
                  <c:v>MIB</c:v>
                </c:pt>
                <c:pt idx="14">
                  <c:v>NA</c:v>
                </c:pt>
                <c:pt idx="15">
                  <c:v>PD</c:v>
                </c:pt>
                <c:pt idx="16">
                  <c:v>PG</c:v>
                </c:pt>
                <c:pt idx="17">
                  <c:v>PI</c:v>
                </c:pt>
                <c:pt idx="18">
                  <c:v>PV</c:v>
                </c:pt>
                <c:pt idx="19">
                  <c:v>RM1</c:v>
                </c:pt>
                <c:pt idx="20">
                  <c:v>RM2</c:v>
                </c:pt>
                <c:pt idx="21">
                  <c:v>RM3</c:v>
                </c:pt>
                <c:pt idx="22">
                  <c:v>TO</c:v>
                </c:pt>
                <c:pt idx="23">
                  <c:v>TS</c:v>
                </c:pt>
              </c:strCache>
            </c:strRef>
          </c:cat>
          <c:val>
            <c:numRef>
              <c:f>Foglio1!$M$20:$AJ$20</c:f>
              <c:numCache>
                <c:formatCode>General</c:formatCode>
                <c:ptCount val="24"/>
                <c:pt idx="0">
                  <c:v>8</c:v>
                </c:pt>
                <c:pt idx="1">
                  <c:v>7</c:v>
                </c:pt>
                <c:pt idx="2">
                  <c:v>10</c:v>
                </c:pt>
                <c:pt idx="3">
                  <c:v>6</c:v>
                </c:pt>
                <c:pt idx="4">
                  <c:v>9</c:v>
                </c:pt>
                <c:pt idx="5">
                  <c:v>6</c:v>
                </c:pt>
                <c:pt idx="6">
                  <c:v>10</c:v>
                </c:pt>
                <c:pt idx="7">
                  <c:v>5</c:v>
                </c:pt>
                <c:pt idx="8">
                  <c:v>8</c:v>
                </c:pt>
                <c:pt idx="9">
                  <c:v>8</c:v>
                </c:pt>
                <c:pt idx="10">
                  <c:v>5</c:v>
                </c:pt>
                <c:pt idx="11">
                  <c:v>8</c:v>
                </c:pt>
                <c:pt idx="12">
                  <c:v>6</c:v>
                </c:pt>
                <c:pt idx="13">
                  <c:v>3</c:v>
                </c:pt>
                <c:pt idx="14">
                  <c:v>8</c:v>
                </c:pt>
                <c:pt idx="15">
                  <c:v>10</c:v>
                </c:pt>
                <c:pt idx="16">
                  <c:v>8</c:v>
                </c:pt>
                <c:pt idx="17">
                  <c:v>10</c:v>
                </c:pt>
                <c:pt idx="18">
                  <c:v>6</c:v>
                </c:pt>
                <c:pt idx="19">
                  <c:v>7</c:v>
                </c:pt>
                <c:pt idx="20">
                  <c:v>4</c:v>
                </c:pt>
                <c:pt idx="21">
                  <c:v>0</c:v>
                </c:pt>
                <c:pt idx="22">
                  <c:v>11</c:v>
                </c:pt>
                <c:pt idx="2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A-D246-B31E-5D409B1C29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91501871"/>
        <c:axId val="1553881391"/>
      </c:barChart>
      <c:catAx>
        <c:axId val="149150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3881391"/>
        <c:crosses val="autoZero"/>
        <c:auto val="1"/>
        <c:lblAlgn val="ctr"/>
        <c:lblOffset val="100"/>
        <c:noMultiLvlLbl val="0"/>
      </c:catAx>
      <c:valAx>
        <c:axId val="15538813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#</a:t>
                </a:r>
                <a:r>
                  <a:rPr lang="it-IT" baseline="0"/>
                  <a:t> progetti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1501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Strutture .vs. PERSONALE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ubbleChart>
        <c:varyColors val="0"/>
        <c:ser>
          <c:idx val="0"/>
          <c:order val="0"/>
          <c:tx>
            <c:v>Strutture .vs. Ricercatori</c:v>
          </c:tx>
          <c:spPr>
            <a:pattFill prst="ltUpDiag">
              <a:fgClr>
                <a:schemeClr val="accent1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19050">
              <a:solidFill>
                <a:schemeClr val="lt1">
                  <a:alpha val="7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1084392572479718"/>
                  <c:y val="-2.6662876479292006E-3"/>
                </c:manualLayout>
              </c:layout>
              <c:tx>
                <c:rich>
                  <a:bodyPr/>
                  <a:lstStyle/>
                  <a:p>
                    <a:fld id="{F0049D2C-2A71-6748-A9D5-F640C013AD26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116-F64E-98A2-98524ED5BA56}"/>
                </c:ext>
              </c:extLst>
            </c:dLbl>
            <c:dLbl>
              <c:idx val="1"/>
              <c:layout>
                <c:manualLayout>
                  <c:x val="-8.849098776796295E-2"/>
                  <c:y val="-2.6662876479291516E-3"/>
                </c:manualLayout>
              </c:layout>
              <c:tx>
                <c:rich>
                  <a:bodyPr/>
                  <a:lstStyle/>
                  <a:p>
                    <a:fld id="{3F79B2E2-C47E-A14D-AFCA-6D5E32C1BB08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116-F64E-98A2-98524ED5BA56}"/>
                </c:ext>
              </c:extLst>
            </c:dLbl>
            <c:dLbl>
              <c:idx val="2"/>
              <c:layout>
                <c:manualLayout>
                  <c:x val="-6.4871579897822551E-2"/>
                  <c:y val="2.666287647929005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Asimov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3116-F64E-98A2-98524ED5BA5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2877123-73E9-C744-A937-41F6AF37EA5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116-F64E-98A2-98524ED5BA5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116-F64E-98A2-98524ED5BA5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116-F64E-98A2-98524ED5BA5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FD3CE19-0CD3-FA43-966B-84CB8487716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116-F64E-98A2-98524ED5BA56}"/>
                </c:ext>
              </c:extLst>
            </c:dLbl>
            <c:dLbl>
              <c:idx val="7"/>
              <c:layout>
                <c:manualLayout>
                  <c:x val="-7.9515965898712987E-2"/>
                  <c:y val="0"/>
                </c:manualLayout>
              </c:layout>
              <c:tx>
                <c:rich>
                  <a:bodyPr/>
                  <a:lstStyle/>
                  <a:p>
                    <a:fld id="{2ADBC8BB-7337-8D44-8C41-47FA6C9C6995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116-F64E-98A2-98524ED5BA5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C78ADC7-BA0E-154E-9D49-33B7623E9AB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116-F64E-98A2-98524ED5BA5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2C830C2-E8E0-964B-B451-6459F82BCCA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116-F64E-98A2-98524ED5BA5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E29C0B8-20A6-DF4B-BCAD-83080026516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3116-F64E-98A2-98524ED5BA5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116-F64E-98A2-98524ED5BA56}"/>
                </c:ext>
              </c:extLst>
            </c:dLbl>
            <c:dLbl>
              <c:idx val="12"/>
              <c:layout>
                <c:manualLayout>
                  <c:x val="-5.9464231847507348E-2"/>
                  <c:y val="-9.7762751060424431E-17"/>
                </c:manualLayout>
              </c:layout>
              <c:tx>
                <c:rich>
                  <a:bodyPr/>
                  <a:lstStyle/>
                  <a:p>
                    <a:fld id="{090F528A-2E49-074C-ACA5-0EEDDBED51C0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3116-F64E-98A2-98524ED5BA56}"/>
                </c:ext>
              </c:extLst>
            </c:dLbl>
            <c:dLbl>
              <c:idx val="13"/>
              <c:layout>
                <c:manualLayout>
                  <c:x val="-5.8973657937829271E-2"/>
                  <c:y val="-4.7993177662723853E-2"/>
                </c:manualLayout>
              </c:layout>
              <c:tx>
                <c:rich>
                  <a:bodyPr/>
                  <a:lstStyle/>
                  <a:p>
                    <a:fld id="{9AD94700-4200-FB4E-8FFF-F017A11669BE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116-F64E-98A2-98524ED5BA5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DFA20EDD-6689-7C43-8B95-3FDC53CD06AA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116-F64E-98A2-98524ED5BA5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CFA8413-E71D-1E4E-BE52-FC4CCE8A2A3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116-F64E-98A2-98524ED5BA5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116-F64E-98A2-98524ED5BA56}"/>
                </c:ext>
              </c:extLst>
            </c:dLbl>
            <c:dLbl>
              <c:idx val="17"/>
              <c:layout>
                <c:manualLayout>
                  <c:x val="-6.5428628911691392E-2"/>
                  <c:y val="-5.3325752958582058E-2"/>
                </c:manualLayout>
              </c:layout>
              <c:tx>
                <c:rich>
                  <a:bodyPr/>
                  <a:lstStyle/>
                  <a:p>
                    <a:fld id="{0ED41617-03E9-CC44-91A0-EC69947E8438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116-F64E-98A2-98524ED5BA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91440" tIns="91440" rIns="182880" bIns="18288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'grafici assegnazioni'!$J$3:$J$20</c:f>
              <c:numCache>
                <c:formatCode>General</c:formatCode>
                <c:ptCount val="18"/>
                <c:pt idx="0">
                  <c:v>10</c:v>
                </c:pt>
                <c:pt idx="1">
                  <c:v>19</c:v>
                </c:pt>
                <c:pt idx="2">
                  <c:v>19</c:v>
                </c:pt>
                <c:pt idx="3">
                  <c:v>11</c:v>
                </c:pt>
                <c:pt idx="6">
                  <c:v>13</c:v>
                </c:pt>
                <c:pt idx="7">
                  <c:v>9</c:v>
                </c:pt>
                <c:pt idx="8">
                  <c:v>16</c:v>
                </c:pt>
                <c:pt idx="9">
                  <c:v>16</c:v>
                </c:pt>
                <c:pt idx="10">
                  <c:v>23</c:v>
                </c:pt>
                <c:pt idx="12">
                  <c:v>7</c:v>
                </c:pt>
                <c:pt idx="13">
                  <c:v>2</c:v>
                </c:pt>
                <c:pt idx="14">
                  <c:v>16</c:v>
                </c:pt>
                <c:pt idx="15">
                  <c:v>12</c:v>
                </c:pt>
                <c:pt idx="16">
                  <c:v>1</c:v>
                </c:pt>
                <c:pt idx="17">
                  <c:v>9</c:v>
                </c:pt>
              </c:numCache>
            </c:numRef>
          </c:xVal>
          <c:yVal>
            <c:numRef>
              <c:f>'grafici assegnazioni'!$K$3:$K$20</c:f>
              <c:numCache>
                <c:formatCode>General</c:formatCode>
                <c:ptCount val="18"/>
                <c:pt idx="0">
                  <c:v>45</c:v>
                </c:pt>
                <c:pt idx="1">
                  <c:v>102</c:v>
                </c:pt>
                <c:pt idx="2">
                  <c:v>61</c:v>
                </c:pt>
                <c:pt idx="3">
                  <c:v>42</c:v>
                </c:pt>
                <c:pt idx="6">
                  <c:v>70</c:v>
                </c:pt>
                <c:pt idx="7">
                  <c:v>11</c:v>
                </c:pt>
                <c:pt idx="8">
                  <c:v>106</c:v>
                </c:pt>
                <c:pt idx="9">
                  <c:v>65</c:v>
                </c:pt>
                <c:pt idx="10">
                  <c:v>123</c:v>
                </c:pt>
                <c:pt idx="12">
                  <c:v>7</c:v>
                </c:pt>
                <c:pt idx="13">
                  <c:v>4</c:v>
                </c:pt>
                <c:pt idx="14">
                  <c:v>38</c:v>
                </c:pt>
                <c:pt idx="15">
                  <c:v>29</c:v>
                </c:pt>
                <c:pt idx="17">
                  <c:v>12</c:v>
                </c:pt>
              </c:numCache>
            </c:numRef>
          </c:yVal>
          <c:bubbleSize>
            <c:numRef>
              <c:f>'grafici assegnazioni'!$K$3:$K$20</c:f>
              <c:numCache>
                <c:formatCode>General</c:formatCode>
                <c:ptCount val="18"/>
                <c:pt idx="0">
                  <c:v>45</c:v>
                </c:pt>
                <c:pt idx="1">
                  <c:v>102</c:v>
                </c:pt>
                <c:pt idx="2">
                  <c:v>61</c:v>
                </c:pt>
                <c:pt idx="3">
                  <c:v>42</c:v>
                </c:pt>
                <c:pt idx="6">
                  <c:v>70</c:v>
                </c:pt>
                <c:pt idx="7">
                  <c:v>11</c:v>
                </c:pt>
                <c:pt idx="8">
                  <c:v>106</c:v>
                </c:pt>
                <c:pt idx="9">
                  <c:v>65</c:v>
                </c:pt>
                <c:pt idx="10">
                  <c:v>123</c:v>
                </c:pt>
                <c:pt idx="12">
                  <c:v>7</c:v>
                </c:pt>
                <c:pt idx="13">
                  <c:v>4</c:v>
                </c:pt>
                <c:pt idx="14">
                  <c:v>38</c:v>
                </c:pt>
                <c:pt idx="15">
                  <c:v>29</c:v>
                </c:pt>
                <c:pt idx="17">
                  <c:v>12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'grafici assegnazioni'!$A$3:$A$20</c15:f>
                <c15:dlblRangeCache>
                  <c:ptCount val="18"/>
                  <c:pt idx="0">
                    <c:v>Aggiornamenti</c:v>
                  </c:pt>
                  <c:pt idx="1">
                    <c:v>Art &amp; Science</c:v>
                  </c:pt>
                  <c:pt idx="2">
                    <c:v>Asmiv</c:v>
                  </c:pt>
                  <c:pt idx="3">
                    <c:v>Dark</c:v>
                  </c:pt>
                  <c:pt idx="4">
                    <c:v>Transport</c:v>
                  </c:pt>
                  <c:pt idx="5">
                    <c:v>Festival Genova</c:v>
                  </c:pt>
                  <c:pt idx="6">
                    <c:v>INFN kids</c:v>
                  </c:pt>
                  <c:pt idx="7">
                    <c:v>Inspyre</c:v>
                  </c:pt>
                  <c:pt idx="8">
                    <c:v>Master Class</c:v>
                  </c:pt>
                  <c:pt idx="9">
                    <c:v>Lab2go</c:v>
                  </c:pt>
                  <c:pt idx="10">
                    <c:v>OCRA</c:v>
                  </c:pt>
                  <c:pt idx="11">
                    <c:v>Path</c:v>
                  </c:pt>
                  <c:pt idx="12">
                    <c:v>PID</c:v>
                  </c:pt>
                  <c:pt idx="13">
                    <c:v>Play Modena</c:v>
                  </c:pt>
                  <c:pt idx="14">
                    <c:v>Pint Of Science</c:v>
                  </c:pt>
                  <c:pt idx="15">
                    <c:v>Radiolab</c:v>
                  </c:pt>
                  <c:pt idx="16">
                    <c:v>Salone del Libro</c:v>
                  </c:pt>
                  <c:pt idx="17">
                    <c:v>Scienza x Tutti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3116-F64E-98A2-98524ED5B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50710544"/>
        <c:axId val="150712272"/>
      </c:bubbleChart>
      <c:valAx>
        <c:axId val="150710544"/>
        <c:scaling>
          <c:orientation val="minMax"/>
          <c:max val="25"/>
          <c:min val="0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4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/>
                  <a:t>Strutture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712272"/>
        <c:crosses val="autoZero"/>
        <c:crossBetween val="midCat"/>
      </c:valAx>
      <c:valAx>
        <c:axId val="1507122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/>
                  <a:t>Personale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lt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710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75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Budget CC3M 2020-2024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Assegnazioni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 Progetto grandi'!$C$2:$G$2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'grafici assegnazioni'!$C$24:$G$24</c:f>
              <c:numCache>
                <c:formatCode>#,##0.0\ "€"</c:formatCode>
                <c:ptCount val="5"/>
                <c:pt idx="0">
                  <c:v>286.5</c:v>
                </c:pt>
                <c:pt idx="1">
                  <c:v>226.5</c:v>
                </c:pt>
                <c:pt idx="2">
                  <c:v>310</c:v>
                </c:pt>
                <c:pt idx="3">
                  <c:v>321.5</c:v>
                </c:pt>
                <c:pt idx="4">
                  <c:v>330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6F-1A4C-9178-A08764A043B2}"/>
            </c:ext>
          </c:extLst>
        </c:ser>
        <c:ser>
          <c:idx val="1"/>
          <c:order val="1"/>
          <c:tx>
            <c:v>Preventivi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 Progetto grandi'!$C$2:$G$2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'Prev Progetto grandi'!$C$18:$G$18</c:f>
              <c:numCache>
                <c:formatCode>#,##0.0\ "€"</c:formatCode>
                <c:ptCount val="5"/>
                <c:pt idx="0">
                  <c:v>503.5</c:v>
                </c:pt>
                <c:pt idx="1">
                  <c:v>329</c:v>
                </c:pt>
                <c:pt idx="2">
                  <c:v>480</c:v>
                </c:pt>
                <c:pt idx="3">
                  <c:v>388.5</c:v>
                </c:pt>
                <c:pt idx="4">
                  <c:v>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6F-1A4C-9178-A08764A043B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3859375"/>
        <c:axId val="2033418527"/>
      </c:lineChart>
      <c:catAx>
        <c:axId val="203385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3418527"/>
        <c:crosses val="autoZero"/>
        <c:auto val="1"/>
        <c:lblAlgn val="ctr"/>
        <c:lblOffset val="100"/>
        <c:noMultiLvlLbl val="0"/>
      </c:catAx>
      <c:valAx>
        <c:axId val="2033418527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385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Budget x categoria 2023</a:t>
            </a:r>
          </a:p>
        </c:rich>
      </c:tx>
      <c:layout>
        <c:manualLayout>
          <c:xMode val="edge"/>
          <c:yMode val="edge"/>
          <c:x val="0.33951223473227721"/>
          <c:y val="8.55764393013728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4E-DA44-A2FF-3009A145F7E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4E-DA44-A2FF-3009A145F7E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44E-DA44-A2FF-3009A145F7E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44E-DA44-A2FF-3009A145F7EF}"/>
              </c:ext>
            </c:extLst>
          </c:dPt>
          <c:dLbls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'2023'!$B$26:$B$29</c:f>
              <c:strCache>
                <c:ptCount val="4"/>
                <c:pt idx="0">
                  <c:v>Progetti Scuola</c:v>
                </c:pt>
                <c:pt idx="1">
                  <c:v>Formazione</c:v>
                </c:pt>
                <c:pt idx="2">
                  <c:v>Festival e Fiere</c:v>
                </c:pt>
                <c:pt idx="3">
                  <c:v>Portale WEB</c:v>
                </c:pt>
              </c:strCache>
            </c:strRef>
          </c:cat>
          <c:val>
            <c:numRef>
              <c:f>'2023'!$C$26:$C$29</c:f>
              <c:numCache>
                <c:formatCode>General</c:formatCode>
                <c:ptCount val="4"/>
                <c:pt idx="0">
                  <c:v>155.5</c:v>
                </c:pt>
                <c:pt idx="1">
                  <c:v>52.5</c:v>
                </c:pt>
                <c:pt idx="2">
                  <c:v>51</c:v>
                </c:pt>
                <c:pt idx="3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4E-DA44-A2FF-3009A145F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Budget x tipologia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13-3440-97EE-12C9632483C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13-3440-97EE-12C9632483C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813-3440-97EE-12C9632483CF}"/>
              </c:ext>
            </c:extLst>
          </c:dPt>
          <c:dLbls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'2023'!$B$33:$B$35</c:f>
              <c:strCache>
                <c:ptCount val="3"/>
                <c:pt idx="0">
                  <c:v>Studenti</c:v>
                </c:pt>
                <c:pt idx="1">
                  <c:v>Docenti</c:v>
                </c:pt>
                <c:pt idx="2">
                  <c:v>Pubblico</c:v>
                </c:pt>
              </c:strCache>
            </c:strRef>
          </c:cat>
          <c:val>
            <c:numRef>
              <c:f>'2023'!$C$33:$C$35</c:f>
              <c:numCache>
                <c:formatCode>General</c:formatCode>
                <c:ptCount val="3"/>
                <c:pt idx="0">
                  <c:v>146</c:v>
                </c:pt>
                <c:pt idx="1">
                  <c:v>62</c:v>
                </c:pt>
                <c:pt idx="2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13-3440-97EE-12C963248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75">
  <cs:axisTitle>
    <cs:lnRef idx="0"/>
    <cs:fillRef idx="0"/>
    <cs:effectRef idx="0"/>
    <cs:fontRef idx="minor">
      <a:schemeClr val="lt1"/>
    </cs:fontRef>
    <cs:defRPr sz="900" b="1" kern="1200"/>
  </cs:axisTitle>
  <cs:categoryAxis>
    <cs:lnRef idx="0"/>
    <cs:fillRef idx="0"/>
    <cs:effectRef idx="0"/>
    <cs:fontRef idx="minor">
      <a:schemeClr val="lt1"/>
    </cs:fontRef>
    <cs:spPr>
      <a:ln w="12700">
        <a:solidFill>
          <a:schemeClr val="lt1"/>
        </a:solidFill>
      </a:ln>
    </cs:spPr>
    <cs:defRPr sz="900" b="1" kern="1200"/>
  </cs:categoryAxis>
  <cs:chartArea>
    <cs:lnRef idx="0">
      <cs:styleClr val="0"/>
    </cs:lnRef>
    <cs:fillRef idx="0">
      <cs:styleClr val="0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60000"/>
            <a:lumOff val="40000"/>
          </a:schemeClr>
        </a:bgClr>
      </a:pattFill>
      <a:ln w="19050">
        <a:solidFill>
          <a:schemeClr val="lt1">
            <a:alpha val="7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60000"/>
            <a:lumOff val="40000"/>
          </a:schemeClr>
        </a:bgClr>
      </a:pattFill>
      <a:ln w="19050">
        <a:solidFill>
          <a:schemeClr val="lt1">
            <a:alpha val="70000"/>
          </a:schemeClr>
        </a:solidFill>
      </a:ln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alpha val="24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alpha val="24000"/>
            <a:lumOff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spPr>
      <a:ln>
        <a:solidFill>
          <a:schemeClr val="lt1">
            <a:alpha val="50000"/>
          </a:schemeClr>
        </a:solidFill>
        <a:round/>
      </a:ln>
    </cs:spPr>
    <cs:defRPr sz="900" b="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omments/modernComment_103_9E46E9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5D4305-9AAE-4A1C-8290-9FE9C1E0D5D7}" authorId="{29176D14-3138-195D-5E17-CF3D7C96FB08}" created="2023-10-24T11:08:51.0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55447531" sldId="259"/>
      <ac:graphicFrameMk id="7" creationId="{B8D11035-60FC-AC6A-1768-650D9F0FE71B}"/>
    </ac:deMkLst>
    <p188:replyLst>
      <p188:reply id="{F5A26A3F-3A04-428E-83E7-D479C8AB2171}" authorId="{C1622461-FCAB-FCA6-DA17-7908FCC8DB29}" created="2023-10-24T13:09:04.361">
        <p188:txBody>
          <a:bodyPr/>
          <a:lstStyle/>
          <a:p>
            <a:r>
              <a:rPr lang="it-IT"/>
              <a:t>mi sembra giusto. Però dobbiamo salvare PlayMo oppure non chiderlo ai festival</a:t>
            </a:r>
          </a:p>
        </p188:txBody>
      </p188:reply>
    </p188:replyLst>
    <p188:txBody>
      <a:bodyPr/>
      <a:lstStyle/>
      <a:p>
        <a:r>
          <a:rPr lang="it-IT"/>
          <a:t>Metterei la partecipazione di almeno 4 strutture e distribuite sul più regioni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24T13:09:16.705" authorId="{C1622461-FCAB-FCA6-DA17-7908FCC8DB29}"/>
          </p223:rxn>
        </p223:reactions>
      </p:ext>
    </p188:extLst>
  </p188:cm>
</p188:cmLst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93E12-FDB8-4D5D-863C-55519B252A50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BC49493-74D1-4B17-B055-E8CB7B419C4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Mandato della CC3M</a:t>
          </a:r>
          <a:endParaRPr lang="en-US"/>
        </a:p>
      </dgm:t>
    </dgm:pt>
    <dgm:pt modelId="{960E886F-4134-41B1-967A-50809B375788}" type="parTrans" cxnId="{C6B01B12-A489-46F2-923C-7F05EA1E9E02}">
      <dgm:prSet/>
      <dgm:spPr/>
      <dgm:t>
        <a:bodyPr/>
        <a:lstStyle/>
        <a:p>
          <a:endParaRPr lang="en-US"/>
        </a:p>
      </dgm:t>
    </dgm:pt>
    <dgm:pt modelId="{654C0E5E-99E5-469B-9476-4A697235547C}" type="sibTrans" cxnId="{C6B01B12-A489-46F2-923C-7F05EA1E9E0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0D248F1-2E7F-4633-A984-9F566B79F96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Struttura del Comitato</a:t>
          </a:r>
          <a:endParaRPr lang="en-US"/>
        </a:p>
      </dgm:t>
    </dgm:pt>
    <dgm:pt modelId="{D09B4189-AFA4-46D0-B3C2-B5DF15C724A4}" type="parTrans" cxnId="{7CC46BFE-38FF-473B-A164-BEBD28398FC2}">
      <dgm:prSet/>
      <dgm:spPr/>
      <dgm:t>
        <a:bodyPr/>
        <a:lstStyle/>
        <a:p>
          <a:endParaRPr lang="en-US"/>
        </a:p>
      </dgm:t>
    </dgm:pt>
    <dgm:pt modelId="{9B4E74C4-6498-4C5C-B35B-081867DF1DE4}" type="sibTrans" cxnId="{7CC46BFE-38FF-473B-A164-BEBD28398F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59D001-4A55-48E0-95C3-6FB6801BC02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Progetti nazionali finanziati</a:t>
          </a:r>
          <a:endParaRPr lang="en-US"/>
        </a:p>
      </dgm:t>
    </dgm:pt>
    <dgm:pt modelId="{022C1312-4B6E-4FD0-923B-D426D3EB2206}" type="parTrans" cxnId="{5566BB6A-588B-4061-9CE5-0D6CBE0FA446}">
      <dgm:prSet/>
      <dgm:spPr/>
      <dgm:t>
        <a:bodyPr/>
        <a:lstStyle/>
        <a:p>
          <a:endParaRPr lang="en-US"/>
        </a:p>
      </dgm:t>
    </dgm:pt>
    <dgm:pt modelId="{79C7F8D4-9E19-43B1-BFF0-4EBC56AA03CC}" type="sibTrans" cxnId="{5566BB6A-588B-4061-9CE5-0D6CBE0FA4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1C91520-5EE8-4C73-9E33-DF360CA2D19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Festival e Fiere </a:t>
          </a:r>
          <a:endParaRPr lang="en-US"/>
        </a:p>
      </dgm:t>
    </dgm:pt>
    <dgm:pt modelId="{C73E17EA-C838-41D6-9F79-0F0628930FD4}" type="parTrans" cxnId="{02F46CA1-05DD-407F-A033-7602F4F51B34}">
      <dgm:prSet/>
      <dgm:spPr/>
      <dgm:t>
        <a:bodyPr/>
        <a:lstStyle/>
        <a:p>
          <a:endParaRPr lang="en-US"/>
        </a:p>
      </dgm:t>
    </dgm:pt>
    <dgm:pt modelId="{C9125F9B-7241-4583-88DD-EDD88A0BB933}" type="sibTrans" cxnId="{02F46CA1-05DD-407F-A033-7602F4F51B3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73057B-6B39-47CB-AF6C-0351C9D86FF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Budget</a:t>
          </a:r>
          <a:endParaRPr lang="en-US"/>
        </a:p>
      </dgm:t>
    </dgm:pt>
    <dgm:pt modelId="{ED8CA808-0161-466F-826D-C7F324AF586F}" type="parTrans" cxnId="{B9936DA7-84D2-4B72-8B64-07B7910E7AF7}">
      <dgm:prSet/>
      <dgm:spPr/>
      <dgm:t>
        <a:bodyPr/>
        <a:lstStyle/>
        <a:p>
          <a:endParaRPr lang="en-US"/>
        </a:p>
      </dgm:t>
    </dgm:pt>
    <dgm:pt modelId="{3E975ED3-D8A7-4D59-89C0-7489919788B3}" type="sibTrans" cxnId="{B9936DA7-84D2-4B72-8B64-07B7910E7A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CA34B2-2E0F-7141-AA9A-E652F4EACEB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Ruolo della CC3M</a:t>
          </a:r>
        </a:p>
      </dgm:t>
    </dgm:pt>
    <dgm:pt modelId="{A27667FF-F3E2-BA46-BBC8-E0D2ECDC2454}" type="parTrans" cxnId="{427A0901-9E29-F94C-961A-C85C486F4713}">
      <dgm:prSet/>
      <dgm:spPr/>
      <dgm:t>
        <a:bodyPr/>
        <a:lstStyle/>
        <a:p>
          <a:endParaRPr lang="it-IT"/>
        </a:p>
      </dgm:t>
    </dgm:pt>
    <dgm:pt modelId="{2E097F7D-A83B-9A41-B31B-5958560B8912}" type="sibTrans" cxnId="{427A0901-9E29-F94C-961A-C85C486F4713}">
      <dgm:prSet/>
      <dgm:spPr/>
      <dgm:t>
        <a:bodyPr/>
        <a:lstStyle/>
        <a:p>
          <a:pPr>
            <a:lnSpc>
              <a:spcPct val="100000"/>
            </a:lnSpc>
          </a:pPr>
          <a:endParaRPr lang="it-IT"/>
        </a:p>
      </dgm:t>
    </dgm:pt>
    <dgm:pt modelId="{FFC32094-87D7-F44C-A655-F472CA68A7E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Le nostre proposte</a:t>
          </a:r>
        </a:p>
      </dgm:t>
    </dgm:pt>
    <dgm:pt modelId="{A5FE3DCE-DAD9-1D41-BED0-E1197189041B}" type="parTrans" cxnId="{8A67F73D-5429-8840-88FD-804E7D3535EF}">
      <dgm:prSet/>
      <dgm:spPr/>
      <dgm:t>
        <a:bodyPr/>
        <a:lstStyle/>
        <a:p>
          <a:endParaRPr lang="it-IT"/>
        </a:p>
      </dgm:t>
    </dgm:pt>
    <dgm:pt modelId="{768CAD0D-B591-3240-8DD9-BAD0B5D686D8}" type="sibTrans" cxnId="{8A67F73D-5429-8840-88FD-804E7D3535EF}">
      <dgm:prSet/>
      <dgm:spPr/>
      <dgm:t>
        <a:bodyPr/>
        <a:lstStyle/>
        <a:p>
          <a:endParaRPr lang="it-IT"/>
        </a:p>
      </dgm:t>
    </dgm:pt>
    <dgm:pt modelId="{377E5F50-3379-B545-9301-A61EE0B9B3EE}" type="pres">
      <dgm:prSet presAssocID="{60793E12-FDB8-4D5D-863C-55519B252A50}" presName="vert0" presStyleCnt="0">
        <dgm:presLayoutVars>
          <dgm:dir/>
          <dgm:animOne val="branch"/>
          <dgm:animLvl val="lvl"/>
        </dgm:presLayoutVars>
      </dgm:prSet>
      <dgm:spPr/>
    </dgm:pt>
    <dgm:pt modelId="{9430E181-F6F2-8344-A7F2-F19B5FE7741F}" type="pres">
      <dgm:prSet presAssocID="{DFCA34B2-2E0F-7141-AA9A-E652F4EACEBA}" presName="thickLine" presStyleLbl="alignNode1" presStyleIdx="0" presStyleCnt="7"/>
      <dgm:spPr/>
    </dgm:pt>
    <dgm:pt modelId="{06CBB430-9954-E948-9212-5AF4F7E00A20}" type="pres">
      <dgm:prSet presAssocID="{DFCA34B2-2E0F-7141-AA9A-E652F4EACEBA}" presName="horz1" presStyleCnt="0"/>
      <dgm:spPr/>
    </dgm:pt>
    <dgm:pt modelId="{3247208F-DA06-D544-A3A5-495CD6C737C3}" type="pres">
      <dgm:prSet presAssocID="{DFCA34B2-2E0F-7141-AA9A-E652F4EACEBA}" presName="tx1" presStyleLbl="revTx" presStyleIdx="0" presStyleCnt="7"/>
      <dgm:spPr/>
    </dgm:pt>
    <dgm:pt modelId="{36AB44BA-69B4-6341-9605-A504DCFF50DC}" type="pres">
      <dgm:prSet presAssocID="{DFCA34B2-2E0F-7141-AA9A-E652F4EACEBA}" presName="vert1" presStyleCnt="0"/>
      <dgm:spPr/>
    </dgm:pt>
    <dgm:pt modelId="{563E5F93-53B4-C54F-B5C2-A91DB912A2C6}" type="pres">
      <dgm:prSet presAssocID="{6BC49493-74D1-4B17-B055-E8CB7B419C4C}" presName="thickLine" presStyleLbl="alignNode1" presStyleIdx="1" presStyleCnt="7"/>
      <dgm:spPr/>
    </dgm:pt>
    <dgm:pt modelId="{6EA8E83A-E259-E249-BBA8-E32D9449429F}" type="pres">
      <dgm:prSet presAssocID="{6BC49493-74D1-4B17-B055-E8CB7B419C4C}" presName="horz1" presStyleCnt="0"/>
      <dgm:spPr/>
    </dgm:pt>
    <dgm:pt modelId="{DDD6AD94-2240-5A4F-82E0-6DA21465E357}" type="pres">
      <dgm:prSet presAssocID="{6BC49493-74D1-4B17-B055-E8CB7B419C4C}" presName="tx1" presStyleLbl="revTx" presStyleIdx="1" presStyleCnt="7"/>
      <dgm:spPr/>
    </dgm:pt>
    <dgm:pt modelId="{6E2F1680-3A1F-B14F-A8F7-950ACDE8A4A5}" type="pres">
      <dgm:prSet presAssocID="{6BC49493-74D1-4B17-B055-E8CB7B419C4C}" presName="vert1" presStyleCnt="0"/>
      <dgm:spPr/>
    </dgm:pt>
    <dgm:pt modelId="{EC02E060-5ACA-4445-9168-A4B6728F0D72}" type="pres">
      <dgm:prSet presAssocID="{40D248F1-2E7F-4633-A984-9F566B79F962}" presName="thickLine" presStyleLbl="alignNode1" presStyleIdx="2" presStyleCnt="7"/>
      <dgm:spPr/>
    </dgm:pt>
    <dgm:pt modelId="{02EAB9BB-51F1-624A-8F91-93EBF9EF80DB}" type="pres">
      <dgm:prSet presAssocID="{40D248F1-2E7F-4633-A984-9F566B79F962}" presName="horz1" presStyleCnt="0"/>
      <dgm:spPr/>
    </dgm:pt>
    <dgm:pt modelId="{A0508C17-74B9-5943-AA6B-6C4719FC7859}" type="pres">
      <dgm:prSet presAssocID="{40D248F1-2E7F-4633-A984-9F566B79F962}" presName="tx1" presStyleLbl="revTx" presStyleIdx="2" presStyleCnt="7"/>
      <dgm:spPr/>
    </dgm:pt>
    <dgm:pt modelId="{573F6AA8-52D1-AA47-A055-5E110460BF30}" type="pres">
      <dgm:prSet presAssocID="{40D248F1-2E7F-4633-A984-9F566B79F962}" presName="vert1" presStyleCnt="0"/>
      <dgm:spPr/>
    </dgm:pt>
    <dgm:pt modelId="{B95F0EBE-0573-B049-9C68-8FD21CB355AF}" type="pres">
      <dgm:prSet presAssocID="{1C59D001-4A55-48E0-95C3-6FB6801BC024}" presName="thickLine" presStyleLbl="alignNode1" presStyleIdx="3" presStyleCnt="7"/>
      <dgm:spPr/>
    </dgm:pt>
    <dgm:pt modelId="{5CE83049-CAC9-6D46-B776-7CF55CCB7791}" type="pres">
      <dgm:prSet presAssocID="{1C59D001-4A55-48E0-95C3-6FB6801BC024}" presName="horz1" presStyleCnt="0"/>
      <dgm:spPr/>
    </dgm:pt>
    <dgm:pt modelId="{A0D148BC-575B-2D42-B8F9-74C022EA12A2}" type="pres">
      <dgm:prSet presAssocID="{1C59D001-4A55-48E0-95C3-6FB6801BC024}" presName="tx1" presStyleLbl="revTx" presStyleIdx="3" presStyleCnt="7"/>
      <dgm:spPr/>
    </dgm:pt>
    <dgm:pt modelId="{F727C124-B4FF-194B-8E32-2FC76F93060F}" type="pres">
      <dgm:prSet presAssocID="{1C59D001-4A55-48E0-95C3-6FB6801BC024}" presName="vert1" presStyleCnt="0"/>
      <dgm:spPr/>
    </dgm:pt>
    <dgm:pt modelId="{04E358B9-6B6B-6243-84CB-123670634A97}" type="pres">
      <dgm:prSet presAssocID="{71C91520-5EE8-4C73-9E33-DF360CA2D19C}" presName="thickLine" presStyleLbl="alignNode1" presStyleIdx="4" presStyleCnt="7"/>
      <dgm:spPr/>
    </dgm:pt>
    <dgm:pt modelId="{3D9C5F67-E1A2-6141-A58A-5829DB57A9F3}" type="pres">
      <dgm:prSet presAssocID="{71C91520-5EE8-4C73-9E33-DF360CA2D19C}" presName="horz1" presStyleCnt="0"/>
      <dgm:spPr/>
    </dgm:pt>
    <dgm:pt modelId="{D5FF9001-303A-644A-880F-7D84E8E72EDD}" type="pres">
      <dgm:prSet presAssocID="{71C91520-5EE8-4C73-9E33-DF360CA2D19C}" presName="tx1" presStyleLbl="revTx" presStyleIdx="4" presStyleCnt="7"/>
      <dgm:spPr/>
    </dgm:pt>
    <dgm:pt modelId="{24CC6E77-5C5C-334C-A9EB-9C0B4CE290EE}" type="pres">
      <dgm:prSet presAssocID="{71C91520-5EE8-4C73-9E33-DF360CA2D19C}" presName="vert1" presStyleCnt="0"/>
      <dgm:spPr/>
    </dgm:pt>
    <dgm:pt modelId="{822F03D1-B65A-9249-A9A4-9430DEA02587}" type="pres">
      <dgm:prSet presAssocID="{C673057B-6B39-47CB-AF6C-0351C9D86FF0}" presName="thickLine" presStyleLbl="alignNode1" presStyleIdx="5" presStyleCnt="7"/>
      <dgm:spPr/>
    </dgm:pt>
    <dgm:pt modelId="{604824C7-F9D2-AF44-A0BC-452CEABBFC6F}" type="pres">
      <dgm:prSet presAssocID="{C673057B-6B39-47CB-AF6C-0351C9D86FF0}" presName="horz1" presStyleCnt="0"/>
      <dgm:spPr/>
    </dgm:pt>
    <dgm:pt modelId="{F5D14DEB-2255-884C-9519-F9423079B7EF}" type="pres">
      <dgm:prSet presAssocID="{C673057B-6B39-47CB-AF6C-0351C9D86FF0}" presName="tx1" presStyleLbl="revTx" presStyleIdx="5" presStyleCnt="7"/>
      <dgm:spPr/>
    </dgm:pt>
    <dgm:pt modelId="{DCAC61D3-434D-BE43-A013-44BBBEA7370D}" type="pres">
      <dgm:prSet presAssocID="{C673057B-6B39-47CB-AF6C-0351C9D86FF0}" presName="vert1" presStyleCnt="0"/>
      <dgm:spPr/>
    </dgm:pt>
    <dgm:pt modelId="{A99D9B5A-346B-2549-BDC7-3C76432AADD0}" type="pres">
      <dgm:prSet presAssocID="{FFC32094-87D7-F44C-A655-F472CA68A7EC}" presName="thickLine" presStyleLbl="alignNode1" presStyleIdx="6" presStyleCnt="7"/>
      <dgm:spPr/>
    </dgm:pt>
    <dgm:pt modelId="{378F1F9D-9A3B-EC43-8E5B-067E8BA075D0}" type="pres">
      <dgm:prSet presAssocID="{FFC32094-87D7-F44C-A655-F472CA68A7EC}" presName="horz1" presStyleCnt="0"/>
      <dgm:spPr/>
    </dgm:pt>
    <dgm:pt modelId="{74B03895-6B74-4D42-948B-D4B74C296E1D}" type="pres">
      <dgm:prSet presAssocID="{FFC32094-87D7-F44C-A655-F472CA68A7EC}" presName="tx1" presStyleLbl="revTx" presStyleIdx="6" presStyleCnt="7"/>
      <dgm:spPr/>
    </dgm:pt>
    <dgm:pt modelId="{EE593BDF-C39C-9F47-A97D-9DBE2FB48E1A}" type="pres">
      <dgm:prSet presAssocID="{FFC32094-87D7-F44C-A655-F472CA68A7EC}" presName="vert1" presStyleCnt="0"/>
      <dgm:spPr/>
    </dgm:pt>
  </dgm:ptLst>
  <dgm:cxnLst>
    <dgm:cxn modelId="{427A0901-9E29-F94C-961A-C85C486F4713}" srcId="{60793E12-FDB8-4D5D-863C-55519B252A50}" destId="{DFCA34B2-2E0F-7141-AA9A-E652F4EACEBA}" srcOrd="0" destOrd="0" parTransId="{A27667FF-F3E2-BA46-BBC8-E0D2ECDC2454}" sibTransId="{2E097F7D-A83B-9A41-B31B-5958560B8912}"/>
    <dgm:cxn modelId="{71A6000B-971C-4D48-826A-70C9B430DDFA}" type="presOf" srcId="{1C59D001-4A55-48E0-95C3-6FB6801BC024}" destId="{A0D148BC-575B-2D42-B8F9-74C022EA12A2}" srcOrd="0" destOrd="0" presId="urn:microsoft.com/office/officeart/2008/layout/LinedList"/>
    <dgm:cxn modelId="{C6B01B12-A489-46F2-923C-7F05EA1E9E02}" srcId="{60793E12-FDB8-4D5D-863C-55519B252A50}" destId="{6BC49493-74D1-4B17-B055-E8CB7B419C4C}" srcOrd="1" destOrd="0" parTransId="{960E886F-4134-41B1-967A-50809B375788}" sibTransId="{654C0E5E-99E5-469B-9476-4A697235547C}"/>
    <dgm:cxn modelId="{CD08791F-D93A-3A49-BC01-A8EA80C5FB8F}" type="presOf" srcId="{71C91520-5EE8-4C73-9E33-DF360CA2D19C}" destId="{D5FF9001-303A-644A-880F-7D84E8E72EDD}" srcOrd="0" destOrd="0" presId="urn:microsoft.com/office/officeart/2008/layout/LinedList"/>
    <dgm:cxn modelId="{86B06732-0D59-F74F-8305-EE38145F6B7D}" type="presOf" srcId="{C673057B-6B39-47CB-AF6C-0351C9D86FF0}" destId="{F5D14DEB-2255-884C-9519-F9423079B7EF}" srcOrd="0" destOrd="0" presId="urn:microsoft.com/office/officeart/2008/layout/LinedList"/>
    <dgm:cxn modelId="{8A67F73D-5429-8840-88FD-804E7D3535EF}" srcId="{60793E12-FDB8-4D5D-863C-55519B252A50}" destId="{FFC32094-87D7-F44C-A655-F472CA68A7EC}" srcOrd="6" destOrd="0" parTransId="{A5FE3DCE-DAD9-1D41-BED0-E1197189041B}" sibTransId="{768CAD0D-B591-3240-8DD9-BAD0B5D686D8}"/>
    <dgm:cxn modelId="{E776F053-445E-284C-9E95-A10A0839E0E7}" type="presOf" srcId="{6BC49493-74D1-4B17-B055-E8CB7B419C4C}" destId="{DDD6AD94-2240-5A4F-82E0-6DA21465E357}" srcOrd="0" destOrd="0" presId="urn:microsoft.com/office/officeart/2008/layout/LinedList"/>
    <dgm:cxn modelId="{5566BB6A-588B-4061-9CE5-0D6CBE0FA446}" srcId="{60793E12-FDB8-4D5D-863C-55519B252A50}" destId="{1C59D001-4A55-48E0-95C3-6FB6801BC024}" srcOrd="3" destOrd="0" parTransId="{022C1312-4B6E-4FD0-923B-D426D3EB2206}" sibTransId="{79C7F8D4-9E19-43B1-BFF0-4EBC56AA03CC}"/>
    <dgm:cxn modelId="{9FD4B277-CF2D-0A44-A552-BED3D06FAF44}" type="presOf" srcId="{DFCA34B2-2E0F-7141-AA9A-E652F4EACEBA}" destId="{3247208F-DA06-D544-A3A5-495CD6C737C3}" srcOrd="0" destOrd="0" presId="urn:microsoft.com/office/officeart/2008/layout/LinedList"/>
    <dgm:cxn modelId="{02F46CA1-05DD-407F-A033-7602F4F51B34}" srcId="{60793E12-FDB8-4D5D-863C-55519B252A50}" destId="{71C91520-5EE8-4C73-9E33-DF360CA2D19C}" srcOrd="4" destOrd="0" parTransId="{C73E17EA-C838-41D6-9F79-0F0628930FD4}" sibTransId="{C9125F9B-7241-4583-88DD-EDD88A0BB933}"/>
    <dgm:cxn modelId="{B9936DA7-84D2-4B72-8B64-07B7910E7AF7}" srcId="{60793E12-FDB8-4D5D-863C-55519B252A50}" destId="{C673057B-6B39-47CB-AF6C-0351C9D86FF0}" srcOrd="5" destOrd="0" parTransId="{ED8CA808-0161-466F-826D-C7F324AF586F}" sibTransId="{3E975ED3-D8A7-4D59-89C0-7489919788B3}"/>
    <dgm:cxn modelId="{27BCD3D3-99F5-7D45-A8E4-538FFA1AB04E}" type="presOf" srcId="{60793E12-FDB8-4D5D-863C-55519B252A50}" destId="{377E5F50-3379-B545-9301-A61EE0B9B3EE}" srcOrd="0" destOrd="0" presId="urn:microsoft.com/office/officeart/2008/layout/LinedList"/>
    <dgm:cxn modelId="{86B8C4D7-068E-2A46-860C-128D2EF5C6F8}" type="presOf" srcId="{FFC32094-87D7-F44C-A655-F472CA68A7EC}" destId="{74B03895-6B74-4D42-948B-D4B74C296E1D}" srcOrd="0" destOrd="0" presId="urn:microsoft.com/office/officeart/2008/layout/LinedList"/>
    <dgm:cxn modelId="{C85F03F4-2936-3C46-8ED3-05ACEB2197F4}" type="presOf" srcId="{40D248F1-2E7F-4633-A984-9F566B79F962}" destId="{A0508C17-74B9-5943-AA6B-6C4719FC7859}" srcOrd="0" destOrd="0" presId="urn:microsoft.com/office/officeart/2008/layout/LinedList"/>
    <dgm:cxn modelId="{7CC46BFE-38FF-473B-A164-BEBD28398FC2}" srcId="{60793E12-FDB8-4D5D-863C-55519B252A50}" destId="{40D248F1-2E7F-4633-A984-9F566B79F962}" srcOrd="2" destOrd="0" parTransId="{D09B4189-AFA4-46D0-B3C2-B5DF15C724A4}" sibTransId="{9B4E74C4-6498-4C5C-B35B-081867DF1DE4}"/>
    <dgm:cxn modelId="{2D1AE199-AD88-9043-A567-381C354793CB}" type="presParOf" srcId="{377E5F50-3379-B545-9301-A61EE0B9B3EE}" destId="{9430E181-F6F2-8344-A7F2-F19B5FE7741F}" srcOrd="0" destOrd="0" presId="urn:microsoft.com/office/officeart/2008/layout/LinedList"/>
    <dgm:cxn modelId="{6D259B62-BCAF-B442-A908-A7D3884C8707}" type="presParOf" srcId="{377E5F50-3379-B545-9301-A61EE0B9B3EE}" destId="{06CBB430-9954-E948-9212-5AF4F7E00A20}" srcOrd="1" destOrd="0" presId="urn:microsoft.com/office/officeart/2008/layout/LinedList"/>
    <dgm:cxn modelId="{618CAD5D-973F-7F4F-9D4E-A994AA4E629D}" type="presParOf" srcId="{06CBB430-9954-E948-9212-5AF4F7E00A20}" destId="{3247208F-DA06-D544-A3A5-495CD6C737C3}" srcOrd="0" destOrd="0" presId="urn:microsoft.com/office/officeart/2008/layout/LinedList"/>
    <dgm:cxn modelId="{6F5EF954-5DD1-F94E-9635-3129FF215871}" type="presParOf" srcId="{06CBB430-9954-E948-9212-5AF4F7E00A20}" destId="{36AB44BA-69B4-6341-9605-A504DCFF50DC}" srcOrd="1" destOrd="0" presId="urn:microsoft.com/office/officeart/2008/layout/LinedList"/>
    <dgm:cxn modelId="{B21F0333-9119-EF48-9168-71C021F8AE12}" type="presParOf" srcId="{377E5F50-3379-B545-9301-A61EE0B9B3EE}" destId="{563E5F93-53B4-C54F-B5C2-A91DB912A2C6}" srcOrd="2" destOrd="0" presId="urn:microsoft.com/office/officeart/2008/layout/LinedList"/>
    <dgm:cxn modelId="{71700588-8548-674C-A214-C3B4EE3D10A4}" type="presParOf" srcId="{377E5F50-3379-B545-9301-A61EE0B9B3EE}" destId="{6EA8E83A-E259-E249-BBA8-E32D9449429F}" srcOrd="3" destOrd="0" presId="urn:microsoft.com/office/officeart/2008/layout/LinedList"/>
    <dgm:cxn modelId="{7D824157-50DD-C94F-90A7-6312186EFC56}" type="presParOf" srcId="{6EA8E83A-E259-E249-BBA8-E32D9449429F}" destId="{DDD6AD94-2240-5A4F-82E0-6DA21465E357}" srcOrd="0" destOrd="0" presId="urn:microsoft.com/office/officeart/2008/layout/LinedList"/>
    <dgm:cxn modelId="{59A3D91D-4187-1947-A40B-7B4595C303A8}" type="presParOf" srcId="{6EA8E83A-E259-E249-BBA8-E32D9449429F}" destId="{6E2F1680-3A1F-B14F-A8F7-950ACDE8A4A5}" srcOrd="1" destOrd="0" presId="urn:microsoft.com/office/officeart/2008/layout/LinedList"/>
    <dgm:cxn modelId="{E977144F-C656-B04E-96E9-4FE98611B856}" type="presParOf" srcId="{377E5F50-3379-B545-9301-A61EE0B9B3EE}" destId="{EC02E060-5ACA-4445-9168-A4B6728F0D72}" srcOrd="4" destOrd="0" presId="urn:microsoft.com/office/officeart/2008/layout/LinedList"/>
    <dgm:cxn modelId="{9ACDB7A5-FD24-5248-A95B-7D09DE1AA415}" type="presParOf" srcId="{377E5F50-3379-B545-9301-A61EE0B9B3EE}" destId="{02EAB9BB-51F1-624A-8F91-93EBF9EF80DB}" srcOrd="5" destOrd="0" presId="urn:microsoft.com/office/officeart/2008/layout/LinedList"/>
    <dgm:cxn modelId="{D0773289-A98A-6E45-BD30-0CF943DB1CB4}" type="presParOf" srcId="{02EAB9BB-51F1-624A-8F91-93EBF9EF80DB}" destId="{A0508C17-74B9-5943-AA6B-6C4719FC7859}" srcOrd="0" destOrd="0" presId="urn:microsoft.com/office/officeart/2008/layout/LinedList"/>
    <dgm:cxn modelId="{E10D2C12-4964-A04E-8F18-918A2CEDA47C}" type="presParOf" srcId="{02EAB9BB-51F1-624A-8F91-93EBF9EF80DB}" destId="{573F6AA8-52D1-AA47-A055-5E110460BF30}" srcOrd="1" destOrd="0" presId="urn:microsoft.com/office/officeart/2008/layout/LinedList"/>
    <dgm:cxn modelId="{3C0D23D2-5F90-0645-827C-AC6191F10749}" type="presParOf" srcId="{377E5F50-3379-B545-9301-A61EE0B9B3EE}" destId="{B95F0EBE-0573-B049-9C68-8FD21CB355AF}" srcOrd="6" destOrd="0" presId="urn:microsoft.com/office/officeart/2008/layout/LinedList"/>
    <dgm:cxn modelId="{A20E7B22-D3BC-9647-BA0E-1F1DF510A947}" type="presParOf" srcId="{377E5F50-3379-B545-9301-A61EE0B9B3EE}" destId="{5CE83049-CAC9-6D46-B776-7CF55CCB7791}" srcOrd="7" destOrd="0" presId="urn:microsoft.com/office/officeart/2008/layout/LinedList"/>
    <dgm:cxn modelId="{A5DDD863-F6E6-EE4F-966D-9B3A14FE51F6}" type="presParOf" srcId="{5CE83049-CAC9-6D46-B776-7CF55CCB7791}" destId="{A0D148BC-575B-2D42-B8F9-74C022EA12A2}" srcOrd="0" destOrd="0" presId="urn:microsoft.com/office/officeart/2008/layout/LinedList"/>
    <dgm:cxn modelId="{69192FCD-CA99-5A43-9811-8C2019A3217E}" type="presParOf" srcId="{5CE83049-CAC9-6D46-B776-7CF55CCB7791}" destId="{F727C124-B4FF-194B-8E32-2FC76F93060F}" srcOrd="1" destOrd="0" presId="urn:microsoft.com/office/officeart/2008/layout/LinedList"/>
    <dgm:cxn modelId="{B589D3BD-F2B5-5246-A89F-4DD78D73EE0F}" type="presParOf" srcId="{377E5F50-3379-B545-9301-A61EE0B9B3EE}" destId="{04E358B9-6B6B-6243-84CB-123670634A97}" srcOrd="8" destOrd="0" presId="urn:microsoft.com/office/officeart/2008/layout/LinedList"/>
    <dgm:cxn modelId="{1D943926-C67D-F941-928B-E954F269C5DA}" type="presParOf" srcId="{377E5F50-3379-B545-9301-A61EE0B9B3EE}" destId="{3D9C5F67-E1A2-6141-A58A-5829DB57A9F3}" srcOrd="9" destOrd="0" presId="urn:microsoft.com/office/officeart/2008/layout/LinedList"/>
    <dgm:cxn modelId="{FE4D8DD1-C245-BE4C-9DFF-175AF0B1750C}" type="presParOf" srcId="{3D9C5F67-E1A2-6141-A58A-5829DB57A9F3}" destId="{D5FF9001-303A-644A-880F-7D84E8E72EDD}" srcOrd="0" destOrd="0" presId="urn:microsoft.com/office/officeart/2008/layout/LinedList"/>
    <dgm:cxn modelId="{9683A743-DD16-734E-BC42-099733B6EAA2}" type="presParOf" srcId="{3D9C5F67-E1A2-6141-A58A-5829DB57A9F3}" destId="{24CC6E77-5C5C-334C-A9EB-9C0B4CE290EE}" srcOrd="1" destOrd="0" presId="urn:microsoft.com/office/officeart/2008/layout/LinedList"/>
    <dgm:cxn modelId="{1EA9E5AF-95E7-114F-A1B4-3D5AD788CFFD}" type="presParOf" srcId="{377E5F50-3379-B545-9301-A61EE0B9B3EE}" destId="{822F03D1-B65A-9249-A9A4-9430DEA02587}" srcOrd="10" destOrd="0" presId="urn:microsoft.com/office/officeart/2008/layout/LinedList"/>
    <dgm:cxn modelId="{5827A627-8A1D-9047-9D83-C308135699AC}" type="presParOf" srcId="{377E5F50-3379-B545-9301-A61EE0B9B3EE}" destId="{604824C7-F9D2-AF44-A0BC-452CEABBFC6F}" srcOrd="11" destOrd="0" presId="urn:microsoft.com/office/officeart/2008/layout/LinedList"/>
    <dgm:cxn modelId="{B7CBE01D-BAD0-E04B-BB54-C03DE43DAD00}" type="presParOf" srcId="{604824C7-F9D2-AF44-A0BC-452CEABBFC6F}" destId="{F5D14DEB-2255-884C-9519-F9423079B7EF}" srcOrd="0" destOrd="0" presId="urn:microsoft.com/office/officeart/2008/layout/LinedList"/>
    <dgm:cxn modelId="{0C2F135B-1133-B34D-9F5E-64E7CC88F235}" type="presParOf" srcId="{604824C7-F9D2-AF44-A0BC-452CEABBFC6F}" destId="{DCAC61D3-434D-BE43-A013-44BBBEA7370D}" srcOrd="1" destOrd="0" presId="urn:microsoft.com/office/officeart/2008/layout/LinedList"/>
    <dgm:cxn modelId="{32B771E6-A68A-B842-8F29-F030F4A72627}" type="presParOf" srcId="{377E5F50-3379-B545-9301-A61EE0B9B3EE}" destId="{A99D9B5A-346B-2549-BDC7-3C76432AADD0}" srcOrd="12" destOrd="0" presId="urn:microsoft.com/office/officeart/2008/layout/LinedList"/>
    <dgm:cxn modelId="{8CEDB2D3-E513-1840-B89F-710DB8011A12}" type="presParOf" srcId="{377E5F50-3379-B545-9301-A61EE0B9B3EE}" destId="{378F1F9D-9A3B-EC43-8E5B-067E8BA075D0}" srcOrd="13" destOrd="0" presId="urn:microsoft.com/office/officeart/2008/layout/LinedList"/>
    <dgm:cxn modelId="{85C031AF-5A1A-4242-893F-596FB8425213}" type="presParOf" srcId="{378F1F9D-9A3B-EC43-8E5B-067E8BA075D0}" destId="{74B03895-6B74-4D42-948B-D4B74C296E1D}" srcOrd="0" destOrd="0" presId="urn:microsoft.com/office/officeart/2008/layout/LinedList"/>
    <dgm:cxn modelId="{B1D889A9-1107-904C-8086-9682955CE533}" type="presParOf" srcId="{378F1F9D-9A3B-EC43-8E5B-067E8BA075D0}" destId="{EE593BDF-C39C-9F47-A97D-9DBE2FB48E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E93BDB-D3B0-4D65-A68C-F80F18D533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8AAB8-5401-4DE5-AE01-892BE2EF04B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La CC3M ringrazia a nome di tutti gli attori del public engagement le Direttrici e i Direttori delle strutture per il supporto logistico ed economico.</a:t>
          </a:r>
          <a:endParaRPr lang="en-US"/>
        </a:p>
      </dgm:t>
    </dgm:pt>
    <dgm:pt modelId="{90A298B5-85D9-4054-AD2F-A0758BE68E63}" type="parTrans" cxnId="{DF98F421-1435-40BF-98F3-44DACFEF8BAC}">
      <dgm:prSet/>
      <dgm:spPr/>
      <dgm:t>
        <a:bodyPr/>
        <a:lstStyle/>
        <a:p>
          <a:endParaRPr lang="en-US"/>
        </a:p>
      </dgm:t>
    </dgm:pt>
    <dgm:pt modelId="{4DC83E49-7F6C-4258-8F82-1E9D293A833C}" type="sibTrans" cxnId="{DF98F421-1435-40BF-98F3-44DACFEF8BAC}">
      <dgm:prSet/>
      <dgm:spPr/>
      <dgm:t>
        <a:bodyPr/>
        <a:lstStyle/>
        <a:p>
          <a:endParaRPr lang="en-US"/>
        </a:p>
      </dgm:t>
    </dgm:pt>
    <dgm:pt modelId="{E8AF6F65-D77A-4EE0-BFD6-C1952097A59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Molti dei progetti della CC3M sono supportati dalle strutture.</a:t>
          </a:r>
          <a:endParaRPr lang="en-US"/>
        </a:p>
      </dgm:t>
    </dgm:pt>
    <dgm:pt modelId="{8E044D2C-F110-41CC-9838-8F586146B8E8}" type="parTrans" cxnId="{16D2EBC5-7E0E-4CAF-8EC1-5616B79C6EF3}">
      <dgm:prSet/>
      <dgm:spPr/>
      <dgm:t>
        <a:bodyPr/>
        <a:lstStyle/>
        <a:p>
          <a:endParaRPr lang="en-US"/>
        </a:p>
      </dgm:t>
    </dgm:pt>
    <dgm:pt modelId="{90745B82-3944-43CB-8D57-04ED5BDDB571}" type="sibTrans" cxnId="{16D2EBC5-7E0E-4CAF-8EC1-5616B79C6EF3}">
      <dgm:prSet/>
      <dgm:spPr/>
      <dgm:t>
        <a:bodyPr/>
        <a:lstStyle/>
        <a:p>
          <a:endParaRPr lang="en-US"/>
        </a:p>
      </dgm:t>
    </dgm:pt>
    <dgm:pt modelId="{A4131B3D-570A-451C-B573-30C9015800C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Il supporto non è uniforme e questo dipende delle scelte locali e dalle disponibilità di personale e di budget.</a:t>
          </a:r>
          <a:endParaRPr lang="en-US"/>
        </a:p>
      </dgm:t>
    </dgm:pt>
    <dgm:pt modelId="{F21C41F8-E51D-4211-8133-DE2F2A41F45F}" type="parTrans" cxnId="{A898B37E-457B-4C56-89F5-EC9F7ADBDD2E}">
      <dgm:prSet/>
      <dgm:spPr/>
      <dgm:t>
        <a:bodyPr/>
        <a:lstStyle/>
        <a:p>
          <a:endParaRPr lang="en-US"/>
        </a:p>
      </dgm:t>
    </dgm:pt>
    <dgm:pt modelId="{2EE08D93-E7DE-4106-916C-1DAB0E11168F}" type="sibTrans" cxnId="{A898B37E-457B-4C56-89F5-EC9F7ADBDD2E}">
      <dgm:prSet/>
      <dgm:spPr/>
      <dgm:t>
        <a:bodyPr/>
        <a:lstStyle/>
        <a:p>
          <a:endParaRPr lang="en-US"/>
        </a:p>
      </dgm:t>
    </dgm:pt>
    <dgm:pt modelId="{D0F01D56-9030-44A8-9DB3-268108C990A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Uno dei nostri obbiettivi futuri è di diminuire la pressione economica dei progetti CC3M sulle strutture.</a:t>
          </a:r>
          <a:endParaRPr lang="en-US"/>
        </a:p>
      </dgm:t>
    </dgm:pt>
    <dgm:pt modelId="{B3AAA4CD-7266-4246-90C3-16C867CB14FE}" type="parTrans" cxnId="{6A2AB746-DA43-4308-8A2E-F1FEE7E74DBC}">
      <dgm:prSet/>
      <dgm:spPr/>
      <dgm:t>
        <a:bodyPr/>
        <a:lstStyle/>
        <a:p>
          <a:endParaRPr lang="en-US"/>
        </a:p>
      </dgm:t>
    </dgm:pt>
    <dgm:pt modelId="{3AE04D5A-277F-4E6A-9A9B-5803E2E2512E}" type="sibTrans" cxnId="{6A2AB746-DA43-4308-8A2E-F1FEE7E74DBC}">
      <dgm:prSet/>
      <dgm:spPr/>
      <dgm:t>
        <a:bodyPr/>
        <a:lstStyle/>
        <a:p>
          <a:endParaRPr lang="en-US"/>
        </a:p>
      </dgm:t>
    </dgm:pt>
    <dgm:pt modelId="{3826220F-AE50-4E4E-AF4E-6AE110AA8E05}" type="pres">
      <dgm:prSet presAssocID="{0BE93BDB-D3B0-4D65-A68C-F80F18D53313}" presName="root" presStyleCnt="0">
        <dgm:presLayoutVars>
          <dgm:dir/>
          <dgm:resizeHandles val="exact"/>
        </dgm:presLayoutVars>
      </dgm:prSet>
      <dgm:spPr/>
    </dgm:pt>
    <dgm:pt modelId="{59567C61-46BF-42B6-BAB3-122691520155}" type="pres">
      <dgm:prSet presAssocID="{F508AAB8-5401-4DE5-AE01-892BE2EF04B4}" presName="compNode" presStyleCnt="0"/>
      <dgm:spPr/>
    </dgm:pt>
    <dgm:pt modelId="{5B198F2D-D3CE-41CE-AD2F-61484037456D}" type="pres">
      <dgm:prSet presAssocID="{F508AAB8-5401-4DE5-AE01-892BE2EF04B4}" presName="bgRect" presStyleLbl="bgShp" presStyleIdx="0" presStyleCnt="4"/>
      <dgm:spPr/>
    </dgm:pt>
    <dgm:pt modelId="{5B43C199-EF94-4B20-8F98-68239B334F1D}" type="pres">
      <dgm:prSet presAssocID="{F508AAB8-5401-4DE5-AE01-892BE2EF04B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ma"/>
        </a:ext>
      </dgm:extLst>
    </dgm:pt>
    <dgm:pt modelId="{2123618B-4893-458C-B7F0-599534285EDF}" type="pres">
      <dgm:prSet presAssocID="{F508AAB8-5401-4DE5-AE01-892BE2EF04B4}" presName="spaceRect" presStyleCnt="0"/>
      <dgm:spPr/>
    </dgm:pt>
    <dgm:pt modelId="{9CB78364-0697-4EEF-BBEB-1046B2EEF6E5}" type="pres">
      <dgm:prSet presAssocID="{F508AAB8-5401-4DE5-AE01-892BE2EF04B4}" presName="parTx" presStyleLbl="revTx" presStyleIdx="0" presStyleCnt="4">
        <dgm:presLayoutVars>
          <dgm:chMax val="0"/>
          <dgm:chPref val="0"/>
        </dgm:presLayoutVars>
      </dgm:prSet>
      <dgm:spPr/>
    </dgm:pt>
    <dgm:pt modelId="{8ADECA5F-F520-4917-A79C-5599776282AE}" type="pres">
      <dgm:prSet presAssocID="{4DC83E49-7F6C-4258-8F82-1E9D293A833C}" presName="sibTrans" presStyleCnt="0"/>
      <dgm:spPr/>
    </dgm:pt>
    <dgm:pt modelId="{CC85F5B9-5331-45D9-B5BA-DD0DBFA4235E}" type="pres">
      <dgm:prSet presAssocID="{E8AF6F65-D77A-4EE0-BFD6-C1952097A591}" presName="compNode" presStyleCnt="0"/>
      <dgm:spPr/>
    </dgm:pt>
    <dgm:pt modelId="{B809793C-6334-4B8D-B0EB-797AB0EE4AD3}" type="pres">
      <dgm:prSet presAssocID="{E8AF6F65-D77A-4EE0-BFD6-C1952097A591}" presName="bgRect" presStyleLbl="bgShp" presStyleIdx="1" presStyleCnt="4"/>
      <dgm:spPr/>
    </dgm:pt>
    <dgm:pt modelId="{4F935AE5-B28F-4968-BE62-470B78A8D99D}" type="pres">
      <dgm:prSet presAssocID="{E8AF6F65-D77A-4EE0-BFD6-C1952097A5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uvola"/>
        </a:ext>
      </dgm:extLst>
    </dgm:pt>
    <dgm:pt modelId="{36BE4E3C-BECB-4408-BC36-5119F08199D2}" type="pres">
      <dgm:prSet presAssocID="{E8AF6F65-D77A-4EE0-BFD6-C1952097A591}" presName="spaceRect" presStyleCnt="0"/>
      <dgm:spPr/>
    </dgm:pt>
    <dgm:pt modelId="{77693EEA-5709-4712-8915-53DEC5ADD7D9}" type="pres">
      <dgm:prSet presAssocID="{E8AF6F65-D77A-4EE0-BFD6-C1952097A591}" presName="parTx" presStyleLbl="revTx" presStyleIdx="1" presStyleCnt="4">
        <dgm:presLayoutVars>
          <dgm:chMax val="0"/>
          <dgm:chPref val="0"/>
        </dgm:presLayoutVars>
      </dgm:prSet>
      <dgm:spPr/>
    </dgm:pt>
    <dgm:pt modelId="{2A987756-3C03-494F-B1CC-EF8343F86FCC}" type="pres">
      <dgm:prSet presAssocID="{90745B82-3944-43CB-8D57-04ED5BDDB571}" presName="sibTrans" presStyleCnt="0"/>
      <dgm:spPr/>
    </dgm:pt>
    <dgm:pt modelId="{2AFCF433-E552-4CDA-A623-413A6FFA68ED}" type="pres">
      <dgm:prSet presAssocID="{A4131B3D-570A-451C-B573-30C9015800C0}" presName="compNode" presStyleCnt="0"/>
      <dgm:spPr/>
    </dgm:pt>
    <dgm:pt modelId="{8A1A7B65-2C0E-44A7-B087-82D68C08F0DE}" type="pres">
      <dgm:prSet presAssocID="{A4131B3D-570A-451C-B573-30C9015800C0}" presName="bgRect" presStyleLbl="bgShp" presStyleIdx="2" presStyleCnt="4"/>
      <dgm:spPr/>
    </dgm:pt>
    <dgm:pt modelId="{225C8FC2-BBDB-4F72-AE5D-9EDD061B95EF}" type="pres">
      <dgm:prSet presAssocID="{A4131B3D-570A-451C-B573-30C9015800C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naro"/>
        </a:ext>
      </dgm:extLst>
    </dgm:pt>
    <dgm:pt modelId="{7FE5450D-D818-4EC8-A115-C24F8730AE5B}" type="pres">
      <dgm:prSet presAssocID="{A4131B3D-570A-451C-B573-30C9015800C0}" presName="spaceRect" presStyleCnt="0"/>
      <dgm:spPr/>
    </dgm:pt>
    <dgm:pt modelId="{908174AB-C4B6-49F8-9050-EBD5B80A7CEB}" type="pres">
      <dgm:prSet presAssocID="{A4131B3D-570A-451C-B573-30C9015800C0}" presName="parTx" presStyleLbl="revTx" presStyleIdx="2" presStyleCnt="4">
        <dgm:presLayoutVars>
          <dgm:chMax val="0"/>
          <dgm:chPref val="0"/>
        </dgm:presLayoutVars>
      </dgm:prSet>
      <dgm:spPr/>
    </dgm:pt>
    <dgm:pt modelId="{BA171247-40D4-4B6E-9837-363B26B92946}" type="pres">
      <dgm:prSet presAssocID="{2EE08D93-E7DE-4106-916C-1DAB0E11168F}" presName="sibTrans" presStyleCnt="0"/>
      <dgm:spPr/>
    </dgm:pt>
    <dgm:pt modelId="{6193A14F-1115-4C40-B52D-092879F4F9F0}" type="pres">
      <dgm:prSet presAssocID="{D0F01D56-9030-44A8-9DB3-268108C990AF}" presName="compNode" presStyleCnt="0"/>
      <dgm:spPr/>
    </dgm:pt>
    <dgm:pt modelId="{046CBDCB-4E66-4FEC-83B6-BD5099A538D3}" type="pres">
      <dgm:prSet presAssocID="{D0F01D56-9030-44A8-9DB3-268108C990AF}" presName="bgRect" presStyleLbl="bgShp" presStyleIdx="3" presStyleCnt="4"/>
      <dgm:spPr/>
    </dgm:pt>
    <dgm:pt modelId="{6BADA236-71CE-401E-80D5-B68EDCD24255}" type="pres">
      <dgm:prSet presAssocID="{D0F01D56-9030-44A8-9DB3-268108C990A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C43155B3-3FFD-4AC4-9108-EE0234E0917F}" type="pres">
      <dgm:prSet presAssocID="{D0F01D56-9030-44A8-9DB3-268108C990AF}" presName="spaceRect" presStyleCnt="0"/>
      <dgm:spPr/>
    </dgm:pt>
    <dgm:pt modelId="{588A3E7F-836C-4AE0-A504-6826D410CDA6}" type="pres">
      <dgm:prSet presAssocID="{D0F01D56-9030-44A8-9DB3-268108C990A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98F421-1435-40BF-98F3-44DACFEF8BAC}" srcId="{0BE93BDB-D3B0-4D65-A68C-F80F18D53313}" destId="{F508AAB8-5401-4DE5-AE01-892BE2EF04B4}" srcOrd="0" destOrd="0" parTransId="{90A298B5-85D9-4054-AD2F-A0758BE68E63}" sibTransId="{4DC83E49-7F6C-4258-8F82-1E9D293A833C}"/>
    <dgm:cxn modelId="{18889D3A-BF19-4DB6-8225-999D60FDE146}" type="presOf" srcId="{0BE93BDB-D3B0-4D65-A68C-F80F18D53313}" destId="{3826220F-AE50-4E4E-AF4E-6AE110AA8E05}" srcOrd="0" destOrd="0" presId="urn:microsoft.com/office/officeart/2018/2/layout/IconVerticalSolidList"/>
    <dgm:cxn modelId="{6A2AB746-DA43-4308-8A2E-F1FEE7E74DBC}" srcId="{0BE93BDB-D3B0-4D65-A68C-F80F18D53313}" destId="{D0F01D56-9030-44A8-9DB3-268108C990AF}" srcOrd="3" destOrd="0" parTransId="{B3AAA4CD-7266-4246-90C3-16C867CB14FE}" sibTransId="{3AE04D5A-277F-4E6A-9A9B-5803E2E2512E}"/>
    <dgm:cxn modelId="{906D5F70-E97D-423D-AF47-E91D41BD3AD8}" type="presOf" srcId="{F508AAB8-5401-4DE5-AE01-892BE2EF04B4}" destId="{9CB78364-0697-4EEF-BBEB-1046B2EEF6E5}" srcOrd="0" destOrd="0" presId="urn:microsoft.com/office/officeart/2018/2/layout/IconVerticalSolidList"/>
    <dgm:cxn modelId="{9E1EB273-CAC7-4E17-B0C5-57224F9876F3}" type="presOf" srcId="{A4131B3D-570A-451C-B573-30C9015800C0}" destId="{908174AB-C4B6-49F8-9050-EBD5B80A7CEB}" srcOrd="0" destOrd="0" presId="urn:microsoft.com/office/officeart/2018/2/layout/IconVerticalSolidList"/>
    <dgm:cxn modelId="{A898B37E-457B-4C56-89F5-EC9F7ADBDD2E}" srcId="{0BE93BDB-D3B0-4D65-A68C-F80F18D53313}" destId="{A4131B3D-570A-451C-B573-30C9015800C0}" srcOrd="2" destOrd="0" parTransId="{F21C41F8-E51D-4211-8133-DE2F2A41F45F}" sibTransId="{2EE08D93-E7DE-4106-916C-1DAB0E11168F}"/>
    <dgm:cxn modelId="{81BFB590-F69E-4948-B5F8-02BD1D2BBE81}" type="presOf" srcId="{E8AF6F65-D77A-4EE0-BFD6-C1952097A591}" destId="{77693EEA-5709-4712-8915-53DEC5ADD7D9}" srcOrd="0" destOrd="0" presId="urn:microsoft.com/office/officeart/2018/2/layout/IconVerticalSolidList"/>
    <dgm:cxn modelId="{D6A6C292-5174-4C40-B023-87F3DD643BE3}" type="presOf" srcId="{D0F01D56-9030-44A8-9DB3-268108C990AF}" destId="{588A3E7F-836C-4AE0-A504-6826D410CDA6}" srcOrd="0" destOrd="0" presId="urn:microsoft.com/office/officeart/2018/2/layout/IconVerticalSolidList"/>
    <dgm:cxn modelId="{16D2EBC5-7E0E-4CAF-8EC1-5616B79C6EF3}" srcId="{0BE93BDB-D3B0-4D65-A68C-F80F18D53313}" destId="{E8AF6F65-D77A-4EE0-BFD6-C1952097A591}" srcOrd="1" destOrd="0" parTransId="{8E044D2C-F110-41CC-9838-8F586146B8E8}" sibTransId="{90745B82-3944-43CB-8D57-04ED5BDDB571}"/>
    <dgm:cxn modelId="{83FE7A50-79D2-4C90-BF6C-D62E6118D8F4}" type="presParOf" srcId="{3826220F-AE50-4E4E-AF4E-6AE110AA8E05}" destId="{59567C61-46BF-42B6-BAB3-122691520155}" srcOrd="0" destOrd="0" presId="urn:microsoft.com/office/officeart/2018/2/layout/IconVerticalSolidList"/>
    <dgm:cxn modelId="{60612362-FED0-4354-AD88-70C44AB7E245}" type="presParOf" srcId="{59567C61-46BF-42B6-BAB3-122691520155}" destId="{5B198F2D-D3CE-41CE-AD2F-61484037456D}" srcOrd="0" destOrd="0" presId="urn:microsoft.com/office/officeart/2018/2/layout/IconVerticalSolidList"/>
    <dgm:cxn modelId="{5943C4B1-B044-463D-8EEF-1583B1833136}" type="presParOf" srcId="{59567C61-46BF-42B6-BAB3-122691520155}" destId="{5B43C199-EF94-4B20-8F98-68239B334F1D}" srcOrd="1" destOrd="0" presId="urn:microsoft.com/office/officeart/2018/2/layout/IconVerticalSolidList"/>
    <dgm:cxn modelId="{10D14C81-2862-493B-A3D0-8299BF0BFCD6}" type="presParOf" srcId="{59567C61-46BF-42B6-BAB3-122691520155}" destId="{2123618B-4893-458C-B7F0-599534285EDF}" srcOrd="2" destOrd="0" presId="urn:microsoft.com/office/officeart/2018/2/layout/IconVerticalSolidList"/>
    <dgm:cxn modelId="{E87C132B-349B-4C2F-8137-39E997D3374A}" type="presParOf" srcId="{59567C61-46BF-42B6-BAB3-122691520155}" destId="{9CB78364-0697-4EEF-BBEB-1046B2EEF6E5}" srcOrd="3" destOrd="0" presId="urn:microsoft.com/office/officeart/2018/2/layout/IconVerticalSolidList"/>
    <dgm:cxn modelId="{3BF2408E-4F28-4AEC-8A4A-75AB92522EA6}" type="presParOf" srcId="{3826220F-AE50-4E4E-AF4E-6AE110AA8E05}" destId="{8ADECA5F-F520-4917-A79C-5599776282AE}" srcOrd="1" destOrd="0" presId="urn:microsoft.com/office/officeart/2018/2/layout/IconVerticalSolidList"/>
    <dgm:cxn modelId="{98B3FED0-F840-4F24-B75E-8575749B09AA}" type="presParOf" srcId="{3826220F-AE50-4E4E-AF4E-6AE110AA8E05}" destId="{CC85F5B9-5331-45D9-B5BA-DD0DBFA4235E}" srcOrd="2" destOrd="0" presId="urn:microsoft.com/office/officeart/2018/2/layout/IconVerticalSolidList"/>
    <dgm:cxn modelId="{1EE3908B-0092-43A3-9A8D-91EA9D6171A4}" type="presParOf" srcId="{CC85F5B9-5331-45D9-B5BA-DD0DBFA4235E}" destId="{B809793C-6334-4B8D-B0EB-797AB0EE4AD3}" srcOrd="0" destOrd="0" presId="urn:microsoft.com/office/officeart/2018/2/layout/IconVerticalSolidList"/>
    <dgm:cxn modelId="{55762250-5A9F-4853-B1C4-B598353B8F04}" type="presParOf" srcId="{CC85F5B9-5331-45D9-B5BA-DD0DBFA4235E}" destId="{4F935AE5-B28F-4968-BE62-470B78A8D99D}" srcOrd="1" destOrd="0" presId="urn:microsoft.com/office/officeart/2018/2/layout/IconVerticalSolidList"/>
    <dgm:cxn modelId="{4F140E3B-0CBE-4915-A35C-5A8121BDD6C5}" type="presParOf" srcId="{CC85F5B9-5331-45D9-B5BA-DD0DBFA4235E}" destId="{36BE4E3C-BECB-4408-BC36-5119F08199D2}" srcOrd="2" destOrd="0" presId="urn:microsoft.com/office/officeart/2018/2/layout/IconVerticalSolidList"/>
    <dgm:cxn modelId="{99666121-8941-4DA8-854C-D2F3B570ACCE}" type="presParOf" srcId="{CC85F5B9-5331-45D9-B5BA-DD0DBFA4235E}" destId="{77693EEA-5709-4712-8915-53DEC5ADD7D9}" srcOrd="3" destOrd="0" presId="urn:microsoft.com/office/officeart/2018/2/layout/IconVerticalSolidList"/>
    <dgm:cxn modelId="{CD7DC930-D9BD-48B7-BD0C-2742913BE7BE}" type="presParOf" srcId="{3826220F-AE50-4E4E-AF4E-6AE110AA8E05}" destId="{2A987756-3C03-494F-B1CC-EF8343F86FCC}" srcOrd="3" destOrd="0" presId="urn:microsoft.com/office/officeart/2018/2/layout/IconVerticalSolidList"/>
    <dgm:cxn modelId="{1DB59AD6-684E-4054-B764-4C8C0E9F867B}" type="presParOf" srcId="{3826220F-AE50-4E4E-AF4E-6AE110AA8E05}" destId="{2AFCF433-E552-4CDA-A623-413A6FFA68ED}" srcOrd="4" destOrd="0" presId="urn:microsoft.com/office/officeart/2018/2/layout/IconVerticalSolidList"/>
    <dgm:cxn modelId="{A24597EA-C055-43C3-A96E-7538CFF74323}" type="presParOf" srcId="{2AFCF433-E552-4CDA-A623-413A6FFA68ED}" destId="{8A1A7B65-2C0E-44A7-B087-82D68C08F0DE}" srcOrd="0" destOrd="0" presId="urn:microsoft.com/office/officeart/2018/2/layout/IconVerticalSolidList"/>
    <dgm:cxn modelId="{F58E0224-AE2A-47F1-BDB2-1A88CF0683B7}" type="presParOf" srcId="{2AFCF433-E552-4CDA-A623-413A6FFA68ED}" destId="{225C8FC2-BBDB-4F72-AE5D-9EDD061B95EF}" srcOrd="1" destOrd="0" presId="urn:microsoft.com/office/officeart/2018/2/layout/IconVerticalSolidList"/>
    <dgm:cxn modelId="{83CD543B-BCCE-4C98-B404-776580D399C3}" type="presParOf" srcId="{2AFCF433-E552-4CDA-A623-413A6FFA68ED}" destId="{7FE5450D-D818-4EC8-A115-C24F8730AE5B}" srcOrd="2" destOrd="0" presId="urn:microsoft.com/office/officeart/2018/2/layout/IconVerticalSolidList"/>
    <dgm:cxn modelId="{56DE46E1-91BB-4B46-AF62-DDA20B2C25C4}" type="presParOf" srcId="{2AFCF433-E552-4CDA-A623-413A6FFA68ED}" destId="{908174AB-C4B6-49F8-9050-EBD5B80A7CEB}" srcOrd="3" destOrd="0" presId="urn:microsoft.com/office/officeart/2018/2/layout/IconVerticalSolidList"/>
    <dgm:cxn modelId="{48201D8C-D6AB-48BA-B230-953199E4FE09}" type="presParOf" srcId="{3826220F-AE50-4E4E-AF4E-6AE110AA8E05}" destId="{BA171247-40D4-4B6E-9837-363B26B92946}" srcOrd="5" destOrd="0" presId="urn:microsoft.com/office/officeart/2018/2/layout/IconVerticalSolidList"/>
    <dgm:cxn modelId="{CB6C56A7-F9F1-495B-B422-018299EDF225}" type="presParOf" srcId="{3826220F-AE50-4E4E-AF4E-6AE110AA8E05}" destId="{6193A14F-1115-4C40-B52D-092879F4F9F0}" srcOrd="6" destOrd="0" presId="urn:microsoft.com/office/officeart/2018/2/layout/IconVerticalSolidList"/>
    <dgm:cxn modelId="{53FCDF8A-0583-4759-9CBF-F2542A62E379}" type="presParOf" srcId="{6193A14F-1115-4C40-B52D-092879F4F9F0}" destId="{046CBDCB-4E66-4FEC-83B6-BD5099A538D3}" srcOrd="0" destOrd="0" presId="urn:microsoft.com/office/officeart/2018/2/layout/IconVerticalSolidList"/>
    <dgm:cxn modelId="{FB82266E-A473-477A-80D9-A6AE515D3CE3}" type="presParOf" srcId="{6193A14F-1115-4C40-B52D-092879F4F9F0}" destId="{6BADA236-71CE-401E-80D5-B68EDCD24255}" srcOrd="1" destOrd="0" presId="urn:microsoft.com/office/officeart/2018/2/layout/IconVerticalSolidList"/>
    <dgm:cxn modelId="{DFE0109C-7E89-487D-A2FD-61B13E8390BC}" type="presParOf" srcId="{6193A14F-1115-4C40-B52D-092879F4F9F0}" destId="{C43155B3-3FFD-4AC4-9108-EE0234E0917F}" srcOrd="2" destOrd="0" presId="urn:microsoft.com/office/officeart/2018/2/layout/IconVerticalSolidList"/>
    <dgm:cxn modelId="{970575A1-813F-4498-B537-89E8F913B0BD}" type="presParOf" srcId="{6193A14F-1115-4C40-B52D-092879F4F9F0}" destId="{588A3E7F-836C-4AE0-A504-6826D410CD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54E5F2-906C-874D-BE39-D1C0110F82F0}" type="doc">
      <dgm:prSet loTypeId="urn:microsoft.com/office/officeart/2005/8/layout/hProcess1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00304F-09CB-1044-A88D-5B46EC1F3FEC}">
      <dgm:prSet phldrT="[Testo]" custT="1"/>
      <dgm:spPr/>
      <dgm:t>
        <a:bodyPr/>
        <a:lstStyle/>
        <a:p>
          <a:r>
            <a:rPr lang="it-IT" sz="2000">
              <a:solidFill>
                <a:srgbClr val="FF0000"/>
              </a:solidFill>
            </a:rPr>
            <a:t>Gennaio</a:t>
          </a:r>
        </a:p>
      </dgm:t>
    </dgm:pt>
    <dgm:pt modelId="{A27D208C-A6E3-4C48-AC3B-5127C7AC574A}" type="parTrans" cxnId="{998E34BF-603E-4043-945A-85D3B95A153D}">
      <dgm:prSet/>
      <dgm:spPr/>
      <dgm:t>
        <a:bodyPr/>
        <a:lstStyle/>
        <a:p>
          <a:endParaRPr lang="it-IT"/>
        </a:p>
      </dgm:t>
    </dgm:pt>
    <dgm:pt modelId="{92A75E2F-AABA-3640-B894-109283CB2CCE}" type="sibTrans" cxnId="{998E34BF-603E-4043-945A-85D3B95A153D}">
      <dgm:prSet/>
      <dgm:spPr/>
      <dgm:t>
        <a:bodyPr/>
        <a:lstStyle/>
        <a:p>
          <a:endParaRPr lang="it-IT"/>
        </a:p>
      </dgm:t>
    </dgm:pt>
    <dgm:pt modelId="{4D84EE0F-4497-7743-84A7-BF9834C68A81}">
      <dgm:prSet custT="1"/>
      <dgm:spPr/>
      <dgm:t>
        <a:bodyPr/>
        <a:lstStyle/>
        <a:p>
          <a:r>
            <a:rPr lang="it-IT" sz="2000">
              <a:solidFill>
                <a:srgbClr val="FF0000"/>
              </a:solidFill>
            </a:rPr>
            <a:t>Marzo</a:t>
          </a:r>
        </a:p>
      </dgm:t>
    </dgm:pt>
    <dgm:pt modelId="{16882AC9-EFD1-6546-A72B-821D14000A60}" type="parTrans" cxnId="{26E03419-D174-E045-870A-BB187D7FDAF1}">
      <dgm:prSet/>
      <dgm:spPr/>
      <dgm:t>
        <a:bodyPr/>
        <a:lstStyle/>
        <a:p>
          <a:endParaRPr lang="it-IT"/>
        </a:p>
      </dgm:t>
    </dgm:pt>
    <dgm:pt modelId="{A56A66CA-94F8-8C42-922C-5532A4B82249}" type="sibTrans" cxnId="{26E03419-D174-E045-870A-BB187D7FDAF1}">
      <dgm:prSet/>
      <dgm:spPr/>
      <dgm:t>
        <a:bodyPr/>
        <a:lstStyle/>
        <a:p>
          <a:endParaRPr lang="it-IT"/>
        </a:p>
      </dgm:t>
    </dgm:pt>
    <dgm:pt modelId="{4A0B059A-E40D-A246-BE44-CC5E0DD1C257}">
      <dgm:prSet custT="1"/>
      <dgm:spPr/>
      <dgm:t>
        <a:bodyPr/>
        <a:lstStyle/>
        <a:p>
          <a:r>
            <a:rPr lang="it-IT" sz="2000">
              <a:solidFill>
                <a:srgbClr val="FF0000"/>
              </a:solidFill>
            </a:rPr>
            <a:t>Giugno</a:t>
          </a:r>
        </a:p>
      </dgm:t>
    </dgm:pt>
    <dgm:pt modelId="{DF4104A8-86D4-4647-B89F-85C6DD53E3BD}" type="parTrans" cxnId="{9DEF4C78-3BDA-6343-999C-0178A65BD1AC}">
      <dgm:prSet/>
      <dgm:spPr/>
      <dgm:t>
        <a:bodyPr/>
        <a:lstStyle/>
        <a:p>
          <a:endParaRPr lang="it-IT"/>
        </a:p>
      </dgm:t>
    </dgm:pt>
    <dgm:pt modelId="{F12CA519-307E-4444-A884-95E3FE44390E}" type="sibTrans" cxnId="{9DEF4C78-3BDA-6343-999C-0178A65BD1AC}">
      <dgm:prSet/>
      <dgm:spPr/>
      <dgm:t>
        <a:bodyPr/>
        <a:lstStyle/>
        <a:p>
          <a:endParaRPr lang="it-IT"/>
        </a:p>
      </dgm:t>
    </dgm:pt>
    <dgm:pt modelId="{17C06462-0AC1-2543-A2A8-3C8018587D4E}">
      <dgm:prSet custT="1"/>
      <dgm:spPr/>
      <dgm:t>
        <a:bodyPr/>
        <a:lstStyle/>
        <a:p>
          <a:r>
            <a:rPr lang="it-IT" sz="2000">
              <a:solidFill>
                <a:srgbClr val="FF0000"/>
              </a:solidFill>
            </a:rPr>
            <a:t>Settembre</a:t>
          </a:r>
        </a:p>
      </dgm:t>
    </dgm:pt>
    <dgm:pt modelId="{EC00BCCE-D78D-BE4B-B933-681E3215B199}" type="parTrans" cxnId="{05F0D817-3B26-BA41-AA06-01A08B6D33A0}">
      <dgm:prSet/>
      <dgm:spPr/>
      <dgm:t>
        <a:bodyPr/>
        <a:lstStyle/>
        <a:p>
          <a:endParaRPr lang="it-IT"/>
        </a:p>
      </dgm:t>
    </dgm:pt>
    <dgm:pt modelId="{00CAD223-F0BB-1744-A27A-A6CC7B111C8B}" type="sibTrans" cxnId="{05F0D817-3B26-BA41-AA06-01A08B6D33A0}">
      <dgm:prSet/>
      <dgm:spPr/>
      <dgm:t>
        <a:bodyPr/>
        <a:lstStyle/>
        <a:p>
          <a:endParaRPr lang="it-IT"/>
        </a:p>
      </dgm:t>
    </dgm:pt>
    <dgm:pt modelId="{DA2BB70B-1FA0-684F-B89A-790687498345}">
      <dgm:prSet custT="1"/>
      <dgm:spPr/>
      <dgm:t>
        <a:bodyPr/>
        <a:lstStyle/>
        <a:p>
          <a:r>
            <a:rPr lang="it-IT" sz="2000">
              <a:solidFill>
                <a:srgbClr val="FF0000"/>
              </a:solidFill>
            </a:rPr>
            <a:t>Ottobre</a:t>
          </a:r>
        </a:p>
      </dgm:t>
    </dgm:pt>
    <dgm:pt modelId="{3BB83B94-11D0-D343-B180-3F28296A1111}" type="parTrans" cxnId="{4C4B98E2-72C0-D441-A9F7-6E8AD3236E62}">
      <dgm:prSet/>
      <dgm:spPr/>
      <dgm:t>
        <a:bodyPr/>
        <a:lstStyle/>
        <a:p>
          <a:endParaRPr lang="it-IT"/>
        </a:p>
      </dgm:t>
    </dgm:pt>
    <dgm:pt modelId="{6F0248DC-C340-7B4B-8E75-C2A3F6526F82}" type="sibTrans" cxnId="{4C4B98E2-72C0-D441-A9F7-6E8AD3236E62}">
      <dgm:prSet/>
      <dgm:spPr/>
      <dgm:t>
        <a:bodyPr/>
        <a:lstStyle/>
        <a:p>
          <a:endParaRPr lang="it-IT"/>
        </a:p>
      </dgm:t>
    </dgm:pt>
    <dgm:pt modelId="{1AF9624A-56F4-9941-BA5B-F0A2D537F242}">
      <dgm:prSet custT="1"/>
      <dgm:spPr/>
      <dgm:t>
        <a:bodyPr/>
        <a:lstStyle/>
        <a:p>
          <a:r>
            <a:rPr lang="it-IT" sz="2000">
              <a:solidFill>
                <a:srgbClr val="FF0000"/>
              </a:solidFill>
            </a:rPr>
            <a:t>Novembre</a:t>
          </a:r>
        </a:p>
      </dgm:t>
    </dgm:pt>
    <dgm:pt modelId="{43B47E4C-71F6-E748-8EE1-C9C354D294C7}" type="parTrans" cxnId="{99645E9C-5818-1746-80A5-10469F980224}">
      <dgm:prSet/>
      <dgm:spPr/>
      <dgm:t>
        <a:bodyPr/>
        <a:lstStyle/>
        <a:p>
          <a:endParaRPr lang="it-IT"/>
        </a:p>
      </dgm:t>
    </dgm:pt>
    <dgm:pt modelId="{26599FF4-34C4-6D42-BE28-42AC8DF32EC6}" type="sibTrans" cxnId="{99645E9C-5818-1746-80A5-10469F980224}">
      <dgm:prSet/>
      <dgm:spPr/>
      <dgm:t>
        <a:bodyPr/>
        <a:lstStyle/>
        <a:p>
          <a:endParaRPr lang="it-IT"/>
        </a:p>
      </dgm:t>
    </dgm:pt>
    <dgm:pt modelId="{CF749383-539D-9945-B5CA-3DDD19DC62C7}">
      <dgm:prSet custT="1"/>
      <dgm:spPr/>
      <dgm:t>
        <a:bodyPr/>
        <a:lstStyle/>
        <a:p>
          <a:r>
            <a:rPr lang="it-IT" sz="1600">
              <a:solidFill>
                <a:srgbClr val="0070C0"/>
              </a:solidFill>
            </a:rPr>
            <a:t>Riunione CC3M - progetti</a:t>
          </a:r>
          <a:endParaRPr lang="it-IT" sz="1600"/>
        </a:p>
      </dgm:t>
    </dgm:pt>
    <dgm:pt modelId="{1E07EEFC-59C0-AE4D-8A7B-2D18071CDD94}" type="parTrans" cxnId="{2FDE202E-4DF3-0B44-B1EE-F164E93B07FC}">
      <dgm:prSet/>
      <dgm:spPr/>
      <dgm:t>
        <a:bodyPr/>
        <a:lstStyle/>
        <a:p>
          <a:endParaRPr lang="it-IT"/>
        </a:p>
      </dgm:t>
    </dgm:pt>
    <dgm:pt modelId="{048B2031-1262-6245-9F22-C9B8DEE2AF08}" type="sibTrans" cxnId="{2FDE202E-4DF3-0B44-B1EE-F164E93B07FC}">
      <dgm:prSet/>
      <dgm:spPr/>
      <dgm:t>
        <a:bodyPr/>
        <a:lstStyle/>
        <a:p>
          <a:endParaRPr lang="it-IT"/>
        </a:p>
      </dgm:t>
    </dgm:pt>
    <dgm:pt modelId="{32523F8C-C53D-CB40-A6AA-D9DE04A1F2A0}">
      <dgm:prSet custT="1"/>
      <dgm:spPr/>
      <dgm:t>
        <a:bodyPr/>
        <a:lstStyle/>
        <a:p>
          <a:r>
            <a:rPr lang="it-IT" sz="1600">
              <a:solidFill>
                <a:srgbClr val="0070C0"/>
              </a:solidFill>
            </a:rPr>
            <a:t>riunione CC3M fine scuola</a:t>
          </a:r>
        </a:p>
      </dgm:t>
    </dgm:pt>
    <dgm:pt modelId="{297EE776-A912-FB4F-AA23-8A587CE6B415}" type="parTrans" cxnId="{72A780AA-C696-4648-A00F-5425368C5AB0}">
      <dgm:prSet/>
      <dgm:spPr/>
      <dgm:t>
        <a:bodyPr/>
        <a:lstStyle/>
        <a:p>
          <a:endParaRPr lang="it-IT"/>
        </a:p>
      </dgm:t>
    </dgm:pt>
    <dgm:pt modelId="{1FB87CA6-12A6-7942-A9D2-00C51901035F}" type="sibTrans" cxnId="{72A780AA-C696-4648-A00F-5425368C5AB0}">
      <dgm:prSet/>
      <dgm:spPr/>
      <dgm:t>
        <a:bodyPr/>
        <a:lstStyle/>
        <a:p>
          <a:endParaRPr lang="it-IT"/>
        </a:p>
      </dgm:t>
    </dgm:pt>
    <dgm:pt modelId="{10761954-5E1F-B047-B219-99FDEC75900A}">
      <dgm:prSet custT="1"/>
      <dgm:spPr/>
      <dgm:t>
        <a:bodyPr/>
        <a:lstStyle/>
        <a:p>
          <a:r>
            <a:rPr lang="it-IT" sz="1600">
              <a:solidFill>
                <a:srgbClr val="0070C0"/>
              </a:solidFill>
            </a:rPr>
            <a:t>riunione preventivi</a:t>
          </a:r>
        </a:p>
      </dgm:t>
    </dgm:pt>
    <dgm:pt modelId="{9811E208-055E-6845-B94E-2FDEB612DC9B}" type="parTrans" cxnId="{C8518E7E-2D3A-1940-876E-1CFF640E3696}">
      <dgm:prSet/>
      <dgm:spPr/>
      <dgm:t>
        <a:bodyPr/>
        <a:lstStyle/>
        <a:p>
          <a:endParaRPr lang="it-IT"/>
        </a:p>
      </dgm:t>
    </dgm:pt>
    <dgm:pt modelId="{894FDDE2-D9DA-3F4A-857D-5D5FD0D4721C}" type="sibTrans" cxnId="{C8518E7E-2D3A-1940-876E-1CFF640E3696}">
      <dgm:prSet/>
      <dgm:spPr/>
      <dgm:t>
        <a:bodyPr/>
        <a:lstStyle/>
        <a:p>
          <a:endParaRPr lang="it-IT"/>
        </a:p>
      </dgm:t>
    </dgm:pt>
    <dgm:pt modelId="{6068619D-13D9-AF45-AA27-C08C6D094D6E}">
      <dgm:prSet custT="1"/>
      <dgm:spPr/>
      <dgm:t>
        <a:bodyPr/>
        <a:lstStyle/>
        <a:p>
          <a:r>
            <a:rPr lang="it-IT" sz="1600">
              <a:solidFill>
                <a:srgbClr val="0070C0"/>
              </a:solidFill>
            </a:rPr>
            <a:t>riunione CC3M stato delle spese</a:t>
          </a:r>
        </a:p>
      </dgm:t>
    </dgm:pt>
    <dgm:pt modelId="{AD95B8FC-BA6E-C843-92D6-2FCB147F0CB1}" type="parTrans" cxnId="{89B3E431-65ED-EC46-99AC-7C8BF59BC768}">
      <dgm:prSet/>
      <dgm:spPr/>
      <dgm:t>
        <a:bodyPr/>
        <a:lstStyle/>
        <a:p>
          <a:endParaRPr lang="it-IT"/>
        </a:p>
      </dgm:t>
    </dgm:pt>
    <dgm:pt modelId="{E45F180C-378B-4746-8495-CC85DC566A28}" type="sibTrans" cxnId="{89B3E431-65ED-EC46-99AC-7C8BF59BC768}">
      <dgm:prSet/>
      <dgm:spPr/>
      <dgm:t>
        <a:bodyPr/>
        <a:lstStyle/>
        <a:p>
          <a:endParaRPr lang="it-IT"/>
        </a:p>
      </dgm:t>
    </dgm:pt>
    <dgm:pt modelId="{7C12DD50-01DB-E54A-9B57-973C12DDF304}">
      <dgm:prSet custT="1"/>
      <dgm:spPr/>
      <dgm:t>
        <a:bodyPr/>
        <a:lstStyle/>
        <a:p>
          <a:r>
            <a:rPr lang="it-IT" sz="1600"/>
            <a:t>Spesa al 20%</a:t>
          </a:r>
        </a:p>
      </dgm:t>
    </dgm:pt>
    <dgm:pt modelId="{F8E49685-07E5-EB47-A175-E659B47CC426}" type="parTrans" cxnId="{06952379-139D-A14F-B612-E2686D42868E}">
      <dgm:prSet/>
      <dgm:spPr/>
      <dgm:t>
        <a:bodyPr/>
        <a:lstStyle/>
        <a:p>
          <a:endParaRPr lang="it-IT"/>
        </a:p>
      </dgm:t>
    </dgm:pt>
    <dgm:pt modelId="{C88EE6EE-B1E2-7248-B40C-90DA9B9CEC66}" type="sibTrans" cxnId="{06952379-139D-A14F-B612-E2686D42868E}">
      <dgm:prSet/>
      <dgm:spPr/>
      <dgm:t>
        <a:bodyPr/>
        <a:lstStyle/>
        <a:p>
          <a:endParaRPr lang="it-IT"/>
        </a:p>
      </dgm:t>
    </dgm:pt>
    <dgm:pt modelId="{A141CBFF-C355-0947-B2C8-D9855A39D8D5}">
      <dgm:prSet custT="1"/>
      <dgm:spPr/>
      <dgm:t>
        <a:bodyPr/>
        <a:lstStyle/>
        <a:p>
          <a:r>
            <a:rPr lang="it-IT" sz="1600"/>
            <a:t>Spesa al 50%</a:t>
          </a:r>
          <a:endParaRPr lang="it-IT" sz="1500"/>
        </a:p>
      </dgm:t>
    </dgm:pt>
    <dgm:pt modelId="{87EB658B-62F0-DB40-A5A9-3A85C76589C3}" type="parTrans" cxnId="{668EFA30-D210-4B41-A31E-3BEF8F612125}">
      <dgm:prSet/>
      <dgm:spPr/>
      <dgm:t>
        <a:bodyPr/>
        <a:lstStyle/>
        <a:p>
          <a:endParaRPr lang="it-IT"/>
        </a:p>
      </dgm:t>
    </dgm:pt>
    <dgm:pt modelId="{4C4C2E09-1FA9-D94C-80E7-DABF587C72C4}" type="sibTrans" cxnId="{668EFA30-D210-4B41-A31E-3BEF8F612125}">
      <dgm:prSet/>
      <dgm:spPr/>
      <dgm:t>
        <a:bodyPr/>
        <a:lstStyle/>
        <a:p>
          <a:endParaRPr lang="it-IT"/>
        </a:p>
      </dgm:t>
    </dgm:pt>
    <dgm:pt modelId="{D7AC043F-0A9C-714A-A2A9-E7A569D0C066}">
      <dgm:prSet custT="1"/>
      <dgm:spPr/>
      <dgm:t>
        <a:bodyPr/>
        <a:lstStyle/>
        <a:p>
          <a:r>
            <a:rPr lang="it-IT" sz="1600"/>
            <a:t>Spesa al 80%</a:t>
          </a:r>
          <a:endParaRPr lang="it-IT" sz="1400"/>
        </a:p>
      </dgm:t>
    </dgm:pt>
    <dgm:pt modelId="{7D9659A9-89DA-B245-B611-8B8E589A1942}" type="parTrans" cxnId="{7077FE65-0F72-BE4E-ABBC-DD074D12C427}">
      <dgm:prSet/>
      <dgm:spPr/>
      <dgm:t>
        <a:bodyPr/>
        <a:lstStyle/>
        <a:p>
          <a:endParaRPr lang="it-IT"/>
        </a:p>
      </dgm:t>
    </dgm:pt>
    <dgm:pt modelId="{75A5D338-20C3-DD44-8361-1B82B6F2CDDB}" type="sibTrans" cxnId="{7077FE65-0F72-BE4E-ABBC-DD074D12C427}">
      <dgm:prSet/>
      <dgm:spPr/>
      <dgm:t>
        <a:bodyPr/>
        <a:lstStyle/>
        <a:p>
          <a:endParaRPr lang="it-IT"/>
        </a:p>
      </dgm:t>
    </dgm:pt>
    <dgm:pt modelId="{6E79D564-EC76-4B4A-B094-687ECDD7807A}">
      <dgm:prSet custT="1"/>
      <dgm:spPr/>
      <dgm:t>
        <a:bodyPr/>
        <a:lstStyle/>
        <a:p>
          <a:r>
            <a:rPr lang="it-IT" sz="1600"/>
            <a:t>residui tornano in commissione</a:t>
          </a:r>
        </a:p>
      </dgm:t>
    </dgm:pt>
    <dgm:pt modelId="{09478992-49DC-C544-821B-841CE799768C}" type="parTrans" cxnId="{D000D7B9-D530-0E40-B9EA-DBF9F27DEC6A}">
      <dgm:prSet/>
      <dgm:spPr/>
      <dgm:t>
        <a:bodyPr/>
        <a:lstStyle/>
        <a:p>
          <a:endParaRPr lang="it-IT"/>
        </a:p>
      </dgm:t>
    </dgm:pt>
    <dgm:pt modelId="{8880EA1E-8E69-514A-A5DE-B56447DC3EA0}" type="sibTrans" cxnId="{D000D7B9-D530-0E40-B9EA-DBF9F27DEC6A}">
      <dgm:prSet/>
      <dgm:spPr/>
      <dgm:t>
        <a:bodyPr/>
        <a:lstStyle/>
        <a:p>
          <a:endParaRPr lang="it-IT"/>
        </a:p>
      </dgm:t>
    </dgm:pt>
    <dgm:pt modelId="{488B5D86-EF54-8B41-B80E-BC7BA5030F4D}">
      <dgm:prSet custT="1"/>
      <dgm:spPr/>
      <dgm:t>
        <a:bodyPr/>
        <a:lstStyle/>
        <a:p>
          <a:r>
            <a:rPr lang="it-IT" sz="1600"/>
            <a:t>ultime assegnazioni possibili</a:t>
          </a:r>
        </a:p>
      </dgm:t>
    </dgm:pt>
    <dgm:pt modelId="{4E484E68-1E43-834E-B3CB-14170B60C8B1}" type="parTrans" cxnId="{4C3BA024-0B68-134A-ADD7-8E3B0E617619}">
      <dgm:prSet/>
      <dgm:spPr/>
      <dgm:t>
        <a:bodyPr/>
        <a:lstStyle/>
        <a:p>
          <a:endParaRPr lang="it-IT"/>
        </a:p>
      </dgm:t>
    </dgm:pt>
    <dgm:pt modelId="{FEFC32DD-2574-414E-8F2B-DD6B3670A91D}" type="sibTrans" cxnId="{4C3BA024-0B68-134A-ADD7-8E3B0E617619}">
      <dgm:prSet/>
      <dgm:spPr/>
      <dgm:t>
        <a:bodyPr/>
        <a:lstStyle/>
        <a:p>
          <a:endParaRPr lang="it-IT"/>
        </a:p>
      </dgm:t>
    </dgm:pt>
    <dgm:pt modelId="{88FB6642-9E14-7544-BDC1-1F7E79AD5A94}" type="pres">
      <dgm:prSet presAssocID="{2D54E5F2-906C-874D-BE39-D1C0110F82F0}" presName="Name0" presStyleCnt="0">
        <dgm:presLayoutVars>
          <dgm:dir/>
          <dgm:resizeHandles val="exact"/>
        </dgm:presLayoutVars>
      </dgm:prSet>
      <dgm:spPr/>
    </dgm:pt>
    <dgm:pt modelId="{8D817DD9-9D63-9747-B04A-FFC25A0BC3C8}" type="pres">
      <dgm:prSet presAssocID="{2D54E5F2-906C-874D-BE39-D1C0110F82F0}" presName="arrow" presStyleLbl="bgShp" presStyleIdx="0" presStyleCnt="1"/>
      <dgm:spPr>
        <a:solidFill>
          <a:schemeClr val="tx1">
            <a:lumMod val="50000"/>
            <a:lumOff val="50000"/>
          </a:schemeClr>
        </a:solidFill>
      </dgm:spPr>
    </dgm:pt>
    <dgm:pt modelId="{BAE77BD7-5B1C-8845-9ABC-94D7B55C11E3}" type="pres">
      <dgm:prSet presAssocID="{2D54E5F2-906C-874D-BE39-D1C0110F82F0}" presName="points" presStyleCnt="0"/>
      <dgm:spPr/>
    </dgm:pt>
    <dgm:pt modelId="{AE211EDB-B3DC-9C4A-A768-3C1883CA2201}" type="pres">
      <dgm:prSet presAssocID="{6800304F-09CB-1044-A88D-5B46EC1F3FEC}" presName="compositeA" presStyleCnt="0"/>
      <dgm:spPr/>
    </dgm:pt>
    <dgm:pt modelId="{BAAA40F5-153F-664B-9D15-7B3C65269CBC}" type="pres">
      <dgm:prSet presAssocID="{6800304F-09CB-1044-A88D-5B46EC1F3FEC}" presName="textA" presStyleLbl="revTx" presStyleIdx="0" presStyleCnt="6" custScaleX="135554">
        <dgm:presLayoutVars>
          <dgm:bulletEnabled val="1"/>
        </dgm:presLayoutVars>
      </dgm:prSet>
      <dgm:spPr/>
    </dgm:pt>
    <dgm:pt modelId="{E18BC4FC-A2B1-FE4F-8F00-38466305C953}" type="pres">
      <dgm:prSet presAssocID="{6800304F-09CB-1044-A88D-5B46EC1F3FEC}" presName="circleA" presStyleLbl="node1" presStyleIdx="0" presStyleCnt="6"/>
      <dgm:spPr/>
    </dgm:pt>
    <dgm:pt modelId="{1BAB8642-432C-0644-919B-7C4DF044BB9C}" type="pres">
      <dgm:prSet presAssocID="{6800304F-09CB-1044-A88D-5B46EC1F3FEC}" presName="spaceA" presStyleCnt="0"/>
      <dgm:spPr/>
    </dgm:pt>
    <dgm:pt modelId="{D3B2BF74-E1D1-1F4C-AB6E-4673D1E515B0}" type="pres">
      <dgm:prSet presAssocID="{92A75E2F-AABA-3640-B894-109283CB2CCE}" presName="space" presStyleCnt="0"/>
      <dgm:spPr/>
    </dgm:pt>
    <dgm:pt modelId="{40D8FA1B-0DA9-4742-88EA-AB59FC4B76DD}" type="pres">
      <dgm:prSet presAssocID="{4D84EE0F-4497-7743-84A7-BF9834C68A81}" presName="compositeB" presStyleCnt="0"/>
      <dgm:spPr/>
    </dgm:pt>
    <dgm:pt modelId="{DB2A0D49-F69D-6B49-97D3-2C4C74437E43}" type="pres">
      <dgm:prSet presAssocID="{4D84EE0F-4497-7743-84A7-BF9834C68A81}" presName="textB" presStyleLbl="revTx" presStyleIdx="1" presStyleCnt="6">
        <dgm:presLayoutVars>
          <dgm:bulletEnabled val="1"/>
        </dgm:presLayoutVars>
      </dgm:prSet>
      <dgm:spPr/>
    </dgm:pt>
    <dgm:pt modelId="{686F2823-3D52-B34C-840D-BBB504E5E123}" type="pres">
      <dgm:prSet presAssocID="{4D84EE0F-4497-7743-84A7-BF9834C68A81}" presName="circleB" presStyleLbl="node1" presStyleIdx="1" presStyleCnt="6"/>
      <dgm:spPr/>
    </dgm:pt>
    <dgm:pt modelId="{03CBC914-BDD6-F84E-A426-CC903D254736}" type="pres">
      <dgm:prSet presAssocID="{4D84EE0F-4497-7743-84A7-BF9834C68A81}" presName="spaceB" presStyleCnt="0"/>
      <dgm:spPr/>
    </dgm:pt>
    <dgm:pt modelId="{EB1F385A-BFD9-3C49-A680-0EEE0A98BE30}" type="pres">
      <dgm:prSet presAssocID="{A56A66CA-94F8-8C42-922C-5532A4B82249}" presName="space" presStyleCnt="0"/>
      <dgm:spPr/>
    </dgm:pt>
    <dgm:pt modelId="{B8B1BA1F-5C50-6B44-B31E-199F83A6739E}" type="pres">
      <dgm:prSet presAssocID="{4A0B059A-E40D-A246-BE44-CC5E0DD1C257}" presName="compositeA" presStyleCnt="0"/>
      <dgm:spPr/>
    </dgm:pt>
    <dgm:pt modelId="{6E8F29E4-5F75-4A46-860A-8D670AD80EAC}" type="pres">
      <dgm:prSet presAssocID="{4A0B059A-E40D-A246-BE44-CC5E0DD1C257}" presName="textA" presStyleLbl="revTx" presStyleIdx="2" presStyleCnt="6" custScaleX="147082">
        <dgm:presLayoutVars>
          <dgm:bulletEnabled val="1"/>
        </dgm:presLayoutVars>
      </dgm:prSet>
      <dgm:spPr/>
    </dgm:pt>
    <dgm:pt modelId="{535AE786-1D9A-7448-B9C3-14248DC3D6C4}" type="pres">
      <dgm:prSet presAssocID="{4A0B059A-E40D-A246-BE44-CC5E0DD1C257}" presName="circleA" presStyleLbl="node1" presStyleIdx="2" presStyleCnt="6"/>
      <dgm:spPr/>
    </dgm:pt>
    <dgm:pt modelId="{046B58B6-4DB4-3747-8AFA-F05C82A64A82}" type="pres">
      <dgm:prSet presAssocID="{4A0B059A-E40D-A246-BE44-CC5E0DD1C257}" presName="spaceA" presStyleCnt="0"/>
      <dgm:spPr/>
    </dgm:pt>
    <dgm:pt modelId="{32334DC7-30D8-044A-ABE0-EB48E1F0D2F3}" type="pres">
      <dgm:prSet presAssocID="{F12CA519-307E-4444-A884-95E3FE44390E}" presName="space" presStyleCnt="0"/>
      <dgm:spPr/>
    </dgm:pt>
    <dgm:pt modelId="{F78FB9A3-43B4-2845-A42C-D60FBED669E4}" type="pres">
      <dgm:prSet presAssocID="{17C06462-0AC1-2543-A2A8-3C8018587D4E}" presName="compositeB" presStyleCnt="0"/>
      <dgm:spPr/>
    </dgm:pt>
    <dgm:pt modelId="{569A91BD-2774-0946-A8CC-3390EA862706}" type="pres">
      <dgm:prSet presAssocID="{17C06462-0AC1-2543-A2A8-3C8018587D4E}" presName="textB" presStyleLbl="revTx" presStyleIdx="3" presStyleCnt="6" custScaleX="153987">
        <dgm:presLayoutVars>
          <dgm:bulletEnabled val="1"/>
        </dgm:presLayoutVars>
      </dgm:prSet>
      <dgm:spPr/>
    </dgm:pt>
    <dgm:pt modelId="{CD380517-37F0-CA4F-9896-ADBAABB25647}" type="pres">
      <dgm:prSet presAssocID="{17C06462-0AC1-2543-A2A8-3C8018587D4E}" presName="circleB" presStyleLbl="node1" presStyleIdx="3" presStyleCnt="6"/>
      <dgm:spPr/>
    </dgm:pt>
    <dgm:pt modelId="{75F1C61C-1E80-FF4E-BC97-75D3FCF9858F}" type="pres">
      <dgm:prSet presAssocID="{17C06462-0AC1-2543-A2A8-3C8018587D4E}" presName="spaceB" presStyleCnt="0"/>
      <dgm:spPr/>
    </dgm:pt>
    <dgm:pt modelId="{FE33FD98-E033-E24D-A73B-57307DDD092E}" type="pres">
      <dgm:prSet presAssocID="{00CAD223-F0BB-1744-A27A-A6CC7B111C8B}" presName="space" presStyleCnt="0"/>
      <dgm:spPr/>
    </dgm:pt>
    <dgm:pt modelId="{0F3DFCC8-2011-9D45-B36F-507C2B50B4F5}" type="pres">
      <dgm:prSet presAssocID="{DA2BB70B-1FA0-684F-B89A-790687498345}" presName="compositeA" presStyleCnt="0"/>
      <dgm:spPr/>
    </dgm:pt>
    <dgm:pt modelId="{6B5DFA80-0EBB-1245-BFF0-567450F47FC3}" type="pres">
      <dgm:prSet presAssocID="{DA2BB70B-1FA0-684F-B89A-790687498345}" presName="textA" presStyleLbl="revTx" presStyleIdx="4" presStyleCnt="6" custScaleX="136015">
        <dgm:presLayoutVars>
          <dgm:bulletEnabled val="1"/>
        </dgm:presLayoutVars>
      </dgm:prSet>
      <dgm:spPr/>
    </dgm:pt>
    <dgm:pt modelId="{90F8C1BD-8227-1B48-813C-F0137234C86C}" type="pres">
      <dgm:prSet presAssocID="{DA2BB70B-1FA0-684F-B89A-790687498345}" presName="circleA" presStyleLbl="node1" presStyleIdx="4" presStyleCnt="6"/>
      <dgm:spPr/>
    </dgm:pt>
    <dgm:pt modelId="{7BF50C35-DC89-B74B-B6EA-7DA76E77F9DF}" type="pres">
      <dgm:prSet presAssocID="{DA2BB70B-1FA0-684F-B89A-790687498345}" presName="spaceA" presStyleCnt="0"/>
      <dgm:spPr/>
    </dgm:pt>
    <dgm:pt modelId="{946E6222-277D-9145-9838-3E5CDF932764}" type="pres">
      <dgm:prSet presAssocID="{6F0248DC-C340-7B4B-8E75-C2A3F6526F82}" presName="space" presStyleCnt="0"/>
      <dgm:spPr/>
    </dgm:pt>
    <dgm:pt modelId="{482C251C-C679-4D43-B996-FB256333FE5F}" type="pres">
      <dgm:prSet presAssocID="{1AF9624A-56F4-9941-BA5B-F0A2D537F242}" presName="compositeB" presStyleCnt="0"/>
      <dgm:spPr/>
    </dgm:pt>
    <dgm:pt modelId="{3AC06F6E-6BA6-AA48-9EB2-7EA2FD2DCB9E}" type="pres">
      <dgm:prSet presAssocID="{1AF9624A-56F4-9941-BA5B-F0A2D537F242}" presName="textB" presStyleLbl="revTx" presStyleIdx="5" presStyleCnt="6" custScaleX="166033">
        <dgm:presLayoutVars>
          <dgm:bulletEnabled val="1"/>
        </dgm:presLayoutVars>
      </dgm:prSet>
      <dgm:spPr/>
    </dgm:pt>
    <dgm:pt modelId="{2F57BDBE-BE99-D343-BCA5-BF63F5850A92}" type="pres">
      <dgm:prSet presAssocID="{1AF9624A-56F4-9941-BA5B-F0A2D537F242}" presName="circleB" presStyleLbl="node1" presStyleIdx="5" presStyleCnt="6"/>
      <dgm:spPr/>
    </dgm:pt>
    <dgm:pt modelId="{C8640E54-92B0-B743-B445-8D9FAB81863B}" type="pres">
      <dgm:prSet presAssocID="{1AF9624A-56F4-9941-BA5B-F0A2D537F242}" presName="spaceB" presStyleCnt="0"/>
      <dgm:spPr/>
    </dgm:pt>
  </dgm:ptLst>
  <dgm:cxnLst>
    <dgm:cxn modelId="{4A48E30B-A59B-794B-970C-770EB23D24D8}" type="presOf" srcId="{7C12DD50-01DB-E54A-9B57-973C12DDF304}" destId="{DB2A0D49-F69D-6B49-97D3-2C4C74437E43}" srcOrd="0" destOrd="1" presId="urn:microsoft.com/office/officeart/2005/8/layout/hProcess11"/>
    <dgm:cxn modelId="{F174960D-AF6E-A94D-90FE-422E99256963}" type="presOf" srcId="{17C06462-0AC1-2543-A2A8-3C8018587D4E}" destId="{569A91BD-2774-0946-A8CC-3390EA862706}" srcOrd="0" destOrd="0" presId="urn:microsoft.com/office/officeart/2005/8/layout/hProcess11"/>
    <dgm:cxn modelId="{05F0D817-3B26-BA41-AA06-01A08B6D33A0}" srcId="{2D54E5F2-906C-874D-BE39-D1C0110F82F0}" destId="{17C06462-0AC1-2543-A2A8-3C8018587D4E}" srcOrd="3" destOrd="0" parTransId="{EC00BCCE-D78D-BE4B-B933-681E3215B199}" sibTransId="{00CAD223-F0BB-1744-A27A-A6CC7B111C8B}"/>
    <dgm:cxn modelId="{26E03419-D174-E045-870A-BB187D7FDAF1}" srcId="{2D54E5F2-906C-874D-BE39-D1C0110F82F0}" destId="{4D84EE0F-4497-7743-84A7-BF9834C68A81}" srcOrd="1" destOrd="0" parTransId="{16882AC9-EFD1-6546-A72B-821D14000A60}" sibTransId="{A56A66CA-94F8-8C42-922C-5532A4B82249}"/>
    <dgm:cxn modelId="{4C3BA024-0B68-134A-ADD7-8E3B0E617619}" srcId="{1AF9624A-56F4-9941-BA5B-F0A2D537F242}" destId="{488B5D86-EF54-8B41-B80E-BC7BA5030F4D}" srcOrd="1" destOrd="0" parTransId="{4E484E68-1E43-834E-B3CB-14170B60C8B1}" sibTransId="{FEFC32DD-2574-414E-8F2B-DD6B3670A91D}"/>
    <dgm:cxn modelId="{2FDE202E-4DF3-0B44-B1EE-F164E93B07FC}" srcId="{6800304F-09CB-1044-A88D-5B46EC1F3FEC}" destId="{CF749383-539D-9945-B5CA-3DDD19DC62C7}" srcOrd="0" destOrd="0" parTransId="{1E07EEFC-59C0-AE4D-8A7B-2D18071CDD94}" sibTransId="{048B2031-1262-6245-9F22-C9B8DEE2AF08}"/>
    <dgm:cxn modelId="{5A257A2E-CE23-F240-A068-3606692AC9FD}" type="presOf" srcId="{6800304F-09CB-1044-A88D-5B46EC1F3FEC}" destId="{BAAA40F5-153F-664B-9D15-7B3C65269CBC}" srcOrd="0" destOrd="0" presId="urn:microsoft.com/office/officeart/2005/8/layout/hProcess11"/>
    <dgm:cxn modelId="{668EFA30-D210-4B41-A31E-3BEF8F612125}" srcId="{4A0B059A-E40D-A246-BE44-CC5E0DD1C257}" destId="{A141CBFF-C355-0947-B2C8-D9855A39D8D5}" srcOrd="1" destOrd="0" parTransId="{87EB658B-62F0-DB40-A5A9-3A85C76589C3}" sibTransId="{4C4C2E09-1FA9-D94C-80E7-DABF587C72C4}"/>
    <dgm:cxn modelId="{89B3E431-65ED-EC46-99AC-7C8BF59BC768}" srcId="{1AF9624A-56F4-9941-BA5B-F0A2D537F242}" destId="{6068619D-13D9-AF45-AA27-C08C6D094D6E}" srcOrd="0" destOrd="0" parTransId="{AD95B8FC-BA6E-C843-92D6-2FCB147F0CB1}" sibTransId="{E45F180C-378B-4746-8495-CC85DC566A28}"/>
    <dgm:cxn modelId="{08E60257-1781-B64E-B1FA-E189A1B5E6C5}" type="presOf" srcId="{1AF9624A-56F4-9941-BA5B-F0A2D537F242}" destId="{3AC06F6E-6BA6-AA48-9EB2-7EA2FD2DCB9E}" srcOrd="0" destOrd="0" presId="urn:microsoft.com/office/officeart/2005/8/layout/hProcess11"/>
    <dgm:cxn modelId="{7077FE65-0F72-BE4E-ABBC-DD074D12C427}" srcId="{17C06462-0AC1-2543-A2A8-3C8018587D4E}" destId="{D7AC043F-0A9C-714A-A2A9-E7A569D0C066}" srcOrd="1" destOrd="0" parTransId="{7D9659A9-89DA-B245-B611-8B8E589A1942}" sibTransId="{75A5D338-20C3-DD44-8361-1B82B6F2CDDB}"/>
    <dgm:cxn modelId="{4E6C9166-3E80-3849-ADDB-D82FED6D5F0F}" type="presOf" srcId="{32523F8C-C53D-CB40-A6AA-D9DE04A1F2A0}" destId="{6E8F29E4-5F75-4A46-860A-8D670AD80EAC}" srcOrd="0" destOrd="1" presId="urn:microsoft.com/office/officeart/2005/8/layout/hProcess11"/>
    <dgm:cxn modelId="{F3401168-FD80-0C43-8BB7-5E2FBB1BE368}" type="presOf" srcId="{488B5D86-EF54-8B41-B80E-BC7BA5030F4D}" destId="{3AC06F6E-6BA6-AA48-9EB2-7EA2FD2DCB9E}" srcOrd="0" destOrd="2" presId="urn:microsoft.com/office/officeart/2005/8/layout/hProcess11"/>
    <dgm:cxn modelId="{9DEF4C78-3BDA-6343-999C-0178A65BD1AC}" srcId="{2D54E5F2-906C-874D-BE39-D1C0110F82F0}" destId="{4A0B059A-E40D-A246-BE44-CC5E0DD1C257}" srcOrd="2" destOrd="0" parTransId="{DF4104A8-86D4-4647-B89F-85C6DD53E3BD}" sibTransId="{F12CA519-307E-4444-A884-95E3FE44390E}"/>
    <dgm:cxn modelId="{06952379-139D-A14F-B612-E2686D42868E}" srcId="{4D84EE0F-4497-7743-84A7-BF9834C68A81}" destId="{7C12DD50-01DB-E54A-9B57-973C12DDF304}" srcOrd="0" destOrd="0" parTransId="{F8E49685-07E5-EB47-A175-E659B47CC426}" sibTransId="{C88EE6EE-B1E2-7248-B40C-90DA9B9CEC66}"/>
    <dgm:cxn modelId="{9F68AB7B-E8D3-9E4D-B7A2-8F9E06C74A11}" type="presOf" srcId="{4A0B059A-E40D-A246-BE44-CC5E0DD1C257}" destId="{6E8F29E4-5F75-4A46-860A-8D670AD80EAC}" srcOrd="0" destOrd="0" presId="urn:microsoft.com/office/officeart/2005/8/layout/hProcess11"/>
    <dgm:cxn modelId="{C8518E7E-2D3A-1940-876E-1CFF640E3696}" srcId="{17C06462-0AC1-2543-A2A8-3C8018587D4E}" destId="{10761954-5E1F-B047-B219-99FDEC75900A}" srcOrd="0" destOrd="0" parTransId="{9811E208-055E-6845-B94E-2FDEB612DC9B}" sibTransId="{894FDDE2-D9DA-3F4A-857D-5D5FD0D4721C}"/>
    <dgm:cxn modelId="{8DA27591-3AAE-BD4D-8FF2-3E039824E920}" type="presOf" srcId="{CF749383-539D-9945-B5CA-3DDD19DC62C7}" destId="{BAAA40F5-153F-664B-9D15-7B3C65269CBC}" srcOrd="0" destOrd="1" presId="urn:microsoft.com/office/officeart/2005/8/layout/hProcess11"/>
    <dgm:cxn modelId="{99645E9C-5818-1746-80A5-10469F980224}" srcId="{2D54E5F2-906C-874D-BE39-D1C0110F82F0}" destId="{1AF9624A-56F4-9941-BA5B-F0A2D537F242}" srcOrd="5" destOrd="0" parTransId="{43B47E4C-71F6-E748-8EE1-C9C354D294C7}" sibTransId="{26599FF4-34C4-6D42-BE28-42AC8DF32EC6}"/>
    <dgm:cxn modelId="{6E154D9F-8FBB-D041-BE1A-213A9350768F}" type="presOf" srcId="{4D84EE0F-4497-7743-84A7-BF9834C68A81}" destId="{DB2A0D49-F69D-6B49-97D3-2C4C74437E43}" srcOrd="0" destOrd="0" presId="urn:microsoft.com/office/officeart/2005/8/layout/hProcess11"/>
    <dgm:cxn modelId="{BDBCA1A1-451D-7B43-B7C4-44B4598149FB}" type="presOf" srcId="{10761954-5E1F-B047-B219-99FDEC75900A}" destId="{569A91BD-2774-0946-A8CC-3390EA862706}" srcOrd="0" destOrd="1" presId="urn:microsoft.com/office/officeart/2005/8/layout/hProcess11"/>
    <dgm:cxn modelId="{72A780AA-C696-4648-A00F-5425368C5AB0}" srcId="{4A0B059A-E40D-A246-BE44-CC5E0DD1C257}" destId="{32523F8C-C53D-CB40-A6AA-D9DE04A1F2A0}" srcOrd="0" destOrd="0" parTransId="{297EE776-A912-FB4F-AA23-8A587CE6B415}" sibTransId="{1FB87CA6-12A6-7942-A9D2-00C51901035F}"/>
    <dgm:cxn modelId="{D000D7B9-D530-0E40-B9EA-DBF9F27DEC6A}" srcId="{DA2BB70B-1FA0-684F-B89A-790687498345}" destId="{6E79D564-EC76-4B4A-B094-687ECDD7807A}" srcOrd="0" destOrd="0" parTransId="{09478992-49DC-C544-821B-841CE799768C}" sibTransId="{8880EA1E-8E69-514A-A5DE-B56447DC3EA0}"/>
    <dgm:cxn modelId="{998E34BF-603E-4043-945A-85D3B95A153D}" srcId="{2D54E5F2-906C-874D-BE39-D1C0110F82F0}" destId="{6800304F-09CB-1044-A88D-5B46EC1F3FEC}" srcOrd="0" destOrd="0" parTransId="{A27D208C-A6E3-4C48-AC3B-5127C7AC574A}" sibTransId="{92A75E2F-AABA-3640-B894-109283CB2CCE}"/>
    <dgm:cxn modelId="{4470E4C0-0978-2942-AC91-041B746347CC}" type="presOf" srcId="{D7AC043F-0A9C-714A-A2A9-E7A569D0C066}" destId="{569A91BD-2774-0946-A8CC-3390EA862706}" srcOrd="0" destOrd="2" presId="urn:microsoft.com/office/officeart/2005/8/layout/hProcess11"/>
    <dgm:cxn modelId="{0A00BFC5-EF8F-1444-A66C-86AE9C393908}" type="presOf" srcId="{6068619D-13D9-AF45-AA27-C08C6D094D6E}" destId="{3AC06F6E-6BA6-AA48-9EB2-7EA2FD2DCB9E}" srcOrd="0" destOrd="1" presId="urn:microsoft.com/office/officeart/2005/8/layout/hProcess11"/>
    <dgm:cxn modelId="{B3165FCA-642E-324F-9863-45D524E18683}" type="presOf" srcId="{DA2BB70B-1FA0-684F-B89A-790687498345}" destId="{6B5DFA80-0EBB-1245-BFF0-567450F47FC3}" srcOrd="0" destOrd="0" presId="urn:microsoft.com/office/officeart/2005/8/layout/hProcess11"/>
    <dgm:cxn modelId="{6C35AAD2-5368-9344-BE88-B466EACB57BB}" type="presOf" srcId="{2D54E5F2-906C-874D-BE39-D1C0110F82F0}" destId="{88FB6642-9E14-7544-BDC1-1F7E79AD5A94}" srcOrd="0" destOrd="0" presId="urn:microsoft.com/office/officeart/2005/8/layout/hProcess11"/>
    <dgm:cxn modelId="{6376C8D7-A560-884F-BCD8-059027786951}" type="presOf" srcId="{6E79D564-EC76-4B4A-B094-687ECDD7807A}" destId="{6B5DFA80-0EBB-1245-BFF0-567450F47FC3}" srcOrd="0" destOrd="1" presId="urn:microsoft.com/office/officeart/2005/8/layout/hProcess11"/>
    <dgm:cxn modelId="{4C4B98E2-72C0-D441-A9F7-6E8AD3236E62}" srcId="{2D54E5F2-906C-874D-BE39-D1C0110F82F0}" destId="{DA2BB70B-1FA0-684F-B89A-790687498345}" srcOrd="4" destOrd="0" parTransId="{3BB83B94-11D0-D343-B180-3F28296A1111}" sibTransId="{6F0248DC-C340-7B4B-8E75-C2A3F6526F82}"/>
    <dgm:cxn modelId="{AEF153FE-2796-AE48-9712-5F37C890E1EF}" type="presOf" srcId="{A141CBFF-C355-0947-B2C8-D9855A39D8D5}" destId="{6E8F29E4-5F75-4A46-860A-8D670AD80EAC}" srcOrd="0" destOrd="2" presId="urn:microsoft.com/office/officeart/2005/8/layout/hProcess11"/>
    <dgm:cxn modelId="{51622C15-F11B-B34F-85DF-28B02B728BE9}" type="presParOf" srcId="{88FB6642-9E14-7544-BDC1-1F7E79AD5A94}" destId="{8D817DD9-9D63-9747-B04A-FFC25A0BC3C8}" srcOrd="0" destOrd="0" presId="urn:microsoft.com/office/officeart/2005/8/layout/hProcess11"/>
    <dgm:cxn modelId="{C45D144D-0005-1C4B-B0B3-3C4DA9E6017E}" type="presParOf" srcId="{88FB6642-9E14-7544-BDC1-1F7E79AD5A94}" destId="{BAE77BD7-5B1C-8845-9ABC-94D7B55C11E3}" srcOrd="1" destOrd="0" presId="urn:microsoft.com/office/officeart/2005/8/layout/hProcess11"/>
    <dgm:cxn modelId="{883BCE25-7976-214B-9216-D886C3B58EFD}" type="presParOf" srcId="{BAE77BD7-5B1C-8845-9ABC-94D7B55C11E3}" destId="{AE211EDB-B3DC-9C4A-A768-3C1883CA2201}" srcOrd="0" destOrd="0" presId="urn:microsoft.com/office/officeart/2005/8/layout/hProcess11"/>
    <dgm:cxn modelId="{2DC5E3D9-C8DE-BC46-A132-D46CE425B5CE}" type="presParOf" srcId="{AE211EDB-B3DC-9C4A-A768-3C1883CA2201}" destId="{BAAA40F5-153F-664B-9D15-7B3C65269CBC}" srcOrd="0" destOrd="0" presId="urn:microsoft.com/office/officeart/2005/8/layout/hProcess11"/>
    <dgm:cxn modelId="{2D76427A-551C-4E4B-8437-9C8E88BCFCE2}" type="presParOf" srcId="{AE211EDB-B3DC-9C4A-A768-3C1883CA2201}" destId="{E18BC4FC-A2B1-FE4F-8F00-38466305C953}" srcOrd="1" destOrd="0" presId="urn:microsoft.com/office/officeart/2005/8/layout/hProcess11"/>
    <dgm:cxn modelId="{BEA9F0E0-C483-5348-82D3-0B52ECDC4950}" type="presParOf" srcId="{AE211EDB-B3DC-9C4A-A768-3C1883CA2201}" destId="{1BAB8642-432C-0644-919B-7C4DF044BB9C}" srcOrd="2" destOrd="0" presId="urn:microsoft.com/office/officeart/2005/8/layout/hProcess11"/>
    <dgm:cxn modelId="{8E4C0F46-5D65-8444-ACC1-A31D9538CA73}" type="presParOf" srcId="{BAE77BD7-5B1C-8845-9ABC-94D7B55C11E3}" destId="{D3B2BF74-E1D1-1F4C-AB6E-4673D1E515B0}" srcOrd="1" destOrd="0" presId="urn:microsoft.com/office/officeart/2005/8/layout/hProcess11"/>
    <dgm:cxn modelId="{FC984379-3910-8F44-A8F3-99020EE29F41}" type="presParOf" srcId="{BAE77BD7-5B1C-8845-9ABC-94D7B55C11E3}" destId="{40D8FA1B-0DA9-4742-88EA-AB59FC4B76DD}" srcOrd="2" destOrd="0" presId="urn:microsoft.com/office/officeart/2005/8/layout/hProcess11"/>
    <dgm:cxn modelId="{508AE630-1322-2C4E-801F-9B586C0AA1ED}" type="presParOf" srcId="{40D8FA1B-0DA9-4742-88EA-AB59FC4B76DD}" destId="{DB2A0D49-F69D-6B49-97D3-2C4C74437E43}" srcOrd="0" destOrd="0" presId="urn:microsoft.com/office/officeart/2005/8/layout/hProcess11"/>
    <dgm:cxn modelId="{863BBE64-BFA0-B94C-8F43-CBEEEFD96AEF}" type="presParOf" srcId="{40D8FA1B-0DA9-4742-88EA-AB59FC4B76DD}" destId="{686F2823-3D52-B34C-840D-BBB504E5E123}" srcOrd="1" destOrd="0" presId="urn:microsoft.com/office/officeart/2005/8/layout/hProcess11"/>
    <dgm:cxn modelId="{0DCD66E3-91A2-3F4E-AB03-2A938D03850E}" type="presParOf" srcId="{40D8FA1B-0DA9-4742-88EA-AB59FC4B76DD}" destId="{03CBC914-BDD6-F84E-A426-CC903D254736}" srcOrd="2" destOrd="0" presId="urn:microsoft.com/office/officeart/2005/8/layout/hProcess11"/>
    <dgm:cxn modelId="{5364DC6D-DF6B-3F4B-97D7-D753E6D4D486}" type="presParOf" srcId="{BAE77BD7-5B1C-8845-9ABC-94D7B55C11E3}" destId="{EB1F385A-BFD9-3C49-A680-0EEE0A98BE30}" srcOrd="3" destOrd="0" presId="urn:microsoft.com/office/officeart/2005/8/layout/hProcess11"/>
    <dgm:cxn modelId="{3D02D52E-D9AA-FA4C-957C-E6DBFF3488C0}" type="presParOf" srcId="{BAE77BD7-5B1C-8845-9ABC-94D7B55C11E3}" destId="{B8B1BA1F-5C50-6B44-B31E-199F83A6739E}" srcOrd="4" destOrd="0" presId="urn:microsoft.com/office/officeart/2005/8/layout/hProcess11"/>
    <dgm:cxn modelId="{D6B3B39D-8EF4-0B48-B20F-A9D39A6D49ED}" type="presParOf" srcId="{B8B1BA1F-5C50-6B44-B31E-199F83A6739E}" destId="{6E8F29E4-5F75-4A46-860A-8D670AD80EAC}" srcOrd="0" destOrd="0" presId="urn:microsoft.com/office/officeart/2005/8/layout/hProcess11"/>
    <dgm:cxn modelId="{BE32E215-9CB0-954A-AC02-B9B745BF9BD1}" type="presParOf" srcId="{B8B1BA1F-5C50-6B44-B31E-199F83A6739E}" destId="{535AE786-1D9A-7448-B9C3-14248DC3D6C4}" srcOrd="1" destOrd="0" presId="urn:microsoft.com/office/officeart/2005/8/layout/hProcess11"/>
    <dgm:cxn modelId="{BDCB27DA-C74F-0648-8F92-D16EAF735195}" type="presParOf" srcId="{B8B1BA1F-5C50-6B44-B31E-199F83A6739E}" destId="{046B58B6-4DB4-3747-8AFA-F05C82A64A82}" srcOrd="2" destOrd="0" presId="urn:microsoft.com/office/officeart/2005/8/layout/hProcess11"/>
    <dgm:cxn modelId="{3D781A6B-9439-F740-BA0C-323E6221B59D}" type="presParOf" srcId="{BAE77BD7-5B1C-8845-9ABC-94D7B55C11E3}" destId="{32334DC7-30D8-044A-ABE0-EB48E1F0D2F3}" srcOrd="5" destOrd="0" presId="urn:microsoft.com/office/officeart/2005/8/layout/hProcess11"/>
    <dgm:cxn modelId="{12CA15BB-A72F-764B-ABF1-C813AB95742C}" type="presParOf" srcId="{BAE77BD7-5B1C-8845-9ABC-94D7B55C11E3}" destId="{F78FB9A3-43B4-2845-A42C-D60FBED669E4}" srcOrd="6" destOrd="0" presId="urn:microsoft.com/office/officeart/2005/8/layout/hProcess11"/>
    <dgm:cxn modelId="{3A542861-F953-894E-8F23-60EEDB18A681}" type="presParOf" srcId="{F78FB9A3-43B4-2845-A42C-D60FBED669E4}" destId="{569A91BD-2774-0946-A8CC-3390EA862706}" srcOrd="0" destOrd="0" presId="urn:microsoft.com/office/officeart/2005/8/layout/hProcess11"/>
    <dgm:cxn modelId="{3BC9A944-9C2B-1740-A7E4-9D826161D13C}" type="presParOf" srcId="{F78FB9A3-43B4-2845-A42C-D60FBED669E4}" destId="{CD380517-37F0-CA4F-9896-ADBAABB25647}" srcOrd="1" destOrd="0" presId="urn:microsoft.com/office/officeart/2005/8/layout/hProcess11"/>
    <dgm:cxn modelId="{F75DC10B-ACFD-D94A-A0C3-21204E7EBE0A}" type="presParOf" srcId="{F78FB9A3-43B4-2845-A42C-D60FBED669E4}" destId="{75F1C61C-1E80-FF4E-BC97-75D3FCF9858F}" srcOrd="2" destOrd="0" presId="urn:microsoft.com/office/officeart/2005/8/layout/hProcess11"/>
    <dgm:cxn modelId="{D788EA7F-EA9D-CF4A-8A1F-63660119FD22}" type="presParOf" srcId="{BAE77BD7-5B1C-8845-9ABC-94D7B55C11E3}" destId="{FE33FD98-E033-E24D-A73B-57307DDD092E}" srcOrd="7" destOrd="0" presId="urn:microsoft.com/office/officeart/2005/8/layout/hProcess11"/>
    <dgm:cxn modelId="{83ABD15F-E7CB-F348-9BE9-3059EBA6C0C6}" type="presParOf" srcId="{BAE77BD7-5B1C-8845-9ABC-94D7B55C11E3}" destId="{0F3DFCC8-2011-9D45-B36F-507C2B50B4F5}" srcOrd="8" destOrd="0" presId="urn:microsoft.com/office/officeart/2005/8/layout/hProcess11"/>
    <dgm:cxn modelId="{383E9A16-962E-5F44-9327-576C035122A9}" type="presParOf" srcId="{0F3DFCC8-2011-9D45-B36F-507C2B50B4F5}" destId="{6B5DFA80-0EBB-1245-BFF0-567450F47FC3}" srcOrd="0" destOrd="0" presId="urn:microsoft.com/office/officeart/2005/8/layout/hProcess11"/>
    <dgm:cxn modelId="{BEE65FDB-DA3A-7B47-88CA-44A2DA6E0D33}" type="presParOf" srcId="{0F3DFCC8-2011-9D45-B36F-507C2B50B4F5}" destId="{90F8C1BD-8227-1B48-813C-F0137234C86C}" srcOrd="1" destOrd="0" presId="urn:microsoft.com/office/officeart/2005/8/layout/hProcess11"/>
    <dgm:cxn modelId="{4534579E-D3F6-0E4A-80C6-81C9A99ED34A}" type="presParOf" srcId="{0F3DFCC8-2011-9D45-B36F-507C2B50B4F5}" destId="{7BF50C35-DC89-B74B-B6EA-7DA76E77F9DF}" srcOrd="2" destOrd="0" presId="urn:microsoft.com/office/officeart/2005/8/layout/hProcess11"/>
    <dgm:cxn modelId="{403ED52D-BA93-E14E-A475-9E27C888BE85}" type="presParOf" srcId="{BAE77BD7-5B1C-8845-9ABC-94D7B55C11E3}" destId="{946E6222-277D-9145-9838-3E5CDF932764}" srcOrd="9" destOrd="0" presId="urn:microsoft.com/office/officeart/2005/8/layout/hProcess11"/>
    <dgm:cxn modelId="{81F74DB3-7FEB-7F4C-8ABC-6572AE6A5642}" type="presParOf" srcId="{BAE77BD7-5B1C-8845-9ABC-94D7B55C11E3}" destId="{482C251C-C679-4D43-B996-FB256333FE5F}" srcOrd="10" destOrd="0" presId="urn:microsoft.com/office/officeart/2005/8/layout/hProcess11"/>
    <dgm:cxn modelId="{673CDF4F-1C7E-D34E-960D-B8D1BD058E25}" type="presParOf" srcId="{482C251C-C679-4D43-B996-FB256333FE5F}" destId="{3AC06F6E-6BA6-AA48-9EB2-7EA2FD2DCB9E}" srcOrd="0" destOrd="0" presId="urn:microsoft.com/office/officeart/2005/8/layout/hProcess11"/>
    <dgm:cxn modelId="{2CB81D07-55C5-D447-B24B-8A834F75B581}" type="presParOf" srcId="{482C251C-C679-4D43-B996-FB256333FE5F}" destId="{2F57BDBE-BE99-D343-BCA5-BF63F5850A92}" srcOrd="1" destOrd="0" presId="urn:microsoft.com/office/officeart/2005/8/layout/hProcess11"/>
    <dgm:cxn modelId="{624541E9-2355-F44D-83E2-B078BE12F00C}" type="presParOf" srcId="{482C251C-C679-4D43-B996-FB256333FE5F}" destId="{C8640E54-92B0-B743-B445-8D9FAB81863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2D3DAF-7ADA-4917-89F8-4E8ED3B31B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D83F1D-21E9-48A9-B3A6-782AA4FA988C}">
      <dgm:prSet/>
      <dgm:spPr>
        <a:solidFill>
          <a:schemeClr val="tx1"/>
        </a:solidFill>
      </dgm:spPr>
      <dgm:t>
        <a:bodyPr/>
        <a:lstStyle/>
        <a:p>
          <a:r>
            <a:rPr lang="it-IT"/>
            <a:t>19-20 marzo – online		Riunione CC3M </a:t>
          </a:r>
          <a:endParaRPr lang="en-US"/>
        </a:p>
      </dgm:t>
    </dgm:pt>
    <dgm:pt modelId="{22903CB6-1E01-4C89-9E8A-8D458E8C36CA}" type="parTrans" cxnId="{0C4F59D5-CDFF-412A-962F-1F9B240893C7}">
      <dgm:prSet/>
      <dgm:spPr/>
      <dgm:t>
        <a:bodyPr/>
        <a:lstStyle/>
        <a:p>
          <a:endParaRPr lang="en-US"/>
        </a:p>
      </dgm:t>
    </dgm:pt>
    <dgm:pt modelId="{7EB857D6-E981-4358-B0D2-AA893C3ECEC1}" type="sibTrans" cxnId="{0C4F59D5-CDFF-412A-962F-1F9B240893C7}">
      <dgm:prSet/>
      <dgm:spPr/>
      <dgm:t>
        <a:bodyPr/>
        <a:lstStyle/>
        <a:p>
          <a:endParaRPr lang="en-US"/>
        </a:p>
      </dgm:t>
    </dgm:pt>
    <dgm:pt modelId="{3A282B38-4BA3-4820-A293-F683D06EF375}">
      <dgm:prSet/>
      <dgm:spPr/>
      <dgm:t>
        <a:bodyPr/>
        <a:lstStyle/>
        <a:p>
          <a:r>
            <a:rPr lang="it-IT"/>
            <a:t>5-6 giugno – LNGS		Riunione CC3M</a:t>
          </a:r>
          <a:endParaRPr lang="en-US"/>
        </a:p>
      </dgm:t>
    </dgm:pt>
    <dgm:pt modelId="{FD157AEB-1F11-4C12-BD80-DB94E8D3E9C3}" type="parTrans" cxnId="{31D9B6E7-779F-465A-B299-3C5DBD4B867B}">
      <dgm:prSet/>
      <dgm:spPr/>
      <dgm:t>
        <a:bodyPr/>
        <a:lstStyle/>
        <a:p>
          <a:endParaRPr lang="en-US"/>
        </a:p>
      </dgm:t>
    </dgm:pt>
    <dgm:pt modelId="{D658992D-3209-40D9-8A88-271BB8BD4835}" type="sibTrans" cxnId="{31D9B6E7-779F-465A-B299-3C5DBD4B867B}">
      <dgm:prSet/>
      <dgm:spPr/>
      <dgm:t>
        <a:bodyPr/>
        <a:lstStyle/>
        <a:p>
          <a:endParaRPr lang="en-US"/>
        </a:p>
      </dgm:t>
    </dgm:pt>
    <dgm:pt modelId="{DF3237C9-D258-4915-A5B9-ECD837C1731E}">
      <dgm:prSet/>
      <dgm:spPr/>
      <dgm:t>
        <a:bodyPr/>
        <a:lstStyle/>
        <a:p>
          <a:r>
            <a:rPr lang="it-IT"/>
            <a:t>1-3 ottobre – Presidenza		Riunione CC3M</a:t>
          </a:r>
          <a:endParaRPr lang="en-US"/>
        </a:p>
      </dgm:t>
    </dgm:pt>
    <dgm:pt modelId="{E5992403-D474-45A3-BFF2-DCAE39679818}" type="parTrans" cxnId="{6AB0B1BF-48E2-499B-AEC0-FBEEC401B86D}">
      <dgm:prSet/>
      <dgm:spPr/>
      <dgm:t>
        <a:bodyPr/>
        <a:lstStyle/>
        <a:p>
          <a:endParaRPr lang="en-US"/>
        </a:p>
      </dgm:t>
    </dgm:pt>
    <dgm:pt modelId="{B96474C4-CB80-4150-AF1D-C26DB8D9F712}" type="sibTrans" cxnId="{6AB0B1BF-48E2-499B-AEC0-FBEEC401B86D}">
      <dgm:prSet/>
      <dgm:spPr/>
      <dgm:t>
        <a:bodyPr/>
        <a:lstStyle/>
        <a:p>
          <a:endParaRPr lang="en-US"/>
        </a:p>
      </dgm:t>
    </dgm:pt>
    <dgm:pt modelId="{E7ADFB1A-C8B0-4E19-BE0D-435E57A5EDF9}">
      <dgm:prSet/>
      <dgm:spPr/>
      <dgm:t>
        <a:bodyPr/>
        <a:lstStyle/>
        <a:p>
          <a:r>
            <a:rPr lang="it-IT"/>
            <a:t>4-6 dicembre – Presidenza	Riunione CC3M</a:t>
          </a:r>
          <a:endParaRPr lang="en-US"/>
        </a:p>
      </dgm:t>
    </dgm:pt>
    <dgm:pt modelId="{D7F27470-2853-486F-BA3E-04E7B9E6105D}" type="parTrans" cxnId="{C1AB47A8-5012-4444-B2F1-4BC6BDDAB90C}">
      <dgm:prSet/>
      <dgm:spPr/>
      <dgm:t>
        <a:bodyPr/>
        <a:lstStyle/>
        <a:p>
          <a:endParaRPr lang="en-US"/>
        </a:p>
      </dgm:t>
    </dgm:pt>
    <dgm:pt modelId="{75DF54A7-3642-464B-9D3F-4B436A08863E}" type="sibTrans" cxnId="{C1AB47A8-5012-4444-B2F1-4BC6BDDAB90C}">
      <dgm:prSet/>
      <dgm:spPr/>
      <dgm:t>
        <a:bodyPr/>
        <a:lstStyle/>
        <a:p>
          <a:endParaRPr lang="en-US"/>
        </a:p>
      </dgm:t>
    </dgm:pt>
    <dgm:pt modelId="{E490A66B-2EB9-47CC-A302-0E2478D0351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/>
            <a:t>Workshop Genere – da definire</a:t>
          </a:r>
          <a:endParaRPr lang="en-US"/>
        </a:p>
      </dgm:t>
    </dgm:pt>
    <dgm:pt modelId="{09D1A17E-ACB5-40D2-84C0-B858A29DDCF2}" type="parTrans" cxnId="{C0F0AE05-0BEE-49AE-8661-82C0A75CDEA1}">
      <dgm:prSet/>
      <dgm:spPr/>
      <dgm:t>
        <a:bodyPr/>
        <a:lstStyle/>
        <a:p>
          <a:endParaRPr lang="en-US"/>
        </a:p>
      </dgm:t>
    </dgm:pt>
    <dgm:pt modelId="{C404145B-0224-490D-B9EF-35C2F099D14F}" type="sibTrans" cxnId="{C0F0AE05-0BEE-49AE-8661-82C0A75CDEA1}">
      <dgm:prSet/>
      <dgm:spPr/>
      <dgm:t>
        <a:bodyPr/>
        <a:lstStyle/>
        <a:p>
          <a:endParaRPr lang="en-US"/>
        </a:p>
      </dgm:t>
    </dgm:pt>
    <dgm:pt modelId="{4ED1BA73-D3B0-4CF5-8F32-53AAC61C37D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/>
            <a:t>Workshop Giochi - Modena</a:t>
          </a:r>
          <a:endParaRPr lang="en-US"/>
        </a:p>
      </dgm:t>
    </dgm:pt>
    <dgm:pt modelId="{CA30815A-F2CC-4F8E-901E-A9244DC62AF5}" type="parTrans" cxnId="{1C805B2A-DD6A-4E34-86C0-7E5A2219A2CB}">
      <dgm:prSet/>
      <dgm:spPr/>
      <dgm:t>
        <a:bodyPr/>
        <a:lstStyle/>
        <a:p>
          <a:endParaRPr lang="en-US"/>
        </a:p>
      </dgm:t>
    </dgm:pt>
    <dgm:pt modelId="{D7E31781-0CA0-413B-8D57-324E23262C83}" type="sibTrans" cxnId="{1C805B2A-DD6A-4E34-86C0-7E5A2219A2CB}">
      <dgm:prSet/>
      <dgm:spPr/>
      <dgm:t>
        <a:bodyPr/>
        <a:lstStyle/>
        <a:p>
          <a:endParaRPr lang="en-US"/>
        </a:p>
      </dgm:t>
    </dgm:pt>
    <dgm:pt modelId="{2512D516-3936-4A1A-AC33-E0916343DD74}">
      <dgm:prSet/>
      <dgm:spPr>
        <a:solidFill>
          <a:srgbClr val="C00000"/>
        </a:solidFill>
      </dgm:spPr>
      <dgm:t>
        <a:bodyPr/>
        <a:lstStyle/>
        <a:p>
          <a:r>
            <a:rPr lang="it-IT"/>
            <a:t>Workshop Valutazione ?</a:t>
          </a:r>
          <a:endParaRPr lang="en-US"/>
        </a:p>
      </dgm:t>
    </dgm:pt>
    <dgm:pt modelId="{6A495A64-AC1D-4CF1-9649-B29CB7528085}" type="parTrans" cxnId="{B4EFDD3D-B851-42C3-81F0-1C09D75ACD72}">
      <dgm:prSet/>
      <dgm:spPr/>
      <dgm:t>
        <a:bodyPr/>
        <a:lstStyle/>
        <a:p>
          <a:endParaRPr lang="en-US"/>
        </a:p>
      </dgm:t>
    </dgm:pt>
    <dgm:pt modelId="{0F7353B0-A2D7-415D-8128-021E0C445E80}" type="sibTrans" cxnId="{B4EFDD3D-B851-42C3-81F0-1C09D75ACD72}">
      <dgm:prSet/>
      <dgm:spPr/>
      <dgm:t>
        <a:bodyPr/>
        <a:lstStyle/>
        <a:p>
          <a:endParaRPr lang="en-US"/>
        </a:p>
      </dgm:t>
    </dgm:pt>
    <dgm:pt modelId="{24FA40D1-6EE5-1F41-8E44-7A9B30C8A030}" type="pres">
      <dgm:prSet presAssocID="{D42D3DAF-7ADA-4917-89F8-4E8ED3B31B5F}" presName="linear" presStyleCnt="0">
        <dgm:presLayoutVars>
          <dgm:animLvl val="lvl"/>
          <dgm:resizeHandles val="exact"/>
        </dgm:presLayoutVars>
      </dgm:prSet>
      <dgm:spPr/>
    </dgm:pt>
    <dgm:pt modelId="{01870201-0FBD-EC40-A434-A70C671BC97B}" type="pres">
      <dgm:prSet presAssocID="{A5D83F1D-21E9-48A9-B3A6-782AA4FA988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7FC7E8A-7231-BC42-B8CB-BFC1A19B7E32}" type="pres">
      <dgm:prSet presAssocID="{7EB857D6-E981-4358-B0D2-AA893C3ECEC1}" presName="spacer" presStyleCnt="0"/>
      <dgm:spPr/>
    </dgm:pt>
    <dgm:pt modelId="{FA4E449F-8257-E84B-8B1A-E0DB37CC20A6}" type="pres">
      <dgm:prSet presAssocID="{3A282B38-4BA3-4820-A293-F683D06EF37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BFD4A3E-C302-3148-991A-8D9AED791D29}" type="pres">
      <dgm:prSet presAssocID="{D658992D-3209-40D9-8A88-271BB8BD4835}" presName="spacer" presStyleCnt="0"/>
      <dgm:spPr/>
    </dgm:pt>
    <dgm:pt modelId="{80C05453-B415-0244-9F43-FBF01A3505B9}" type="pres">
      <dgm:prSet presAssocID="{DF3237C9-D258-4915-A5B9-ECD837C1731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725F5E5-1F99-1647-9DFB-034EDC966DF9}" type="pres">
      <dgm:prSet presAssocID="{B96474C4-CB80-4150-AF1D-C26DB8D9F712}" presName="spacer" presStyleCnt="0"/>
      <dgm:spPr/>
    </dgm:pt>
    <dgm:pt modelId="{E6E504D2-52CC-D34F-914F-B3BC950E918C}" type="pres">
      <dgm:prSet presAssocID="{E7ADFB1A-C8B0-4E19-BE0D-435E57A5EDF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A27D09E-4FAB-004B-BD07-0296BC5ED3EF}" type="pres">
      <dgm:prSet presAssocID="{75DF54A7-3642-464B-9D3F-4B436A08863E}" presName="spacer" presStyleCnt="0"/>
      <dgm:spPr/>
    </dgm:pt>
    <dgm:pt modelId="{1BC4DA82-AEE1-4D44-B5A0-E46A8CFFC3D5}" type="pres">
      <dgm:prSet presAssocID="{E490A66B-2EB9-47CC-A302-0E2478D0351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AF14390-CA57-EB43-938F-8E0FFBEB0140}" type="pres">
      <dgm:prSet presAssocID="{C404145B-0224-490D-B9EF-35C2F099D14F}" presName="spacer" presStyleCnt="0"/>
      <dgm:spPr/>
    </dgm:pt>
    <dgm:pt modelId="{7B445C7A-FD6A-724E-AA54-740168DEFB49}" type="pres">
      <dgm:prSet presAssocID="{4ED1BA73-D3B0-4CF5-8F32-53AAC61C37D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8E7FE61-C66A-4142-B5A9-9C973E47DDE5}" type="pres">
      <dgm:prSet presAssocID="{D7E31781-0CA0-413B-8D57-324E23262C83}" presName="spacer" presStyleCnt="0"/>
      <dgm:spPr/>
    </dgm:pt>
    <dgm:pt modelId="{40C3DAF6-5195-C445-A3B8-DB597DFE311F}" type="pres">
      <dgm:prSet presAssocID="{2512D516-3936-4A1A-AC33-E0916343DD7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C3C1202-8889-B744-93E0-C356713606CD}" type="presOf" srcId="{E7ADFB1A-C8B0-4E19-BE0D-435E57A5EDF9}" destId="{E6E504D2-52CC-D34F-914F-B3BC950E918C}" srcOrd="0" destOrd="0" presId="urn:microsoft.com/office/officeart/2005/8/layout/vList2"/>
    <dgm:cxn modelId="{C0F0AE05-0BEE-49AE-8661-82C0A75CDEA1}" srcId="{D42D3DAF-7ADA-4917-89F8-4E8ED3B31B5F}" destId="{E490A66B-2EB9-47CC-A302-0E2478D03514}" srcOrd="4" destOrd="0" parTransId="{09D1A17E-ACB5-40D2-84C0-B858A29DDCF2}" sibTransId="{C404145B-0224-490D-B9EF-35C2F099D14F}"/>
    <dgm:cxn modelId="{18064C10-F1AF-7545-B030-54222166085E}" type="presOf" srcId="{DF3237C9-D258-4915-A5B9-ECD837C1731E}" destId="{80C05453-B415-0244-9F43-FBF01A3505B9}" srcOrd="0" destOrd="0" presId="urn:microsoft.com/office/officeart/2005/8/layout/vList2"/>
    <dgm:cxn modelId="{AE8C1025-C199-ED48-A2B2-FCCDE1C3FA53}" type="presOf" srcId="{3A282B38-4BA3-4820-A293-F683D06EF375}" destId="{FA4E449F-8257-E84B-8B1A-E0DB37CC20A6}" srcOrd="0" destOrd="0" presId="urn:microsoft.com/office/officeart/2005/8/layout/vList2"/>
    <dgm:cxn modelId="{1C805B2A-DD6A-4E34-86C0-7E5A2219A2CB}" srcId="{D42D3DAF-7ADA-4917-89F8-4E8ED3B31B5F}" destId="{4ED1BA73-D3B0-4CF5-8F32-53AAC61C37DF}" srcOrd="5" destOrd="0" parTransId="{CA30815A-F2CC-4F8E-901E-A9244DC62AF5}" sibTransId="{D7E31781-0CA0-413B-8D57-324E23262C83}"/>
    <dgm:cxn modelId="{164CB131-9AC0-D944-B6E3-CE921552BA14}" type="presOf" srcId="{D42D3DAF-7ADA-4917-89F8-4E8ED3B31B5F}" destId="{24FA40D1-6EE5-1F41-8E44-7A9B30C8A030}" srcOrd="0" destOrd="0" presId="urn:microsoft.com/office/officeart/2005/8/layout/vList2"/>
    <dgm:cxn modelId="{1FCC3633-D281-EA43-9A79-0AE5FFBE4F44}" type="presOf" srcId="{4ED1BA73-D3B0-4CF5-8F32-53AAC61C37DF}" destId="{7B445C7A-FD6A-724E-AA54-740168DEFB49}" srcOrd="0" destOrd="0" presId="urn:microsoft.com/office/officeart/2005/8/layout/vList2"/>
    <dgm:cxn modelId="{B4EFDD3D-B851-42C3-81F0-1C09D75ACD72}" srcId="{D42D3DAF-7ADA-4917-89F8-4E8ED3B31B5F}" destId="{2512D516-3936-4A1A-AC33-E0916343DD74}" srcOrd="6" destOrd="0" parTransId="{6A495A64-AC1D-4CF1-9649-B29CB7528085}" sibTransId="{0F7353B0-A2D7-415D-8128-021E0C445E80}"/>
    <dgm:cxn modelId="{EC9B9385-C960-BF4B-A1CB-46390C3FA486}" type="presOf" srcId="{E490A66B-2EB9-47CC-A302-0E2478D03514}" destId="{1BC4DA82-AEE1-4D44-B5A0-E46A8CFFC3D5}" srcOrd="0" destOrd="0" presId="urn:microsoft.com/office/officeart/2005/8/layout/vList2"/>
    <dgm:cxn modelId="{C1AB47A8-5012-4444-B2F1-4BC6BDDAB90C}" srcId="{D42D3DAF-7ADA-4917-89F8-4E8ED3B31B5F}" destId="{E7ADFB1A-C8B0-4E19-BE0D-435E57A5EDF9}" srcOrd="3" destOrd="0" parTransId="{D7F27470-2853-486F-BA3E-04E7B9E6105D}" sibTransId="{75DF54A7-3642-464B-9D3F-4B436A08863E}"/>
    <dgm:cxn modelId="{5FCE10B3-5A44-E14A-921D-181231BF9984}" type="presOf" srcId="{A5D83F1D-21E9-48A9-B3A6-782AA4FA988C}" destId="{01870201-0FBD-EC40-A434-A70C671BC97B}" srcOrd="0" destOrd="0" presId="urn:microsoft.com/office/officeart/2005/8/layout/vList2"/>
    <dgm:cxn modelId="{6AB0B1BF-48E2-499B-AEC0-FBEEC401B86D}" srcId="{D42D3DAF-7ADA-4917-89F8-4E8ED3B31B5F}" destId="{DF3237C9-D258-4915-A5B9-ECD837C1731E}" srcOrd="2" destOrd="0" parTransId="{E5992403-D474-45A3-BFF2-DCAE39679818}" sibTransId="{B96474C4-CB80-4150-AF1D-C26DB8D9F712}"/>
    <dgm:cxn modelId="{0C4F59D5-CDFF-412A-962F-1F9B240893C7}" srcId="{D42D3DAF-7ADA-4917-89F8-4E8ED3B31B5F}" destId="{A5D83F1D-21E9-48A9-B3A6-782AA4FA988C}" srcOrd="0" destOrd="0" parTransId="{22903CB6-1E01-4C89-9E8A-8D458E8C36CA}" sibTransId="{7EB857D6-E981-4358-B0D2-AA893C3ECEC1}"/>
    <dgm:cxn modelId="{DE7567DF-65A2-8241-9426-A33E8D4F6A92}" type="presOf" srcId="{2512D516-3936-4A1A-AC33-E0916343DD74}" destId="{40C3DAF6-5195-C445-A3B8-DB597DFE311F}" srcOrd="0" destOrd="0" presId="urn:microsoft.com/office/officeart/2005/8/layout/vList2"/>
    <dgm:cxn modelId="{31D9B6E7-779F-465A-B299-3C5DBD4B867B}" srcId="{D42D3DAF-7ADA-4917-89F8-4E8ED3B31B5F}" destId="{3A282B38-4BA3-4820-A293-F683D06EF375}" srcOrd="1" destOrd="0" parTransId="{FD157AEB-1F11-4C12-BD80-DB94E8D3E9C3}" sibTransId="{D658992D-3209-40D9-8A88-271BB8BD4835}"/>
    <dgm:cxn modelId="{81412F1A-BD2D-0D49-AE6D-9AC74732CC9E}" type="presParOf" srcId="{24FA40D1-6EE5-1F41-8E44-7A9B30C8A030}" destId="{01870201-0FBD-EC40-A434-A70C671BC97B}" srcOrd="0" destOrd="0" presId="urn:microsoft.com/office/officeart/2005/8/layout/vList2"/>
    <dgm:cxn modelId="{74DF56C2-D498-0D4D-BBE0-D507E650D108}" type="presParOf" srcId="{24FA40D1-6EE5-1F41-8E44-7A9B30C8A030}" destId="{07FC7E8A-7231-BC42-B8CB-BFC1A19B7E32}" srcOrd="1" destOrd="0" presId="urn:microsoft.com/office/officeart/2005/8/layout/vList2"/>
    <dgm:cxn modelId="{E60555CF-DBA7-024B-B633-7E9B7DFEA152}" type="presParOf" srcId="{24FA40D1-6EE5-1F41-8E44-7A9B30C8A030}" destId="{FA4E449F-8257-E84B-8B1A-E0DB37CC20A6}" srcOrd="2" destOrd="0" presId="urn:microsoft.com/office/officeart/2005/8/layout/vList2"/>
    <dgm:cxn modelId="{32194393-301D-E345-B4D6-7097C4223788}" type="presParOf" srcId="{24FA40D1-6EE5-1F41-8E44-7A9B30C8A030}" destId="{9BFD4A3E-C302-3148-991A-8D9AED791D29}" srcOrd="3" destOrd="0" presId="urn:microsoft.com/office/officeart/2005/8/layout/vList2"/>
    <dgm:cxn modelId="{B271BEA0-770B-F24A-BFBE-F3F7C577F8CC}" type="presParOf" srcId="{24FA40D1-6EE5-1F41-8E44-7A9B30C8A030}" destId="{80C05453-B415-0244-9F43-FBF01A3505B9}" srcOrd="4" destOrd="0" presId="urn:microsoft.com/office/officeart/2005/8/layout/vList2"/>
    <dgm:cxn modelId="{5F4020EB-CAE8-5F41-8527-2D88046E032E}" type="presParOf" srcId="{24FA40D1-6EE5-1F41-8E44-7A9B30C8A030}" destId="{C725F5E5-1F99-1647-9DFB-034EDC966DF9}" srcOrd="5" destOrd="0" presId="urn:microsoft.com/office/officeart/2005/8/layout/vList2"/>
    <dgm:cxn modelId="{AA964D0B-AA0F-8E44-A7B2-0BC35E11C0A1}" type="presParOf" srcId="{24FA40D1-6EE5-1F41-8E44-7A9B30C8A030}" destId="{E6E504D2-52CC-D34F-914F-B3BC950E918C}" srcOrd="6" destOrd="0" presId="urn:microsoft.com/office/officeart/2005/8/layout/vList2"/>
    <dgm:cxn modelId="{0D8BF663-F6F9-504E-8C81-88C4ED99C371}" type="presParOf" srcId="{24FA40D1-6EE5-1F41-8E44-7A9B30C8A030}" destId="{AA27D09E-4FAB-004B-BD07-0296BC5ED3EF}" srcOrd="7" destOrd="0" presId="urn:microsoft.com/office/officeart/2005/8/layout/vList2"/>
    <dgm:cxn modelId="{3D0496D7-8AB2-5043-8CD7-ED5B34F662F6}" type="presParOf" srcId="{24FA40D1-6EE5-1F41-8E44-7A9B30C8A030}" destId="{1BC4DA82-AEE1-4D44-B5A0-E46A8CFFC3D5}" srcOrd="8" destOrd="0" presId="urn:microsoft.com/office/officeart/2005/8/layout/vList2"/>
    <dgm:cxn modelId="{D2DE93E7-4C68-214A-AB9F-0955A63368BC}" type="presParOf" srcId="{24FA40D1-6EE5-1F41-8E44-7A9B30C8A030}" destId="{6AF14390-CA57-EB43-938F-8E0FFBEB0140}" srcOrd="9" destOrd="0" presId="urn:microsoft.com/office/officeart/2005/8/layout/vList2"/>
    <dgm:cxn modelId="{F9D3E569-6225-B940-9E64-7328134095DC}" type="presParOf" srcId="{24FA40D1-6EE5-1F41-8E44-7A9B30C8A030}" destId="{7B445C7A-FD6A-724E-AA54-740168DEFB49}" srcOrd="10" destOrd="0" presId="urn:microsoft.com/office/officeart/2005/8/layout/vList2"/>
    <dgm:cxn modelId="{8580219C-05AE-D94D-8707-10EE6E09818B}" type="presParOf" srcId="{24FA40D1-6EE5-1F41-8E44-7A9B30C8A030}" destId="{38E7FE61-C66A-4142-B5A9-9C973E47DDE5}" srcOrd="11" destOrd="0" presId="urn:microsoft.com/office/officeart/2005/8/layout/vList2"/>
    <dgm:cxn modelId="{BD67720E-3CF2-B24D-9CEA-08BD82BAD913}" type="presParOf" srcId="{24FA40D1-6EE5-1F41-8E44-7A9B30C8A030}" destId="{40C3DAF6-5195-C445-A3B8-DB597DFE311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D09EC0-FF5A-40B7-8285-FE625630871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2061E8-0EE2-48C2-BCA2-A20A4302E14B}">
      <dgm:prSet/>
      <dgm:spPr/>
      <dgm:t>
        <a:bodyPr/>
        <a:lstStyle/>
        <a:p>
          <a:r>
            <a:rPr lang="it-IT"/>
            <a:t>Vorrei ringraziare tutti i membri e i referenti che hanno condiviso questa nuova fase della CC3M</a:t>
          </a:r>
          <a:endParaRPr lang="en-US"/>
        </a:p>
      </dgm:t>
    </dgm:pt>
    <dgm:pt modelId="{8FEC3F0E-F8DB-4D93-97A4-2A0A19D7F10E}" type="parTrans" cxnId="{29B32526-5BDA-4325-9ED4-3F1F6F4933A8}">
      <dgm:prSet/>
      <dgm:spPr/>
      <dgm:t>
        <a:bodyPr/>
        <a:lstStyle/>
        <a:p>
          <a:endParaRPr lang="en-US"/>
        </a:p>
      </dgm:t>
    </dgm:pt>
    <dgm:pt modelId="{000DFD6E-D96D-47B4-8CB2-FA2B73A4747E}" type="sibTrans" cxnId="{29B32526-5BDA-4325-9ED4-3F1F6F4933A8}">
      <dgm:prSet/>
      <dgm:spPr/>
      <dgm:t>
        <a:bodyPr/>
        <a:lstStyle/>
        <a:p>
          <a:endParaRPr lang="en-US"/>
        </a:p>
      </dgm:t>
    </dgm:pt>
    <dgm:pt modelId="{BF99EDDC-A02C-4C70-A7A6-F93D85CEF31F}">
      <dgm:prSet/>
      <dgm:spPr/>
      <dgm:t>
        <a:bodyPr/>
        <a:lstStyle/>
        <a:p>
          <a:r>
            <a:rPr lang="it-IT"/>
            <a:t>Valorizzeremo la CC3M ed il ruolo dei referenti</a:t>
          </a:r>
          <a:endParaRPr lang="en-US"/>
        </a:p>
      </dgm:t>
    </dgm:pt>
    <dgm:pt modelId="{8BD081BE-5060-4E8B-ABF4-414CBBEFD721}" type="parTrans" cxnId="{2D8DCAF6-AD9A-422D-8CA5-FDB2B45344C3}">
      <dgm:prSet/>
      <dgm:spPr/>
      <dgm:t>
        <a:bodyPr/>
        <a:lstStyle/>
        <a:p>
          <a:endParaRPr lang="en-US"/>
        </a:p>
      </dgm:t>
    </dgm:pt>
    <dgm:pt modelId="{B255E6A9-145C-4FFA-8F78-9CE91A8911C1}" type="sibTrans" cxnId="{2D8DCAF6-AD9A-422D-8CA5-FDB2B45344C3}">
      <dgm:prSet/>
      <dgm:spPr/>
      <dgm:t>
        <a:bodyPr/>
        <a:lstStyle/>
        <a:p>
          <a:endParaRPr lang="en-US"/>
        </a:p>
      </dgm:t>
    </dgm:pt>
    <dgm:pt modelId="{8FA481C6-043C-4B5A-94A9-01BAF9EFE8AF}">
      <dgm:prSet/>
      <dgm:spPr/>
      <dgm:t>
        <a:bodyPr/>
        <a:lstStyle/>
        <a:p>
          <a:r>
            <a:rPr lang="it-IT"/>
            <a:t>Accoglieremo a braccia aperte le nuove idee e le nuove proposte.</a:t>
          </a:r>
          <a:endParaRPr lang="en-US"/>
        </a:p>
      </dgm:t>
    </dgm:pt>
    <dgm:pt modelId="{D40D0A51-975E-4D49-A6B5-4AFE05A59576}" type="parTrans" cxnId="{3DE7C0A6-C882-4674-86ED-7565671BED85}">
      <dgm:prSet/>
      <dgm:spPr/>
      <dgm:t>
        <a:bodyPr/>
        <a:lstStyle/>
        <a:p>
          <a:endParaRPr lang="en-US"/>
        </a:p>
      </dgm:t>
    </dgm:pt>
    <dgm:pt modelId="{F744F59E-BD2C-4CB4-82C2-546B4DCC18D2}" type="sibTrans" cxnId="{3DE7C0A6-C882-4674-86ED-7565671BED85}">
      <dgm:prSet/>
      <dgm:spPr/>
      <dgm:t>
        <a:bodyPr/>
        <a:lstStyle/>
        <a:p>
          <a:endParaRPr lang="en-US"/>
        </a:p>
      </dgm:t>
    </dgm:pt>
    <dgm:pt modelId="{F7D09428-958C-4627-83BB-5920A4E84D52}">
      <dgm:prSet/>
      <dgm:spPr/>
      <dgm:t>
        <a:bodyPr/>
        <a:lstStyle/>
        <a:p>
          <a:r>
            <a:rPr lang="it-IT"/>
            <a:t>Credo fortemente nella condivisione, nel lavoro e nell’accoglienza.</a:t>
          </a:r>
          <a:endParaRPr lang="en-US"/>
        </a:p>
      </dgm:t>
    </dgm:pt>
    <dgm:pt modelId="{387B56F9-0E05-4F76-ACFF-0C81EB0B5A89}" type="parTrans" cxnId="{07022FE3-7E4A-4148-9EA5-A8E8475DD6CC}">
      <dgm:prSet/>
      <dgm:spPr/>
      <dgm:t>
        <a:bodyPr/>
        <a:lstStyle/>
        <a:p>
          <a:endParaRPr lang="en-US"/>
        </a:p>
      </dgm:t>
    </dgm:pt>
    <dgm:pt modelId="{9144D41F-4E8F-4072-959C-01A2E3D945D9}" type="sibTrans" cxnId="{07022FE3-7E4A-4148-9EA5-A8E8475DD6CC}">
      <dgm:prSet/>
      <dgm:spPr/>
      <dgm:t>
        <a:bodyPr/>
        <a:lstStyle/>
        <a:p>
          <a:endParaRPr lang="en-US"/>
        </a:p>
      </dgm:t>
    </dgm:pt>
    <dgm:pt modelId="{EA7798D0-5A92-E347-8844-DDAA06E38DA2}" type="pres">
      <dgm:prSet presAssocID="{33D09EC0-FF5A-40B7-8285-FE6256308717}" presName="vert0" presStyleCnt="0">
        <dgm:presLayoutVars>
          <dgm:dir/>
          <dgm:animOne val="branch"/>
          <dgm:animLvl val="lvl"/>
        </dgm:presLayoutVars>
      </dgm:prSet>
      <dgm:spPr/>
    </dgm:pt>
    <dgm:pt modelId="{1384FB3C-75AF-2244-AC64-1090B4049010}" type="pres">
      <dgm:prSet presAssocID="{292061E8-0EE2-48C2-BCA2-A20A4302E14B}" presName="thickLine" presStyleLbl="alignNode1" presStyleIdx="0" presStyleCnt="4"/>
      <dgm:spPr/>
    </dgm:pt>
    <dgm:pt modelId="{306DA5AB-D730-D947-B57C-1754B4A4C753}" type="pres">
      <dgm:prSet presAssocID="{292061E8-0EE2-48C2-BCA2-A20A4302E14B}" presName="horz1" presStyleCnt="0"/>
      <dgm:spPr/>
    </dgm:pt>
    <dgm:pt modelId="{F646B2F4-F2AC-5542-BFE9-EF2A145CB7D0}" type="pres">
      <dgm:prSet presAssocID="{292061E8-0EE2-48C2-BCA2-A20A4302E14B}" presName="tx1" presStyleLbl="revTx" presStyleIdx="0" presStyleCnt="4"/>
      <dgm:spPr/>
    </dgm:pt>
    <dgm:pt modelId="{C5A24FB7-888C-7A47-AA46-0AEA5D147039}" type="pres">
      <dgm:prSet presAssocID="{292061E8-0EE2-48C2-BCA2-A20A4302E14B}" presName="vert1" presStyleCnt="0"/>
      <dgm:spPr/>
    </dgm:pt>
    <dgm:pt modelId="{2776BC39-D8E9-A84B-A1F3-24CFC167BB09}" type="pres">
      <dgm:prSet presAssocID="{BF99EDDC-A02C-4C70-A7A6-F93D85CEF31F}" presName="thickLine" presStyleLbl="alignNode1" presStyleIdx="1" presStyleCnt="4"/>
      <dgm:spPr/>
    </dgm:pt>
    <dgm:pt modelId="{F8A04FCB-23CC-DC45-9433-EBBD2F34428D}" type="pres">
      <dgm:prSet presAssocID="{BF99EDDC-A02C-4C70-A7A6-F93D85CEF31F}" presName="horz1" presStyleCnt="0"/>
      <dgm:spPr/>
    </dgm:pt>
    <dgm:pt modelId="{E6D8C90D-3FCD-C846-A98F-84CBBCCD0553}" type="pres">
      <dgm:prSet presAssocID="{BF99EDDC-A02C-4C70-A7A6-F93D85CEF31F}" presName="tx1" presStyleLbl="revTx" presStyleIdx="1" presStyleCnt="4"/>
      <dgm:spPr/>
    </dgm:pt>
    <dgm:pt modelId="{1800AB31-D175-2048-858E-12F21DDA1A3D}" type="pres">
      <dgm:prSet presAssocID="{BF99EDDC-A02C-4C70-A7A6-F93D85CEF31F}" presName="vert1" presStyleCnt="0"/>
      <dgm:spPr/>
    </dgm:pt>
    <dgm:pt modelId="{93070845-39D5-E44B-B423-DA7FC4343B45}" type="pres">
      <dgm:prSet presAssocID="{8FA481C6-043C-4B5A-94A9-01BAF9EFE8AF}" presName="thickLine" presStyleLbl="alignNode1" presStyleIdx="2" presStyleCnt="4"/>
      <dgm:spPr/>
    </dgm:pt>
    <dgm:pt modelId="{05C1BFEE-1586-3F4D-B7B4-AFA5642ED594}" type="pres">
      <dgm:prSet presAssocID="{8FA481C6-043C-4B5A-94A9-01BAF9EFE8AF}" presName="horz1" presStyleCnt="0"/>
      <dgm:spPr/>
    </dgm:pt>
    <dgm:pt modelId="{30C084AE-5FE9-604D-BABA-BD9B22624251}" type="pres">
      <dgm:prSet presAssocID="{8FA481C6-043C-4B5A-94A9-01BAF9EFE8AF}" presName="tx1" presStyleLbl="revTx" presStyleIdx="2" presStyleCnt="4"/>
      <dgm:spPr/>
    </dgm:pt>
    <dgm:pt modelId="{46B0EB59-CF71-574A-9480-93E687540DCB}" type="pres">
      <dgm:prSet presAssocID="{8FA481C6-043C-4B5A-94A9-01BAF9EFE8AF}" presName="vert1" presStyleCnt="0"/>
      <dgm:spPr/>
    </dgm:pt>
    <dgm:pt modelId="{E4153C30-83DB-0840-B0A8-390B7BB30A0C}" type="pres">
      <dgm:prSet presAssocID="{F7D09428-958C-4627-83BB-5920A4E84D52}" presName="thickLine" presStyleLbl="alignNode1" presStyleIdx="3" presStyleCnt="4"/>
      <dgm:spPr/>
    </dgm:pt>
    <dgm:pt modelId="{0F5DD59D-7C61-E349-9CAA-EFA4B3E8C3B1}" type="pres">
      <dgm:prSet presAssocID="{F7D09428-958C-4627-83BB-5920A4E84D52}" presName="horz1" presStyleCnt="0"/>
      <dgm:spPr/>
    </dgm:pt>
    <dgm:pt modelId="{1303978C-130D-174A-A6C6-F73E86D9CFBB}" type="pres">
      <dgm:prSet presAssocID="{F7D09428-958C-4627-83BB-5920A4E84D52}" presName="tx1" presStyleLbl="revTx" presStyleIdx="3" presStyleCnt="4"/>
      <dgm:spPr/>
    </dgm:pt>
    <dgm:pt modelId="{DD7CE80E-FE83-DC4D-8CA2-4ED25037626F}" type="pres">
      <dgm:prSet presAssocID="{F7D09428-958C-4627-83BB-5920A4E84D52}" presName="vert1" presStyleCnt="0"/>
      <dgm:spPr/>
    </dgm:pt>
  </dgm:ptLst>
  <dgm:cxnLst>
    <dgm:cxn modelId="{29B32526-5BDA-4325-9ED4-3F1F6F4933A8}" srcId="{33D09EC0-FF5A-40B7-8285-FE6256308717}" destId="{292061E8-0EE2-48C2-BCA2-A20A4302E14B}" srcOrd="0" destOrd="0" parTransId="{8FEC3F0E-F8DB-4D93-97A4-2A0A19D7F10E}" sibTransId="{000DFD6E-D96D-47B4-8CB2-FA2B73A4747E}"/>
    <dgm:cxn modelId="{017C432F-9C63-504D-8594-91771122E1E7}" type="presOf" srcId="{8FA481C6-043C-4B5A-94A9-01BAF9EFE8AF}" destId="{30C084AE-5FE9-604D-BABA-BD9B22624251}" srcOrd="0" destOrd="0" presId="urn:microsoft.com/office/officeart/2008/layout/LinedList"/>
    <dgm:cxn modelId="{1BD97C3B-0C58-1D4D-B78E-AE7725527D9D}" type="presOf" srcId="{33D09EC0-FF5A-40B7-8285-FE6256308717}" destId="{EA7798D0-5A92-E347-8844-DDAA06E38DA2}" srcOrd="0" destOrd="0" presId="urn:microsoft.com/office/officeart/2008/layout/LinedList"/>
    <dgm:cxn modelId="{52AE8E41-F054-3F46-B831-BE58508352EE}" type="presOf" srcId="{F7D09428-958C-4627-83BB-5920A4E84D52}" destId="{1303978C-130D-174A-A6C6-F73E86D9CFBB}" srcOrd="0" destOrd="0" presId="urn:microsoft.com/office/officeart/2008/layout/LinedList"/>
    <dgm:cxn modelId="{F7FA6B7E-1B04-304E-968B-0D38C2C5C8CE}" type="presOf" srcId="{292061E8-0EE2-48C2-BCA2-A20A4302E14B}" destId="{F646B2F4-F2AC-5542-BFE9-EF2A145CB7D0}" srcOrd="0" destOrd="0" presId="urn:microsoft.com/office/officeart/2008/layout/LinedList"/>
    <dgm:cxn modelId="{3DE7C0A6-C882-4674-86ED-7565671BED85}" srcId="{33D09EC0-FF5A-40B7-8285-FE6256308717}" destId="{8FA481C6-043C-4B5A-94A9-01BAF9EFE8AF}" srcOrd="2" destOrd="0" parTransId="{D40D0A51-975E-4D49-A6B5-4AFE05A59576}" sibTransId="{F744F59E-BD2C-4CB4-82C2-546B4DCC18D2}"/>
    <dgm:cxn modelId="{32EC04DB-F6CD-9A42-B3AD-BCAF6ABE3AA4}" type="presOf" srcId="{BF99EDDC-A02C-4C70-A7A6-F93D85CEF31F}" destId="{E6D8C90D-3FCD-C846-A98F-84CBBCCD0553}" srcOrd="0" destOrd="0" presId="urn:microsoft.com/office/officeart/2008/layout/LinedList"/>
    <dgm:cxn modelId="{07022FE3-7E4A-4148-9EA5-A8E8475DD6CC}" srcId="{33D09EC0-FF5A-40B7-8285-FE6256308717}" destId="{F7D09428-958C-4627-83BB-5920A4E84D52}" srcOrd="3" destOrd="0" parTransId="{387B56F9-0E05-4F76-ACFF-0C81EB0B5A89}" sibTransId="{9144D41F-4E8F-4072-959C-01A2E3D945D9}"/>
    <dgm:cxn modelId="{2D8DCAF6-AD9A-422D-8CA5-FDB2B45344C3}" srcId="{33D09EC0-FF5A-40B7-8285-FE6256308717}" destId="{BF99EDDC-A02C-4C70-A7A6-F93D85CEF31F}" srcOrd="1" destOrd="0" parTransId="{8BD081BE-5060-4E8B-ABF4-414CBBEFD721}" sibTransId="{B255E6A9-145C-4FFA-8F78-9CE91A8911C1}"/>
    <dgm:cxn modelId="{2BC11952-CD02-124E-8F8E-B3AD9A03DAD2}" type="presParOf" srcId="{EA7798D0-5A92-E347-8844-DDAA06E38DA2}" destId="{1384FB3C-75AF-2244-AC64-1090B4049010}" srcOrd="0" destOrd="0" presId="urn:microsoft.com/office/officeart/2008/layout/LinedList"/>
    <dgm:cxn modelId="{F93DC028-9841-C245-945F-EDDBE82507E7}" type="presParOf" srcId="{EA7798D0-5A92-E347-8844-DDAA06E38DA2}" destId="{306DA5AB-D730-D947-B57C-1754B4A4C753}" srcOrd="1" destOrd="0" presId="urn:microsoft.com/office/officeart/2008/layout/LinedList"/>
    <dgm:cxn modelId="{93CDDC4A-0171-9F4B-9CB6-8BA57A3EDD68}" type="presParOf" srcId="{306DA5AB-D730-D947-B57C-1754B4A4C753}" destId="{F646B2F4-F2AC-5542-BFE9-EF2A145CB7D0}" srcOrd="0" destOrd="0" presId="urn:microsoft.com/office/officeart/2008/layout/LinedList"/>
    <dgm:cxn modelId="{3743B5F7-21F2-A84E-B8DB-32AD7DD54AB4}" type="presParOf" srcId="{306DA5AB-D730-D947-B57C-1754B4A4C753}" destId="{C5A24FB7-888C-7A47-AA46-0AEA5D147039}" srcOrd="1" destOrd="0" presId="urn:microsoft.com/office/officeart/2008/layout/LinedList"/>
    <dgm:cxn modelId="{3B40DD62-3777-9F45-83E6-0A5E032EB2B5}" type="presParOf" srcId="{EA7798D0-5A92-E347-8844-DDAA06E38DA2}" destId="{2776BC39-D8E9-A84B-A1F3-24CFC167BB09}" srcOrd="2" destOrd="0" presId="urn:microsoft.com/office/officeart/2008/layout/LinedList"/>
    <dgm:cxn modelId="{393D58C9-D7F8-804F-93DB-FE9FF7C19DCA}" type="presParOf" srcId="{EA7798D0-5A92-E347-8844-DDAA06E38DA2}" destId="{F8A04FCB-23CC-DC45-9433-EBBD2F34428D}" srcOrd="3" destOrd="0" presId="urn:microsoft.com/office/officeart/2008/layout/LinedList"/>
    <dgm:cxn modelId="{4A2A0C67-F51A-DA41-84E3-AE5B6A240791}" type="presParOf" srcId="{F8A04FCB-23CC-DC45-9433-EBBD2F34428D}" destId="{E6D8C90D-3FCD-C846-A98F-84CBBCCD0553}" srcOrd="0" destOrd="0" presId="urn:microsoft.com/office/officeart/2008/layout/LinedList"/>
    <dgm:cxn modelId="{8A09F6E3-4827-EE45-A354-8B0024F5ADEB}" type="presParOf" srcId="{F8A04FCB-23CC-DC45-9433-EBBD2F34428D}" destId="{1800AB31-D175-2048-858E-12F21DDA1A3D}" srcOrd="1" destOrd="0" presId="urn:microsoft.com/office/officeart/2008/layout/LinedList"/>
    <dgm:cxn modelId="{408F6376-AE78-7D45-B33C-FD22C339E6C4}" type="presParOf" srcId="{EA7798D0-5A92-E347-8844-DDAA06E38DA2}" destId="{93070845-39D5-E44B-B423-DA7FC4343B45}" srcOrd="4" destOrd="0" presId="urn:microsoft.com/office/officeart/2008/layout/LinedList"/>
    <dgm:cxn modelId="{888BDBEE-6D9D-5B4A-883F-E29B80774DC0}" type="presParOf" srcId="{EA7798D0-5A92-E347-8844-DDAA06E38DA2}" destId="{05C1BFEE-1586-3F4D-B7B4-AFA5642ED594}" srcOrd="5" destOrd="0" presId="urn:microsoft.com/office/officeart/2008/layout/LinedList"/>
    <dgm:cxn modelId="{3D0B95FD-9D68-3040-8C37-E1003C63CE8A}" type="presParOf" srcId="{05C1BFEE-1586-3F4D-B7B4-AFA5642ED594}" destId="{30C084AE-5FE9-604D-BABA-BD9B22624251}" srcOrd="0" destOrd="0" presId="urn:microsoft.com/office/officeart/2008/layout/LinedList"/>
    <dgm:cxn modelId="{E9675825-7C4F-C346-9754-288428D85325}" type="presParOf" srcId="{05C1BFEE-1586-3F4D-B7B4-AFA5642ED594}" destId="{46B0EB59-CF71-574A-9480-93E687540DCB}" srcOrd="1" destOrd="0" presId="urn:microsoft.com/office/officeart/2008/layout/LinedList"/>
    <dgm:cxn modelId="{D38449AB-4B2D-6B48-93BE-0A83511FA933}" type="presParOf" srcId="{EA7798D0-5A92-E347-8844-DDAA06E38DA2}" destId="{E4153C30-83DB-0840-B0A8-390B7BB30A0C}" srcOrd="6" destOrd="0" presId="urn:microsoft.com/office/officeart/2008/layout/LinedList"/>
    <dgm:cxn modelId="{349D5522-778A-7144-8454-5CC1E8D33782}" type="presParOf" srcId="{EA7798D0-5A92-E347-8844-DDAA06E38DA2}" destId="{0F5DD59D-7C61-E349-9CAA-EFA4B3E8C3B1}" srcOrd="7" destOrd="0" presId="urn:microsoft.com/office/officeart/2008/layout/LinedList"/>
    <dgm:cxn modelId="{F5119F4C-E90B-9040-9046-AF8F435845EE}" type="presParOf" srcId="{0F5DD59D-7C61-E349-9CAA-EFA4B3E8C3B1}" destId="{1303978C-130D-174A-A6C6-F73E86D9CFBB}" srcOrd="0" destOrd="0" presId="urn:microsoft.com/office/officeart/2008/layout/LinedList"/>
    <dgm:cxn modelId="{BC8B134F-D594-3A4D-BFBA-5261CD4633EE}" type="presParOf" srcId="{0F5DD59D-7C61-E349-9CAA-EFA4B3E8C3B1}" destId="{DD7CE80E-FE83-DC4D-8CA2-4ED2503762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93E58-4FDB-4323-BB6D-AD61128A6BB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FB5566-1204-435B-8066-B91B9A35A631}">
      <dgm:prSet/>
      <dgm:spPr/>
      <dgm:t>
        <a:bodyPr/>
        <a:lstStyle/>
        <a:p>
          <a:r>
            <a:rPr lang="it-IT">
              <a:latin typeface="TITILLIUMTEXT25L-400WT"/>
            </a:rPr>
            <a:t>È il punto di contatto tra la Giunta e le strutture INFN e le attività di Terza Missione rivolte alla </a:t>
          </a:r>
          <a:r>
            <a:rPr lang="it-IT">
              <a:solidFill>
                <a:srgbClr val="FF0000"/>
              </a:solidFill>
              <a:latin typeface="TITILLIUMTEXT25L-400WT"/>
            </a:rPr>
            <a:t>divulgazione scientifica</a:t>
          </a:r>
          <a:endParaRPr lang="en-US">
            <a:latin typeface="TITILLIUMTEXT25L-400WT"/>
          </a:endParaRPr>
        </a:p>
      </dgm:t>
    </dgm:pt>
    <dgm:pt modelId="{B3E0C611-275E-4181-A9F7-707454D607C4}" type="parTrans" cxnId="{83EF7B56-45CA-4206-8C5B-A9D5E7F8A2AC}">
      <dgm:prSet/>
      <dgm:spPr/>
      <dgm:t>
        <a:bodyPr/>
        <a:lstStyle/>
        <a:p>
          <a:endParaRPr lang="en-US"/>
        </a:p>
      </dgm:t>
    </dgm:pt>
    <dgm:pt modelId="{30DE1D43-B325-4CC7-A2B1-B83DDF6FC23B}" type="sibTrans" cxnId="{83EF7B56-45CA-4206-8C5B-A9D5E7F8A2AC}">
      <dgm:prSet/>
      <dgm:spPr/>
      <dgm:t>
        <a:bodyPr/>
        <a:lstStyle/>
        <a:p>
          <a:endParaRPr lang="en-US"/>
        </a:p>
      </dgm:t>
    </dgm:pt>
    <dgm:pt modelId="{82D58AB4-0433-46AC-A06E-963002CB3542}">
      <dgm:prSet/>
      <dgm:spPr/>
      <dgm:t>
        <a:bodyPr/>
        <a:lstStyle/>
        <a:p>
          <a:r>
            <a:rPr lang="it-IT">
              <a:latin typeface="TITILLIUMTEXT25L-400WT" panose="02000000000000000000" pitchFamily="2" charset="77"/>
            </a:rPr>
            <a:t>Gli </a:t>
          </a:r>
          <a:r>
            <a:rPr lang="it-IT">
              <a:solidFill>
                <a:srgbClr val="FF0000"/>
              </a:solidFill>
              <a:latin typeface="TITILLIUMTEXT25L-400WT" panose="02000000000000000000" pitchFamily="2" charset="77"/>
            </a:rPr>
            <a:t>stakeholder</a:t>
          </a:r>
          <a:r>
            <a:rPr lang="it-IT">
              <a:latin typeface="TITILLIUMTEXT25L-400WT" panose="02000000000000000000" pitchFamily="2" charset="77"/>
            </a:rPr>
            <a:t> sono le scuole (insegnanti, studenti e studentesse) ed il pubblico dei festival/fiere/eventi</a:t>
          </a:r>
          <a:endParaRPr lang="en-US">
            <a:latin typeface="TITILLIUMTEXT25L-400WT" panose="02000000000000000000" pitchFamily="2" charset="77"/>
          </a:endParaRPr>
        </a:p>
      </dgm:t>
    </dgm:pt>
    <dgm:pt modelId="{CAAF547F-1F49-49E3-80DD-C50439306E6B}" type="parTrans" cxnId="{4E162F0C-BC90-4306-8ECC-15F3AD94129B}">
      <dgm:prSet/>
      <dgm:spPr/>
      <dgm:t>
        <a:bodyPr/>
        <a:lstStyle/>
        <a:p>
          <a:endParaRPr lang="en-US"/>
        </a:p>
      </dgm:t>
    </dgm:pt>
    <dgm:pt modelId="{672772D2-0132-4DEE-B16A-FFBCE735B453}" type="sibTrans" cxnId="{4E162F0C-BC90-4306-8ECC-15F3AD94129B}">
      <dgm:prSet/>
      <dgm:spPr/>
      <dgm:t>
        <a:bodyPr/>
        <a:lstStyle/>
        <a:p>
          <a:endParaRPr lang="en-US"/>
        </a:p>
      </dgm:t>
    </dgm:pt>
    <dgm:pt modelId="{A600929F-61EC-4D2A-94AD-F1011B1885F3}">
      <dgm:prSet/>
      <dgm:spPr/>
      <dgm:t>
        <a:bodyPr/>
        <a:lstStyle/>
        <a:p>
          <a:r>
            <a:rPr lang="it-IT">
              <a:latin typeface="TITILLIUMTEXT25L-400WT" panose="02000000000000000000" pitchFamily="2" charset="77"/>
            </a:rPr>
            <a:t>Finanzia, coordina e monitora i </a:t>
          </a:r>
          <a:r>
            <a:rPr lang="it-IT">
              <a:solidFill>
                <a:srgbClr val="FF0000"/>
              </a:solidFill>
              <a:latin typeface="TITILLIUMTEXT25L-400WT" panose="02000000000000000000" pitchFamily="2" charset="77"/>
            </a:rPr>
            <a:t>progetti nazionali </a:t>
          </a:r>
          <a:r>
            <a:rPr lang="it-IT" i="1">
              <a:solidFill>
                <a:srgbClr val="FF0000"/>
              </a:solidFill>
              <a:latin typeface="TITILLIUMTEXT25L-400WT" panose="02000000000000000000" pitchFamily="2" charset="77"/>
            </a:rPr>
            <a:t>bottom-up</a:t>
          </a:r>
          <a:r>
            <a:rPr lang="it-IT" i="1">
              <a:latin typeface="TITILLIUMTEXT25L-400WT" panose="02000000000000000000" pitchFamily="2" charset="77"/>
            </a:rPr>
            <a:t>,</a:t>
          </a:r>
          <a:r>
            <a:rPr lang="it-IT">
              <a:latin typeface="TITILLIUMTEXT25L-400WT" panose="02000000000000000000" pitchFamily="2" charset="77"/>
            </a:rPr>
            <a:t> promossi dai ricercatori e tecnologi</a:t>
          </a:r>
          <a:endParaRPr lang="en-US">
            <a:latin typeface="TITILLIUMTEXT25L-400WT" panose="02000000000000000000" pitchFamily="2" charset="77"/>
          </a:endParaRPr>
        </a:p>
      </dgm:t>
    </dgm:pt>
    <dgm:pt modelId="{44C9A010-0987-4249-8A75-584F23416880}" type="parTrans" cxnId="{B4E67B68-DDB8-4C70-8F4B-406C5E2C3ECD}">
      <dgm:prSet/>
      <dgm:spPr/>
      <dgm:t>
        <a:bodyPr/>
        <a:lstStyle/>
        <a:p>
          <a:endParaRPr lang="en-US"/>
        </a:p>
      </dgm:t>
    </dgm:pt>
    <dgm:pt modelId="{413F1F93-4A2A-4E56-BE61-767AFDE6D452}" type="sibTrans" cxnId="{B4E67B68-DDB8-4C70-8F4B-406C5E2C3ECD}">
      <dgm:prSet/>
      <dgm:spPr/>
      <dgm:t>
        <a:bodyPr/>
        <a:lstStyle/>
        <a:p>
          <a:endParaRPr lang="en-US"/>
        </a:p>
      </dgm:t>
    </dgm:pt>
    <dgm:pt modelId="{DC3C41BD-4040-894A-AF8D-CAC99AA45DE5}" type="pres">
      <dgm:prSet presAssocID="{2FF93E58-4FDB-4323-BB6D-AD61128A6B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C54654-AC14-6946-9D35-30D875961BFC}" type="pres">
      <dgm:prSet presAssocID="{AFFB5566-1204-435B-8066-B91B9A35A631}" presName="hierRoot1" presStyleCnt="0"/>
      <dgm:spPr/>
    </dgm:pt>
    <dgm:pt modelId="{F2FB3339-6370-F44A-B973-16206D9E0486}" type="pres">
      <dgm:prSet presAssocID="{AFFB5566-1204-435B-8066-B91B9A35A631}" presName="composite" presStyleCnt="0"/>
      <dgm:spPr/>
    </dgm:pt>
    <dgm:pt modelId="{BC06CCD2-10BA-CB45-B563-DFFE1E68A27B}" type="pres">
      <dgm:prSet presAssocID="{AFFB5566-1204-435B-8066-B91B9A35A631}" presName="background" presStyleLbl="node0" presStyleIdx="0" presStyleCnt="3"/>
      <dgm:spPr/>
    </dgm:pt>
    <dgm:pt modelId="{59E24788-7F98-534D-9A4F-C6F83C7CBE32}" type="pres">
      <dgm:prSet presAssocID="{AFFB5566-1204-435B-8066-B91B9A35A631}" presName="text" presStyleLbl="fgAcc0" presStyleIdx="0" presStyleCnt="3">
        <dgm:presLayoutVars>
          <dgm:chPref val="3"/>
        </dgm:presLayoutVars>
      </dgm:prSet>
      <dgm:spPr/>
    </dgm:pt>
    <dgm:pt modelId="{4B010031-5FC2-4441-9EAA-C8AFFF5AFECB}" type="pres">
      <dgm:prSet presAssocID="{AFFB5566-1204-435B-8066-B91B9A35A631}" presName="hierChild2" presStyleCnt="0"/>
      <dgm:spPr/>
    </dgm:pt>
    <dgm:pt modelId="{98DA01C2-7F2B-3E47-A9FB-824744C8B5F0}" type="pres">
      <dgm:prSet presAssocID="{82D58AB4-0433-46AC-A06E-963002CB3542}" presName="hierRoot1" presStyleCnt="0"/>
      <dgm:spPr/>
    </dgm:pt>
    <dgm:pt modelId="{FDA97467-C365-494F-A1A7-E1A3A5F6BAD6}" type="pres">
      <dgm:prSet presAssocID="{82D58AB4-0433-46AC-A06E-963002CB3542}" presName="composite" presStyleCnt="0"/>
      <dgm:spPr/>
    </dgm:pt>
    <dgm:pt modelId="{61201348-682D-9843-9A02-A8903D20D9AD}" type="pres">
      <dgm:prSet presAssocID="{82D58AB4-0433-46AC-A06E-963002CB3542}" presName="background" presStyleLbl="node0" presStyleIdx="1" presStyleCnt="3"/>
      <dgm:spPr/>
    </dgm:pt>
    <dgm:pt modelId="{913844DC-56EB-0847-92A7-8205D0B55B27}" type="pres">
      <dgm:prSet presAssocID="{82D58AB4-0433-46AC-A06E-963002CB3542}" presName="text" presStyleLbl="fgAcc0" presStyleIdx="1" presStyleCnt="3">
        <dgm:presLayoutVars>
          <dgm:chPref val="3"/>
        </dgm:presLayoutVars>
      </dgm:prSet>
      <dgm:spPr/>
    </dgm:pt>
    <dgm:pt modelId="{BDC7FE6E-9994-9348-B50A-7189D227080E}" type="pres">
      <dgm:prSet presAssocID="{82D58AB4-0433-46AC-A06E-963002CB3542}" presName="hierChild2" presStyleCnt="0"/>
      <dgm:spPr/>
    </dgm:pt>
    <dgm:pt modelId="{43E31368-2496-7045-854A-7B6D4073DBF8}" type="pres">
      <dgm:prSet presAssocID="{A600929F-61EC-4D2A-94AD-F1011B1885F3}" presName="hierRoot1" presStyleCnt="0"/>
      <dgm:spPr/>
    </dgm:pt>
    <dgm:pt modelId="{730E7AA5-1062-1149-A3F5-ECB2BE1485C2}" type="pres">
      <dgm:prSet presAssocID="{A600929F-61EC-4D2A-94AD-F1011B1885F3}" presName="composite" presStyleCnt="0"/>
      <dgm:spPr/>
    </dgm:pt>
    <dgm:pt modelId="{04AE7961-4DA7-2D4E-997C-53242DD4FA68}" type="pres">
      <dgm:prSet presAssocID="{A600929F-61EC-4D2A-94AD-F1011B1885F3}" presName="background" presStyleLbl="node0" presStyleIdx="2" presStyleCnt="3"/>
      <dgm:spPr/>
    </dgm:pt>
    <dgm:pt modelId="{576CF4C8-B319-F642-89B8-F0198EE0840E}" type="pres">
      <dgm:prSet presAssocID="{A600929F-61EC-4D2A-94AD-F1011B1885F3}" presName="text" presStyleLbl="fgAcc0" presStyleIdx="2" presStyleCnt="3">
        <dgm:presLayoutVars>
          <dgm:chPref val="3"/>
        </dgm:presLayoutVars>
      </dgm:prSet>
      <dgm:spPr/>
    </dgm:pt>
    <dgm:pt modelId="{65164050-5BB2-6B4D-827A-0149C24422DD}" type="pres">
      <dgm:prSet presAssocID="{A600929F-61EC-4D2A-94AD-F1011B1885F3}" presName="hierChild2" presStyleCnt="0"/>
      <dgm:spPr/>
    </dgm:pt>
  </dgm:ptLst>
  <dgm:cxnLst>
    <dgm:cxn modelId="{4E162F0C-BC90-4306-8ECC-15F3AD94129B}" srcId="{2FF93E58-4FDB-4323-BB6D-AD61128A6BB9}" destId="{82D58AB4-0433-46AC-A06E-963002CB3542}" srcOrd="1" destOrd="0" parTransId="{CAAF547F-1F49-49E3-80DD-C50439306E6B}" sibTransId="{672772D2-0132-4DEE-B16A-FFBCE735B453}"/>
    <dgm:cxn modelId="{28B22C11-9DA7-6C43-89D1-D0AFD8922D4B}" type="presOf" srcId="{82D58AB4-0433-46AC-A06E-963002CB3542}" destId="{913844DC-56EB-0847-92A7-8205D0B55B27}" srcOrd="0" destOrd="0" presId="urn:microsoft.com/office/officeart/2005/8/layout/hierarchy1"/>
    <dgm:cxn modelId="{83EF7B56-45CA-4206-8C5B-A9D5E7F8A2AC}" srcId="{2FF93E58-4FDB-4323-BB6D-AD61128A6BB9}" destId="{AFFB5566-1204-435B-8066-B91B9A35A631}" srcOrd="0" destOrd="0" parTransId="{B3E0C611-275E-4181-A9F7-707454D607C4}" sibTransId="{30DE1D43-B325-4CC7-A2B1-B83DDF6FC23B}"/>
    <dgm:cxn modelId="{B4E67B68-DDB8-4C70-8F4B-406C5E2C3ECD}" srcId="{2FF93E58-4FDB-4323-BB6D-AD61128A6BB9}" destId="{A600929F-61EC-4D2A-94AD-F1011B1885F3}" srcOrd="2" destOrd="0" parTransId="{44C9A010-0987-4249-8A75-584F23416880}" sibTransId="{413F1F93-4A2A-4E56-BE61-767AFDE6D452}"/>
    <dgm:cxn modelId="{F95C218F-D37B-134D-9340-F15C121CA032}" type="presOf" srcId="{A600929F-61EC-4D2A-94AD-F1011B1885F3}" destId="{576CF4C8-B319-F642-89B8-F0198EE0840E}" srcOrd="0" destOrd="0" presId="urn:microsoft.com/office/officeart/2005/8/layout/hierarchy1"/>
    <dgm:cxn modelId="{C139DEA7-841C-9A4F-AD4A-ADC1CDD441BD}" type="presOf" srcId="{AFFB5566-1204-435B-8066-B91B9A35A631}" destId="{59E24788-7F98-534D-9A4F-C6F83C7CBE32}" srcOrd="0" destOrd="0" presId="urn:microsoft.com/office/officeart/2005/8/layout/hierarchy1"/>
    <dgm:cxn modelId="{14244BD6-F46D-4A4C-BEC1-C90DBB0F66ED}" type="presOf" srcId="{2FF93E58-4FDB-4323-BB6D-AD61128A6BB9}" destId="{DC3C41BD-4040-894A-AF8D-CAC99AA45DE5}" srcOrd="0" destOrd="0" presId="urn:microsoft.com/office/officeart/2005/8/layout/hierarchy1"/>
    <dgm:cxn modelId="{62EAFB32-C08F-3249-9587-C9E7D39794A8}" type="presParOf" srcId="{DC3C41BD-4040-894A-AF8D-CAC99AA45DE5}" destId="{11C54654-AC14-6946-9D35-30D875961BFC}" srcOrd="0" destOrd="0" presId="urn:microsoft.com/office/officeart/2005/8/layout/hierarchy1"/>
    <dgm:cxn modelId="{9A853E92-1562-434D-AEDB-36C392241400}" type="presParOf" srcId="{11C54654-AC14-6946-9D35-30D875961BFC}" destId="{F2FB3339-6370-F44A-B973-16206D9E0486}" srcOrd="0" destOrd="0" presId="urn:microsoft.com/office/officeart/2005/8/layout/hierarchy1"/>
    <dgm:cxn modelId="{F594E84D-06CF-AE4C-8930-926D4C0F58E3}" type="presParOf" srcId="{F2FB3339-6370-F44A-B973-16206D9E0486}" destId="{BC06CCD2-10BA-CB45-B563-DFFE1E68A27B}" srcOrd="0" destOrd="0" presId="urn:microsoft.com/office/officeart/2005/8/layout/hierarchy1"/>
    <dgm:cxn modelId="{A42DCA93-D236-1E41-8B9A-7451FA821AEA}" type="presParOf" srcId="{F2FB3339-6370-F44A-B973-16206D9E0486}" destId="{59E24788-7F98-534D-9A4F-C6F83C7CBE32}" srcOrd="1" destOrd="0" presId="urn:microsoft.com/office/officeart/2005/8/layout/hierarchy1"/>
    <dgm:cxn modelId="{CBAC9AFF-772C-774E-8ECE-346F5021EBBF}" type="presParOf" srcId="{11C54654-AC14-6946-9D35-30D875961BFC}" destId="{4B010031-5FC2-4441-9EAA-C8AFFF5AFECB}" srcOrd="1" destOrd="0" presId="urn:microsoft.com/office/officeart/2005/8/layout/hierarchy1"/>
    <dgm:cxn modelId="{722E7B3D-2816-E047-A138-753C86C96FFA}" type="presParOf" srcId="{DC3C41BD-4040-894A-AF8D-CAC99AA45DE5}" destId="{98DA01C2-7F2B-3E47-A9FB-824744C8B5F0}" srcOrd="1" destOrd="0" presId="urn:microsoft.com/office/officeart/2005/8/layout/hierarchy1"/>
    <dgm:cxn modelId="{36331ED7-4E9E-E446-B0BC-54C22DBFB4B3}" type="presParOf" srcId="{98DA01C2-7F2B-3E47-A9FB-824744C8B5F0}" destId="{FDA97467-C365-494F-A1A7-E1A3A5F6BAD6}" srcOrd="0" destOrd="0" presId="urn:microsoft.com/office/officeart/2005/8/layout/hierarchy1"/>
    <dgm:cxn modelId="{BF213B7E-A327-BA4B-A2CF-F56277C6482C}" type="presParOf" srcId="{FDA97467-C365-494F-A1A7-E1A3A5F6BAD6}" destId="{61201348-682D-9843-9A02-A8903D20D9AD}" srcOrd="0" destOrd="0" presId="urn:microsoft.com/office/officeart/2005/8/layout/hierarchy1"/>
    <dgm:cxn modelId="{20264D99-E2E3-ED48-A65A-4EAC35C6792B}" type="presParOf" srcId="{FDA97467-C365-494F-A1A7-E1A3A5F6BAD6}" destId="{913844DC-56EB-0847-92A7-8205D0B55B27}" srcOrd="1" destOrd="0" presId="urn:microsoft.com/office/officeart/2005/8/layout/hierarchy1"/>
    <dgm:cxn modelId="{EFC53BF2-EAC0-0B44-A52F-6EEA8C77ABFC}" type="presParOf" srcId="{98DA01C2-7F2B-3E47-A9FB-824744C8B5F0}" destId="{BDC7FE6E-9994-9348-B50A-7189D227080E}" srcOrd="1" destOrd="0" presId="urn:microsoft.com/office/officeart/2005/8/layout/hierarchy1"/>
    <dgm:cxn modelId="{63D0E47A-FCE0-E340-B18E-44B06320E34D}" type="presParOf" srcId="{DC3C41BD-4040-894A-AF8D-CAC99AA45DE5}" destId="{43E31368-2496-7045-854A-7B6D4073DBF8}" srcOrd="2" destOrd="0" presId="urn:microsoft.com/office/officeart/2005/8/layout/hierarchy1"/>
    <dgm:cxn modelId="{FBF122E3-E280-ED4F-A02F-2CE3114AA506}" type="presParOf" srcId="{43E31368-2496-7045-854A-7B6D4073DBF8}" destId="{730E7AA5-1062-1149-A3F5-ECB2BE1485C2}" srcOrd="0" destOrd="0" presId="urn:microsoft.com/office/officeart/2005/8/layout/hierarchy1"/>
    <dgm:cxn modelId="{D851D9AD-397E-1442-8BA7-2246E9D18C85}" type="presParOf" srcId="{730E7AA5-1062-1149-A3F5-ECB2BE1485C2}" destId="{04AE7961-4DA7-2D4E-997C-53242DD4FA68}" srcOrd="0" destOrd="0" presId="urn:microsoft.com/office/officeart/2005/8/layout/hierarchy1"/>
    <dgm:cxn modelId="{2FCF491C-D21F-5647-8541-022F34DDA4EA}" type="presParOf" srcId="{730E7AA5-1062-1149-A3F5-ECB2BE1485C2}" destId="{576CF4C8-B319-F642-89B8-F0198EE0840E}" srcOrd="1" destOrd="0" presId="urn:microsoft.com/office/officeart/2005/8/layout/hierarchy1"/>
    <dgm:cxn modelId="{DDBCCAF8-726C-8946-A48E-7576333A3572}" type="presParOf" srcId="{43E31368-2496-7045-854A-7B6D4073DBF8}" destId="{65164050-5BB2-6B4D-827A-0149C24422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50F334-3C9A-4766-9C03-AF9B7072BBD7}" type="doc">
      <dgm:prSet loTypeId="urn:microsoft.com/office/officeart/2005/8/layout/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DE65FC1-2453-4DC6-96C7-61CEDFC508E2}">
      <dgm:prSet custT="1"/>
      <dgm:spPr>
        <a:solidFill>
          <a:srgbClr val="4062C0"/>
        </a:solidFill>
        <a:ln>
          <a:noFill/>
        </a:ln>
      </dgm:spPr>
      <dgm:t>
        <a:bodyPr/>
        <a:lstStyle/>
        <a:p>
          <a:r>
            <a:rPr lang="it-IT" sz="2000" dirty="0">
              <a:latin typeface="Titillium Web" panose="00000500000000000000" pitchFamily="2" charset="0"/>
              <a:cs typeface="Euphemia UCAS" panose="020B0503040102020104" pitchFamily="34" charset="-79"/>
            </a:rPr>
            <a:t>Si occupa di tutti i progetti e le attività </a:t>
          </a:r>
          <a:r>
            <a:rPr lang="it-IT" sz="2000" b="1" dirty="0">
              <a:solidFill>
                <a:srgbClr val="FFC000"/>
              </a:solidFill>
              <a:latin typeface="Titillium Web" panose="00000500000000000000" pitchFamily="2" charset="0"/>
              <a:cs typeface="Euphemia UCAS" panose="020B0503040102020104" pitchFamily="34" charset="-79"/>
            </a:rPr>
            <a:t>nazionali</a:t>
          </a:r>
          <a:endParaRPr lang="en-US" sz="2000" b="1" dirty="0">
            <a:solidFill>
              <a:srgbClr val="FFC000"/>
            </a:solidFill>
            <a:latin typeface="Titillium Web" panose="00000500000000000000" pitchFamily="2" charset="0"/>
            <a:cs typeface="Euphemia UCAS" panose="020B0503040102020104" pitchFamily="34" charset="-79"/>
          </a:endParaRPr>
        </a:p>
      </dgm:t>
    </dgm:pt>
    <dgm:pt modelId="{E44C0A27-0433-4C6B-B79A-729FDD152571}" type="parTrans" cxnId="{BF2FBF8B-7001-4FBF-81F7-5E1956EA57CD}">
      <dgm:prSet/>
      <dgm:spPr/>
      <dgm:t>
        <a:bodyPr/>
        <a:lstStyle/>
        <a:p>
          <a:endParaRPr lang="en-US"/>
        </a:p>
      </dgm:t>
    </dgm:pt>
    <dgm:pt modelId="{FB4BCC30-328F-4523-87AA-1411E852A4B9}" type="sibTrans" cxnId="{BF2FBF8B-7001-4FBF-81F7-5E1956EA57CD}">
      <dgm:prSet/>
      <dgm:spPr/>
      <dgm:t>
        <a:bodyPr/>
        <a:lstStyle/>
        <a:p>
          <a:endParaRPr lang="en-US"/>
        </a:p>
      </dgm:t>
    </dgm:pt>
    <dgm:pt modelId="{1DFD2FE9-CA82-4A7C-90AF-720071FF03AC}">
      <dgm:prSet custT="1"/>
      <dgm:spPr>
        <a:solidFill>
          <a:srgbClr val="142541"/>
        </a:solidFill>
      </dgm:spPr>
      <dgm:t>
        <a:bodyPr/>
        <a:lstStyle/>
        <a:p>
          <a:r>
            <a:rPr lang="it-IT" sz="2000" dirty="0">
              <a:latin typeface="Titillium Web" panose="00000500000000000000" pitchFamily="2" charset="0"/>
              <a:cs typeface="Euphemia UCAS"/>
            </a:rPr>
            <a:t>È informato su tutte le attività locali (finanziate dalla strutture)</a:t>
          </a:r>
          <a:endParaRPr lang="en-US" sz="2000" dirty="0">
            <a:latin typeface="Titillium Web" panose="00000500000000000000" pitchFamily="2" charset="0"/>
            <a:cs typeface="Euphemia UCAS"/>
          </a:endParaRPr>
        </a:p>
      </dgm:t>
    </dgm:pt>
    <dgm:pt modelId="{3D17D2F7-7E1C-4774-93FD-DB0219C958A6}" type="parTrans" cxnId="{E48D5331-3E95-4656-B39F-47E7751F38ED}">
      <dgm:prSet/>
      <dgm:spPr/>
      <dgm:t>
        <a:bodyPr/>
        <a:lstStyle/>
        <a:p>
          <a:endParaRPr lang="en-US"/>
        </a:p>
      </dgm:t>
    </dgm:pt>
    <dgm:pt modelId="{9FCD6536-2162-4C8E-8767-B2D76B30DC66}" type="sibTrans" cxnId="{E48D5331-3E95-4656-B39F-47E7751F38ED}">
      <dgm:prSet/>
      <dgm:spPr/>
      <dgm:t>
        <a:bodyPr/>
        <a:lstStyle/>
        <a:p>
          <a:endParaRPr lang="en-US"/>
        </a:p>
      </dgm:t>
    </dgm:pt>
    <dgm:pt modelId="{9FDEB1E8-B8C4-4CC9-B725-0CF3638B429B}">
      <dgm:prSet custT="1"/>
      <dgm:spPr>
        <a:solidFill>
          <a:srgbClr val="244176"/>
        </a:solidFill>
      </dgm:spPr>
      <dgm:t>
        <a:bodyPr/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Euphemia UCAS" panose="020B0503040102020104" pitchFamily="34" charset="-79"/>
            </a:rPr>
            <a:t>Finanziamento</a:t>
          </a:r>
          <a:endParaRPr lang="en-US" sz="2000" kern="1200" dirty="0">
            <a:solidFill>
              <a:prstClr val="white"/>
            </a:solidFill>
            <a:latin typeface="Titillium Web" panose="00000500000000000000" pitchFamily="2" charset="0"/>
            <a:ea typeface="+mn-ea"/>
            <a:cs typeface="Euphemia UCAS" panose="020B0503040102020104" pitchFamily="34" charset="-79"/>
          </a:endParaRPr>
        </a:p>
      </dgm:t>
    </dgm:pt>
    <dgm:pt modelId="{CC1E032C-6909-4B4A-B29F-901FAB5F5696}" type="parTrans" cxnId="{B818A2CF-B7D5-4AF7-8386-C2AAED41CF94}">
      <dgm:prSet/>
      <dgm:spPr/>
      <dgm:t>
        <a:bodyPr/>
        <a:lstStyle/>
        <a:p>
          <a:endParaRPr lang="en-US"/>
        </a:p>
      </dgm:t>
    </dgm:pt>
    <dgm:pt modelId="{C5178633-F5A8-44D2-BD08-07DBBBF932AE}" type="sibTrans" cxnId="{B818A2CF-B7D5-4AF7-8386-C2AAED41CF94}">
      <dgm:prSet/>
      <dgm:spPr/>
      <dgm:t>
        <a:bodyPr/>
        <a:lstStyle/>
        <a:p>
          <a:endParaRPr lang="en-US"/>
        </a:p>
      </dgm:t>
    </dgm:pt>
    <dgm:pt modelId="{2705AD40-4C04-4278-AA77-4AF28C14C940}">
      <dgm:prSet custT="1"/>
      <dgm:spPr>
        <a:solidFill>
          <a:srgbClr val="244176"/>
        </a:solidFill>
      </dgm:spPr>
      <dgm:t>
        <a:bodyPr/>
        <a:lstStyle/>
        <a:p>
          <a:pPr>
            <a:lnSpc>
              <a:spcPct val="100000"/>
            </a:lnSpc>
          </a:pPr>
          <a:r>
            <a:rPr lang="it-IT" sz="2000" dirty="0">
              <a:solidFill>
                <a:schemeClr val="bg1"/>
              </a:solidFill>
              <a:latin typeface="Titillium Web" panose="00000500000000000000" pitchFamily="2" charset="0"/>
              <a:cs typeface="Euphemia UCAS" panose="020B0503040102020104" pitchFamily="34" charset="-79"/>
            </a:rPr>
            <a:t>Referaggio e monitoraggio</a:t>
          </a:r>
          <a:endParaRPr lang="en-US" sz="2000" dirty="0">
            <a:solidFill>
              <a:schemeClr val="bg1"/>
            </a:solidFill>
            <a:latin typeface="Titillium Web" panose="00000500000000000000" pitchFamily="2" charset="0"/>
            <a:cs typeface="Euphemia UCAS" panose="020B0503040102020104" pitchFamily="34" charset="-79"/>
          </a:endParaRPr>
        </a:p>
      </dgm:t>
    </dgm:pt>
    <dgm:pt modelId="{EE46A280-5617-4886-9F15-9B30634FAF1C}" type="parTrans" cxnId="{2F109263-1C65-45F9-A455-8C3EBBB654B9}">
      <dgm:prSet/>
      <dgm:spPr/>
      <dgm:t>
        <a:bodyPr/>
        <a:lstStyle/>
        <a:p>
          <a:endParaRPr lang="en-US"/>
        </a:p>
      </dgm:t>
    </dgm:pt>
    <dgm:pt modelId="{09BFDAE2-60F3-4125-825F-B30210E2B348}" type="sibTrans" cxnId="{2F109263-1C65-45F9-A455-8C3EBBB654B9}">
      <dgm:prSet/>
      <dgm:spPr/>
      <dgm:t>
        <a:bodyPr/>
        <a:lstStyle/>
        <a:p>
          <a:endParaRPr lang="en-US"/>
        </a:p>
      </dgm:t>
    </dgm:pt>
    <dgm:pt modelId="{6E490E01-20DC-B542-9239-7FE00246242E}">
      <dgm:prSet custT="1"/>
      <dgm:spPr>
        <a:solidFill>
          <a:srgbClr val="244176"/>
        </a:solidFill>
      </dgm:spPr>
      <dgm:t>
        <a:bodyPr/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Euphemia UCAS" panose="020B0503040102020104" pitchFamily="34" charset="-79"/>
            </a:rPr>
            <a:t>Valutazione </a:t>
          </a:r>
        </a:p>
      </dgm:t>
    </dgm:pt>
    <dgm:pt modelId="{80F4AAB4-50F9-0B44-B96D-078D0622BD95}" type="parTrans" cxnId="{CC19A375-856C-714B-BC65-2607F9E91443}">
      <dgm:prSet/>
      <dgm:spPr/>
      <dgm:t>
        <a:bodyPr/>
        <a:lstStyle/>
        <a:p>
          <a:endParaRPr lang="it-IT"/>
        </a:p>
      </dgm:t>
    </dgm:pt>
    <dgm:pt modelId="{63A8DFED-2AB2-864D-940A-5C4D8CE12362}" type="sibTrans" cxnId="{CC19A375-856C-714B-BC65-2607F9E91443}">
      <dgm:prSet/>
      <dgm:spPr/>
      <dgm:t>
        <a:bodyPr/>
        <a:lstStyle/>
        <a:p>
          <a:endParaRPr lang="it-IT"/>
        </a:p>
      </dgm:t>
    </dgm:pt>
    <dgm:pt modelId="{313FD9CF-3C27-544B-A32A-DD2DF843FB65}" type="pres">
      <dgm:prSet presAssocID="{6150F334-3C9A-4766-9C03-AF9B7072BBD7}" presName="Name0" presStyleCnt="0">
        <dgm:presLayoutVars>
          <dgm:dir/>
          <dgm:animLvl val="lvl"/>
          <dgm:resizeHandles val="exact"/>
        </dgm:presLayoutVars>
      </dgm:prSet>
      <dgm:spPr/>
    </dgm:pt>
    <dgm:pt modelId="{CA4C69ED-4923-874E-B99C-B3CEA5A6C8BB}" type="pres">
      <dgm:prSet presAssocID="{1DFD2FE9-CA82-4A7C-90AF-720071FF03AC}" presName="boxAndChildren" presStyleCnt="0"/>
      <dgm:spPr/>
    </dgm:pt>
    <dgm:pt modelId="{4B62E8CF-CE9D-8046-B554-EF7F4D7DB705}" type="pres">
      <dgm:prSet presAssocID="{1DFD2FE9-CA82-4A7C-90AF-720071FF03AC}" presName="parentTextBox" presStyleLbl="node1" presStyleIdx="0" presStyleCnt="2" custScaleY="59019"/>
      <dgm:spPr/>
    </dgm:pt>
    <dgm:pt modelId="{A332B3A9-C47A-6B48-B730-1336D5E75F83}" type="pres">
      <dgm:prSet presAssocID="{FB4BCC30-328F-4523-87AA-1411E852A4B9}" presName="sp" presStyleCnt="0"/>
      <dgm:spPr/>
    </dgm:pt>
    <dgm:pt modelId="{D508A882-082C-0F45-9AC9-19C2B1A06ACD}" type="pres">
      <dgm:prSet presAssocID="{FDE65FC1-2453-4DC6-96C7-61CEDFC508E2}" presName="arrowAndChildren" presStyleCnt="0"/>
      <dgm:spPr/>
    </dgm:pt>
    <dgm:pt modelId="{B2C4A69C-A180-4F4B-BCA1-7D3A9CF7DBDC}" type="pres">
      <dgm:prSet presAssocID="{FDE65FC1-2453-4DC6-96C7-61CEDFC508E2}" presName="parentTextArrow" presStyleLbl="node1" presStyleIdx="0" presStyleCnt="2"/>
      <dgm:spPr/>
    </dgm:pt>
    <dgm:pt modelId="{87495117-4699-3944-BA8A-B4F519CD25F0}" type="pres">
      <dgm:prSet presAssocID="{FDE65FC1-2453-4DC6-96C7-61CEDFC508E2}" presName="arrow" presStyleLbl="node1" presStyleIdx="1" presStyleCnt="2" custLinFactNeighborX="-4821" custLinFactNeighborY="-10340"/>
      <dgm:spPr/>
    </dgm:pt>
    <dgm:pt modelId="{BF63C1ED-71FE-E449-A558-AEF6C2DE0326}" type="pres">
      <dgm:prSet presAssocID="{FDE65FC1-2453-4DC6-96C7-61CEDFC508E2}" presName="descendantArrow" presStyleCnt="0"/>
      <dgm:spPr/>
    </dgm:pt>
    <dgm:pt modelId="{F6272894-2CC1-A643-82A2-436D679539FA}" type="pres">
      <dgm:prSet presAssocID="{2705AD40-4C04-4278-AA77-4AF28C14C940}" presName="childTextArrow" presStyleLbl="fgAccFollowNode1" presStyleIdx="0" presStyleCnt="3">
        <dgm:presLayoutVars>
          <dgm:bulletEnabled val="1"/>
        </dgm:presLayoutVars>
      </dgm:prSet>
      <dgm:spPr/>
    </dgm:pt>
    <dgm:pt modelId="{BE2FEACF-D518-5743-856E-C0970F2A255A}" type="pres">
      <dgm:prSet presAssocID="{9FDEB1E8-B8C4-4CC9-B725-0CF3638B429B}" presName="childTextArrow" presStyleLbl="fgAccFollowNode1" presStyleIdx="1" presStyleCnt="3">
        <dgm:presLayoutVars>
          <dgm:bulletEnabled val="1"/>
        </dgm:presLayoutVars>
      </dgm:prSet>
      <dgm:spPr/>
    </dgm:pt>
    <dgm:pt modelId="{EEB680BB-494E-3742-84DF-029737AF602A}" type="pres">
      <dgm:prSet presAssocID="{6E490E01-20DC-B542-9239-7FE00246242E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E48D5331-3E95-4656-B39F-47E7751F38ED}" srcId="{6150F334-3C9A-4766-9C03-AF9B7072BBD7}" destId="{1DFD2FE9-CA82-4A7C-90AF-720071FF03AC}" srcOrd="1" destOrd="0" parTransId="{3D17D2F7-7E1C-4774-93FD-DB0219C958A6}" sibTransId="{9FCD6536-2162-4C8E-8767-B2D76B30DC66}"/>
    <dgm:cxn modelId="{6188443F-28AF-404C-8E28-AD431FE83828}" type="presOf" srcId="{1DFD2FE9-CA82-4A7C-90AF-720071FF03AC}" destId="{4B62E8CF-CE9D-8046-B554-EF7F4D7DB705}" srcOrd="0" destOrd="0" presId="urn:microsoft.com/office/officeart/2005/8/layout/process4"/>
    <dgm:cxn modelId="{F42B8C4E-0432-4F44-9888-AE9C4A19A5E8}" type="presOf" srcId="{6E490E01-20DC-B542-9239-7FE00246242E}" destId="{EEB680BB-494E-3742-84DF-029737AF602A}" srcOrd="0" destOrd="0" presId="urn:microsoft.com/office/officeart/2005/8/layout/process4"/>
    <dgm:cxn modelId="{82028C57-51A3-3D43-BD27-2896A4C18634}" type="presOf" srcId="{2705AD40-4C04-4278-AA77-4AF28C14C940}" destId="{F6272894-2CC1-A643-82A2-436D679539FA}" srcOrd="0" destOrd="0" presId="urn:microsoft.com/office/officeart/2005/8/layout/process4"/>
    <dgm:cxn modelId="{2F109263-1C65-45F9-A455-8C3EBBB654B9}" srcId="{FDE65FC1-2453-4DC6-96C7-61CEDFC508E2}" destId="{2705AD40-4C04-4278-AA77-4AF28C14C940}" srcOrd="0" destOrd="0" parTransId="{EE46A280-5617-4886-9F15-9B30634FAF1C}" sibTransId="{09BFDAE2-60F3-4125-825F-B30210E2B348}"/>
    <dgm:cxn modelId="{CC19A375-856C-714B-BC65-2607F9E91443}" srcId="{FDE65FC1-2453-4DC6-96C7-61CEDFC508E2}" destId="{6E490E01-20DC-B542-9239-7FE00246242E}" srcOrd="2" destOrd="0" parTransId="{80F4AAB4-50F9-0B44-B96D-078D0622BD95}" sibTransId="{63A8DFED-2AB2-864D-940A-5C4D8CE12362}"/>
    <dgm:cxn modelId="{BF2FBF8B-7001-4FBF-81F7-5E1956EA57CD}" srcId="{6150F334-3C9A-4766-9C03-AF9B7072BBD7}" destId="{FDE65FC1-2453-4DC6-96C7-61CEDFC508E2}" srcOrd="0" destOrd="0" parTransId="{E44C0A27-0433-4C6B-B79A-729FDD152571}" sibTransId="{FB4BCC30-328F-4523-87AA-1411E852A4B9}"/>
    <dgm:cxn modelId="{834E998E-C6DA-2248-9704-C7714F8C2254}" type="presOf" srcId="{FDE65FC1-2453-4DC6-96C7-61CEDFC508E2}" destId="{87495117-4699-3944-BA8A-B4F519CD25F0}" srcOrd="1" destOrd="0" presId="urn:microsoft.com/office/officeart/2005/8/layout/process4"/>
    <dgm:cxn modelId="{4321DE8F-E9F9-AD48-8A9C-7DC2AD224549}" type="presOf" srcId="{6150F334-3C9A-4766-9C03-AF9B7072BBD7}" destId="{313FD9CF-3C27-544B-A32A-DD2DF843FB65}" srcOrd="0" destOrd="0" presId="urn:microsoft.com/office/officeart/2005/8/layout/process4"/>
    <dgm:cxn modelId="{D4538791-94FD-E443-B82E-7BB3A1680D60}" type="presOf" srcId="{9FDEB1E8-B8C4-4CC9-B725-0CF3638B429B}" destId="{BE2FEACF-D518-5743-856E-C0970F2A255A}" srcOrd="0" destOrd="0" presId="urn:microsoft.com/office/officeart/2005/8/layout/process4"/>
    <dgm:cxn modelId="{270F249A-FCF4-6A41-B2B7-3E2EC3EBBA55}" type="presOf" srcId="{FDE65FC1-2453-4DC6-96C7-61CEDFC508E2}" destId="{B2C4A69C-A180-4F4B-BCA1-7D3A9CF7DBDC}" srcOrd="0" destOrd="0" presId="urn:microsoft.com/office/officeart/2005/8/layout/process4"/>
    <dgm:cxn modelId="{B818A2CF-B7D5-4AF7-8386-C2AAED41CF94}" srcId="{FDE65FC1-2453-4DC6-96C7-61CEDFC508E2}" destId="{9FDEB1E8-B8C4-4CC9-B725-0CF3638B429B}" srcOrd="1" destOrd="0" parTransId="{CC1E032C-6909-4B4A-B29F-901FAB5F5696}" sibTransId="{C5178633-F5A8-44D2-BD08-07DBBBF932AE}"/>
    <dgm:cxn modelId="{5DB11657-55E5-5641-86B8-02617974F9CA}" type="presParOf" srcId="{313FD9CF-3C27-544B-A32A-DD2DF843FB65}" destId="{CA4C69ED-4923-874E-B99C-B3CEA5A6C8BB}" srcOrd="0" destOrd="0" presId="urn:microsoft.com/office/officeart/2005/8/layout/process4"/>
    <dgm:cxn modelId="{2C3ABFAA-0D1B-864B-BF1C-076319AB3CDB}" type="presParOf" srcId="{CA4C69ED-4923-874E-B99C-B3CEA5A6C8BB}" destId="{4B62E8CF-CE9D-8046-B554-EF7F4D7DB705}" srcOrd="0" destOrd="0" presId="urn:microsoft.com/office/officeart/2005/8/layout/process4"/>
    <dgm:cxn modelId="{87C3E027-D640-AC4E-BA54-28AA986341DA}" type="presParOf" srcId="{313FD9CF-3C27-544B-A32A-DD2DF843FB65}" destId="{A332B3A9-C47A-6B48-B730-1336D5E75F83}" srcOrd="1" destOrd="0" presId="urn:microsoft.com/office/officeart/2005/8/layout/process4"/>
    <dgm:cxn modelId="{E03986F5-4C25-4545-A1EC-461DF521180A}" type="presParOf" srcId="{313FD9CF-3C27-544B-A32A-DD2DF843FB65}" destId="{D508A882-082C-0F45-9AC9-19C2B1A06ACD}" srcOrd="2" destOrd="0" presId="urn:microsoft.com/office/officeart/2005/8/layout/process4"/>
    <dgm:cxn modelId="{F1E7831F-1631-914D-99FF-F0A1F5513670}" type="presParOf" srcId="{D508A882-082C-0F45-9AC9-19C2B1A06ACD}" destId="{B2C4A69C-A180-4F4B-BCA1-7D3A9CF7DBDC}" srcOrd="0" destOrd="0" presId="urn:microsoft.com/office/officeart/2005/8/layout/process4"/>
    <dgm:cxn modelId="{0EACF901-161A-0A46-A3A3-4006C427FFC1}" type="presParOf" srcId="{D508A882-082C-0F45-9AC9-19C2B1A06ACD}" destId="{87495117-4699-3944-BA8A-B4F519CD25F0}" srcOrd="1" destOrd="0" presId="urn:microsoft.com/office/officeart/2005/8/layout/process4"/>
    <dgm:cxn modelId="{A6E31B3F-C750-734D-B091-0A8F023FFBBF}" type="presParOf" srcId="{D508A882-082C-0F45-9AC9-19C2B1A06ACD}" destId="{BF63C1ED-71FE-E449-A558-AEF6C2DE0326}" srcOrd="2" destOrd="0" presId="urn:microsoft.com/office/officeart/2005/8/layout/process4"/>
    <dgm:cxn modelId="{626FFA5A-CED6-7B40-87D6-6BFA02B01BE1}" type="presParOf" srcId="{BF63C1ED-71FE-E449-A558-AEF6C2DE0326}" destId="{F6272894-2CC1-A643-82A2-436D679539FA}" srcOrd="0" destOrd="0" presId="urn:microsoft.com/office/officeart/2005/8/layout/process4"/>
    <dgm:cxn modelId="{56CA8544-BF06-254F-B91F-7CDC9168CF39}" type="presParOf" srcId="{BF63C1ED-71FE-E449-A558-AEF6C2DE0326}" destId="{BE2FEACF-D518-5743-856E-C0970F2A255A}" srcOrd="1" destOrd="0" presId="urn:microsoft.com/office/officeart/2005/8/layout/process4"/>
    <dgm:cxn modelId="{92EDDE03-02B5-A54A-B883-225D01B4C1A1}" type="presParOf" srcId="{BF63C1ED-71FE-E449-A558-AEF6C2DE0326}" destId="{EEB680BB-494E-3742-84DF-029737AF602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E5FB67-530E-104B-A731-9A299F02202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12B4905-DAD1-704C-9CD6-17CF6831E0E9}">
      <dgm:prSet phldrT="[Testo]" custT="1"/>
      <dgm:spPr>
        <a:solidFill>
          <a:srgbClr val="142541"/>
        </a:solidFill>
      </dgm:spPr>
      <dgm:t>
        <a:bodyPr/>
        <a:lstStyle/>
        <a:p>
          <a:r>
            <a:rPr lang="it-IT" sz="1800" dirty="0">
              <a:latin typeface="Titillium Web" panose="00000500000000000000" pitchFamily="2" charset="0"/>
              <a:cs typeface="Euphemia UCAS" panose="020B0503040102020104" pitchFamily="34" charset="-79"/>
            </a:rPr>
            <a:t>Giunta</a:t>
          </a:r>
        </a:p>
      </dgm:t>
    </dgm:pt>
    <dgm:pt modelId="{622F65F7-42DB-9244-9C32-D550FC5622E7}" type="parTrans" cxnId="{AEEB58A1-BE02-1C4B-AAD6-F86A58547C02}">
      <dgm:prSet/>
      <dgm:spPr/>
      <dgm:t>
        <a:bodyPr/>
        <a:lstStyle/>
        <a:p>
          <a:endParaRPr lang="it-IT" sz="1800">
            <a:latin typeface="Titillium Web" panose="00000500000000000000" pitchFamily="2" charset="0"/>
          </a:endParaRPr>
        </a:p>
      </dgm:t>
    </dgm:pt>
    <dgm:pt modelId="{F670397E-A544-0845-A615-861227540BCB}" type="sibTrans" cxnId="{AEEB58A1-BE02-1C4B-AAD6-F86A58547C0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it-IT" sz="1800">
            <a:latin typeface="Titillium Web" panose="00000500000000000000" pitchFamily="2" charset="0"/>
          </a:endParaRPr>
        </a:p>
      </dgm:t>
    </dgm:pt>
    <dgm:pt modelId="{D5FD8AA5-C904-0748-8D2D-692D66A0F2CF}">
      <dgm:prSet phldrT="[Testo]" custT="1"/>
      <dgm:spPr>
        <a:solidFill>
          <a:srgbClr val="4062C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it-IT" sz="1800" dirty="0">
              <a:latin typeface="Titillium Web" panose="00000500000000000000" pitchFamily="2" charset="0"/>
              <a:cs typeface="Euphemia UCAS" panose="020B0503040102020104" pitchFamily="34" charset="-79"/>
            </a:rPr>
            <a:t>CC3M </a:t>
          </a:r>
        </a:p>
        <a:p>
          <a:pPr rtl="0">
            <a:lnSpc>
              <a:spcPct val="100000"/>
            </a:lnSpc>
          </a:pPr>
          <a:r>
            <a:rPr lang="it-IT" sz="1800" dirty="0">
              <a:latin typeface="Titillium Web" panose="00000500000000000000" pitchFamily="2" charset="0"/>
              <a:cs typeface="Euphemia UCAS" panose="020B0503040102020104" pitchFamily="34" charset="-79"/>
            </a:rPr>
            <a:t>6 membri + 1 per. </a:t>
          </a:r>
          <a:r>
            <a:rPr lang="it-IT" sz="1800" dirty="0" err="1">
              <a:latin typeface="Titillium Web" panose="00000500000000000000" pitchFamily="2" charset="0"/>
              <a:cs typeface="Euphemia UCAS" panose="020B0503040102020104" pitchFamily="34" charset="-79"/>
            </a:rPr>
            <a:t>Amm</a:t>
          </a:r>
          <a:r>
            <a:rPr lang="it-IT" sz="1800" dirty="0">
              <a:latin typeface="Titillium Web" panose="00000500000000000000" pitchFamily="2" charset="0"/>
              <a:cs typeface="Euphemia UCAS" panose="020B0503040102020104" pitchFamily="34" charset="-79"/>
            </a:rPr>
            <a:t>. Centrale</a:t>
          </a:r>
        </a:p>
      </dgm:t>
    </dgm:pt>
    <dgm:pt modelId="{6342E609-643D-C84C-9271-D92E1BF221D2}" type="parTrans" cxnId="{F0A12982-3217-3543-A907-F6C3267BBB54}">
      <dgm:prSet/>
      <dgm:spPr/>
      <dgm:t>
        <a:bodyPr/>
        <a:lstStyle/>
        <a:p>
          <a:endParaRPr lang="it-IT" sz="1800">
            <a:latin typeface="Titillium Web" panose="00000500000000000000" pitchFamily="2" charset="0"/>
          </a:endParaRPr>
        </a:p>
      </dgm:t>
    </dgm:pt>
    <dgm:pt modelId="{59875757-0919-6843-AEDD-7CCEF65B57D6}" type="sibTrans" cxnId="{F0A12982-3217-3543-A907-F6C3267BBB5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t-IT" sz="1800">
            <a:latin typeface="Titillium Web" panose="00000500000000000000" pitchFamily="2" charset="0"/>
          </a:endParaRPr>
        </a:p>
      </dgm:t>
    </dgm:pt>
    <dgm:pt modelId="{DE5BAFB3-7C68-D747-AC7B-8769E1666439}">
      <dgm:prSet phldrT="[Testo]" custT="1"/>
      <dgm:spPr>
        <a:solidFill>
          <a:srgbClr val="4062C0"/>
        </a:solidFill>
      </dgm:spPr>
      <dgm:t>
        <a:bodyPr/>
        <a:lstStyle/>
        <a:p>
          <a:r>
            <a:rPr lang="it-IT" sz="1800" dirty="0">
              <a:latin typeface="Titillium Web" panose="00000500000000000000" pitchFamily="2" charset="0"/>
              <a:cs typeface="Euphemia UCAS" panose="020B0503040102020104" pitchFamily="34" charset="-79"/>
            </a:rPr>
            <a:t>Ufficio Comunicazione</a:t>
          </a:r>
        </a:p>
      </dgm:t>
    </dgm:pt>
    <dgm:pt modelId="{860DBCB5-A36B-F745-959A-33935F6698F5}" type="parTrans" cxnId="{836CF47E-1679-0B4F-B046-28EA6CD02DA1}">
      <dgm:prSet/>
      <dgm:spPr/>
      <dgm:t>
        <a:bodyPr/>
        <a:lstStyle/>
        <a:p>
          <a:endParaRPr lang="it-IT" sz="1800">
            <a:latin typeface="Titillium Web" panose="00000500000000000000" pitchFamily="2" charset="0"/>
          </a:endParaRPr>
        </a:p>
      </dgm:t>
    </dgm:pt>
    <dgm:pt modelId="{08365403-4123-C843-B279-AD2F1452A027}" type="sibTrans" cxnId="{836CF47E-1679-0B4F-B046-28EA6CD02DA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it-IT" sz="1800">
            <a:latin typeface="Titillium Web" panose="00000500000000000000" pitchFamily="2" charset="0"/>
          </a:endParaRPr>
        </a:p>
      </dgm:t>
    </dgm:pt>
    <dgm:pt modelId="{F2F3B457-2F6B-0E47-8A7A-3878F364C1A7}">
      <dgm:prSet custT="1"/>
      <dgm:spPr>
        <a:solidFill>
          <a:srgbClr val="4062C0"/>
        </a:solidFill>
      </dgm:spPr>
      <dgm:t>
        <a:bodyPr/>
        <a:lstStyle/>
        <a:p>
          <a:r>
            <a:rPr lang="it-IT" sz="1800" dirty="0">
              <a:latin typeface="Titillium Web" panose="00000500000000000000" pitchFamily="2" charset="0"/>
              <a:cs typeface="Euphemia UCAS" panose="020B0503040102020104" pitchFamily="34" charset="-79"/>
            </a:rPr>
            <a:t>25 Referenti locali</a:t>
          </a:r>
        </a:p>
      </dgm:t>
    </dgm:pt>
    <dgm:pt modelId="{1F6A1099-32DB-4642-9456-10A4978E4F0D}" type="parTrans" cxnId="{1E82A45F-12F8-3A47-82CC-76639598F2FA}">
      <dgm:prSet/>
      <dgm:spPr/>
      <dgm:t>
        <a:bodyPr/>
        <a:lstStyle/>
        <a:p>
          <a:endParaRPr lang="it-IT" sz="1800">
            <a:latin typeface="Titillium Web" panose="00000500000000000000" pitchFamily="2" charset="0"/>
          </a:endParaRPr>
        </a:p>
      </dgm:t>
    </dgm:pt>
    <dgm:pt modelId="{389E13A5-2A9F-D745-938D-F03E8B28F8FB}" type="sibTrans" cxnId="{1E82A45F-12F8-3A47-82CC-76639598F2FA}">
      <dgm:prSet/>
      <dgm:spPr/>
      <dgm:t>
        <a:bodyPr/>
        <a:lstStyle/>
        <a:p>
          <a:endParaRPr lang="it-IT" sz="1800">
            <a:latin typeface="Titillium Web" panose="00000500000000000000" pitchFamily="2" charset="0"/>
          </a:endParaRPr>
        </a:p>
      </dgm:t>
    </dgm:pt>
    <dgm:pt modelId="{21097192-7066-4B9F-B43F-BCEB95B4A085}">
      <dgm:prSet custT="1"/>
      <dgm:spPr>
        <a:solidFill>
          <a:srgbClr val="4062C0"/>
        </a:solidFill>
      </dgm:spPr>
      <dgm:t>
        <a:bodyPr/>
        <a:lstStyle/>
        <a:p>
          <a:r>
            <a:rPr lang="it-IT" sz="1800" dirty="0">
              <a:latin typeface="Titillium Web" panose="00000500000000000000" pitchFamily="2" charset="0"/>
              <a:cs typeface="Euphemia UCAS" panose="020B0503040102020104" pitchFamily="34" charset="-79"/>
            </a:rPr>
            <a:t>ex-officio + osservatori</a:t>
          </a:r>
        </a:p>
      </dgm:t>
    </dgm:pt>
    <dgm:pt modelId="{283250B6-8074-4451-8818-268F1E3470F7}" type="parTrans" cxnId="{3E21F8C2-A641-47FD-985D-A2F8B2F78E65}">
      <dgm:prSet/>
      <dgm:spPr/>
      <dgm:t>
        <a:bodyPr/>
        <a:lstStyle/>
        <a:p>
          <a:endParaRPr lang="it-IT" sz="1800">
            <a:latin typeface="Titillium Web" panose="00000500000000000000" pitchFamily="2" charset="0"/>
          </a:endParaRPr>
        </a:p>
      </dgm:t>
    </dgm:pt>
    <dgm:pt modelId="{33E18981-80B0-43D1-9F98-1A1E6B78839F}" type="sibTrans" cxnId="{3E21F8C2-A641-47FD-985D-A2F8B2F78E65}">
      <dgm:prSet/>
      <dgm:spPr/>
      <dgm:t>
        <a:bodyPr/>
        <a:lstStyle/>
        <a:p>
          <a:endParaRPr lang="it-IT" sz="1800">
            <a:latin typeface="Titillium Web" panose="00000500000000000000" pitchFamily="2" charset="0"/>
          </a:endParaRPr>
        </a:p>
      </dgm:t>
    </dgm:pt>
    <dgm:pt modelId="{10403426-02BF-6E41-B4F9-EC320CBD25DF}" type="pres">
      <dgm:prSet presAssocID="{32E5FB67-530E-104B-A731-9A299F022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6B2D6AE-34CE-F74F-82E1-1D81BB12AF69}" type="pres">
      <dgm:prSet presAssocID="{012B4905-DAD1-704C-9CD6-17CF6831E0E9}" presName="hierRoot1" presStyleCnt="0">
        <dgm:presLayoutVars>
          <dgm:hierBranch val="init"/>
        </dgm:presLayoutVars>
      </dgm:prSet>
      <dgm:spPr/>
    </dgm:pt>
    <dgm:pt modelId="{A627FDED-A05B-6D43-9177-DCCFFAA6376D}" type="pres">
      <dgm:prSet presAssocID="{012B4905-DAD1-704C-9CD6-17CF6831E0E9}" presName="rootComposite1" presStyleCnt="0"/>
      <dgm:spPr/>
    </dgm:pt>
    <dgm:pt modelId="{5D2E3D85-153E-1E40-881A-9689A0A177E4}" type="pres">
      <dgm:prSet presAssocID="{012B4905-DAD1-704C-9CD6-17CF6831E0E9}" presName="rootText1" presStyleLbl="node0" presStyleIdx="0" presStyleCnt="1" custScaleX="41790" custScaleY="60385" custLinFactNeighborX="-296">
        <dgm:presLayoutVars>
          <dgm:chPref val="3"/>
        </dgm:presLayoutVars>
      </dgm:prSet>
      <dgm:spPr>
        <a:prstGeom prst="roundRect">
          <a:avLst/>
        </a:prstGeom>
      </dgm:spPr>
    </dgm:pt>
    <dgm:pt modelId="{EEA21211-3CAA-8A44-8863-2FA3469A1F39}" type="pres">
      <dgm:prSet presAssocID="{012B4905-DAD1-704C-9CD6-17CF6831E0E9}" presName="rootConnector1" presStyleLbl="node1" presStyleIdx="0" presStyleCnt="0"/>
      <dgm:spPr/>
    </dgm:pt>
    <dgm:pt modelId="{0D37A2D3-9CFC-3D4D-86DC-A7DAB20FB7BB}" type="pres">
      <dgm:prSet presAssocID="{012B4905-DAD1-704C-9CD6-17CF6831E0E9}" presName="hierChild2" presStyleCnt="0"/>
      <dgm:spPr/>
    </dgm:pt>
    <dgm:pt modelId="{81CF91A8-1304-3141-B25A-FFA827A6FB41}" type="pres">
      <dgm:prSet presAssocID="{860DBCB5-A36B-F745-959A-33935F6698F5}" presName="Name64" presStyleLbl="parChTrans1D2" presStyleIdx="0" presStyleCnt="2"/>
      <dgm:spPr/>
    </dgm:pt>
    <dgm:pt modelId="{7E58B05B-FB15-6C42-856B-195098F3DB6C}" type="pres">
      <dgm:prSet presAssocID="{DE5BAFB3-7C68-D747-AC7B-8769E1666439}" presName="hierRoot2" presStyleCnt="0">
        <dgm:presLayoutVars>
          <dgm:hierBranch val="init"/>
        </dgm:presLayoutVars>
      </dgm:prSet>
      <dgm:spPr/>
    </dgm:pt>
    <dgm:pt modelId="{A5E98F47-DADF-AB44-8D0E-7C9395C381E5}" type="pres">
      <dgm:prSet presAssocID="{DE5BAFB3-7C68-D747-AC7B-8769E1666439}" presName="rootComposite" presStyleCnt="0"/>
      <dgm:spPr/>
    </dgm:pt>
    <dgm:pt modelId="{ACCE85AD-01C0-D640-9F14-12D04B3CE5DC}" type="pres">
      <dgm:prSet presAssocID="{DE5BAFB3-7C68-D747-AC7B-8769E1666439}" presName="rootText" presStyleLbl="node2" presStyleIdx="0" presStyleCnt="2" custScaleX="69160" custScaleY="31650" custLinFactNeighborY="-9264">
        <dgm:presLayoutVars>
          <dgm:chPref val="3"/>
        </dgm:presLayoutVars>
      </dgm:prSet>
      <dgm:spPr/>
    </dgm:pt>
    <dgm:pt modelId="{E331001E-0B87-9646-B82E-5E0269C9D108}" type="pres">
      <dgm:prSet presAssocID="{DE5BAFB3-7C68-D747-AC7B-8769E1666439}" presName="rootConnector" presStyleLbl="node2" presStyleIdx="0" presStyleCnt="2"/>
      <dgm:spPr/>
    </dgm:pt>
    <dgm:pt modelId="{7D53ED46-CBE3-6640-BF05-B1E54EEC1AFE}" type="pres">
      <dgm:prSet presAssocID="{DE5BAFB3-7C68-D747-AC7B-8769E1666439}" presName="hierChild4" presStyleCnt="0"/>
      <dgm:spPr/>
    </dgm:pt>
    <dgm:pt modelId="{4A948579-4B42-7647-A407-9C150972A953}" type="pres">
      <dgm:prSet presAssocID="{DE5BAFB3-7C68-D747-AC7B-8769E1666439}" presName="hierChild5" presStyleCnt="0"/>
      <dgm:spPr/>
    </dgm:pt>
    <dgm:pt modelId="{4D3644AD-37C3-EE4F-8727-6AD9427E5D6F}" type="pres">
      <dgm:prSet presAssocID="{6342E609-643D-C84C-9271-D92E1BF221D2}" presName="Name64" presStyleLbl="parChTrans1D2" presStyleIdx="1" presStyleCnt="2"/>
      <dgm:spPr/>
    </dgm:pt>
    <dgm:pt modelId="{03CB2F2E-E1B5-BA4E-805C-02502DEE9E84}" type="pres">
      <dgm:prSet presAssocID="{D5FD8AA5-C904-0748-8D2D-692D66A0F2CF}" presName="hierRoot2" presStyleCnt="0">
        <dgm:presLayoutVars>
          <dgm:hierBranch val="init"/>
        </dgm:presLayoutVars>
      </dgm:prSet>
      <dgm:spPr/>
    </dgm:pt>
    <dgm:pt modelId="{09CB817F-3DBA-2F40-BF78-3C17C40F343D}" type="pres">
      <dgm:prSet presAssocID="{D5FD8AA5-C904-0748-8D2D-692D66A0F2CF}" presName="rootComposite" presStyleCnt="0"/>
      <dgm:spPr/>
    </dgm:pt>
    <dgm:pt modelId="{5AE8F34E-9689-8844-BB1E-984C13532EF4}" type="pres">
      <dgm:prSet presAssocID="{D5FD8AA5-C904-0748-8D2D-692D66A0F2CF}" presName="rootText" presStyleLbl="node2" presStyleIdx="1" presStyleCnt="2" custScaleX="67435" custScaleY="57508" custLinFactNeighborX="142" custLinFactNeighborY="19233">
        <dgm:presLayoutVars>
          <dgm:chPref val="3"/>
        </dgm:presLayoutVars>
      </dgm:prSet>
      <dgm:spPr/>
    </dgm:pt>
    <dgm:pt modelId="{A88E373B-478A-1749-93EE-598961D05076}" type="pres">
      <dgm:prSet presAssocID="{D5FD8AA5-C904-0748-8D2D-692D66A0F2CF}" presName="rootConnector" presStyleLbl="node2" presStyleIdx="1" presStyleCnt="2"/>
      <dgm:spPr/>
    </dgm:pt>
    <dgm:pt modelId="{83986810-7660-A249-B39E-3AAD82558282}" type="pres">
      <dgm:prSet presAssocID="{D5FD8AA5-C904-0748-8D2D-692D66A0F2CF}" presName="hierChild4" presStyleCnt="0"/>
      <dgm:spPr/>
    </dgm:pt>
    <dgm:pt modelId="{9CC48A5E-5721-ED45-9CAC-A19298640910}" type="pres">
      <dgm:prSet presAssocID="{1F6A1099-32DB-4642-9456-10A4978E4F0D}" presName="Name64" presStyleLbl="parChTrans1D3" presStyleIdx="0" presStyleCnt="2"/>
      <dgm:spPr/>
    </dgm:pt>
    <dgm:pt modelId="{E2AEC173-62A1-F74D-AA60-1FCBEC286B20}" type="pres">
      <dgm:prSet presAssocID="{F2F3B457-2F6B-0E47-8A7A-3878F364C1A7}" presName="hierRoot2" presStyleCnt="0">
        <dgm:presLayoutVars>
          <dgm:hierBranch val="init"/>
        </dgm:presLayoutVars>
      </dgm:prSet>
      <dgm:spPr/>
    </dgm:pt>
    <dgm:pt modelId="{BE627137-6CCD-DF40-9775-7D02565A0233}" type="pres">
      <dgm:prSet presAssocID="{F2F3B457-2F6B-0E47-8A7A-3878F364C1A7}" presName="rootComposite" presStyleCnt="0"/>
      <dgm:spPr/>
    </dgm:pt>
    <dgm:pt modelId="{A2299337-B847-E84A-9EF8-B9A5C523B8A7}" type="pres">
      <dgm:prSet presAssocID="{F2F3B457-2F6B-0E47-8A7A-3878F364C1A7}" presName="rootText" presStyleLbl="node3" presStyleIdx="0" presStyleCnt="2" custScaleX="71920" custScaleY="35432" custLinFactNeighborX="-262" custLinFactNeighborY="35626">
        <dgm:presLayoutVars>
          <dgm:chPref val="3"/>
        </dgm:presLayoutVars>
      </dgm:prSet>
      <dgm:spPr/>
    </dgm:pt>
    <dgm:pt modelId="{A39B2F3D-8BF8-6643-8AD9-E3B6AE2957B6}" type="pres">
      <dgm:prSet presAssocID="{F2F3B457-2F6B-0E47-8A7A-3878F364C1A7}" presName="rootConnector" presStyleLbl="node3" presStyleIdx="0" presStyleCnt="2"/>
      <dgm:spPr/>
    </dgm:pt>
    <dgm:pt modelId="{4031870F-44D9-9B4A-9CA4-29D078B73EF0}" type="pres">
      <dgm:prSet presAssocID="{F2F3B457-2F6B-0E47-8A7A-3878F364C1A7}" presName="hierChild4" presStyleCnt="0"/>
      <dgm:spPr/>
    </dgm:pt>
    <dgm:pt modelId="{F3744918-3BA2-1F41-80CE-A3E790F21499}" type="pres">
      <dgm:prSet presAssocID="{F2F3B457-2F6B-0E47-8A7A-3878F364C1A7}" presName="hierChild5" presStyleCnt="0"/>
      <dgm:spPr/>
    </dgm:pt>
    <dgm:pt modelId="{1E45B051-C518-4EAC-AF50-7F2F8B2861D3}" type="pres">
      <dgm:prSet presAssocID="{283250B6-8074-4451-8818-268F1E3470F7}" presName="Name64" presStyleLbl="parChTrans1D3" presStyleIdx="1" presStyleCnt="2"/>
      <dgm:spPr/>
    </dgm:pt>
    <dgm:pt modelId="{C88E09DE-E38C-4F9A-A886-85590F69A50F}" type="pres">
      <dgm:prSet presAssocID="{21097192-7066-4B9F-B43F-BCEB95B4A085}" presName="hierRoot2" presStyleCnt="0">
        <dgm:presLayoutVars>
          <dgm:hierBranch val="init"/>
        </dgm:presLayoutVars>
      </dgm:prSet>
      <dgm:spPr/>
    </dgm:pt>
    <dgm:pt modelId="{AD772111-2D81-4A83-BAD3-D99B2D4977EF}" type="pres">
      <dgm:prSet presAssocID="{21097192-7066-4B9F-B43F-BCEB95B4A085}" presName="rootComposite" presStyleCnt="0"/>
      <dgm:spPr/>
    </dgm:pt>
    <dgm:pt modelId="{768BD11C-26DF-45EE-B652-B1DF96A82119}" type="pres">
      <dgm:prSet presAssocID="{21097192-7066-4B9F-B43F-BCEB95B4A085}" presName="rootText" presStyleLbl="node3" presStyleIdx="1" presStyleCnt="2" custScaleX="71920" custScaleY="35432" custLinFactNeighborX="-262" custLinFactNeighborY="-2083">
        <dgm:presLayoutVars>
          <dgm:chPref val="3"/>
        </dgm:presLayoutVars>
      </dgm:prSet>
      <dgm:spPr/>
    </dgm:pt>
    <dgm:pt modelId="{80E1AA4B-8DE6-4DFA-83FF-3B22254A09D6}" type="pres">
      <dgm:prSet presAssocID="{21097192-7066-4B9F-B43F-BCEB95B4A085}" presName="rootConnector" presStyleLbl="node3" presStyleIdx="1" presStyleCnt="2"/>
      <dgm:spPr/>
    </dgm:pt>
    <dgm:pt modelId="{43AF4438-7C5D-4ECF-8EA4-1E37E934879B}" type="pres">
      <dgm:prSet presAssocID="{21097192-7066-4B9F-B43F-BCEB95B4A085}" presName="hierChild4" presStyleCnt="0"/>
      <dgm:spPr/>
    </dgm:pt>
    <dgm:pt modelId="{019E0A53-8B5D-43E3-AEA7-74C14D7D7A8C}" type="pres">
      <dgm:prSet presAssocID="{21097192-7066-4B9F-B43F-BCEB95B4A085}" presName="hierChild5" presStyleCnt="0"/>
      <dgm:spPr/>
    </dgm:pt>
    <dgm:pt modelId="{8F1A8379-CF9C-C34B-9CB6-98891D93EE9D}" type="pres">
      <dgm:prSet presAssocID="{D5FD8AA5-C904-0748-8D2D-692D66A0F2CF}" presName="hierChild5" presStyleCnt="0"/>
      <dgm:spPr/>
    </dgm:pt>
    <dgm:pt modelId="{5777F176-EE7F-3A45-AE8B-4DD17801A04A}" type="pres">
      <dgm:prSet presAssocID="{012B4905-DAD1-704C-9CD6-17CF6831E0E9}" presName="hierChild3" presStyleCnt="0"/>
      <dgm:spPr/>
    </dgm:pt>
  </dgm:ptLst>
  <dgm:cxnLst>
    <dgm:cxn modelId="{D16F8325-5369-514E-9F96-275B3BEC8B73}" type="presOf" srcId="{F2F3B457-2F6B-0E47-8A7A-3878F364C1A7}" destId="{A2299337-B847-E84A-9EF8-B9A5C523B8A7}" srcOrd="0" destOrd="0" presId="urn:microsoft.com/office/officeart/2009/3/layout/HorizontalOrganizationChart"/>
    <dgm:cxn modelId="{A4069A27-15BA-4714-BF9F-F486AF14BE3C}" type="presOf" srcId="{21097192-7066-4B9F-B43F-BCEB95B4A085}" destId="{80E1AA4B-8DE6-4DFA-83FF-3B22254A09D6}" srcOrd="1" destOrd="0" presId="urn:microsoft.com/office/officeart/2009/3/layout/HorizontalOrganizationChart"/>
    <dgm:cxn modelId="{DEC31B28-B35A-2C4A-8233-FF820DE56951}" type="presOf" srcId="{1F6A1099-32DB-4642-9456-10A4978E4F0D}" destId="{9CC48A5E-5721-ED45-9CAC-A19298640910}" srcOrd="0" destOrd="0" presId="urn:microsoft.com/office/officeart/2009/3/layout/HorizontalOrganizationChart"/>
    <dgm:cxn modelId="{8E703449-0408-4F44-8B52-E60425F436D9}" type="presOf" srcId="{21097192-7066-4B9F-B43F-BCEB95B4A085}" destId="{768BD11C-26DF-45EE-B652-B1DF96A82119}" srcOrd="0" destOrd="0" presId="urn:microsoft.com/office/officeart/2009/3/layout/HorizontalOrganizationChart"/>
    <dgm:cxn modelId="{F20D4B4D-726B-4279-B671-244C78911987}" type="presOf" srcId="{283250B6-8074-4451-8818-268F1E3470F7}" destId="{1E45B051-C518-4EAC-AF50-7F2F8B2861D3}" srcOrd="0" destOrd="0" presId="urn:microsoft.com/office/officeart/2009/3/layout/HorizontalOrganizationChart"/>
    <dgm:cxn modelId="{79F19E54-CD29-7E40-97A8-B2C9D3DBC385}" type="presOf" srcId="{DE5BAFB3-7C68-D747-AC7B-8769E1666439}" destId="{ACCE85AD-01C0-D640-9F14-12D04B3CE5DC}" srcOrd="0" destOrd="0" presId="urn:microsoft.com/office/officeart/2009/3/layout/HorizontalOrganizationChart"/>
    <dgm:cxn modelId="{1E82A45F-12F8-3A47-82CC-76639598F2FA}" srcId="{D5FD8AA5-C904-0748-8D2D-692D66A0F2CF}" destId="{F2F3B457-2F6B-0E47-8A7A-3878F364C1A7}" srcOrd="0" destOrd="0" parTransId="{1F6A1099-32DB-4642-9456-10A4978E4F0D}" sibTransId="{389E13A5-2A9F-D745-938D-F03E8B28F8FB}"/>
    <dgm:cxn modelId="{E189AB69-95C2-0641-BCC7-A761BFBEE85D}" type="presOf" srcId="{DE5BAFB3-7C68-D747-AC7B-8769E1666439}" destId="{E331001E-0B87-9646-B82E-5E0269C9D108}" srcOrd="1" destOrd="0" presId="urn:microsoft.com/office/officeart/2009/3/layout/HorizontalOrganizationChart"/>
    <dgm:cxn modelId="{836CF47E-1679-0B4F-B046-28EA6CD02DA1}" srcId="{012B4905-DAD1-704C-9CD6-17CF6831E0E9}" destId="{DE5BAFB3-7C68-D747-AC7B-8769E1666439}" srcOrd="0" destOrd="0" parTransId="{860DBCB5-A36B-F745-959A-33935F6698F5}" sibTransId="{08365403-4123-C843-B279-AD2F1452A027}"/>
    <dgm:cxn modelId="{F0A12982-3217-3543-A907-F6C3267BBB54}" srcId="{012B4905-DAD1-704C-9CD6-17CF6831E0E9}" destId="{D5FD8AA5-C904-0748-8D2D-692D66A0F2CF}" srcOrd="1" destOrd="0" parTransId="{6342E609-643D-C84C-9271-D92E1BF221D2}" sibTransId="{59875757-0919-6843-AEDD-7CCEF65B57D6}"/>
    <dgm:cxn modelId="{1D3C3892-9A64-8641-BDFD-45B0474E0ABD}" type="presOf" srcId="{D5FD8AA5-C904-0748-8D2D-692D66A0F2CF}" destId="{A88E373B-478A-1749-93EE-598961D05076}" srcOrd="1" destOrd="0" presId="urn:microsoft.com/office/officeart/2009/3/layout/HorizontalOrganizationChart"/>
    <dgm:cxn modelId="{0CA48696-3A5C-3447-A79C-76256835D355}" type="presOf" srcId="{012B4905-DAD1-704C-9CD6-17CF6831E0E9}" destId="{5D2E3D85-153E-1E40-881A-9689A0A177E4}" srcOrd="0" destOrd="0" presId="urn:microsoft.com/office/officeart/2009/3/layout/HorizontalOrganizationChart"/>
    <dgm:cxn modelId="{E9664C9B-9192-9243-AA10-065081CDE2DC}" type="presOf" srcId="{860DBCB5-A36B-F745-959A-33935F6698F5}" destId="{81CF91A8-1304-3141-B25A-FFA827A6FB41}" srcOrd="0" destOrd="0" presId="urn:microsoft.com/office/officeart/2009/3/layout/HorizontalOrganizationChart"/>
    <dgm:cxn modelId="{09BA22A0-901C-994D-9435-19A0D6D7A5A8}" type="presOf" srcId="{012B4905-DAD1-704C-9CD6-17CF6831E0E9}" destId="{EEA21211-3CAA-8A44-8863-2FA3469A1F39}" srcOrd="1" destOrd="0" presId="urn:microsoft.com/office/officeart/2009/3/layout/HorizontalOrganizationChart"/>
    <dgm:cxn modelId="{AEEB58A1-BE02-1C4B-AAD6-F86A58547C02}" srcId="{32E5FB67-530E-104B-A731-9A299F02202D}" destId="{012B4905-DAD1-704C-9CD6-17CF6831E0E9}" srcOrd="0" destOrd="0" parTransId="{622F65F7-42DB-9244-9C32-D550FC5622E7}" sibTransId="{F670397E-A544-0845-A615-861227540BCB}"/>
    <dgm:cxn modelId="{735771A7-E4F8-D34A-A5F3-1C41AA526E8D}" type="presOf" srcId="{D5FD8AA5-C904-0748-8D2D-692D66A0F2CF}" destId="{5AE8F34E-9689-8844-BB1E-984C13532EF4}" srcOrd="0" destOrd="0" presId="urn:microsoft.com/office/officeart/2009/3/layout/HorizontalOrganizationChart"/>
    <dgm:cxn modelId="{2098FBBA-EADE-D946-A439-91A0AAEAC747}" type="presOf" srcId="{32E5FB67-530E-104B-A731-9A299F02202D}" destId="{10403426-02BF-6E41-B4F9-EC320CBD25DF}" srcOrd="0" destOrd="0" presId="urn:microsoft.com/office/officeart/2009/3/layout/HorizontalOrganizationChart"/>
    <dgm:cxn modelId="{3E21F8C2-A641-47FD-985D-A2F8B2F78E65}" srcId="{D5FD8AA5-C904-0748-8D2D-692D66A0F2CF}" destId="{21097192-7066-4B9F-B43F-BCEB95B4A085}" srcOrd="1" destOrd="0" parTransId="{283250B6-8074-4451-8818-268F1E3470F7}" sibTransId="{33E18981-80B0-43D1-9F98-1A1E6B78839F}"/>
    <dgm:cxn modelId="{0A248DD5-6A76-7540-B7E6-8C056DFE988E}" type="presOf" srcId="{F2F3B457-2F6B-0E47-8A7A-3878F364C1A7}" destId="{A39B2F3D-8BF8-6643-8AD9-E3B6AE2957B6}" srcOrd="1" destOrd="0" presId="urn:microsoft.com/office/officeart/2009/3/layout/HorizontalOrganizationChart"/>
    <dgm:cxn modelId="{8EF185F1-7F81-0B44-BFAA-D70ED02FC091}" type="presOf" srcId="{6342E609-643D-C84C-9271-D92E1BF221D2}" destId="{4D3644AD-37C3-EE4F-8727-6AD9427E5D6F}" srcOrd="0" destOrd="0" presId="urn:microsoft.com/office/officeart/2009/3/layout/HorizontalOrganizationChart"/>
    <dgm:cxn modelId="{A49C38DF-59DC-C741-8302-8F7BDE79285B}" type="presParOf" srcId="{10403426-02BF-6E41-B4F9-EC320CBD25DF}" destId="{86B2D6AE-34CE-F74F-82E1-1D81BB12AF69}" srcOrd="0" destOrd="0" presId="urn:microsoft.com/office/officeart/2009/3/layout/HorizontalOrganizationChart"/>
    <dgm:cxn modelId="{E602F26B-C9E3-F947-A08D-3F0D77A930BF}" type="presParOf" srcId="{86B2D6AE-34CE-F74F-82E1-1D81BB12AF69}" destId="{A627FDED-A05B-6D43-9177-DCCFFAA6376D}" srcOrd="0" destOrd="0" presId="urn:microsoft.com/office/officeart/2009/3/layout/HorizontalOrganizationChart"/>
    <dgm:cxn modelId="{EE35AFF6-4E96-2F46-8E23-BCFDE5830AA5}" type="presParOf" srcId="{A627FDED-A05B-6D43-9177-DCCFFAA6376D}" destId="{5D2E3D85-153E-1E40-881A-9689A0A177E4}" srcOrd="0" destOrd="0" presId="urn:microsoft.com/office/officeart/2009/3/layout/HorizontalOrganizationChart"/>
    <dgm:cxn modelId="{44E2A7E5-7791-614E-ADAD-6819A775F714}" type="presParOf" srcId="{A627FDED-A05B-6D43-9177-DCCFFAA6376D}" destId="{EEA21211-3CAA-8A44-8863-2FA3469A1F39}" srcOrd="1" destOrd="0" presId="urn:microsoft.com/office/officeart/2009/3/layout/HorizontalOrganizationChart"/>
    <dgm:cxn modelId="{3DD6F66A-E8A1-724A-9D26-BA25FA2B9684}" type="presParOf" srcId="{86B2D6AE-34CE-F74F-82E1-1D81BB12AF69}" destId="{0D37A2D3-9CFC-3D4D-86DC-A7DAB20FB7BB}" srcOrd="1" destOrd="0" presId="urn:microsoft.com/office/officeart/2009/3/layout/HorizontalOrganizationChart"/>
    <dgm:cxn modelId="{EAC302DD-A8D4-D040-A618-BB4222BEAEBE}" type="presParOf" srcId="{0D37A2D3-9CFC-3D4D-86DC-A7DAB20FB7BB}" destId="{81CF91A8-1304-3141-B25A-FFA827A6FB41}" srcOrd="0" destOrd="0" presId="urn:microsoft.com/office/officeart/2009/3/layout/HorizontalOrganizationChart"/>
    <dgm:cxn modelId="{FC09E659-2DD0-454C-8E16-7966CB04E2BF}" type="presParOf" srcId="{0D37A2D3-9CFC-3D4D-86DC-A7DAB20FB7BB}" destId="{7E58B05B-FB15-6C42-856B-195098F3DB6C}" srcOrd="1" destOrd="0" presId="urn:microsoft.com/office/officeart/2009/3/layout/HorizontalOrganizationChart"/>
    <dgm:cxn modelId="{296B97F9-1379-FB48-91DE-A941C8F5BCDC}" type="presParOf" srcId="{7E58B05B-FB15-6C42-856B-195098F3DB6C}" destId="{A5E98F47-DADF-AB44-8D0E-7C9395C381E5}" srcOrd="0" destOrd="0" presId="urn:microsoft.com/office/officeart/2009/3/layout/HorizontalOrganizationChart"/>
    <dgm:cxn modelId="{63B9F790-B895-2345-A9FF-63A702C25694}" type="presParOf" srcId="{A5E98F47-DADF-AB44-8D0E-7C9395C381E5}" destId="{ACCE85AD-01C0-D640-9F14-12D04B3CE5DC}" srcOrd="0" destOrd="0" presId="urn:microsoft.com/office/officeart/2009/3/layout/HorizontalOrganizationChart"/>
    <dgm:cxn modelId="{8A9064B3-592D-E24B-B545-429974F0ABBA}" type="presParOf" srcId="{A5E98F47-DADF-AB44-8D0E-7C9395C381E5}" destId="{E331001E-0B87-9646-B82E-5E0269C9D108}" srcOrd="1" destOrd="0" presId="urn:microsoft.com/office/officeart/2009/3/layout/HorizontalOrganizationChart"/>
    <dgm:cxn modelId="{03C82EFE-DC24-7547-AB9E-9C7D1C591859}" type="presParOf" srcId="{7E58B05B-FB15-6C42-856B-195098F3DB6C}" destId="{7D53ED46-CBE3-6640-BF05-B1E54EEC1AFE}" srcOrd="1" destOrd="0" presId="urn:microsoft.com/office/officeart/2009/3/layout/HorizontalOrganizationChart"/>
    <dgm:cxn modelId="{139FCD8E-73C4-7F4A-A6D0-D42B625E19AA}" type="presParOf" srcId="{7E58B05B-FB15-6C42-856B-195098F3DB6C}" destId="{4A948579-4B42-7647-A407-9C150972A953}" srcOrd="2" destOrd="0" presId="urn:microsoft.com/office/officeart/2009/3/layout/HorizontalOrganizationChart"/>
    <dgm:cxn modelId="{BAAC35F4-4DCB-DD46-827F-4DDD40F75D73}" type="presParOf" srcId="{0D37A2D3-9CFC-3D4D-86DC-A7DAB20FB7BB}" destId="{4D3644AD-37C3-EE4F-8727-6AD9427E5D6F}" srcOrd="2" destOrd="0" presId="urn:microsoft.com/office/officeart/2009/3/layout/HorizontalOrganizationChart"/>
    <dgm:cxn modelId="{4446D9BB-64A9-8144-B8C8-94979D06F246}" type="presParOf" srcId="{0D37A2D3-9CFC-3D4D-86DC-A7DAB20FB7BB}" destId="{03CB2F2E-E1B5-BA4E-805C-02502DEE9E84}" srcOrd="3" destOrd="0" presId="urn:microsoft.com/office/officeart/2009/3/layout/HorizontalOrganizationChart"/>
    <dgm:cxn modelId="{2D860B7C-4E93-4047-B024-6513E286DE8A}" type="presParOf" srcId="{03CB2F2E-E1B5-BA4E-805C-02502DEE9E84}" destId="{09CB817F-3DBA-2F40-BF78-3C17C40F343D}" srcOrd="0" destOrd="0" presId="urn:microsoft.com/office/officeart/2009/3/layout/HorizontalOrganizationChart"/>
    <dgm:cxn modelId="{51A27C5A-2FC5-F040-A7C7-5856C903CE3F}" type="presParOf" srcId="{09CB817F-3DBA-2F40-BF78-3C17C40F343D}" destId="{5AE8F34E-9689-8844-BB1E-984C13532EF4}" srcOrd="0" destOrd="0" presId="urn:microsoft.com/office/officeart/2009/3/layout/HorizontalOrganizationChart"/>
    <dgm:cxn modelId="{DE606546-0ED4-4D4B-BD7A-B6BA62B96616}" type="presParOf" srcId="{09CB817F-3DBA-2F40-BF78-3C17C40F343D}" destId="{A88E373B-478A-1749-93EE-598961D05076}" srcOrd="1" destOrd="0" presId="urn:microsoft.com/office/officeart/2009/3/layout/HorizontalOrganizationChart"/>
    <dgm:cxn modelId="{00AE8B68-3263-7441-870F-21529F253D37}" type="presParOf" srcId="{03CB2F2E-E1B5-BA4E-805C-02502DEE9E84}" destId="{83986810-7660-A249-B39E-3AAD82558282}" srcOrd="1" destOrd="0" presId="urn:microsoft.com/office/officeart/2009/3/layout/HorizontalOrganizationChart"/>
    <dgm:cxn modelId="{8DBAAE4E-1709-E24C-BCEE-7EA9A431E6F1}" type="presParOf" srcId="{83986810-7660-A249-B39E-3AAD82558282}" destId="{9CC48A5E-5721-ED45-9CAC-A19298640910}" srcOrd="0" destOrd="0" presId="urn:microsoft.com/office/officeart/2009/3/layout/HorizontalOrganizationChart"/>
    <dgm:cxn modelId="{37D88B6E-F0F6-CC40-8C1B-4442838ECD63}" type="presParOf" srcId="{83986810-7660-A249-B39E-3AAD82558282}" destId="{E2AEC173-62A1-F74D-AA60-1FCBEC286B20}" srcOrd="1" destOrd="0" presId="urn:microsoft.com/office/officeart/2009/3/layout/HorizontalOrganizationChart"/>
    <dgm:cxn modelId="{EE0961CE-40FB-A247-9F18-5AA13F3A5F2C}" type="presParOf" srcId="{E2AEC173-62A1-F74D-AA60-1FCBEC286B20}" destId="{BE627137-6CCD-DF40-9775-7D02565A0233}" srcOrd="0" destOrd="0" presId="urn:microsoft.com/office/officeart/2009/3/layout/HorizontalOrganizationChart"/>
    <dgm:cxn modelId="{CD69053B-1C43-4445-9024-FCE22068A85A}" type="presParOf" srcId="{BE627137-6CCD-DF40-9775-7D02565A0233}" destId="{A2299337-B847-E84A-9EF8-B9A5C523B8A7}" srcOrd="0" destOrd="0" presId="urn:microsoft.com/office/officeart/2009/3/layout/HorizontalOrganizationChart"/>
    <dgm:cxn modelId="{A17EE0E3-0E94-BC4D-888B-80EE348AF3F5}" type="presParOf" srcId="{BE627137-6CCD-DF40-9775-7D02565A0233}" destId="{A39B2F3D-8BF8-6643-8AD9-E3B6AE2957B6}" srcOrd="1" destOrd="0" presId="urn:microsoft.com/office/officeart/2009/3/layout/HorizontalOrganizationChart"/>
    <dgm:cxn modelId="{D94CD72F-0555-A348-8AEA-DFBF7D76FE30}" type="presParOf" srcId="{E2AEC173-62A1-F74D-AA60-1FCBEC286B20}" destId="{4031870F-44D9-9B4A-9CA4-29D078B73EF0}" srcOrd="1" destOrd="0" presId="urn:microsoft.com/office/officeart/2009/3/layout/HorizontalOrganizationChart"/>
    <dgm:cxn modelId="{3F7772AD-EC8C-DA48-B734-43AA3F73791F}" type="presParOf" srcId="{E2AEC173-62A1-F74D-AA60-1FCBEC286B20}" destId="{F3744918-3BA2-1F41-80CE-A3E790F21499}" srcOrd="2" destOrd="0" presId="urn:microsoft.com/office/officeart/2009/3/layout/HorizontalOrganizationChart"/>
    <dgm:cxn modelId="{8EC11B5B-613E-47D2-BAB5-6B0B6B0FD5BC}" type="presParOf" srcId="{83986810-7660-A249-B39E-3AAD82558282}" destId="{1E45B051-C518-4EAC-AF50-7F2F8B2861D3}" srcOrd="2" destOrd="0" presId="urn:microsoft.com/office/officeart/2009/3/layout/HorizontalOrganizationChart"/>
    <dgm:cxn modelId="{C83193BF-99BA-431D-8034-1F5CDDF8E81D}" type="presParOf" srcId="{83986810-7660-A249-B39E-3AAD82558282}" destId="{C88E09DE-E38C-4F9A-A886-85590F69A50F}" srcOrd="3" destOrd="0" presId="urn:microsoft.com/office/officeart/2009/3/layout/HorizontalOrganizationChart"/>
    <dgm:cxn modelId="{37854016-8409-4BAF-9795-39756349704C}" type="presParOf" srcId="{C88E09DE-E38C-4F9A-A886-85590F69A50F}" destId="{AD772111-2D81-4A83-BAD3-D99B2D4977EF}" srcOrd="0" destOrd="0" presId="urn:microsoft.com/office/officeart/2009/3/layout/HorizontalOrganizationChart"/>
    <dgm:cxn modelId="{99D5AFC9-2E94-4F8D-B274-364127FD4DDF}" type="presParOf" srcId="{AD772111-2D81-4A83-BAD3-D99B2D4977EF}" destId="{768BD11C-26DF-45EE-B652-B1DF96A82119}" srcOrd="0" destOrd="0" presId="urn:microsoft.com/office/officeart/2009/3/layout/HorizontalOrganizationChart"/>
    <dgm:cxn modelId="{9C38B133-1037-47E5-851D-1445CA67EBFC}" type="presParOf" srcId="{AD772111-2D81-4A83-BAD3-D99B2D4977EF}" destId="{80E1AA4B-8DE6-4DFA-83FF-3B22254A09D6}" srcOrd="1" destOrd="0" presId="urn:microsoft.com/office/officeart/2009/3/layout/HorizontalOrganizationChart"/>
    <dgm:cxn modelId="{233E0445-956D-41F6-8408-73F83F045496}" type="presParOf" srcId="{C88E09DE-E38C-4F9A-A886-85590F69A50F}" destId="{43AF4438-7C5D-4ECF-8EA4-1E37E934879B}" srcOrd="1" destOrd="0" presId="urn:microsoft.com/office/officeart/2009/3/layout/HorizontalOrganizationChart"/>
    <dgm:cxn modelId="{CAC8EFBB-DD24-4945-858C-B6A3ED4219A8}" type="presParOf" srcId="{C88E09DE-E38C-4F9A-A886-85590F69A50F}" destId="{019E0A53-8B5D-43E3-AEA7-74C14D7D7A8C}" srcOrd="2" destOrd="0" presId="urn:microsoft.com/office/officeart/2009/3/layout/HorizontalOrganizationChart"/>
    <dgm:cxn modelId="{A6BD688D-CCF1-7747-B638-321A52202B19}" type="presParOf" srcId="{03CB2F2E-E1B5-BA4E-805C-02502DEE9E84}" destId="{8F1A8379-CF9C-C34B-9CB6-98891D93EE9D}" srcOrd="2" destOrd="0" presId="urn:microsoft.com/office/officeart/2009/3/layout/HorizontalOrganizationChart"/>
    <dgm:cxn modelId="{6F8C4F92-FEEE-5D43-B2E2-F047010B9D3E}" type="presParOf" srcId="{86B2D6AE-34CE-F74F-82E1-1D81BB12AF69}" destId="{5777F176-EE7F-3A45-AE8B-4DD17801A04A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36D96E-EEE0-4F88-B1D7-669AD9BA0418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F5125D3-364A-462E-AFA5-7DDD794D14A1}">
      <dgm:prSet custT="1"/>
      <dgm:spPr/>
      <dgm:t>
        <a:bodyPr/>
        <a:lstStyle/>
        <a:p>
          <a:r>
            <a:rPr lang="it-IT" sz="2400"/>
            <a:t>Lavoro corale del Comitato</a:t>
          </a:r>
          <a:endParaRPr lang="en-US" sz="2400"/>
        </a:p>
      </dgm:t>
    </dgm:pt>
    <dgm:pt modelId="{D0A2B3A4-08AF-4C43-8DBE-7D8BF645D778}" type="parTrans" cxnId="{57BB0202-75E6-4F93-8070-0F8A05B40304}">
      <dgm:prSet/>
      <dgm:spPr/>
      <dgm:t>
        <a:bodyPr/>
        <a:lstStyle/>
        <a:p>
          <a:endParaRPr lang="en-US"/>
        </a:p>
      </dgm:t>
    </dgm:pt>
    <dgm:pt modelId="{66F39C6B-4E70-4967-BB89-085BE63F9CBF}" type="sibTrans" cxnId="{57BB0202-75E6-4F93-8070-0F8A05B40304}">
      <dgm:prSet/>
      <dgm:spPr/>
      <dgm:t>
        <a:bodyPr/>
        <a:lstStyle/>
        <a:p>
          <a:endParaRPr lang="en-US"/>
        </a:p>
      </dgm:t>
    </dgm:pt>
    <dgm:pt modelId="{E5F0986F-E5A7-40D9-A3CF-F5400C402C8F}">
      <dgm:prSet custT="1"/>
      <dgm:spPr/>
      <dgm:t>
        <a:bodyPr/>
        <a:lstStyle/>
        <a:p>
          <a:r>
            <a:rPr lang="it-IT" sz="2400"/>
            <a:t>Stretta collaborazione tra i vari progetti</a:t>
          </a:r>
          <a:endParaRPr lang="en-US" sz="2400"/>
        </a:p>
      </dgm:t>
    </dgm:pt>
    <dgm:pt modelId="{52448570-B9BE-457C-A778-78751008853A}" type="parTrans" cxnId="{E1E01D53-9431-4661-9FA1-8648D2CEF3E4}">
      <dgm:prSet/>
      <dgm:spPr/>
      <dgm:t>
        <a:bodyPr/>
        <a:lstStyle/>
        <a:p>
          <a:endParaRPr lang="en-US"/>
        </a:p>
      </dgm:t>
    </dgm:pt>
    <dgm:pt modelId="{E04DC599-543C-4A97-A406-848EDFA3B6CE}" type="sibTrans" cxnId="{E1E01D53-9431-4661-9FA1-8648D2CEF3E4}">
      <dgm:prSet/>
      <dgm:spPr/>
      <dgm:t>
        <a:bodyPr/>
        <a:lstStyle/>
        <a:p>
          <a:endParaRPr lang="en-US"/>
        </a:p>
      </dgm:t>
    </dgm:pt>
    <dgm:pt modelId="{A0F1EE22-FDDE-405B-878C-D10356A8FF5D}">
      <dgm:prSet custT="1"/>
      <dgm:spPr/>
      <dgm:t>
        <a:bodyPr/>
        <a:lstStyle/>
        <a:p>
          <a:r>
            <a:rPr lang="it-IT" sz="1800" dirty="0"/>
            <a:t>Condivisione delle attività, dei risultati, delle idee e tecnologie</a:t>
          </a:r>
          <a:endParaRPr lang="en-US" sz="1800" dirty="0"/>
        </a:p>
      </dgm:t>
    </dgm:pt>
    <dgm:pt modelId="{E690C34B-E344-477B-B956-89D770C9F8F6}" type="parTrans" cxnId="{08B7915B-5E3F-4ADF-8B34-CEDD0AA8EB5F}">
      <dgm:prSet/>
      <dgm:spPr/>
      <dgm:t>
        <a:bodyPr/>
        <a:lstStyle/>
        <a:p>
          <a:endParaRPr lang="en-US"/>
        </a:p>
      </dgm:t>
    </dgm:pt>
    <dgm:pt modelId="{F4DAD1BF-B0AC-4C2F-AB45-6D67DC0A0B81}" type="sibTrans" cxnId="{08B7915B-5E3F-4ADF-8B34-CEDD0AA8EB5F}">
      <dgm:prSet/>
      <dgm:spPr/>
      <dgm:t>
        <a:bodyPr/>
        <a:lstStyle/>
        <a:p>
          <a:endParaRPr lang="en-US"/>
        </a:p>
      </dgm:t>
    </dgm:pt>
    <dgm:pt modelId="{DA10C42D-88B5-4941-AB6D-6809D7C9EAA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sz="2400" dirty="0"/>
            <a:t>Referaggi approfonditi per dare suggerimenti ai progetti e per un buon uso del budget</a:t>
          </a:r>
          <a:endParaRPr lang="en-US" sz="2400" dirty="0"/>
        </a:p>
      </dgm:t>
    </dgm:pt>
    <dgm:pt modelId="{F3B4AF82-B6B0-423F-9822-A2AB8F1B420F}" type="parTrans" cxnId="{7E55069F-79F4-40BD-89A9-04EB646A543F}">
      <dgm:prSet/>
      <dgm:spPr/>
      <dgm:t>
        <a:bodyPr/>
        <a:lstStyle/>
        <a:p>
          <a:endParaRPr lang="en-US"/>
        </a:p>
      </dgm:t>
    </dgm:pt>
    <dgm:pt modelId="{694DFA46-A952-49F4-95AF-8CDA26F2796E}" type="sibTrans" cxnId="{7E55069F-79F4-40BD-89A9-04EB646A543F}">
      <dgm:prSet/>
      <dgm:spPr/>
      <dgm:t>
        <a:bodyPr/>
        <a:lstStyle/>
        <a:p>
          <a:endParaRPr lang="en-US"/>
        </a:p>
      </dgm:t>
    </dgm:pt>
    <dgm:pt modelId="{26916039-924B-4B66-9737-821A0BE514D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t-IT"/>
            <a:t>Gruppi di lavoro della CC3M</a:t>
          </a:r>
          <a:endParaRPr lang="en-US"/>
        </a:p>
      </dgm:t>
    </dgm:pt>
    <dgm:pt modelId="{98A1C541-4CAB-4F79-B24C-94F509CDDD21}" type="parTrans" cxnId="{A6F7DA31-145A-4B02-A67D-584913FB7B18}">
      <dgm:prSet/>
      <dgm:spPr/>
      <dgm:t>
        <a:bodyPr/>
        <a:lstStyle/>
        <a:p>
          <a:endParaRPr lang="en-US"/>
        </a:p>
      </dgm:t>
    </dgm:pt>
    <dgm:pt modelId="{EC55F40D-FCCB-410F-BDDE-FDD1D705C268}" type="sibTrans" cxnId="{A6F7DA31-145A-4B02-A67D-584913FB7B18}">
      <dgm:prSet/>
      <dgm:spPr/>
      <dgm:t>
        <a:bodyPr/>
        <a:lstStyle/>
        <a:p>
          <a:endParaRPr lang="en-US"/>
        </a:p>
      </dgm:t>
    </dgm:pt>
    <dgm:pt modelId="{E1CEDE7D-4003-48D3-AC9F-4A5310587D5F}">
      <dgm:prSet/>
      <dgm:spPr/>
      <dgm:t>
        <a:bodyPr/>
        <a:lstStyle/>
        <a:p>
          <a:r>
            <a:rPr lang="it-IT" dirty="0"/>
            <a:t>Le </a:t>
          </a:r>
          <a:r>
            <a:rPr lang="it-IT" dirty="0">
              <a:solidFill>
                <a:srgbClr val="FFFF00"/>
              </a:solidFill>
            </a:rPr>
            <a:t>nuove</a:t>
          </a:r>
          <a:r>
            <a:rPr lang="it-IT" dirty="0"/>
            <a:t> richieste saranno sempre condivise con i Referenti e discusse con loro</a:t>
          </a:r>
          <a:endParaRPr lang="en-US" dirty="0"/>
        </a:p>
      </dgm:t>
    </dgm:pt>
    <dgm:pt modelId="{191074A6-0357-468D-8027-B6CF60D684D9}" type="parTrans" cxnId="{1BAFF30A-1D44-4EA5-879D-3D519D4316D2}">
      <dgm:prSet/>
      <dgm:spPr/>
      <dgm:t>
        <a:bodyPr/>
        <a:lstStyle/>
        <a:p>
          <a:endParaRPr lang="en-US"/>
        </a:p>
      </dgm:t>
    </dgm:pt>
    <dgm:pt modelId="{3F3870AF-3C4C-4E22-BB6D-74E60A62E9DD}" type="sibTrans" cxnId="{1BAFF30A-1D44-4EA5-879D-3D519D4316D2}">
      <dgm:prSet/>
      <dgm:spPr/>
      <dgm:t>
        <a:bodyPr/>
        <a:lstStyle/>
        <a:p>
          <a:endParaRPr lang="en-US"/>
        </a:p>
      </dgm:t>
    </dgm:pt>
    <dgm:pt modelId="{B4DE1F4E-41BE-6F42-8A7E-F5C4CF93F010}">
      <dgm:prSet custT="1"/>
      <dgm:spPr/>
      <dgm:t>
        <a:bodyPr/>
        <a:lstStyle/>
        <a:p>
          <a:r>
            <a:rPr lang="it-IT" sz="1800"/>
            <a:t>Richieste di Fondi Esterni comuni alla CC3M (Bandi MIUR e EU)</a:t>
          </a:r>
        </a:p>
      </dgm:t>
    </dgm:pt>
    <dgm:pt modelId="{35443618-A5F7-854A-ACC3-A6B8AF1104D4}" type="parTrans" cxnId="{2E52B1DD-6FCD-1740-9BF6-C70D2401976B}">
      <dgm:prSet/>
      <dgm:spPr/>
      <dgm:t>
        <a:bodyPr/>
        <a:lstStyle/>
        <a:p>
          <a:endParaRPr lang="it-IT"/>
        </a:p>
      </dgm:t>
    </dgm:pt>
    <dgm:pt modelId="{792BC61F-3D8E-6C4B-A593-5991ADCE1A77}" type="sibTrans" cxnId="{2E52B1DD-6FCD-1740-9BF6-C70D2401976B}">
      <dgm:prSet/>
      <dgm:spPr/>
      <dgm:t>
        <a:bodyPr/>
        <a:lstStyle/>
        <a:p>
          <a:endParaRPr lang="it-IT"/>
        </a:p>
      </dgm:t>
    </dgm:pt>
    <dgm:pt modelId="{A03A1047-E7D1-C24C-9724-1EA5C65BD967}" type="pres">
      <dgm:prSet presAssocID="{2336D96E-EEE0-4F88-B1D7-669AD9BA0418}" presName="linear" presStyleCnt="0">
        <dgm:presLayoutVars>
          <dgm:animLvl val="lvl"/>
          <dgm:resizeHandles val="exact"/>
        </dgm:presLayoutVars>
      </dgm:prSet>
      <dgm:spPr/>
    </dgm:pt>
    <dgm:pt modelId="{2C890529-AF1A-7A4E-A02C-332F6894B239}" type="pres">
      <dgm:prSet presAssocID="{3F5125D3-364A-462E-AFA5-7DDD794D14A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0CD7475-F6F8-3C42-9A9C-656ADF3C309B}" type="pres">
      <dgm:prSet presAssocID="{66F39C6B-4E70-4967-BB89-085BE63F9CBF}" presName="spacer" presStyleCnt="0"/>
      <dgm:spPr/>
    </dgm:pt>
    <dgm:pt modelId="{5142BCF8-C07D-EA4E-BEFB-FA4FE3BE203F}" type="pres">
      <dgm:prSet presAssocID="{E5F0986F-E5A7-40D9-A3CF-F5400C402C8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D68178-7156-2249-BD45-81E260C700DE}" type="pres">
      <dgm:prSet presAssocID="{E5F0986F-E5A7-40D9-A3CF-F5400C402C8F}" presName="childText" presStyleLbl="revTx" presStyleIdx="0" presStyleCnt="1">
        <dgm:presLayoutVars>
          <dgm:bulletEnabled val="1"/>
        </dgm:presLayoutVars>
      </dgm:prSet>
      <dgm:spPr/>
    </dgm:pt>
    <dgm:pt modelId="{91C59972-E515-2B42-AADB-6C8B2CF0AFDA}" type="pres">
      <dgm:prSet presAssocID="{DA10C42D-88B5-4941-AB6D-6809D7C9EAA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05CE482-C546-EB44-8CF1-C5D4E6BB0304}" type="pres">
      <dgm:prSet presAssocID="{694DFA46-A952-49F4-95AF-8CDA26F2796E}" presName="spacer" presStyleCnt="0"/>
      <dgm:spPr/>
    </dgm:pt>
    <dgm:pt modelId="{EB3D897F-AEED-6041-BA77-5E09619A300D}" type="pres">
      <dgm:prSet presAssocID="{26916039-924B-4B66-9737-821A0BE514D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59AC29E-7BDC-5744-BF3A-393F17DA1B5C}" type="pres">
      <dgm:prSet presAssocID="{EC55F40D-FCCB-410F-BDDE-FDD1D705C268}" presName="spacer" presStyleCnt="0"/>
      <dgm:spPr/>
    </dgm:pt>
    <dgm:pt modelId="{94509056-519F-2742-B058-65A7DFF3C083}" type="pres">
      <dgm:prSet presAssocID="{E1CEDE7D-4003-48D3-AC9F-4A5310587D5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7BB0202-75E6-4F93-8070-0F8A05B40304}" srcId="{2336D96E-EEE0-4F88-B1D7-669AD9BA0418}" destId="{3F5125D3-364A-462E-AFA5-7DDD794D14A1}" srcOrd="0" destOrd="0" parTransId="{D0A2B3A4-08AF-4C43-8DBE-7D8BF645D778}" sibTransId="{66F39C6B-4E70-4967-BB89-085BE63F9CBF}"/>
    <dgm:cxn modelId="{1BAFF30A-1D44-4EA5-879D-3D519D4316D2}" srcId="{2336D96E-EEE0-4F88-B1D7-669AD9BA0418}" destId="{E1CEDE7D-4003-48D3-AC9F-4A5310587D5F}" srcOrd="4" destOrd="0" parTransId="{191074A6-0357-468D-8027-B6CF60D684D9}" sibTransId="{3F3870AF-3C4C-4E22-BB6D-74E60A62E9DD}"/>
    <dgm:cxn modelId="{3CF1681C-CA52-3A4D-BC99-B0806C28A18B}" type="presOf" srcId="{B4DE1F4E-41BE-6F42-8A7E-F5C4CF93F010}" destId="{46D68178-7156-2249-BD45-81E260C700DE}" srcOrd="0" destOrd="1" presId="urn:microsoft.com/office/officeart/2005/8/layout/vList2"/>
    <dgm:cxn modelId="{BB18BD1E-F759-554D-83AA-0B297E41EF7F}" type="presOf" srcId="{3F5125D3-364A-462E-AFA5-7DDD794D14A1}" destId="{2C890529-AF1A-7A4E-A02C-332F6894B239}" srcOrd="0" destOrd="0" presId="urn:microsoft.com/office/officeart/2005/8/layout/vList2"/>
    <dgm:cxn modelId="{A6F7DA31-145A-4B02-A67D-584913FB7B18}" srcId="{2336D96E-EEE0-4F88-B1D7-669AD9BA0418}" destId="{26916039-924B-4B66-9737-821A0BE514DA}" srcOrd="3" destOrd="0" parTransId="{98A1C541-4CAB-4F79-B24C-94F509CDDD21}" sibTransId="{EC55F40D-FCCB-410F-BDDE-FDD1D705C268}"/>
    <dgm:cxn modelId="{C69A194C-10A4-6344-86D7-4D9F3A5ED995}" type="presOf" srcId="{E5F0986F-E5A7-40D9-A3CF-F5400C402C8F}" destId="{5142BCF8-C07D-EA4E-BEFB-FA4FE3BE203F}" srcOrd="0" destOrd="0" presId="urn:microsoft.com/office/officeart/2005/8/layout/vList2"/>
    <dgm:cxn modelId="{E1E01D53-9431-4661-9FA1-8648D2CEF3E4}" srcId="{2336D96E-EEE0-4F88-B1D7-669AD9BA0418}" destId="{E5F0986F-E5A7-40D9-A3CF-F5400C402C8F}" srcOrd="1" destOrd="0" parTransId="{52448570-B9BE-457C-A778-78751008853A}" sibTransId="{E04DC599-543C-4A97-A406-848EDFA3B6CE}"/>
    <dgm:cxn modelId="{37496458-EE96-8D4C-865C-AF6712D797B4}" type="presOf" srcId="{DA10C42D-88B5-4941-AB6D-6809D7C9EAA2}" destId="{91C59972-E515-2B42-AADB-6C8B2CF0AFDA}" srcOrd="0" destOrd="0" presId="urn:microsoft.com/office/officeart/2005/8/layout/vList2"/>
    <dgm:cxn modelId="{27613B5B-424C-6F49-B901-70EEC7393A04}" type="presOf" srcId="{E1CEDE7D-4003-48D3-AC9F-4A5310587D5F}" destId="{94509056-519F-2742-B058-65A7DFF3C083}" srcOrd="0" destOrd="0" presId="urn:microsoft.com/office/officeart/2005/8/layout/vList2"/>
    <dgm:cxn modelId="{08B7915B-5E3F-4ADF-8B34-CEDD0AA8EB5F}" srcId="{E5F0986F-E5A7-40D9-A3CF-F5400C402C8F}" destId="{A0F1EE22-FDDE-405B-878C-D10356A8FF5D}" srcOrd="0" destOrd="0" parTransId="{E690C34B-E344-477B-B956-89D770C9F8F6}" sibTransId="{F4DAD1BF-B0AC-4C2F-AB45-6D67DC0A0B81}"/>
    <dgm:cxn modelId="{037B9665-C57C-334C-BF40-51CEF54257EC}" type="presOf" srcId="{A0F1EE22-FDDE-405B-878C-D10356A8FF5D}" destId="{46D68178-7156-2249-BD45-81E260C700DE}" srcOrd="0" destOrd="0" presId="urn:microsoft.com/office/officeart/2005/8/layout/vList2"/>
    <dgm:cxn modelId="{CAA5CE6B-4B2E-CE4B-A8B2-2FACD8439F0D}" type="presOf" srcId="{26916039-924B-4B66-9737-821A0BE514DA}" destId="{EB3D897F-AEED-6041-BA77-5E09619A300D}" srcOrd="0" destOrd="0" presId="urn:microsoft.com/office/officeart/2005/8/layout/vList2"/>
    <dgm:cxn modelId="{7E55069F-79F4-40BD-89A9-04EB646A543F}" srcId="{2336D96E-EEE0-4F88-B1D7-669AD9BA0418}" destId="{DA10C42D-88B5-4941-AB6D-6809D7C9EAA2}" srcOrd="2" destOrd="0" parTransId="{F3B4AF82-B6B0-423F-9822-A2AB8F1B420F}" sibTransId="{694DFA46-A952-49F4-95AF-8CDA26F2796E}"/>
    <dgm:cxn modelId="{2E52B1DD-6FCD-1740-9BF6-C70D2401976B}" srcId="{E5F0986F-E5A7-40D9-A3CF-F5400C402C8F}" destId="{B4DE1F4E-41BE-6F42-8A7E-F5C4CF93F010}" srcOrd="1" destOrd="0" parTransId="{35443618-A5F7-854A-ACC3-A6B8AF1104D4}" sibTransId="{792BC61F-3D8E-6C4B-A593-5991ADCE1A77}"/>
    <dgm:cxn modelId="{933B58E2-19DA-334E-9F51-39A5D6F56348}" type="presOf" srcId="{2336D96E-EEE0-4F88-B1D7-669AD9BA0418}" destId="{A03A1047-E7D1-C24C-9724-1EA5C65BD967}" srcOrd="0" destOrd="0" presId="urn:microsoft.com/office/officeart/2005/8/layout/vList2"/>
    <dgm:cxn modelId="{2D2BEE63-D9E1-3546-8854-455FBBFBC0D7}" type="presParOf" srcId="{A03A1047-E7D1-C24C-9724-1EA5C65BD967}" destId="{2C890529-AF1A-7A4E-A02C-332F6894B239}" srcOrd="0" destOrd="0" presId="urn:microsoft.com/office/officeart/2005/8/layout/vList2"/>
    <dgm:cxn modelId="{10C11832-009F-DC40-939D-1ADCD3C89D43}" type="presParOf" srcId="{A03A1047-E7D1-C24C-9724-1EA5C65BD967}" destId="{50CD7475-F6F8-3C42-9A9C-656ADF3C309B}" srcOrd="1" destOrd="0" presId="urn:microsoft.com/office/officeart/2005/8/layout/vList2"/>
    <dgm:cxn modelId="{497E2CCC-B72B-2F49-B47D-C8BB74F7ED42}" type="presParOf" srcId="{A03A1047-E7D1-C24C-9724-1EA5C65BD967}" destId="{5142BCF8-C07D-EA4E-BEFB-FA4FE3BE203F}" srcOrd="2" destOrd="0" presId="urn:microsoft.com/office/officeart/2005/8/layout/vList2"/>
    <dgm:cxn modelId="{A87A4801-641A-B64F-88A8-91AFF3968337}" type="presParOf" srcId="{A03A1047-E7D1-C24C-9724-1EA5C65BD967}" destId="{46D68178-7156-2249-BD45-81E260C700DE}" srcOrd="3" destOrd="0" presId="urn:microsoft.com/office/officeart/2005/8/layout/vList2"/>
    <dgm:cxn modelId="{27AFAA7A-4015-4B47-A9A1-3B7229296228}" type="presParOf" srcId="{A03A1047-E7D1-C24C-9724-1EA5C65BD967}" destId="{91C59972-E515-2B42-AADB-6C8B2CF0AFDA}" srcOrd="4" destOrd="0" presId="urn:microsoft.com/office/officeart/2005/8/layout/vList2"/>
    <dgm:cxn modelId="{4AAE5C91-CC45-DA46-9B70-43B579127E30}" type="presParOf" srcId="{A03A1047-E7D1-C24C-9724-1EA5C65BD967}" destId="{105CE482-C546-EB44-8CF1-C5D4E6BB0304}" srcOrd="5" destOrd="0" presId="urn:microsoft.com/office/officeart/2005/8/layout/vList2"/>
    <dgm:cxn modelId="{EDC4073C-01F2-A543-B5CB-E68650157910}" type="presParOf" srcId="{A03A1047-E7D1-C24C-9724-1EA5C65BD967}" destId="{EB3D897F-AEED-6041-BA77-5E09619A300D}" srcOrd="6" destOrd="0" presId="urn:microsoft.com/office/officeart/2005/8/layout/vList2"/>
    <dgm:cxn modelId="{974C95B9-E664-0942-B576-620286B98403}" type="presParOf" srcId="{A03A1047-E7D1-C24C-9724-1EA5C65BD967}" destId="{E59AC29E-7BDC-5744-BF3A-393F17DA1B5C}" srcOrd="7" destOrd="0" presId="urn:microsoft.com/office/officeart/2005/8/layout/vList2"/>
    <dgm:cxn modelId="{3C6D38E8-CEA1-C14A-AA40-9974D20243FE}" type="presParOf" srcId="{A03A1047-E7D1-C24C-9724-1EA5C65BD967}" destId="{94509056-519F-2742-B058-65A7DFF3C0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00A044-F31F-4EFD-94C6-09A37963758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A98E0-F759-42CE-A536-8916EC3D2E5A}">
      <dgm:prSet/>
      <dgm:spPr/>
      <dgm:t>
        <a:bodyPr/>
        <a:lstStyle/>
        <a:p>
          <a:r>
            <a:rPr lang="it-IT" noProof="0"/>
            <a:t>Riferisce in CC3M delle attività locali più interessanti</a:t>
          </a:r>
        </a:p>
      </dgm:t>
    </dgm:pt>
    <dgm:pt modelId="{58A2A7BA-8B1A-4239-8DCB-5E4399D896D6}" type="parTrans" cxnId="{B3D2B54F-C66D-42A7-8474-D0E534369608}">
      <dgm:prSet/>
      <dgm:spPr/>
      <dgm:t>
        <a:bodyPr/>
        <a:lstStyle/>
        <a:p>
          <a:endParaRPr lang="en-US"/>
        </a:p>
      </dgm:t>
    </dgm:pt>
    <dgm:pt modelId="{18BD21A0-3A7D-402E-9241-18472DC58B79}" type="sibTrans" cxnId="{B3D2B54F-C66D-42A7-8474-D0E534369608}">
      <dgm:prSet/>
      <dgm:spPr/>
      <dgm:t>
        <a:bodyPr/>
        <a:lstStyle/>
        <a:p>
          <a:endParaRPr lang="en-US"/>
        </a:p>
      </dgm:t>
    </dgm:pt>
    <dgm:pt modelId="{53BCFB1F-DF96-49B7-92D3-CBB8A4B469A7}">
      <dgm:prSet/>
      <dgm:spPr/>
      <dgm:t>
        <a:bodyPr/>
        <a:lstStyle/>
        <a:p>
          <a:r>
            <a:rPr lang="it-IT" u="none" noProof="0"/>
            <a:t>Riporta della CC3M in </a:t>
          </a:r>
          <a:r>
            <a:rPr lang="it-IT" u="sng" noProof="0"/>
            <a:t>consiglio di sezione </a:t>
          </a:r>
          <a:r>
            <a:rPr lang="it-IT" u="none" noProof="0"/>
            <a:t>(report)</a:t>
          </a:r>
        </a:p>
      </dgm:t>
    </dgm:pt>
    <dgm:pt modelId="{5BA80DFA-F42F-4001-9647-761F92E5D111}" type="parTrans" cxnId="{A455740A-848D-4F14-BD76-0B4E547C4545}">
      <dgm:prSet/>
      <dgm:spPr/>
      <dgm:t>
        <a:bodyPr/>
        <a:lstStyle/>
        <a:p>
          <a:endParaRPr lang="en-US"/>
        </a:p>
      </dgm:t>
    </dgm:pt>
    <dgm:pt modelId="{96EBE365-AFFF-469A-8F23-38C4B3E69AA3}" type="sibTrans" cxnId="{A455740A-848D-4F14-BD76-0B4E547C4545}">
      <dgm:prSet/>
      <dgm:spPr/>
      <dgm:t>
        <a:bodyPr/>
        <a:lstStyle/>
        <a:p>
          <a:endParaRPr lang="en-US"/>
        </a:p>
      </dgm:t>
    </dgm:pt>
    <dgm:pt modelId="{C50FEDF1-98A2-4F2E-B533-C5086D488AC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/>
            <a:t>Referee dei progetti CC3M</a:t>
          </a:r>
          <a:endParaRPr lang="en-US"/>
        </a:p>
      </dgm:t>
    </dgm:pt>
    <dgm:pt modelId="{128894D7-C6E0-48ED-8EED-E895074D2080}" type="parTrans" cxnId="{279C4782-B991-4826-B40F-A27AE331938F}">
      <dgm:prSet/>
      <dgm:spPr/>
      <dgm:t>
        <a:bodyPr/>
        <a:lstStyle/>
        <a:p>
          <a:endParaRPr lang="en-US"/>
        </a:p>
      </dgm:t>
    </dgm:pt>
    <dgm:pt modelId="{3166DC53-9562-408A-9768-03B2D9CB99D8}" type="sibTrans" cxnId="{279C4782-B991-4826-B40F-A27AE331938F}">
      <dgm:prSet/>
      <dgm:spPr/>
      <dgm:t>
        <a:bodyPr/>
        <a:lstStyle/>
        <a:p>
          <a:endParaRPr lang="en-US"/>
        </a:p>
      </dgm:t>
    </dgm:pt>
    <dgm:pt modelId="{51D6B193-A71B-4C28-A18F-BB1C238A578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/>
            <a:t>Partecipa ai gruppi di lavoro della CC3M</a:t>
          </a:r>
          <a:endParaRPr lang="en-US"/>
        </a:p>
      </dgm:t>
    </dgm:pt>
    <dgm:pt modelId="{6B2B72D8-0DB6-4824-B96B-ECF7E79B0574}" type="parTrans" cxnId="{7CFD09A0-8117-4D0F-99FE-BE50F860C174}">
      <dgm:prSet/>
      <dgm:spPr/>
      <dgm:t>
        <a:bodyPr/>
        <a:lstStyle/>
        <a:p>
          <a:endParaRPr lang="en-US"/>
        </a:p>
      </dgm:t>
    </dgm:pt>
    <dgm:pt modelId="{078166C4-8D9B-42EE-9FBB-BC5AD082DBA9}" type="sibTrans" cxnId="{7CFD09A0-8117-4D0F-99FE-BE50F860C174}">
      <dgm:prSet/>
      <dgm:spPr/>
      <dgm:t>
        <a:bodyPr/>
        <a:lstStyle/>
        <a:p>
          <a:endParaRPr lang="en-US"/>
        </a:p>
      </dgm:t>
    </dgm:pt>
    <dgm:pt modelId="{AE6D794B-986F-A84A-83AC-2C49BA4FCDD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sz="2000" noProof="0">
              <a:latin typeface="Calibri Light" panose="020F0302020204030204"/>
            </a:rPr>
            <a:t>È</a:t>
          </a:r>
          <a:r>
            <a:rPr lang="it-IT" sz="2000" noProof="0"/>
            <a:t> il nostro contatto con la struttura</a:t>
          </a:r>
        </a:p>
      </dgm:t>
    </dgm:pt>
    <dgm:pt modelId="{14BE2CBF-5F97-AB49-9B26-1147ACC0C309}" type="parTrans" cxnId="{0CE42940-6659-2549-83F1-E16E971C1A24}">
      <dgm:prSet/>
      <dgm:spPr/>
      <dgm:t>
        <a:bodyPr/>
        <a:lstStyle/>
        <a:p>
          <a:endParaRPr lang="it-IT"/>
        </a:p>
      </dgm:t>
    </dgm:pt>
    <dgm:pt modelId="{547A9D0C-7DD3-374C-B9BA-1F8DDAD0D454}" type="sibTrans" cxnId="{0CE42940-6659-2549-83F1-E16E971C1A24}">
      <dgm:prSet/>
      <dgm:spPr/>
      <dgm:t>
        <a:bodyPr/>
        <a:lstStyle/>
        <a:p>
          <a:endParaRPr lang="it-IT"/>
        </a:p>
      </dgm:t>
    </dgm:pt>
    <dgm:pt modelId="{96C9ECB8-F062-9245-9742-98AB172DFEF5}">
      <dgm:prSet/>
      <dgm:spPr/>
      <dgm:t>
        <a:bodyPr/>
        <a:lstStyle/>
        <a:p>
          <a:r>
            <a:rPr lang="it-IT" u="sng" noProof="0"/>
            <a:t>Ha un budget di dotazione</a:t>
          </a:r>
        </a:p>
      </dgm:t>
    </dgm:pt>
    <dgm:pt modelId="{C18E731B-77E6-124B-BA24-C7F53C1C1F41}" type="parTrans" cxnId="{0AAF902D-F05C-B54A-90B5-E47F8027D803}">
      <dgm:prSet/>
      <dgm:spPr/>
      <dgm:t>
        <a:bodyPr/>
        <a:lstStyle/>
        <a:p>
          <a:endParaRPr lang="it-IT"/>
        </a:p>
      </dgm:t>
    </dgm:pt>
    <dgm:pt modelId="{35EB9E5D-2029-8148-B4EE-EB189BD5B5CD}" type="sibTrans" cxnId="{0AAF902D-F05C-B54A-90B5-E47F8027D803}">
      <dgm:prSet/>
      <dgm:spPr/>
      <dgm:t>
        <a:bodyPr/>
        <a:lstStyle/>
        <a:p>
          <a:endParaRPr lang="it-IT"/>
        </a:p>
      </dgm:t>
    </dgm:pt>
    <dgm:pt modelId="{1BBC8971-CD79-7748-8AD8-CD35625D97D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2000"/>
            <a:t>Parte attiva nella fase dei preventivi e assegnazioni</a:t>
          </a:r>
        </a:p>
      </dgm:t>
    </dgm:pt>
    <dgm:pt modelId="{A7410F7D-77F3-894D-B2F5-B6676CA0D232}" type="parTrans" cxnId="{E4848FDD-8AA3-9247-8D84-CA0FDA73C538}">
      <dgm:prSet/>
      <dgm:spPr/>
      <dgm:t>
        <a:bodyPr/>
        <a:lstStyle/>
        <a:p>
          <a:endParaRPr lang="it-IT"/>
        </a:p>
      </dgm:t>
    </dgm:pt>
    <dgm:pt modelId="{0F1ABAD1-998D-2342-B24F-C6A95CD3D376}" type="sibTrans" cxnId="{E4848FDD-8AA3-9247-8D84-CA0FDA73C538}">
      <dgm:prSet/>
      <dgm:spPr/>
      <dgm:t>
        <a:bodyPr/>
        <a:lstStyle/>
        <a:p>
          <a:endParaRPr lang="it-IT"/>
        </a:p>
      </dgm:t>
    </dgm:pt>
    <dgm:pt modelId="{17C51148-874B-3E4B-94E4-EECBB94A5688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sz="2000">
              <a:latin typeface="+mn-lt"/>
              <a:cs typeface="Euphemia UCAS" panose="020B0503040102020104" pitchFamily="34" charset="-79"/>
            </a:rPr>
            <a:t>Nominato dal Direttore della struttura</a:t>
          </a:r>
        </a:p>
      </dgm:t>
    </dgm:pt>
    <dgm:pt modelId="{4C2D0397-A6D9-EA46-A892-E9A443DA0F00}" type="parTrans" cxnId="{D1ED8027-4ABA-004B-B13F-7F16AFA8ABF2}">
      <dgm:prSet/>
      <dgm:spPr/>
      <dgm:t>
        <a:bodyPr/>
        <a:lstStyle/>
        <a:p>
          <a:endParaRPr lang="it-IT"/>
        </a:p>
      </dgm:t>
    </dgm:pt>
    <dgm:pt modelId="{6CE3DC2A-AA79-3D4A-ABA9-34FDD955D50F}" type="sibTrans" cxnId="{D1ED8027-4ABA-004B-B13F-7F16AFA8ABF2}">
      <dgm:prSet/>
      <dgm:spPr/>
      <dgm:t>
        <a:bodyPr/>
        <a:lstStyle/>
        <a:p>
          <a:endParaRPr lang="it-IT"/>
        </a:p>
      </dgm:t>
    </dgm:pt>
    <dgm:pt modelId="{07619A3F-3F87-4144-BB07-8E726AC7EBE5}" type="pres">
      <dgm:prSet presAssocID="{C900A044-F31F-4EFD-94C6-09A379637582}" presName="linear" presStyleCnt="0">
        <dgm:presLayoutVars>
          <dgm:dir/>
          <dgm:animLvl val="lvl"/>
          <dgm:resizeHandles val="exact"/>
        </dgm:presLayoutVars>
      </dgm:prSet>
      <dgm:spPr/>
    </dgm:pt>
    <dgm:pt modelId="{96DC001B-5E43-9C42-9086-80E68DEB504B}" type="pres">
      <dgm:prSet presAssocID="{17C51148-874B-3E4B-94E4-EECBB94A5688}" presName="parentLin" presStyleCnt="0"/>
      <dgm:spPr/>
    </dgm:pt>
    <dgm:pt modelId="{EDBC0EAD-CCC8-194F-A83C-1EA61E40DBD9}" type="pres">
      <dgm:prSet presAssocID="{17C51148-874B-3E4B-94E4-EECBB94A5688}" presName="parentLeftMargin" presStyleLbl="node1" presStyleIdx="0" presStyleCnt="5"/>
      <dgm:spPr/>
    </dgm:pt>
    <dgm:pt modelId="{328008A5-D436-344C-B512-FDB42C07AD27}" type="pres">
      <dgm:prSet presAssocID="{17C51148-874B-3E4B-94E4-EECBB94A5688}" presName="parentText" presStyleLbl="node1" presStyleIdx="0" presStyleCnt="5" custScaleX="111913">
        <dgm:presLayoutVars>
          <dgm:chMax val="0"/>
          <dgm:bulletEnabled val="1"/>
        </dgm:presLayoutVars>
      </dgm:prSet>
      <dgm:spPr/>
    </dgm:pt>
    <dgm:pt modelId="{3B776F6C-E06F-AF4E-A0E3-5527CE799E69}" type="pres">
      <dgm:prSet presAssocID="{17C51148-874B-3E4B-94E4-EECBB94A5688}" presName="negativeSpace" presStyleCnt="0"/>
      <dgm:spPr/>
    </dgm:pt>
    <dgm:pt modelId="{31151FD9-492E-A249-BB13-43B69F0F9DA2}" type="pres">
      <dgm:prSet presAssocID="{17C51148-874B-3E4B-94E4-EECBB94A5688}" presName="childText" presStyleLbl="conFgAcc1" presStyleIdx="0" presStyleCnt="5">
        <dgm:presLayoutVars>
          <dgm:bulletEnabled val="1"/>
        </dgm:presLayoutVars>
      </dgm:prSet>
      <dgm:spPr/>
    </dgm:pt>
    <dgm:pt modelId="{68AEA4B6-8F38-9349-B101-3FAB7D66426A}" type="pres">
      <dgm:prSet presAssocID="{6CE3DC2A-AA79-3D4A-ABA9-34FDD955D50F}" presName="spaceBetweenRectangles" presStyleCnt="0"/>
      <dgm:spPr/>
    </dgm:pt>
    <dgm:pt modelId="{E957B0C1-9AB3-A84A-AB24-A55EBB8CC800}" type="pres">
      <dgm:prSet presAssocID="{AE6D794B-986F-A84A-83AC-2C49BA4FCDDA}" presName="parentLin" presStyleCnt="0"/>
      <dgm:spPr/>
    </dgm:pt>
    <dgm:pt modelId="{40E836F3-A57D-7447-827F-53E7E8E798AA}" type="pres">
      <dgm:prSet presAssocID="{AE6D794B-986F-A84A-83AC-2C49BA4FCDDA}" presName="parentLeftMargin" presStyleLbl="node1" presStyleIdx="0" presStyleCnt="5"/>
      <dgm:spPr/>
    </dgm:pt>
    <dgm:pt modelId="{77B8FBBE-289D-7A4B-B89A-D3D078424C6A}" type="pres">
      <dgm:prSet presAssocID="{AE6D794B-986F-A84A-83AC-2C49BA4FCD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C14A61-8618-7444-B7E9-55656E466EF1}" type="pres">
      <dgm:prSet presAssocID="{AE6D794B-986F-A84A-83AC-2C49BA4FCDDA}" presName="negativeSpace" presStyleCnt="0"/>
      <dgm:spPr/>
    </dgm:pt>
    <dgm:pt modelId="{6976C2F5-C5F1-3742-B130-E27436EF13A6}" type="pres">
      <dgm:prSet presAssocID="{AE6D794B-986F-A84A-83AC-2C49BA4FCDDA}" presName="childText" presStyleLbl="conFgAcc1" presStyleIdx="1" presStyleCnt="5">
        <dgm:presLayoutVars>
          <dgm:bulletEnabled val="1"/>
        </dgm:presLayoutVars>
      </dgm:prSet>
      <dgm:spPr/>
    </dgm:pt>
    <dgm:pt modelId="{5A82A9C8-A0C8-5F4A-AC2E-A7E923816AA2}" type="pres">
      <dgm:prSet presAssocID="{547A9D0C-7DD3-374C-B9BA-1F8DDAD0D454}" presName="spaceBetweenRectangles" presStyleCnt="0"/>
      <dgm:spPr/>
    </dgm:pt>
    <dgm:pt modelId="{699EA0BE-BBCD-0F4D-867F-53FB83D15F40}" type="pres">
      <dgm:prSet presAssocID="{C50FEDF1-98A2-4F2E-B533-C5086D488ACE}" presName="parentLin" presStyleCnt="0"/>
      <dgm:spPr/>
    </dgm:pt>
    <dgm:pt modelId="{4EB34C16-E754-CA46-9FBC-529616DB858B}" type="pres">
      <dgm:prSet presAssocID="{C50FEDF1-98A2-4F2E-B533-C5086D488ACE}" presName="parentLeftMargin" presStyleLbl="node1" presStyleIdx="1" presStyleCnt="5"/>
      <dgm:spPr/>
    </dgm:pt>
    <dgm:pt modelId="{3B6D7C35-2292-F646-8E4D-A314E3822CF4}" type="pres">
      <dgm:prSet presAssocID="{C50FEDF1-98A2-4F2E-B533-C5086D488A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690C53C-4DE2-D04E-82D6-5FE6A53CA7CF}" type="pres">
      <dgm:prSet presAssocID="{C50FEDF1-98A2-4F2E-B533-C5086D488ACE}" presName="negativeSpace" presStyleCnt="0"/>
      <dgm:spPr/>
    </dgm:pt>
    <dgm:pt modelId="{91883BD4-5B22-8C49-BCB5-E45A047BB78C}" type="pres">
      <dgm:prSet presAssocID="{C50FEDF1-98A2-4F2E-B533-C5086D488ACE}" presName="childText" presStyleLbl="conFgAcc1" presStyleIdx="2" presStyleCnt="5">
        <dgm:presLayoutVars>
          <dgm:bulletEnabled val="1"/>
        </dgm:presLayoutVars>
      </dgm:prSet>
      <dgm:spPr/>
    </dgm:pt>
    <dgm:pt modelId="{2AFF741A-E955-024B-BD6C-7AA0D08CEAFF}" type="pres">
      <dgm:prSet presAssocID="{3166DC53-9562-408A-9768-03B2D9CB99D8}" presName="spaceBetweenRectangles" presStyleCnt="0"/>
      <dgm:spPr/>
    </dgm:pt>
    <dgm:pt modelId="{E781C9C0-0FFA-004D-9762-E3A35DA7DA07}" type="pres">
      <dgm:prSet presAssocID="{51D6B193-A71B-4C28-A18F-BB1C238A5787}" presName="parentLin" presStyleCnt="0"/>
      <dgm:spPr/>
    </dgm:pt>
    <dgm:pt modelId="{30059882-2044-1A4C-AC61-9CD1FD907100}" type="pres">
      <dgm:prSet presAssocID="{51D6B193-A71B-4C28-A18F-BB1C238A5787}" presName="parentLeftMargin" presStyleLbl="node1" presStyleIdx="2" presStyleCnt="5"/>
      <dgm:spPr/>
    </dgm:pt>
    <dgm:pt modelId="{DD89CA38-87F5-8B41-AD8E-984FF2FC4A20}" type="pres">
      <dgm:prSet presAssocID="{51D6B193-A71B-4C28-A18F-BB1C238A578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94C2EB5-517D-524E-A359-462E656383B7}" type="pres">
      <dgm:prSet presAssocID="{51D6B193-A71B-4C28-A18F-BB1C238A5787}" presName="negativeSpace" presStyleCnt="0"/>
      <dgm:spPr/>
    </dgm:pt>
    <dgm:pt modelId="{2371BEBA-E71D-BE40-8978-AB6877D8921C}" type="pres">
      <dgm:prSet presAssocID="{51D6B193-A71B-4C28-A18F-BB1C238A5787}" presName="childText" presStyleLbl="conFgAcc1" presStyleIdx="3" presStyleCnt="5">
        <dgm:presLayoutVars>
          <dgm:bulletEnabled val="1"/>
        </dgm:presLayoutVars>
      </dgm:prSet>
      <dgm:spPr/>
    </dgm:pt>
    <dgm:pt modelId="{4119D928-E03A-CD45-9B68-24987D08B7A7}" type="pres">
      <dgm:prSet presAssocID="{078166C4-8D9B-42EE-9FBB-BC5AD082DBA9}" presName="spaceBetweenRectangles" presStyleCnt="0"/>
      <dgm:spPr/>
    </dgm:pt>
    <dgm:pt modelId="{FD817495-4480-C848-8B4C-624C990F259D}" type="pres">
      <dgm:prSet presAssocID="{1BBC8971-CD79-7748-8AD8-CD35625D97DA}" presName="parentLin" presStyleCnt="0"/>
      <dgm:spPr/>
    </dgm:pt>
    <dgm:pt modelId="{A2A659D6-191C-5746-A215-FEB4CF8DA366}" type="pres">
      <dgm:prSet presAssocID="{1BBC8971-CD79-7748-8AD8-CD35625D97DA}" presName="parentLeftMargin" presStyleLbl="node1" presStyleIdx="3" presStyleCnt="5"/>
      <dgm:spPr/>
    </dgm:pt>
    <dgm:pt modelId="{EB005397-3899-DA4E-9014-1BF6087D5423}" type="pres">
      <dgm:prSet presAssocID="{1BBC8971-CD79-7748-8AD8-CD35625D97D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6A6565E-4E0B-A246-928D-4AE31F009D1A}" type="pres">
      <dgm:prSet presAssocID="{1BBC8971-CD79-7748-8AD8-CD35625D97DA}" presName="negativeSpace" presStyleCnt="0"/>
      <dgm:spPr/>
    </dgm:pt>
    <dgm:pt modelId="{5748FDD2-CEB6-344A-A694-8C74613F4CFE}" type="pres">
      <dgm:prSet presAssocID="{1BBC8971-CD79-7748-8AD8-CD35625D97D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455740A-848D-4F14-BD76-0B4E547C4545}" srcId="{AE6D794B-986F-A84A-83AC-2C49BA4FCDDA}" destId="{53BCFB1F-DF96-49B7-92D3-CBB8A4B469A7}" srcOrd="1" destOrd="0" parTransId="{5BA80DFA-F42F-4001-9647-761F92E5D111}" sibTransId="{96EBE365-AFFF-469A-8F23-38C4B3E69AA3}"/>
    <dgm:cxn modelId="{7EB5241C-8535-494B-9F97-4FACB00B3282}" type="presOf" srcId="{17C51148-874B-3E4B-94E4-EECBB94A5688}" destId="{328008A5-D436-344C-B512-FDB42C07AD27}" srcOrd="1" destOrd="0" presId="urn:microsoft.com/office/officeart/2005/8/layout/list1"/>
    <dgm:cxn modelId="{D1ED8027-4ABA-004B-B13F-7F16AFA8ABF2}" srcId="{C900A044-F31F-4EFD-94C6-09A379637582}" destId="{17C51148-874B-3E4B-94E4-EECBB94A5688}" srcOrd="0" destOrd="0" parTransId="{4C2D0397-A6D9-EA46-A892-E9A443DA0F00}" sibTransId="{6CE3DC2A-AA79-3D4A-ABA9-34FDD955D50F}"/>
    <dgm:cxn modelId="{3AC58A2B-8E7B-194D-83FA-72CA644541A6}" type="presOf" srcId="{AE6D794B-986F-A84A-83AC-2C49BA4FCDDA}" destId="{40E836F3-A57D-7447-827F-53E7E8E798AA}" srcOrd="0" destOrd="0" presId="urn:microsoft.com/office/officeart/2005/8/layout/list1"/>
    <dgm:cxn modelId="{0AAF902D-F05C-B54A-90B5-E47F8027D803}" srcId="{AE6D794B-986F-A84A-83AC-2C49BA4FCDDA}" destId="{96C9ECB8-F062-9245-9742-98AB172DFEF5}" srcOrd="2" destOrd="0" parTransId="{C18E731B-77E6-124B-BA24-C7F53C1C1F41}" sibTransId="{35EB9E5D-2029-8148-B4EE-EB189BD5B5CD}"/>
    <dgm:cxn modelId="{E57F8E3D-8FD6-204F-9B3F-29A307F366E5}" type="presOf" srcId="{C900A044-F31F-4EFD-94C6-09A379637582}" destId="{07619A3F-3F87-4144-BB07-8E726AC7EBE5}" srcOrd="0" destOrd="0" presId="urn:microsoft.com/office/officeart/2005/8/layout/list1"/>
    <dgm:cxn modelId="{0CE42940-6659-2549-83F1-E16E971C1A24}" srcId="{C900A044-F31F-4EFD-94C6-09A379637582}" destId="{AE6D794B-986F-A84A-83AC-2C49BA4FCDDA}" srcOrd="1" destOrd="0" parTransId="{14BE2CBF-5F97-AB49-9B26-1147ACC0C309}" sibTransId="{547A9D0C-7DD3-374C-B9BA-1F8DDAD0D454}"/>
    <dgm:cxn modelId="{86578F49-C66F-F840-A929-1042FA45D23A}" type="presOf" srcId="{C50FEDF1-98A2-4F2E-B533-C5086D488ACE}" destId="{4EB34C16-E754-CA46-9FBC-529616DB858B}" srcOrd="0" destOrd="0" presId="urn:microsoft.com/office/officeart/2005/8/layout/list1"/>
    <dgm:cxn modelId="{B3D2B54F-C66D-42A7-8474-D0E534369608}" srcId="{AE6D794B-986F-A84A-83AC-2C49BA4FCDDA}" destId="{ABAA98E0-F759-42CE-A536-8916EC3D2E5A}" srcOrd="0" destOrd="0" parTransId="{58A2A7BA-8B1A-4239-8DCB-5E4399D896D6}" sibTransId="{18BD21A0-3A7D-402E-9241-18472DC58B79}"/>
    <dgm:cxn modelId="{C3304D57-070D-D445-8E0D-19D80C37A7E6}" type="presOf" srcId="{96C9ECB8-F062-9245-9742-98AB172DFEF5}" destId="{6976C2F5-C5F1-3742-B130-E27436EF13A6}" srcOrd="0" destOrd="2" presId="urn:microsoft.com/office/officeart/2005/8/layout/list1"/>
    <dgm:cxn modelId="{E5F97F57-A8B9-DE48-87B8-CC18759C87F5}" type="presOf" srcId="{1BBC8971-CD79-7748-8AD8-CD35625D97DA}" destId="{A2A659D6-191C-5746-A215-FEB4CF8DA366}" srcOrd="0" destOrd="0" presId="urn:microsoft.com/office/officeart/2005/8/layout/list1"/>
    <dgm:cxn modelId="{A53E3068-5742-9548-B538-D4293DE2F83B}" type="presOf" srcId="{17C51148-874B-3E4B-94E4-EECBB94A5688}" destId="{EDBC0EAD-CCC8-194F-A83C-1EA61E40DBD9}" srcOrd="0" destOrd="0" presId="urn:microsoft.com/office/officeart/2005/8/layout/list1"/>
    <dgm:cxn modelId="{279C4782-B991-4826-B40F-A27AE331938F}" srcId="{C900A044-F31F-4EFD-94C6-09A379637582}" destId="{C50FEDF1-98A2-4F2E-B533-C5086D488ACE}" srcOrd="2" destOrd="0" parTransId="{128894D7-C6E0-48ED-8EED-E895074D2080}" sibTransId="{3166DC53-9562-408A-9768-03B2D9CB99D8}"/>
    <dgm:cxn modelId="{4561E282-97C4-8C47-8F0A-8ADF1E26F4DD}" type="presOf" srcId="{C50FEDF1-98A2-4F2E-B533-C5086D488ACE}" destId="{3B6D7C35-2292-F646-8E4D-A314E3822CF4}" srcOrd="1" destOrd="0" presId="urn:microsoft.com/office/officeart/2005/8/layout/list1"/>
    <dgm:cxn modelId="{0E768686-78CB-2A4B-BBAD-1EEFF58C14C5}" type="presOf" srcId="{ABAA98E0-F759-42CE-A536-8916EC3D2E5A}" destId="{6976C2F5-C5F1-3742-B130-E27436EF13A6}" srcOrd="0" destOrd="0" presId="urn:microsoft.com/office/officeart/2005/8/layout/list1"/>
    <dgm:cxn modelId="{7CFD09A0-8117-4D0F-99FE-BE50F860C174}" srcId="{C900A044-F31F-4EFD-94C6-09A379637582}" destId="{51D6B193-A71B-4C28-A18F-BB1C238A5787}" srcOrd="3" destOrd="0" parTransId="{6B2B72D8-0DB6-4824-B96B-ECF7E79B0574}" sibTransId="{078166C4-8D9B-42EE-9FBB-BC5AD082DBA9}"/>
    <dgm:cxn modelId="{720559A4-83A0-F944-81A6-E136BB8B1459}" type="presOf" srcId="{51D6B193-A71B-4C28-A18F-BB1C238A5787}" destId="{DD89CA38-87F5-8B41-AD8E-984FF2FC4A20}" srcOrd="1" destOrd="0" presId="urn:microsoft.com/office/officeart/2005/8/layout/list1"/>
    <dgm:cxn modelId="{E2C1DAB5-6DA8-FA41-BB9B-03D7677EC53D}" type="presOf" srcId="{53BCFB1F-DF96-49B7-92D3-CBB8A4B469A7}" destId="{6976C2F5-C5F1-3742-B130-E27436EF13A6}" srcOrd="0" destOrd="1" presId="urn:microsoft.com/office/officeart/2005/8/layout/list1"/>
    <dgm:cxn modelId="{AD8003B6-7B0F-DF48-B16C-5A67614199A7}" type="presOf" srcId="{51D6B193-A71B-4C28-A18F-BB1C238A5787}" destId="{30059882-2044-1A4C-AC61-9CD1FD907100}" srcOrd="0" destOrd="0" presId="urn:microsoft.com/office/officeart/2005/8/layout/list1"/>
    <dgm:cxn modelId="{482851CB-07A5-E94B-9AF7-4C4E4B57ED2B}" type="presOf" srcId="{1BBC8971-CD79-7748-8AD8-CD35625D97DA}" destId="{EB005397-3899-DA4E-9014-1BF6087D5423}" srcOrd="1" destOrd="0" presId="urn:microsoft.com/office/officeart/2005/8/layout/list1"/>
    <dgm:cxn modelId="{E4848FDD-8AA3-9247-8D84-CA0FDA73C538}" srcId="{C900A044-F31F-4EFD-94C6-09A379637582}" destId="{1BBC8971-CD79-7748-8AD8-CD35625D97DA}" srcOrd="4" destOrd="0" parTransId="{A7410F7D-77F3-894D-B2F5-B6676CA0D232}" sibTransId="{0F1ABAD1-998D-2342-B24F-C6A95CD3D376}"/>
    <dgm:cxn modelId="{ED473DE7-3E2D-C74D-90DD-CCD92D7EBE62}" type="presOf" srcId="{AE6D794B-986F-A84A-83AC-2C49BA4FCDDA}" destId="{77B8FBBE-289D-7A4B-B89A-D3D078424C6A}" srcOrd="1" destOrd="0" presId="urn:microsoft.com/office/officeart/2005/8/layout/list1"/>
    <dgm:cxn modelId="{6534A2EA-E888-5A4B-8D23-EF135AE46CC6}" type="presParOf" srcId="{07619A3F-3F87-4144-BB07-8E726AC7EBE5}" destId="{96DC001B-5E43-9C42-9086-80E68DEB504B}" srcOrd="0" destOrd="0" presId="urn:microsoft.com/office/officeart/2005/8/layout/list1"/>
    <dgm:cxn modelId="{CC761D62-42FC-304B-BAAF-75C61FA3A305}" type="presParOf" srcId="{96DC001B-5E43-9C42-9086-80E68DEB504B}" destId="{EDBC0EAD-CCC8-194F-A83C-1EA61E40DBD9}" srcOrd="0" destOrd="0" presId="urn:microsoft.com/office/officeart/2005/8/layout/list1"/>
    <dgm:cxn modelId="{25B36EED-C002-6E41-9168-A4CEA1EFFC61}" type="presParOf" srcId="{96DC001B-5E43-9C42-9086-80E68DEB504B}" destId="{328008A5-D436-344C-B512-FDB42C07AD27}" srcOrd="1" destOrd="0" presId="urn:microsoft.com/office/officeart/2005/8/layout/list1"/>
    <dgm:cxn modelId="{60368D85-609E-AB41-8BC8-6C6F2DDBF8D1}" type="presParOf" srcId="{07619A3F-3F87-4144-BB07-8E726AC7EBE5}" destId="{3B776F6C-E06F-AF4E-A0E3-5527CE799E69}" srcOrd="1" destOrd="0" presId="urn:microsoft.com/office/officeart/2005/8/layout/list1"/>
    <dgm:cxn modelId="{74A84A9C-8399-8D49-B56D-DD9A79617D16}" type="presParOf" srcId="{07619A3F-3F87-4144-BB07-8E726AC7EBE5}" destId="{31151FD9-492E-A249-BB13-43B69F0F9DA2}" srcOrd="2" destOrd="0" presId="urn:microsoft.com/office/officeart/2005/8/layout/list1"/>
    <dgm:cxn modelId="{F52F1CA2-EC26-B94A-A85E-DB452ABC982C}" type="presParOf" srcId="{07619A3F-3F87-4144-BB07-8E726AC7EBE5}" destId="{68AEA4B6-8F38-9349-B101-3FAB7D66426A}" srcOrd="3" destOrd="0" presId="urn:microsoft.com/office/officeart/2005/8/layout/list1"/>
    <dgm:cxn modelId="{419428E9-BB1E-0E48-A6F8-00349479600B}" type="presParOf" srcId="{07619A3F-3F87-4144-BB07-8E726AC7EBE5}" destId="{E957B0C1-9AB3-A84A-AB24-A55EBB8CC800}" srcOrd="4" destOrd="0" presId="urn:microsoft.com/office/officeart/2005/8/layout/list1"/>
    <dgm:cxn modelId="{D01E240E-A430-8340-9723-3F714AFBD01F}" type="presParOf" srcId="{E957B0C1-9AB3-A84A-AB24-A55EBB8CC800}" destId="{40E836F3-A57D-7447-827F-53E7E8E798AA}" srcOrd="0" destOrd="0" presId="urn:microsoft.com/office/officeart/2005/8/layout/list1"/>
    <dgm:cxn modelId="{4328D5EC-A286-0C42-B06D-284A6DA26004}" type="presParOf" srcId="{E957B0C1-9AB3-A84A-AB24-A55EBB8CC800}" destId="{77B8FBBE-289D-7A4B-B89A-D3D078424C6A}" srcOrd="1" destOrd="0" presId="urn:microsoft.com/office/officeart/2005/8/layout/list1"/>
    <dgm:cxn modelId="{DB076B3A-FF12-3841-82B9-6540F0ED3D13}" type="presParOf" srcId="{07619A3F-3F87-4144-BB07-8E726AC7EBE5}" destId="{46C14A61-8618-7444-B7E9-55656E466EF1}" srcOrd="5" destOrd="0" presId="urn:microsoft.com/office/officeart/2005/8/layout/list1"/>
    <dgm:cxn modelId="{149B6430-B52B-F143-B104-24221C40D925}" type="presParOf" srcId="{07619A3F-3F87-4144-BB07-8E726AC7EBE5}" destId="{6976C2F5-C5F1-3742-B130-E27436EF13A6}" srcOrd="6" destOrd="0" presId="urn:microsoft.com/office/officeart/2005/8/layout/list1"/>
    <dgm:cxn modelId="{77F8DBDD-CD0A-D541-882B-34088D9CC070}" type="presParOf" srcId="{07619A3F-3F87-4144-BB07-8E726AC7EBE5}" destId="{5A82A9C8-A0C8-5F4A-AC2E-A7E923816AA2}" srcOrd="7" destOrd="0" presId="urn:microsoft.com/office/officeart/2005/8/layout/list1"/>
    <dgm:cxn modelId="{AA2048AF-B4EF-D148-B821-A2E4F493E173}" type="presParOf" srcId="{07619A3F-3F87-4144-BB07-8E726AC7EBE5}" destId="{699EA0BE-BBCD-0F4D-867F-53FB83D15F40}" srcOrd="8" destOrd="0" presId="urn:microsoft.com/office/officeart/2005/8/layout/list1"/>
    <dgm:cxn modelId="{B08AFC10-1D65-734B-9CCE-A540AC2B59C3}" type="presParOf" srcId="{699EA0BE-BBCD-0F4D-867F-53FB83D15F40}" destId="{4EB34C16-E754-CA46-9FBC-529616DB858B}" srcOrd="0" destOrd="0" presId="urn:microsoft.com/office/officeart/2005/8/layout/list1"/>
    <dgm:cxn modelId="{1ECDA670-94A7-C140-A105-D29E21407A81}" type="presParOf" srcId="{699EA0BE-BBCD-0F4D-867F-53FB83D15F40}" destId="{3B6D7C35-2292-F646-8E4D-A314E3822CF4}" srcOrd="1" destOrd="0" presId="urn:microsoft.com/office/officeart/2005/8/layout/list1"/>
    <dgm:cxn modelId="{C919CEC3-8847-144A-B50C-3358C67A6113}" type="presParOf" srcId="{07619A3F-3F87-4144-BB07-8E726AC7EBE5}" destId="{3690C53C-4DE2-D04E-82D6-5FE6A53CA7CF}" srcOrd="9" destOrd="0" presId="urn:microsoft.com/office/officeart/2005/8/layout/list1"/>
    <dgm:cxn modelId="{02D118E8-5C88-8F41-9300-FD2D00D59940}" type="presParOf" srcId="{07619A3F-3F87-4144-BB07-8E726AC7EBE5}" destId="{91883BD4-5B22-8C49-BCB5-E45A047BB78C}" srcOrd="10" destOrd="0" presId="urn:microsoft.com/office/officeart/2005/8/layout/list1"/>
    <dgm:cxn modelId="{20A4C12C-BB18-7A4F-A7ED-A916673027C6}" type="presParOf" srcId="{07619A3F-3F87-4144-BB07-8E726AC7EBE5}" destId="{2AFF741A-E955-024B-BD6C-7AA0D08CEAFF}" srcOrd="11" destOrd="0" presId="urn:microsoft.com/office/officeart/2005/8/layout/list1"/>
    <dgm:cxn modelId="{E3003CEF-985C-894F-BEDA-8C6225B93AC1}" type="presParOf" srcId="{07619A3F-3F87-4144-BB07-8E726AC7EBE5}" destId="{E781C9C0-0FFA-004D-9762-E3A35DA7DA07}" srcOrd="12" destOrd="0" presId="urn:microsoft.com/office/officeart/2005/8/layout/list1"/>
    <dgm:cxn modelId="{5A18701D-B32C-A54D-9706-AF8777CB06DE}" type="presParOf" srcId="{E781C9C0-0FFA-004D-9762-E3A35DA7DA07}" destId="{30059882-2044-1A4C-AC61-9CD1FD907100}" srcOrd="0" destOrd="0" presId="urn:microsoft.com/office/officeart/2005/8/layout/list1"/>
    <dgm:cxn modelId="{5F99092B-AD3F-2B48-A8FD-D3CEB5AC04CB}" type="presParOf" srcId="{E781C9C0-0FFA-004D-9762-E3A35DA7DA07}" destId="{DD89CA38-87F5-8B41-AD8E-984FF2FC4A20}" srcOrd="1" destOrd="0" presId="urn:microsoft.com/office/officeart/2005/8/layout/list1"/>
    <dgm:cxn modelId="{6BAD3C63-4A44-8040-B02B-97C54929FCB4}" type="presParOf" srcId="{07619A3F-3F87-4144-BB07-8E726AC7EBE5}" destId="{294C2EB5-517D-524E-A359-462E656383B7}" srcOrd="13" destOrd="0" presId="urn:microsoft.com/office/officeart/2005/8/layout/list1"/>
    <dgm:cxn modelId="{ABEFC8B3-0DF0-FE46-B6DE-64C5D6286CBE}" type="presParOf" srcId="{07619A3F-3F87-4144-BB07-8E726AC7EBE5}" destId="{2371BEBA-E71D-BE40-8978-AB6877D8921C}" srcOrd="14" destOrd="0" presId="urn:microsoft.com/office/officeart/2005/8/layout/list1"/>
    <dgm:cxn modelId="{92809950-31E1-0E47-9070-D65778D00753}" type="presParOf" srcId="{07619A3F-3F87-4144-BB07-8E726AC7EBE5}" destId="{4119D928-E03A-CD45-9B68-24987D08B7A7}" srcOrd="15" destOrd="0" presId="urn:microsoft.com/office/officeart/2005/8/layout/list1"/>
    <dgm:cxn modelId="{395E0EB5-6020-E54F-8A9D-9442023CCC98}" type="presParOf" srcId="{07619A3F-3F87-4144-BB07-8E726AC7EBE5}" destId="{FD817495-4480-C848-8B4C-624C990F259D}" srcOrd="16" destOrd="0" presId="urn:microsoft.com/office/officeart/2005/8/layout/list1"/>
    <dgm:cxn modelId="{641F20B6-17F8-4749-A9F3-4DC3143692FF}" type="presParOf" srcId="{FD817495-4480-C848-8B4C-624C990F259D}" destId="{A2A659D6-191C-5746-A215-FEB4CF8DA366}" srcOrd="0" destOrd="0" presId="urn:microsoft.com/office/officeart/2005/8/layout/list1"/>
    <dgm:cxn modelId="{2DFE770C-6B3E-164B-B210-B2563896CDD2}" type="presParOf" srcId="{FD817495-4480-C848-8B4C-624C990F259D}" destId="{EB005397-3899-DA4E-9014-1BF6087D5423}" srcOrd="1" destOrd="0" presId="urn:microsoft.com/office/officeart/2005/8/layout/list1"/>
    <dgm:cxn modelId="{9C330ADA-635C-4744-9E74-2B1DBF08AA5D}" type="presParOf" srcId="{07619A3F-3F87-4144-BB07-8E726AC7EBE5}" destId="{66A6565E-4E0B-A246-928D-4AE31F009D1A}" srcOrd="17" destOrd="0" presId="urn:microsoft.com/office/officeart/2005/8/layout/list1"/>
    <dgm:cxn modelId="{7FFBBA33-EC94-1942-9202-E57A62330C5B}" type="presParOf" srcId="{07619A3F-3F87-4144-BB07-8E726AC7EBE5}" destId="{5748FDD2-CEB6-344A-A694-8C74613F4CF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034577-3D6A-456E-8B73-CB35068DE4F5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4E86A8-C164-4A84-899F-CCF48CDD305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>
              <a:latin typeface="Euphemia UCAS" panose="020B0503040102020104" pitchFamily="34" charset="-79"/>
              <a:cs typeface="Euphemia UCAS" panose="020B0503040102020104" pitchFamily="34" charset="-79"/>
            </a:rPr>
            <a:t>Definizione di progetto nazionale</a:t>
          </a:r>
          <a:endParaRPr lang="en-US">
            <a:latin typeface="Euphemia UCAS" panose="020B0503040102020104" pitchFamily="34" charset="-79"/>
            <a:cs typeface="Euphemia UCAS" panose="020B0503040102020104" pitchFamily="34" charset="-79"/>
          </a:endParaRPr>
        </a:p>
      </dgm:t>
    </dgm:pt>
    <dgm:pt modelId="{9C1FD432-BD3B-483E-9D6B-88B6C751A556}" type="parTrans" cxnId="{5F33A1B7-B13A-4387-93BB-E63BFEB8B251}">
      <dgm:prSet/>
      <dgm:spPr/>
      <dgm:t>
        <a:bodyPr/>
        <a:lstStyle/>
        <a:p>
          <a:endParaRPr lang="en-US"/>
        </a:p>
      </dgm:t>
    </dgm:pt>
    <dgm:pt modelId="{1E0E0E2D-CA0A-4B74-92B5-AC0D89742B61}" type="sibTrans" cxnId="{5F33A1B7-B13A-4387-93BB-E63BFEB8B251}">
      <dgm:prSet/>
      <dgm:spPr/>
      <dgm:t>
        <a:bodyPr/>
        <a:lstStyle/>
        <a:p>
          <a:endParaRPr lang="en-US"/>
        </a:p>
      </dgm:t>
    </dgm:pt>
    <dgm:pt modelId="{90859745-B44A-49D6-85F8-2A12C5B08669}">
      <dgm:prSet custT="1"/>
      <dgm:spPr/>
      <dgm:t>
        <a:bodyPr/>
        <a:lstStyle/>
        <a:p>
          <a:pPr rtl="0"/>
          <a:r>
            <a:rPr lang="it-IT" sz="2000" noProof="0" dirty="0">
              <a:latin typeface="Euphemia UCAS" panose="020B0503040102020104" pitchFamily="34" charset="-79"/>
              <a:cs typeface="Euphemia UCAS" panose="020B0503040102020104" pitchFamily="34" charset="-79"/>
            </a:rPr>
            <a:t>Se partecipano almeno 4 strutture.</a:t>
          </a:r>
        </a:p>
      </dgm:t>
    </dgm:pt>
    <dgm:pt modelId="{A5C880AD-2D84-4733-862B-941474A8AB32}" type="parTrans" cxnId="{E55A5219-4346-4764-A29B-7FDBA298F3E7}">
      <dgm:prSet/>
      <dgm:spPr/>
      <dgm:t>
        <a:bodyPr/>
        <a:lstStyle/>
        <a:p>
          <a:endParaRPr lang="en-US"/>
        </a:p>
      </dgm:t>
    </dgm:pt>
    <dgm:pt modelId="{A1A70D44-F3B2-49C3-9CB1-414CDEB5F99E}" type="sibTrans" cxnId="{E55A5219-4346-4764-A29B-7FDBA298F3E7}">
      <dgm:prSet/>
      <dgm:spPr/>
      <dgm:t>
        <a:bodyPr/>
        <a:lstStyle/>
        <a:p>
          <a:endParaRPr lang="en-US"/>
        </a:p>
      </dgm:t>
    </dgm:pt>
    <dgm:pt modelId="{94F7664F-DCDB-4659-8B5A-250C1A5A14B8}">
      <dgm:prSet custT="1"/>
      <dgm:spPr/>
      <dgm:t>
        <a:bodyPr/>
        <a:lstStyle/>
        <a:p>
          <a:r>
            <a:rPr lang="it-IT" sz="2000" noProof="0" dirty="0">
              <a:latin typeface="Euphemia UCAS" panose="020B0503040102020104" pitchFamily="34" charset="-79"/>
              <a:cs typeface="Euphemia UCAS" panose="020B0503040102020104" pitchFamily="34" charset="-79"/>
            </a:rPr>
            <a:t>Ha un Comitato Scientifico rappresentativo.</a:t>
          </a:r>
        </a:p>
      </dgm:t>
    </dgm:pt>
    <dgm:pt modelId="{6287697C-5FEC-43B4-BD54-7B9F0F7815AE}" type="parTrans" cxnId="{AD445A7C-3C1A-4F0E-9A81-6BF1957CB3FB}">
      <dgm:prSet/>
      <dgm:spPr/>
      <dgm:t>
        <a:bodyPr/>
        <a:lstStyle/>
        <a:p>
          <a:endParaRPr lang="en-US"/>
        </a:p>
      </dgm:t>
    </dgm:pt>
    <dgm:pt modelId="{43537719-5FA7-40EF-86CB-E9EACFF5B61C}" type="sibTrans" cxnId="{AD445A7C-3C1A-4F0E-9A81-6BF1957CB3FB}">
      <dgm:prSet/>
      <dgm:spPr/>
      <dgm:t>
        <a:bodyPr/>
        <a:lstStyle/>
        <a:p>
          <a:endParaRPr lang="en-US"/>
        </a:p>
      </dgm:t>
    </dgm:pt>
    <dgm:pt modelId="{52F525A7-6E5D-48EF-9641-7A1728DAC6CF}">
      <dgm:prSet/>
      <dgm:spPr>
        <a:solidFill>
          <a:srgbClr val="0070C0"/>
        </a:solidFill>
      </dgm:spPr>
      <dgm:t>
        <a:bodyPr/>
        <a:lstStyle/>
        <a:p>
          <a:r>
            <a:rPr lang="it-IT">
              <a:latin typeface="Euphemia UCAS" panose="020B0503040102020104" pitchFamily="34" charset="-79"/>
              <a:cs typeface="Euphemia UCAS" panose="020B0503040102020104" pitchFamily="34" charset="-79"/>
            </a:rPr>
            <a:t>Ruolo del Rappresentante Nazionale</a:t>
          </a:r>
          <a:endParaRPr lang="en-US">
            <a:latin typeface="Euphemia UCAS" panose="020B0503040102020104" pitchFamily="34" charset="-79"/>
            <a:cs typeface="Euphemia UCAS" panose="020B0503040102020104" pitchFamily="34" charset="-79"/>
          </a:endParaRPr>
        </a:p>
      </dgm:t>
    </dgm:pt>
    <dgm:pt modelId="{83B3F948-6619-44FA-B8A0-3053B809E2B3}" type="parTrans" cxnId="{211FE01B-1822-4C87-B78A-016255997B4C}">
      <dgm:prSet/>
      <dgm:spPr/>
      <dgm:t>
        <a:bodyPr/>
        <a:lstStyle/>
        <a:p>
          <a:endParaRPr lang="en-US"/>
        </a:p>
      </dgm:t>
    </dgm:pt>
    <dgm:pt modelId="{CAB43BAE-2989-4B57-B3F8-D2EBB1736544}" type="sibTrans" cxnId="{211FE01B-1822-4C87-B78A-016255997B4C}">
      <dgm:prSet/>
      <dgm:spPr/>
      <dgm:t>
        <a:bodyPr/>
        <a:lstStyle/>
        <a:p>
          <a:endParaRPr lang="en-US"/>
        </a:p>
      </dgm:t>
    </dgm:pt>
    <dgm:pt modelId="{28308ABF-D16D-4570-880E-771ACDB9D13C}">
      <dgm:prSet custT="1"/>
      <dgm:spPr/>
      <dgm:t>
        <a:bodyPr/>
        <a:lstStyle/>
        <a:p>
          <a:r>
            <a:rPr lang="it-IT" sz="2000" dirty="0">
              <a:latin typeface="Euphemia UCAS" panose="020B0503040102020104" pitchFamily="34" charset="-79"/>
              <a:cs typeface="Euphemia UCAS" panose="020B0503040102020104" pitchFamily="34" charset="-79"/>
            </a:rPr>
            <a:t>Partecipa alle riunioni della CC3M.</a:t>
          </a:r>
          <a:endParaRPr lang="en-US" sz="2000" dirty="0">
            <a:latin typeface="Euphemia UCAS" panose="020B0503040102020104" pitchFamily="34" charset="-79"/>
            <a:cs typeface="Euphemia UCAS" panose="020B0503040102020104" pitchFamily="34" charset="-79"/>
          </a:endParaRPr>
        </a:p>
      </dgm:t>
    </dgm:pt>
    <dgm:pt modelId="{2CB3C453-99B0-42E8-90FB-6827136398E4}" type="parTrans" cxnId="{D0766173-BAC9-4887-BA2F-4167141C06A8}">
      <dgm:prSet/>
      <dgm:spPr/>
      <dgm:t>
        <a:bodyPr/>
        <a:lstStyle/>
        <a:p>
          <a:endParaRPr lang="en-US"/>
        </a:p>
      </dgm:t>
    </dgm:pt>
    <dgm:pt modelId="{F7A2ACBF-E318-4B84-A8C2-7596BA0B0E3B}" type="sibTrans" cxnId="{D0766173-BAC9-4887-BA2F-4167141C06A8}">
      <dgm:prSet/>
      <dgm:spPr/>
      <dgm:t>
        <a:bodyPr/>
        <a:lstStyle/>
        <a:p>
          <a:endParaRPr lang="en-US"/>
        </a:p>
      </dgm:t>
    </dgm:pt>
    <dgm:pt modelId="{CE1B5D01-02F4-44F0-85CC-573308D5A7E9}">
      <dgm:prSet custT="1"/>
      <dgm:spPr/>
      <dgm:t>
        <a:bodyPr/>
        <a:lstStyle/>
        <a:p>
          <a:r>
            <a:rPr lang="it-IT" sz="2000">
              <a:latin typeface="Euphemia UCAS" panose="020B0503040102020104" pitchFamily="34" charset="-79"/>
              <a:cs typeface="Euphemia UCAS" panose="020B0503040102020104" pitchFamily="34" charset="-79"/>
            </a:rPr>
            <a:t>Prepara i preventivi ed incontra i referee.</a:t>
          </a:r>
          <a:endParaRPr lang="en-US" sz="2000">
            <a:latin typeface="Euphemia UCAS" panose="020B0503040102020104" pitchFamily="34" charset="-79"/>
            <a:cs typeface="Euphemia UCAS" panose="020B0503040102020104" pitchFamily="34" charset="-79"/>
          </a:endParaRPr>
        </a:p>
      </dgm:t>
    </dgm:pt>
    <dgm:pt modelId="{812758EA-C6F7-4510-8780-6002ED07C1C7}" type="parTrans" cxnId="{A92F6513-F00F-475B-AF29-6DC57917A2B1}">
      <dgm:prSet/>
      <dgm:spPr/>
      <dgm:t>
        <a:bodyPr/>
        <a:lstStyle/>
        <a:p>
          <a:endParaRPr lang="en-US"/>
        </a:p>
      </dgm:t>
    </dgm:pt>
    <dgm:pt modelId="{C43F58B9-26A8-419F-A3CA-3C8E5466D3C9}" type="sibTrans" cxnId="{A92F6513-F00F-475B-AF29-6DC57917A2B1}">
      <dgm:prSet/>
      <dgm:spPr/>
      <dgm:t>
        <a:bodyPr/>
        <a:lstStyle/>
        <a:p>
          <a:endParaRPr lang="en-US"/>
        </a:p>
      </dgm:t>
    </dgm:pt>
    <dgm:pt modelId="{02538090-53EF-4471-B99C-C67AA3BFA0D4}">
      <dgm:prSet custT="1"/>
      <dgm:spPr/>
      <dgm:t>
        <a:bodyPr/>
        <a:lstStyle/>
        <a:p>
          <a:pPr rtl="0"/>
          <a:r>
            <a:rPr lang="it-IT" sz="2000">
              <a:latin typeface="Euphemia UCAS" panose="020B0503040102020104" pitchFamily="34" charset="-79"/>
              <a:cs typeface="Euphemia UCAS" panose="020B0503040102020104" pitchFamily="34" charset="-79"/>
            </a:rPr>
            <a:t>Segue le spese locali e riporta in commissione. </a:t>
          </a:r>
          <a:endParaRPr lang="en-US" sz="2000">
            <a:latin typeface="Euphemia UCAS" panose="020B0503040102020104" pitchFamily="34" charset="-79"/>
            <a:cs typeface="Euphemia UCAS" panose="020B0503040102020104" pitchFamily="34" charset="-79"/>
          </a:endParaRPr>
        </a:p>
      </dgm:t>
    </dgm:pt>
    <dgm:pt modelId="{7770092D-7836-4CE2-938E-DAF77BE2D3A4}" type="parTrans" cxnId="{F0939AE4-2EFF-46B2-8A95-E50EC83BE8D2}">
      <dgm:prSet/>
      <dgm:spPr/>
      <dgm:t>
        <a:bodyPr/>
        <a:lstStyle/>
        <a:p>
          <a:endParaRPr lang="en-US"/>
        </a:p>
      </dgm:t>
    </dgm:pt>
    <dgm:pt modelId="{328668E3-68F7-42D8-B298-A9344DACB8F8}" type="sibTrans" cxnId="{F0939AE4-2EFF-46B2-8A95-E50EC83BE8D2}">
      <dgm:prSet/>
      <dgm:spPr/>
      <dgm:t>
        <a:bodyPr/>
        <a:lstStyle/>
        <a:p>
          <a:endParaRPr lang="en-US"/>
        </a:p>
      </dgm:t>
    </dgm:pt>
    <dgm:pt modelId="{91B54BE4-25C5-49A8-8979-A71CAC891D43}">
      <dgm:prSet custT="1"/>
      <dgm:spPr/>
      <dgm:t>
        <a:bodyPr/>
        <a:lstStyle/>
        <a:p>
          <a:r>
            <a:rPr lang="it-IT" sz="2000">
              <a:latin typeface="Euphemia UCAS" panose="020B0503040102020104" pitchFamily="34" charset="-79"/>
              <a:cs typeface="Euphemia UCAS" panose="020B0503040102020104" pitchFamily="34" charset="-79"/>
            </a:rPr>
            <a:t>Coordina gli storni e le spese di tutte le strutture.</a:t>
          </a:r>
          <a:endParaRPr lang="en-US" sz="2000">
            <a:latin typeface="Euphemia UCAS" panose="020B0503040102020104" pitchFamily="34" charset="-79"/>
            <a:cs typeface="Euphemia UCAS" panose="020B0503040102020104" pitchFamily="34" charset="-79"/>
          </a:endParaRPr>
        </a:p>
      </dgm:t>
    </dgm:pt>
    <dgm:pt modelId="{2B5C1CBA-A353-4AA9-BE47-E6AE11587217}" type="parTrans" cxnId="{32F2B9D0-F52B-4E49-9FD9-BC56EBD405E7}">
      <dgm:prSet/>
      <dgm:spPr/>
      <dgm:t>
        <a:bodyPr/>
        <a:lstStyle/>
        <a:p>
          <a:endParaRPr lang="en-US"/>
        </a:p>
      </dgm:t>
    </dgm:pt>
    <dgm:pt modelId="{A8C89894-6FB1-42DB-9609-F5CD0FC5E3B3}" type="sibTrans" cxnId="{32F2B9D0-F52B-4E49-9FD9-BC56EBD405E7}">
      <dgm:prSet/>
      <dgm:spPr/>
      <dgm:t>
        <a:bodyPr/>
        <a:lstStyle/>
        <a:p>
          <a:endParaRPr lang="en-US"/>
        </a:p>
      </dgm:t>
    </dgm:pt>
    <dgm:pt modelId="{0EC67D77-95F4-274B-98B2-E75508E46589}">
      <dgm:prSet custT="1"/>
      <dgm:spPr/>
      <dgm:t>
        <a:bodyPr/>
        <a:lstStyle/>
        <a:p>
          <a:r>
            <a:rPr lang="it-IT" sz="2000" noProof="0" dirty="0">
              <a:latin typeface="Euphemia UCAS" panose="020B0503040102020104" pitchFamily="34" charset="-79"/>
              <a:cs typeface="Euphemia UCAS" panose="020B0503040102020104" pitchFamily="34" charset="-79"/>
            </a:rPr>
            <a:t>Massimo di 2 responsabili Nazionali.</a:t>
          </a:r>
          <a:endParaRPr lang="en-US" sz="2000" dirty="0">
            <a:latin typeface="Euphemia UCAS" panose="020B0503040102020104" pitchFamily="34" charset="-79"/>
            <a:cs typeface="Euphemia UCAS" panose="020B0503040102020104" pitchFamily="34" charset="-79"/>
          </a:endParaRPr>
        </a:p>
      </dgm:t>
    </dgm:pt>
    <dgm:pt modelId="{8795BF48-AC89-CD46-BD2E-F63964F788B2}" type="parTrans" cxnId="{2692CEF6-D90E-224F-AD1B-6478444E5A19}">
      <dgm:prSet/>
      <dgm:spPr/>
      <dgm:t>
        <a:bodyPr/>
        <a:lstStyle/>
        <a:p>
          <a:endParaRPr lang="it-IT"/>
        </a:p>
      </dgm:t>
    </dgm:pt>
    <dgm:pt modelId="{99D4A52F-4C95-4F45-8369-D0F083DD54EF}" type="sibTrans" cxnId="{2692CEF6-D90E-224F-AD1B-6478444E5A19}">
      <dgm:prSet/>
      <dgm:spPr/>
      <dgm:t>
        <a:bodyPr/>
        <a:lstStyle/>
        <a:p>
          <a:endParaRPr lang="it-IT"/>
        </a:p>
      </dgm:t>
    </dgm:pt>
    <dgm:pt modelId="{6014A763-2A8C-DF4E-9A93-300B4CF5A0C7}" type="pres">
      <dgm:prSet presAssocID="{C6034577-3D6A-456E-8B73-CB35068DE4F5}" presName="linear" presStyleCnt="0">
        <dgm:presLayoutVars>
          <dgm:dir/>
          <dgm:animLvl val="lvl"/>
          <dgm:resizeHandles val="exact"/>
        </dgm:presLayoutVars>
      </dgm:prSet>
      <dgm:spPr/>
    </dgm:pt>
    <dgm:pt modelId="{9EF5F387-5B82-8C44-9BC0-27B69ABB170A}" type="pres">
      <dgm:prSet presAssocID="{F44E86A8-C164-4A84-899F-CCF48CDD3052}" presName="parentLin" presStyleCnt="0"/>
      <dgm:spPr/>
    </dgm:pt>
    <dgm:pt modelId="{9AF84C25-E3BB-3D47-99C9-EE35A99B81FC}" type="pres">
      <dgm:prSet presAssocID="{F44E86A8-C164-4A84-899F-CCF48CDD3052}" presName="parentLeftMargin" presStyleLbl="node1" presStyleIdx="0" presStyleCnt="2"/>
      <dgm:spPr/>
    </dgm:pt>
    <dgm:pt modelId="{B2D73928-9E40-054D-990B-9DDBEECDDECC}" type="pres">
      <dgm:prSet presAssocID="{F44E86A8-C164-4A84-899F-CCF48CDD30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663F5E-7FA4-694C-A078-DB2BAD86CD31}" type="pres">
      <dgm:prSet presAssocID="{F44E86A8-C164-4A84-899F-CCF48CDD3052}" presName="negativeSpace" presStyleCnt="0"/>
      <dgm:spPr/>
    </dgm:pt>
    <dgm:pt modelId="{043B5BF0-AFB0-9447-B567-2CDCF5A7DFBA}" type="pres">
      <dgm:prSet presAssocID="{F44E86A8-C164-4A84-899F-CCF48CDD3052}" presName="childText" presStyleLbl="conFgAcc1" presStyleIdx="0" presStyleCnt="2">
        <dgm:presLayoutVars>
          <dgm:bulletEnabled val="1"/>
        </dgm:presLayoutVars>
      </dgm:prSet>
      <dgm:spPr/>
    </dgm:pt>
    <dgm:pt modelId="{269BB14C-2900-A042-83F7-5EF97D71756C}" type="pres">
      <dgm:prSet presAssocID="{1E0E0E2D-CA0A-4B74-92B5-AC0D89742B61}" presName="spaceBetweenRectangles" presStyleCnt="0"/>
      <dgm:spPr/>
    </dgm:pt>
    <dgm:pt modelId="{1D775838-33B0-1B4D-9E02-222A3A634A2A}" type="pres">
      <dgm:prSet presAssocID="{52F525A7-6E5D-48EF-9641-7A1728DAC6CF}" presName="parentLin" presStyleCnt="0"/>
      <dgm:spPr/>
    </dgm:pt>
    <dgm:pt modelId="{3B45AECD-6876-D647-BF81-C6B83D5C23D2}" type="pres">
      <dgm:prSet presAssocID="{52F525A7-6E5D-48EF-9641-7A1728DAC6CF}" presName="parentLeftMargin" presStyleLbl="node1" presStyleIdx="0" presStyleCnt="2"/>
      <dgm:spPr/>
    </dgm:pt>
    <dgm:pt modelId="{664E705F-8904-0F4F-A809-7213B6ED787A}" type="pres">
      <dgm:prSet presAssocID="{52F525A7-6E5D-48EF-9641-7A1728DAC6C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B73463C-84D9-E142-BD44-322291081DF5}" type="pres">
      <dgm:prSet presAssocID="{52F525A7-6E5D-48EF-9641-7A1728DAC6CF}" presName="negativeSpace" presStyleCnt="0"/>
      <dgm:spPr/>
    </dgm:pt>
    <dgm:pt modelId="{E64FF42D-33E3-AF46-A3E4-7112749BB109}" type="pres">
      <dgm:prSet presAssocID="{52F525A7-6E5D-48EF-9641-7A1728DAC6C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92F6513-F00F-475B-AF29-6DC57917A2B1}" srcId="{52F525A7-6E5D-48EF-9641-7A1728DAC6CF}" destId="{CE1B5D01-02F4-44F0-85CC-573308D5A7E9}" srcOrd="2" destOrd="0" parTransId="{812758EA-C6F7-4510-8780-6002ED07C1C7}" sibTransId="{C43F58B9-26A8-419F-A3CA-3C8E5466D3C9}"/>
    <dgm:cxn modelId="{E55A5219-4346-4764-A29B-7FDBA298F3E7}" srcId="{F44E86A8-C164-4A84-899F-CCF48CDD3052}" destId="{90859745-B44A-49D6-85F8-2A12C5B08669}" srcOrd="0" destOrd="0" parTransId="{A5C880AD-2D84-4733-862B-941474A8AB32}" sibTransId="{A1A70D44-F3B2-49C3-9CB1-414CDEB5F99E}"/>
    <dgm:cxn modelId="{211FE01B-1822-4C87-B78A-016255997B4C}" srcId="{C6034577-3D6A-456E-8B73-CB35068DE4F5}" destId="{52F525A7-6E5D-48EF-9641-7A1728DAC6CF}" srcOrd="1" destOrd="0" parTransId="{83B3F948-6619-44FA-B8A0-3053B809E2B3}" sibTransId="{CAB43BAE-2989-4B57-B3F8-D2EBB1736544}"/>
    <dgm:cxn modelId="{E370B032-1F3E-A84D-BB56-0393F345E71C}" type="presOf" srcId="{F44E86A8-C164-4A84-899F-CCF48CDD3052}" destId="{9AF84C25-E3BB-3D47-99C9-EE35A99B81FC}" srcOrd="0" destOrd="0" presId="urn:microsoft.com/office/officeart/2005/8/layout/list1"/>
    <dgm:cxn modelId="{15DEBB54-8179-AF48-89BB-0EAF5730F4EC}" type="presOf" srcId="{94F7664F-DCDB-4659-8B5A-250C1A5A14B8}" destId="{043B5BF0-AFB0-9447-B567-2CDCF5A7DFBA}" srcOrd="0" destOrd="1" presId="urn:microsoft.com/office/officeart/2005/8/layout/list1"/>
    <dgm:cxn modelId="{D0766173-BAC9-4887-BA2F-4167141C06A8}" srcId="{52F525A7-6E5D-48EF-9641-7A1728DAC6CF}" destId="{28308ABF-D16D-4570-880E-771ACDB9D13C}" srcOrd="1" destOrd="0" parTransId="{2CB3C453-99B0-42E8-90FB-6827136398E4}" sibTransId="{F7A2ACBF-E318-4B84-A8C2-7596BA0B0E3B}"/>
    <dgm:cxn modelId="{AD445A7C-3C1A-4F0E-9A81-6BF1957CB3FB}" srcId="{F44E86A8-C164-4A84-899F-CCF48CDD3052}" destId="{94F7664F-DCDB-4659-8B5A-250C1A5A14B8}" srcOrd="1" destOrd="0" parTransId="{6287697C-5FEC-43B4-BD54-7B9F0F7815AE}" sibTransId="{43537719-5FA7-40EF-86CB-E9EACFF5B61C}"/>
    <dgm:cxn modelId="{47CCF281-EC22-044B-82CC-D8F6EF9685C6}" type="presOf" srcId="{0EC67D77-95F4-274B-98B2-E75508E46589}" destId="{E64FF42D-33E3-AF46-A3E4-7112749BB109}" srcOrd="0" destOrd="0" presId="urn:microsoft.com/office/officeart/2005/8/layout/list1"/>
    <dgm:cxn modelId="{A8CC2B96-0BE6-D44D-830E-711DFA58A61F}" type="presOf" srcId="{91B54BE4-25C5-49A8-8979-A71CAC891D43}" destId="{E64FF42D-33E3-AF46-A3E4-7112749BB109}" srcOrd="0" destOrd="4" presId="urn:microsoft.com/office/officeart/2005/8/layout/list1"/>
    <dgm:cxn modelId="{11A4329E-589A-6542-B3B2-53011AA1F6ED}" type="presOf" srcId="{CE1B5D01-02F4-44F0-85CC-573308D5A7E9}" destId="{E64FF42D-33E3-AF46-A3E4-7112749BB109}" srcOrd="0" destOrd="2" presId="urn:microsoft.com/office/officeart/2005/8/layout/list1"/>
    <dgm:cxn modelId="{5F33A1B7-B13A-4387-93BB-E63BFEB8B251}" srcId="{C6034577-3D6A-456E-8B73-CB35068DE4F5}" destId="{F44E86A8-C164-4A84-899F-CCF48CDD3052}" srcOrd="0" destOrd="0" parTransId="{9C1FD432-BD3B-483E-9D6B-88B6C751A556}" sibTransId="{1E0E0E2D-CA0A-4B74-92B5-AC0D89742B61}"/>
    <dgm:cxn modelId="{DD5E5FBB-4694-4844-82CD-3192DEBF0363}" type="presOf" srcId="{28308ABF-D16D-4570-880E-771ACDB9D13C}" destId="{E64FF42D-33E3-AF46-A3E4-7112749BB109}" srcOrd="0" destOrd="1" presId="urn:microsoft.com/office/officeart/2005/8/layout/list1"/>
    <dgm:cxn modelId="{F7C799CC-65B8-D348-B79B-FB044AA3436B}" type="presOf" srcId="{52F525A7-6E5D-48EF-9641-7A1728DAC6CF}" destId="{3B45AECD-6876-D647-BF81-C6B83D5C23D2}" srcOrd="0" destOrd="0" presId="urn:microsoft.com/office/officeart/2005/8/layout/list1"/>
    <dgm:cxn modelId="{32F2B9D0-F52B-4E49-9FD9-BC56EBD405E7}" srcId="{52F525A7-6E5D-48EF-9641-7A1728DAC6CF}" destId="{91B54BE4-25C5-49A8-8979-A71CAC891D43}" srcOrd="4" destOrd="0" parTransId="{2B5C1CBA-A353-4AA9-BE47-E6AE11587217}" sibTransId="{A8C89894-6FB1-42DB-9609-F5CD0FC5E3B3}"/>
    <dgm:cxn modelId="{D04DBDD9-5FF3-374C-9CDE-B0B21557914B}" type="presOf" srcId="{F44E86A8-C164-4A84-899F-CCF48CDD3052}" destId="{B2D73928-9E40-054D-990B-9DDBEECDDECC}" srcOrd="1" destOrd="0" presId="urn:microsoft.com/office/officeart/2005/8/layout/list1"/>
    <dgm:cxn modelId="{F0939AE4-2EFF-46B2-8A95-E50EC83BE8D2}" srcId="{52F525A7-6E5D-48EF-9641-7A1728DAC6CF}" destId="{02538090-53EF-4471-B99C-C67AA3BFA0D4}" srcOrd="3" destOrd="0" parTransId="{7770092D-7836-4CE2-938E-DAF77BE2D3A4}" sibTransId="{328668E3-68F7-42D8-B298-A9344DACB8F8}"/>
    <dgm:cxn modelId="{148330E7-4B20-4A4E-9E98-875F72B404AA}" type="presOf" srcId="{52F525A7-6E5D-48EF-9641-7A1728DAC6CF}" destId="{664E705F-8904-0F4F-A809-7213B6ED787A}" srcOrd="1" destOrd="0" presId="urn:microsoft.com/office/officeart/2005/8/layout/list1"/>
    <dgm:cxn modelId="{333811F5-7369-5247-BC42-81F501E913F8}" type="presOf" srcId="{C6034577-3D6A-456E-8B73-CB35068DE4F5}" destId="{6014A763-2A8C-DF4E-9A93-300B4CF5A0C7}" srcOrd="0" destOrd="0" presId="urn:microsoft.com/office/officeart/2005/8/layout/list1"/>
    <dgm:cxn modelId="{2692CEF6-D90E-224F-AD1B-6478444E5A19}" srcId="{52F525A7-6E5D-48EF-9641-7A1728DAC6CF}" destId="{0EC67D77-95F4-274B-98B2-E75508E46589}" srcOrd="0" destOrd="0" parTransId="{8795BF48-AC89-CD46-BD2E-F63964F788B2}" sibTransId="{99D4A52F-4C95-4F45-8369-D0F083DD54EF}"/>
    <dgm:cxn modelId="{60ED8FFC-1FFD-1741-BD5C-42BC4EEF8222}" type="presOf" srcId="{02538090-53EF-4471-B99C-C67AA3BFA0D4}" destId="{E64FF42D-33E3-AF46-A3E4-7112749BB109}" srcOrd="0" destOrd="3" presId="urn:microsoft.com/office/officeart/2005/8/layout/list1"/>
    <dgm:cxn modelId="{6D78C8FD-41A2-BB4B-8A47-82507B693D96}" type="presOf" srcId="{90859745-B44A-49D6-85F8-2A12C5B08669}" destId="{043B5BF0-AFB0-9447-B567-2CDCF5A7DFBA}" srcOrd="0" destOrd="0" presId="urn:microsoft.com/office/officeart/2005/8/layout/list1"/>
    <dgm:cxn modelId="{151E5D1E-D4BD-2341-98AE-29047D0850C8}" type="presParOf" srcId="{6014A763-2A8C-DF4E-9A93-300B4CF5A0C7}" destId="{9EF5F387-5B82-8C44-9BC0-27B69ABB170A}" srcOrd="0" destOrd="0" presId="urn:microsoft.com/office/officeart/2005/8/layout/list1"/>
    <dgm:cxn modelId="{03B59329-C1D9-FB4C-8F75-D780F3DC1DA1}" type="presParOf" srcId="{9EF5F387-5B82-8C44-9BC0-27B69ABB170A}" destId="{9AF84C25-E3BB-3D47-99C9-EE35A99B81FC}" srcOrd="0" destOrd="0" presId="urn:microsoft.com/office/officeart/2005/8/layout/list1"/>
    <dgm:cxn modelId="{17AD1D1A-C676-004F-8949-B08ABC53047E}" type="presParOf" srcId="{9EF5F387-5B82-8C44-9BC0-27B69ABB170A}" destId="{B2D73928-9E40-054D-990B-9DDBEECDDECC}" srcOrd="1" destOrd="0" presId="urn:microsoft.com/office/officeart/2005/8/layout/list1"/>
    <dgm:cxn modelId="{BB8DCB81-0011-4D47-B90C-6028E4C4C737}" type="presParOf" srcId="{6014A763-2A8C-DF4E-9A93-300B4CF5A0C7}" destId="{CE663F5E-7FA4-694C-A078-DB2BAD86CD31}" srcOrd="1" destOrd="0" presId="urn:microsoft.com/office/officeart/2005/8/layout/list1"/>
    <dgm:cxn modelId="{3FB1F120-61A5-704A-AF31-22E9C28AB703}" type="presParOf" srcId="{6014A763-2A8C-DF4E-9A93-300B4CF5A0C7}" destId="{043B5BF0-AFB0-9447-B567-2CDCF5A7DFBA}" srcOrd="2" destOrd="0" presId="urn:microsoft.com/office/officeart/2005/8/layout/list1"/>
    <dgm:cxn modelId="{8C6B5170-8A44-1D44-B003-D7D2CDA0E760}" type="presParOf" srcId="{6014A763-2A8C-DF4E-9A93-300B4CF5A0C7}" destId="{269BB14C-2900-A042-83F7-5EF97D71756C}" srcOrd="3" destOrd="0" presId="urn:microsoft.com/office/officeart/2005/8/layout/list1"/>
    <dgm:cxn modelId="{0ACF8EA7-5AA2-DB49-8A5A-C4E2CB73D248}" type="presParOf" srcId="{6014A763-2A8C-DF4E-9A93-300B4CF5A0C7}" destId="{1D775838-33B0-1B4D-9E02-222A3A634A2A}" srcOrd="4" destOrd="0" presId="urn:microsoft.com/office/officeart/2005/8/layout/list1"/>
    <dgm:cxn modelId="{12643B46-6878-C945-BEF5-80289006E615}" type="presParOf" srcId="{1D775838-33B0-1B4D-9E02-222A3A634A2A}" destId="{3B45AECD-6876-D647-BF81-C6B83D5C23D2}" srcOrd="0" destOrd="0" presId="urn:microsoft.com/office/officeart/2005/8/layout/list1"/>
    <dgm:cxn modelId="{5481D160-7E5E-B545-BD10-6CB170D2AE76}" type="presParOf" srcId="{1D775838-33B0-1B4D-9E02-222A3A634A2A}" destId="{664E705F-8904-0F4F-A809-7213B6ED787A}" srcOrd="1" destOrd="0" presId="urn:microsoft.com/office/officeart/2005/8/layout/list1"/>
    <dgm:cxn modelId="{8590CE92-A7E6-1247-8B70-8B4096DB2DD2}" type="presParOf" srcId="{6014A763-2A8C-DF4E-9A93-300B4CF5A0C7}" destId="{2B73463C-84D9-E142-BD44-322291081DF5}" srcOrd="5" destOrd="0" presId="urn:microsoft.com/office/officeart/2005/8/layout/list1"/>
    <dgm:cxn modelId="{ABAA3F29-6C55-9E40-9FFF-8412F60F0BCC}" type="presParOf" srcId="{6014A763-2A8C-DF4E-9A93-300B4CF5A0C7}" destId="{E64FF42D-33E3-AF46-A3E4-7112749BB1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2B73E0-DE1C-46FA-898E-2080177261BB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23485E-9F94-4156-A294-4030DC163384}">
      <dgm:prSet/>
      <dgm:spPr/>
      <dgm:t>
        <a:bodyPr/>
        <a:lstStyle/>
        <a:p>
          <a:r>
            <a:rPr lang="it-IT" b="0" i="0"/>
            <a:t>Giochi (giugno/settembre)</a:t>
          </a:r>
          <a:endParaRPr lang="en-US"/>
        </a:p>
      </dgm:t>
    </dgm:pt>
    <dgm:pt modelId="{A746FB91-F433-498D-8C09-44360E9FF2B5}" type="parTrans" cxnId="{DF96D194-55D1-41A9-A4C3-792E6008448B}">
      <dgm:prSet/>
      <dgm:spPr/>
      <dgm:t>
        <a:bodyPr/>
        <a:lstStyle/>
        <a:p>
          <a:endParaRPr lang="en-US"/>
        </a:p>
      </dgm:t>
    </dgm:pt>
    <dgm:pt modelId="{B92C735B-F9FA-4D54-8CD6-94EB117AB483}" type="sibTrans" cxnId="{DF96D194-55D1-41A9-A4C3-792E6008448B}">
      <dgm:prSet/>
      <dgm:spPr/>
      <dgm:t>
        <a:bodyPr/>
        <a:lstStyle/>
        <a:p>
          <a:endParaRPr lang="en-US"/>
        </a:p>
      </dgm:t>
    </dgm:pt>
    <dgm:pt modelId="{240E68D2-2B8B-44FA-A1E2-459B8D70EF8D}">
      <dgm:prSet/>
      <dgm:spPr/>
      <dgm:t>
        <a:bodyPr/>
        <a:lstStyle/>
        <a:p>
          <a:r>
            <a:rPr lang="it-IT" b="0" i="0"/>
            <a:t>Valutazione (iXe) (marzo/aprile)</a:t>
          </a:r>
          <a:endParaRPr lang="en-US"/>
        </a:p>
      </dgm:t>
    </dgm:pt>
    <dgm:pt modelId="{E433A695-EF03-4C59-8F75-D09EF5802F89}" type="parTrans" cxnId="{2CAE45D6-AF11-4094-82AE-764E8E92FCE9}">
      <dgm:prSet/>
      <dgm:spPr/>
      <dgm:t>
        <a:bodyPr/>
        <a:lstStyle/>
        <a:p>
          <a:endParaRPr lang="en-US"/>
        </a:p>
      </dgm:t>
    </dgm:pt>
    <dgm:pt modelId="{15359DCC-B7F0-489B-ABFB-800A1E2456EF}" type="sibTrans" cxnId="{2CAE45D6-AF11-4094-82AE-764E8E92FCE9}">
      <dgm:prSet/>
      <dgm:spPr/>
      <dgm:t>
        <a:bodyPr/>
        <a:lstStyle/>
        <a:p>
          <a:endParaRPr lang="en-US"/>
        </a:p>
      </dgm:t>
    </dgm:pt>
    <dgm:pt modelId="{DF3A1685-88CA-45A5-896F-F98B05B830E7}">
      <dgm:prSet/>
      <dgm:spPr/>
      <dgm:t>
        <a:bodyPr/>
        <a:lstStyle/>
        <a:p>
          <a:r>
            <a:rPr lang="it-IT" b="0" i="0"/>
            <a:t>Parità di Genere (ottobre/novembre)</a:t>
          </a:r>
          <a:endParaRPr lang="en-US"/>
        </a:p>
      </dgm:t>
    </dgm:pt>
    <dgm:pt modelId="{E515D256-2224-4259-8322-EF57466DB13E}" type="parTrans" cxnId="{A30F97B5-05C7-4D39-840E-3434F7E93669}">
      <dgm:prSet/>
      <dgm:spPr/>
      <dgm:t>
        <a:bodyPr/>
        <a:lstStyle/>
        <a:p>
          <a:endParaRPr lang="en-US"/>
        </a:p>
      </dgm:t>
    </dgm:pt>
    <dgm:pt modelId="{D8AEC58B-54CC-4F02-B563-37126C4BFC99}" type="sibTrans" cxnId="{A30F97B5-05C7-4D39-840E-3434F7E93669}">
      <dgm:prSet/>
      <dgm:spPr/>
      <dgm:t>
        <a:bodyPr/>
        <a:lstStyle/>
        <a:p>
          <a:endParaRPr lang="en-US"/>
        </a:p>
      </dgm:t>
    </dgm:pt>
    <dgm:pt modelId="{811D136A-8421-3A4A-BE4A-9DCF2D57DDA8}">
      <dgm:prSet/>
      <dgm:spPr/>
      <dgm:t>
        <a:bodyPr/>
        <a:lstStyle/>
        <a:p>
          <a:r>
            <a:rPr lang="it-IT" b="0" i="0"/>
            <a:t>Marcellini, Sidoti, Caccianiga</a:t>
          </a:r>
          <a:endParaRPr lang="it-IT"/>
        </a:p>
      </dgm:t>
    </dgm:pt>
    <dgm:pt modelId="{B418FD3B-8372-3B49-AAE8-273386F0B968}" type="parTrans" cxnId="{96921693-C7B3-DC4F-8440-0CC3D87D4DB6}">
      <dgm:prSet/>
      <dgm:spPr/>
      <dgm:t>
        <a:bodyPr/>
        <a:lstStyle/>
        <a:p>
          <a:endParaRPr lang="it-IT"/>
        </a:p>
      </dgm:t>
    </dgm:pt>
    <dgm:pt modelId="{CB1593AF-860F-7A4A-B95E-B40940091D06}" type="sibTrans" cxnId="{96921693-C7B3-DC4F-8440-0CC3D87D4DB6}">
      <dgm:prSet/>
      <dgm:spPr/>
      <dgm:t>
        <a:bodyPr/>
        <a:lstStyle/>
        <a:p>
          <a:endParaRPr lang="it-IT"/>
        </a:p>
      </dgm:t>
    </dgm:pt>
    <dgm:pt modelId="{69477260-314A-784C-9AE4-1D6C0A00CFB7}">
      <dgm:prSet/>
      <dgm:spPr/>
      <dgm:t>
        <a:bodyPr/>
        <a:lstStyle/>
        <a:p>
          <a:r>
            <a:rPr lang="en-US"/>
            <a:t>Paolucci +</a:t>
          </a:r>
        </a:p>
      </dgm:t>
    </dgm:pt>
    <dgm:pt modelId="{3B2F410C-75B6-5643-BD93-4E952B78FD97}" type="parTrans" cxnId="{9C15B025-4132-FB47-9F74-EEC6360A2B63}">
      <dgm:prSet/>
      <dgm:spPr/>
      <dgm:t>
        <a:bodyPr/>
        <a:lstStyle/>
        <a:p>
          <a:endParaRPr lang="it-IT"/>
        </a:p>
      </dgm:t>
    </dgm:pt>
    <dgm:pt modelId="{15E1BEDF-F122-1D4E-B6DC-083522CEEFBD}" type="sibTrans" cxnId="{9C15B025-4132-FB47-9F74-EEC6360A2B63}">
      <dgm:prSet/>
      <dgm:spPr/>
      <dgm:t>
        <a:bodyPr/>
        <a:lstStyle/>
        <a:p>
          <a:endParaRPr lang="it-IT"/>
        </a:p>
      </dgm:t>
    </dgm:pt>
    <dgm:pt modelId="{7190A446-4476-4B47-9905-020556D24CEE}">
      <dgm:prSet/>
      <dgm:spPr/>
      <dgm:t>
        <a:bodyPr/>
        <a:lstStyle/>
        <a:p>
          <a:r>
            <a:rPr lang="en-US" dirty="0"/>
            <a:t>Fanti + Scianitti +</a:t>
          </a:r>
        </a:p>
      </dgm:t>
    </dgm:pt>
    <dgm:pt modelId="{162D4D4B-16B3-A54B-B2CE-B90FF3E28B9D}" type="parTrans" cxnId="{B8A8D47B-128E-8244-A88E-EF2589ED75D6}">
      <dgm:prSet/>
      <dgm:spPr/>
      <dgm:t>
        <a:bodyPr/>
        <a:lstStyle/>
        <a:p>
          <a:endParaRPr lang="it-IT"/>
        </a:p>
      </dgm:t>
    </dgm:pt>
    <dgm:pt modelId="{6FEDE28E-36BE-6A49-8DD6-C8C3CE391803}" type="sibTrans" cxnId="{B8A8D47B-128E-8244-A88E-EF2589ED75D6}">
      <dgm:prSet/>
      <dgm:spPr/>
      <dgm:t>
        <a:bodyPr/>
        <a:lstStyle/>
        <a:p>
          <a:endParaRPr lang="it-IT"/>
        </a:p>
      </dgm:t>
    </dgm:pt>
    <dgm:pt modelId="{FD80514B-2DBE-BA43-BFE0-A76BB5B61A71}" type="pres">
      <dgm:prSet presAssocID="{382B73E0-DE1C-46FA-898E-2080177261BB}" presName="Name0" presStyleCnt="0">
        <dgm:presLayoutVars>
          <dgm:dir/>
          <dgm:animLvl val="lvl"/>
          <dgm:resizeHandles val="exact"/>
        </dgm:presLayoutVars>
      </dgm:prSet>
      <dgm:spPr/>
    </dgm:pt>
    <dgm:pt modelId="{3B7E293F-4D26-A945-AC1F-E6366A5DC7AF}" type="pres">
      <dgm:prSet presAssocID="{6523485E-9F94-4156-A294-4030DC163384}" presName="composite" presStyleCnt="0"/>
      <dgm:spPr/>
    </dgm:pt>
    <dgm:pt modelId="{6E51B8AE-7160-C945-93D2-6DC715462352}" type="pres">
      <dgm:prSet presAssocID="{6523485E-9F94-4156-A294-4030DC1633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9C51867-0CBD-544D-BAF5-65D6BE2CF566}" type="pres">
      <dgm:prSet presAssocID="{6523485E-9F94-4156-A294-4030DC163384}" presName="desTx" presStyleLbl="alignAccFollowNode1" presStyleIdx="0" presStyleCnt="3">
        <dgm:presLayoutVars>
          <dgm:bulletEnabled val="1"/>
        </dgm:presLayoutVars>
      </dgm:prSet>
      <dgm:spPr/>
    </dgm:pt>
    <dgm:pt modelId="{1071AD65-6B09-1549-A2C4-9DE4DC0BF4B7}" type="pres">
      <dgm:prSet presAssocID="{B92C735B-F9FA-4D54-8CD6-94EB117AB483}" presName="space" presStyleCnt="0"/>
      <dgm:spPr/>
    </dgm:pt>
    <dgm:pt modelId="{A3AE2C3C-9813-8F48-A54B-1C974354305C}" type="pres">
      <dgm:prSet presAssocID="{240E68D2-2B8B-44FA-A1E2-459B8D70EF8D}" presName="composite" presStyleCnt="0"/>
      <dgm:spPr/>
    </dgm:pt>
    <dgm:pt modelId="{7BFB74DB-1C40-524C-9AF3-D1B26A7B93D4}" type="pres">
      <dgm:prSet presAssocID="{240E68D2-2B8B-44FA-A1E2-459B8D70EF8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AFE0187-DF96-4443-B251-0E74141DCE98}" type="pres">
      <dgm:prSet presAssocID="{240E68D2-2B8B-44FA-A1E2-459B8D70EF8D}" presName="desTx" presStyleLbl="alignAccFollowNode1" presStyleIdx="1" presStyleCnt="3">
        <dgm:presLayoutVars>
          <dgm:bulletEnabled val="1"/>
        </dgm:presLayoutVars>
      </dgm:prSet>
      <dgm:spPr/>
    </dgm:pt>
    <dgm:pt modelId="{A93900FF-FB6E-A64F-8E38-21E4439B218A}" type="pres">
      <dgm:prSet presAssocID="{15359DCC-B7F0-489B-ABFB-800A1E2456EF}" presName="space" presStyleCnt="0"/>
      <dgm:spPr/>
    </dgm:pt>
    <dgm:pt modelId="{A2C2BF8A-04B5-744D-832A-989754BA8126}" type="pres">
      <dgm:prSet presAssocID="{DF3A1685-88CA-45A5-896F-F98B05B830E7}" presName="composite" presStyleCnt="0"/>
      <dgm:spPr/>
    </dgm:pt>
    <dgm:pt modelId="{D5371815-B89F-1C43-B7C5-C4B0FCDF07FB}" type="pres">
      <dgm:prSet presAssocID="{DF3A1685-88CA-45A5-896F-F98B05B830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DA957D-883B-354C-A58C-1757BBEBE12C}" type="pres">
      <dgm:prSet presAssocID="{DF3A1685-88CA-45A5-896F-F98B05B830E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C15B025-4132-FB47-9F74-EEC6360A2B63}" srcId="{240E68D2-2B8B-44FA-A1E2-459B8D70EF8D}" destId="{69477260-314A-784C-9AE4-1D6C0A00CFB7}" srcOrd="0" destOrd="0" parTransId="{3B2F410C-75B6-5643-BD93-4E952B78FD97}" sibTransId="{15E1BEDF-F122-1D4E-B6DC-083522CEEFBD}"/>
    <dgm:cxn modelId="{A3956956-3938-E441-B20B-91D95FAB35AF}" type="presOf" srcId="{DF3A1685-88CA-45A5-896F-F98B05B830E7}" destId="{D5371815-B89F-1C43-B7C5-C4B0FCDF07FB}" srcOrd="0" destOrd="0" presId="urn:microsoft.com/office/officeart/2005/8/layout/hList1"/>
    <dgm:cxn modelId="{44E9AD59-FA4B-B14D-B710-131F235E999F}" type="presOf" srcId="{382B73E0-DE1C-46FA-898E-2080177261BB}" destId="{FD80514B-2DBE-BA43-BFE0-A76BB5B61A71}" srcOrd="0" destOrd="0" presId="urn:microsoft.com/office/officeart/2005/8/layout/hList1"/>
    <dgm:cxn modelId="{A7CB0262-7FBF-8343-9B61-454690B58438}" type="presOf" srcId="{69477260-314A-784C-9AE4-1D6C0A00CFB7}" destId="{6AFE0187-DF96-4443-B251-0E74141DCE98}" srcOrd="0" destOrd="0" presId="urn:microsoft.com/office/officeart/2005/8/layout/hList1"/>
    <dgm:cxn modelId="{B8A8D47B-128E-8244-A88E-EF2589ED75D6}" srcId="{DF3A1685-88CA-45A5-896F-F98B05B830E7}" destId="{7190A446-4476-4B47-9905-020556D24CEE}" srcOrd="0" destOrd="0" parTransId="{162D4D4B-16B3-A54B-B2CE-B90FF3E28B9D}" sibTransId="{6FEDE28E-36BE-6A49-8DD6-C8C3CE391803}"/>
    <dgm:cxn modelId="{96921693-C7B3-DC4F-8440-0CC3D87D4DB6}" srcId="{6523485E-9F94-4156-A294-4030DC163384}" destId="{811D136A-8421-3A4A-BE4A-9DCF2D57DDA8}" srcOrd="0" destOrd="0" parTransId="{B418FD3B-8372-3B49-AAE8-273386F0B968}" sibTransId="{CB1593AF-860F-7A4A-B95E-B40940091D06}"/>
    <dgm:cxn modelId="{DF96D194-55D1-41A9-A4C3-792E6008448B}" srcId="{382B73E0-DE1C-46FA-898E-2080177261BB}" destId="{6523485E-9F94-4156-A294-4030DC163384}" srcOrd="0" destOrd="0" parTransId="{A746FB91-F433-498D-8C09-44360E9FF2B5}" sibTransId="{B92C735B-F9FA-4D54-8CD6-94EB117AB483}"/>
    <dgm:cxn modelId="{613E3C96-B721-B244-9375-283B3348AF97}" type="presOf" srcId="{7190A446-4476-4B47-9905-020556D24CEE}" destId="{AEDA957D-883B-354C-A58C-1757BBEBE12C}" srcOrd="0" destOrd="0" presId="urn:microsoft.com/office/officeart/2005/8/layout/hList1"/>
    <dgm:cxn modelId="{33BAD6AF-35F6-6F4F-98DF-7C797AA7142F}" type="presOf" srcId="{811D136A-8421-3A4A-BE4A-9DCF2D57DDA8}" destId="{19C51867-0CBD-544D-BAF5-65D6BE2CF566}" srcOrd="0" destOrd="0" presId="urn:microsoft.com/office/officeart/2005/8/layout/hList1"/>
    <dgm:cxn modelId="{A30F97B5-05C7-4D39-840E-3434F7E93669}" srcId="{382B73E0-DE1C-46FA-898E-2080177261BB}" destId="{DF3A1685-88CA-45A5-896F-F98B05B830E7}" srcOrd="2" destOrd="0" parTransId="{E515D256-2224-4259-8322-EF57466DB13E}" sibTransId="{D8AEC58B-54CC-4F02-B563-37126C4BFC99}"/>
    <dgm:cxn modelId="{8275ABB7-EC66-C240-909C-DB1FFE22542F}" type="presOf" srcId="{6523485E-9F94-4156-A294-4030DC163384}" destId="{6E51B8AE-7160-C945-93D2-6DC715462352}" srcOrd="0" destOrd="0" presId="urn:microsoft.com/office/officeart/2005/8/layout/hList1"/>
    <dgm:cxn modelId="{2CAE45D6-AF11-4094-82AE-764E8E92FCE9}" srcId="{382B73E0-DE1C-46FA-898E-2080177261BB}" destId="{240E68D2-2B8B-44FA-A1E2-459B8D70EF8D}" srcOrd="1" destOrd="0" parTransId="{E433A695-EF03-4C59-8F75-D09EF5802F89}" sibTransId="{15359DCC-B7F0-489B-ABFB-800A1E2456EF}"/>
    <dgm:cxn modelId="{3FB815ED-CE9A-6445-839D-076372203358}" type="presOf" srcId="{240E68D2-2B8B-44FA-A1E2-459B8D70EF8D}" destId="{7BFB74DB-1C40-524C-9AF3-D1B26A7B93D4}" srcOrd="0" destOrd="0" presId="urn:microsoft.com/office/officeart/2005/8/layout/hList1"/>
    <dgm:cxn modelId="{BED3AB3E-D7B2-874F-B745-D2F6CB5806F9}" type="presParOf" srcId="{FD80514B-2DBE-BA43-BFE0-A76BB5B61A71}" destId="{3B7E293F-4D26-A945-AC1F-E6366A5DC7AF}" srcOrd="0" destOrd="0" presId="urn:microsoft.com/office/officeart/2005/8/layout/hList1"/>
    <dgm:cxn modelId="{1D4C8A9A-51D6-B443-B165-5C023E920B66}" type="presParOf" srcId="{3B7E293F-4D26-A945-AC1F-E6366A5DC7AF}" destId="{6E51B8AE-7160-C945-93D2-6DC715462352}" srcOrd="0" destOrd="0" presId="urn:microsoft.com/office/officeart/2005/8/layout/hList1"/>
    <dgm:cxn modelId="{EFA67F1A-A898-6546-ADE7-416337735144}" type="presParOf" srcId="{3B7E293F-4D26-A945-AC1F-E6366A5DC7AF}" destId="{19C51867-0CBD-544D-BAF5-65D6BE2CF566}" srcOrd="1" destOrd="0" presId="urn:microsoft.com/office/officeart/2005/8/layout/hList1"/>
    <dgm:cxn modelId="{4EBBAC54-5567-5B41-A346-C0428F3536B5}" type="presParOf" srcId="{FD80514B-2DBE-BA43-BFE0-A76BB5B61A71}" destId="{1071AD65-6B09-1549-A2C4-9DE4DC0BF4B7}" srcOrd="1" destOrd="0" presId="urn:microsoft.com/office/officeart/2005/8/layout/hList1"/>
    <dgm:cxn modelId="{E2DFC20C-66FD-424B-99BE-90BD8D4FA05C}" type="presParOf" srcId="{FD80514B-2DBE-BA43-BFE0-A76BB5B61A71}" destId="{A3AE2C3C-9813-8F48-A54B-1C974354305C}" srcOrd="2" destOrd="0" presId="urn:microsoft.com/office/officeart/2005/8/layout/hList1"/>
    <dgm:cxn modelId="{995B4C76-D0EC-CA4A-A4E0-B6528A7CCF91}" type="presParOf" srcId="{A3AE2C3C-9813-8F48-A54B-1C974354305C}" destId="{7BFB74DB-1C40-524C-9AF3-D1B26A7B93D4}" srcOrd="0" destOrd="0" presId="urn:microsoft.com/office/officeart/2005/8/layout/hList1"/>
    <dgm:cxn modelId="{8BA06C57-75FD-2145-90D2-5082610C7F40}" type="presParOf" srcId="{A3AE2C3C-9813-8F48-A54B-1C974354305C}" destId="{6AFE0187-DF96-4443-B251-0E74141DCE98}" srcOrd="1" destOrd="0" presId="urn:microsoft.com/office/officeart/2005/8/layout/hList1"/>
    <dgm:cxn modelId="{B4C5E6AC-CA25-2142-824F-58459455E4C7}" type="presParOf" srcId="{FD80514B-2DBE-BA43-BFE0-A76BB5B61A71}" destId="{A93900FF-FB6E-A64F-8E38-21E4439B218A}" srcOrd="3" destOrd="0" presId="urn:microsoft.com/office/officeart/2005/8/layout/hList1"/>
    <dgm:cxn modelId="{CB277F51-3741-DF4B-B5C5-69ED08BB4559}" type="presParOf" srcId="{FD80514B-2DBE-BA43-BFE0-A76BB5B61A71}" destId="{A2C2BF8A-04B5-744D-832A-989754BA8126}" srcOrd="4" destOrd="0" presId="urn:microsoft.com/office/officeart/2005/8/layout/hList1"/>
    <dgm:cxn modelId="{A2AF7464-76B3-1344-9B88-4EE45F0FA924}" type="presParOf" srcId="{A2C2BF8A-04B5-744D-832A-989754BA8126}" destId="{D5371815-B89F-1C43-B7C5-C4B0FCDF07FB}" srcOrd="0" destOrd="0" presId="urn:microsoft.com/office/officeart/2005/8/layout/hList1"/>
    <dgm:cxn modelId="{114432A0-6D05-A848-A553-BFB657FDF5E7}" type="presParOf" srcId="{A2C2BF8A-04B5-744D-832A-989754BA8126}" destId="{AEDA957D-883B-354C-A58C-1757BBEBE1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E42349-AAD1-4F77-8F1E-DD4EC3E8F42B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24323F-7DCD-4B47-AB45-1499A8A2D836}">
      <dgm:prSet custT="1"/>
      <dgm:spPr/>
      <dgm:t>
        <a:bodyPr/>
        <a:lstStyle/>
        <a:p>
          <a:r>
            <a:rPr lang="it-IT" sz="1800"/>
            <a:t>Progetti Nazionali per le scuole primarie e secondarie</a:t>
          </a:r>
          <a:endParaRPr lang="en-US" sz="1800"/>
        </a:p>
      </dgm:t>
    </dgm:pt>
    <dgm:pt modelId="{3C563C60-C55A-4DA7-9A2B-8554571620C4}" type="parTrans" cxnId="{F5230E79-35D9-44BB-8F19-60069FC1A896}">
      <dgm:prSet/>
      <dgm:spPr/>
      <dgm:t>
        <a:bodyPr/>
        <a:lstStyle/>
        <a:p>
          <a:endParaRPr lang="en-US"/>
        </a:p>
      </dgm:t>
    </dgm:pt>
    <dgm:pt modelId="{965E6335-056C-4BC2-A2C1-46FAE6D22C76}" type="sibTrans" cxnId="{F5230E79-35D9-44BB-8F19-60069FC1A896}">
      <dgm:prSet/>
      <dgm:spPr/>
      <dgm:t>
        <a:bodyPr/>
        <a:lstStyle/>
        <a:p>
          <a:endParaRPr lang="en-US"/>
        </a:p>
      </dgm:t>
    </dgm:pt>
    <dgm:pt modelId="{249512C9-27F8-4EA1-BB3E-54A1E496BC3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/>
            <a:t>Corsi per i docenti e per gli studenti (formazione)</a:t>
          </a:r>
          <a:endParaRPr lang="en-US"/>
        </a:p>
      </dgm:t>
    </dgm:pt>
    <dgm:pt modelId="{34179BAE-3FD2-4477-84F2-5751C8985B1F}" type="parTrans" cxnId="{6623344A-B176-4BE8-942F-6155444291DD}">
      <dgm:prSet/>
      <dgm:spPr/>
      <dgm:t>
        <a:bodyPr/>
        <a:lstStyle/>
        <a:p>
          <a:endParaRPr lang="en-US"/>
        </a:p>
      </dgm:t>
    </dgm:pt>
    <dgm:pt modelId="{22A828C7-8485-4E90-BCE9-FCFA4E39C786}" type="sibTrans" cxnId="{6623344A-B176-4BE8-942F-6155444291DD}">
      <dgm:prSet/>
      <dgm:spPr/>
      <dgm:t>
        <a:bodyPr/>
        <a:lstStyle/>
        <a:p>
          <a:endParaRPr lang="en-US"/>
        </a:p>
      </dgm:t>
    </dgm:pt>
    <dgm:pt modelId="{E62BFEA1-2CA2-40FC-B890-EE5645FDF230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t-IT"/>
            <a:t>Attività per il pubblico </a:t>
          </a:r>
          <a:endParaRPr lang="en-US"/>
        </a:p>
      </dgm:t>
    </dgm:pt>
    <dgm:pt modelId="{D433F43A-A37A-48A1-A440-88A2DF46C821}" type="parTrans" cxnId="{74488C0D-126E-438D-898C-B1CD660BA7A3}">
      <dgm:prSet/>
      <dgm:spPr/>
      <dgm:t>
        <a:bodyPr/>
        <a:lstStyle/>
        <a:p>
          <a:endParaRPr lang="en-US"/>
        </a:p>
      </dgm:t>
    </dgm:pt>
    <dgm:pt modelId="{C3C1C8DC-40B2-46CF-82E1-9B93CE570D1B}" type="sibTrans" cxnId="{74488C0D-126E-438D-898C-B1CD660BA7A3}">
      <dgm:prSet/>
      <dgm:spPr/>
      <dgm:t>
        <a:bodyPr/>
        <a:lstStyle/>
        <a:p>
          <a:endParaRPr lang="en-US"/>
        </a:p>
      </dgm:t>
    </dgm:pt>
    <dgm:pt modelId="{E375CA93-3B64-4DB1-8BAD-B9F2BE639323}">
      <dgm:prSet/>
      <dgm:spPr/>
      <dgm:t>
        <a:bodyPr/>
        <a:lstStyle/>
        <a:p>
          <a:r>
            <a:rPr lang="it-IT"/>
            <a:t>Festival di Genova</a:t>
          </a:r>
          <a:endParaRPr lang="en-US"/>
        </a:p>
      </dgm:t>
    </dgm:pt>
    <dgm:pt modelId="{3689F731-A3C6-4C7A-8D2E-D3508CC6903F}" type="parTrans" cxnId="{0D840770-828C-42A0-9DA0-45150A8DEA9F}">
      <dgm:prSet/>
      <dgm:spPr/>
      <dgm:t>
        <a:bodyPr/>
        <a:lstStyle/>
        <a:p>
          <a:endParaRPr lang="en-US"/>
        </a:p>
      </dgm:t>
    </dgm:pt>
    <dgm:pt modelId="{1C97C4CE-B675-44AB-8481-31F4ADD2A43D}" type="sibTrans" cxnId="{0D840770-828C-42A0-9DA0-45150A8DEA9F}">
      <dgm:prSet/>
      <dgm:spPr/>
      <dgm:t>
        <a:bodyPr/>
        <a:lstStyle/>
        <a:p>
          <a:endParaRPr lang="en-US"/>
        </a:p>
      </dgm:t>
    </dgm:pt>
    <dgm:pt modelId="{70D538F3-24B5-420B-AA74-13CD98052AE4}">
      <dgm:prSet/>
      <dgm:spPr/>
      <dgm:t>
        <a:bodyPr/>
        <a:lstStyle/>
        <a:p>
          <a:r>
            <a:rPr lang="it-IT"/>
            <a:t>Salone del libro di Torino</a:t>
          </a:r>
          <a:endParaRPr lang="en-US"/>
        </a:p>
      </dgm:t>
    </dgm:pt>
    <dgm:pt modelId="{5E142628-94A3-4128-AE04-514A9BA95409}" type="parTrans" cxnId="{9F8140E8-70B5-4D93-8582-99234F9E5929}">
      <dgm:prSet/>
      <dgm:spPr/>
      <dgm:t>
        <a:bodyPr/>
        <a:lstStyle/>
        <a:p>
          <a:endParaRPr lang="en-US"/>
        </a:p>
      </dgm:t>
    </dgm:pt>
    <dgm:pt modelId="{DFC632EC-27B9-45EC-9513-7AABE6290A68}" type="sibTrans" cxnId="{9F8140E8-70B5-4D93-8582-99234F9E5929}">
      <dgm:prSet/>
      <dgm:spPr/>
      <dgm:t>
        <a:bodyPr/>
        <a:lstStyle/>
        <a:p>
          <a:endParaRPr lang="en-US"/>
        </a:p>
      </dgm:t>
    </dgm:pt>
    <dgm:pt modelId="{7D8CB777-8FEF-4319-A437-09BB1FF37309}">
      <dgm:prSet/>
      <dgm:spPr/>
      <dgm:t>
        <a:bodyPr/>
        <a:lstStyle/>
        <a:p>
          <a:r>
            <a:rPr lang="it-IT"/>
            <a:t>Progetti per il pubblico</a:t>
          </a:r>
          <a:endParaRPr lang="en-US"/>
        </a:p>
      </dgm:t>
    </dgm:pt>
    <dgm:pt modelId="{D6F767E6-1A0C-4FC3-8488-745EAB8C0790}" type="parTrans" cxnId="{221FB43C-7170-4742-8DD0-235A4899BBD7}">
      <dgm:prSet/>
      <dgm:spPr/>
      <dgm:t>
        <a:bodyPr/>
        <a:lstStyle/>
        <a:p>
          <a:endParaRPr lang="en-US"/>
        </a:p>
      </dgm:t>
    </dgm:pt>
    <dgm:pt modelId="{F718DEFF-E16D-4091-B6E3-D6C573ADC8F7}" type="sibTrans" cxnId="{221FB43C-7170-4742-8DD0-235A4899BBD7}">
      <dgm:prSet/>
      <dgm:spPr/>
      <dgm:t>
        <a:bodyPr/>
        <a:lstStyle/>
        <a:p>
          <a:endParaRPr lang="en-US"/>
        </a:p>
      </dgm:t>
    </dgm:pt>
    <dgm:pt modelId="{CDE092DF-957B-4945-851E-9F033A91AB9D}">
      <dgm:prSet/>
      <dgm:spPr/>
      <dgm:t>
        <a:bodyPr/>
        <a:lstStyle/>
        <a:p>
          <a:r>
            <a:rPr lang="en-US"/>
            <a:t>Scienza per Tutti</a:t>
          </a:r>
        </a:p>
      </dgm:t>
    </dgm:pt>
    <dgm:pt modelId="{920DD3F1-C853-3441-BFBB-F835816F8E43}" type="parTrans" cxnId="{F24B8660-18C3-A24F-B04D-6EB88F7C9519}">
      <dgm:prSet/>
      <dgm:spPr/>
      <dgm:t>
        <a:bodyPr/>
        <a:lstStyle/>
        <a:p>
          <a:endParaRPr lang="it-IT"/>
        </a:p>
      </dgm:t>
    </dgm:pt>
    <dgm:pt modelId="{E99FBB03-4766-9048-A21C-79519623F0C9}" type="sibTrans" cxnId="{F24B8660-18C3-A24F-B04D-6EB88F7C9519}">
      <dgm:prSet/>
      <dgm:spPr/>
      <dgm:t>
        <a:bodyPr/>
        <a:lstStyle/>
        <a:p>
          <a:endParaRPr lang="it-IT"/>
        </a:p>
      </dgm:t>
    </dgm:pt>
    <dgm:pt modelId="{9967CF5F-A02C-064D-9774-A61ED0FAA3B1}">
      <dgm:prSet custT="1"/>
      <dgm:spPr/>
      <dgm:t>
        <a:bodyPr/>
        <a:lstStyle/>
        <a:p>
          <a:r>
            <a:rPr lang="it-IT" sz="1800" b="1"/>
            <a:t>NON FINANZIA</a:t>
          </a:r>
        </a:p>
      </dgm:t>
    </dgm:pt>
    <dgm:pt modelId="{F64B1466-F8E9-844C-B4D4-04C370718E98}" type="parTrans" cxnId="{643F8A51-F88D-CB4F-A071-39304053C043}">
      <dgm:prSet/>
      <dgm:spPr/>
      <dgm:t>
        <a:bodyPr/>
        <a:lstStyle/>
        <a:p>
          <a:endParaRPr lang="it-IT"/>
        </a:p>
      </dgm:t>
    </dgm:pt>
    <dgm:pt modelId="{0BABCA2C-0514-D544-BAB7-9B1117FBF2BD}" type="sibTrans" cxnId="{643F8A51-F88D-CB4F-A071-39304053C043}">
      <dgm:prSet/>
      <dgm:spPr/>
      <dgm:t>
        <a:bodyPr/>
        <a:lstStyle/>
        <a:p>
          <a:endParaRPr lang="it-IT"/>
        </a:p>
      </dgm:t>
    </dgm:pt>
    <dgm:pt modelId="{8185209F-BB09-6B4D-B8A9-624EB9E27E3A}">
      <dgm:prSet/>
      <dgm:spPr/>
      <dgm:t>
        <a:bodyPr/>
        <a:lstStyle/>
        <a:p>
          <a:r>
            <a:rPr lang="it-IT"/>
            <a:t>attività e festival locali</a:t>
          </a:r>
        </a:p>
      </dgm:t>
    </dgm:pt>
    <dgm:pt modelId="{6B463206-308A-F04B-9AF3-8FEB96B29BB7}" type="parTrans" cxnId="{B6215708-E9A5-DC49-BA23-13C5E8C85463}">
      <dgm:prSet/>
      <dgm:spPr/>
      <dgm:t>
        <a:bodyPr/>
        <a:lstStyle/>
        <a:p>
          <a:endParaRPr lang="it-IT"/>
        </a:p>
      </dgm:t>
    </dgm:pt>
    <dgm:pt modelId="{597D5F3A-1629-BB4E-85DE-C129DBA95881}" type="sibTrans" cxnId="{B6215708-E9A5-DC49-BA23-13C5E8C85463}">
      <dgm:prSet/>
      <dgm:spPr/>
      <dgm:t>
        <a:bodyPr/>
        <a:lstStyle/>
        <a:p>
          <a:endParaRPr lang="it-IT"/>
        </a:p>
      </dgm:t>
    </dgm:pt>
    <dgm:pt modelId="{4B95DB6F-F03E-7D45-B498-2A8289C1E290}">
      <dgm:prSet/>
      <dgm:spPr/>
      <dgm:t>
        <a:bodyPr/>
        <a:lstStyle/>
        <a:p>
          <a:r>
            <a:rPr lang="it-IT"/>
            <a:t>seminari locali</a:t>
          </a:r>
        </a:p>
      </dgm:t>
    </dgm:pt>
    <dgm:pt modelId="{F5FDE6F3-284E-3743-86B8-BA0EB6D6DDDB}" type="parTrans" cxnId="{92C6BB67-B9B7-1449-96FE-26646F092322}">
      <dgm:prSet/>
      <dgm:spPr/>
      <dgm:t>
        <a:bodyPr/>
        <a:lstStyle/>
        <a:p>
          <a:endParaRPr lang="it-IT"/>
        </a:p>
      </dgm:t>
    </dgm:pt>
    <dgm:pt modelId="{05C7FCAE-815B-584F-B8E9-44FA5BB645BA}" type="sibTrans" cxnId="{92C6BB67-B9B7-1449-96FE-26646F092322}">
      <dgm:prSet/>
      <dgm:spPr/>
      <dgm:t>
        <a:bodyPr/>
        <a:lstStyle/>
        <a:p>
          <a:endParaRPr lang="it-IT"/>
        </a:p>
      </dgm:t>
    </dgm:pt>
    <dgm:pt modelId="{D98FC2B0-449A-724B-B3B6-3768E367557D}">
      <dgm:prSet/>
      <dgm:spPr/>
      <dgm:t>
        <a:bodyPr/>
        <a:lstStyle/>
        <a:p>
          <a:r>
            <a:rPr lang="en-US"/>
            <a:t>………..</a:t>
          </a:r>
        </a:p>
      </dgm:t>
    </dgm:pt>
    <dgm:pt modelId="{EA473DE7-2F45-DA46-A143-B3EE39F43B5A}" type="parTrans" cxnId="{BD47A3C3-5AE5-E042-AF2E-9AA55B593618}">
      <dgm:prSet/>
      <dgm:spPr/>
      <dgm:t>
        <a:bodyPr/>
        <a:lstStyle/>
        <a:p>
          <a:endParaRPr lang="it-IT"/>
        </a:p>
      </dgm:t>
    </dgm:pt>
    <dgm:pt modelId="{3F756E3D-3A9B-4742-B0AF-B66C7AE9CE20}" type="sibTrans" cxnId="{BD47A3C3-5AE5-E042-AF2E-9AA55B593618}">
      <dgm:prSet/>
      <dgm:spPr/>
      <dgm:t>
        <a:bodyPr/>
        <a:lstStyle/>
        <a:p>
          <a:endParaRPr lang="it-IT"/>
        </a:p>
      </dgm:t>
    </dgm:pt>
    <dgm:pt modelId="{D4EA7C90-A506-544B-BB69-07FA7BF6227F}">
      <dgm:prSet/>
      <dgm:spPr/>
      <dgm:t>
        <a:bodyPr/>
        <a:lstStyle/>
        <a:p>
          <a:r>
            <a:rPr lang="it-IT"/>
            <a:t>Convegni ed eventi locali</a:t>
          </a:r>
        </a:p>
      </dgm:t>
    </dgm:pt>
    <dgm:pt modelId="{78D78B25-B199-B14D-AC10-6A0801FE5F54}" type="parTrans" cxnId="{DD651115-455A-CA42-B633-6EE30D14FADF}">
      <dgm:prSet/>
      <dgm:spPr/>
      <dgm:t>
        <a:bodyPr/>
        <a:lstStyle/>
        <a:p>
          <a:endParaRPr lang="it-IT"/>
        </a:p>
      </dgm:t>
    </dgm:pt>
    <dgm:pt modelId="{A8E68D3A-A45E-6A4F-A335-AB3E56A36DAC}" type="sibTrans" cxnId="{DD651115-455A-CA42-B633-6EE30D14FADF}">
      <dgm:prSet/>
      <dgm:spPr/>
      <dgm:t>
        <a:bodyPr/>
        <a:lstStyle/>
        <a:p>
          <a:endParaRPr lang="it-IT"/>
        </a:p>
      </dgm:t>
    </dgm:pt>
    <dgm:pt modelId="{04E0D9C3-05EE-6D49-AC41-6364C2C8B1A7}" type="pres">
      <dgm:prSet presAssocID="{A5E42349-AAD1-4F77-8F1E-DD4EC3E8F42B}" presName="linear" presStyleCnt="0">
        <dgm:presLayoutVars>
          <dgm:dir/>
          <dgm:animLvl val="lvl"/>
          <dgm:resizeHandles val="exact"/>
        </dgm:presLayoutVars>
      </dgm:prSet>
      <dgm:spPr/>
    </dgm:pt>
    <dgm:pt modelId="{C7F0C87A-6C0E-6240-B455-21A9E8797FB4}" type="pres">
      <dgm:prSet presAssocID="{8624323F-7DCD-4B47-AB45-1499A8A2D836}" presName="parentLin" presStyleCnt="0"/>
      <dgm:spPr/>
    </dgm:pt>
    <dgm:pt modelId="{4046D648-98AC-2842-A9C7-63328752FB02}" type="pres">
      <dgm:prSet presAssocID="{8624323F-7DCD-4B47-AB45-1499A8A2D836}" presName="parentLeftMargin" presStyleLbl="node1" presStyleIdx="0" presStyleCnt="5"/>
      <dgm:spPr/>
    </dgm:pt>
    <dgm:pt modelId="{7B37E9E1-475C-4948-9394-47F8BA7BBD84}" type="pres">
      <dgm:prSet presAssocID="{8624323F-7DCD-4B47-AB45-1499A8A2D836}" presName="parentText" presStyleLbl="node1" presStyleIdx="0" presStyleCnt="5" custScaleX="121448">
        <dgm:presLayoutVars>
          <dgm:chMax val="0"/>
          <dgm:bulletEnabled val="1"/>
        </dgm:presLayoutVars>
      </dgm:prSet>
      <dgm:spPr/>
    </dgm:pt>
    <dgm:pt modelId="{280E597E-EFA0-F449-B5B6-E881EE6E322C}" type="pres">
      <dgm:prSet presAssocID="{8624323F-7DCD-4B47-AB45-1499A8A2D836}" presName="negativeSpace" presStyleCnt="0"/>
      <dgm:spPr/>
    </dgm:pt>
    <dgm:pt modelId="{5C567081-7AB7-7C46-AD3E-98BE874B9A09}" type="pres">
      <dgm:prSet presAssocID="{8624323F-7DCD-4B47-AB45-1499A8A2D836}" presName="childText" presStyleLbl="conFgAcc1" presStyleIdx="0" presStyleCnt="5">
        <dgm:presLayoutVars>
          <dgm:bulletEnabled val="1"/>
        </dgm:presLayoutVars>
      </dgm:prSet>
      <dgm:spPr/>
    </dgm:pt>
    <dgm:pt modelId="{9C371DBE-545E-1144-B8DE-02DF6EA41BB0}" type="pres">
      <dgm:prSet presAssocID="{965E6335-056C-4BC2-A2C1-46FAE6D22C76}" presName="spaceBetweenRectangles" presStyleCnt="0"/>
      <dgm:spPr/>
    </dgm:pt>
    <dgm:pt modelId="{D8B33584-5A1C-C542-A397-3DAAEB09FB9C}" type="pres">
      <dgm:prSet presAssocID="{249512C9-27F8-4EA1-BB3E-54A1E496BC36}" presName="parentLin" presStyleCnt="0"/>
      <dgm:spPr/>
    </dgm:pt>
    <dgm:pt modelId="{06A2A253-F273-3242-B403-189FE97A3764}" type="pres">
      <dgm:prSet presAssocID="{249512C9-27F8-4EA1-BB3E-54A1E496BC36}" presName="parentLeftMargin" presStyleLbl="node1" presStyleIdx="0" presStyleCnt="5"/>
      <dgm:spPr/>
    </dgm:pt>
    <dgm:pt modelId="{4CC8CECD-29E0-9147-93A0-1C1BD7DD3883}" type="pres">
      <dgm:prSet presAssocID="{249512C9-27F8-4EA1-BB3E-54A1E496BC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23BB759-2719-3F47-A812-18D1D9A66B74}" type="pres">
      <dgm:prSet presAssocID="{249512C9-27F8-4EA1-BB3E-54A1E496BC36}" presName="negativeSpace" presStyleCnt="0"/>
      <dgm:spPr/>
    </dgm:pt>
    <dgm:pt modelId="{EB137EC1-B3AE-AA4E-B6F2-04629498C355}" type="pres">
      <dgm:prSet presAssocID="{249512C9-27F8-4EA1-BB3E-54A1E496BC36}" presName="childText" presStyleLbl="conFgAcc1" presStyleIdx="1" presStyleCnt="5">
        <dgm:presLayoutVars>
          <dgm:bulletEnabled val="1"/>
        </dgm:presLayoutVars>
      </dgm:prSet>
      <dgm:spPr/>
    </dgm:pt>
    <dgm:pt modelId="{35F0B912-283F-6646-84CF-ABD99C69CD45}" type="pres">
      <dgm:prSet presAssocID="{22A828C7-8485-4E90-BCE9-FCFA4E39C786}" presName="spaceBetweenRectangles" presStyleCnt="0"/>
      <dgm:spPr/>
    </dgm:pt>
    <dgm:pt modelId="{62AD6021-074D-2F45-AB68-3B8D607F7B2D}" type="pres">
      <dgm:prSet presAssocID="{E62BFEA1-2CA2-40FC-B890-EE5645FDF230}" presName="parentLin" presStyleCnt="0"/>
      <dgm:spPr/>
    </dgm:pt>
    <dgm:pt modelId="{C777F992-12D0-0A49-9E6E-3CD3EA71DFC7}" type="pres">
      <dgm:prSet presAssocID="{E62BFEA1-2CA2-40FC-B890-EE5645FDF230}" presName="parentLeftMargin" presStyleLbl="node1" presStyleIdx="1" presStyleCnt="5"/>
      <dgm:spPr/>
    </dgm:pt>
    <dgm:pt modelId="{716D7648-E26A-5C4B-B070-12D573B3B850}" type="pres">
      <dgm:prSet presAssocID="{E62BFEA1-2CA2-40FC-B890-EE5645FDF23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A31E7F-23A9-6B4C-B90E-A9D520F24A38}" type="pres">
      <dgm:prSet presAssocID="{E62BFEA1-2CA2-40FC-B890-EE5645FDF230}" presName="negativeSpace" presStyleCnt="0"/>
      <dgm:spPr/>
    </dgm:pt>
    <dgm:pt modelId="{25A67B08-0221-0749-A4B4-3013E12CD9CF}" type="pres">
      <dgm:prSet presAssocID="{E62BFEA1-2CA2-40FC-B890-EE5645FDF230}" presName="childText" presStyleLbl="conFgAcc1" presStyleIdx="2" presStyleCnt="5">
        <dgm:presLayoutVars>
          <dgm:bulletEnabled val="1"/>
        </dgm:presLayoutVars>
      </dgm:prSet>
      <dgm:spPr/>
    </dgm:pt>
    <dgm:pt modelId="{DC7504EC-7916-AB4C-9547-8DD12F0E5148}" type="pres">
      <dgm:prSet presAssocID="{C3C1C8DC-40B2-46CF-82E1-9B93CE570D1B}" presName="spaceBetweenRectangles" presStyleCnt="0"/>
      <dgm:spPr/>
    </dgm:pt>
    <dgm:pt modelId="{9E67AD29-45B8-EC41-AB7B-78C9D2C8C5DD}" type="pres">
      <dgm:prSet presAssocID="{7D8CB777-8FEF-4319-A437-09BB1FF37309}" presName="parentLin" presStyleCnt="0"/>
      <dgm:spPr/>
    </dgm:pt>
    <dgm:pt modelId="{4460A295-D3B1-0A46-94E0-370842AC91FB}" type="pres">
      <dgm:prSet presAssocID="{7D8CB777-8FEF-4319-A437-09BB1FF37309}" presName="parentLeftMargin" presStyleLbl="node1" presStyleIdx="2" presStyleCnt="5"/>
      <dgm:spPr/>
    </dgm:pt>
    <dgm:pt modelId="{5593A133-BA86-F445-9242-15D3F538BFD3}" type="pres">
      <dgm:prSet presAssocID="{7D8CB777-8FEF-4319-A437-09BB1FF3730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E8D188-794E-6E48-A4CF-0EBDDB07486C}" type="pres">
      <dgm:prSet presAssocID="{7D8CB777-8FEF-4319-A437-09BB1FF37309}" presName="negativeSpace" presStyleCnt="0"/>
      <dgm:spPr/>
    </dgm:pt>
    <dgm:pt modelId="{3E43CED4-DD6A-F542-81B3-772D209B7412}" type="pres">
      <dgm:prSet presAssocID="{7D8CB777-8FEF-4319-A437-09BB1FF37309}" presName="childText" presStyleLbl="conFgAcc1" presStyleIdx="3" presStyleCnt="5">
        <dgm:presLayoutVars>
          <dgm:bulletEnabled val="1"/>
        </dgm:presLayoutVars>
      </dgm:prSet>
      <dgm:spPr/>
    </dgm:pt>
    <dgm:pt modelId="{8B257EE3-E5F0-E541-BE24-C25C0587E226}" type="pres">
      <dgm:prSet presAssocID="{F718DEFF-E16D-4091-B6E3-D6C573ADC8F7}" presName="spaceBetweenRectangles" presStyleCnt="0"/>
      <dgm:spPr/>
    </dgm:pt>
    <dgm:pt modelId="{3DBF720D-D5D1-0541-8122-8154249BCB04}" type="pres">
      <dgm:prSet presAssocID="{9967CF5F-A02C-064D-9774-A61ED0FAA3B1}" presName="parentLin" presStyleCnt="0"/>
      <dgm:spPr/>
    </dgm:pt>
    <dgm:pt modelId="{29A6429C-CE67-6546-89FA-DDF5B7E8AF62}" type="pres">
      <dgm:prSet presAssocID="{9967CF5F-A02C-064D-9774-A61ED0FAA3B1}" presName="parentLeftMargin" presStyleLbl="node1" presStyleIdx="3" presStyleCnt="5"/>
      <dgm:spPr/>
    </dgm:pt>
    <dgm:pt modelId="{32731B3F-1E03-5A47-9FFF-BCF00C660984}" type="pres">
      <dgm:prSet presAssocID="{9967CF5F-A02C-064D-9774-A61ED0FAA3B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066D696-4954-654C-A8C7-DDA87AA71EC5}" type="pres">
      <dgm:prSet presAssocID="{9967CF5F-A02C-064D-9774-A61ED0FAA3B1}" presName="negativeSpace" presStyleCnt="0"/>
      <dgm:spPr/>
    </dgm:pt>
    <dgm:pt modelId="{C9EA34C8-563F-3A48-BFDA-E43AF8B12849}" type="pres">
      <dgm:prSet presAssocID="{9967CF5F-A02C-064D-9774-A61ED0FAA3B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B1C2E01-3AFF-5540-9EC6-237833F5802D}" type="presOf" srcId="{A5E42349-AAD1-4F77-8F1E-DD4EC3E8F42B}" destId="{04E0D9C3-05EE-6D49-AC41-6364C2C8B1A7}" srcOrd="0" destOrd="0" presId="urn:microsoft.com/office/officeart/2005/8/layout/list1"/>
    <dgm:cxn modelId="{4366FD04-5947-E44B-AA81-C63EB2CB8D7E}" type="presOf" srcId="{8624323F-7DCD-4B47-AB45-1499A8A2D836}" destId="{7B37E9E1-475C-4948-9394-47F8BA7BBD84}" srcOrd="1" destOrd="0" presId="urn:microsoft.com/office/officeart/2005/8/layout/list1"/>
    <dgm:cxn modelId="{B6215708-E9A5-DC49-BA23-13C5E8C85463}" srcId="{9967CF5F-A02C-064D-9774-A61ED0FAA3B1}" destId="{8185209F-BB09-6B4D-B8A9-624EB9E27E3A}" srcOrd="0" destOrd="0" parTransId="{6B463206-308A-F04B-9AF3-8FEB96B29BB7}" sibTransId="{597D5F3A-1629-BB4E-85DE-C129DBA95881}"/>
    <dgm:cxn modelId="{2A00730B-3CEB-BD47-98A7-FBA85FDC7793}" type="presOf" srcId="{E62BFEA1-2CA2-40FC-B890-EE5645FDF230}" destId="{C777F992-12D0-0A49-9E6E-3CD3EA71DFC7}" srcOrd="0" destOrd="0" presId="urn:microsoft.com/office/officeart/2005/8/layout/list1"/>
    <dgm:cxn modelId="{74488C0D-126E-438D-898C-B1CD660BA7A3}" srcId="{A5E42349-AAD1-4F77-8F1E-DD4EC3E8F42B}" destId="{E62BFEA1-2CA2-40FC-B890-EE5645FDF230}" srcOrd="2" destOrd="0" parTransId="{D433F43A-A37A-48A1-A440-88A2DF46C821}" sibTransId="{C3C1C8DC-40B2-46CF-82E1-9B93CE570D1B}"/>
    <dgm:cxn modelId="{DD651115-455A-CA42-B633-6EE30D14FADF}" srcId="{9967CF5F-A02C-064D-9774-A61ED0FAA3B1}" destId="{D4EA7C90-A506-544B-BB69-07FA7BF6227F}" srcOrd="2" destOrd="0" parTransId="{78D78B25-B199-B14D-AC10-6A0801FE5F54}" sibTransId="{A8E68D3A-A45E-6A4F-A335-AB3E56A36DAC}"/>
    <dgm:cxn modelId="{60631916-A575-A54D-8199-BF6641C5AE86}" type="presOf" srcId="{249512C9-27F8-4EA1-BB3E-54A1E496BC36}" destId="{4CC8CECD-29E0-9147-93A0-1C1BD7DD3883}" srcOrd="1" destOrd="0" presId="urn:microsoft.com/office/officeart/2005/8/layout/list1"/>
    <dgm:cxn modelId="{3D82741A-59A7-6548-B95A-39740FD570E1}" type="presOf" srcId="{4B95DB6F-F03E-7D45-B498-2A8289C1E290}" destId="{C9EA34C8-563F-3A48-BFDA-E43AF8B12849}" srcOrd="0" destOrd="1" presId="urn:microsoft.com/office/officeart/2005/8/layout/list1"/>
    <dgm:cxn modelId="{19265F29-A2CD-5640-9726-89914F7913B0}" type="presOf" srcId="{249512C9-27F8-4EA1-BB3E-54A1E496BC36}" destId="{06A2A253-F273-3242-B403-189FE97A3764}" srcOrd="0" destOrd="0" presId="urn:microsoft.com/office/officeart/2005/8/layout/list1"/>
    <dgm:cxn modelId="{32DFC936-A83B-FC4A-B11A-E538EBD8CA0E}" type="presOf" srcId="{CDE092DF-957B-4945-851E-9F033A91AB9D}" destId="{3E43CED4-DD6A-F542-81B3-772D209B7412}" srcOrd="0" destOrd="0" presId="urn:microsoft.com/office/officeart/2005/8/layout/list1"/>
    <dgm:cxn modelId="{221FB43C-7170-4742-8DD0-235A4899BBD7}" srcId="{A5E42349-AAD1-4F77-8F1E-DD4EC3E8F42B}" destId="{7D8CB777-8FEF-4319-A437-09BB1FF37309}" srcOrd="3" destOrd="0" parTransId="{D6F767E6-1A0C-4FC3-8488-745EAB8C0790}" sibTransId="{F718DEFF-E16D-4091-B6E3-D6C573ADC8F7}"/>
    <dgm:cxn modelId="{8DD6F146-D190-DE46-A1B0-DD8244F8ED2C}" type="presOf" srcId="{9967CF5F-A02C-064D-9774-A61ED0FAA3B1}" destId="{32731B3F-1E03-5A47-9FFF-BCF00C660984}" srcOrd="1" destOrd="0" presId="urn:microsoft.com/office/officeart/2005/8/layout/list1"/>
    <dgm:cxn modelId="{6623344A-B176-4BE8-942F-6155444291DD}" srcId="{A5E42349-AAD1-4F77-8F1E-DD4EC3E8F42B}" destId="{249512C9-27F8-4EA1-BB3E-54A1E496BC36}" srcOrd="1" destOrd="0" parTransId="{34179BAE-3FD2-4477-84F2-5751C8985B1F}" sibTransId="{22A828C7-8485-4E90-BCE9-FCFA4E39C786}"/>
    <dgm:cxn modelId="{643F8A51-F88D-CB4F-A071-39304053C043}" srcId="{A5E42349-AAD1-4F77-8F1E-DD4EC3E8F42B}" destId="{9967CF5F-A02C-064D-9774-A61ED0FAA3B1}" srcOrd="4" destOrd="0" parTransId="{F64B1466-F8E9-844C-B4D4-04C370718E98}" sibTransId="{0BABCA2C-0514-D544-BAB7-9B1117FBF2BD}"/>
    <dgm:cxn modelId="{DB3E0156-B3CF-7544-AEB9-B0A544006903}" type="presOf" srcId="{D4EA7C90-A506-544B-BB69-07FA7BF6227F}" destId="{C9EA34C8-563F-3A48-BFDA-E43AF8B12849}" srcOrd="0" destOrd="2" presId="urn:microsoft.com/office/officeart/2005/8/layout/list1"/>
    <dgm:cxn modelId="{DDA5295B-4395-CF49-99B6-D52D9A8212A2}" type="presOf" srcId="{7D8CB777-8FEF-4319-A437-09BB1FF37309}" destId="{4460A295-D3B1-0A46-94E0-370842AC91FB}" srcOrd="0" destOrd="0" presId="urn:microsoft.com/office/officeart/2005/8/layout/list1"/>
    <dgm:cxn modelId="{F24B8660-18C3-A24F-B04D-6EB88F7C9519}" srcId="{7D8CB777-8FEF-4319-A437-09BB1FF37309}" destId="{CDE092DF-957B-4945-851E-9F033A91AB9D}" srcOrd="0" destOrd="0" parTransId="{920DD3F1-C853-3441-BFBB-F835816F8E43}" sibTransId="{E99FBB03-4766-9048-A21C-79519623F0C9}"/>
    <dgm:cxn modelId="{92C6BB67-B9B7-1449-96FE-26646F092322}" srcId="{9967CF5F-A02C-064D-9774-A61ED0FAA3B1}" destId="{4B95DB6F-F03E-7D45-B498-2A8289C1E290}" srcOrd="1" destOrd="0" parTransId="{F5FDE6F3-284E-3743-86B8-BA0EB6D6DDDB}" sibTransId="{05C7FCAE-815B-584F-B8E9-44FA5BB645BA}"/>
    <dgm:cxn modelId="{5C951C6E-9F1C-1147-B7D1-5CD64A5C690A}" type="presOf" srcId="{7D8CB777-8FEF-4319-A437-09BB1FF37309}" destId="{5593A133-BA86-F445-9242-15D3F538BFD3}" srcOrd="1" destOrd="0" presId="urn:microsoft.com/office/officeart/2005/8/layout/list1"/>
    <dgm:cxn modelId="{0D840770-828C-42A0-9DA0-45150A8DEA9F}" srcId="{E62BFEA1-2CA2-40FC-B890-EE5645FDF230}" destId="{E375CA93-3B64-4DB1-8BAD-B9F2BE639323}" srcOrd="0" destOrd="0" parTransId="{3689F731-A3C6-4C7A-8D2E-D3508CC6903F}" sibTransId="{1C97C4CE-B675-44AB-8481-31F4ADD2A43D}"/>
    <dgm:cxn modelId="{1A82F377-FACC-AA46-8CA4-A251D9ECC5A9}" type="presOf" srcId="{8624323F-7DCD-4B47-AB45-1499A8A2D836}" destId="{4046D648-98AC-2842-A9C7-63328752FB02}" srcOrd="0" destOrd="0" presId="urn:microsoft.com/office/officeart/2005/8/layout/list1"/>
    <dgm:cxn modelId="{F5230E79-35D9-44BB-8F19-60069FC1A896}" srcId="{A5E42349-AAD1-4F77-8F1E-DD4EC3E8F42B}" destId="{8624323F-7DCD-4B47-AB45-1499A8A2D836}" srcOrd="0" destOrd="0" parTransId="{3C563C60-C55A-4DA7-9A2B-8554571620C4}" sibTransId="{965E6335-056C-4BC2-A2C1-46FAE6D22C76}"/>
    <dgm:cxn modelId="{A64EA87F-318E-1146-BF37-38FC7D5F51B3}" type="presOf" srcId="{E62BFEA1-2CA2-40FC-B890-EE5645FDF230}" destId="{716D7648-E26A-5C4B-B070-12D573B3B850}" srcOrd="1" destOrd="0" presId="urn:microsoft.com/office/officeart/2005/8/layout/list1"/>
    <dgm:cxn modelId="{912AC587-4DD1-8C49-81E0-BB7C3920C3F3}" type="presOf" srcId="{D98FC2B0-449A-724B-B3B6-3768E367557D}" destId="{25A67B08-0221-0749-A4B4-3013E12CD9CF}" srcOrd="0" destOrd="2" presId="urn:microsoft.com/office/officeart/2005/8/layout/list1"/>
    <dgm:cxn modelId="{3E757489-4E75-D142-BB8C-6699B3F3A637}" type="presOf" srcId="{8185209F-BB09-6B4D-B8A9-624EB9E27E3A}" destId="{C9EA34C8-563F-3A48-BFDA-E43AF8B12849}" srcOrd="0" destOrd="0" presId="urn:microsoft.com/office/officeart/2005/8/layout/list1"/>
    <dgm:cxn modelId="{D61BDF9B-4E17-3C43-9038-DE9D01A7F0F0}" type="presOf" srcId="{E375CA93-3B64-4DB1-8BAD-B9F2BE639323}" destId="{25A67B08-0221-0749-A4B4-3013E12CD9CF}" srcOrd="0" destOrd="0" presId="urn:microsoft.com/office/officeart/2005/8/layout/list1"/>
    <dgm:cxn modelId="{BD47A3C3-5AE5-E042-AF2E-9AA55B593618}" srcId="{E62BFEA1-2CA2-40FC-B890-EE5645FDF230}" destId="{D98FC2B0-449A-724B-B3B6-3768E367557D}" srcOrd="2" destOrd="0" parTransId="{EA473DE7-2F45-DA46-A143-B3EE39F43B5A}" sibTransId="{3F756E3D-3A9B-4742-B0AF-B66C7AE9CE20}"/>
    <dgm:cxn modelId="{2459BDCC-BB28-914B-A8DF-096AC08CB8BD}" type="presOf" srcId="{70D538F3-24B5-420B-AA74-13CD98052AE4}" destId="{25A67B08-0221-0749-A4B4-3013E12CD9CF}" srcOrd="0" destOrd="1" presId="urn:microsoft.com/office/officeart/2005/8/layout/list1"/>
    <dgm:cxn modelId="{9F8140E8-70B5-4D93-8582-99234F9E5929}" srcId="{E62BFEA1-2CA2-40FC-B890-EE5645FDF230}" destId="{70D538F3-24B5-420B-AA74-13CD98052AE4}" srcOrd="1" destOrd="0" parTransId="{5E142628-94A3-4128-AE04-514A9BA95409}" sibTransId="{DFC632EC-27B9-45EC-9513-7AABE6290A68}"/>
    <dgm:cxn modelId="{6AD693F0-4D6F-8E41-908C-9911732E000E}" type="presOf" srcId="{9967CF5F-A02C-064D-9774-A61ED0FAA3B1}" destId="{29A6429C-CE67-6546-89FA-DDF5B7E8AF62}" srcOrd="0" destOrd="0" presId="urn:microsoft.com/office/officeart/2005/8/layout/list1"/>
    <dgm:cxn modelId="{4ADB6140-510D-0048-ABD7-9E4B6905AD89}" type="presParOf" srcId="{04E0D9C3-05EE-6D49-AC41-6364C2C8B1A7}" destId="{C7F0C87A-6C0E-6240-B455-21A9E8797FB4}" srcOrd="0" destOrd="0" presId="urn:microsoft.com/office/officeart/2005/8/layout/list1"/>
    <dgm:cxn modelId="{5844AE0A-0A24-954D-AE51-E176387A7A2F}" type="presParOf" srcId="{C7F0C87A-6C0E-6240-B455-21A9E8797FB4}" destId="{4046D648-98AC-2842-A9C7-63328752FB02}" srcOrd="0" destOrd="0" presId="urn:microsoft.com/office/officeart/2005/8/layout/list1"/>
    <dgm:cxn modelId="{5F1866D9-E8FA-0C41-AA97-36EFDF1C7EDC}" type="presParOf" srcId="{C7F0C87A-6C0E-6240-B455-21A9E8797FB4}" destId="{7B37E9E1-475C-4948-9394-47F8BA7BBD84}" srcOrd="1" destOrd="0" presId="urn:microsoft.com/office/officeart/2005/8/layout/list1"/>
    <dgm:cxn modelId="{3593240A-D0F8-2449-9F52-DD51D9E9FF9E}" type="presParOf" srcId="{04E0D9C3-05EE-6D49-AC41-6364C2C8B1A7}" destId="{280E597E-EFA0-F449-B5B6-E881EE6E322C}" srcOrd="1" destOrd="0" presId="urn:microsoft.com/office/officeart/2005/8/layout/list1"/>
    <dgm:cxn modelId="{4AC77E5D-5B08-014E-A6B0-AF9B86CDDEB9}" type="presParOf" srcId="{04E0D9C3-05EE-6D49-AC41-6364C2C8B1A7}" destId="{5C567081-7AB7-7C46-AD3E-98BE874B9A09}" srcOrd="2" destOrd="0" presId="urn:microsoft.com/office/officeart/2005/8/layout/list1"/>
    <dgm:cxn modelId="{295B1B90-153C-AD47-A306-A04E5A575889}" type="presParOf" srcId="{04E0D9C3-05EE-6D49-AC41-6364C2C8B1A7}" destId="{9C371DBE-545E-1144-B8DE-02DF6EA41BB0}" srcOrd="3" destOrd="0" presId="urn:microsoft.com/office/officeart/2005/8/layout/list1"/>
    <dgm:cxn modelId="{C17A52F8-EC0B-BA45-8935-72DE8E2AE707}" type="presParOf" srcId="{04E0D9C3-05EE-6D49-AC41-6364C2C8B1A7}" destId="{D8B33584-5A1C-C542-A397-3DAAEB09FB9C}" srcOrd="4" destOrd="0" presId="urn:microsoft.com/office/officeart/2005/8/layout/list1"/>
    <dgm:cxn modelId="{1AF449F8-50BF-B141-AE22-53503EEB6093}" type="presParOf" srcId="{D8B33584-5A1C-C542-A397-3DAAEB09FB9C}" destId="{06A2A253-F273-3242-B403-189FE97A3764}" srcOrd="0" destOrd="0" presId="urn:microsoft.com/office/officeart/2005/8/layout/list1"/>
    <dgm:cxn modelId="{04B37CD5-E046-CC49-9EF8-5195EE33627F}" type="presParOf" srcId="{D8B33584-5A1C-C542-A397-3DAAEB09FB9C}" destId="{4CC8CECD-29E0-9147-93A0-1C1BD7DD3883}" srcOrd="1" destOrd="0" presId="urn:microsoft.com/office/officeart/2005/8/layout/list1"/>
    <dgm:cxn modelId="{34C0C7D2-00BE-4F4D-9B4F-63C58D108B91}" type="presParOf" srcId="{04E0D9C3-05EE-6D49-AC41-6364C2C8B1A7}" destId="{223BB759-2719-3F47-A812-18D1D9A66B74}" srcOrd="5" destOrd="0" presId="urn:microsoft.com/office/officeart/2005/8/layout/list1"/>
    <dgm:cxn modelId="{17DB035D-5E90-0543-A95C-FE0505A569D8}" type="presParOf" srcId="{04E0D9C3-05EE-6D49-AC41-6364C2C8B1A7}" destId="{EB137EC1-B3AE-AA4E-B6F2-04629498C355}" srcOrd="6" destOrd="0" presId="urn:microsoft.com/office/officeart/2005/8/layout/list1"/>
    <dgm:cxn modelId="{A189B150-DB33-5047-9854-DB5F8E807C45}" type="presParOf" srcId="{04E0D9C3-05EE-6D49-AC41-6364C2C8B1A7}" destId="{35F0B912-283F-6646-84CF-ABD99C69CD45}" srcOrd="7" destOrd="0" presId="urn:microsoft.com/office/officeart/2005/8/layout/list1"/>
    <dgm:cxn modelId="{CDBDE534-3B48-2E4E-B4ED-EF185B223DF7}" type="presParOf" srcId="{04E0D9C3-05EE-6D49-AC41-6364C2C8B1A7}" destId="{62AD6021-074D-2F45-AB68-3B8D607F7B2D}" srcOrd="8" destOrd="0" presId="urn:microsoft.com/office/officeart/2005/8/layout/list1"/>
    <dgm:cxn modelId="{8206098D-5F5B-884D-9DE7-21387515716A}" type="presParOf" srcId="{62AD6021-074D-2F45-AB68-3B8D607F7B2D}" destId="{C777F992-12D0-0A49-9E6E-3CD3EA71DFC7}" srcOrd="0" destOrd="0" presId="urn:microsoft.com/office/officeart/2005/8/layout/list1"/>
    <dgm:cxn modelId="{03F82765-6C8E-B846-8DE0-1800E13E2227}" type="presParOf" srcId="{62AD6021-074D-2F45-AB68-3B8D607F7B2D}" destId="{716D7648-E26A-5C4B-B070-12D573B3B850}" srcOrd="1" destOrd="0" presId="urn:microsoft.com/office/officeart/2005/8/layout/list1"/>
    <dgm:cxn modelId="{12875E54-7103-D246-B95B-973321B4C530}" type="presParOf" srcId="{04E0D9C3-05EE-6D49-AC41-6364C2C8B1A7}" destId="{88A31E7F-23A9-6B4C-B90E-A9D520F24A38}" srcOrd="9" destOrd="0" presId="urn:microsoft.com/office/officeart/2005/8/layout/list1"/>
    <dgm:cxn modelId="{65B098B1-240E-2A4C-8DE5-D4B22060063E}" type="presParOf" srcId="{04E0D9C3-05EE-6D49-AC41-6364C2C8B1A7}" destId="{25A67B08-0221-0749-A4B4-3013E12CD9CF}" srcOrd="10" destOrd="0" presId="urn:microsoft.com/office/officeart/2005/8/layout/list1"/>
    <dgm:cxn modelId="{FD276B1C-91DB-AE4C-918A-4709E7687C02}" type="presParOf" srcId="{04E0D9C3-05EE-6D49-AC41-6364C2C8B1A7}" destId="{DC7504EC-7916-AB4C-9547-8DD12F0E5148}" srcOrd="11" destOrd="0" presId="urn:microsoft.com/office/officeart/2005/8/layout/list1"/>
    <dgm:cxn modelId="{7BED238E-90E7-2640-B046-B42064545610}" type="presParOf" srcId="{04E0D9C3-05EE-6D49-AC41-6364C2C8B1A7}" destId="{9E67AD29-45B8-EC41-AB7B-78C9D2C8C5DD}" srcOrd="12" destOrd="0" presId="urn:microsoft.com/office/officeart/2005/8/layout/list1"/>
    <dgm:cxn modelId="{79871E1A-4D4E-5645-9E7F-941C4C5762BE}" type="presParOf" srcId="{9E67AD29-45B8-EC41-AB7B-78C9D2C8C5DD}" destId="{4460A295-D3B1-0A46-94E0-370842AC91FB}" srcOrd="0" destOrd="0" presId="urn:microsoft.com/office/officeart/2005/8/layout/list1"/>
    <dgm:cxn modelId="{A4616905-1B12-CB40-9BB3-340DCE791095}" type="presParOf" srcId="{9E67AD29-45B8-EC41-AB7B-78C9D2C8C5DD}" destId="{5593A133-BA86-F445-9242-15D3F538BFD3}" srcOrd="1" destOrd="0" presId="urn:microsoft.com/office/officeart/2005/8/layout/list1"/>
    <dgm:cxn modelId="{D7845D31-8656-1848-932E-DD2C17718958}" type="presParOf" srcId="{04E0D9C3-05EE-6D49-AC41-6364C2C8B1A7}" destId="{E9E8D188-794E-6E48-A4CF-0EBDDB07486C}" srcOrd="13" destOrd="0" presId="urn:microsoft.com/office/officeart/2005/8/layout/list1"/>
    <dgm:cxn modelId="{544EBA2C-8AF1-474B-BE28-82FAA9207C27}" type="presParOf" srcId="{04E0D9C3-05EE-6D49-AC41-6364C2C8B1A7}" destId="{3E43CED4-DD6A-F542-81B3-772D209B7412}" srcOrd="14" destOrd="0" presId="urn:microsoft.com/office/officeart/2005/8/layout/list1"/>
    <dgm:cxn modelId="{910E772E-3367-B945-918D-D57043F2BE37}" type="presParOf" srcId="{04E0D9C3-05EE-6D49-AC41-6364C2C8B1A7}" destId="{8B257EE3-E5F0-E541-BE24-C25C0587E226}" srcOrd="15" destOrd="0" presId="urn:microsoft.com/office/officeart/2005/8/layout/list1"/>
    <dgm:cxn modelId="{D1FE4C7E-10CC-DA49-A776-8481F990E215}" type="presParOf" srcId="{04E0D9C3-05EE-6D49-AC41-6364C2C8B1A7}" destId="{3DBF720D-D5D1-0541-8122-8154249BCB04}" srcOrd="16" destOrd="0" presId="urn:microsoft.com/office/officeart/2005/8/layout/list1"/>
    <dgm:cxn modelId="{9C3E2855-ED8C-0248-94AA-0858872F151B}" type="presParOf" srcId="{3DBF720D-D5D1-0541-8122-8154249BCB04}" destId="{29A6429C-CE67-6546-89FA-DDF5B7E8AF62}" srcOrd="0" destOrd="0" presId="urn:microsoft.com/office/officeart/2005/8/layout/list1"/>
    <dgm:cxn modelId="{50843012-03C6-444D-B0B9-AF9696DE83EF}" type="presParOf" srcId="{3DBF720D-D5D1-0541-8122-8154249BCB04}" destId="{32731B3F-1E03-5A47-9FFF-BCF00C660984}" srcOrd="1" destOrd="0" presId="urn:microsoft.com/office/officeart/2005/8/layout/list1"/>
    <dgm:cxn modelId="{2BC54EA2-9534-4C4A-807B-E3FA881ADA8E}" type="presParOf" srcId="{04E0D9C3-05EE-6D49-AC41-6364C2C8B1A7}" destId="{E066D696-4954-654C-A8C7-DDA87AA71EC5}" srcOrd="17" destOrd="0" presId="urn:microsoft.com/office/officeart/2005/8/layout/list1"/>
    <dgm:cxn modelId="{E138F9D5-0875-4D4D-9478-76D252FE5A63}" type="presParOf" srcId="{04E0D9C3-05EE-6D49-AC41-6364C2C8B1A7}" destId="{C9EA34C8-563F-3A48-BFDA-E43AF8B1284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0E181-F6F2-8344-A7F2-F19B5FE7741F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47208F-DA06-D544-A3A5-495CD6C737C3}">
      <dsp:nvSpPr>
        <dsp:cNvPr id="0" name=""/>
        <dsp:cNvSpPr/>
      </dsp:nvSpPr>
      <dsp:spPr>
        <a:xfrm>
          <a:off x="0" y="665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Ruolo della CC3M</a:t>
          </a:r>
        </a:p>
      </dsp:txBody>
      <dsp:txXfrm>
        <a:off x="0" y="665"/>
        <a:ext cx="6666833" cy="778941"/>
      </dsp:txXfrm>
    </dsp:sp>
    <dsp:sp modelId="{563E5F93-53B4-C54F-B5C2-A91DB912A2C6}">
      <dsp:nvSpPr>
        <dsp:cNvPr id="0" name=""/>
        <dsp:cNvSpPr/>
      </dsp:nvSpPr>
      <dsp:spPr>
        <a:xfrm>
          <a:off x="0" y="779606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D6AD94-2240-5A4F-82E0-6DA21465E357}">
      <dsp:nvSpPr>
        <dsp:cNvPr id="0" name=""/>
        <dsp:cNvSpPr/>
      </dsp:nvSpPr>
      <dsp:spPr>
        <a:xfrm>
          <a:off x="0" y="779606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Mandato della CC3M</a:t>
          </a:r>
          <a:endParaRPr lang="en-US" sz="3300" kern="1200"/>
        </a:p>
      </dsp:txBody>
      <dsp:txXfrm>
        <a:off x="0" y="779606"/>
        <a:ext cx="6666833" cy="778941"/>
      </dsp:txXfrm>
    </dsp:sp>
    <dsp:sp modelId="{EC02E060-5ACA-4445-9168-A4B6728F0D72}">
      <dsp:nvSpPr>
        <dsp:cNvPr id="0" name=""/>
        <dsp:cNvSpPr/>
      </dsp:nvSpPr>
      <dsp:spPr>
        <a:xfrm>
          <a:off x="0" y="155854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508C17-74B9-5943-AA6B-6C4719FC7859}">
      <dsp:nvSpPr>
        <dsp:cNvPr id="0" name=""/>
        <dsp:cNvSpPr/>
      </dsp:nvSpPr>
      <dsp:spPr>
        <a:xfrm>
          <a:off x="0" y="1558548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Struttura del Comitato</a:t>
          </a:r>
          <a:endParaRPr lang="en-US" sz="3300" kern="1200"/>
        </a:p>
      </dsp:txBody>
      <dsp:txXfrm>
        <a:off x="0" y="1558548"/>
        <a:ext cx="6666833" cy="778941"/>
      </dsp:txXfrm>
    </dsp:sp>
    <dsp:sp modelId="{B95F0EBE-0573-B049-9C68-8FD21CB355AF}">
      <dsp:nvSpPr>
        <dsp:cNvPr id="0" name=""/>
        <dsp:cNvSpPr/>
      </dsp:nvSpPr>
      <dsp:spPr>
        <a:xfrm>
          <a:off x="0" y="2337489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D148BC-575B-2D42-B8F9-74C022EA12A2}">
      <dsp:nvSpPr>
        <dsp:cNvPr id="0" name=""/>
        <dsp:cNvSpPr/>
      </dsp:nvSpPr>
      <dsp:spPr>
        <a:xfrm>
          <a:off x="0" y="2337489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Progetti nazionali finanziati</a:t>
          </a:r>
          <a:endParaRPr lang="en-US" sz="3300" kern="1200"/>
        </a:p>
      </dsp:txBody>
      <dsp:txXfrm>
        <a:off x="0" y="2337489"/>
        <a:ext cx="6666833" cy="778941"/>
      </dsp:txXfrm>
    </dsp:sp>
    <dsp:sp modelId="{04E358B9-6B6B-6243-84CB-123670634A97}">
      <dsp:nvSpPr>
        <dsp:cNvPr id="0" name=""/>
        <dsp:cNvSpPr/>
      </dsp:nvSpPr>
      <dsp:spPr>
        <a:xfrm>
          <a:off x="0" y="311643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FF9001-303A-644A-880F-7D84E8E72EDD}">
      <dsp:nvSpPr>
        <dsp:cNvPr id="0" name=""/>
        <dsp:cNvSpPr/>
      </dsp:nvSpPr>
      <dsp:spPr>
        <a:xfrm>
          <a:off x="0" y="3116430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Festival e Fiere </a:t>
          </a:r>
          <a:endParaRPr lang="en-US" sz="3300" kern="1200"/>
        </a:p>
      </dsp:txBody>
      <dsp:txXfrm>
        <a:off x="0" y="3116430"/>
        <a:ext cx="6666833" cy="778941"/>
      </dsp:txXfrm>
    </dsp:sp>
    <dsp:sp modelId="{822F03D1-B65A-9249-A9A4-9430DEA02587}">
      <dsp:nvSpPr>
        <dsp:cNvPr id="0" name=""/>
        <dsp:cNvSpPr/>
      </dsp:nvSpPr>
      <dsp:spPr>
        <a:xfrm>
          <a:off x="0" y="389537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D14DEB-2255-884C-9519-F9423079B7EF}">
      <dsp:nvSpPr>
        <dsp:cNvPr id="0" name=""/>
        <dsp:cNvSpPr/>
      </dsp:nvSpPr>
      <dsp:spPr>
        <a:xfrm>
          <a:off x="0" y="3895371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Budget</a:t>
          </a:r>
          <a:endParaRPr lang="en-US" sz="3300" kern="1200"/>
        </a:p>
      </dsp:txBody>
      <dsp:txXfrm>
        <a:off x="0" y="3895371"/>
        <a:ext cx="6666833" cy="778941"/>
      </dsp:txXfrm>
    </dsp:sp>
    <dsp:sp modelId="{A99D9B5A-346B-2549-BDC7-3C76432AADD0}">
      <dsp:nvSpPr>
        <dsp:cNvPr id="0" name=""/>
        <dsp:cNvSpPr/>
      </dsp:nvSpPr>
      <dsp:spPr>
        <a:xfrm>
          <a:off x="0" y="467431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B03895-6B74-4D42-948B-D4B74C296E1D}">
      <dsp:nvSpPr>
        <dsp:cNvPr id="0" name=""/>
        <dsp:cNvSpPr/>
      </dsp:nvSpPr>
      <dsp:spPr>
        <a:xfrm>
          <a:off x="0" y="4674313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Le nostre proposte</a:t>
          </a:r>
        </a:p>
      </dsp:txBody>
      <dsp:txXfrm>
        <a:off x="0" y="4674313"/>
        <a:ext cx="6666833" cy="7789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98F2D-D3CE-41CE-AD2F-61484037456D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3C199-EF94-4B20-8F98-68239B334F1D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8364-0697-4EEF-BBEB-1046B2EEF6E5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La CC3M ringrazia a nome di tutti gli attori del public engagement le Direttrici e i Direttori delle strutture per il supporto logistico ed economico.</a:t>
          </a:r>
          <a:endParaRPr lang="en-US" sz="2200" kern="1200"/>
        </a:p>
      </dsp:txBody>
      <dsp:txXfrm>
        <a:off x="1058686" y="1808"/>
        <a:ext cx="9456913" cy="916611"/>
      </dsp:txXfrm>
    </dsp:sp>
    <dsp:sp modelId="{B809793C-6334-4B8D-B0EB-797AB0EE4AD3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35AE5-B28F-4968-BE62-470B78A8D99D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93EEA-5709-4712-8915-53DEC5ADD7D9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Molti dei progetti della CC3M sono supportati dalle strutture.</a:t>
          </a:r>
          <a:endParaRPr lang="en-US" sz="2200" kern="1200"/>
        </a:p>
      </dsp:txBody>
      <dsp:txXfrm>
        <a:off x="1058686" y="1147573"/>
        <a:ext cx="9456913" cy="916611"/>
      </dsp:txXfrm>
    </dsp:sp>
    <dsp:sp modelId="{8A1A7B65-2C0E-44A7-B087-82D68C08F0DE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C8FC2-BBDB-4F72-AE5D-9EDD061B95EF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174AB-C4B6-49F8-9050-EBD5B80A7CEB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Il supporto non è uniforme e questo dipende delle scelte locali e dalle disponibilità di personale e di budget.</a:t>
          </a:r>
          <a:endParaRPr lang="en-US" sz="2200" kern="1200"/>
        </a:p>
      </dsp:txBody>
      <dsp:txXfrm>
        <a:off x="1058686" y="2293338"/>
        <a:ext cx="9456913" cy="916611"/>
      </dsp:txXfrm>
    </dsp:sp>
    <dsp:sp modelId="{046CBDCB-4E66-4FEC-83B6-BD5099A538D3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DA236-71CE-401E-80D5-B68EDCD24255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A3E7F-836C-4AE0-A504-6826D410CDA6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Uno dei nostri obbiettivi futuri è di diminuire la pressione economica dei progetti CC3M sulle strutture.</a:t>
          </a:r>
          <a:endParaRPr lang="en-US" sz="2200" kern="1200"/>
        </a:p>
      </dsp:txBody>
      <dsp:txXfrm>
        <a:off x="1058686" y="3439103"/>
        <a:ext cx="9456913" cy="9166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7DD9-9D63-9747-B04A-FFC25A0BC3C8}">
      <dsp:nvSpPr>
        <dsp:cNvPr id="0" name=""/>
        <dsp:cNvSpPr/>
      </dsp:nvSpPr>
      <dsp:spPr>
        <a:xfrm>
          <a:off x="0" y="1305401"/>
          <a:ext cx="11574684" cy="1740535"/>
        </a:xfrm>
        <a:prstGeom prst="notchedRightArrow">
          <a:avLst/>
        </a:prstGeom>
        <a:solidFill>
          <a:schemeClr val="tx1">
            <a:lumMod val="50000"/>
            <a:lumOff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A40F5-153F-664B-9D15-7B3C65269CBC}">
      <dsp:nvSpPr>
        <dsp:cNvPr id="0" name=""/>
        <dsp:cNvSpPr/>
      </dsp:nvSpPr>
      <dsp:spPr>
        <a:xfrm>
          <a:off x="2796" y="0"/>
          <a:ext cx="1634114" cy="17405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rgbClr val="FF0000"/>
              </a:solidFill>
            </a:rPr>
            <a:t>Gennaio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>
              <a:solidFill>
                <a:srgbClr val="0070C0"/>
              </a:solidFill>
            </a:rPr>
            <a:t>Riunione CC3M - progetti</a:t>
          </a:r>
          <a:endParaRPr lang="it-IT" sz="1600" kern="1200"/>
        </a:p>
      </dsp:txBody>
      <dsp:txXfrm>
        <a:off x="2796" y="0"/>
        <a:ext cx="1634114" cy="1740535"/>
      </dsp:txXfrm>
    </dsp:sp>
    <dsp:sp modelId="{E18BC4FC-A2B1-FE4F-8F00-38466305C953}">
      <dsp:nvSpPr>
        <dsp:cNvPr id="0" name=""/>
        <dsp:cNvSpPr/>
      </dsp:nvSpPr>
      <dsp:spPr>
        <a:xfrm>
          <a:off x="602287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2A0D49-F69D-6B49-97D3-2C4C74437E43}">
      <dsp:nvSpPr>
        <dsp:cNvPr id="0" name=""/>
        <dsp:cNvSpPr/>
      </dsp:nvSpPr>
      <dsp:spPr>
        <a:xfrm>
          <a:off x="1697186" y="2610802"/>
          <a:ext cx="1205507" cy="17405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rgbClr val="FF0000"/>
              </a:solidFill>
            </a:rPr>
            <a:t>Marzo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Spesa al 20%</a:t>
          </a:r>
        </a:p>
      </dsp:txBody>
      <dsp:txXfrm>
        <a:off x="1697186" y="2610802"/>
        <a:ext cx="1205507" cy="1740535"/>
      </dsp:txXfrm>
    </dsp:sp>
    <dsp:sp modelId="{686F2823-3D52-B34C-840D-BBB504E5E123}">
      <dsp:nvSpPr>
        <dsp:cNvPr id="0" name=""/>
        <dsp:cNvSpPr/>
      </dsp:nvSpPr>
      <dsp:spPr>
        <a:xfrm>
          <a:off x="208237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8F29E4-5F75-4A46-860A-8D670AD80EAC}">
      <dsp:nvSpPr>
        <dsp:cNvPr id="0" name=""/>
        <dsp:cNvSpPr/>
      </dsp:nvSpPr>
      <dsp:spPr>
        <a:xfrm>
          <a:off x="2962969" y="0"/>
          <a:ext cx="1773085" cy="17405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rgbClr val="FF0000"/>
              </a:solidFill>
            </a:rPr>
            <a:t>Giugno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>
              <a:solidFill>
                <a:srgbClr val="0070C0"/>
              </a:solidFill>
            </a:rPr>
            <a:t>riunione CC3M fine scuola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Spesa al 50%</a:t>
          </a:r>
          <a:endParaRPr lang="it-IT" sz="1500" kern="1200"/>
        </a:p>
      </dsp:txBody>
      <dsp:txXfrm>
        <a:off x="2962969" y="0"/>
        <a:ext cx="1773085" cy="1740535"/>
      </dsp:txXfrm>
    </dsp:sp>
    <dsp:sp modelId="{535AE786-1D9A-7448-B9C3-14248DC3D6C4}">
      <dsp:nvSpPr>
        <dsp:cNvPr id="0" name=""/>
        <dsp:cNvSpPr/>
      </dsp:nvSpPr>
      <dsp:spPr>
        <a:xfrm>
          <a:off x="3631945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A91BD-2774-0946-A8CC-3390EA862706}">
      <dsp:nvSpPr>
        <dsp:cNvPr id="0" name=""/>
        <dsp:cNvSpPr/>
      </dsp:nvSpPr>
      <dsp:spPr>
        <a:xfrm>
          <a:off x="4796330" y="2610802"/>
          <a:ext cx="1856325" cy="17405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rgbClr val="FF0000"/>
              </a:solidFill>
            </a:rPr>
            <a:t>Settembre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>
              <a:solidFill>
                <a:srgbClr val="0070C0"/>
              </a:solidFill>
            </a:rPr>
            <a:t>riunione preventivi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Spesa al 80%</a:t>
          </a:r>
          <a:endParaRPr lang="it-IT" sz="1400" kern="1200"/>
        </a:p>
      </dsp:txBody>
      <dsp:txXfrm>
        <a:off x="4796330" y="2610802"/>
        <a:ext cx="1856325" cy="1740535"/>
      </dsp:txXfrm>
    </dsp:sp>
    <dsp:sp modelId="{CD380517-37F0-CA4F-9896-ADBAABB25647}">
      <dsp:nvSpPr>
        <dsp:cNvPr id="0" name=""/>
        <dsp:cNvSpPr/>
      </dsp:nvSpPr>
      <dsp:spPr>
        <a:xfrm>
          <a:off x="5506925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5DFA80-0EBB-1245-BFF0-567450F47FC3}">
      <dsp:nvSpPr>
        <dsp:cNvPr id="0" name=""/>
        <dsp:cNvSpPr/>
      </dsp:nvSpPr>
      <dsp:spPr>
        <a:xfrm>
          <a:off x="6712930" y="0"/>
          <a:ext cx="1639671" cy="17405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rgbClr val="FF0000"/>
              </a:solidFill>
            </a:rPr>
            <a:t>Ottobre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residui tornano in commissione</a:t>
          </a:r>
        </a:p>
      </dsp:txBody>
      <dsp:txXfrm>
        <a:off x="6712930" y="0"/>
        <a:ext cx="1639671" cy="1740535"/>
      </dsp:txXfrm>
    </dsp:sp>
    <dsp:sp modelId="{90F8C1BD-8227-1B48-813C-F0137234C86C}">
      <dsp:nvSpPr>
        <dsp:cNvPr id="0" name=""/>
        <dsp:cNvSpPr/>
      </dsp:nvSpPr>
      <dsp:spPr>
        <a:xfrm>
          <a:off x="7315199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06F6E-6BA6-AA48-9EB2-7EA2FD2DCB9E}">
      <dsp:nvSpPr>
        <dsp:cNvPr id="0" name=""/>
        <dsp:cNvSpPr/>
      </dsp:nvSpPr>
      <dsp:spPr>
        <a:xfrm>
          <a:off x="8412877" y="2610802"/>
          <a:ext cx="2001540" cy="17405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rgbClr val="FF0000"/>
              </a:solidFill>
            </a:rPr>
            <a:t>Novembre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>
              <a:solidFill>
                <a:srgbClr val="0070C0"/>
              </a:solidFill>
            </a:rPr>
            <a:t>riunione CC3M stato delle spese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ultime assegnazioni possibili</a:t>
          </a:r>
        </a:p>
      </dsp:txBody>
      <dsp:txXfrm>
        <a:off x="8412877" y="2610802"/>
        <a:ext cx="2001540" cy="1740535"/>
      </dsp:txXfrm>
    </dsp:sp>
    <dsp:sp modelId="{2F57BDBE-BE99-D343-BCA5-BF63F5850A92}">
      <dsp:nvSpPr>
        <dsp:cNvPr id="0" name=""/>
        <dsp:cNvSpPr/>
      </dsp:nvSpPr>
      <dsp:spPr>
        <a:xfrm>
          <a:off x="919608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70201-0FBD-EC40-A434-A70C671BC97B}">
      <dsp:nvSpPr>
        <dsp:cNvPr id="0" name=""/>
        <dsp:cNvSpPr/>
      </dsp:nvSpPr>
      <dsp:spPr>
        <a:xfrm>
          <a:off x="0" y="46156"/>
          <a:ext cx="10515600" cy="55165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19-20 marzo – online		Riunione CC3M </a:t>
          </a:r>
          <a:endParaRPr lang="en-US" sz="2300" kern="1200"/>
        </a:p>
      </dsp:txBody>
      <dsp:txXfrm>
        <a:off x="26930" y="73086"/>
        <a:ext cx="10461740" cy="497795"/>
      </dsp:txXfrm>
    </dsp:sp>
    <dsp:sp modelId="{FA4E449F-8257-E84B-8B1A-E0DB37CC20A6}">
      <dsp:nvSpPr>
        <dsp:cNvPr id="0" name=""/>
        <dsp:cNvSpPr/>
      </dsp:nvSpPr>
      <dsp:spPr>
        <a:xfrm>
          <a:off x="0" y="664051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5-6 giugno – LNGS		Riunione CC3M</a:t>
          </a:r>
          <a:endParaRPr lang="en-US" sz="2300" kern="1200"/>
        </a:p>
      </dsp:txBody>
      <dsp:txXfrm>
        <a:off x="26930" y="690981"/>
        <a:ext cx="10461740" cy="497795"/>
      </dsp:txXfrm>
    </dsp:sp>
    <dsp:sp modelId="{80C05453-B415-0244-9F43-FBF01A3505B9}">
      <dsp:nvSpPr>
        <dsp:cNvPr id="0" name=""/>
        <dsp:cNvSpPr/>
      </dsp:nvSpPr>
      <dsp:spPr>
        <a:xfrm>
          <a:off x="0" y="1281946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1-3 ottobre – Presidenza		Riunione CC3M</a:t>
          </a:r>
          <a:endParaRPr lang="en-US" sz="2300" kern="1200"/>
        </a:p>
      </dsp:txBody>
      <dsp:txXfrm>
        <a:off x="26930" y="1308876"/>
        <a:ext cx="10461740" cy="497795"/>
      </dsp:txXfrm>
    </dsp:sp>
    <dsp:sp modelId="{E6E504D2-52CC-D34F-914F-B3BC950E918C}">
      <dsp:nvSpPr>
        <dsp:cNvPr id="0" name=""/>
        <dsp:cNvSpPr/>
      </dsp:nvSpPr>
      <dsp:spPr>
        <a:xfrm>
          <a:off x="0" y="1899841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4-6 dicembre – Presidenza	Riunione CC3M</a:t>
          </a:r>
          <a:endParaRPr lang="en-US" sz="2300" kern="1200"/>
        </a:p>
      </dsp:txBody>
      <dsp:txXfrm>
        <a:off x="26930" y="1926771"/>
        <a:ext cx="10461740" cy="497795"/>
      </dsp:txXfrm>
    </dsp:sp>
    <dsp:sp modelId="{1BC4DA82-AEE1-4D44-B5A0-E46A8CFFC3D5}">
      <dsp:nvSpPr>
        <dsp:cNvPr id="0" name=""/>
        <dsp:cNvSpPr/>
      </dsp:nvSpPr>
      <dsp:spPr>
        <a:xfrm>
          <a:off x="0" y="2517736"/>
          <a:ext cx="10515600" cy="55165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Workshop Genere – da definire</a:t>
          </a:r>
          <a:endParaRPr lang="en-US" sz="2300" kern="1200"/>
        </a:p>
      </dsp:txBody>
      <dsp:txXfrm>
        <a:off x="26930" y="2544666"/>
        <a:ext cx="10461740" cy="497795"/>
      </dsp:txXfrm>
    </dsp:sp>
    <dsp:sp modelId="{7B445C7A-FD6A-724E-AA54-740168DEFB49}">
      <dsp:nvSpPr>
        <dsp:cNvPr id="0" name=""/>
        <dsp:cNvSpPr/>
      </dsp:nvSpPr>
      <dsp:spPr>
        <a:xfrm>
          <a:off x="0" y="3135631"/>
          <a:ext cx="10515600" cy="55165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Workshop Giochi - Modena</a:t>
          </a:r>
          <a:endParaRPr lang="en-US" sz="2300" kern="1200"/>
        </a:p>
      </dsp:txBody>
      <dsp:txXfrm>
        <a:off x="26930" y="3162561"/>
        <a:ext cx="10461740" cy="497795"/>
      </dsp:txXfrm>
    </dsp:sp>
    <dsp:sp modelId="{40C3DAF6-5195-C445-A3B8-DB597DFE311F}">
      <dsp:nvSpPr>
        <dsp:cNvPr id="0" name=""/>
        <dsp:cNvSpPr/>
      </dsp:nvSpPr>
      <dsp:spPr>
        <a:xfrm>
          <a:off x="0" y="3753526"/>
          <a:ext cx="10515600" cy="55165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Workshop Valutazione ?</a:t>
          </a:r>
          <a:endParaRPr lang="en-US" sz="2300" kern="1200"/>
        </a:p>
      </dsp:txBody>
      <dsp:txXfrm>
        <a:off x="26930" y="3780456"/>
        <a:ext cx="10461740" cy="4977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4FB3C-75AF-2244-AC64-1090B4049010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6B2F4-F2AC-5542-BFE9-EF2A145CB7D0}">
      <dsp:nvSpPr>
        <dsp:cNvPr id="0" name=""/>
        <dsp:cNvSpPr/>
      </dsp:nvSpPr>
      <dsp:spPr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Vorrei ringraziare tutti i membri e i referenti che hanno condiviso questa nuova fase della CC3M</a:t>
          </a:r>
          <a:endParaRPr lang="en-US" sz="2700" kern="1200"/>
        </a:p>
      </dsp:txBody>
      <dsp:txXfrm>
        <a:off x="0" y="0"/>
        <a:ext cx="6666833" cy="1363480"/>
      </dsp:txXfrm>
    </dsp:sp>
    <dsp:sp modelId="{2776BC39-D8E9-A84B-A1F3-24CFC167BB09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8C90D-3FCD-C846-A98F-84CBBCCD0553}">
      <dsp:nvSpPr>
        <dsp:cNvPr id="0" name=""/>
        <dsp:cNvSpPr/>
      </dsp:nvSpPr>
      <dsp:spPr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Valorizzeremo la CC3M ed il ruolo dei referenti</a:t>
          </a:r>
          <a:endParaRPr lang="en-US" sz="2700" kern="1200"/>
        </a:p>
      </dsp:txBody>
      <dsp:txXfrm>
        <a:off x="0" y="1363480"/>
        <a:ext cx="6666833" cy="1363480"/>
      </dsp:txXfrm>
    </dsp:sp>
    <dsp:sp modelId="{93070845-39D5-E44B-B423-DA7FC4343B45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C084AE-5FE9-604D-BABA-BD9B22624251}">
      <dsp:nvSpPr>
        <dsp:cNvPr id="0" name=""/>
        <dsp:cNvSpPr/>
      </dsp:nvSpPr>
      <dsp:spPr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Accoglieremo a braccia aperte le nuove idee e le nuove proposte.</a:t>
          </a:r>
          <a:endParaRPr lang="en-US" sz="2700" kern="1200"/>
        </a:p>
      </dsp:txBody>
      <dsp:txXfrm>
        <a:off x="0" y="2726960"/>
        <a:ext cx="6666833" cy="1363480"/>
      </dsp:txXfrm>
    </dsp:sp>
    <dsp:sp modelId="{E4153C30-83DB-0840-B0A8-390B7BB30A0C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03978C-130D-174A-A6C6-F73E86D9CFBB}">
      <dsp:nvSpPr>
        <dsp:cNvPr id="0" name=""/>
        <dsp:cNvSpPr/>
      </dsp:nvSpPr>
      <dsp:spPr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Credo fortemente nella condivisione, nel lavoro e nell’accoglienza.</a:t>
          </a:r>
          <a:endParaRPr lang="en-US" sz="2700" kern="1200"/>
        </a:p>
      </dsp:txBody>
      <dsp:txXfrm>
        <a:off x="0" y="4090440"/>
        <a:ext cx="6666833" cy="1363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6CCD2-10BA-CB45-B563-DFFE1E68A27B}">
      <dsp:nvSpPr>
        <dsp:cNvPr id="0" name=""/>
        <dsp:cNvSpPr/>
      </dsp:nvSpPr>
      <dsp:spPr>
        <a:xfrm>
          <a:off x="0" y="922415"/>
          <a:ext cx="3067218" cy="1947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24788-7F98-534D-9A4F-C6F83C7CBE32}">
      <dsp:nvSpPr>
        <dsp:cNvPr id="0" name=""/>
        <dsp:cNvSpPr/>
      </dsp:nvSpPr>
      <dsp:spPr>
        <a:xfrm>
          <a:off x="340802" y="1246177"/>
          <a:ext cx="3067218" cy="1947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TITILLIUMTEXT25L-400WT"/>
            </a:rPr>
            <a:t>È il punto di contatto tra la Giunta e le strutture INFN e le attività di Terza Missione rivolte alla </a:t>
          </a:r>
          <a:r>
            <a:rPr lang="it-IT" sz="2100" kern="1200">
              <a:solidFill>
                <a:srgbClr val="FF0000"/>
              </a:solidFill>
              <a:latin typeface="TITILLIUMTEXT25L-400WT"/>
            </a:rPr>
            <a:t>divulgazione scientifica</a:t>
          </a:r>
          <a:endParaRPr lang="en-US" sz="2100" kern="1200">
            <a:latin typeface="TITILLIUMTEXT25L-400WT"/>
          </a:endParaRPr>
        </a:p>
      </dsp:txBody>
      <dsp:txXfrm>
        <a:off x="397848" y="1303223"/>
        <a:ext cx="2953126" cy="1833591"/>
      </dsp:txXfrm>
    </dsp:sp>
    <dsp:sp modelId="{61201348-682D-9843-9A02-A8903D20D9AD}">
      <dsp:nvSpPr>
        <dsp:cNvPr id="0" name=""/>
        <dsp:cNvSpPr/>
      </dsp:nvSpPr>
      <dsp:spPr>
        <a:xfrm>
          <a:off x="3748823" y="922415"/>
          <a:ext cx="3067218" cy="1947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844DC-56EB-0847-92A7-8205D0B55B27}">
      <dsp:nvSpPr>
        <dsp:cNvPr id="0" name=""/>
        <dsp:cNvSpPr/>
      </dsp:nvSpPr>
      <dsp:spPr>
        <a:xfrm>
          <a:off x="4089625" y="1246177"/>
          <a:ext cx="3067218" cy="1947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TITILLIUMTEXT25L-400WT" panose="02000000000000000000" pitchFamily="2" charset="77"/>
            </a:rPr>
            <a:t>Gli </a:t>
          </a:r>
          <a:r>
            <a:rPr lang="it-IT" sz="2100" kern="1200">
              <a:solidFill>
                <a:srgbClr val="FF0000"/>
              </a:solidFill>
              <a:latin typeface="TITILLIUMTEXT25L-400WT" panose="02000000000000000000" pitchFamily="2" charset="77"/>
            </a:rPr>
            <a:t>stakeholder</a:t>
          </a:r>
          <a:r>
            <a:rPr lang="it-IT" sz="2100" kern="1200">
              <a:latin typeface="TITILLIUMTEXT25L-400WT" panose="02000000000000000000" pitchFamily="2" charset="77"/>
            </a:rPr>
            <a:t> sono le scuole (insegnanti, studenti e studentesse) ed il pubblico dei festival/fiere/eventi</a:t>
          </a:r>
          <a:endParaRPr lang="en-US" sz="2100" kern="1200">
            <a:latin typeface="TITILLIUMTEXT25L-400WT" panose="02000000000000000000" pitchFamily="2" charset="77"/>
          </a:endParaRPr>
        </a:p>
      </dsp:txBody>
      <dsp:txXfrm>
        <a:off x="4146671" y="1303223"/>
        <a:ext cx="2953126" cy="1833591"/>
      </dsp:txXfrm>
    </dsp:sp>
    <dsp:sp modelId="{04AE7961-4DA7-2D4E-997C-53242DD4FA68}">
      <dsp:nvSpPr>
        <dsp:cNvPr id="0" name=""/>
        <dsp:cNvSpPr/>
      </dsp:nvSpPr>
      <dsp:spPr>
        <a:xfrm>
          <a:off x="7497646" y="922415"/>
          <a:ext cx="3067218" cy="1947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CF4C8-B319-F642-89B8-F0198EE0840E}">
      <dsp:nvSpPr>
        <dsp:cNvPr id="0" name=""/>
        <dsp:cNvSpPr/>
      </dsp:nvSpPr>
      <dsp:spPr>
        <a:xfrm>
          <a:off x="7838448" y="1246177"/>
          <a:ext cx="3067218" cy="1947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TITILLIUMTEXT25L-400WT" panose="02000000000000000000" pitchFamily="2" charset="77"/>
            </a:rPr>
            <a:t>Finanzia, coordina e monitora i </a:t>
          </a:r>
          <a:r>
            <a:rPr lang="it-IT" sz="2100" kern="1200">
              <a:solidFill>
                <a:srgbClr val="FF0000"/>
              </a:solidFill>
              <a:latin typeface="TITILLIUMTEXT25L-400WT" panose="02000000000000000000" pitchFamily="2" charset="77"/>
            </a:rPr>
            <a:t>progetti nazionali </a:t>
          </a:r>
          <a:r>
            <a:rPr lang="it-IT" sz="2100" i="1" kern="1200">
              <a:solidFill>
                <a:srgbClr val="FF0000"/>
              </a:solidFill>
              <a:latin typeface="TITILLIUMTEXT25L-400WT" panose="02000000000000000000" pitchFamily="2" charset="77"/>
            </a:rPr>
            <a:t>bottom-up</a:t>
          </a:r>
          <a:r>
            <a:rPr lang="it-IT" sz="2100" i="1" kern="1200">
              <a:latin typeface="TITILLIUMTEXT25L-400WT" panose="02000000000000000000" pitchFamily="2" charset="77"/>
            </a:rPr>
            <a:t>,</a:t>
          </a:r>
          <a:r>
            <a:rPr lang="it-IT" sz="2100" kern="1200">
              <a:latin typeface="TITILLIUMTEXT25L-400WT" panose="02000000000000000000" pitchFamily="2" charset="77"/>
            </a:rPr>
            <a:t> promossi dai ricercatori e tecnologi</a:t>
          </a:r>
          <a:endParaRPr lang="en-US" sz="2100" kern="1200">
            <a:latin typeface="TITILLIUMTEXT25L-400WT" panose="02000000000000000000" pitchFamily="2" charset="77"/>
          </a:endParaRPr>
        </a:p>
      </dsp:txBody>
      <dsp:txXfrm>
        <a:off x="7895494" y="1303223"/>
        <a:ext cx="2953126" cy="1833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2E8CF-CE9D-8046-B554-EF7F4D7DB705}">
      <dsp:nvSpPr>
        <dsp:cNvPr id="0" name=""/>
        <dsp:cNvSpPr/>
      </dsp:nvSpPr>
      <dsp:spPr>
        <a:xfrm>
          <a:off x="0" y="2722283"/>
          <a:ext cx="9688530" cy="1054819"/>
        </a:xfrm>
        <a:prstGeom prst="rect">
          <a:avLst/>
        </a:prstGeom>
        <a:solidFill>
          <a:srgbClr val="1425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Titillium Web" panose="00000500000000000000" pitchFamily="2" charset="0"/>
              <a:cs typeface="Euphemia UCAS"/>
            </a:rPr>
            <a:t>È informato su tutte le attività locali (finanziate dalla strutture)</a:t>
          </a:r>
          <a:endParaRPr lang="en-US" sz="2000" kern="1200" dirty="0">
            <a:latin typeface="Titillium Web" panose="00000500000000000000" pitchFamily="2" charset="0"/>
            <a:cs typeface="Euphemia UCAS"/>
          </a:endParaRPr>
        </a:p>
      </dsp:txBody>
      <dsp:txXfrm>
        <a:off x="0" y="2722283"/>
        <a:ext cx="9688530" cy="1054819"/>
      </dsp:txXfrm>
    </dsp:sp>
    <dsp:sp modelId="{87495117-4699-3944-BA8A-B4F519CD25F0}">
      <dsp:nvSpPr>
        <dsp:cNvPr id="0" name=""/>
        <dsp:cNvSpPr/>
      </dsp:nvSpPr>
      <dsp:spPr>
        <a:xfrm rot="10800000">
          <a:off x="0" y="0"/>
          <a:ext cx="9688530" cy="2748797"/>
        </a:xfrm>
        <a:prstGeom prst="upArrowCallout">
          <a:avLst/>
        </a:prstGeom>
        <a:solidFill>
          <a:srgbClr val="4062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Titillium Web" panose="00000500000000000000" pitchFamily="2" charset="0"/>
              <a:cs typeface="Euphemia UCAS" panose="020B0503040102020104" pitchFamily="34" charset="-79"/>
            </a:rPr>
            <a:t>Si occupa di tutti i progetti e le attività </a:t>
          </a:r>
          <a:r>
            <a:rPr lang="it-IT" sz="2000" b="1" kern="1200" dirty="0">
              <a:solidFill>
                <a:srgbClr val="FFC000"/>
              </a:solidFill>
              <a:latin typeface="Titillium Web" panose="00000500000000000000" pitchFamily="2" charset="0"/>
              <a:cs typeface="Euphemia UCAS" panose="020B0503040102020104" pitchFamily="34" charset="-79"/>
            </a:rPr>
            <a:t>nazionali</a:t>
          </a:r>
          <a:endParaRPr lang="en-US" sz="2000" b="1" kern="1200" dirty="0">
            <a:solidFill>
              <a:srgbClr val="FFC000"/>
            </a:solidFill>
            <a:latin typeface="Titillium Web" panose="00000500000000000000" pitchFamily="2" charset="0"/>
            <a:cs typeface="Euphemia UCAS" panose="020B0503040102020104" pitchFamily="34" charset="-79"/>
          </a:endParaRPr>
        </a:p>
      </dsp:txBody>
      <dsp:txXfrm rot="-10800000">
        <a:off x="0" y="0"/>
        <a:ext cx="9688530" cy="964828"/>
      </dsp:txXfrm>
    </dsp:sp>
    <dsp:sp modelId="{F6272894-2CC1-A643-82A2-436D679539FA}">
      <dsp:nvSpPr>
        <dsp:cNvPr id="0" name=""/>
        <dsp:cNvSpPr/>
      </dsp:nvSpPr>
      <dsp:spPr>
        <a:xfrm>
          <a:off x="4730" y="965122"/>
          <a:ext cx="3226356" cy="821890"/>
        </a:xfrm>
        <a:prstGeom prst="rect">
          <a:avLst/>
        </a:prstGeom>
        <a:solidFill>
          <a:srgbClr val="244176"/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  <a:latin typeface="Titillium Web" panose="00000500000000000000" pitchFamily="2" charset="0"/>
              <a:cs typeface="Euphemia UCAS" panose="020B0503040102020104" pitchFamily="34" charset="-79"/>
            </a:rPr>
            <a:t>Referaggio e monitoraggio</a:t>
          </a:r>
          <a:endParaRPr lang="en-US" sz="2000" kern="1200" dirty="0">
            <a:solidFill>
              <a:schemeClr val="bg1"/>
            </a:solidFill>
            <a:latin typeface="Titillium Web" panose="00000500000000000000" pitchFamily="2" charset="0"/>
            <a:cs typeface="Euphemia UCAS" panose="020B0503040102020104" pitchFamily="34" charset="-79"/>
          </a:endParaRPr>
        </a:p>
      </dsp:txBody>
      <dsp:txXfrm>
        <a:off x="4730" y="965122"/>
        <a:ext cx="3226356" cy="821890"/>
      </dsp:txXfrm>
    </dsp:sp>
    <dsp:sp modelId="{BE2FEACF-D518-5743-856E-C0970F2A255A}">
      <dsp:nvSpPr>
        <dsp:cNvPr id="0" name=""/>
        <dsp:cNvSpPr/>
      </dsp:nvSpPr>
      <dsp:spPr>
        <a:xfrm>
          <a:off x="3231086" y="965122"/>
          <a:ext cx="3226356" cy="821890"/>
        </a:xfrm>
        <a:prstGeom prst="rect">
          <a:avLst/>
        </a:prstGeom>
        <a:solidFill>
          <a:srgbClr val="244176"/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Euphemia UCAS" panose="020B0503040102020104" pitchFamily="34" charset="-79"/>
            </a:rPr>
            <a:t>Finanziamento</a:t>
          </a:r>
          <a:endParaRPr lang="en-US" sz="2000" kern="1200" dirty="0">
            <a:solidFill>
              <a:prstClr val="white"/>
            </a:solidFill>
            <a:latin typeface="Titillium Web" panose="00000500000000000000" pitchFamily="2" charset="0"/>
            <a:ea typeface="+mn-ea"/>
            <a:cs typeface="Euphemia UCAS" panose="020B0503040102020104" pitchFamily="34" charset="-79"/>
          </a:endParaRPr>
        </a:p>
      </dsp:txBody>
      <dsp:txXfrm>
        <a:off x="3231086" y="965122"/>
        <a:ext cx="3226356" cy="821890"/>
      </dsp:txXfrm>
    </dsp:sp>
    <dsp:sp modelId="{EEB680BB-494E-3742-84DF-029737AF602A}">
      <dsp:nvSpPr>
        <dsp:cNvPr id="0" name=""/>
        <dsp:cNvSpPr/>
      </dsp:nvSpPr>
      <dsp:spPr>
        <a:xfrm>
          <a:off x="6457443" y="965122"/>
          <a:ext cx="3226356" cy="821890"/>
        </a:xfrm>
        <a:prstGeom prst="rect">
          <a:avLst/>
        </a:prstGeom>
        <a:solidFill>
          <a:srgbClr val="244176"/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Euphemia UCAS" panose="020B0503040102020104" pitchFamily="34" charset="-79"/>
            </a:rPr>
            <a:t>Valutazione </a:t>
          </a:r>
        </a:p>
      </dsp:txBody>
      <dsp:txXfrm>
        <a:off x="6457443" y="965122"/>
        <a:ext cx="3226356" cy="821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5B051-C518-4EAC-AF50-7F2F8B2861D3}">
      <dsp:nvSpPr>
        <dsp:cNvPr id="0" name=""/>
        <dsp:cNvSpPr/>
      </dsp:nvSpPr>
      <dsp:spPr>
        <a:xfrm>
          <a:off x="6329278" y="2501349"/>
          <a:ext cx="957769" cy="251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012" y="0"/>
              </a:lnTo>
              <a:lnTo>
                <a:pt x="469012" y="251808"/>
              </a:lnTo>
              <a:lnTo>
                <a:pt x="957769" y="2518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48A5E-5721-ED45-9CAC-A19298640910}">
      <dsp:nvSpPr>
        <dsp:cNvPr id="0" name=""/>
        <dsp:cNvSpPr/>
      </dsp:nvSpPr>
      <dsp:spPr>
        <a:xfrm>
          <a:off x="6329278" y="2176153"/>
          <a:ext cx="957769" cy="325195"/>
        </a:xfrm>
        <a:custGeom>
          <a:avLst/>
          <a:gdLst/>
          <a:ahLst/>
          <a:cxnLst/>
          <a:rect l="0" t="0" r="0" b="0"/>
          <a:pathLst>
            <a:path>
              <a:moveTo>
                <a:pt x="0" y="325195"/>
              </a:moveTo>
              <a:lnTo>
                <a:pt x="469012" y="325195"/>
              </a:lnTo>
              <a:lnTo>
                <a:pt x="469012" y="0"/>
              </a:lnTo>
              <a:lnTo>
                <a:pt x="95776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644AD-37C3-EE4F-8727-6AD9427E5D6F}">
      <dsp:nvSpPr>
        <dsp:cNvPr id="0" name=""/>
        <dsp:cNvSpPr/>
      </dsp:nvSpPr>
      <dsp:spPr>
        <a:xfrm>
          <a:off x="2042519" y="1673262"/>
          <a:ext cx="990819" cy="828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2062" y="0"/>
              </a:lnTo>
              <a:lnTo>
                <a:pt x="502062" y="828087"/>
              </a:lnTo>
              <a:lnTo>
                <a:pt x="990819" y="828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F91A8-1304-3141-B25A-FFA827A6FB41}">
      <dsp:nvSpPr>
        <dsp:cNvPr id="0" name=""/>
        <dsp:cNvSpPr/>
      </dsp:nvSpPr>
      <dsp:spPr>
        <a:xfrm>
          <a:off x="2042519" y="801049"/>
          <a:ext cx="983879" cy="872212"/>
        </a:xfrm>
        <a:custGeom>
          <a:avLst/>
          <a:gdLst/>
          <a:ahLst/>
          <a:cxnLst/>
          <a:rect l="0" t="0" r="0" b="0"/>
          <a:pathLst>
            <a:path>
              <a:moveTo>
                <a:pt x="0" y="872212"/>
              </a:moveTo>
              <a:lnTo>
                <a:pt x="495121" y="872212"/>
              </a:lnTo>
              <a:lnTo>
                <a:pt x="495121" y="0"/>
              </a:lnTo>
              <a:lnTo>
                <a:pt x="9838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E3D85-153E-1E40-881A-9689A0A177E4}">
      <dsp:nvSpPr>
        <dsp:cNvPr id="0" name=""/>
        <dsp:cNvSpPr/>
      </dsp:nvSpPr>
      <dsp:spPr>
        <a:xfrm>
          <a:off x="0" y="1223179"/>
          <a:ext cx="2042519" cy="900166"/>
        </a:xfrm>
        <a:prstGeom prst="roundRect">
          <a:avLst/>
        </a:prstGeom>
        <a:solidFill>
          <a:srgbClr val="1425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Titillium Web" panose="00000500000000000000" pitchFamily="2" charset="0"/>
              <a:cs typeface="Euphemia UCAS" panose="020B0503040102020104" pitchFamily="34" charset="-79"/>
            </a:rPr>
            <a:t>Giunta</a:t>
          </a:r>
        </a:p>
      </dsp:txBody>
      <dsp:txXfrm>
        <a:off x="43942" y="1267121"/>
        <a:ext cx="1954635" cy="812282"/>
      </dsp:txXfrm>
    </dsp:sp>
    <dsp:sp modelId="{ACCE85AD-01C0-D640-9F14-12D04B3CE5DC}">
      <dsp:nvSpPr>
        <dsp:cNvPr id="0" name=""/>
        <dsp:cNvSpPr/>
      </dsp:nvSpPr>
      <dsp:spPr>
        <a:xfrm>
          <a:off x="3026398" y="565144"/>
          <a:ext cx="3380249" cy="471810"/>
        </a:xfrm>
        <a:prstGeom prst="rect">
          <a:avLst/>
        </a:prstGeom>
        <a:solidFill>
          <a:srgbClr val="4062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Titillium Web" panose="00000500000000000000" pitchFamily="2" charset="0"/>
              <a:cs typeface="Euphemia UCAS" panose="020B0503040102020104" pitchFamily="34" charset="-79"/>
            </a:rPr>
            <a:t>Ufficio Comunicazione</a:t>
          </a:r>
        </a:p>
      </dsp:txBody>
      <dsp:txXfrm>
        <a:off x="3026398" y="565144"/>
        <a:ext cx="3380249" cy="471810"/>
      </dsp:txXfrm>
    </dsp:sp>
    <dsp:sp modelId="{5AE8F34E-9689-8844-BB1E-984C13532EF4}">
      <dsp:nvSpPr>
        <dsp:cNvPr id="0" name=""/>
        <dsp:cNvSpPr/>
      </dsp:nvSpPr>
      <dsp:spPr>
        <a:xfrm>
          <a:off x="3033339" y="2072710"/>
          <a:ext cx="3295938" cy="857278"/>
        </a:xfrm>
        <a:prstGeom prst="rect">
          <a:avLst/>
        </a:prstGeom>
        <a:solidFill>
          <a:srgbClr val="4062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Titillium Web" panose="00000500000000000000" pitchFamily="2" charset="0"/>
              <a:cs typeface="Euphemia UCAS" panose="020B0503040102020104" pitchFamily="34" charset="-79"/>
            </a:rPr>
            <a:t>CC3M </a:t>
          </a: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Titillium Web" panose="00000500000000000000" pitchFamily="2" charset="0"/>
              <a:cs typeface="Euphemia UCAS" panose="020B0503040102020104" pitchFamily="34" charset="-79"/>
            </a:rPr>
            <a:t>6 membri + 1 per. </a:t>
          </a:r>
          <a:r>
            <a:rPr lang="it-IT" sz="1800" kern="1200" dirty="0" err="1">
              <a:latin typeface="Titillium Web" panose="00000500000000000000" pitchFamily="2" charset="0"/>
              <a:cs typeface="Euphemia UCAS" panose="020B0503040102020104" pitchFamily="34" charset="-79"/>
            </a:rPr>
            <a:t>Amm</a:t>
          </a:r>
          <a:r>
            <a:rPr lang="it-IT" sz="1800" kern="1200" dirty="0">
              <a:latin typeface="Titillium Web" panose="00000500000000000000" pitchFamily="2" charset="0"/>
              <a:cs typeface="Euphemia UCAS" panose="020B0503040102020104" pitchFamily="34" charset="-79"/>
            </a:rPr>
            <a:t>. Centrale</a:t>
          </a:r>
        </a:p>
      </dsp:txBody>
      <dsp:txXfrm>
        <a:off x="3033339" y="2072710"/>
        <a:ext cx="3295938" cy="857278"/>
      </dsp:txXfrm>
    </dsp:sp>
    <dsp:sp modelId="{A2299337-B847-E84A-9EF8-B9A5C523B8A7}">
      <dsp:nvSpPr>
        <dsp:cNvPr id="0" name=""/>
        <dsp:cNvSpPr/>
      </dsp:nvSpPr>
      <dsp:spPr>
        <a:xfrm>
          <a:off x="7287047" y="1912059"/>
          <a:ext cx="3515146" cy="528188"/>
        </a:xfrm>
        <a:prstGeom prst="rect">
          <a:avLst/>
        </a:prstGeom>
        <a:solidFill>
          <a:srgbClr val="4062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Titillium Web" panose="00000500000000000000" pitchFamily="2" charset="0"/>
              <a:cs typeface="Euphemia UCAS" panose="020B0503040102020104" pitchFamily="34" charset="-79"/>
            </a:rPr>
            <a:t>25 Referenti locali</a:t>
          </a:r>
        </a:p>
      </dsp:txBody>
      <dsp:txXfrm>
        <a:off x="7287047" y="1912059"/>
        <a:ext cx="3515146" cy="528188"/>
      </dsp:txXfrm>
    </dsp:sp>
    <dsp:sp modelId="{768BD11C-26DF-45EE-B652-B1DF96A82119}">
      <dsp:nvSpPr>
        <dsp:cNvPr id="0" name=""/>
        <dsp:cNvSpPr/>
      </dsp:nvSpPr>
      <dsp:spPr>
        <a:xfrm>
          <a:off x="7287047" y="2489063"/>
          <a:ext cx="3515146" cy="528188"/>
        </a:xfrm>
        <a:prstGeom prst="rect">
          <a:avLst/>
        </a:prstGeom>
        <a:solidFill>
          <a:srgbClr val="4062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Titillium Web" panose="00000500000000000000" pitchFamily="2" charset="0"/>
              <a:cs typeface="Euphemia UCAS" panose="020B0503040102020104" pitchFamily="34" charset="-79"/>
            </a:rPr>
            <a:t>ex-officio + osservatori</a:t>
          </a:r>
        </a:p>
      </dsp:txBody>
      <dsp:txXfrm>
        <a:off x="7287047" y="2489063"/>
        <a:ext cx="3515146" cy="528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90529-AF1A-7A4E-A02C-332F6894B239}">
      <dsp:nvSpPr>
        <dsp:cNvPr id="0" name=""/>
        <dsp:cNvSpPr/>
      </dsp:nvSpPr>
      <dsp:spPr>
        <a:xfrm>
          <a:off x="0" y="57004"/>
          <a:ext cx="6666833" cy="10100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Lavoro corale del Comitato</a:t>
          </a:r>
          <a:endParaRPr lang="en-US" sz="2400" kern="1200"/>
        </a:p>
      </dsp:txBody>
      <dsp:txXfrm>
        <a:off x="49306" y="106310"/>
        <a:ext cx="6568221" cy="911427"/>
      </dsp:txXfrm>
    </dsp:sp>
    <dsp:sp modelId="{5142BCF8-C07D-EA4E-BEFB-FA4FE3BE203F}">
      <dsp:nvSpPr>
        <dsp:cNvPr id="0" name=""/>
        <dsp:cNvSpPr/>
      </dsp:nvSpPr>
      <dsp:spPr>
        <a:xfrm>
          <a:off x="0" y="1139043"/>
          <a:ext cx="6666833" cy="10100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Stretta collaborazione tra i vari progetti</a:t>
          </a:r>
          <a:endParaRPr lang="en-US" sz="2400" kern="1200"/>
        </a:p>
      </dsp:txBody>
      <dsp:txXfrm>
        <a:off x="49306" y="1188349"/>
        <a:ext cx="6568221" cy="911427"/>
      </dsp:txXfrm>
    </dsp:sp>
    <dsp:sp modelId="{46D68178-7156-2249-BD45-81E260C700DE}">
      <dsp:nvSpPr>
        <dsp:cNvPr id="0" name=""/>
        <dsp:cNvSpPr/>
      </dsp:nvSpPr>
      <dsp:spPr>
        <a:xfrm>
          <a:off x="0" y="2149082"/>
          <a:ext cx="6666833" cy="6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 dirty="0"/>
            <a:t>Condivisione delle attività, dei risultati, delle idee e tecnologie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/>
            <a:t>Richieste di Fondi Esterni comuni alla CC3M (Bandi MIUR e EU)</a:t>
          </a:r>
        </a:p>
      </dsp:txBody>
      <dsp:txXfrm>
        <a:off x="0" y="2149082"/>
        <a:ext cx="6666833" cy="608062"/>
      </dsp:txXfrm>
    </dsp:sp>
    <dsp:sp modelId="{91C59972-E515-2B42-AADB-6C8B2CF0AFDA}">
      <dsp:nvSpPr>
        <dsp:cNvPr id="0" name=""/>
        <dsp:cNvSpPr/>
      </dsp:nvSpPr>
      <dsp:spPr>
        <a:xfrm>
          <a:off x="0" y="2757144"/>
          <a:ext cx="6666833" cy="1010039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Referaggi approfonditi per dare suggerimenti ai progetti e per un buon uso del budget</a:t>
          </a:r>
          <a:endParaRPr lang="en-US" sz="2400" kern="1200" dirty="0"/>
        </a:p>
      </dsp:txBody>
      <dsp:txXfrm>
        <a:off x="49306" y="2806450"/>
        <a:ext cx="6568221" cy="911427"/>
      </dsp:txXfrm>
    </dsp:sp>
    <dsp:sp modelId="{EB3D897F-AEED-6041-BA77-5E09619A300D}">
      <dsp:nvSpPr>
        <dsp:cNvPr id="0" name=""/>
        <dsp:cNvSpPr/>
      </dsp:nvSpPr>
      <dsp:spPr>
        <a:xfrm>
          <a:off x="0" y="3839183"/>
          <a:ext cx="6666833" cy="1010039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Gruppi di lavoro della CC3M</a:t>
          </a:r>
          <a:endParaRPr lang="en-US" sz="2500" kern="1200"/>
        </a:p>
      </dsp:txBody>
      <dsp:txXfrm>
        <a:off x="49306" y="3888489"/>
        <a:ext cx="6568221" cy="911427"/>
      </dsp:txXfrm>
    </dsp:sp>
    <dsp:sp modelId="{94509056-519F-2742-B058-65A7DFF3C083}">
      <dsp:nvSpPr>
        <dsp:cNvPr id="0" name=""/>
        <dsp:cNvSpPr/>
      </dsp:nvSpPr>
      <dsp:spPr>
        <a:xfrm>
          <a:off x="0" y="4921222"/>
          <a:ext cx="6666833" cy="10100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Le </a:t>
          </a:r>
          <a:r>
            <a:rPr lang="it-IT" sz="2500" kern="1200" dirty="0">
              <a:solidFill>
                <a:srgbClr val="FFFF00"/>
              </a:solidFill>
            </a:rPr>
            <a:t>nuove</a:t>
          </a:r>
          <a:r>
            <a:rPr lang="it-IT" sz="2500" kern="1200" dirty="0"/>
            <a:t> richieste saranno sempre condivise con i Referenti e discusse con loro</a:t>
          </a:r>
          <a:endParaRPr lang="en-US" sz="2500" kern="1200" dirty="0"/>
        </a:p>
      </dsp:txBody>
      <dsp:txXfrm>
        <a:off x="49306" y="4970528"/>
        <a:ext cx="6568221" cy="911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51FD9-492E-A249-BB13-43B69F0F9DA2}">
      <dsp:nvSpPr>
        <dsp:cNvPr id="0" name=""/>
        <dsp:cNvSpPr/>
      </dsp:nvSpPr>
      <dsp:spPr>
        <a:xfrm>
          <a:off x="0" y="471659"/>
          <a:ext cx="749300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008A5-D436-344C-B512-FDB42C07AD27}">
      <dsp:nvSpPr>
        <dsp:cNvPr id="0" name=""/>
        <dsp:cNvSpPr/>
      </dsp:nvSpPr>
      <dsp:spPr>
        <a:xfrm>
          <a:off x="374650" y="146939"/>
          <a:ext cx="5869948" cy="64944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252" tIns="0" rIns="1982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+mn-lt"/>
              <a:cs typeface="Euphemia UCAS" panose="020B0503040102020104" pitchFamily="34" charset="-79"/>
            </a:rPr>
            <a:t>Nominato dal Direttore della struttura</a:t>
          </a:r>
        </a:p>
      </dsp:txBody>
      <dsp:txXfrm>
        <a:off x="406353" y="178642"/>
        <a:ext cx="5806542" cy="586034"/>
      </dsp:txXfrm>
    </dsp:sp>
    <dsp:sp modelId="{6976C2F5-C5F1-3742-B130-E27436EF13A6}">
      <dsp:nvSpPr>
        <dsp:cNvPr id="0" name=""/>
        <dsp:cNvSpPr/>
      </dsp:nvSpPr>
      <dsp:spPr>
        <a:xfrm>
          <a:off x="0" y="1469578"/>
          <a:ext cx="7493000" cy="166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540" tIns="458216" rIns="58154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noProof="0"/>
            <a:t>Riferisce in CC3M delle attività locali più interessanti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u="none" kern="1200" noProof="0"/>
            <a:t>Riporta della CC3M in </a:t>
          </a:r>
          <a:r>
            <a:rPr lang="it-IT" sz="2200" u="sng" kern="1200" noProof="0"/>
            <a:t>consiglio di sezione </a:t>
          </a:r>
          <a:r>
            <a:rPr lang="it-IT" sz="2200" u="none" kern="1200" noProof="0"/>
            <a:t>(report)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u="sng" kern="1200" noProof="0"/>
            <a:t>Ha un budget di dotazione</a:t>
          </a:r>
        </a:p>
      </dsp:txBody>
      <dsp:txXfrm>
        <a:off x="0" y="1469578"/>
        <a:ext cx="7493000" cy="1663199"/>
      </dsp:txXfrm>
    </dsp:sp>
    <dsp:sp modelId="{77B8FBBE-289D-7A4B-B89A-D3D078424C6A}">
      <dsp:nvSpPr>
        <dsp:cNvPr id="0" name=""/>
        <dsp:cNvSpPr/>
      </dsp:nvSpPr>
      <dsp:spPr>
        <a:xfrm>
          <a:off x="374650" y="1144859"/>
          <a:ext cx="5245100" cy="64944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252" tIns="0" rIns="1982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noProof="0">
              <a:latin typeface="Calibri Light" panose="020F0302020204030204"/>
            </a:rPr>
            <a:t>È</a:t>
          </a:r>
          <a:r>
            <a:rPr lang="it-IT" sz="2000" kern="1200" noProof="0"/>
            <a:t> il nostro contatto con la struttura</a:t>
          </a:r>
        </a:p>
      </dsp:txBody>
      <dsp:txXfrm>
        <a:off x="406353" y="1176562"/>
        <a:ext cx="5181694" cy="586034"/>
      </dsp:txXfrm>
    </dsp:sp>
    <dsp:sp modelId="{91883BD4-5B22-8C49-BCB5-E45A047BB78C}">
      <dsp:nvSpPr>
        <dsp:cNvPr id="0" name=""/>
        <dsp:cNvSpPr/>
      </dsp:nvSpPr>
      <dsp:spPr>
        <a:xfrm>
          <a:off x="0" y="3576299"/>
          <a:ext cx="749300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D7C35-2292-F646-8E4D-A314E3822CF4}">
      <dsp:nvSpPr>
        <dsp:cNvPr id="0" name=""/>
        <dsp:cNvSpPr/>
      </dsp:nvSpPr>
      <dsp:spPr>
        <a:xfrm>
          <a:off x="374650" y="3251579"/>
          <a:ext cx="5245100" cy="64944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252" tIns="0" rIns="19825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Referee dei progetti CC3M</a:t>
          </a:r>
          <a:endParaRPr lang="en-US" sz="2200" kern="1200"/>
        </a:p>
      </dsp:txBody>
      <dsp:txXfrm>
        <a:off x="406353" y="3283282"/>
        <a:ext cx="5181694" cy="586034"/>
      </dsp:txXfrm>
    </dsp:sp>
    <dsp:sp modelId="{2371BEBA-E71D-BE40-8978-AB6877D8921C}">
      <dsp:nvSpPr>
        <dsp:cNvPr id="0" name=""/>
        <dsp:cNvSpPr/>
      </dsp:nvSpPr>
      <dsp:spPr>
        <a:xfrm>
          <a:off x="0" y="4574219"/>
          <a:ext cx="749300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9CA38-87F5-8B41-AD8E-984FF2FC4A20}">
      <dsp:nvSpPr>
        <dsp:cNvPr id="0" name=""/>
        <dsp:cNvSpPr/>
      </dsp:nvSpPr>
      <dsp:spPr>
        <a:xfrm>
          <a:off x="374650" y="4249499"/>
          <a:ext cx="5245100" cy="64944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252" tIns="0" rIns="19825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Partecipa ai gruppi di lavoro della CC3M</a:t>
          </a:r>
          <a:endParaRPr lang="en-US" sz="2200" kern="1200"/>
        </a:p>
      </dsp:txBody>
      <dsp:txXfrm>
        <a:off x="406353" y="4281202"/>
        <a:ext cx="5181694" cy="586034"/>
      </dsp:txXfrm>
    </dsp:sp>
    <dsp:sp modelId="{5748FDD2-CEB6-344A-A694-8C74613F4CFE}">
      <dsp:nvSpPr>
        <dsp:cNvPr id="0" name=""/>
        <dsp:cNvSpPr/>
      </dsp:nvSpPr>
      <dsp:spPr>
        <a:xfrm>
          <a:off x="0" y="5572139"/>
          <a:ext cx="749300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05397-3899-DA4E-9014-1BF6087D5423}">
      <dsp:nvSpPr>
        <dsp:cNvPr id="0" name=""/>
        <dsp:cNvSpPr/>
      </dsp:nvSpPr>
      <dsp:spPr>
        <a:xfrm>
          <a:off x="374650" y="5247419"/>
          <a:ext cx="5245100" cy="64944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252" tIns="0" rIns="1982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Parte attiva nella fase dei preventivi e assegnazioni</a:t>
          </a:r>
        </a:p>
      </dsp:txBody>
      <dsp:txXfrm>
        <a:off x="406353" y="5279122"/>
        <a:ext cx="5181694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B5BF0-AFB0-9447-B567-2CDCF5A7DFBA}">
      <dsp:nvSpPr>
        <dsp:cNvPr id="0" name=""/>
        <dsp:cNvSpPr/>
      </dsp:nvSpPr>
      <dsp:spPr>
        <a:xfrm>
          <a:off x="0" y="813784"/>
          <a:ext cx="7604566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199" tIns="458216" rIns="590199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noProof="0" dirty="0">
              <a:latin typeface="Euphemia UCAS" panose="020B0503040102020104" pitchFamily="34" charset="-79"/>
              <a:cs typeface="Euphemia UCAS" panose="020B0503040102020104" pitchFamily="34" charset="-79"/>
            </a:rPr>
            <a:t>Se partecipano almeno 4 strutture.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noProof="0" dirty="0">
              <a:latin typeface="Euphemia UCAS" panose="020B0503040102020104" pitchFamily="34" charset="-79"/>
              <a:cs typeface="Euphemia UCAS" panose="020B0503040102020104" pitchFamily="34" charset="-79"/>
            </a:rPr>
            <a:t>Ha un Comitato Scientifico rappresentativo.</a:t>
          </a:r>
        </a:p>
      </dsp:txBody>
      <dsp:txXfrm>
        <a:off x="0" y="813784"/>
        <a:ext cx="7604566" cy="1282049"/>
      </dsp:txXfrm>
    </dsp:sp>
    <dsp:sp modelId="{B2D73928-9E40-054D-990B-9DDBEECDDECC}">
      <dsp:nvSpPr>
        <dsp:cNvPr id="0" name=""/>
        <dsp:cNvSpPr/>
      </dsp:nvSpPr>
      <dsp:spPr>
        <a:xfrm>
          <a:off x="380228" y="489064"/>
          <a:ext cx="5323196" cy="64944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204" tIns="0" rIns="20120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>
              <a:latin typeface="Euphemia UCAS" panose="020B0503040102020104" pitchFamily="34" charset="-79"/>
              <a:cs typeface="Euphemia UCAS" panose="020B0503040102020104" pitchFamily="34" charset="-79"/>
            </a:rPr>
            <a:t>Definizione di progetto nazionale</a:t>
          </a:r>
          <a:endParaRPr lang="en-US" sz="2200" kern="1200">
            <a:latin typeface="Euphemia UCAS" panose="020B0503040102020104" pitchFamily="34" charset="-79"/>
            <a:cs typeface="Euphemia UCAS" panose="020B0503040102020104" pitchFamily="34" charset="-79"/>
          </a:endParaRPr>
        </a:p>
      </dsp:txBody>
      <dsp:txXfrm>
        <a:off x="411931" y="520767"/>
        <a:ext cx="5259790" cy="586034"/>
      </dsp:txXfrm>
    </dsp:sp>
    <dsp:sp modelId="{E64FF42D-33E3-AF46-A3E4-7112749BB109}">
      <dsp:nvSpPr>
        <dsp:cNvPr id="0" name=""/>
        <dsp:cNvSpPr/>
      </dsp:nvSpPr>
      <dsp:spPr>
        <a:xfrm>
          <a:off x="0" y="2539355"/>
          <a:ext cx="7604566" cy="242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199" tIns="458216" rIns="5901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noProof="0" dirty="0">
              <a:latin typeface="Euphemia UCAS" panose="020B0503040102020104" pitchFamily="34" charset="-79"/>
              <a:cs typeface="Euphemia UCAS" panose="020B0503040102020104" pitchFamily="34" charset="-79"/>
            </a:rPr>
            <a:t>Massimo di 2 responsabili Nazionali.</a:t>
          </a:r>
          <a:endParaRPr lang="en-US" sz="2000" kern="1200" dirty="0">
            <a:latin typeface="Euphemia UCAS" panose="020B0503040102020104" pitchFamily="34" charset="-79"/>
            <a:cs typeface="Euphemia UCAS" panose="020B0503040102020104" pitchFamily="34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Euphemia UCAS" panose="020B0503040102020104" pitchFamily="34" charset="-79"/>
              <a:cs typeface="Euphemia UCAS" panose="020B0503040102020104" pitchFamily="34" charset="-79"/>
            </a:rPr>
            <a:t>Partecipa alle riunioni della CC3M.</a:t>
          </a:r>
          <a:endParaRPr lang="en-US" sz="2000" kern="1200" dirty="0">
            <a:latin typeface="Euphemia UCAS" panose="020B0503040102020104" pitchFamily="34" charset="-79"/>
            <a:cs typeface="Euphemia UCAS" panose="020B0503040102020104" pitchFamily="34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>
              <a:latin typeface="Euphemia UCAS" panose="020B0503040102020104" pitchFamily="34" charset="-79"/>
              <a:cs typeface="Euphemia UCAS" panose="020B0503040102020104" pitchFamily="34" charset="-79"/>
            </a:rPr>
            <a:t>Prepara i preventivi ed incontra i referee.</a:t>
          </a:r>
          <a:endParaRPr lang="en-US" sz="2000" kern="1200">
            <a:latin typeface="Euphemia UCAS" panose="020B0503040102020104" pitchFamily="34" charset="-79"/>
            <a:cs typeface="Euphemia UCAS" panose="020B0503040102020104" pitchFamily="34" charset="-79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>
              <a:latin typeface="Euphemia UCAS" panose="020B0503040102020104" pitchFamily="34" charset="-79"/>
              <a:cs typeface="Euphemia UCAS" panose="020B0503040102020104" pitchFamily="34" charset="-79"/>
            </a:rPr>
            <a:t>Segue le spese locali e riporta in commissione. </a:t>
          </a:r>
          <a:endParaRPr lang="en-US" sz="2000" kern="1200">
            <a:latin typeface="Euphemia UCAS" panose="020B0503040102020104" pitchFamily="34" charset="-79"/>
            <a:cs typeface="Euphemia UCAS" panose="020B0503040102020104" pitchFamily="34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>
              <a:latin typeface="Euphemia UCAS" panose="020B0503040102020104" pitchFamily="34" charset="-79"/>
              <a:cs typeface="Euphemia UCAS" panose="020B0503040102020104" pitchFamily="34" charset="-79"/>
            </a:rPr>
            <a:t>Coordina gli storni e le spese di tutte le strutture.</a:t>
          </a:r>
          <a:endParaRPr lang="en-US" sz="2000" kern="1200">
            <a:latin typeface="Euphemia UCAS" panose="020B0503040102020104" pitchFamily="34" charset="-79"/>
            <a:cs typeface="Euphemia UCAS" panose="020B0503040102020104" pitchFamily="34" charset="-79"/>
          </a:endParaRPr>
        </a:p>
      </dsp:txBody>
      <dsp:txXfrm>
        <a:off x="0" y="2539355"/>
        <a:ext cx="7604566" cy="2425500"/>
      </dsp:txXfrm>
    </dsp:sp>
    <dsp:sp modelId="{664E705F-8904-0F4F-A809-7213B6ED787A}">
      <dsp:nvSpPr>
        <dsp:cNvPr id="0" name=""/>
        <dsp:cNvSpPr/>
      </dsp:nvSpPr>
      <dsp:spPr>
        <a:xfrm>
          <a:off x="380228" y="2214634"/>
          <a:ext cx="5323196" cy="64944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204" tIns="0" rIns="20120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>
              <a:latin typeface="Euphemia UCAS" panose="020B0503040102020104" pitchFamily="34" charset="-79"/>
              <a:cs typeface="Euphemia UCAS" panose="020B0503040102020104" pitchFamily="34" charset="-79"/>
            </a:rPr>
            <a:t>Ruolo del Rappresentante Nazionale</a:t>
          </a:r>
          <a:endParaRPr lang="en-US" sz="2200" kern="1200">
            <a:latin typeface="Euphemia UCAS" panose="020B0503040102020104" pitchFamily="34" charset="-79"/>
            <a:cs typeface="Euphemia UCAS" panose="020B0503040102020104" pitchFamily="34" charset="-79"/>
          </a:endParaRPr>
        </a:p>
      </dsp:txBody>
      <dsp:txXfrm>
        <a:off x="411931" y="2246337"/>
        <a:ext cx="5259790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B8AE-7160-C945-93D2-6DC715462352}">
      <dsp:nvSpPr>
        <dsp:cNvPr id="0" name=""/>
        <dsp:cNvSpPr/>
      </dsp:nvSpPr>
      <dsp:spPr>
        <a:xfrm>
          <a:off x="3414" y="971594"/>
          <a:ext cx="3329572" cy="10198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0" i="0" kern="1200"/>
            <a:t>Giochi (giugno/settembre)</a:t>
          </a:r>
          <a:endParaRPr lang="en-US" sz="2800" kern="1200"/>
        </a:p>
      </dsp:txBody>
      <dsp:txXfrm>
        <a:off x="3414" y="971594"/>
        <a:ext cx="3329572" cy="1019855"/>
      </dsp:txXfrm>
    </dsp:sp>
    <dsp:sp modelId="{19C51867-0CBD-544D-BAF5-65D6BE2CF566}">
      <dsp:nvSpPr>
        <dsp:cNvPr id="0" name=""/>
        <dsp:cNvSpPr/>
      </dsp:nvSpPr>
      <dsp:spPr>
        <a:xfrm>
          <a:off x="3414" y="1991450"/>
          <a:ext cx="3329572" cy="12297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800" b="0" i="0" kern="1200"/>
            <a:t>Marcellini, Sidoti, Caccianiga</a:t>
          </a:r>
          <a:endParaRPr lang="it-IT" sz="2800" kern="1200"/>
        </a:p>
      </dsp:txBody>
      <dsp:txXfrm>
        <a:off x="3414" y="1991450"/>
        <a:ext cx="3329572" cy="1229759"/>
      </dsp:txXfrm>
    </dsp:sp>
    <dsp:sp modelId="{7BFB74DB-1C40-524C-9AF3-D1B26A7B93D4}">
      <dsp:nvSpPr>
        <dsp:cNvPr id="0" name=""/>
        <dsp:cNvSpPr/>
      </dsp:nvSpPr>
      <dsp:spPr>
        <a:xfrm>
          <a:off x="3799128" y="971594"/>
          <a:ext cx="3329572" cy="10198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0" i="0" kern="1200"/>
            <a:t>Valutazione (iXe) (marzo/aprile)</a:t>
          </a:r>
          <a:endParaRPr lang="en-US" sz="2800" kern="1200"/>
        </a:p>
      </dsp:txBody>
      <dsp:txXfrm>
        <a:off x="3799128" y="971594"/>
        <a:ext cx="3329572" cy="1019855"/>
      </dsp:txXfrm>
    </dsp:sp>
    <dsp:sp modelId="{6AFE0187-DF96-4443-B251-0E74141DCE98}">
      <dsp:nvSpPr>
        <dsp:cNvPr id="0" name=""/>
        <dsp:cNvSpPr/>
      </dsp:nvSpPr>
      <dsp:spPr>
        <a:xfrm>
          <a:off x="3799128" y="1991450"/>
          <a:ext cx="3329572" cy="12297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Paolucci +</a:t>
          </a:r>
        </a:p>
      </dsp:txBody>
      <dsp:txXfrm>
        <a:off x="3799128" y="1991450"/>
        <a:ext cx="3329572" cy="1229759"/>
      </dsp:txXfrm>
    </dsp:sp>
    <dsp:sp modelId="{D5371815-B89F-1C43-B7C5-C4B0FCDF07FB}">
      <dsp:nvSpPr>
        <dsp:cNvPr id="0" name=""/>
        <dsp:cNvSpPr/>
      </dsp:nvSpPr>
      <dsp:spPr>
        <a:xfrm>
          <a:off x="7594841" y="971594"/>
          <a:ext cx="3329572" cy="10198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0" i="0" kern="1200"/>
            <a:t>Parità di Genere (ottobre/novembre)</a:t>
          </a:r>
          <a:endParaRPr lang="en-US" sz="2800" kern="1200"/>
        </a:p>
      </dsp:txBody>
      <dsp:txXfrm>
        <a:off x="7594841" y="971594"/>
        <a:ext cx="3329572" cy="1019855"/>
      </dsp:txXfrm>
    </dsp:sp>
    <dsp:sp modelId="{AEDA957D-883B-354C-A58C-1757BBEBE12C}">
      <dsp:nvSpPr>
        <dsp:cNvPr id="0" name=""/>
        <dsp:cNvSpPr/>
      </dsp:nvSpPr>
      <dsp:spPr>
        <a:xfrm>
          <a:off x="7594841" y="1991450"/>
          <a:ext cx="3329572" cy="12297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Fanti + Scianitti +</a:t>
          </a:r>
        </a:p>
      </dsp:txBody>
      <dsp:txXfrm>
        <a:off x="7594841" y="1991450"/>
        <a:ext cx="3329572" cy="12297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67081-7AB7-7C46-AD3E-98BE874B9A09}">
      <dsp:nvSpPr>
        <dsp:cNvPr id="0" name=""/>
        <dsp:cNvSpPr/>
      </dsp:nvSpPr>
      <dsp:spPr>
        <a:xfrm>
          <a:off x="0" y="765606"/>
          <a:ext cx="666683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7E9E1-475C-4948-9394-47F8BA7BBD84}">
      <dsp:nvSpPr>
        <dsp:cNvPr id="0" name=""/>
        <dsp:cNvSpPr/>
      </dsp:nvSpPr>
      <dsp:spPr>
        <a:xfrm>
          <a:off x="333341" y="529446"/>
          <a:ext cx="5667714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Progetti Nazionali per le scuole primarie e secondarie</a:t>
          </a:r>
          <a:endParaRPr lang="en-US" sz="1800" kern="1200"/>
        </a:p>
      </dsp:txBody>
      <dsp:txXfrm>
        <a:off x="356398" y="552503"/>
        <a:ext cx="5621600" cy="426206"/>
      </dsp:txXfrm>
    </dsp:sp>
    <dsp:sp modelId="{EB137EC1-B3AE-AA4E-B6F2-04629498C355}">
      <dsp:nvSpPr>
        <dsp:cNvPr id="0" name=""/>
        <dsp:cNvSpPr/>
      </dsp:nvSpPr>
      <dsp:spPr>
        <a:xfrm>
          <a:off x="0" y="1491366"/>
          <a:ext cx="666683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8CECD-29E0-9147-93A0-1C1BD7DD3883}">
      <dsp:nvSpPr>
        <dsp:cNvPr id="0" name=""/>
        <dsp:cNvSpPr/>
      </dsp:nvSpPr>
      <dsp:spPr>
        <a:xfrm>
          <a:off x="333341" y="1255206"/>
          <a:ext cx="4666783" cy="472320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Corsi per i docenti e per gli studenti (formazione)</a:t>
          </a:r>
          <a:endParaRPr lang="en-US" sz="1600" kern="1200"/>
        </a:p>
      </dsp:txBody>
      <dsp:txXfrm>
        <a:off x="356398" y="1278263"/>
        <a:ext cx="4620669" cy="426206"/>
      </dsp:txXfrm>
    </dsp:sp>
    <dsp:sp modelId="{25A67B08-0221-0749-A4B4-3013E12CD9CF}">
      <dsp:nvSpPr>
        <dsp:cNvPr id="0" name=""/>
        <dsp:cNvSpPr/>
      </dsp:nvSpPr>
      <dsp:spPr>
        <a:xfrm>
          <a:off x="0" y="2217126"/>
          <a:ext cx="6666833" cy="120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33248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Festival di Genova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Salone del libro di Torino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………..</a:t>
          </a:r>
        </a:p>
      </dsp:txBody>
      <dsp:txXfrm>
        <a:off x="0" y="2217126"/>
        <a:ext cx="6666833" cy="1209599"/>
      </dsp:txXfrm>
    </dsp:sp>
    <dsp:sp modelId="{716D7648-E26A-5C4B-B070-12D573B3B850}">
      <dsp:nvSpPr>
        <dsp:cNvPr id="0" name=""/>
        <dsp:cNvSpPr/>
      </dsp:nvSpPr>
      <dsp:spPr>
        <a:xfrm>
          <a:off x="333341" y="1980966"/>
          <a:ext cx="4666783" cy="47232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Attività per il pubblico </a:t>
          </a:r>
          <a:endParaRPr lang="en-US" sz="1600" kern="1200"/>
        </a:p>
      </dsp:txBody>
      <dsp:txXfrm>
        <a:off x="356398" y="2004023"/>
        <a:ext cx="4620669" cy="426206"/>
      </dsp:txXfrm>
    </dsp:sp>
    <dsp:sp modelId="{3E43CED4-DD6A-F542-81B3-772D209B7412}">
      <dsp:nvSpPr>
        <dsp:cNvPr id="0" name=""/>
        <dsp:cNvSpPr/>
      </dsp:nvSpPr>
      <dsp:spPr>
        <a:xfrm>
          <a:off x="0" y="3749286"/>
          <a:ext cx="6666833" cy="68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33248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Scienza per Tutti</a:t>
          </a:r>
        </a:p>
      </dsp:txBody>
      <dsp:txXfrm>
        <a:off x="0" y="3749286"/>
        <a:ext cx="6666833" cy="680399"/>
      </dsp:txXfrm>
    </dsp:sp>
    <dsp:sp modelId="{5593A133-BA86-F445-9242-15D3F538BFD3}">
      <dsp:nvSpPr>
        <dsp:cNvPr id="0" name=""/>
        <dsp:cNvSpPr/>
      </dsp:nvSpPr>
      <dsp:spPr>
        <a:xfrm>
          <a:off x="333341" y="3513126"/>
          <a:ext cx="4666783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Progetti per il pubblico</a:t>
          </a:r>
          <a:endParaRPr lang="en-US" sz="1600" kern="1200"/>
        </a:p>
      </dsp:txBody>
      <dsp:txXfrm>
        <a:off x="356398" y="3536183"/>
        <a:ext cx="4620669" cy="426206"/>
      </dsp:txXfrm>
    </dsp:sp>
    <dsp:sp modelId="{C9EA34C8-563F-3A48-BFDA-E43AF8B12849}">
      <dsp:nvSpPr>
        <dsp:cNvPr id="0" name=""/>
        <dsp:cNvSpPr/>
      </dsp:nvSpPr>
      <dsp:spPr>
        <a:xfrm>
          <a:off x="0" y="4752246"/>
          <a:ext cx="6666833" cy="120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33248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attività e festival locali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seminari locali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Convegni ed eventi locali</a:t>
          </a:r>
        </a:p>
      </dsp:txBody>
      <dsp:txXfrm>
        <a:off x="0" y="4752246"/>
        <a:ext cx="6666833" cy="1209599"/>
      </dsp:txXfrm>
    </dsp:sp>
    <dsp:sp modelId="{32731B3F-1E03-5A47-9FFF-BCF00C660984}">
      <dsp:nvSpPr>
        <dsp:cNvPr id="0" name=""/>
        <dsp:cNvSpPr/>
      </dsp:nvSpPr>
      <dsp:spPr>
        <a:xfrm>
          <a:off x="333341" y="4516086"/>
          <a:ext cx="4666783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/>
            <a:t>NON FINANZIA</a:t>
          </a:r>
        </a:p>
      </dsp:txBody>
      <dsp:txXfrm>
        <a:off x="356398" y="4539143"/>
        <a:ext cx="462066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03DC-7691-2D45-9DFF-83225A8A3BE5}" type="datetimeFigureOut">
              <a:rPr lang="it-IT" smtClean="0"/>
              <a:t>28/01/24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BF4C9-DA14-2E4E-AC0D-1414E07066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71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83DF-2A04-EFCA-3413-B2A448370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Report della CC3M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7A4BAF-D515-3BE6-821C-D66BFA5AA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Pierluigi Paolucci</a:t>
            </a:r>
          </a:p>
          <a:p>
            <a:r>
              <a:rPr lang="it-IT"/>
              <a:t>a nome della CC3M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63E6A-5F99-F4A2-0E56-FE53717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EB113-DF93-F56F-A665-E24BDCE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14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CB0BD-9839-ECC3-1407-7DAC971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BEBB0-4C3C-FB82-FBC1-1CC89AD2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40404-2A38-EC10-BBC7-5AF976F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/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3115-AE6E-61C7-FDCD-646F911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12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08A4C-C67A-F2D5-B0A6-D4DEB38E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38FEE-5DAD-CF41-1602-5449CB322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94289F-9DFE-45DF-AB34-F1B0B59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22745E-A96D-F144-9FCC-D7525917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92047-37E9-6380-6D8A-6FFA736D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8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53393-8F49-1332-E18A-04533AA8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DED49-6C78-C264-ABA4-871B49C42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057D87-3F55-460E-3978-34D3E6775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t-IT"/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CB138-CB6B-8CEA-0D5A-C9F5443F7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4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5EC4A-3A1C-F21E-4A2E-E0DB19B5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4F4E9-9AA3-51E7-39D3-078CA05F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8D7FF7-58F3-9989-915C-18075D7F4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171" y="6356350"/>
            <a:ext cx="824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pPr algn="l"/>
            <a:r>
              <a:rPr lang="it-IT"/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BBD27D-A272-D592-7954-73066405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5142" y="6356350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32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Euphemia UCAS" panose="020B0503040102020104" pitchFamily="34" charset="-79"/>
          <a:ea typeface="+mj-ea"/>
          <a:cs typeface="Euphemia UCAS" panose="020B0503040102020104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microsoft.com/office/2018/10/relationships/comments" Target="../comments/modernComment_103_9E46E9EB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economia/start-up/2020/09/08/h-farm-campu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pa.gov.i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hyperlink" Target="https://calendar.google.com/calendar/u/0?cid=YzdhMjJlYTZkYzI0ZTM3ZmY1Nzc4NmU0MzJmODQxNTUxNzZiY2NlZGM1NzYxOGMyNjY1ZWRmOWU1MDA0NDc3OEBncm91cC5jYWxlbmRhci5nb29nbGUuY29t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CFED11-575A-D6CB-008F-09C3C13B6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390" y="447671"/>
            <a:ext cx="5379610" cy="3507641"/>
          </a:xfrm>
        </p:spPr>
        <p:txBody>
          <a:bodyPr anchor="b">
            <a:normAutofit/>
          </a:bodyPr>
          <a:lstStyle/>
          <a:p>
            <a:pPr algn="l"/>
            <a:r>
              <a:rPr lang="it-IT" sz="4800">
                <a:solidFill>
                  <a:srgbClr val="FFFFFF"/>
                </a:solidFill>
              </a:rPr>
              <a:t>Report del</a:t>
            </a:r>
            <a:br>
              <a:rPr lang="it-IT" sz="4800">
                <a:solidFill>
                  <a:srgbClr val="FFFFFF"/>
                </a:solidFill>
              </a:rPr>
            </a:br>
            <a:r>
              <a:rPr lang="it-IT" sz="4800">
                <a:solidFill>
                  <a:srgbClr val="FFFFFF"/>
                </a:solidFill>
              </a:rPr>
              <a:t>Comitato di Coordinamento 3 Missione</a:t>
            </a:r>
            <a:br>
              <a:rPr lang="it-IT" sz="4800">
                <a:solidFill>
                  <a:srgbClr val="FFFFFF"/>
                </a:solidFill>
              </a:rPr>
            </a:br>
            <a:r>
              <a:rPr lang="it-IT" sz="4800">
                <a:solidFill>
                  <a:srgbClr val="FFFF00"/>
                </a:solidFill>
              </a:rPr>
              <a:t>Sessione Chiusa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F9E257-3AA1-B110-5405-3160B6E24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390" y="4756265"/>
            <a:ext cx="4968792" cy="1485509"/>
          </a:xfrm>
        </p:spPr>
        <p:txBody>
          <a:bodyPr anchor="t">
            <a:normAutofit/>
          </a:bodyPr>
          <a:lstStyle/>
          <a:p>
            <a:pPr algn="l"/>
            <a:r>
              <a:rPr lang="it-IT" sz="2800">
                <a:solidFill>
                  <a:srgbClr val="FFFFFF"/>
                </a:solidFill>
                <a:cs typeface="Euphemia UCAS"/>
              </a:rPr>
              <a:t>P. Paolucci, V. Fanti, S. Marcellini,  F. Masciulli,   </a:t>
            </a:r>
            <a:endParaRPr lang="it-IT"/>
          </a:p>
          <a:p>
            <a:pPr algn="l"/>
            <a:r>
              <a:rPr lang="it-IT" sz="2800">
                <a:solidFill>
                  <a:srgbClr val="FFFFFF"/>
                </a:solidFill>
                <a:cs typeface="Euphemia UCAS"/>
              </a:rPr>
              <a:t>M. Pallavicini e F. </a:t>
            </a:r>
            <a:r>
              <a:rPr lang="it-IT" sz="2800" err="1">
                <a:solidFill>
                  <a:srgbClr val="FFFFFF"/>
                </a:solidFill>
                <a:cs typeface="Euphemia UCAS"/>
              </a:rPr>
              <a:t>Scianitti</a:t>
            </a:r>
            <a:r>
              <a:rPr lang="it-IT" sz="2800">
                <a:solidFill>
                  <a:srgbClr val="FFFFFF"/>
                </a:solidFill>
                <a:cs typeface="Euphemia UCAS"/>
              </a:rPr>
              <a:t> </a:t>
            </a:r>
            <a:endParaRPr lang="it-IT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Carattere, logo, testo, Elementi grafici&#10;&#10;Descrizione generata automaticamente">
            <a:extLst>
              <a:ext uri="{FF2B5EF4-FFF2-40B4-BE49-F238E27FC236}">
                <a16:creationId xmlns:a16="http://schemas.microsoft.com/office/drawing/2014/main" id="{91C2ECB8-9FBA-FDF7-C0DB-05D158F54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347" y="2324490"/>
            <a:ext cx="4002922" cy="22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1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52E0D0-C529-B78A-2253-CF72B8A9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925065"/>
          </a:xfrm>
        </p:spPr>
        <p:txBody>
          <a:bodyPr anchor="b">
            <a:normAutofit fontScale="90000"/>
          </a:bodyPr>
          <a:lstStyle/>
          <a:p>
            <a:pPr algn="r"/>
            <a:r>
              <a:rPr lang="it-IT" sz="3600">
                <a:solidFill>
                  <a:srgbClr val="FFFFFF"/>
                </a:solidFill>
              </a:rPr>
              <a:t>La nostra proposta per valorizzare il ruolo del </a:t>
            </a:r>
            <a:r>
              <a:rPr lang="it-IT">
                <a:solidFill>
                  <a:srgbClr val="FFFF00"/>
                </a:solidFill>
              </a:rPr>
              <a:t>Referente della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EC1C36-8CE1-26D3-BA91-830D0550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D26968-E845-130F-AE2E-9535B359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C6DC73EA-39B9-E5E5-4515-5487F1279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522880"/>
              </p:ext>
            </p:extLst>
          </p:nvPr>
        </p:nvGraphicFramePr>
        <p:xfrm>
          <a:off x="4337050" y="405114"/>
          <a:ext cx="7493000" cy="627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27984EBE-885C-91BD-24EE-BE4355D181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6CABCD-DD31-12F7-DFD1-4177BCAB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485133"/>
            <a:ext cx="3115265" cy="3510313"/>
          </a:xfrm>
        </p:spPr>
        <p:txBody>
          <a:bodyPr anchor="ctr">
            <a:normAutofit fontScale="90000"/>
          </a:bodyPr>
          <a:lstStyle/>
          <a:p>
            <a:pPr algn="r"/>
            <a:r>
              <a:rPr lang="it-IT" sz="3600">
                <a:solidFill>
                  <a:srgbClr val="FFFFFF"/>
                </a:solidFill>
              </a:rPr>
              <a:t>La nostra proposta per: </a:t>
            </a:r>
            <a:r>
              <a:rPr lang="it-IT">
                <a:solidFill>
                  <a:srgbClr val="FFFF00"/>
                </a:solidFill>
              </a:rPr>
              <a:t>Progetti nazionali e ruolo del responsabile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6FCFA2-A6C3-CC01-9F4F-2DF55FF9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09E7DE-F6E4-0250-5DC9-6C7B18DD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B8D11035-60FC-AC6A-1768-650D9F0FE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315034"/>
              </p:ext>
            </p:extLst>
          </p:nvPr>
        </p:nvGraphicFramePr>
        <p:xfrm>
          <a:off x="4352082" y="750440"/>
          <a:ext cx="7604566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D22CA8AF-8A48-C159-32CC-3F15DD826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475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78A2A2-6627-336F-ECFF-71879ABB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Workshop 2024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2606BE-5096-B255-400F-6D3F5BD7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8CEBD7-E567-3B37-00E3-AADEA8C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7624731B-3D21-CD6C-F4F8-7D649F65C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48313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31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4F86C5-BC68-4AFA-145D-2A65E3BA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81" y="606751"/>
            <a:ext cx="5225479" cy="872597"/>
          </a:xfrm>
        </p:spPr>
        <p:txBody>
          <a:bodyPr anchor="ctr">
            <a:normAutofit/>
          </a:bodyPr>
          <a:lstStyle/>
          <a:p>
            <a:r>
              <a:rPr lang="it-IT"/>
              <a:t>Campus Estivo INFN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C66DC3-18B3-3EF6-B911-C2A0CF4A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</a:rPr>
              <a:t>Mese di giugno/luglio </a:t>
            </a:r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</a:rPr>
              <a:t>Rivolto a circa 100 studenti e 10 docenti</a:t>
            </a:r>
          </a:p>
          <a:p>
            <a:pPr>
              <a:lnSpc>
                <a:spcPct val="100000"/>
              </a:lnSpc>
            </a:pPr>
            <a:r>
              <a:rPr lang="it-IT" sz="2000"/>
              <a:t>Come selezionarli?</a:t>
            </a:r>
          </a:p>
          <a:p>
            <a:pPr>
              <a:lnSpc>
                <a:spcPct val="100000"/>
              </a:lnSpc>
            </a:pPr>
            <a:r>
              <a:rPr lang="it-IT" sz="2000"/>
              <a:t>A chi ci rivolgiamo?</a:t>
            </a:r>
          </a:p>
          <a:p>
            <a:pPr>
              <a:lnSpc>
                <a:spcPct val="100000"/>
              </a:lnSpc>
            </a:pPr>
            <a:r>
              <a:rPr lang="it-IT" sz="2000"/>
              <a:t>Dove?</a:t>
            </a:r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FF0000"/>
                </a:solidFill>
              </a:rPr>
              <a:t>Sponsor e fondi esterni</a:t>
            </a:r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FF0000"/>
                </a:solidFill>
              </a:rPr>
              <a:t>Patrocini </a:t>
            </a:r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FF0000"/>
                </a:solidFill>
              </a:rPr>
              <a:t>Partner culturali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FB61F-F2AF-AD43-B677-4AFF1B689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18" r="16618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61BE4D-3FF7-8F02-BDD4-A2AA33D3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3" y="6356350"/>
            <a:ext cx="330343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24C0DE-57A7-B4A8-F15E-C85C30E5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1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78A2A2-6627-336F-ECFF-71879ABB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77" y="0"/>
            <a:ext cx="5334197" cy="1443680"/>
          </a:xfrm>
        </p:spPr>
        <p:txBody>
          <a:bodyPr anchor="ctr">
            <a:normAutofit/>
          </a:bodyPr>
          <a:lstStyle/>
          <a:p>
            <a:r>
              <a:rPr lang="it-IT"/>
              <a:t>Gruppi di Lavoro della CC3M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5054D7-FDA0-049C-CC81-CCAFD452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14" y="1729946"/>
            <a:ext cx="6258697" cy="451013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b="0" i="0" dirty="0">
                <a:effectLst/>
                <a:latin typeface="Avenir-Book" panose="02000503020000020003" pitchFamily="2" charset="0"/>
              </a:rPr>
              <a:t>Gadget: Quali? Quanti? Algoritmo (Peduto,....)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0" i="0" dirty="0">
                <a:effectLst/>
                <a:latin typeface="Avenir-Book" panose="02000503020000020003" pitchFamily="2" charset="0"/>
              </a:rPr>
              <a:t>Quantificare le visite ai Festival  (Cimmino, Caccianiga, Della Torre)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0" i="0" dirty="0">
                <a:effectLst/>
                <a:latin typeface="Avenir-Book" panose="02000503020000020003" pitchFamily="2" charset="0"/>
              </a:rPr>
              <a:t>Festival  (Caminata.....)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0" i="0" dirty="0" err="1">
                <a:effectLst/>
                <a:latin typeface="Avenir-Book" panose="02000503020000020003" pitchFamily="2" charset="0"/>
              </a:rPr>
              <a:t>Exhibit</a:t>
            </a:r>
            <a:r>
              <a:rPr lang="it-IT" sz="2400" b="0" i="0" dirty="0">
                <a:effectLst/>
                <a:latin typeface="Avenir-Book" panose="02000503020000020003" pitchFamily="2" charset="0"/>
              </a:rPr>
              <a:t>  (</a:t>
            </a:r>
            <a:r>
              <a:rPr lang="it-IT" sz="2400" b="0" i="0" dirty="0" err="1">
                <a:effectLst/>
                <a:latin typeface="Avenir-Book" panose="02000503020000020003" pitchFamily="2" charset="0"/>
              </a:rPr>
              <a:t>Collà</a:t>
            </a:r>
            <a:r>
              <a:rPr lang="it-IT" sz="2400" b="0" i="0" dirty="0">
                <a:effectLst/>
                <a:latin typeface="Avenir-Book" panose="02000503020000020003" pitchFamily="2" charset="0"/>
              </a:rPr>
              <a:t> Ruvolo, Marcellini,.....)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0" i="0" dirty="0">
                <a:effectLst/>
                <a:latin typeface="Avenir-Book" panose="02000503020000020003" pitchFamily="2" charset="0"/>
              </a:rPr>
              <a:t>Sito WEB CC3M (</a:t>
            </a:r>
            <a:r>
              <a:rPr lang="it-IT" sz="2400" b="0" i="0" dirty="0" err="1">
                <a:effectLst/>
                <a:latin typeface="Avenir-Book" panose="02000503020000020003" pitchFamily="2" charset="0"/>
              </a:rPr>
              <a:t>Gozzellino</a:t>
            </a:r>
            <a:r>
              <a:rPr lang="it-IT" sz="2400" b="0" i="0" dirty="0">
                <a:effectLst/>
                <a:latin typeface="Avenir-Book" panose="02000503020000020003" pitchFamily="2" charset="0"/>
              </a:rPr>
              <a:t>, </a:t>
            </a:r>
            <a:r>
              <a:rPr lang="it-IT" sz="2400" b="0" i="0" dirty="0" err="1">
                <a:effectLst/>
                <a:latin typeface="Avenir-Book" panose="02000503020000020003" pitchFamily="2" charset="0"/>
              </a:rPr>
              <a:t>Collà</a:t>
            </a:r>
            <a:r>
              <a:rPr lang="it-IT" sz="2400" b="0" i="0" dirty="0">
                <a:effectLst/>
                <a:latin typeface="Avenir-Book" panose="02000503020000020003" pitchFamily="2" charset="0"/>
              </a:rPr>
              <a:t> Ruvolo, Cataldi, Fanti, </a:t>
            </a:r>
            <a:r>
              <a:rPr lang="it-IT" sz="2400" b="0" i="0" dirty="0" err="1">
                <a:effectLst/>
                <a:latin typeface="Avenir-Book" panose="02000503020000020003" pitchFamily="2" charset="0"/>
              </a:rPr>
              <a:t>Circella</a:t>
            </a:r>
            <a:r>
              <a:rPr lang="it-IT" sz="2400" b="0" i="0" dirty="0">
                <a:effectLst/>
                <a:latin typeface="Avenir-Book" panose="02000503020000020003" pitchFamily="2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0" i="0" dirty="0">
                <a:effectLst/>
                <a:latin typeface="Avenir-Book" panose="02000503020000020003" pitchFamily="2" charset="0"/>
              </a:rPr>
              <a:t>Campus Estivo (…….)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venir-Book" panose="02000503020000020003" pitchFamily="2" charset="0"/>
              </a:rPr>
              <a:t>V</a:t>
            </a:r>
            <a:r>
              <a:rPr lang="it-IT" sz="2400" b="0" i="0" dirty="0">
                <a:effectLst/>
                <a:latin typeface="Avenir-Book" panose="02000503020000020003" pitchFamily="2" charset="0"/>
              </a:rPr>
              <a:t>alutazione (Paolucci......)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venir-Book" panose="02000503020000020003" pitchFamily="2" charset="0"/>
              </a:rPr>
              <a:t>R</a:t>
            </a:r>
            <a:r>
              <a:rPr lang="it-IT" sz="2400" b="0" i="0" dirty="0">
                <a:effectLst/>
                <a:latin typeface="Avenir-Book" panose="02000503020000020003" pitchFamily="2" charset="0"/>
              </a:rPr>
              <a:t>egistrazione delle scuole (.....)</a:t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2606BE-5096-B255-400F-6D3F5BD7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it-IT"/>
              <a:t>Pierluigi Paolucci a nome della CC3M</a:t>
            </a:r>
          </a:p>
        </p:txBody>
      </p:sp>
      <p:pic>
        <p:nvPicPr>
          <p:cNvPr id="7" name="Picture 6" descr="Tavolo con stetoscopio e tastiera di computer">
            <a:extLst>
              <a:ext uri="{FF2B5EF4-FFF2-40B4-BE49-F238E27FC236}">
                <a16:creationId xmlns:a16="http://schemas.microsoft.com/office/drawing/2014/main" id="{80C97B9A-DE33-8A2B-819D-74D43EE21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4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8CEBD7-E567-3B37-00E3-AADEA8C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8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78A2A2-6627-336F-ECFF-71879ABB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4600"/>
              <a:t>Referee della CC3M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5054D7-FDA0-049C-CC81-CCAFD452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sz="2200">
              <a:cs typeface="Euphemia UCAS"/>
            </a:endParaRPr>
          </a:p>
          <a:p>
            <a:endParaRPr lang="it-IT" sz="22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2606BE-5096-B255-400F-6D3F5BD7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8CEBD7-E567-3B37-00E3-AADEA8C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/>
              <a:pPr>
                <a:spcAft>
                  <a:spcPts val="600"/>
                </a:spcAft>
              </a:pPr>
              <a:t>15</a:t>
            </a:fld>
            <a:endParaRPr lang="it-IT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E5BAD1A-8EF2-DD40-FD56-2CF90315B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18149"/>
              </p:ext>
            </p:extLst>
          </p:nvPr>
        </p:nvGraphicFramePr>
        <p:xfrm>
          <a:off x="4306330" y="852368"/>
          <a:ext cx="7383161" cy="5365551"/>
        </p:xfrm>
        <a:graphic>
          <a:graphicData uri="http://schemas.openxmlformats.org/drawingml/2006/table">
            <a:tbl>
              <a:tblPr firstRow="1" bandRow="1"/>
              <a:tblGrid>
                <a:gridCol w="1218658">
                  <a:extLst>
                    <a:ext uri="{9D8B030D-6E8A-4147-A177-3AD203B41FA5}">
                      <a16:colId xmlns:a16="http://schemas.microsoft.com/office/drawing/2014/main" val="974639362"/>
                    </a:ext>
                  </a:extLst>
                </a:gridCol>
                <a:gridCol w="1514915">
                  <a:extLst>
                    <a:ext uri="{9D8B030D-6E8A-4147-A177-3AD203B41FA5}">
                      <a16:colId xmlns:a16="http://schemas.microsoft.com/office/drawing/2014/main" val="4025268295"/>
                    </a:ext>
                  </a:extLst>
                </a:gridCol>
                <a:gridCol w="1094850">
                  <a:extLst>
                    <a:ext uri="{9D8B030D-6E8A-4147-A177-3AD203B41FA5}">
                      <a16:colId xmlns:a16="http://schemas.microsoft.com/office/drawing/2014/main" val="1347953335"/>
                    </a:ext>
                  </a:extLst>
                </a:gridCol>
                <a:gridCol w="882603">
                  <a:extLst>
                    <a:ext uri="{9D8B030D-6E8A-4147-A177-3AD203B41FA5}">
                      <a16:colId xmlns:a16="http://schemas.microsoft.com/office/drawing/2014/main" val="2536191474"/>
                    </a:ext>
                  </a:extLst>
                </a:gridCol>
                <a:gridCol w="895870">
                  <a:extLst>
                    <a:ext uri="{9D8B030D-6E8A-4147-A177-3AD203B41FA5}">
                      <a16:colId xmlns:a16="http://schemas.microsoft.com/office/drawing/2014/main" val="1848450376"/>
                    </a:ext>
                  </a:extLst>
                </a:gridCol>
                <a:gridCol w="909136">
                  <a:extLst>
                    <a:ext uri="{9D8B030D-6E8A-4147-A177-3AD203B41FA5}">
                      <a16:colId xmlns:a16="http://schemas.microsoft.com/office/drawing/2014/main" val="804965679"/>
                    </a:ext>
                  </a:extLst>
                </a:gridCol>
                <a:gridCol w="867129">
                  <a:extLst>
                    <a:ext uri="{9D8B030D-6E8A-4147-A177-3AD203B41FA5}">
                      <a16:colId xmlns:a16="http://schemas.microsoft.com/office/drawing/2014/main" val="3093213136"/>
                    </a:ext>
                  </a:extLst>
                </a:gridCol>
              </a:tblGrid>
              <a:tr h="363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Progetto</a:t>
                      </a:r>
                    </a:p>
                  </a:txBody>
                  <a:tcPr marL="5723" marR="5723" marT="5723" marB="274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Resp. Nazionale</a:t>
                      </a:r>
                    </a:p>
                  </a:txBody>
                  <a:tcPr marL="5723" marR="5723" marT="5723" marB="274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Resp. Nazionale</a:t>
                      </a:r>
                    </a:p>
                  </a:txBody>
                  <a:tcPr marL="5723" marR="5723" marT="5723" marB="274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Resp. Nazionale</a:t>
                      </a:r>
                    </a:p>
                  </a:txBody>
                  <a:tcPr marL="5723" marR="5723" marT="5723" marB="274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Referee</a:t>
                      </a:r>
                    </a:p>
                  </a:txBody>
                  <a:tcPr marL="5723" marR="5723" marT="5723" marB="274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Referee</a:t>
                      </a:r>
                    </a:p>
                  </a:txBody>
                  <a:tcPr marL="5723" marR="5723" marT="5723" marB="274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Referee</a:t>
                      </a:r>
                    </a:p>
                  </a:txBody>
                  <a:tcPr marL="5723" marR="5723" marT="5723" marB="274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842064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Aggiornamenti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Andrea </a:t>
                      </a:r>
                      <a:r>
                        <a:rPr lang="it-IT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Beraudo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Gozzelino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Caccianiga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Paolucci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99927"/>
                  </a:ext>
                </a:extLst>
              </a:tr>
              <a:tr h="363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A&amp;S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Camilla Di Donato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Gabriella Cataldi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Caminata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Domenici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Marcellini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60313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ASIMOV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Francesco Vissani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Della Torre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Cerello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Marcellini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460523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DARK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Walter Bonivento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Cimmino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Hemmer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Scianitti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6132"/>
                  </a:ext>
                </a:extLst>
              </a:tr>
              <a:tr h="363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INFN KIDS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Mariaelena Fedi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Susanna Bertelli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Montagna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Caccianiga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Paolucci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636597"/>
                  </a:ext>
                </a:extLst>
              </a:tr>
              <a:tr h="363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ISP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Catalina </a:t>
                      </a:r>
                      <a:r>
                        <a:rPr lang="it-IT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Oana</a:t>
                      </a: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Curceanu</a:t>
                      </a: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Adriana Postiglione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Hemmer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Cataldi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Cataldi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628806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L2G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Giulia De Bonis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Gozzelino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Pinamonti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Liccioli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66484"/>
                  </a:ext>
                </a:extLst>
              </a:tr>
              <a:tr h="363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OCRA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Carla Aramo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Sabine </a:t>
                      </a:r>
                      <a:r>
                        <a:rPr lang="it-IT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Hemmer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Cimmino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Annovi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Chiarelli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01629"/>
                  </a:ext>
                </a:extLst>
              </a:tr>
              <a:tr h="363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PID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Silvia Miozzi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Giorgio Chiarelli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Formicola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Nozzili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Fanti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97592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RADIOLAB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Gabriella Pugliese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Flavia Groppi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Dordei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Caracciolo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Masciulli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52816"/>
                  </a:ext>
                </a:extLst>
              </a:tr>
              <a:tr h="363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SXT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Chiara Oppedisano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Susanna Bertelli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Francesca Cuicchio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Andreotti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Budano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Scianitti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22162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Masterclass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Catia Peduto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Ezio Torassa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Formicola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Paolucci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824334"/>
                  </a:ext>
                </a:extLst>
              </a:tr>
              <a:tr h="2185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Didcata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79194"/>
                  </a:ext>
                </a:extLst>
              </a:tr>
              <a:tr h="23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EXH_C3M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Catia Peduto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Budano ?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88686"/>
                  </a:ext>
                </a:extLst>
              </a:tr>
              <a:tr h="23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Alessia Tricomi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Mariani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Circella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450433"/>
                  </a:ext>
                </a:extLst>
              </a:tr>
              <a:tr h="23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FestGE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Alessio Caminata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Liccioli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Antolini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49325"/>
                  </a:ext>
                </a:extLst>
              </a:tr>
              <a:tr h="363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Playmo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Antonio Sidoti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Stefano Marcellini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Liccioli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Caminata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491489"/>
                  </a:ext>
                </a:extLst>
              </a:tr>
              <a:tr h="23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Salto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Chiara Oppedisano</a:t>
                      </a: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274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Liccioli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Caminata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23" marR="5723" marT="5723" marB="274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3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6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F12FAC-9B20-7837-8B78-B711487E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54" y="188257"/>
            <a:ext cx="6447458" cy="1708246"/>
          </a:xfrm>
        </p:spPr>
        <p:txBody>
          <a:bodyPr anchor="ctr">
            <a:normAutofit/>
          </a:bodyPr>
          <a:lstStyle/>
          <a:p>
            <a:r>
              <a:rPr lang="en-US" err="1"/>
              <a:t>Creazione</a:t>
            </a:r>
            <a:r>
              <a:rPr lang="en-US"/>
              <a:t> </a:t>
            </a:r>
            <a:r>
              <a:rPr lang="en-US" err="1"/>
              <a:t>dell'albo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tutor </a:t>
            </a:r>
            <a:r>
              <a:rPr lang="en-US" sz="3200"/>
              <a:t>(G. Chiarelli)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397764-074A-C15F-2F83-5C5BCF9D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54" y="2316052"/>
            <a:ext cx="6447458" cy="3568382"/>
          </a:xfrm>
        </p:spPr>
        <p:txBody>
          <a:bodyPr anchor="t">
            <a:normAutofit/>
          </a:bodyPr>
          <a:lstStyle/>
          <a:p>
            <a:r>
              <a:rPr lang="it-IT" sz="1900"/>
              <a:t>A seguito di una determina del DG:</a:t>
            </a:r>
          </a:p>
          <a:p>
            <a:r>
              <a:rPr lang="it-IT" sz="1900"/>
              <a:t>Verrà creato un albo </a:t>
            </a:r>
            <a:r>
              <a:rPr lang="it-IT" sz="1900" b="1"/>
              <a:t>valido 12 mesi </a:t>
            </a:r>
            <a:r>
              <a:rPr lang="it-IT" sz="1900"/>
              <a:t>con i candidati tutor</a:t>
            </a:r>
          </a:p>
          <a:p>
            <a:pPr lvl="1"/>
            <a:r>
              <a:rPr lang="it-IT" sz="1900"/>
              <a:t>Richieste minimali: triennale STEM, </a:t>
            </a:r>
            <a:r>
              <a:rPr lang="it-IT" sz="1900">
                <a:sym typeface="Symbol" panose="05050102010706020507" pitchFamily="18" charset="2"/>
              </a:rPr>
              <a:t> </a:t>
            </a:r>
            <a:r>
              <a:rPr lang="it-IT" sz="1900"/>
              <a:t>95/100</a:t>
            </a:r>
          </a:p>
          <a:p>
            <a:pPr lvl="1"/>
            <a:r>
              <a:rPr lang="it-IT" sz="1900"/>
              <a:t>Fino a due sedi nella domanda</a:t>
            </a:r>
          </a:p>
          <a:p>
            <a:pPr lvl="1"/>
            <a:r>
              <a:rPr lang="it-IT" sz="1900"/>
              <a:t>Finanziamento centrale (32KE)</a:t>
            </a:r>
          </a:p>
          <a:p>
            <a:r>
              <a:rPr lang="it-IT" sz="1900"/>
              <a:t>Una commissione stilerà le graduatorie</a:t>
            </a:r>
          </a:p>
          <a:p>
            <a:pPr lvl="1"/>
            <a:r>
              <a:rPr lang="it-IT" sz="1900"/>
              <a:t>Una graduatoria per ogni Struttura</a:t>
            </a:r>
          </a:p>
          <a:p>
            <a:pPr lvl="1"/>
            <a:r>
              <a:rPr lang="it-IT" sz="1900"/>
              <a:t>I Direttori potranno attingere al personale nell'albo </a:t>
            </a:r>
            <a:r>
              <a:rPr lang="it-IT" sz="1900" i="1"/>
              <a:t>seguendo la graduatoria</a:t>
            </a:r>
            <a:endParaRPr lang="it-IT" sz="1900"/>
          </a:p>
          <a:p>
            <a:pPr lvl="1"/>
            <a:endParaRPr lang="en-US" sz="1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1DAC809-032B-D9BE-2FC1-FD9EA97AE7FB}"/>
              </a:ext>
            </a:extLst>
          </p:cNvPr>
          <p:cNvSpPr txBox="1"/>
          <p:nvPr/>
        </p:nvSpPr>
        <p:spPr>
          <a:xfrm>
            <a:off x="7273534" y="617920"/>
            <a:ext cx="471411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comunico che l'avviso di selezione pubblica per il conferimento degli incarichi di lavoro autonomo occasionale presso le Strutture dell'INFN per attività di "Tutor a supporto di iniziative di diffusione della cultura scientifica dell'INFN" è stato pubblicato nella pagina opportunità di lavoro INFN (sezione art. 2222 - concorsi attivi - codice 2/2024)  e nel Portale unico del reclutamento (</a:t>
            </a:r>
            <a:r>
              <a:rPr lang="it-IT" b="0" i="0" u="none" strike="noStrike" err="1">
                <a:solidFill>
                  <a:srgbClr val="000000"/>
                </a:solidFill>
                <a:effectLst/>
                <a:latin typeface="Helvetica" pitchFamily="2" charset="0"/>
              </a:rPr>
              <a:t>inPA</a:t>
            </a:r>
            <a:r>
              <a:rPr lang="it-IT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) - codice CONS/INFN/2/2024.</a:t>
            </a:r>
            <a:br>
              <a:rPr lang="it-IT"/>
            </a:br>
            <a:br>
              <a:rPr lang="it-IT"/>
            </a:br>
            <a:r>
              <a:rPr lang="it-IT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Gli interessati alla selezione,  dovranno inoltrare domanda esclusivamente per via telematica, autenticandosi con SPID/CIE/CNS, compilando il format di candidatura sul Portale «</a:t>
            </a:r>
            <a:r>
              <a:rPr lang="it-IT" b="0" i="0" u="none" strike="noStrike" err="1">
                <a:solidFill>
                  <a:srgbClr val="000000"/>
                </a:solidFill>
                <a:effectLst/>
                <a:latin typeface="Helvetica" pitchFamily="2" charset="0"/>
              </a:rPr>
              <a:t>inPA</a:t>
            </a:r>
            <a:r>
              <a:rPr lang="it-IT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» - raggiungibile dalla rete internet all'indirizzo:</a:t>
            </a:r>
            <a:r>
              <a:rPr lang="it-IT" b="1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r>
              <a:rPr lang="it-IT" b="1" i="0">
                <a:effectLst/>
                <a:latin typeface="Helvetica" pitchFamily="2" charset="0"/>
                <a:hlinkClick r:id="rId2"/>
              </a:rPr>
              <a:t>https://www.inpa.gov.it</a:t>
            </a:r>
            <a:br>
              <a:rPr lang="it-IT" b="1"/>
            </a:br>
            <a:br>
              <a:rPr lang="it-IT"/>
            </a:br>
            <a:r>
              <a:rPr lang="it-IT" b="1" i="0" u="none" strike="noStrike">
                <a:solidFill>
                  <a:srgbClr val="FF0000"/>
                </a:solidFill>
                <a:effectLst/>
                <a:latin typeface="Helvetica" pitchFamily="2" charset="0"/>
              </a:rPr>
              <a:t>Le domande possono essere presentate entro  le ore 23:59 del giorno 3 febbraio 2024.</a:t>
            </a:r>
            <a:endParaRPr lang="it-IT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7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80975B-C98A-F6C5-7D81-3C7B242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142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sz="4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progetti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CC3M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739B9C-BB16-F1AC-9699-AA1C9C71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</a:t>
            </a: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Paolucci</a:t>
            </a: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1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nome</a:t>
            </a: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116A9D-F4A1-1FD2-4F9A-46E143F1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z="1100" smtClean="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17</a:t>
            </a:fld>
            <a:endParaRPr lang="en-US" sz="11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DECA85CA-CFB2-1986-8CE7-800A2E54B067}"/>
              </a:ext>
            </a:extLst>
          </p:cNvPr>
          <p:cNvGrpSpPr/>
          <p:nvPr/>
        </p:nvGrpSpPr>
        <p:grpSpPr>
          <a:xfrm>
            <a:off x="5582093" y="308488"/>
            <a:ext cx="6431315" cy="5910725"/>
            <a:chOff x="4837812" y="182524"/>
            <a:chExt cx="7070654" cy="6675476"/>
          </a:xfrm>
          <a:blipFill>
            <a:blip r:embed="rId2"/>
            <a:stretch>
              <a:fillRect/>
            </a:stretch>
          </a:blipFill>
        </p:grpSpPr>
        <p:sp>
          <p:nvSpPr>
            <p:cNvPr id="6" name="Elaborazione alternativa 5">
              <a:extLst>
                <a:ext uri="{FF2B5EF4-FFF2-40B4-BE49-F238E27FC236}">
                  <a16:creationId xmlns:a16="http://schemas.microsoft.com/office/drawing/2014/main" id="{65082D9D-55EA-E882-6DD4-5046799F9AC3}"/>
                </a:ext>
              </a:extLst>
            </p:cNvPr>
            <p:cNvSpPr/>
            <p:nvPr/>
          </p:nvSpPr>
          <p:spPr>
            <a:xfrm>
              <a:off x="10228521" y="182524"/>
              <a:ext cx="1679945" cy="5911703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Elaborazione alternativa 6">
              <a:extLst>
                <a:ext uri="{FF2B5EF4-FFF2-40B4-BE49-F238E27FC236}">
                  <a16:creationId xmlns:a16="http://schemas.microsoft.com/office/drawing/2014/main" id="{FB2982B7-0C59-8F6E-C14F-E563A07D3E6C}"/>
                </a:ext>
              </a:extLst>
            </p:cNvPr>
            <p:cNvSpPr/>
            <p:nvPr/>
          </p:nvSpPr>
          <p:spPr>
            <a:xfrm>
              <a:off x="8431618" y="565295"/>
              <a:ext cx="1679945" cy="5911703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Elaborazione alternativa 7">
              <a:extLst>
                <a:ext uri="{FF2B5EF4-FFF2-40B4-BE49-F238E27FC236}">
                  <a16:creationId xmlns:a16="http://schemas.microsoft.com/office/drawing/2014/main" id="{E6307262-07FD-6D4C-8EAB-6E4D899DD35C}"/>
                </a:ext>
              </a:extLst>
            </p:cNvPr>
            <p:cNvSpPr/>
            <p:nvPr/>
          </p:nvSpPr>
          <p:spPr>
            <a:xfrm>
              <a:off x="6634715" y="946297"/>
              <a:ext cx="1679945" cy="5911703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Elaborazione alternativa 8">
              <a:extLst>
                <a:ext uri="{FF2B5EF4-FFF2-40B4-BE49-F238E27FC236}">
                  <a16:creationId xmlns:a16="http://schemas.microsoft.com/office/drawing/2014/main" id="{385997EF-01E8-85AC-94F1-5A25B7DB131A}"/>
                </a:ext>
              </a:extLst>
            </p:cNvPr>
            <p:cNvSpPr/>
            <p:nvPr/>
          </p:nvSpPr>
          <p:spPr>
            <a:xfrm>
              <a:off x="4837812" y="565294"/>
              <a:ext cx="1679945" cy="5911703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5093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D2F428-2970-648D-9B5E-B243849F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Cosa finanzia la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B4B038-A281-BDC1-DCF4-EA9E2C13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330B1D-6390-A369-F376-BCD8C7DE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Segnaposto contenuto 7">
            <a:extLst>
              <a:ext uri="{FF2B5EF4-FFF2-40B4-BE49-F238E27FC236}">
                <a16:creationId xmlns:a16="http://schemas.microsoft.com/office/drawing/2014/main" id="{54FB13F1-8E58-C5B7-BAF7-D59186844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824966"/>
              </p:ext>
            </p:extLst>
          </p:nvPr>
        </p:nvGraphicFramePr>
        <p:xfrm>
          <a:off x="4905052" y="210448"/>
          <a:ext cx="6666833" cy="6491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AFDDAA53-067F-AF33-2C76-5E8457708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9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914B2E-63C6-DE91-7441-9B79F8E1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Elenco dei progetti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DAE2BF-E621-3AF9-BBF8-E6EDBFD1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CFEAC93-D752-2B14-F7E7-5AF7C2D82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629683"/>
              </p:ext>
            </p:extLst>
          </p:nvPr>
        </p:nvGraphicFramePr>
        <p:xfrm>
          <a:off x="4213139" y="854422"/>
          <a:ext cx="7506681" cy="527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67">
                  <a:extLst>
                    <a:ext uri="{9D8B030D-6E8A-4147-A177-3AD203B41FA5}">
                      <a16:colId xmlns:a16="http://schemas.microsoft.com/office/drawing/2014/main" val="2491913454"/>
                    </a:ext>
                  </a:extLst>
                </a:gridCol>
                <a:gridCol w="2023570">
                  <a:extLst>
                    <a:ext uri="{9D8B030D-6E8A-4147-A177-3AD203B41FA5}">
                      <a16:colId xmlns:a16="http://schemas.microsoft.com/office/drawing/2014/main" val="756356284"/>
                    </a:ext>
                  </a:extLst>
                </a:gridCol>
                <a:gridCol w="1246646">
                  <a:extLst>
                    <a:ext uri="{9D8B030D-6E8A-4147-A177-3AD203B41FA5}">
                      <a16:colId xmlns:a16="http://schemas.microsoft.com/office/drawing/2014/main" val="3492716745"/>
                    </a:ext>
                  </a:extLst>
                </a:gridCol>
                <a:gridCol w="1291880">
                  <a:extLst>
                    <a:ext uri="{9D8B030D-6E8A-4147-A177-3AD203B41FA5}">
                      <a16:colId xmlns:a16="http://schemas.microsoft.com/office/drawing/2014/main" val="3284809241"/>
                    </a:ext>
                  </a:extLst>
                </a:gridCol>
                <a:gridCol w="2639718">
                  <a:extLst>
                    <a:ext uri="{9D8B030D-6E8A-4147-A177-3AD203B41FA5}">
                      <a16:colId xmlns:a16="http://schemas.microsoft.com/office/drawing/2014/main" val="313606654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endParaRPr lang="it-IT" sz="15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Nome Progetto</a:t>
                      </a: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Categoria</a:t>
                      </a: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Stakeholder</a:t>
                      </a: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Key words</a:t>
                      </a: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56603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1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Art &amp; Science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Progetti Scuole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Studenti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Arte, scienza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42906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2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Asimov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Libri, scienza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6512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3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Dark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Materia oscura, gravità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73463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4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Master Class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LHC, fisica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38602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5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err="1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Radiolab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Radon, radioattività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2587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6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OCRA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Raggi cosmici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95308"/>
                  </a:ext>
                </a:extLst>
              </a:tr>
              <a:tr h="2369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7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Lab2go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Docenti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Laboratori, fisica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971700"/>
                  </a:ext>
                </a:extLst>
              </a:tr>
              <a:tr h="236997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8</a:t>
                      </a:r>
                    </a:p>
                  </a:txBody>
                  <a:tcPr marL="7913" marR="7913" marT="791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INFN Kids</a:t>
                      </a:r>
                    </a:p>
                  </a:txBody>
                  <a:tcPr marL="7913" marR="7913" marT="791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7913" marR="7913" marT="791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Studenti Elem.</a:t>
                      </a:r>
                    </a:p>
                  </a:txBody>
                  <a:tcPr marL="7913" marR="7913" marT="791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Cartoni animati, giochi</a:t>
                      </a:r>
                    </a:p>
                  </a:txBody>
                  <a:tcPr marL="7913" marR="7913" marT="791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75488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TIPO di SCUOLA</a:t>
                      </a: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31399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9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Aggiornamenti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Formazione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Docenti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Secondaria I grado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42489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10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Programma Docenti PID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Docenti</a:t>
                      </a:r>
                    </a:p>
                  </a:txBody>
                  <a:tcPr marL="8634" marR="8634" marT="8634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Secondaria II grado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73074"/>
                  </a:ext>
                </a:extLst>
              </a:tr>
              <a:tr h="2369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11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err="1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Inspyre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Studenti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Secondaria II grado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722155"/>
                  </a:ext>
                </a:extLst>
              </a:tr>
              <a:tr h="268660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84996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12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Festival Genova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Festival e Fiere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Pubblico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70569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13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Play Modena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86935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14</a:t>
                      </a:r>
                      <a:endParaRPr lang="it-IT">
                        <a:solidFill>
                          <a:schemeClr val="bg1"/>
                        </a:solidFill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Salone del libro Torino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02262"/>
                  </a:ext>
                </a:extLst>
              </a:tr>
              <a:tr h="2230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15</a:t>
                      </a:r>
                      <a:endParaRPr lang="it-IT">
                        <a:solidFill>
                          <a:schemeClr val="bg1"/>
                        </a:solidFill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err="1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Pint</a:t>
                      </a:r>
                      <a:r>
                        <a:rPr lang="it-IT" sz="120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 of Science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700916"/>
                  </a:ext>
                </a:extLst>
              </a:tr>
              <a:tr h="2369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16</a:t>
                      </a:r>
                      <a:endParaRPr lang="it-IT" sz="1200">
                        <a:solidFill>
                          <a:schemeClr val="bg1"/>
                        </a:solidFill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Fiera </a:t>
                      </a:r>
                      <a:r>
                        <a:rPr lang="it-IT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Didacta</a:t>
                      </a: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Docenti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14389"/>
                  </a:ext>
                </a:extLst>
              </a:tr>
              <a:tr h="2686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8386"/>
                  </a:ext>
                </a:extLst>
              </a:tr>
              <a:tr h="2369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17</a:t>
                      </a:r>
                      <a:endParaRPr lang="it-IT">
                        <a:solidFill>
                          <a:schemeClr val="bg1"/>
                        </a:solidFill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Scienza x Tutti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Progetto Editoriale WEB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Pubblico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26105"/>
                  </a:ext>
                </a:extLst>
              </a:tr>
            </a:tbl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67B6F338-285D-CFB5-E0E4-8BF24709D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94C6EE8-C9C8-6485-491C-50DD642C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17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757047-07C9-4933-F406-51F37357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Argomenti di oggi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27C88E-9937-304C-9F96-E9E5DA2B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39344E-E7B3-1378-D7E9-4C9A3873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B5DDAFE9-6B0E-5F15-196E-C9BD255C0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04139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390CEE67-3999-C460-14FB-2F44418AF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345" y="4864898"/>
            <a:ext cx="2787496" cy="125994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29B466E-4D48-6884-18E5-D26DB29DB3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67" y="6008984"/>
            <a:ext cx="1855925" cy="8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5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B015E1F-C483-62E8-4089-4F14AC77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767106"/>
            <a:ext cx="3297632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chi ci rivolgiamo?</a:t>
            </a:r>
            <a:br>
              <a:rPr lang="it-IT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it-IT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it-IT" kern="1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Al 69% al mondo della scuola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D5DF84-A78E-D77B-F6A7-97780061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11C13A-70B7-5DF3-98EC-B43645FD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F5CC3E8-1D60-806D-D1AA-6A90168EC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193082"/>
              </p:ext>
            </p:extLst>
          </p:nvPr>
        </p:nvGraphicFramePr>
        <p:xfrm>
          <a:off x="4143841" y="128016"/>
          <a:ext cx="7893830" cy="658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F6C68F-68E1-6430-45BF-BF13B4529B76}"/>
              </a:ext>
            </a:extLst>
          </p:cNvPr>
          <p:cNvSpPr txBox="1"/>
          <p:nvPr/>
        </p:nvSpPr>
        <p:spPr>
          <a:xfrm>
            <a:off x="4757195" y="637024"/>
            <a:ext cx="122809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>
                <a:solidFill>
                  <a:srgbClr val="FF0000"/>
                </a:solidFill>
              </a:rPr>
              <a:t>STUDENTI</a:t>
            </a:r>
          </a:p>
          <a:p>
            <a:pPr algn="ctr"/>
            <a:r>
              <a:rPr lang="it-IT" sz="2000">
                <a:solidFill>
                  <a:srgbClr val="FF0000"/>
                </a:solidFill>
                <a:highlight>
                  <a:srgbClr val="FFFF00"/>
                </a:highlight>
              </a:rPr>
              <a:t>50%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6AD08E-D37A-6273-64D9-103E7DDD8053}"/>
              </a:ext>
            </a:extLst>
          </p:cNvPr>
          <p:cNvSpPr txBox="1"/>
          <p:nvPr/>
        </p:nvSpPr>
        <p:spPr>
          <a:xfrm>
            <a:off x="6544410" y="637024"/>
            <a:ext cx="112723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>
                <a:solidFill>
                  <a:srgbClr val="FF0000"/>
                </a:solidFill>
              </a:rPr>
              <a:t>DOCENTI</a:t>
            </a:r>
          </a:p>
          <a:p>
            <a:pPr algn="ctr"/>
            <a:r>
              <a:rPr lang="it-IT" sz="2000">
                <a:solidFill>
                  <a:srgbClr val="FF0000"/>
                </a:solidFill>
                <a:highlight>
                  <a:srgbClr val="FFFF00"/>
                </a:highlight>
              </a:rPr>
              <a:t>19%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B1285B-B3A7-A162-AF64-CD0728151632}"/>
              </a:ext>
            </a:extLst>
          </p:cNvPr>
          <p:cNvSpPr txBox="1"/>
          <p:nvPr/>
        </p:nvSpPr>
        <p:spPr>
          <a:xfrm>
            <a:off x="8548759" y="648599"/>
            <a:ext cx="112216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>
                <a:solidFill>
                  <a:srgbClr val="FF0000"/>
                </a:solidFill>
              </a:rPr>
              <a:t>FESTIVAL</a:t>
            </a:r>
          </a:p>
          <a:p>
            <a:r>
              <a:rPr lang="it-IT" sz="2000">
                <a:solidFill>
                  <a:srgbClr val="FF0000"/>
                </a:solidFill>
              </a:rPr>
              <a:t>FIERE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2AD924E-6B5D-B072-0ADF-6E94F6DA41AB}"/>
              </a:ext>
            </a:extLst>
          </p:cNvPr>
          <p:cNvSpPr txBox="1"/>
          <p:nvPr/>
        </p:nvSpPr>
        <p:spPr>
          <a:xfrm>
            <a:off x="10404175" y="648599"/>
            <a:ext cx="12371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>
                <a:solidFill>
                  <a:srgbClr val="FF0000"/>
                </a:solidFill>
              </a:rPr>
              <a:t>PUBBLICO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9F869D3-83AE-85F3-1A45-19027F97D633}"/>
              </a:ext>
            </a:extLst>
          </p:cNvPr>
          <p:cNvSpPr txBox="1"/>
          <p:nvPr/>
        </p:nvSpPr>
        <p:spPr>
          <a:xfrm>
            <a:off x="9757923" y="115384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>
                <a:solidFill>
                  <a:srgbClr val="FF0000"/>
                </a:solidFill>
                <a:highlight>
                  <a:srgbClr val="FFFF00"/>
                </a:highlight>
              </a:rPr>
              <a:t>31%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09BFF3E-5282-2A33-4844-D9F63695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07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F35B3C-114C-AA2C-DB28-96246D4A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36" y="5469835"/>
            <a:ext cx="6611046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Quante persone raggiungiamo ogni anno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A536E5-63A5-D8D7-15FF-BB889819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BE0C63-A9E4-C073-8AAF-B40D9F2870DD}"/>
              </a:ext>
            </a:extLst>
          </p:cNvPr>
          <p:cNvSpPr txBox="1"/>
          <p:nvPr/>
        </p:nvSpPr>
        <p:spPr>
          <a:xfrm>
            <a:off x="1820822" y="4023462"/>
            <a:ext cx="8332826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rgbClr val="FF0000"/>
                </a:solidFill>
              </a:rPr>
              <a:t>Più</a:t>
            </a:r>
            <a:r>
              <a:rPr lang="en-US" sz="2400">
                <a:solidFill>
                  <a:srgbClr val="FF0000"/>
                </a:solidFill>
              </a:rPr>
              <a:t> di 70.000 </a:t>
            </a:r>
            <a:r>
              <a:rPr lang="en-US" sz="2400" err="1">
                <a:solidFill>
                  <a:srgbClr val="FF0000"/>
                </a:solidFill>
              </a:rPr>
              <a:t>persone</a:t>
            </a:r>
            <a:endParaRPr lang="en-US" sz="2400">
              <a:solidFill>
                <a:srgbClr val="FF0000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38.000 </a:t>
            </a:r>
            <a:r>
              <a:rPr lang="en-US" sz="2000" err="1"/>
              <a:t>studenti</a:t>
            </a:r>
            <a:r>
              <a:rPr lang="en-US" sz="2000"/>
              <a:t>/</a:t>
            </a:r>
            <a:r>
              <a:rPr lang="en-US" sz="2000" err="1"/>
              <a:t>docenti</a:t>
            </a:r>
            <a:r>
              <a:rPr lang="en-US" sz="2000"/>
              <a:t> (</a:t>
            </a:r>
            <a:r>
              <a:rPr lang="en-US" sz="2000" err="1"/>
              <a:t>stima</a:t>
            </a:r>
            <a:r>
              <a:rPr lang="en-US" sz="2000"/>
              <a:t> molto </a:t>
            </a:r>
            <a:r>
              <a:rPr lang="en-US" sz="2000" err="1"/>
              <a:t>precisa</a:t>
            </a:r>
            <a:r>
              <a:rPr lang="en-US" sz="2000"/>
              <a:t>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32.000 </a:t>
            </a:r>
            <a:r>
              <a:rPr lang="en-US" sz="2000" err="1"/>
              <a:t>dai</a:t>
            </a:r>
            <a:r>
              <a:rPr lang="en-US" sz="2000"/>
              <a:t> Festival/</a:t>
            </a:r>
            <a:r>
              <a:rPr lang="en-US" sz="2000" err="1"/>
              <a:t>Fiere</a:t>
            </a:r>
            <a:r>
              <a:rPr lang="en-US" sz="2000"/>
              <a:t> (</a:t>
            </a:r>
            <a:r>
              <a:rPr lang="en-US" sz="2000" err="1"/>
              <a:t>stima</a:t>
            </a:r>
            <a:r>
              <a:rPr lang="en-US" sz="2000"/>
              <a:t> </a:t>
            </a:r>
            <a:r>
              <a:rPr lang="en-US" sz="2000" err="1"/>
              <a:t>approssimativa</a:t>
            </a:r>
            <a:r>
              <a:rPr lang="en-US" sz="2000"/>
              <a:t>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C5E30F-4C2B-4959-0B60-E80C851D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z="11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21</a:t>
            </a:fld>
            <a:endParaRPr lang="en-US" sz="11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9ED2332A-A303-CCC8-41B2-243556865198}"/>
              </a:ext>
            </a:extLst>
          </p:cNvPr>
          <p:cNvSpPr txBox="1"/>
          <p:nvPr/>
        </p:nvSpPr>
        <p:spPr>
          <a:xfrm rot="18805941">
            <a:off x="9125153" y="3430384"/>
            <a:ext cx="3249189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/>
              <a:t>Da aggiornare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73092250-0996-DE9F-3FD9-1B9C0586C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282742"/>
              </p:ext>
            </p:extLst>
          </p:nvPr>
        </p:nvGraphicFramePr>
        <p:xfrm>
          <a:off x="1581902" y="-43929"/>
          <a:ext cx="9201729" cy="438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4887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40B654-FF79-250B-042B-44F76D3B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Come partecipano le strutture e il personale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BB9885-17AD-18F5-B45C-11E1FC28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FDAA9A-67BB-70CB-15AF-367A5773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87EC49AB-59C7-1B43-852B-1CBE36BEF3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886636"/>
              </p:ext>
            </p:extLst>
          </p:nvPr>
        </p:nvGraphicFramePr>
        <p:xfrm>
          <a:off x="4601042" y="-17819"/>
          <a:ext cx="6603403" cy="353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F7250C8-BA08-107E-879E-689356F18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885895"/>
              </p:ext>
            </p:extLst>
          </p:nvPr>
        </p:nvGraphicFramePr>
        <p:xfrm>
          <a:off x="4601042" y="3604406"/>
          <a:ext cx="6603403" cy="316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AE18F9DF-F532-E28A-A1C1-EF0E3585D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8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4AD9D5-4957-4EEC-5EC7-B2AE729F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5" y="2767106"/>
            <a:ext cx="3720350" cy="16037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attività nella strutture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DA22E1-461A-808F-064E-E80A5311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A89E61-A1B0-6F23-B7E3-DE5FDFF5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7263BC2B-E793-3569-882F-7D4771C768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434396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55BE1890-45FD-211A-35ED-3C40A5A51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7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F9ED9F-FD36-69C8-B206-DB5D0E33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Progetti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74BD0C-FC88-29DE-DE90-7878D3F4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41287" y="3510570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Pierluigi</a:t>
            </a:r>
            <a:r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Paolucci</a:t>
            </a:r>
            <a:r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1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</a:t>
            </a:r>
            <a:r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3E85B0-ABF8-2792-E50C-5F3466ED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2EB2A35-6B5E-05C7-83EF-AA84AE706B92}"/>
              </a:ext>
              <a:ext uri="{147F2762-F138-4A5C-976F-8EAC2B608ADB}">
                <a16:predDERef xmlns:a16="http://schemas.microsoft.com/office/drawing/2014/main" pred="{7E024926-E8FD-0533-C828-3673B1499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960285"/>
              </p:ext>
            </p:extLst>
          </p:nvPr>
        </p:nvGraphicFramePr>
        <p:xfrm>
          <a:off x="432225" y="1655276"/>
          <a:ext cx="11327549" cy="476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FA803D32-69BF-FC86-5B3F-922985D5F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355" y="20108"/>
            <a:ext cx="1855925" cy="8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1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3F4915-F52D-6701-D11C-42EB3046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it-IT"/>
              <a:t>Il supporto delle strutture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2EE9F7-DE60-80F6-86B8-BC54CDA2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24B3782-69C2-4D12-134C-032B84BF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3254" y="6356350"/>
            <a:ext cx="24774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48566142-FB76-6E1E-0F89-96626E0B9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23739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313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1B3CBE-EA3B-04F9-8368-07B077DC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56" y="208030"/>
            <a:ext cx="10909640" cy="13686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it-IT" sz="6600">
                <a:latin typeface="+mj-lt"/>
                <a:cs typeface="+mj-cs"/>
              </a:rPr>
              <a:t>Supporto da parte delle strutture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 descr="Immagine che contiene schermata, testo, Carattere, software&#10;&#10;Descrizione generata automaticamente">
            <a:extLst>
              <a:ext uri="{FF2B5EF4-FFF2-40B4-BE49-F238E27FC236}">
                <a16:creationId xmlns:a16="http://schemas.microsoft.com/office/drawing/2014/main" id="{7AB8CB66-F2DA-D25E-7744-C5484C662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59" y="2465194"/>
            <a:ext cx="5842788" cy="3783206"/>
          </a:xfrm>
          <a:prstGeom prst="rect">
            <a:avLst/>
          </a:prstGeom>
        </p:spPr>
      </p:pic>
      <p:pic>
        <p:nvPicPr>
          <p:cNvPr id="9" name="Immagine 8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11467FB9-8C36-7294-667C-EC521E8EA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230" y="2439438"/>
            <a:ext cx="6605556" cy="3368833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4B0F11-F6CD-E1EA-CFFE-8674AD54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6968E3-D473-FAAF-69A0-CFD7FF6D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26</a:t>
            </a:fld>
            <a:endParaRPr lang="en-US">
              <a:latin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2C1FF66-CA9D-0CFB-E9BA-9B55A508C656}"/>
              </a:ext>
            </a:extLst>
          </p:cNvPr>
          <p:cNvSpPr txBox="1"/>
          <p:nvPr/>
        </p:nvSpPr>
        <p:spPr>
          <a:xfrm>
            <a:off x="6548138" y="3082080"/>
            <a:ext cx="530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Sovvenzioni totali vanno da 1.000 a 10.000 euro l’anno</a:t>
            </a:r>
          </a:p>
        </p:txBody>
      </p:sp>
      <p:pic>
        <p:nvPicPr>
          <p:cNvPr id="3" name="Picture 2" descr="L'INFN CAMBIA LOGO">
            <a:extLst>
              <a:ext uri="{FF2B5EF4-FFF2-40B4-BE49-F238E27FC236}">
                <a16:creationId xmlns:a16="http://schemas.microsoft.com/office/drawing/2014/main" id="{294CC9CF-DEC5-D4BB-0586-FF71004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24" y="0"/>
            <a:ext cx="1231576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17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Grafico su documento con penna">
            <a:extLst>
              <a:ext uri="{FF2B5EF4-FFF2-40B4-BE49-F238E27FC236}">
                <a16:creationId xmlns:a16="http://schemas.microsoft.com/office/drawing/2014/main" id="{0928675E-B2C7-A3D0-6651-A6578FEB4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1" b="1422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4CE245-195E-60B3-0D08-443A046E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  <a:latin typeface="+mj-lt"/>
                <a:cs typeface="+mj-cs"/>
              </a:rPr>
              <a:t>Il budget </a:t>
            </a:r>
            <a:r>
              <a:rPr lang="en-US" sz="5200" err="1">
                <a:solidFill>
                  <a:srgbClr val="FFFFFF"/>
                </a:solidFill>
                <a:latin typeface="+mj-lt"/>
                <a:cs typeface="+mj-cs"/>
              </a:rPr>
              <a:t>della</a:t>
            </a:r>
            <a:r>
              <a:rPr lang="en-US" sz="5200">
                <a:solidFill>
                  <a:srgbClr val="FFFFFF"/>
                </a:solidFill>
                <a:latin typeface="+mj-lt"/>
                <a:cs typeface="+mj-cs"/>
              </a:rPr>
              <a:t>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19A89EA-ABFA-62FD-2810-6CBC649F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EA9C57-A074-E7CF-2FE7-A727F1E2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E511011-4DC2-1B47-B448-F11B78FA5648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27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4749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2A0317-93CE-8DD3-6898-8BB629E5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Questioni di Budget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39F42B-E7C5-4221-0ECD-75FA78D4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14AB91-882D-619C-703C-28C81B5F76B5}"/>
              </a:ext>
            </a:extLst>
          </p:cNvPr>
          <p:cNvSpPr txBox="1"/>
          <p:nvPr/>
        </p:nvSpPr>
        <p:spPr>
          <a:xfrm>
            <a:off x="450314" y="1648418"/>
            <a:ext cx="5943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2021 – spesa inferiore per la pandemia</a:t>
            </a:r>
          </a:p>
          <a:p>
            <a:r>
              <a:rPr lang="it-IT" sz="2000"/>
              <a:t>2022 – aumento del tetto di budget da 300 k€ a 330 k€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5DED21E-99C3-0347-F22E-C8D9A6CA3F6A}"/>
              </a:ext>
              <a:ext uri="{147F2762-F138-4A5C-976F-8EAC2B608ADB}">
                <a16:predDERef xmlns:a16="http://schemas.microsoft.com/office/drawing/2014/main" pred="{7439931B-9DC5-B748-8B5E-612F6BF2F1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411235"/>
              </p:ext>
            </p:extLst>
          </p:nvPr>
        </p:nvGraphicFramePr>
        <p:xfrm>
          <a:off x="389349" y="2421696"/>
          <a:ext cx="11253533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E70730AD-968A-EEAF-7D51-B0A1BF9E7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98" y="44008"/>
            <a:ext cx="1645401" cy="74372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E07460-06C0-1891-CECF-49F3D8343341}"/>
              </a:ext>
            </a:extLst>
          </p:cNvPr>
          <p:cNvSpPr txBox="1"/>
          <p:nvPr/>
        </p:nvSpPr>
        <p:spPr>
          <a:xfrm>
            <a:off x="10726163" y="6442874"/>
            <a:ext cx="689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>
                <a:solidFill>
                  <a:schemeClr val="bg1"/>
                </a:solidFill>
              </a:rPr>
              <a:t>anno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CDD2AB-28D5-48BE-B84E-61314F4AEB31}"/>
              </a:ext>
            </a:extLst>
          </p:cNvPr>
          <p:cNvSpPr txBox="1"/>
          <p:nvPr/>
        </p:nvSpPr>
        <p:spPr>
          <a:xfrm>
            <a:off x="509614" y="2951044"/>
            <a:ext cx="1125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>
                <a:solidFill>
                  <a:schemeClr val="bg1"/>
                </a:solidFill>
              </a:rPr>
              <a:t>k€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75539A-45D7-F719-4883-859FFE0F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5926" y="2875466"/>
            <a:ext cx="2964147" cy="365125"/>
          </a:xfrm>
        </p:spPr>
        <p:txBody>
          <a:bodyPr/>
          <a:lstStyle/>
          <a:p>
            <a:r>
              <a:rPr lang="it-IT"/>
              <a:t>Pierluigi Paolucci a nome della CC3M</a:t>
            </a:r>
          </a:p>
        </p:txBody>
      </p:sp>
    </p:spTree>
    <p:extLst>
      <p:ext uri="{BB962C8B-B14F-4D97-AF65-F5344CB8AC3E}">
        <p14:creationId xmlns:p14="http://schemas.microsoft.com/office/powerpoint/2010/main" val="2974057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A53E2B4-E79A-04BB-8209-C20B31E7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Come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distribuiamo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il budget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oggi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DAE2BF-E621-3AF9-BBF8-E6EDBFD1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997329" y="5521147"/>
            <a:ext cx="2307946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Pierluigi</a:t>
            </a:r>
            <a:r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Paolucci</a:t>
            </a:r>
            <a:r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1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</a:t>
            </a:r>
            <a:r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CC3M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15D08C0-7634-9722-8AC2-E5558BE12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531675"/>
              </p:ext>
            </p:extLst>
          </p:nvPr>
        </p:nvGraphicFramePr>
        <p:xfrm>
          <a:off x="432226" y="1966293"/>
          <a:ext cx="5517162" cy="445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F426ECA3-223B-7289-BAF0-FB43DD741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145173"/>
              </p:ext>
            </p:extLst>
          </p:nvPr>
        </p:nvGraphicFramePr>
        <p:xfrm>
          <a:off x="6242614" y="1966292"/>
          <a:ext cx="5609862" cy="445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12AA82-67C8-FA22-8DFA-05E761797252}"/>
              </a:ext>
            </a:extLst>
          </p:cNvPr>
          <p:cNvSpPr txBox="1"/>
          <p:nvPr/>
        </p:nvSpPr>
        <p:spPr>
          <a:xfrm>
            <a:off x="8320210" y="121411"/>
            <a:ext cx="334707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55% ai progetti per le Scuole</a:t>
            </a:r>
          </a:p>
          <a:p>
            <a:r>
              <a:rPr lang="it-IT">
                <a:solidFill>
                  <a:schemeClr val="bg1"/>
                </a:solidFill>
              </a:rPr>
              <a:t>20% alla Formazione dei docenti</a:t>
            </a:r>
          </a:p>
          <a:p>
            <a:r>
              <a:rPr lang="it-IT">
                <a:solidFill>
                  <a:schemeClr val="bg1"/>
                </a:solidFill>
              </a:rPr>
              <a:t>20% ai Festival e alle Fiere</a:t>
            </a:r>
          </a:p>
          <a:p>
            <a:r>
              <a:rPr lang="it-IT">
                <a:solidFill>
                  <a:schemeClr val="bg1"/>
                </a:solidFill>
              </a:rPr>
              <a:t>8% al portale WEB </a:t>
            </a:r>
            <a:r>
              <a:rPr lang="it-IT" err="1">
                <a:solidFill>
                  <a:schemeClr val="bg1"/>
                </a:solidFill>
              </a:rPr>
              <a:t>SxT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7080D0-9600-C9D3-C80F-8ED66195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54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A2E05E-F2ED-C5AA-5FE7-698D6D9C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7" y="586855"/>
            <a:ext cx="3288451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3400">
                <a:solidFill>
                  <a:srgbClr val="FFFFFF"/>
                </a:solidFill>
              </a:rPr>
              <a:t>Ufficio Comunicazione della Presidenza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717F43-0161-FF15-E91A-1470227A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BB6B0A-B6BF-244C-2373-E290E748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357" y="649480"/>
            <a:ext cx="7048249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La Giunta e l’Ufficio Comunicazione della Presidenza;</a:t>
            </a:r>
          </a:p>
          <a:p>
            <a:r>
              <a:rPr lang="it-IT" sz="2000" dirty="0"/>
              <a:t>Elaborano e propongono le strategie e i linguaggi di comunicazione dell’Ente che sono il riferimento per i progetti CC3M.</a:t>
            </a:r>
          </a:p>
          <a:p>
            <a:r>
              <a:rPr lang="it-IT" sz="2000" dirty="0"/>
              <a:t>Si occupano di formare il personale INFN in questo campo.</a:t>
            </a:r>
          </a:p>
          <a:p>
            <a:r>
              <a:rPr lang="it-IT" sz="2000" dirty="0"/>
              <a:t>Organizzano e gestiscono i comunicati stampa, le news e i post sui social, relativi alle attività CC3M.</a:t>
            </a:r>
          </a:p>
          <a:p>
            <a:r>
              <a:rPr lang="it-IT" sz="2000" dirty="0"/>
              <a:t>Francesca Scianitti è uno dei 6 membri del Comitato</a:t>
            </a:r>
          </a:p>
          <a:p>
            <a:r>
              <a:rPr lang="it-IT" sz="2000" dirty="0"/>
              <a:t>Antonella Varaschin e Cecilia </a:t>
            </a:r>
            <a:r>
              <a:rPr lang="it-IT" sz="2000" dirty="0" err="1"/>
              <a:t>Collà</a:t>
            </a:r>
            <a:r>
              <a:rPr lang="it-IT" sz="2000" dirty="0"/>
              <a:t> Ruvolo sono invitati ex-officio a tutte le riunioni CC3M.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4A686E-C59C-C178-42A3-1E5A493A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6DFF1E-1CEF-487A-0894-3B66C9C2F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229CFE4-297B-0636-9640-E049C9F1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767106"/>
            <a:ext cx="3419242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Budget 2023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it-IT" sz="3200" kern="1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 420 richiesti a 330 k€ assegnati</a:t>
            </a:r>
            <a:endParaRPr lang="it-IT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930386-0B02-62A4-78D5-B2EE4187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C66535-C5B2-B68F-E9AE-CEA8D7A7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CFBF755-279C-85C1-A14E-1B3A6DFD6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19315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C36D83E8-DD0E-2C62-7D61-FC4843155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03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59B3C4-4E22-6B2F-6B1D-32A374A0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4" y="1683756"/>
            <a:ext cx="3290580" cy="2396359"/>
          </a:xfrm>
        </p:spPr>
        <p:txBody>
          <a:bodyPr anchor="ctr"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</a:rPr>
              <a:t>Festival e Fiere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264AF6-FE6F-E98D-F551-FB9B072A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6511BB-6E07-A731-F985-1A2B3EF3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6E9A8D-1575-BD3C-8400-BDBF6DF49DF4}"/>
              </a:ext>
            </a:extLst>
          </p:cNvPr>
          <p:cNvSpPr txBox="1"/>
          <p:nvPr/>
        </p:nvSpPr>
        <p:spPr>
          <a:xfrm>
            <a:off x="444261" y="4436691"/>
            <a:ext cx="3229667" cy="49244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sz="2400">
                <a:solidFill>
                  <a:srgbClr val="FFFF00"/>
                </a:solidFill>
              </a:rPr>
              <a:t>Costo fisso di circa 75 k</a:t>
            </a:r>
            <a:r>
              <a:rPr lang="it-IT" sz="2600">
                <a:solidFill>
                  <a:srgbClr val="FFFF00"/>
                </a:solidFill>
              </a:rPr>
              <a:t>€</a:t>
            </a:r>
            <a:endParaRPr lang="it-IT" sz="2400" err="1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DC2C0F-8922-214C-3343-44E2A44416DF}"/>
              </a:ext>
            </a:extLst>
          </p:cNvPr>
          <p:cNvSpPr txBox="1"/>
          <p:nvPr/>
        </p:nvSpPr>
        <p:spPr>
          <a:xfrm>
            <a:off x="4152123" y="511388"/>
            <a:ext cx="7925463" cy="28110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317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>
                <a:latin typeface="Euphemia UCAS" panose="020B0503040102020104" pitchFamily="34" charset="-79"/>
                <a:cs typeface="Euphemia UCAS"/>
              </a:rPr>
              <a:t>Sono circa il 20% del budget totale della CC3M e sono a tutti gli effetti </a:t>
            </a:r>
            <a:endParaRPr lang="it-IT">
              <a:cs typeface="Calibri" panose="020F0502020204030204"/>
            </a:endParaRPr>
          </a:p>
          <a:p>
            <a:pPr indent="317500">
              <a:lnSpc>
                <a:spcPct val="150000"/>
              </a:lnSpc>
            </a:pPr>
            <a:r>
              <a:rPr lang="it-IT" sz="1600">
                <a:latin typeface="Euphemia UCAS" panose="020B0503040102020104" pitchFamily="34" charset="-79"/>
                <a:cs typeface="Euphemia UCAS"/>
              </a:rPr>
              <a:t>un costo fisso.</a:t>
            </a:r>
          </a:p>
          <a:p>
            <a:pPr indent="317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>
                <a:latin typeface="Euphemia UCAS" panose="020B0503040102020104" pitchFamily="34" charset="-79"/>
                <a:cs typeface="Euphemia UCAS"/>
              </a:rPr>
              <a:t>Grazie a loro raggiungiamo un pubblico molto vasto e di diverse estrazioni</a:t>
            </a:r>
          </a:p>
          <a:p>
            <a:pPr indent="317500">
              <a:lnSpc>
                <a:spcPct val="150000"/>
              </a:lnSpc>
            </a:pPr>
            <a:r>
              <a:rPr lang="it-IT" sz="1600">
                <a:latin typeface="Euphemia UCAS" panose="020B0503040102020104" pitchFamily="34" charset="-79"/>
                <a:cs typeface="Euphemia UCAS"/>
              </a:rPr>
              <a:t>Culturali.</a:t>
            </a:r>
          </a:p>
          <a:p>
            <a:pPr indent="317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>
                <a:solidFill>
                  <a:srgbClr val="FF0000"/>
                </a:solidFill>
                <a:latin typeface="Euphemia UCAS" panose="020B0503040102020104" pitchFamily="34" charset="-79"/>
                <a:cs typeface="Euphemia UCAS"/>
              </a:rPr>
              <a:t>Sono un patrimonio da conservare e finanziare.</a:t>
            </a:r>
          </a:p>
          <a:p>
            <a:pPr indent="317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>
                <a:latin typeface="Euphemia UCAS" panose="020B0503040102020104" pitchFamily="34" charset="-79"/>
                <a:cs typeface="Euphemia UCAS"/>
              </a:rPr>
              <a:t>Ce ne sono altri ‘’locali’’ che nel futuro potremmo prendere in </a:t>
            </a:r>
            <a:endParaRPr lang="it-IT"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indent="317500">
              <a:lnSpc>
                <a:spcPct val="150000"/>
              </a:lnSpc>
            </a:pPr>
            <a:r>
              <a:rPr lang="it-IT">
                <a:latin typeface="Euphemia UCAS" panose="020B0503040102020104" pitchFamily="34" charset="-79"/>
                <a:cs typeface="Euphemia UCAS"/>
              </a:rPr>
              <a:t>considerazione? </a:t>
            </a:r>
            <a:r>
              <a:rPr lang="it-IT">
                <a:solidFill>
                  <a:srgbClr val="FF0000"/>
                </a:solidFill>
                <a:latin typeface="Euphemia UCAS" panose="020B0503040102020104" pitchFamily="34" charset="-79"/>
                <a:cs typeface="Euphemia UCAS"/>
              </a:rPr>
              <a:t>La risposta è SI.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EA367A0-A8E1-0301-6040-D644AF2E5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  <p:graphicFrame>
        <p:nvGraphicFramePr>
          <p:cNvPr id="12" name="Segnaposto contenuto 5">
            <a:extLst>
              <a:ext uri="{FF2B5EF4-FFF2-40B4-BE49-F238E27FC236}">
                <a16:creationId xmlns:a16="http://schemas.microsoft.com/office/drawing/2014/main" id="{8471E7D3-6118-F5D3-FA63-1B0B63F12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283648"/>
              </p:ext>
            </p:extLst>
          </p:nvPr>
        </p:nvGraphicFramePr>
        <p:xfrm>
          <a:off x="5016864" y="3477591"/>
          <a:ext cx="6126479" cy="29780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39799">
                  <a:extLst>
                    <a:ext uri="{9D8B030D-6E8A-4147-A177-3AD203B41FA5}">
                      <a16:colId xmlns:a16="http://schemas.microsoft.com/office/drawing/2014/main" val="3500236347"/>
                    </a:ext>
                  </a:extLst>
                </a:gridCol>
                <a:gridCol w="1886680">
                  <a:extLst>
                    <a:ext uri="{9D8B030D-6E8A-4147-A177-3AD203B41FA5}">
                      <a16:colId xmlns:a16="http://schemas.microsoft.com/office/drawing/2014/main" val="3689320883"/>
                    </a:ext>
                  </a:extLst>
                </a:gridCol>
              </a:tblGrid>
              <a:tr h="477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Festival Genova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20.0 k€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9917"/>
                  </a:ext>
                </a:extLst>
              </a:tr>
              <a:tr h="477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Play Modena</a:t>
                      </a:r>
                      <a:endParaRPr lang="it-IT" sz="1800" b="0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sz="1800" b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10.0 k€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70756"/>
                  </a:ext>
                </a:extLst>
              </a:tr>
              <a:tr h="5285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Salone del libro Torino</a:t>
                      </a:r>
                      <a:endParaRPr lang="it-IT" sz="1800" b="0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25.0 k€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397199"/>
                  </a:ext>
                </a:extLst>
              </a:tr>
              <a:tr h="477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 err="1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Pint</a:t>
                      </a:r>
                      <a:r>
                        <a:rPr lang="it-IT" sz="180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 of Science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sz="1800" b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  7.5 k€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059008"/>
                  </a:ext>
                </a:extLst>
              </a:tr>
              <a:tr h="5078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Fiera </a:t>
                      </a:r>
                      <a:r>
                        <a:rPr lang="it-IT" sz="1800" b="0" u="none" strike="noStrike" dirty="0" err="1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Didacta</a:t>
                      </a:r>
                      <a:r>
                        <a:rPr lang="it-IT" sz="1800" b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 Firenze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</a:rPr>
                        <a:t>12.5 k€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14030"/>
                  </a:ext>
                </a:extLst>
              </a:tr>
              <a:tr h="5078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none" strike="noStrike" dirty="0">
                          <a:solidFill>
                            <a:srgbClr val="FFC000"/>
                          </a:solidFill>
                          <a:effectLst/>
                          <a:latin typeface="Titillium Web" panose="00000500000000000000" pitchFamily="2" charset="0"/>
                        </a:rPr>
                        <a:t>TOTALE</a:t>
                      </a:r>
                      <a:endParaRPr lang="it-IT" sz="1800" b="1" i="0" u="none" strike="noStrike" dirty="0">
                        <a:solidFill>
                          <a:srgbClr val="FFC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sz="1800" b="1" u="none" strike="noStrike" dirty="0">
                          <a:solidFill>
                            <a:srgbClr val="FFC000"/>
                          </a:solidFill>
                          <a:effectLst/>
                          <a:latin typeface="Titillium Web" panose="00000500000000000000" pitchFamily="2" charset="0"/>
                        </a:rPr>
                        <a:t>75.0 k€ </a:t>
                      </a:r>
                      <a:endParaRPr lang="it-IT" sz="1800" b="1" i="0" u="none" strike="noStrike" dirty="0">
                        <a:solidFill>
                          <a:srgbClr val="FFC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16959" marR="16959" marT="16959" marB="0" anchor="ctr">
                    <a:solidFill>
                      <a:srgbClr val="22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9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632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26D66A-7BE6-28CB-7D83-92739751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47" y="1666952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Le Masterclass devono diventare un progetto nazionale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FEA73D-D157-F56B-52D8-06DF455C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F2B515-3E89-6600-4D84-0B5915D2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797" y="649480"/>
            <a:ext cx="7609772" cy="554604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400">
                <a:cs typeface="Euphemia UCAS"/>
              </a:rPr>
              <a:t>È uno dei più ‘’vecchi’’ progetti dell’INFN (IPPOG)</a:t>
            </a:r>
          </a:p>
          <a:p>
            <a:pPr>
              <a:lnSpc>
                <a:spcPct val="100000"/>
              </a:lnSpc>
            </a:pPr>
            <a:r>
              <a:rPr lang="it-IT" sz="1800">
                <a:cs typeface="Euphemia UCAS"/>
              </a:rPr>
              <a:t>Coordinamento internazionale con molti esperimenti (LHC, Belle, Dark Matter, Fermi, </a:t>
            </a:r>
            <a:r>
              <a:rPr lang="it-IT" sz="1800" err="1">
                <a:cs typeface="Euphemia UCAS"/>
              </a:rPr>
              <a:t>Cosmic</a:t>
            </a:r>
            <a:r>
              <a:rPr lang="it-IT" sz="1800">
                <a:cs typeface="Euphemia UCAS"/>
              </a:rPr>
              <a:t> Ray…)</a:t>
            </a:r>
          </a:p>
          <a:p>
            <a:pPr>
              <a:lnSpc>
                <a:spcPct val="100000"/>
              </a:lnSpc>
            </a:pPr>
            <a:r>
              <a:rPr lang="it-IT" sz="1800">
                <a:cs typeface="Euphemia UCAS"/>
              </a:rPr>
              <a:t>Raggiungono 4.000 studenti l’anno.</a:t>
            </a:r>
          </a:p>
          <a:p>
            <a:pPr>
              <a:lnSpc>
                <a:spcPct val="100000"/>
              </a:lnSpc>
            </a:pPr>
            <a:r>
              <a:rPr lang="it-IT" sz="1800">
                <a:cs typeface="Euphemia UCAS"/>
              </a:rPr>
              <a:t>Finanziati dalle strutture in modo diverso.</a:t>
            </a:r>
          </a:p>
          <a:p>
            <a:pPr>
              <a:lnSpc>
                <a:spcPct val="100000"/>
              </a:lnSpc>
            </a:pPr>
            <a:r>
              <a:rPr lang="it-IT" sz="1800">
                <a:cs typeface="Euphemia UCAS"/>
              </a:rPr>
              <a:t>CC3M fino ad oggi finanziava i gadget.</a:t>
            </a:r>
          </a:p>
          <a:p>
            <a:pPr>
              <a:lnSpc>
                <a:spcPct val="100000"/>
              </a:lnSpc>
            </a:pPr>
            <a:endParaRPr lang="it-IT" sz="2000"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FF0000"/>
                </a:solidFill>
                <a:cs typeface="Euphemia UCAS"/>
              </a:rPr>
              <a:t>Costo stimato l’anno di 30 k€ (~ 1.5/struttura)</a:t>
            </a:r>
          </a:p>
          <a:p>
            <a:pPr>
              <a:lnSpc>
                <a:spcPct val="100000"/>
              </a:lnSpc>
            </a:pPr>
            <a:endParaRPr lang="it-IT" sz="2000"/>
          </a:p>
          <a:p>
            <a:pPr>
              <a:lnSpc>
                <a:spcPct val="100000"/>
              </a:lnSpc>
            </a:pPr>
            <a:r>
              <a:rPr lang="it-IT" sz="2000">
                <a:cs typeface="Euphemia UCAS"/>
              </a:rPr>
              <a:t>Responsabile Nazionale – Ezio Torassa (Padova) e Catia Peduto (</a:t>
            </a:r>
            <a:r>
              <a:rPr lang="it-IT" sz="2000" err="1">
                <a:cs typeface="Euphemia UCAS"/>
              </a:rPr>
              <a:t>Presid</a:t>
            </a:r>
            <a:r>
              <a:rPr lang="it-IT" sz="2000">
                <a:cs typeface="Euphemia UCAS"/>
              </a:rPr>
              <a:t>.) che sono anche referente di IPPOG</a:t>
            </a:r>
          </a:p>
          <a:p>
            <a:pPr lvl="1">
              <a:lnSpc>
                <a:spcPct val="100000"/>
              </a:lnSpc>
            </a:pPr>
            <a:r>
              <a:rPr lang="it-IT" sz="1600">
                <a:cs typeface="Euphemia UCAS"/>
              </a:rPr>
              <a:t>Responsabili locali</a:t>
            </a:r>
          </a:p>
          <a:p>
            <a:pPr lvl="1">
              <a:lnSpc>
                <a:spcPct val="100000"/>
              </a:lnSpc>
            </a:pPr>
            <a:r>
              <a:rPr lang="it-IT" sz="1600">
                <a:cs typeface="Euphemia UCAS"/>
              </a:rPr>
              <a:t>Budget locali di una quota fissa calcolato sui partecipanti (serve algoritmo)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D9A945-8B9B-81F6-6D54-3E4BA043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57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534FF2E-D197-05C9-8D64-69D613BA7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739312"/>
              </p:ext>
            </p:extLst>
          </p:nvPr>
        </p:nvGraphicFramePr>
        <p:xfrm>
          <a:off x="5618747" y="363538"/>
          <a:ext cx="5928729" cy="481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A893F2C1-79AB-6E64-63E9-06BF68DF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Residui 2023 CC3M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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9B21A0E-5532-94F5-6D90-A0C7245F2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111252"/>
              </p:ext>
            </p:extLst>
          </p:nvPr>
        </p:nvGraphicFramePr>
        <p:xfrm>
          <a:off x="642938" y="363538"/>
          <a:ext cx="4829954" cy="439260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19912">
                  <a:extLst>
                    <a:ext uri="{9D8B030D-6E8A-4147-A177-3AD203B41FA5}">
                      <a16:colId xmlns:a16="http://schemas.microsoft.com/office/drawing/2014/main" val="1539201095"/>
                    </a:ext>
                  </a:extLst>
                </a:gridCol>
                <a:gridCol w="585007">
                  <a:extLst>
                    <a:ext uri="{9D8B030D-6E8A-4147-A177-3AD203B41FA5}">
                      <a16:colId xmlns:a16="http://schemas.microsoft.com/office/drawing/2014/main" val="1792434168"/>
                    </a:ext>
                  </a:extLst>
                </a:gridCol>
                <a:gridCol w="585007">
                  <a:extLst>
                    <a:ext uri="{9D8B030D-6E8A-4147-A177-3AD203B41FA5}">
                      <a16:colId xmlns:a16="http://schemas.microsoft.com/office/drawing/2014/main" val="3641169915"/>
                    </a:ext>
                  </a:extLst>
                </a:gridCol>
                <a:gridCol w="585007">
                  <a:extLst>
                    <a:ext uri="{9D8B030D-6E8A-4147-A177-3AD203B41FA5}">
                      <a16:colId xmlns:a16="http://schemas.microsoft.com/office/drawing/2014/main" val="1444404583"/>
                    </a:ext>
                  </a:extLst>
                </a:gridCol>
                <a:gridCol w="585007">
                  <a:extLst>
                    <a:ext uri="{9D8B030D-6E8A-4147-A177-3AD203B41FA5}">
                      <a16:colId xmlns:a16="http://schemas.microsoft.com/office/drawing/2014/main" val="2379841249"/>
                    </a:ext>
                  </a:extLst>
                </a:gridCol>
                <a:gridCol w="585007">
                  <a:extLst>
                    <a:ext uri="{9D8B030D-6E8A-4147-A177-3AD203B41FA5}">
                      <a16:colId xmlns:a16="http://schemas.microsoft.com/office/drawing/2014/main" val="2501414543"/>
                    </a:ext>
                  </a:extLst>
                </a:gridCol>
                <a:gridCol w="585007">
                  <a:extLst>
                    <a:ext uri="{9D8B030D-6E8A-4147-A177-3AD203B41FA5}">
                      <a16:colId xmlns:a16="http://schemas.microsoft.com/office/drawing/2014/main" val="3513695721"/>
                    </a:ext>
                  </a:extLst>
                </a:gridCol>
              </a:tblGrid>
              <a:tr h="41146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Esperimento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Assegnato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solidFill>
                            <a:srgbClr val="FFFF00"/>
                          </a:solidFill>
                          <a:effectLst/>
                        </a:rPr>
                        <a:t>Impegni</a:t>
                      </a:r>
                      <a:endParaRPr lang="it-IT" sz="105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Liquidato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Pagato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Residuo</a:t>
                      </a:r>
                      <a:endParaRPr lang="it-IT" sz="9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3023268865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 dirty="0">
                          <a:effectLst/>
                        </a:rPr>
                        <a:t> </a:t>
                      </a:r>
                      <a:endParaRPr lang="it-I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 dirty="0">
                          <a:effectLst/>
                        </a:rPr>
                        <a:t> </a:t>
                      </a:r>
                      <a:endParaRPr lang="it-I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 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2127466869"/>
                  </a:ext>
                </a:extLst>
              </a:tr>
              <a:tr h="37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AGGIORNAMEN_C3M Totale</a:t>
                      </a:r>
                      <a:endParaRPr lang="it-IT" sz="9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12.000,00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13.523,72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11.497,66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10.930,11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9,42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1832057339"/>
                  </a:ext>
                </a:extLst>
              </a:tr>
              <a:tr h="37843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ART_SCIENCE_C3M Totale</a:t>
                      </a:r>
                      <a:endParaRPr lang="it-IT" sz="9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23.000,00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45.948,01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23.114,94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23.114,94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1.551,99</a:t>
                      </a:r>
                      <a:endParaRPr lang="it-IT" sz="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3.4%  </a:t>
                      </a:r>
                      <a:r>
                        <a:rPr lang="it-IT" sz="700" u="none" strike="noStrike" dirty="0">
                          <a:effectLst/>
                        </a:rPr>
                        <a:t>missioni da chiudere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2280228897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ASIMOV_C3M Totale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14.000,00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12.829,66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9.703,06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9.703,06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193,66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4248537680"/>
                  </a:ext>
                </a:extLst>
              </a:tr>
              <a:tr h="22155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DARK_C3M Totale</a:t>
                      </a:r>
                      <a:endParaRPr lang="it-IT" sz="10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15.000,00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8.079,71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5.335,51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4.267,20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2.920,29</a:t>
                      </a:r>
                      <a:endParaRPr lang="it-IT" sz="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3156636112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FESTGE_C3M Totale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20.000,00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20.000,00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20.000,00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20.000,00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</a:rPr>
                        <a:t>0,00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4062389591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INFN_KIDS_C3M Totale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22.000,00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22.617,15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17.406,07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15.022,29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</a:rPr>
                        <a:t>382,85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3249102924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ISP_C3M Totale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9.000,00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8.528,07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6.856,53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6.856,53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</a:rPr>
                        <a:t>471,93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1712443983"/>
                  </a:ext>
                </a:extLst>
              </a:tr>
              <a:tr h="22155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L2G_C3M Totale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18.500,00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18.167,83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15.063,50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14.197,50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2.132,17</a:t>
                      </a:r>
                      <a:endParaRPr lang="it-IT" sz="1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134280309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OCRA_C3M Totale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21.500,00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32.381,47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16.944,90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15.623,74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</a:rPr>
                        <a:t>527,76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4129744893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PATH_C3M Totale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2.667,00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2.667,00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2.667,00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</a:rPr>
                        <a:t>333,00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2695961019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PID_C3M Totale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30.000,00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21.107,46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15.985,51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15.651,01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</a:rPr>
                        <a:t>892,54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975031506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POS_C3M Totale</a:t>
                      </a:r>
                      <a:endParaRPr lang="it-IT" sz="10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7.500,00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7.320,00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7.320,00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6.000,00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180,00</a:t>
                      </a:r>
                      <a:endParaRPr lang="it-IT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1483647337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RADIOLAB_C3M Totale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31.000,00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32.065,33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19.945,80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19.202,75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</a:rPr>
                        <a:t>161,67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3228987467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SALTO_C3M Totale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18.000,00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19.500,00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18.292,20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16.962,40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</a:rPr>
                        <a:t>0,00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61201300"/>
                  </a:ext>
                </a:extLst>
              </a:tr>
              <a:tr h="22155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SXT_C3M Totale</a:t>
                      </a:r>
                      <a:endParaRPr lang="it-IT" sz="10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23.500,00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23.381,69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>
                          <a:effectLst/>
                        </a:rPr>
                        <a:t>9.452,93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u="none" strike="noStrike" dirty="0">
                          <a:effectLst/>
                        </a:rPr>
                        <a:t>5.976,39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2.872,71</a:t>
                      </a:r>
                      <a:endParaRPr lang="it-IT" sz="1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2546883439"/>
                  </a:ext>
                </a:extLst>
              </a:tr>
              <a:tr h="2133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Totale complessivo</a:t>
                      </a:r>
                      <a:endParaRPr lang="it-IT" sz="9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330.000,00</a:t>
                      </a:r>
                      <a:endParaRPr lang="it-IT" sz="9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288.117,10</a:t>
                      </a:r>
                      <a:endParaRPr lang="it-IT" sz="9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199.585,61</a:t>
                      </a:r>
                      <a:endParaRPr lang="it-IT" sz="8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186.174,92</a:t>
                      </a:r>
                      <a:endParaRPr lang="it-IT" sz="8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12.629,99</a:t>
                      </a:r>
                      <a:endParaRPr lang="it-IT" sz="9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9" marR="6449" marT="6449" marB="0" anchor="b"/>
                </a:tc>
                <a:extLst>
                  <a:ext uri="{0D108BD9-81ED-4DB2-BD59-A6C34878D82A}">
                    <a16:rowId xmlns:a16="http://schemas.microsoft.com/office/drawing/2014/main" val="534494408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B3BBED-B1AC-BEA7-383F-C2784FAF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B30EF4-0386-824B-90AA-CF4ABEC8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0645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6CABCD-DD31-12F7-DFD1-4177BCAB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Gestione del budget 2024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EE4E9F-566B-D0D9-3DCF-79088999F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2" y="1885279"/>
            <a:ext cx="6643055" cy="4863311"/>
          </a:xfrm>
        </p:spPr>
        <p:txBody>
          <a:bodyPr anchor="ctr">
            <a:normAutofit/>
          </a:bodyPr>
          <a:lstStyle/>
          <a:p>
            <a:r>
              <a:rPr lang="it-IT" sz="2400">
                <a:solidFill>
                  <a:srgbClr val="FF0000"/>
                </a:solidFill>
              </a:rPr>
              <a:t>Profilo di spesa trimestrale </a:t>
            </a:r>
          </a:p>
          <a:p>
            <a:pPr lvl="1"/>
            <a:r>
              <a:rPr lang="it-IT" sz="2000"/>
              <a:t>Ad ottobre 2023 impegnato solo il 60%</a:t>
            </a:r>
          </a:p>
          <a:p>
            <a:r>
              <a:rPr lang="it-IT" sz="2400"/>
              <a:t>A fine ottobre tutti i </a:t>
            </a:r>
            <a:r>
              <a:rPr lang="it-IT" sz="2400">
                <a:solidFill>
                  <a:srgbClr val="FF0000"/>
                </a:solidFill>
              </a:rPr>
              <a:t>residui</a:t>
            </a:r>
            <a:r>
              <a:rPr lang="it-IT" sz="2400"/>
              <a:t> tornano alla commissione.</a:t>
            </a:r>
          </a:p>
          <a:p>
            <a:r>
              <a:rPr lang="it-IT" sz="2400">
                <a:solidFill>
                  <a:srgbClr val="FF0000"/>
                </a:solidFill>
              </a:rPr>
              <a:t>Assegniamo</a:t>
            </a:r>
            <a:r>
              <a:rPr lang="it-IT" sz="2400"/>
              <a:t> il 50% + 20% SJ. </a:t>
            </a:r>
          </a:p>
          <a:p>
            <a:pPr lvl="1"/>
            <a:r>
              <a:rPr lang="it-IT" sz="2000"/>
              <a:t>Il restante 30% resta alla CC3M per nuove proposte e richieste in corso d’anno.</a:t>
            </a:r>
          </a:p>
          <a:p>
            <a:r>
              <a:rPr lang="it-IT" sz="2400"/>
              <a:t>Gli </a:t>
            </a:r>
            <a:r>
              <a:rPr lang="it-IT" sz="2400">
                <a:solidFill>
                  <a:srgbClr val="FF0000"/>
                </a:solidFill>
              </a:rPr>
              <a:t>storni</a:t>
            </a:r>
            <a:r>
              <a:rPr lang="it-IT" sz="2400"/>
              <a:t> sono consentiti solo con il consenso della CC3M e dei referee.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09E7DE-F6E4-0250-5DC9-6C7B18DD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F93D1FC-A751-FDD8-4179-2F0DF26B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29" y="1590741"/>
            <a:ext cx="5666860" cy="34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7006302-06DC-3027-B2DE-BD568CF4B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676" y="23147"/>
            <a:ext cx="1404504" cy="63483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5A3202-393C-E6BD-BD99-671559FC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</a:t>
            </a:r>
          </a:p>
        </p:txBody>
      </p:sp>
    </p:spTree>
    <p:extLst>
      <p:ext uri="{BB962C8B-B14F-4D97-AF65-F5344CB8AC3E}">
        <p14:creationId xmlns:p14="http://schemas.microsoft.com/office/powerpoint/2010/main" val="701351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9F370-2E0D-0D1E-2598-4F5BA73B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Timeline della CC3M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0A5F5BA-6518-36CD-D968-192A90660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554273"/>
              </p:ext>
            </p:extLst>
          </p:nvPr>
        </p:nvGraphicFramePr>
        <p:xfrm>
          <a:off x="439838" y="1825625"/>
          <a:ext cx="115746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41E45D-3EE2-F8FC-74F4-9E680EB9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1210A5-8457-A253-3F6E-C76EBFAD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35</a:t>
            </a:fld>
            <a:endParaRPr lang="it-IT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262E9F44-3C64-1640-ABF0-57EE719CF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92151"/>
              </p:ext>
            </p:extLst>
          </p:nvPr>
        </p:nvGraphicFramePr>
        <p:xfrm>
          <a:off x="8513134" y="0"/>
          <a:ext cx="36788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296">
                  <a:extLst>
                    <a:ext uri="{9D8B030D-6E8A-4147-A177-3AD203B41FA5}">
                      <a16:colId xmlns:a16="http://schemas.microsoft.com/office/drawing/2014/main" val="3327911414"/>
                    </a:ext>
                  </a:extLst>
                </a:gridCol>
                <a:gridCol w="2330570">
                  <a:extLst>
                    <a:ext uri="{9D8B030D-6E8A-4147-A177-3AD203B41FA5}">
                      <a16:colId xmlns:a16="http://schemas.microsoft.com/office/drawing/2014/main" val="293671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>
                          <a:latin typeface="+mn-lt"/>
                        </a:rPr>
                        <a:t>Napoli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>
                          <a:latin typeface="+mn-lt"/>
                        </a:rPr>
                        <a:t>23-24-25 gennaio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0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>
                          <a:latin typeface="+mn-lt"/>
                        </a:rPr>
                        <a:t>LNGS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>
                          <a:latin typeface="+mn-lt"/>
                        </a:rPr>
                        <a:t>5-6 giugno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38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>
                          <a:latin typeface="+mn-lt"/>
                        </a:rPr>
                        <a:t>Presidenza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>
                          <a:latin typeface="+mn-lt"/>
                        </a:rPr>
                        <a:t>1-2-3 settembre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5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>
                          <a:latin typeface="+mn-lt"/>
                        </a:rPr>
                        <a:t>Presidenza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>
                          <a:latin typeface="+mn-lt"/>
                        </a:rPr>
                        <a:t>4-5 dicembre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4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>
                          <a:latin typeface="+mn-lt"/>
                        </a:rPr>
                        <a:t>Da decidere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>
                          <a:latin typeface="+mn-lt"/>
                        </a:rPr>
                        <a:t>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116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978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Quotidiani arrotolati">
            <a:extLst>
              <a:ext uri="{FF2B5EF4-FFF2-40B4-BE49-F238E27FC236}">
                <a16:creationId xmlns:a16="http://schemas.microsoft.com/office/drawing/2014/main" id="{F809724E-0489-F991-3B8B-2E543F61C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504" b="15227"/>
          <a:stretch/>
        </p:blipFill>
        <p:spPr>
          <a:xfrm>
            <a:off x="-1" y="0"/>
            <a:ext cx="12192001" cy="685799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D0CE866D-76AC-554B-CF95-AF78BA308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1130719"/>
          </a:xfrm>
        </p:spPr>
        <p:txBody>
          <a:bodyPr>
            <a:normAutofit/>
          </a:bodyPr>
          <a:lstStyle/>
          <a:p>
            <a:r>
              <a:rPr lang="it-IT" sz="6600">
                <a:solidFill>
                  <a:srgbClr val="FFFFFF"/>
                </a:solidFill>
              </a:rPr>
              <a:t>Proposte e novità</a:t>
            </a:r>
          </a:p>
        </p:txBody>
      </p:sp>
    </p:spTree>
    <p:extLst>
      <p:ext uri="{BB962C8B-B14F-4D97-AF65-F5344CB8AC3E}">
        <p14:creationId xmlns:p14="http://schemas.microsoft.com/office/powerpoint/2010/main" val="1378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3E06D2-0F82-663F-35D5-13BFE801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I prossimi obbiettivi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FD29B9-1E74-A6FE-D034-A67C35D0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A99918-54EE-C961-875A-24066E7F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955" y="649480"/>
            <a:ext cx="7430946" cy="554604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 u="sng"/>
              <a:t>Aumentare</a:t>
            </a:r>
            <a:r>
              <a:rPr lang="it-IT" sz="2400"/>
              <a:t> la partecipazione del personale nelle attività di divulgazione scientifica.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Budget per le nuove attività nazionali.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Quantificare l’attività svolta (FTE reali).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Certificare le attività svolte.</a:t>
            </a:r>
          </a:p>
          <a:p>
            <a:pPr>
              <a:lnSpc>
                <a:spcPct val="100000"/>
              </a:lnSpc>
            </a:pPr>
            <a:r>
              <a:rPr lang="it-IT" sz="2400" u="sng"/>
              <a:t>Valorizzare</a:t>
            </a:r>
            <a:r>
              <a:rPr lang="it-IT" sz="2400"/>
              <a:t> il ruolo del Referente locale della CC3M.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Referaggi, gruppi di lavoro, report in CC3M</a:t>
            </a:r>
            <a:endParaRPr lang="en-US" sz="2000"/>
          </a:p>
          <a:p>
            <a:pPr lvl="1">
              <a:lnSpc>
                <a:spcPct val="100000"/>
              </a:lnSpc>
            </a:pPr>
            <a:r>
              <a:rPr lang="it-IT" sz="2000"/>
              <a:t>Partecipazione al consiglio di Sezione/Laboratorio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Budget di dotazione (su fondo extra)</a:t>
            </a:r>
          </a:p>
          <a:p>
            <a:pPr lvl="2">
              <a:lnSpc>
                <a:spcPct val="100000"/>
              </a:lnSpc>
            </a:pPr>
            <a:r>
              <a:rPr lang="it-IT" sz="1600"/>
              <a:t>1 k€ di consumo + 1 k€ di missioni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50A784-4A77-ED3F-F379-6273B089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37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67E9750-0B66-D7D0-ABCF-104D830D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4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3E06D2-0F82-663F-35D5-13BFE801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560602"/>
          </a:xfrm>
        </p:spPr>
        <p:txBody>
          <a:bodyPr anchor="b">
            <a:normAutofit/>
          </a:bodyPr>
          <a:lstStyle/>
          <a:p>
            <a:pPr algn="r"/>
            <a:r>
              <a:rPr lang="it-IT" sz="3600">
                <a:solidFill>
                  <a:srgbClr val="FFFFFF"/>
                </a:solidFill>
              </a:rPr>
              <a:t>I prossimi goal- sinergie tra i progetti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FD29B9-1E74-A6FE-D034-A67C35D0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A99918-54EE-C961-875A-24066E7F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/>
              <a:t>Creare </a:t>
            </a:r>
            <a:r>
              <a:rPr lang="it-IT" sz="2400" u="sng"/>
              <a:t>sinergie</a:t>
            </a:r>
            <a:r>
              <a:rPr lang="it-IT" sz="2400"/>
              <a:t> tra progetti;</a:t>
            </a:r>
            <a:endParaRPr lang="en-US" sz="2400"/>
          </a:p>
          <a:p>
            <a:pPr lvl="1">
              <a:lnSpc>
                <a:spcPct val="100000"/>
              </a:lnSpc>
            </a:pPr>
            <a:r>
              <a:rPr lang="it-IT" sz="2000"/>
              <a:t>Attività comuni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Eventi e premiazioni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400"/>
          </a:p>
          <a:p>
            <a:pPr>
              <a:lnSpc>
                <a:spcPct val="100000"/>
              </a:lnSpc>
            </a:pPr>
            <a:r>
              <a:rPr lang="it-IT" sz="2400"/>
              <a:t>Alcune idee: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Gruppi vincitori di progetti INFN sono invitati alla scuola </a:t>
            </a:r>
            <a:r>
              <a:rPr lang="it-IT" sz="2000" err="1"/>
              <a:t>Inspyre</a:t>
            </a:r>
            <a:r>
              <a:rPr lang="it-IT" sz="2000"/>
              <a:t>.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Gruppi di docenti che si sono messi in evidenza partecipano di diritto a PID.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Master Comuni Nazionali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Registriamo i seminari nazionali per metterli a disposizione di tutti su </a:t>
            </a:r>
            <a:r>
              <a:rPr lang="it-IT" sz="2000" err="1"/>
              <a:t>youtube</a:t>
            </a:r>
            <a:r>
              <a:rPr lang="it-IT" sz="2000"/>
              <a:t>.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Post social generali e nazionali.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50A784-4A77-ED3F-F379-6273B089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38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FC74EC-D9AD-9640-60D8-22D9DD55D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63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3E06D2-0F82-663F-35D5-13BFE801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3200">
                <a:solidFill>
                  <a:srgbClr val="FFFFFF"/>
                </a:solidFill>
              </a:rPr>
              <a:t>I prossimi goal – fondi esterni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FD29B9-1E74-A6FE-D034-A67C35D0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A99918-54EE-C961-875A-24066E7F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400"/>
              <a:t>L’unico modo di aumentare in modo sostanziale il nostro budget </a:t>
            </a:r>
            <a:r>
              <a:rPr lang="it-IT" sz="2400" i="1"/>
              <a:t>variabile</a:t>
            </a:r>
            <a:r>
              <a:rPr lang="it-IT" sz="2400"/>
              <a:t> è quello di accedere a </a:t>
            </a:r>
            <a:r>
              <a:rPr lang="it-IT" sz="2400">
                <a:solidFill>
                  <a:srgbClr val="FF0000"/>
                </a:solidFill>
              </a:rPr>
              <a:t>Fondi esterni </a:t>
            </a:r>
            <a:r>
              <a:rPr lang="it-IT" sz="2400"/>
              <a:t>in modo comunitario e/o di progetto</a:t>
            </a:r>
          </a:p>
          <a:p>
            <a:pPr>
              <a:lnSpc>
                <a:spcPct val="100000"/>
              </a:lnSpc>
            </a:pPr>
            <a:r>
              <a:rPr lang="it-IT" sz="2000"/>
              <a:t>Negli ultimi 4 anni abbiamo ricevuto circa </a:t>
            </a:r>
            <a:r>
              <a:rPr lang="it-IT" sz="2000">
                <a:solidFill>
                  <a:srgbClr val="FF0000"/>
                </a:solidFill>
              </a:rPr>
              <a:t>175 k€</a:t>
            </a:r>
            <a:r>
              <a:rPr lang="it-IT" sz="2000"/>
              <a:t> da fondi EU/MIUR </a:t>
            </a:r>
          </a:p>
          <a:p>
            <a:pPr>
              <a:lnSpc>
                <a:spcPct val="100000"/>
              </a:lnSpc>
            </a:pPr>
            <a:r>
              <a:rPr lang="it-IT" sz="2000"/>
              <a:t>Circa </a:t>
            </a:r>
            <a:r>
              <a:rPr lang="it-IT" sz="2000">
                <a:solidFill>
                  <a:srgbClr val="FF0000"/>
                </a:solidFill>
              </a:rPr>
              <a:t>40 k€</a:t>
            </a:r>
            <a:r>
              <a:rPr lang="it-IT" sz="2000"/>
              <a:t> da sponsor e patrocini.</a:t>
            </a:r>
          </a:p>
          <a:p>
            <a:pPr>
              <a:lnSpc>
                <a:spcPct val="100000"/>
              </a:lnSpc>
            </a:pPr>
            <a:r>
              <a:rPr lang="it-IT" sz="2400"/>
              <a:t>Idee: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Aiuto nello scrivere progetti EU, MIUR e PON/POR.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Ricerca di sponsor culturali ed economici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Materiale per la promozione delle nostre attività INFN di divulgazione scientifica</a:t>
            </a:r>
          </a:p>
          <a:p>
            <a:pPr lvl="1">
              <a:lnSpc>
                <a:spcPct val="100000"/>
              </a:lnSpc>
            </a:pPr>
            <a:r>
              <a:rPr lang="it-IT" sz="2000"/>
              <a:t>Brochure, filmato e materiale sviluppato dall’Uff. Comm. e ditta esterna.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50A784-4A77-ED3F-F379-6273B089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39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FC74EC-D9AD-9640-60D8-22D9DD55D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6" y="6213026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056A93-8D88-EE23-DB64-0709C1D3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8" y="273867"/>
            <a:ext cx="9895951" cy="103366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Ruolo del Comitato CC3M	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EE5874-D8C6-AD9F-55D1-85A985B2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55325" y="3604703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chemeClr val="tx1"/>
                </a:solidFill>
              </a:rPr>
              <a:t>Pierluigi Paolucci a nome della CC3M</a:t>
            </a:r>
          </a:p>
        </p:txBody>
      </p:sp>
      <p:graphicFrame>
        <p:nvGraphicFramePr>
          <p:cNvPr id="22" name="Segnaposto contenuto 2">
            <a:extLst>
              <a:ext uri="{FF2B5EF4-FFF2-40B4-BE49-F238E27FC236}">
                <a16:creationId xmlns:a16="http://schemas.microsoft.com/office/drawing/2014/main" id="{2D1B243B-97ED-9EE9-A620-A27514390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966010"/>
              </p:ext>
            </p:extLst>
          </p:nvPr>
        </p:nvGraphicFramePr>
        <p:xfrm>
          <a:off x="798653" y="1885279"/>
          <a:ext cx="10905667" cy="411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9E12E7-5A91-31EA-36D7-AAF8C32B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C0BEB62-4D7E-660A-7087-C85599C96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3648" y="339116"/>
            <a:ext cx="1855925" cy="8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29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rganizzatori di colori diversi">
            <a:extLst>
              <a:ext uri="{FF2B5EF4-FFF2-40B4-BE49-F238E27FC236}">
                <a16:creationId xmlns:a16="http://schemas.microsoft.com/office/drawing/2014/main" id="{60B2AB78-A235-949F-EEFE-8368D366F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5" r="23089" b="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6CABCD-DD31-12F7-DFD1-4177BCAB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7" y="328512"/>
            <a:ext cx="5250821" cy="1628970"/>
          </a:xfrm>
        </p:spPr>
        <p:txBody>
          <a:bodyPr anchor="ctr">
            <a:normAutofit/>
          </a:bodyPr>
          <a:lstStyle/>
          <a:p>
            <a:r>
              <a:rPr lang="it-IT" sz="3700"/>
              <a:t>Agenda, Sito e Repository documenti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EE4E9F-566B-D0D9-3DCF-79088999F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54" y="2421941"/>
            <a:ext cx="5798916" cy="3374137"/>
          </a:xfrm>
        </p:spPr>
        <p:txBody>
          <a:bodyPr anchor="ctr">
            <a:normAutofit/>
          </a:bodyPr>
          <a:lstStyle/>
          <a:p>
            <a:r>
              <a:rPr lang="it-IT" sz="2000">
                <a:solidFill>
                  <a:srgbClr val="FF0000"/>
                </a:solidFill>
              </a:rPr>
              <a:t>TEAMS + One Drive </a:t>
            </a:r>
            <a:r>
              <a:rPr lang="it-IT" sz="2000"/>
              <a:t>(repository unica) </a:t>
            </a:r>
          </a:p>
          <a:p>
            <a:pPr lvl="1"/>
            <a:r>
              <a:rPr lang="it-IT" sz="2000"/>
              <a:t>Documenti della commissione</a:t>
            </a:r>
          </a:p>
          <a:p>
            <a:pPr lvl="1"/>
            <a:r>
              <a:rPr lang="it-IT" sz="2000"/>
              <a:t>Budget e grafici</a:t>
            </a:r>
          </a:p>
          <a:p>
            <a:pPr lvl="1"/>
            <a:r>
              <a:rPr lang="it-IT" sz="2000"/>
              <a:t>Assegnazioni e Storni</a:t>
            </a:r>
          </a:p>
          <a:p>
            <a:pPr lvl="1"/>
            <a:r>
              <a:rPr lang="it-IT" sz="2000"/>
              <a:t>Set di risultati e Slide comuni</a:t>
            </a:r>
          </a:p>
          <a:p>
            <a:pPr lvl="1"/>
            <a:r>
              <a:rPr lang="it-IT" sz="2000"/>
              <a:t>Materiale per le scuole (PCTO)</a:t>
            </a:r>
          </a:p>
          <a:p>
            <a:pPr lvl="1"/>
            <a:r>
              <a:rPr lang="it-IT" sz="2000"/>
              <a:t>Regole e documenti per la privacy</a:t>
            </a:r>
          </a:p>
          <a:p>
            <a:pPr lvl="1"/>
            <a:endParaRPr lang="it-IT" sz="20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6FCFA2-A6C3-CC01-9F4F-2DF55FF9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3149" y="6356350"/>
            <a:ext cx="425646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09E7DE-F6E4-0250-5DC9-6C7B18DD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14628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7ED4C6-AE19-3F29-E7BE-5CB9417BE441}"/>
              </a:ext>
            </a:extLst>
          </p:cNvPr>
          <p:cNvSpPr txBox="1"/>
          <p:nvPr/>
        </p:nvSpPr>
        <p:spPr>
          <a:xfrm>
            <a:off x="152054" y="5796078"/>
            <a:ext cx="3297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https://cc3m.infn.it/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57F6B35-3A79-D469-0B2E-38376DD5DC2B}"/>
              </a:ext>
            </a:extLst>
          </p:cNvPr>
          <p:cNvSpPr txBox="1"/>
          <p:nvPr/>
        </p:nvSpPr>
        <p:spPr>
          <a:xfrm>
            <a:off x="151847" y="6160156"/>
            <a:ext cx="290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</a:t>
            </a:r>
            <a:r>
              <a:rPr lang="it-IT" err="1"/>
              <a:t>collisioni.infn.it</a:t>
            </a:r>
            <a:r>
              <a:rPr lang="it-IT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50878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D265EF-08D9-641B-6A9C-896276CF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Riepilogo delle richieste e delle proposte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1D63C4-F590-C6AA-49B8-AC2345D8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2C1331-056C-8BFE-2704-08B82D92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649480"/>
            <a:ext cx="6311900" cy="554604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>
                <a:cs typeface="Euphemia UCAS"/>
              </a:rPr>
              <a:t>Valorizzare il ruolo del Referente localmente e in CC3M.</a:t>
            </a:r>
          </a:p>
          <a:p>
            <a:pPr>
              <a:lnSpc>
                <a:spcPct val="100000"/>
              </a:lnSpc>
            </a:pPr>
            <a:r>
              <a:rPr lang="it-IT" sz="2400">
                <a:cs typeface="Euphemia UCAS"/>
              </a:rPr>
              <a:t>Uniformare, quando possibile, il supporto delle strutture.</a:t>
            </a:r>
          </a:p>
          <a:p>
            <a:pPr>
              <a:lnSpc>
                <a:spcPct val="100000"/>
              </a:lnSpc>
            </a:pPr>
            <a:r>
              <a:rPr lang="it-IT" sz="2400">
                <a:cs typeface="Euphemia UCAS"/>
              </a:rPr>
              <a:t>Necessario un aumento di budget (2024-2026)</a:t>
            </a:r>
          </a:p>
          <a:p>
            <a:pPr>
              <a:lnSpc>
                <a:spcPct val="100000"/>
              </a:lnSpc>
            </a:pPr>
            <a:r>
              <a:rPr lang="it-IT" sz="2400">
                <a:cs typeface="Euphemia UCAS"/>
              </a:rPr>
              <a:t>Ricerca di Fondi esterni e sponsor centralizzati.</a:t>
            </a:r>
          </a:p>
          <a:p>
            <a:pPr>
              <a:lnSpc>
                <a:spcPct val="100000"/>
              </a:lnSpc>
            </a:pPr>
            <a:r>
              <a:rPr lang="it-IT" sz="2400">
                <a:cs typeface="Euphemia UCAS"/>
              </a:rPr>
              <a:t>Campus Estivo INFN per studenti.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7926EA-5297-FC65-8642-1E8E49B2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41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09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650F03-2AFE-380F-6951-B7DD8AA5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Calendario delle riunioni</a:t>
            </a:r>
          </a:p>
        </p:txBody>
      </p:sp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D0EA593C-EC7C-4503-FC34-FA77B750F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2166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024640-6A41-AA35-8846-6253B2CA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0138" y="6356350"/>
            <a:ext cx="8244115" cy="365125"/>
          </a:xfrm>
        </p:spPr>
        <p:txBody>
          <a:bodyPr/>
          <a:lstStyle/>
          <a:p>
            <a:r>
              <a:rPr lang="it-IT"/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3DA788-066B-6532-0D7E-340291C0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8E1845-8118-552E-F46F-551B7E3DF5EE}"/>
              </a:ext>
            </a:extLst>
          </p:cNvPr>
          <p:cNvSpPr txBox="1"/>
          <p:nvPr/>
        </p:nvSpPr>
        <p:spPr>
          <a:xfrm>
            <a:off x="8794376" y="367199"/>
            <a:ext cx="3200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>
                <a:hlinkClick r:id="rId7"/>
              </a:rPr>
              <a:t>Google Calendar delle riunioni</a:t>
            </a:r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447140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877FAE-E617-C031-DA92-6D949FB2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Conclusioni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18B39A-42F0-05AA-0D47-72F98558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2837D0-A68B-82A6-16CF-700F817B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43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0" name="Segnaposto contenuto 2">
            <a:extLst>
              <a:ext uri="{FF2B5EF4-FFF2-40B4-BE49-F238E27FC236}">
                <a16:creationId xmlns:a16="http://schemas.microsoft.com/office/drawing/2014/main" id="{475B0FF9-DAC3-F251-A380-51CBE0864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17148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37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DD98F26D-AB67-7DD5-B06D-045DE52E1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75957" y="1751392"/>
          <a:ext cx="9688530" cy="377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itolo 1">
            <a:extLst>
              <a:ext uri="{FF2B5EF4-FFF2-40B4-BE49-F238E27FC236}">
                <a16:creationId xmlns:a16="http://schemas.microsoft.com/office/drawing/2014/main" id="{E3C94BAF-8FCD-24A6-6FD6-83DF53D43EA9}"/>
              </a:ext>
            </a:extLst>
          </p:cNvPr>
          <p:cNvSpPr txBox="1">
            <a:spLocks/>
          </p:cNvSpPr>
          <p:nvPr/>
        </p:nvSpPr>
        <p:spPr>
          <a:xfrm>
            <a:off x="257698" y="273867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uphemia UCAS" panose="020B0503040102020104" pitchFamily="34" charset="-79"/>
                <a:ea typeface="+mj-ea"/>
                <a:cs typeface="Euphemia UCAS" panose="020B0503040102020104" pitchFamily="34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Euphemia UCAS" panose="020B0503040102020104" pitchFamily="34" charset="-79"/>
                <a:ea typeface="+mj-ea"/>
                <a:cs typeface="Euphemia UCAS" panose="020B0503040102020104" pitchFamily="34" charset="-79"/>
              </a:rPr>
              <a:t>Mandato della CC3M	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8CC357-ED8D-2812-783D-400D0F80B9EA}"/>
              </a:ext>
            </a:extLst>
          </p:cNvPr>
          <p:cNvSpPr txBox="1">
            <a:spLocks/>
          </p:cNvSpPr>
          <p:nvPr/>
        </p:nvSpPr>
        <p:spPr>
          <a:xfrm>
            <a:off x="8831120" y="6492874"/>
            <a:ext cx="2947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CB7855B-939E-3E91-2256-53CE75408109}"/>
              </a:ext>
            </a:extLst>
          </p:cNvPr>
          <p:cNvSpPr txBox="1">
            <a:spLocks/>
          </p:cNvSpPr>
          <p:nvPr/>
        </p:nvSpPr>
        <p:spPr>
          <a:xfrm>
            <a:off x="11143343" y="6492875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| </a:t>
            </a:r>
            <a:fld id="{5E511011-4DC2-1B47-B448-F11B78FA5648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54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AEB582EE-75B4-8BF3-70EB-605D98B655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2436" y="1373354"/>
          <a:ext cx="10821364" cy="3751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reccia bidirezionale verticale 6">
            <a:extLst>
              <a:ext uri="{FF2B5EF4-FFF2-40B4-BE49-F238E27FC236}">
                <a16:creationId xmlns:a16="http://schemas.microsoft.com/office/drawing/2014/main" id="{D67CF610-07BF-B64D-05B6-3D43CED5D7D2}"/>
              </a:ext>
            </a:extLst>
          </p:cNvPr>
          <p:cNvSpPr/>
          <p:nvPr/>
        </p:nvSpPr>
        <p:spPr>
          <a:xfrm>
            <a:off x="4950308" y="2619722"/>
            <a:ext cx="261421" cy="62940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highlight>
                <a:srgbClr val="FF0000"/>
              </a:highlight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B008A88-A26E-EEC1-B9B0-E75447EBE8F5}"/>
              </a:ext>
            </a:extLst>
          </p:cNvPr>
          <p:cNvSpPr/>
          <p:nvPr/>
        </p:nvSpPr>
        <p:spPr>
          <a:xfrm>
            <a:off x="8596304" y="1892105"/>
            <a:ext cx="1897556" cy="1024597"/>
          </a:xfrm>
          <a:prstGeom prst="ellipse">
            <a:avLst/>
          </a:prstGeom>
          <a:solidFill>
            <a:srgbClr val="14254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Titillium Web" panose="00000500000000000000" pitchFamily="2" charset="0"/>
                <a:cs typeface="Euphemia UCAS" panose="020B0503040102020104" pitchFamily="34" charset="-79"/>
              </a:rPr>
              <a:t>Strutture INFN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784E41CA-F6F5-0BD5-A217-7904C38C7337}"/>
              </a:ext>
            </a:extLst>
          </p:cNvPr>
          <p:cNvSpPr/>
          <p:nvPr/>
        </p:nvSpPr>
        <p:spPr>
          <a:xfrm>
            <a:off x="8596304" y="4759042"/>
            <a:ext cx="1897556" cy="1064871"/>
          </a:xfrm>
          <a:prstGeom prst="ellipse">
            <a:avLst/>
          </a:prstGeom>
          <a:solidFill>
            <a:srgbClr val="14254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tillium Web" panose="00000500000000000000" pitchFamily="2" charset="0"/>
              </a:rPr>
              <a:t>Altre Comunità e gruppi</a:t>
            </a:r>
          </a:p>
        </p:txBody>
      </p:sp>
      <p:pic>
        <p:nvPicPr>
          <p:cNvPr id="12" name="Immagine 11" descr="Immagine che contiene Carattere, logo, testo, Elementi grafici&#10;&#10;Descrizione generata automaticamente">
            <a:extLst>
              <a:ext uri="{FF2B5EF4-FFF2-40B4-BE49-F238E27FC236}">
                <a16:creationId xmlns:a16="http://schemas.microsoft.com/office/drawing/2014/main" id="{2A1E67CA-8EE9-DB4F-46E1-20776E7C97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33" r="-1" b="2252"/>
          <a:stretch/>
        </p:blipFill>
        <p:spPr>
          <a:xfrm>
            <a:off x="1" y="6069417"/>
            <a:ext cx="1410962" cy="788582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75ED1873-6424-36E5-B03D-1A756F096DF9}"/>
              </a:ext>
            </a:extLst>
          </p:cNvPr>
          <p:cNvSpPr txBox="1">
            <a:spLocks/>
          </p:cNvSpPr>
          <p:nvPr/>
        </p:nvSpPr>
        <p:spPr>
          <a:xfrm>
            <a:off x="257698" y="273867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uphemia UCAS" panose="020B0503040102020104" pitchFamily="34" charset="-79"/>
                <a:ea typeface="+mj-ea"/>
                <a:cs typeface="Euphemia UCAS" panose="020B0503040102020104" pitchFamily="34" charset="-79"/>
              </a:defRPr>
            </a:lvl1pPr>
          </a:lstStyle>
          <a:p>
            <a:r>
              <a:rPr lang="it-IT" sz="3200" b="1" dirty="0">
                <a:solidFill>
                  <a:srgbClr val="203963"/>
                </a:solidFill>
              </a:rPr>
              <a:t>Il comitato CC3M	</a:t>
            </a:r>
          </a:p>
        </p:txBody>
      </p:sp>
      <p:sp>
        <p:nvSpPr>
          <p:cNvPr id="17" name="Freccia bidirezionale verticale 16">
            <a:extLst>
              <a:ext uri="{FF2B5EF4-FFF2-40B4-BE49-F238E27FC236}">
                <a16:creationId xmlns:a16="http://schemas.microsoft.com/office/drawing/2014/main" id="{B82F3661-657D-0E9C-C47F-86DC3A713F11}"/>
              </a:ext>
            </a:extLst>
          </p:cNvPr>
          <p:cNvSpPr/>
          <p:nvPr/>
        </p:nvSpPr>
        <p:spPr>
          <a:xfrm>
            <a:off x="9414372" y="2799594"/>
            <a:ext cx="261421" cy="62940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highlight>
                <a:srgbClr val="FF0000"/>
              </a:highlight>
            </a:endParaRPr>
          </a:p>
        </p:txBody>
      </p:sp>
      <p:sp>
        <p:nvSpPr>
          <p:cNvPr id="18" name="Freccia bidirezionale verticale 17">
            <a:extLst>
              <a:ext uri="{FF2B5EF4-FFF2-40B4-BE49-F238E27FC236}">
                <a16:creationId xmlns:a16="http://schemas.microsoft.com/office/drawing/2014/main" id="{A727362C-01C1-8A1E-1D7B-AF9DC1DC0954}"/>
              </a:ext>
            </a:extLst>
          </p:cNvPr>
          <p:cNvSpPr/>
          <p:nvPr/>
        </p:nvSpPr>
        <p:spPr>
          <a:xfrm>
            <a:off x="9414372" y="4259443"/>
            <a:ext cx="261421" cy="62940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highlight>
                <a:srgbClr val="FF0000"/>
              </a:highlight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E442C4F-A2A5-FA62-4502-99018087266A}"/>
              </a:ext>
            </a:extLst>
          </p:cNvPr>
          <p:cNvSpPr txBox="1">
            <a:spLocks/>
          </p:cNvSpPr>
          <p:nvPr/>
        </p:nvSpPr>
        <p:spPr>
          <a:xfrm>
            <a:off x="8831120" y="6492874"/>
            <a:ext cx="2947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Pierluigi Paolucci a nome della CC3M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138AC71-2B34-317C-AE5E-1673EC4DE14B}"/>
              </a:ext>
            </a:extLst>
          </p:cNvPr>
          <p:cNvSpPr txBox="1">
            <a:spLocks/>
          </p:cNvSpPr>
          <p:nvPr/>
        </p:nvSpPr>
        <p:spPr>
          <a:xfrm>
            <a:off x="11143343" y="6492875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| </a:t>
            </a:r>
            <a:fld id="{5E511011-4DC2-1B47-B448-F11B78FA5648}" type="slidenum">
              <a:rPr lang="it-IT" smtClean="0">
                <a:solidFill>
                  <a:schemeClr val="bg2">
                    <a:lumMod val="50000"/>
                  </a:schemeClr>
                </a:solidFill>
              </a:rPr>
              <a:pPr/>
              <a:t>6</a:t>
            </a:fld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80975B-C98A-F6C5-7D81-3C7B242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111" y="2367890"/>
            <a:ext cx="6450032" cy="18539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3200" b="1" dirty="0">
                <a:solidFill>
                  <a:srgbClr val="FFFFFF"/>
                </a:solidFill>
              </a:rPr>
              <a:t>La composizione della CC3M;</a:t>
            </a:r>
            <a:br>
              <a:rPr lang="it-IT" sz="3200" b="1" dirty="0">
                <a:solidFill>
                  <a:srgbClr val="FFFFFF"/>
                </a:solidFill>
              </a:rPr>
            </a:br>
            <a:r>
              <a:rPr lang="it-IT" sz="3200" b="1" dirty="0">
                <a:solidFill>
                  <a:srgbClr val="FFFFFF"/>
                </a:solidFill>
              </a:rPr>
              <a:t> </a:t>
            </a:r>
            <a:br>
              <a:rPr lang="it-IT" sz="3200" b="1" dirty="0">
                <a:solidFill>
                  <a:srgbClr val="FFFFFF"/>
                </a:solidFill>
              </a:rPr>
            </a:br>
            <a:r>
              <a:rPr lang="it-IT" sz="3200" b="1" dirty="0">
                <a:solidFill>
                  <a:srgbClr val="FFFFFF"/>
                </a:solidFill>
              </a:rPr>
              <a:t>membri, referenti locali, responsabili nazionali e referee.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30BAB10D-6C04-05F4-C795-870B357F3ECB}"/>
              </a:ext>
            </a:extLst>
          </p:cNvPr>
          <p:cNvSpPr txBox="1">
            <a:spLocks/>
          </p:cNvSpPr>
          <p:nvPr/>
        </p:nvSpPr>
        <p:spPr>
          <a:xfrm>
            <a:off x="8831120" y="6492874"/>
            <a:ext cx="2947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62E1CC8E-8959-064B-F471-F0D1A048E165}"/>
              </a:ext>
            </a:extLst>
          </p:cNvPr>
          <p:cNvSpPr txBox="1">
            <a:spLocks/>
          </p:cNvSpPr>
          <p:nvPr/>
        </p:nvSpPr>
        <p:spPr>
          <a:xfrm>
            <a:off x="11143343" y="6492875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| </a:t>
            </a:r>
            <a:fld id="{5E511011-4DC2-1B47-B448-F11B78FA5648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99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A950AC-EBEB-2709-A707-81E32E9F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2" y="87907"/>
            <a:ext cx="9009053" cy="581619"/>
          </a:xfrm>
        </p:spPr>
        <p:txBody>
          <a:bodyPr>
            <a:noAutofit/>
          </a:bodyPr>
          <a:lstStyle/>
          <a:p>
            <a:r>
              <a:rPr lang="it-IT" sz="3200"/>
              <a:t>Composizione della CC3M – </a:t>
            </a:r>
            <a:r>
              <a:rPr lang="it-IT" sz="3200">
                <a:solidFill>
                  <a:srgbClr val="FF0000"/>
                </a:solidFill>
              </a:rPr>
              <a:t>(7 nuovi referenti)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6A406D2-6701-E1BF-AE01-6572C41A4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03317"/>
              </p:ext>
            </p:extLst>
          </p:nvPr>
        </p:nvGraphicFramePr>
        <p:xfrm>
          <a:off x="93807" y="4214919"/>
          <a:ext cx="2825523" cy="2324099"/>
        </p:xfrm>
        <a:graphic>
          <a:graphicData uri="http://schemas.openxmlformats.org/drawingml/2006/table">
            <a:tbl>
              <a:tblPr/>
              <a:tblGrid>
                <a:gridCol w="1210938">
                  <a:extLst>
                    <a:ext uri="{9D8B030D-6E8A-4147-A177-3AD203B41FA5}">
                      <a16:colId xmlns:a16="http://schemas.microsoft.com/office/drawing/2014/main" val="3197856234"/>
                    </a:ext>
                  </a:extLst>
                </a:gridCol>
                <a:gridCol w="1614585">
                  <a:extLst>
                    <a:ext uri="{9D8B030D-6E8A-4147-A177-3AD203B41FA5}">
                      <a16:colId xmlns:a16="http://schemas.microsoft.com/office/drawing/2014/main" val="18403950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OSSERVATORI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8084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GSSI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Chiara Badia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64544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CNAF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Barbara Martelli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8756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GGI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Andrea Cappelli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36586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EX OFFICIO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05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Uff. Comm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Antonella </a:t>
                      </a:r>
                      <a:r>
                        <a:rPr lang="it-IT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Varaschin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4048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Uff. Comm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Cecilia </a:t>
                      </a:r>
                      <a:r>
                        <a:rPr lang="it-IT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Collà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Ruvolo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43989"/>
                  </a:ext>
                </a:extLst>
              </a:tr>
              <a:tr h="2952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Amm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it-IT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4" marR="9524" marT="9524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M.R. Ludovici</a:t>
                      </a:r>
                    </a:p>
                  </a:txBody>
                  <a:tcPr marL="9524" marR="9524" marT="9524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41542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8293DBF-4AD4-8EF0-B685-96328A049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78810"/>
              </p:ext>
            </p:extLst>
          </p:nvPr>
        </p:nvGraphicFramePr>
        <p:xfrm>
          <a:off x="95500" y="1139312"/>
          <a:ext cx="2838207" cy="2863214"/>
        </p:xfrm>
        <a:graphic>
          <a:graphicData uri="http://schemas.openxmlformats.org/drawingml/2006/table">
            <a:tbl>
              <a:tblPr/>
              <a:tblGrid>
                <a:gridCol w="1216374">
                  <a:extLst>
                    <a:ext uri="{9D8B030D-6E8A-4147-A177-3AD203B41FA5}">
                      <a16:colId xmlns:a16="http://schemas.microsoft.com/office/drawing/2014/main" val="2038397010"/>
                    </a:ext>
                  </a:extLst>
                </a:gridCol>
                <a:gridCol w="1621833">
                  <a:extLst>
                    <a:ext uri="{9D8B030D-6E8A-4147-A177-3AD203B41FA5}">
                      <a16:colId xmlns:a16="http://schemas.microsoft.com/office/drawing/2014/main" val="3889747712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Membri CC3M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78917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Presidenza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Francesca Scianitti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60022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Cagliari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Viviana Fanti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2159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LNGS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Franca Masciulli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5981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Bologna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Stefano Marcellini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190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Napoli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Pierluigi Paolucci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1999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Genova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Marco Pallavicini</a:t>
                      </a:r>
                      <a:endParaRPr lang="it-IT"/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5482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Mariangela Cestelli Guidi</a:t>
                      </a:r>
                      <a:endParaRPr lang="it-IT"/>
                    </a:p>
                  </a:txBody>
                  <a:tcPr marL="9524" marR="9524" marT="9524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09663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26BEB8EA-1C15-546A-AE1D-638DC31BD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45387"/>
              </p:ext>
            </p:extLst>
          </p:nvPr>
        </p:nvGraphicFramePr>
        <p:xfrm>
          <a:off x="6704347" y="1268271"/>
          <a:ext cx="5405931" cy="5467793"/>
        </p:xfrm>
        <a:graphic>
          <a:graphicData uri="http://schemas.openxmlformats.org/drawingml/2006/table">
            <a:tbl>
              <a:tblPr/>
              <a:tblGrid>
                <a:gridCol w="1469069">
                  <a:extLst>
                    <a:ext uri="{9D8B030D-6E8A-4147-A177-3AD203B41FA5}">
                      <a16:colId xmlns:a16="http://schemas.microsoft.com/office/drawing/2014/main" val="4180711059"/>
                    </a:ext>
                  </a:extLst>
                </a:gridCol>
                <a:gridCol w="1961325">
                  <a:extLst>
                    <a:ext uri="{9D8B030D-6E8A-4147-A177-3AD203B41FA5}">
                      <a16:colId xmlns:a16="http://schemas.microsoft.com/office/drawing/2014/main" val="2547563953"/>
                    </a:ext>
                  </a:extLst>
                </a:gridCol>
                <a:gridCol w="1975537">
                  <a:extLst>
                    <a:ext uri="{9D8B030D-6E8A-4147-A177-3AD203B41FA5}">
                      <a16:colId xmlns:a16="http://schemas.microsoft.com/office/drawing/2014/main" val="1998984340"/>
                    </a:ext>
                  </a:extLst>
                </a:gridCol>
              </a:tblGrid>
              <a:tr h="2123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Progetto</a:t>
                      </a:r>
                    </a:p>
                  </a:txBody>
                  <a:tcPr marL="9077" marR="9077" marT="9077" marB="4356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Resp. Naz.</a:t>
                      </a:r>
                    </a:p>
                  </a:txBody>
                  <a:tcPr marL="9077" marR="9077" marT="9077" marB="4356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Resp. Naz.</a:t>
                      </a:r>
                    </a:p>
                  </a:txBody>
                  <a:tcPr marL="9077" marR="9077" marT="9077" marB="4356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07586"/>
                  </a:ext>
                </a:extLst>
              </a:tr>
              <a:tr h="26322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Aggiornamenti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Andrea </a:t>
                      </a:r>
                      <a:r>
                        <a:rPr lang="it-IT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Beraudo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 (TO)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64744"/>
                  </a:ext>
                </a:extLst>
              </a:tr>
              <a:tr h="2722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Art &amp; Science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Camilla Di Donato (NA)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Gabriella Cataldi (LE)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73442"/>
                  </a:ext>
                </a:extLst>
              </a:tr>
              <a:tr h="3539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ASIMOV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Francesco Vissani (LNGS)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429657"/>
                  </a:ext>
                </a:extLst>
              </a:tr>
              <a:tr h="344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DARK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Walter Bonivento (CA)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466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INFN KIDS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Mariaelena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 Fedi (FI)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Susanna Bertelli (LNF)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471980"/>
                  </a:ext>
                </a:extLst>
              </a:tr>
              <a:tr h="22691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err="1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Inspyre</a:t>
                      </a:r>
                      <a:endParaRPr lang="it-IT" sz="1100" b="0"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Catalina </a:t>
                      </a:r>
                      <a:r>
                        <a:rPr lang="it-IT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Curceanu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 (LNF)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Adriana Postiglione (LNF)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885612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Lab2go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Giulia De Bonis (Roma1)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02640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OCRA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Carla Aramo (NA)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Sabine </a:t>
                      </a:r>
                      <a:r>
                        <a:rPr lang="it-IT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Hemmer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 (PD)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540498"/>
                  </a:ext>
                </a:extLst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PID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Silvia Miozzi (Roma)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Giorgio Chiarelli (PI)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462961"/>
                  </a:ext>
                </a:extLst>
              </a:tr>
              <a:tr h="2904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RADIOLAB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Gabriella Pugliese (NA)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Flavia Groppi (MI)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75959"/>
                  </a:ext>
                </a:extLst>
              </a:tr>
              <a:tr h="2995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SXT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Chiara Oppedisano (TO)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Susanna Bertelli (LNF) e Francesca </a:t>
                      </a:r>
                      <a:r>
                        <a:rPr lang="it-IT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Cuicchio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 (</a:t>
                      </a:r>
                      <a:r>
                        <a:rPr lang="it-IT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Presid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84148"/>
                  </a:ext>
                </a:extLst>
              </a:tr>
              <a:tr h="2995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Masterclass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Catia Peduto (</a:t>
                      </a:r>
                      <a:r>
                        <a:rPr lang="it-IT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Presid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Ezio Torassa (PD)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053197"/>
                  </a:ext>
                </a:extLst>
              </a:tr>
              <a:tr h="2995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Fiera </a:t>
                      </a:r>
                      <a:r>
                        <a:rPr lang="it-IT" sz="1100" b="0" i="0" u="none" strike="noStrike" err="1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Didacta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39481"/>
                  </a:ext>
                </a:extLst>
              </a:tr>
              <a:tr h="3267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err="1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Pint</a:t>
                      </a:r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 Of Science</a:t>
                      </a:r>
                    </a:p>
                  </a:txBody>
                  <a:tcPr marL="9077" marR="9077" marT="9077" marB="435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Alessia Tricomi (CT)</a:t>
                      </a: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9077" marR="9077" marT="9077" marB="4356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47723"/>
                  </a:ext>
                </a:extLst>
              </a:tr>
              <a:tr h="3267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Play Modena</a:t>
                      </a:r>
                    </a:p>
                  </a:txBody>
                  <a:tcPr marL="9076" marR="9076" marT="9076" marB="43568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Antonio Sidoti (BO)</a:t>
                      </a:r>
                    </a:p>
                  </a:txBody>
                  <a:tcPr marL="9076" marR="9076" marT="9076" marB="43568" anchor="b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9076" marR="9076" marT="9076" marB="43568" anchor="b">
                    <a:lnL w="6350">
                      <a:solidFill>
                        <a:srgbClr val="000000"/>
                      </a:solidFill>
                    </a:lnL>
                    <a:lnR w="0">
                      <a:noFill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26107"/>
                  </a:ext>
                </a:extLst>
              </a:tr>
              <a:tr h="32675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Salone del Libro</a:t>
                      </a:r>
                    </a:p>
                  </a:txBody>
                  <a:tcPr marL="9076" marR="9076" marT="9076" marB="43568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Chiara Oppedisano (TO)</a:t>
                      </a:r>
                    </a:p>
                  </a:txBody>
                  <a:tcPr marL="9076" marR="9076" marT="9076" marB="43568" anchor="b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9076" marR="9076" marT="9076" marB="43568" anchor="b">
                    <a:lnL w="6350">
                      <a:solidFill>
                        <a:srgbClr val="000000"/>
                      </a:solidFill>
                    </a:lnL>
                    <a:lnR w="0">
                      <a:noFill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24521"/>
                  </a:ext>
                </a:extLst>
              </a:tr>
              <a:tr h="32675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Festival di Genova</a:t>
                      </a:r>
                    </a:p>
                  </a:txBody>
                  <a:tcPr marL="9076" marR="9076" marT="9076" marB="43568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/>
                        </a:rPr>
                        <a:t>Alessio Caminata (GE)</a:t>
                      </a:r>
                    </a:p>
                  </a:txBody>
                  <a:tcPr marL="9076" marR="9076" marT="9076" marB="43568" anchor="b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/>
                      </a:endParaRPr>
                    </a:p>
                  </a:txBody>
                  <a:tcPr marL="9076" marR="9076" marT="9076" marB="43568" anchor="b">
                    <a:lnL w="6350">
                      <a:solidFill>
                        <a:srgbClr val="000000"/>
                      </a:solidFill>
                    </a:lnL>
                    <a:lnR w="0">
                      <a:noFill/>
                    </a:lnR>
                    <a:lnT w="6350">
                      <a:solidFill>
                        <a:srgbClr val="000000"/>
                      </a:solidFill>
                    </a:lnT>
                    <a:lnB w="0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23859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39F401AE-785D-67E6-7FD7-84CC7B7B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601" y="0"/>
            <a:ext cx="1510399" cy="6827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7" name="Segnaposto contenuto 16" descr="Immagine che contiene testo, schermata, menu, documento&#10;&#10;Descrizione generata automaticamente">
            <a:extLst>
              <a:ext uri="{FF2B5EF4-FFF2-40B4-BE49-F238E27FC236}">
                <a16:creationId xmlns:a16="http://schemas.microsoft.com/office/drawing/2014/main" id="{F4A88017-0EE7-4C87-62D6-8B34C61E3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2141" y="707588"/>
            <a:ext cx="3582297" cy="6077834"/>
          </a:xfrm>
        </p:spPr>
      </p:pic>
    </p:spTree>
    <p:extLst>
      <p:ext uri="{BB962C8B-B14F-4D97-AF65-F5344CB8AC3E}">
        <p14:creationId xmlns:p14="http://schemas.microsoft.com/office/powerpoint/2010/main" val="322173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78A2A2-6627-336F-ECFF-71879ABB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Linee guida interne alla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2606BE-5096-B255-400F-6D3F5BD7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8CEBD7-E567-3B37-00E3-AADEA8C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BA550DF5-0381-92B7-61A8-3858B6189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474243"/>
              </p:ext>
            </p:extLst>
          </p:nvPr>
        </p:nvGraphicFramePr>
        <p:xfrm>
          <a:off x="4905052" y="511388"/>
          <a:ext cx="6666833" cy="598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008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CF75229-316F-6544-9AA4-AE95C12DBA87}" vid="{287CDDB3-1723-7A4F-9C20-2712ABAB15C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40708283E2A442A9231381508CC452" ma:contentTypeVersion="12" ma:contentTypeDescription="Creare un nuovo documento." ma:contentTypeScope="" ma:versionID="34049c1b8b3c6d69962faf782b3e2577">
  <xsd:schema xmlns:xsd="http://www.w3.org/2001/XMLSchema" xmlns:xs="http://www.w3.org/2001/XMLSchema" xmlns:p="http://schemas.microsoft.com/office/2006/metadata/properties" xmlns:ns2="960daa33-c5e4-4e6b-bca9-5fff9353feaa" xmlns:ns3="40c7854f-9315-459f-9f4d-fc2279ea0122" targetNamespace="http://schemas.microsoft.com/office/2006/metadata/properties" ma:root="true" ma:fieldsID="5e5405ee76fa49e218842db47b042633" ns2:_="" ns3:_="">
    <xsd:import namespace="960daa33-c5e4-4e6b-bca9-5fff9353feaa"/>
    <xsd:import namespace="40c7854f-9315-459f-9f4d-fc2279ea01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a33-c5e4-4e6b-bca9-5fff9353fe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7854f-9315-459f-9f4d-fc2279ea01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c7854f-9315-459f-9f4d-fc2279ea0122">
      <Terms xmlns="http://schemas.microsoft.com/office/infopath/2007/PartnerControls"/>
    </lcf76f155ced4ddcb4097134ff3c332f>
    <SharedWithUsers xmlns="960daa33-c5e4-4e6b-bca9-5fff9353feaa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EFC38F-DE96-4074-8E14-89B6D1618D9E}">
  <ds:schemaRefs>
    <ds:schemaRef ds:uri="40c7854f-9315-459f-9f4d-fc2279ea0122"/>
    <ds:schemaRef ds:uri="960daa33-c5e4-4e6b-bca9-5fff9353fe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C7D5328-E262-430A-97FB-269A9422F6BF}">
  <ds:schemaRefs>
    <ds:schemaRef ds:uri="http://www.w3.org/XML/1998/namespace"/>
    <ds:schemaRef ds:uri="960daa33-c5e4-4e6b-bca9-5fff9353feaa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0c7854f-9315-459f-9f4d-fc2279ea012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B33EA1-B601-4A15-8997-1574339EA8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2934</Words>
  <Application>Microsoft Macintosh PowerPoint</Application>
  <PresentationFormat>Widescreen</PresentationFormat>
  <Paragraphs>742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4" baseType="lpstr">
      <vt:lpstr>American Typewriter</vt:lpstr>
      <vt:lpstr>Arial</vt:lpstr>
      <vt:lpstr>Avenir-Book</vt:lpstr>
      <vt:lpstr>Calibri</vt:lpstr>
      <vt:lpstr>Calibri Light</vt:lpstr>
      <vt:lpstr>Euphemia UCAS</vt:lpstr>
      <vt:lpstr>Helvetica</vt:lpstr>
      <vt:lpstr>Symbol</vt:lpstr>
      <vt:lpstr>Titillium Web</vt:lpstr>
      <vt:lpstr>TITILLIUMTEXT25L-400WT</vt:lpstr>
      <vt:lpstr>Tema di Office</vt:lpstr>
      <vt:lpstr>Report del Comitato di Coordinamento 3 Missione Sessione Chiusa</vt:lpstr>
      <vt:lpstr>Argomenti di oggi</vt:lpstr>
      <vt:lpstr>Ufficio Comunicazione della Presidenza</vt:lpstr>
      <vt:lpstr>Ruolo del Comitato CC3M </vt:lpstr>
      <vt:lpstr>Presentazione standard di PowerPoint</vt:lpstr>
      <vt:lpstr>Presentazione standard di PowerPoint</vt:lpstr>
      <vt:lpstr>La composizione della CC3M;   membri, referenti locali, responsabili nazionali e referee.</vt:lpstr>
      <vt:lpstr>Composizione della CC3M – (7 nuovi referenti)</vt:lpstr>
      <vt:lpstr>Linee guida interne alla CC3M</vt:lpstr>
      <vt:lpstr>La nostra proposta per valorizzare il ruolo del Referente della CC3M</vt:lpstr>
      <vt:lpstr>La nostra proposta per: Progetti nazionali e ruolo del responsabile</vt:lpstr>
      <vt:lpstr>Workshop 2024 </vt:lpstr>
      <vt:lpstr>Campus Estivo INFN</vt:lpstr>
      <vt:lpstr>Gruppi di Lavoro della CC3M</vt:lpstr>
      <vt:lpstr>Referee della CC3M</vt:lpstr>
      <vt:lpstr>Creazione dell'albo dei tutor (G. Chiarelli)</vt:lpstr>
      <vt:lpstr>I progetti della CC3M</vt:lpstr>
      <vt:lpstr>Cosa finanzia la CC3M</vt:lpstr>
      <vt:lpstr>Elenco dei progetti CC3M</vt:lpstr>
      <vt:lpstr>A chi ci rivolgiamo?   Al 69% al mondo della scuola</vt:lpstr>
      <vt:lpstr>Quante persone raggiungiamo ogni anno</vt:lpstr>
      <vt:lpstr>Come partecipano le strutture e il personale</vt:lpstr>
      <vt:lpstr>Le attività nella strutture</vt:lpstr>
      <vt:lpstr>Progetti della CC3M</vt:lpstr>
      <vt:lpstr>Il supporto delle strutture</vt:lpstr>
      <vt:lpstr>Supporto da parte delle strutture</vt:lpstr>
      <vt:lpstr>Il budget della CC3M</vt:lpstr>
      <vt:lpstr>Questioni di Budget CC3M</vt:lpstr>
      <vt:lpstr>Come distribuiamo il budget oggi</vt:lpstr>
      <vt:lpstr>Budget 2023  da 420 richiesti a 330 k€ assegnati</vt:lpstr>
      <vt:lpstr>Festival e Fiere</vt:lpstr>
      <vt:lpstr>Le Masterclass devono diventare un progetto nazionale</vt:lpstr>
      <vt:lpstr>Residui 2023 CC3M </vt:lpstr>
      <vt:lpstr>Gestione del budget 2024</vt:lpstr>
      <vt:lpstr>Timeline della CC3M</vt:lpstr>
      <vt:lpstr>Proposte e novità</vt:lpstr>
      <vt:lpstr>I prossimi obbiettivi</vt:lpstr>
      <vt:lpstr>I prossimi goal- sinergie tra i progetti</vt:lpstr>
      <vt:lpstr>I prossimi goal – fondi esterni</vt:lpstr>
      <vt:lpstr>Agenda, Sito e Repository documenti</vt:lpstr>
      <vt:lpstr>Riepilogo delle richieste e delle proposte</vt:lpstr>
      <vt:lpstr>Calendario delle riunioni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Pierluigi Paolucci</dc:creator>
  <cp:lastModifiedBy>Pierluigi Paolucci</cp:lastModifiedBy>
  <cp:revision>3</cp:revision>
  <dcterms:created xsi:type="dcterms:W3CDTF">2023-10-19T14:47:26Z</dcterms:created>
  <dcterms:modified xsi:type="dcterms:W3CDTF">2024-01-28T13:32:51Z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0x0101005640708283E2A442A9231381508CC452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