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omments/modernComment_103_9E46E9EB.xml" ContentType="application/vnd.ms-powerpoint.comments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48"/>
  </p:notesMasterIdLst>
  <p:sldIdLst>
    <p:sldId id="256" r:id="rId5"/>
    <p:sldId id="303" r:id="rId6"/>
    <p:sldId id="306" r:id="rId7"/>
    <p:sldId id="304" r:id="rId8"/>
    <p:sldId id="332" r:id="rId9"/>
    <p:sldId id="333" r:id="rId10"/>
    <p:sldId id="266" r:id="rId11"/>
    <p:sldId id="277" r:id="rId12"/>
    <p:sldId id="265" r:id="rId13"/>
    <p:sldId id="264" r:id="rId14"/>
    <p:sldId id="280" r:id="rId15"/>
    <p:sldId id="257" r:id="rId16"/>
    <p:sldId id="259" r:id="rId17"/>
    <p:sldId id="281" r:id="rId18"/>
    <p:sldId id="268" r:id="rId19"/>
    <p:sldId id="273" r:id="rId20"/>
    <p:sldId id="270" r:id="rId21"/>
    <p:sldId id="330" r:id="rId22"/>
    <p:sldId id="269" r:id="rId23"/>
    <p:sldId id="286" r:id="rId24"/>
    <p:sldId id="272" r:id="rId25"/>
    <p:sldId id="262" r:id="rId26"/>
    <p:sldId id="312" r:id="rId27"/>
    <p:sldId id="293" r:id="rId28"/>
    <p:sldId id="314" r:id="rId29"/>
    <p:sldId id="318" r:id="rId30"/>
    <p:sldId id="328" r:id="rId31"/>
    <p:sldId id="287" r:id="rId32"/>
    <p:sldId id="271" r:id="rId33"/>
    <p:sldId id="282" r:id="rId34"/>
    <p:sldId id="274" r:id="rId35"/>
    <p:sldId id="299" r:id="rId36"/>
    <p:sldId id="261" r:id="rId37"/>
    <p:sldId id="263" r:id="rId38"/>
    <p:sldId id="285" r:id="rId39"/>
    <p:sldId id="313" r:id="rId40"/>
    <p:sldId id="326" r:id="rId41"/>
    <p:sldId id="325" r:id="rId42"/>
    <p:sldId id="284" r:id="rId43"/>
    <p:sldId id="327" r:id="rId44"/>
    <p:sldId id="307" r:id="rId45"/>
    <p:sldId id="334" r:id="rId46"/>
    <p:sldId id="308" r:id="rId4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9176D14-3138-195D-5E17-CF3D7C96FB08}" name="Viviana Fanti" initials="VF" userId="S::vfanti@infn.it::262d9fd5-6a30-4433-91e5-99a78884899f" providerId="AD"/>
  <p188:author id="{7B398B50-26FB-18E1-9D41-1EF494C8A6AA}" name="ppierluigi2000@gmail.com" initials="p" userId="ppierluigi2000@gmail.com" providerId="None"/>
  <p188:author id="{C1622461-FCAB-FCA6-DA17-7908FCC8DB29}" name="Pierluigi Paolucci" initials="PP" userId="S::ppaolucc@infn.it::1e641287-d3fe-49cd-99c7-3a58df1e179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1F60"/>
    <a:srgbClr val="1726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Stile con tema 2 - Color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Stile con tema 2 - Colore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Stile con tema 2 - Colore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EC20E35-A176-4012-BC5E-935CFFF8708E}" styleName="Stile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06799F8-075E-4A3A-A7F6-7FBC6576F1A4}" styleName="Stile con tema 2 - Colore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 snapToGrid="0">
      <p:cViewPr varScale="1">
        <p:scale>
          <a:sx n="102" d="100"/>
          <a:sy n="102" d="100"/>
        </p:scale>
        <p:origin x="224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8/10/relationships/authors" Target="author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-Membri/Shared%20Documents/Membri/Progetti%20e%20dati/Dati%20Progetti%202023_20oct20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-Membri/Shared%20Documents/Membri/Dati%20dei%20progetti/DatiCompletiBudgetCC3M_23%20oct202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-Membri/Shared%20Documents/Membri/Progetti%20e%20dati/Dati%20Progetti%202023_20oct202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-Membri/Shared%20Documents/Membri/Progetti%20e%20dati/Dati%20Progetti%202023_20oct202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-Membri/Shared%20Documents/Membri/Progetti%20e%20dati/Dati%20Progetti%202023_20oct2023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-Membri/Shared%20Documents/Membri/Progetti%20e%20dati/StoricoAssegnazioni2020-2024_20oct2023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-Membri/Shared%20Documents/Membri/Budget_2024/Impegni/IMPEGNI_C3M_FINALE_2023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-Membri/Shared%20Documents/Membri/Progetti%20e%20dati/StoricoAssegnazioni2020-2024_20oct2023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-Membri/Shared%20Documents/Membri/Progetti%20e%20dati/StoricoAssegnazioni2020-2024_20oct2023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# di strutture per Progetto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ubbleChart>
        <c:varyColors val="0"/>
        <c:ser>
          <c:idx val="0"/>
          <c:order val="0"/>
          <c:tx>
            <c:v>Progetti</c:v>
          </c:tx>
          <c:spPr>
            <a:solidFill>
              <a:schemeClr val="accent1"/>
            </a:solidFill>
            <a:ln w="25400"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B3A189A-5195-BD4E-B4B8-772759A3E8A5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D20D-A44B-8614-6D020B1A41F3}"/>
                </c:ext>
              </c:extLst>
            </c:dLbl>
            <c:dLbl>
              <c:idx val="1"/>
              <c:layout>
                <c:manualLayout>
                  <c:x val="-0.19814386679216553"/>
                  <c:y val="-1.9285378038965646E-2"/>
                </c:manualLayout>
              </c:layout>
              <c:tx>
                <c:rich>
                  <a:bodyPr/>
                  <a:lstStyle/>
                  <a:p>
                    <a:fld id="{417EDB99-10BD-814A-8B88-4EE7DD624F8C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D20D-A44B-8614-6D020B1A41F3}"/>
                </c:ext>
              </c:extLst>
            </c:dLbl>
            <c:dLbl>
              <c:idx val="2"/>
              <c:layout>
                <c:manualLayout>
                  <c:x val="-3.4004405972766098E-2"/>
                  <c:y val="-4.2427831685724261E-2"/>
                </c:manualLayout>
              </c:layout>
              <c:tx>
                <c:rich>
                  <a:bodyPr/>
                  <a:lstStyle/>
                  <a:p>
                    <a:fld id="{32EC048F-95B6-374D-84FC-F96EDF886659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D20D-A44B-8614-6D020B1A41F3}"/>
                </c:ext>
              </c:extLst>
            </c:dLbl>
            <c:dLbl>
              <c:idx val="3"/>
              <c:layout>
                <c:manualLayout>
                  <c:x val="-0.13437912901595297"/>
                  <c:y val="3.8570756077931151E-3"/>
                </c:manualLayout>
              </c:layout>
              <c:tx>
                <c:rich>
                  <a:bodyPr/>
                  <a:lstStyle/>
                  <a:p>
                    <a:fld id="{9C3B9014-F377-7C44-BAC6-CCEABC669085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D20D-A44B-8614-6D020B1A41F3}"/>
                </c:ext>
              </c:extLst>
            </c:dLbl>
            <c:dLbl>
              <c:idx val="4"/>
              <c:layout>
                <c:manualLayout>
                  <c:x val="2.2181881292097751E-3"/>
                  <c:y val="-3.8570756077931151E-3"/>
                </c:manualLayout>
              </c:layout>
              <c:tx>
                <c:rich>
                  <a:bodyPr/>
                  <a:lstStyle/>
                  <a:p>
                    <a:fld id="{1F4F2E8A-76FC-6641-895D-57CB192B5D2F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D20D-A44B-8614-6D020B1A41F3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1DDB2C70-6B67-4C4E-9350-7AF0CDF4042E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D20D-A44B-8614-6D020B1A41F3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4CBB023E-801F-E84F-8B32-3FBDF9F72C01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D20D-A44B-8614-6D020B1A41F3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145592D1-26AA-974F-A47D-4B7C7DA88A8D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D20D-A44B-8614-6D020B1A41F3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235714B3-8DCB-0D4D-AB5B-1940B19054D9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D20D-A44B-8614-6D020B1A41F3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6464FA7E-499C-284F-AF74-C8011BF3B771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D20D-A44B-8614-6D020B1A41F3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662094CE-CBA2-7E41-894D-BA2BF4711661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D20D-A44B-8614-6D020B1A41F3}"/>
                </c:ext>
              </c:extLst>
            </c:dLbl>
            <c:dLbl>
              <c:idx val="11"/>
              <c:layout>
                <c:manualLayout>
                  <c:x val="-9.1748365495583378E-2"/>
                  <c:y val="-5.0141982901310493E-2"/>
                </c:manualLayout>
              </c:layout>
              <c:tx>
                <c:rich>
                  <a:bodyPr/>
                  <a:lstStyle/>
                  <a:p>
                    <a:fld id="{650FA5FC-4AB2-7D43-BB63-1A50BAB41883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D20D-A44B-8614-6D020B1A41F3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2EBB2463-938F-2744-AFCF-E6B5BF198407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D20D-A44B-8614-6D020B1A41F3}"/>
                </c:ext>
              </c:extLst>
            </c:dLbl>
            <c:dLbl>
              <c:idx val="13"/>
              <c:layout>
                <c:manualLayout>
                  <c:x val="-5.0160568443961932E-2"/>
                  <c:y val="-7.0712235935756801E-17"/>
                </c:manualLayout>
              </c:layout>
              <c:tx>
                <c:rich>
                  <a:bodyPr/>
                  <a:lstStyle/>
                  <a:p>
                    <a:fld id="{76869C1C-3896-1E4A-8365-6408D5A64E6C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D20D-A44B-8614-6D020B1A41F3}"/>
                </c:ext>
              </c:extLst>
            </c:dLbl>
            <c:dLbl>
              <c:idx val="14"/>
              <c:layout>
                <c:manualLayout>
                  <c:x val="-0.2160204868865937"/>
                  <c:y val="1.1571226823379344E-2"/>
                </c:manualLayout>
              </c:layout>
              <c:tx>
                <c:rich>
                  <a:bodyPr/>
                  <a:lstStyle/>
                  <a:p>
                    <a:fld id="{C3148D4E-4392-D04D-BEA2-EC6FABB38036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D20D-A44B-8614-6D020B1A41F3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8401E865-1626-FC41-A144-5116AFB91907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D20D-A44B-8614-6D020B1A41F3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Foglio1!$D$4:$D$19</c:f>
              <c:numCache>
                <c:formatCode>General</c:formatCode>
                <c:ptCount val="16"/>
                <c:pt idx="0">
                  <c:v>3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5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3</c:v>
                </c:pt>
                <c:pt idx="9">
                  <c:v>1</c:v>
                </c:pt>
                <c:pt idx="10">
                  <c:v>3</c:v>
                </c:pt>
                <c:pt idx="11">
                  <c:v>5</c:v>
                </c:pt>
                <c:pt idx="12">
                  <c:v>5</c:v>
                </c:pt>
                <c:pt idx="13">
                  <c:v>1</c:v>
                </c:pt>
                <c:pt idx="14">
                  <c:v>5</c:v>
                </c:pt>
                <c:pt idx="15">
                  <c:v>7</c:v>
                </c:pt>
              </c:numCache>
            </c:numRef>
          </c:xVal>
          <c:yVal>
            <c:numRef>
              <c:f>Foglio1!$AM$4:$AM$19</c:f>
              <c:numCache>
                <c:formatCode>General</c:formatCode>
                <c:ptCount val="16"/>
                <c:pt idx="0">
                  <c:v>10</c:v>
                </c:pt>
                <c:pt idx="1">
                  <c:v>19</c:v>
                </c:pt>
                <c:pt idx="2">
                  <c:v>19</c:v>
                </c:pt>
                <c:pt idx="3">
                  <c:v>11</c:v>
                </c:pt>
                <c:pt idx="4">
                  <c:v>1</c:v>
                </c:pt>
                <c:pt idx="5">
                  <c:v>13</c:v>
                </c:pt>
                <c:pt idx="6">
                  <c:v>9</c:v>
                </c:pt>
                <c:pt idx="7">
                  <c:v>16</c:v>
                </c:pt>
                <c:pt idx="8">
                  <c:v>16</c:v>
                </c:pt>
                <c:pt idx="9">
                  <c:v>23</c:v>
                </c:pt>
                <c:pt idx="10">
                  <c:v>7</c:v>
                </c:pt>
                <c:pt idx="11">
                  <c:v>2</c:v>
                </c:pt>
                <c:pt idx="12">
                  <c:v>16</c:v>
                </c:pt>
                <c:pt idx="13">
                  <c:v>12</c:v>
                </c:pt>
                <c:pt idx="14">
                  <c:v>1</c:v>
                </c:pt>
                <c:pt idx="15">
                  <c:v>9</c:v>
                </c:pt>
              </c:numCache>
            </c:numRef>
          </c:yVal>
          <c:bubbleSize>
            <c:numRef>
              <c:f>Foglio1!$AM$4:$AM$19</c:f>
              <c:numCache>
                <c:formatCode>General</c:formatCode>
                <c:ptCount val="16"/>
                <c:pt idx="0">
                  <c:v>10</c:v>
                </c:pt>
                <c:pt idx="1">
                  <c:v>19</c:v>
                </c:pt>
                <c:pt idx="2">
                  <c:v>19</c:v>
                </c:pt>
                <c:pt idx="3">
                  <c:v>11</c:v>
                </c:pt>
                <c:pt idx="4">
                  <c:v>1</c:v>
                </c:pt>
                <c:pt idx="5">
                  <c:v>13</c:v>
                </c:pt>
                <c:pt idx="6">
                  <c:v>9</c:v>
                </c:pt>
                <c:pt idx="7">
                  <c:v>16</c:v>
                </c:pt>
                <c:pt idx="8">
                  <c:v>16</c:v>
                </c:pt>
                <c:pt idx="9">
                  <c:v>23</c:v>
                </c:pt>
                <c:pt idx="10">
                  <c:v>7</c:v>
                </c:pt>
                <c:pt idx="11">
                  <c:v>2</c:v>
                </c:pt>
                <c:pt idx="12">
                  <c:v>16</c:v>
                </c:pt>
                <c:pt idx="13">
                  <c:v>12</c:v>
                </c:pt>
                <c:pt idx="14">
                  <c:v>1</c:v>
                </c:pt>
                <c:pt idx="15">
                  <c:v>9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Foglio1!$E$4:$E$19</c15:f>
                <c15:dlblRangeCache>
                  <c:ptCount val="16"/>
                  <c:pt idx="0">
                    <c:v>Aggiornamenti</c:v>
                  </c:pt>
                  <c:pt idx="1">
                    <c:v>Art &amp; Science</c:v>
                  </c:pt>
                  <c:pt idx="2">
                    <c:v>Asimov</c:v>
                  </c:pt>
                  <c:pt idx="3">
                    <c:v>Dark</c:v>
                  </c:pt>
                  <c:pt idx="4">
                    <c:v>Festival Genova</c:v>
                  </c:pt>
                  <c:pt idx="5">
                    <c:v>INFN Kids</c:v>
                  </c:pt>
                  <c:pt idx="6">
                    <c:v>ISP</c:v>
                  </c:pt>
                  <c:pt idx="7">
                    <c:v>Master Class</c:v>
                  </c:pt>
                  <c:pt idx="8">
                    <c:v>Lab2go</c:v>
                  </c:pt>
                  <c:pt idx="9">
                    <c:v>Ocra</c:v>
                  </c:pt>
                  <c:pt idx="10">
                    <c:v>PID</c:v>
                  </c:pt>
                  <c:pt idx="11">
                    <c:v>Play Modena</c:v>
                  </c:pt>
                  <c:pt idx="12">
                    <c:v>Pint of Science</c:v>
                  </c:pt>
                  <c:pt idx="13">
                    <c:v>Radiolab</c:v>
                  </c:pt>
                  <c:pt idx="14">
                    <c:v>Salone del Libro</c:v>
                  </c:pt>
                  <c:pt idx="15">
                    <c:v>Scienza x Tutti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0-D20D-A44B-8614-6D020B1A41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625271759"/>
        <c:axId val="1576373759"/>
      </c:bubbleChart>
      <c:valAx>
        <c:axId val="1625271759"/>
        <c:scaling>
          <c:orientation val="minMax"/>
          <c:max val="8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576373759"/>
        <c:crosses val="autoZero"/>
        <c:crossBetween val="midCat"/>
      </c:valAx>
      <c:valAx>
        <c:axId val="1576373759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2527175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800"/>
              <a:t>Numero di pubblico x progetto CC3M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Studenti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'2023'!$B$54:$B$69</c:f>
              <c:strCache>
                <c:ptCount val="16"/>
                <c:pt idx="0">
                  <c:v>Aggiornamenti</c:v>
                </c:pt>
                <c:pt idx="1">
                  <c:v>Art &amp; Science</c:v>
                </c:pt>
                <c:pt idx="2">
                  <c:v>Asimov</c:v>
                </c:pt>
                <c:pt idx="3">
                  <c:v>Dark</c:v>
                </c:pt>
                <c:pt idx="4">
                  <c:v>INFN kids</c:v>
                </c:pt>
                <c:pt idx="5">
                  <c:v>Inspyre</c:v>
                </c:pt>
                <c:pt idx="6">
                  <c:v>Lab2go</c:v>
                </c:pt>
                <c:pt idx="7">
                  <c:v>Master Class</c:v>
                </c:pt>
                <c:pt idx="8">
                  <c:v>OCRA</c:v>
                </c:pt>
                <c:pt idx="9">
                  <c:v>Radiolab</c:v>
                </c:pt>
                <c:pt idx="10">
                  <c:v>PID</c:v>
                </c:pt>
                <c:pt idx="11">
                  <c:v>Play Modena</c:v>
                </c:pt>
                <c:pt idx="12">
                  <c:v>Pint Of Science</c:v>
                </c:pt>
                <c:pt idx="13">
                  <c:v>Festival Genova</c:v>
                </c:pt>
                <c:pt idx="14">
                  <c:v>Salone del Libro</c:v>
                </c:pt>
                <c:pt idx="15">
                  <c:v>Scienza x Tutti</c:v>
                </c:pt>
              </c:strCache>
            </c:strRef>
          </c:cat>
          <c:val>
            <c:numRef>
              <c:f>'2023'!$C$54:$C$69</c:f>
              <c:numCache>
                <c:formatCode>#,##0</c:formatCode>
                <c:ptCount val="16"/>
                <c:pt idx="0">
                  <c:v>0</c:v>
                </c:pt>
                <c:pt idx="1">
                  <c:v>7000</c:v>
                </c:pt>
                <c:pt idx="2">
                  <c:v>13000</c:v>
                </c:pt>
                <c:pt idx="3">
                  <c:v>400</c:v>
                </c:pt>
                <c:pt idx="4">
                  <c:v>2500</c:v>
                </c:pt>
                <c:pt idx="5">
                  <c:v>80</c:v>
                </c:pt>
                <c:pt idx="6">
                  <c:v>900</c:v>
                </c:pt>
                <c:pt idx="7">
                  <c:v>2700</c:v>
                </c:pt>
                <c:pt idx="8">
                  <c:v>4000</c:v>
                </c:pt>
                <c:pt idx="9">
                  <c:v>756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78-074A-B6B9-1D4C6DCFFE59}"/>
            </c:ext>
          </c:extLst>
        </c:ser>
        <c:ser>
          <c:idx val="1"/>
          <c:order val="1"/>
          <c:tx>
            <c:v>Docenti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'2023'!$B$54:$B$69</c:f>
              <c:strCache>
                <c:ptCount val="16"/>
                <c:pt idx="0">
                  <c:v>Aggiornamenti</c:v>
                </c:pt>
                <c:pt idx="1">
                  <c:v>Art &amp; Science</c:v>
                </c:pt>
                <c:pt idx="2">
                  <c:v>Asimov</c:v>
                </c:pt>
                <c:pt idx="3">
                  <c:v>Dark</c:v>
                </c:pt>
                <c:pt idx="4">
                  <c:v>INFN kids</c:v>
                </c:pt>
                <c:pt idx="5">
                  <c:v>Inspyre</c:v>
                </c:pt>
                <c:pt idx="6">
                  <c:v>Lab2go</c:v>
                </c:pt>
                <c:pt idx="7">
                  <c:v>Master Class</c:v>
                </c:pt>
                <c:pt idx="8">
                  <c:v>OCRA</c:v>
                </c:pt>
                <c:pt idx="9">
                  <c:v>Radiolab</c:v>
                </c:pt>
                <c:pt idx="10">
                  <c:v>PID</c:v>
                </c:pt>
                <c:pt idx="11">
                  <c:v>Play Modena</c:v>
                </c:pt>
                <c:pt idx="12">
                  <c:v>Pint Of Science</c:v>
                </c:pt>
                <c:pt idx="13">
                  <c:v>Festival Genova</c:v>
                </c:pt>
                <c:pt idx="14">
                  <c:v>Salone del Libro</c:v>
                </c:pt>
                <c:pt idx="15">
                  <c:v>Scienza x Tutti</c:v>
                </c:pt>
              </c:strCache>
            </c:strRef>
          </c:cat>
          <c:val>
            <c:numRef>
              <c:f>'2023'!$D$54:$D$69</c:f>
              <c:numCache>
                <c:formatCode>General</c:formatCode>
                <c:ptCount val="16"/>
                <c:pt idx="0">
                  <c:v>130</c:v>
                </c:pt>
                <c:pt idx="1">
                  <c:v>250</c:v>
                </c:pt>
                <c:pt idx="2">
                  <c:v>947</c:v>
                </c:pt>
                <c:pt idx="3">
                  <c:v>10</c:v>
                </c:pt>
                <c:pt idx="4">
                  <c:v>80</c:v>
                </c:pt>
                <c:pt idx="5">
                  <c:v>5</c:v>
                </c:pt>
                <c:pt idx="6">
                  <c:v>60</c:v>
                </c:pt>
                <c:pt idx="10">
                  <c:v>60</c:v>
                </c:pt>
                <c:pt idx="1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78-074A-B6B9-1D4C6DCFFE59}"/>
            </c:ext>
          </c:extLst>
        </c:ser>
        <c:ser>
          <c:idx val="2"/>
          <c:order val="2"/>
          <c:tx>
            <c:v>Pubblico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'2023'!$B$54:$B$69</c:f>
              <c:strCache>
                <c:ptCount val="16"/>
                <c:pt idx="0">
                  <c:v>Aggiornamenti</c:v>
                </c:pt>
                <c:pt idx="1">
                  <c:v>Art &amp; Science</c:v>
                </c:pt>
                <c:pt idx="2">
                  <c:v>Asimov</c:v>
                </c:pt>
                <c:pt idx="3">
                  <c:v>Dark</c:v>
                </c:pt>
                <c:pt idx="4">
                  <c:v>INFN kids</c:v>
                </c:pt>
                <c:pt idx="5">
                  <c:v>Inspyre</c:v>
                </c:pt>
                <c:pt idx="6">
                  <c:v>Lab2go</c:v>
                </c:pt>
                <c:pt idx="7">
                  <c:v>Master Class</c:v>
                </c:pt>
                <c:pt idx="8">
                  <c:v>OCRA</c:v>
                </c:pt>
                <c:pt idx="9">
                  <c:v>Radiolab</c:v>
                </c:pt>
                <c:pt idx="10">
                  <c:v>PID</c:v>
                </c:pt>
                <c:pt idx="11">
                  <c:v>Play Modena</c:v>
                </c:pt>
                <c:pt idx="12">
                  <c:v>Pint Of Science</c:v>
                </c:pt>
                <c:pt idx="13">
                  <c:v>Festival Genova</c:v>
                </c:pt>
                <c:pt idx="14">
                  <c:v>Salone del Libro</c:v>
                </c:pt>
                <c:pt idx="15">
                  <c:v>Scienza x Tutti</c:v>
                </c:pt>
              </c:strCache>
            </c:strRef>
          </c:cat>
          <c:val>
            <c:numRef>
              <c:f>'2023'!$E$54:$E$69</c:f>
              <c:numCache>
                <c:formatCode>General</c:formatCode>
                <c:ptCount val="16"/>
                <c:pt idx="9">
                  <c:v>1000</c:v>
                </c:pt>
                <c:pt idx="11">
                  <c:v>500</c:v>
                </c:pt>
                <c:pt idx="12">
                  <c:v>3000</c:v>
                </c:pt>
                <c:pt idx="13">
                  <c:v>7000</c:v>
                </c:pt>
                <c:pt idx="14">
                  <c:v>20000</c:v>
                </c:pt>
                <c:pt idx="15">
                  <c:v>1100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978-074A-B6B9-1D4C6DCFFE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37"/>
        <c:axId val="1351727664"/>
        <c:axId val="1351729392"/>
      </c:barChart>
      <c:catAx>
        <c:axId val="1351727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351729392"/>
        <c:crosses val="autoZero"/>
        <c:auto val="1"/>
        <c:lblAlgn val="ctr"/>
        <c:lblOffset val="100"/>
        <c:noMultiLvlLbl val="0"/>
      </c:catAx>
      <c:valAx>
        <c:axId val="1351729392"/>
        <c:scaling>
          <c:logBase val="10"/>
          <c:orientation val="minMax"/>
          <c:max val="1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351727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Strutture x tipo di Attività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Foglio1!$G$30</c:f>
              <c:strCache>
                <c:ptCount val="1"/>
                <c:pt idx="0">
                  <c:v># strutture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D85-FF46-BA4B-8A0AC86B5C7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D85-FF46-BA4B-8A0AC86B5C7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D85-FF46-BA4B-8A0AC86B5C72}"/>
              </c:ext>
            </c:extLst>
          </c:dPt>
          <c:dLbls>
            <c:spPr>
              <a:solidFill>
                <a:prstClr val="white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Foglio1!$E$31:$E$33</c:f>
              <c:strCache>
                <c:ptCount val="3"/>
                <c:pt idx="0">
                  <c:v>studenti</c:v>
                </c:pt>
                <c:pt idx="1">
                  <c:v>Docenti</c:v>
                </c:pt>
                <c:pt idx="2">
                  <c:v>Pubblico</c:v>
                </c:pt>
              </c:strCache>
            </c:strRef>
          </c:cat>
          <c:val>
            <c:numRef>
              <c:f>Foglio1!$G$31:$G$33</c:f>
              <c:numCache>
                <c:formatCode>General</c:formatCode>
                <c:ptCount val="3"/>
                <c:pt idx="0">
                  <c:v>122</c:v>
                </c:pt>
                <c:pt idx="1">
                  <c:v>33</c:v>
                </c:pt>
                <c:pt idx="2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D85-FF46-BA4B-8A0AC86B5C7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err="1"/>
              <a:t>Personale</a:t>
            </a:r>
            <a:r>
              <a:rPr lang="en-US"/>
              <a:t>. x </a:t>
            </a:r>
            <a:r>
              <a:rPr lang="en-US" err="1"/>
              <a:t>tipo</a:t>
            </a:r>
            <a:r>
              <a:rPr lang="en-US"/>
              <a:t> di </a:t>
            </a:r>
            <a:r>
              <a:rPr lang="en-US" err="1"/>
              <a:t>Attività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Foglio1!$H$30</c:f>
              <c:strCache>
                <c:ptCount val="1"/>
                <c:pt idx="0">
                  <c:v># personale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BAD-364F-A92A-C9D85342A49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BAD-364F-A92A-C9D85342A49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BAD-364F-A92A-C9D85342A495}"/>
              </c:ext>
            </c:extLst>
          </c:dPt>
          <c:dLbls>
            <c:dLbl>
              <c:idx val="1"/>
              <c:layout>
                <c:manualLayout>
                  <c:x val="9.5207728499987057E-2"/>
                  <c:y val="0.1269435998834226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BAD-364F-A92A-C9D85342A495}"/>
                </c:ext>
              </c:extLst>
            </c:dLbl>
            <c:spPr>
              <a:solidFill>
                <a:prstClr val="white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Foglio1!$E$31:$E$33</c:f>
              <c:strCache>
                <c:ptCount val="3"/>
                <c:pt idx="0">
                  <c:v>studenti</c:v>
                </c:pt>
                <c:pt idx="1">
                  <c:v>Docenti</c:v>
                </c:pt>
                <c:pt idx="2">
                  <c:v>Pubblico</c:v>
                </c:pt>
              </c:strCache>
            </c:strRef>
          </c:cat>
          <c:val>
            <c:numRef>
              <c:f>Foglio1!$H$31:$H$33</c:f>
              <c:numCache>
                <c:formatCode>General</c:formatCode>
                <c:ptCount val="3"/>
                <c:pt idx="0">
                  <c:v>544</c:v>
                </c:pt>
                <c:pt idx="1">
                  <c:v>117</c:v>
                </c:pt>
                <c:pt idx="2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BAD-364F-A92A-C9D85342A4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it-IT"/>
              <a:t># progetti x Struttura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Foglio1!$M$2:$AJ$2</c:f>
              <c:strCache>
                <c:ptCount val="24"/>
                <c:pt idx="0">
                  <c:v>BA</c:v>
                </c:pt>
                <c:pt idx="1">
                  <c:v>BO</c:v>
                </c:pt>
                <c:pt idx="2">
                  <c:v>CA</c:v>
                </c:pt>
                <c:pt idx="3">
                  <c:v>CT</c:v>
                </c:pt>
                <c:pt idx="4">
                  <c:v>FE</c:v>
                </c:pt>
                <c:pt idx="5">
                  <c:v>FI</c:v>
                </c:pt>
                <c:pt idx="6">
                  <c:v>GE</c:v>
                </c:pt>
                <c:pt idx="7">
                  <c:v>LE</c:v>
                </c:pt>
                <c:pt idx="8">
                  <c:v>LNF</c:v>
                </c:pt>
                <c:pt idx="9">
                  <c:v>LNGS</c:v>
                </c:pt>
                <c:pt idx="10">
                  <c:v>LNL</c:v>
                </c:pt>
                <c:pt idx="11">
                  <c:v>LNS</c:v>
                </c:pt>
                <c:pt idx="12">
                  <c:v>MI</c:v>
                </c:pt>
                <c:pt idx="13">
                  <c:v>MIB</c:v>
                </c:pt>
                <c:pt idx="14">
                  <c:v>NA</c:v>
                </c:pt>
                <c:pt idx="15">
                  <c:v>PD</c:v>
                </c:pt>
                <c:pt idx="16">
                  <c:v>PG</c:v>
                </c:pt>
                <c:pt idx="17">
                  <c:v>PI</c:v>
                </c:pt>
                <c:pt idx="18">
                  <c:v>PV</c:v>
                </c:pt>
                <c:pt idx="19">
                  <c:v>RM1</c:v>
                </c:pt>
                <c:pt idx="20">
                  <c:v>RM2</c:v>
                </c:pt>
                <c:pt idx="21">
                  <c:v>RM3</c:v>
                </c:pt>
                <c:pt idx="22">
                  <c:v>TO</c:v>
                </c:pt>
                <c:pt idx="23">
                  <c:v>TS</c:v>
                </c:pt>
              </c:strCache>
            </c:strRef>
          </c:cat>
          <c:val>
            <c:numRef>
              <c:f>Foglio1!$M$20:$AJ$20</c:f>
              <c:numCache>
                <c:formatCode>General</c:formatCode>
                <c:ptCount val="24"/>
                <c:pt idx="0">
                  <c:v>8</c:v>
                </c:pt>
                <c:pt idx="1">
                  <c:v>7</c:v>
                </c:pt>
                <c:pt idx="2">
                  <c:v>10</c:v>
                </c:pt>
                <c:pt idx="3">
                  <c:v>6</c:v>
                </c:pt>
                <c:pt idx="4">
                  <c:v>9</c:v>
                </c:pt>
                <c:pt idx="5">
                  <c:v>6</c:v>
                </c:pt>
                <c:pt idx="6">
                  <c:v>10</c:v>
                </c:pt>
                <c:pt idx="7">
                  <c:v>5</c:v>
                </c:pt>
                <c:pt idx="8">
                  <c:v>8</c:v>
                </c:pt>
                <c:pt idx="9">
                  <c:v>8</c:v>
                </c:pt>
                <c:pt idx="10">
                  <c:v>5</c:v>
                </c:pt>
                <c:pt idx="11">
                  <c:v>8</c:v>
                </c:pt>
                <c:pt idx="12">
                  <c:v>6</c:v>
                </c:pt>
                <c:pt idx="13">
                  <c:v>3</c:v>
                </c:pt>
                <c:pt idx="14">
                  <c:v>8</c:v>
                </c:pt>
                <c:pt idx="15">
                  <c:v>10</c:v>
                </c:pt>
                <c:pt idx="16">
                  <c:v>8</c:v>
                </c:pt>
                <c:pt idx="17">
                  <c:v>10</c:v>
                </c:pt>
                <c:pt idx="18">
                  <c:v>6</c:v>
                </c:pt>
                <c:pt idx="19">
                  <c:v>7</c:v>
                </c:pt>
                <c:pt idx="20">
                  <c:v>4</c:v>
                </c:pt>
                <c:pt idx="21">
                  <c:v>0</c:v>
                </c:pt>
                <c:pt idx="22">
                  <c:v>11</c:v>
                </c:pt>
                <c:pt idx="2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FA-D246-B31E-5D409B1C293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491501871"/>
        <c:axId val="1553881391"/>
      </c:barChart>
      <c:catAx>
        <c:axId val="14915018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it-IT"/>
          </a:p>
        </c:txPr>
        <c:crossAx val="1553881391"/>
        <c:crosses val="autoZero"/>
        <c:auto val="1"/>
        <c:lblAlgn val="ctr"/>
        <c:lblOffset val="100"/>
        <c:noMultiLvlLbl val="0"/>
      </c:catAx>
      <c:valAx>
        <c:axId val="155388139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#</a:t>
                </a:r>
                <a:r>
                  <a:rPr lang="it-IT" baseline="0"/>
                  <a:t> progetti</a:t>
                </a:r>
                <a:endParaRPr lang="it-IT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915018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Strutture .vs. PERSONALE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ubbleChart>
        <c:varyColors val="0"/>
        <c:ser>
          <c:idx val="0"/>
          <c:order val="0"/>
          <c:tx>
            <c:v>Strutture .vs. Ricercatori</c:v>
          </c:tx>
          <c:spPr>
            <a:pattFill prst="ltUpDiag">
              <a:fgClr>
                <a:schemeClr val="accent1"/>
              </a:fgClr>
              <a:bgClr>
                <a:schemeClr val="accent1">
                  <a:lumMod val="60000"/>
                  <a:lumOff val="40000"/>
                </a:schemeClr>
              </a:bgClr>
            </a:pattFill>
            <a:ln w="19050">
              <a:solidFill>
                <a:schemeClr val="lt1">
                  <a:alpha val="70000"/>
                </a:schemeClr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0.11084392572479718"/>
                  <c:y val="-2.6662876479292006E-3"/>
                </c:manualLayout>
              </c:layout>
              <c:tx>
                <c:rich>
                  <a:bodyPr/>
                  <a:lstStyle/>
                  <a:p>
                    <a:fld id="{60885D7F-1180-1A48-AFFD-9D024285CAD6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3116-F64E-98A2-98524ED5BA56}"/>
                </c:ext>
              </c:extLst>
            </c:dLbl>
            <c:dLbl>
              <c:idx val="1"/>
              <c:layout>
                <c:manualLayout>
                  <c:x val="-8.849098776796295E-2"/>
                  <c:y val="-2.6662876479291516E-3"/>
                </c:manualLayout>
              </c:layout>
              <c:tx>
                <c:rich>
                  <a:bodyPr/>
                  <a:lstStyle/>
                  <a:p>
                    <a:fld id="{C4ACD030-E710-9449-81B5-DAB772D88E9D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3116-F64E-98A2-98524ED5BA56}"/>
                </c:ext>
              </c:extLst>
            </c:dLbl>
            <c:dLbl>
              <c:idx val="2"/>
              <c:layout>
                <c:manualLayout>
                  <c:x val="-6.4871579897822551E-2"/>
                  <c:y val="2.666287647929005E-3"/>
                </c:manualLayout>
              </c:layout>
              <c:tx>
                <c:rich>
                  <a:bodyPr/>
                  <a:lstStyle/>
                  <a:p>
                    <a:r>
                      <a:rPr lang="en-US" sz="1200"/>
                      <a:t>Asimov</a:t>
                    </a:r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02-3116-F64E-98A2-98524ED5BA5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32455419-B46E-1A45-81EC-3B51F54E76D1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3116-F64E-98A2-98524ED5BA56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endParaRPr lang="it-IT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3116-F64E-98A2-98524ED5BA56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endParaRPr lang="it-IT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3116-F64E-98A2-98524ED5BA56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A00D7DFD-FA5E-3C46-B6FC-0BB647DC4371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3116-F64E-98A2-98524ED5BA56}"/>
                </c:ext>
              </c:extLst>
            </c:dLbl>
            <c:dLbl>
              <c:idx val="7"/>
              <c:layout>
                <c:manualLayout>
                  <c:x val="-7.9515965898712987E-2"/>
                  <c:y val="0"/>
                </c:manualLayout>
              </c:layout>
              <c:tx>
                <c:rich>
                  <a:bodyPr/>
                  <a:lstStyle/>
                  <a:p>
                    <a:fld id="{170566EC-F333-4A47-BDC7-ABEFDC699745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3116-F64E-98A2-98524ED5BA56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86F54AD6-3147-AE49-81B0-D3CBEBBDD12D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3116-F64E-98A2-98524ED5BA56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3B612A09-C4F1-B344-A51D-3A77381B43D0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3116-F64E-98A2-98524ED5BA56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1F7BA957-781F-0245-AC85-31580D24D2B0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3116-F64E-98A2-98524ED5BA56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endParaRPr lang="it-IT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3116-F64E-98A2-98524ED5BA56}"/>
                </c:ext>
              </c:extLst>
            </c:dLbl>
            <c:dLbl>
              <c:idx val="12"/>
              <c:layout>
                <c:manualLayout>
                  <c:x val="-5.9464231847507348E-2"/>
                  <c:y val="-9.7762751060424431E-17"/>
                </c:manualLayout>
              </c:layout>
              <c:tx>
                <c:rich>
                  <a:bodyPr/>
                  <a:lstStyle/>
                  <a:p>
                    <a:fld id="{CC176F7B-212C-1140-ADA7-3327C9486C12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3116-F64E-98A2-98524ED5BA56}"/>
                </c:ext>
              </c:extLst>
            </c:dLbl>
            <c:dLbl>
              <c:idx val="13"/>
              <c:layout>
                <c:manualLayout>
                  <c:x val="-5.8973657937829271E-2"/>
                  <c:y val="-4.7993177662723853E-2"/>
                </c:manualLayout>
              </c:layout>
              <c:tx>
                <c:rich>
                  <a:bodyPr/>
                  <a:lstStyle/>
                  <a:p>
                    <a:fld id="{C78EC385-8D17-9B45-AAE5-2D59266A0929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3116-F64E-98A2-98524ED5BA56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AC940001-3CAE-A545-885A-05B355B7AC00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E-3116-F64E-98A2-98524ED5BA56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77C2562C-F3CD-4A42-A53A-7ED8BA518FF0}" type="CELLRANGE">
                      <a:rPr lang="it-IT"/>
                      <a:pPr/>
                      <a:t>[INTERVALLOCELLE]</a:t>
                    </a:fld>
                    <a:endParaRPr lang="it-IT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3116-F64E-98A2-98524ED5BA56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endParaRPr lang="it-IT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0-3116-F64E-98A2-98524ED5BA56}"/>
                </c:ext>
              </c:extLst>
            </c:dLbl>
            <c:dLbl>
              <c:idx val="17"/>
              <c:layout>
                <c:manualLayout>
                  <c:x val="-6.5428628911691392E-2"/>
                  <c:y val="-5.3325752958582058E-2"/>
                </c:manualLayout>
              </c:layout>
              <c:tx>
                <c:rich>
                  <a:bodyPr/>
                  <a:lstStyle/>
                  <a:p>
                    <a:fld id="{E786E585-BC42-DD42-8926-0E331F7E39BE}" type="CELLRANGE">
                      <a:rPr lang="en-US"/>
                      <a:pPr/>
                      <a:t>[INTERVALLOCELLE]</a:t>
                    </a:fld>
                    <a:endParaRPr lang="it-IT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3116-F64E-98A2-98524ED5BA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91440" tIns="91440" rIns="182880" bIns="18288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DataLabelsRange val="1"/>
                <c15:showLeaderLines val="0"/>
              </c:ext>
            </c:extLst>
          </c:dLbls>
          <c:xVal>
            <c:numRef>
              <c:f>'grafici assegnazioni'!$J$3:$J$20</c:f>
              <c:numCache>
                <c:formatCode>General</c:formatCode>
                <c:ptCount val="18"/>
                <c:pt idx="0">
                  <c:v>10</c:v>
                </c:pt>
                <c:pt idx="1">
                  <c:v>19</c:v>
                </c:pt>
                <c:pt idx="2">
                  <c:v>19</c:v>
                </c:pt>
                <c:pt idx="3">
                  <c:v>11</c:v>
                </c:pt>
                <c:pt idx="6">
                  <c:v>13</c:v>
                </c:pt>
                <c:pt idx="7">
                  <c:v>9</c:v>
                </c:pt>
                <c:pt idx="8">
                  <c:v>16</c:v>
                </c:pt>
                <c:pt idx="9">
                  <c:v>16</c:v>
                </c:pt>
                <c:pt idx="10">
                  <c:v>23</c:v>
                </c:pt>
                <c:pt idx="12">
                  <c:v>7</c:v>
                </c:pt>
                <c:pt idx="13">
                  <c:v>2</c:v>
                </c:pt>
                <c:pt idx="14">
                  <c:v>16</c:v>
                </c:pt>
                <c:pt idx="15">
                  <c:v>12</c:v>
                </c:pt>
                <c:pt idx="16">
                  <c:v>1</c:v>
                </c:pt>
                <c:pt idx="17">
                  <c:v>9</c:v>
                </c:pt>
              </c:numCache>
            </c:numRef>
          </c:xVal>
          <c:yVal>
            <c:numRef>
              <c:f>'grafici assegnazioni'!$K$3:$K$20</c:f>
              <c:numCache>
                <c:formatCode>General</c:formatCode>
                <c:ptCount val="18"/>
                <c:pt idx="0">
                  <c:v>45</c:v>
                </c:pt>
                <c:pt idx="1">
                  <c:v>102</c:v>
                </c:pt>
                <c:pt idx="2">
                  <c:v>61</c:v>
                </c:pt>
                <c:pt idx="3">
                  <c:v>42</c:v>
                </c:pt>
                <c:pt idx="6">
                  <c:v>70</c:v>
                </c:pt>
                <c:pt idx="7">
                  <c:v>11</c:v>
                </c:pt>
                <c:pt idx="8">
                  <c:v>106</c:v>
                </c:pt>
                <c:pt idx="9">
                  <c:v>65</c:v>
                </c:pt>
                <c:pt idx="10">
                  <c:v>123</c:v>
                </c:pt>
                <c:pt idx="12">
                  <c:v>7</c:v>
                </c:pt>
                <c:pt idx="13">
                  <c:v>4</c:v>
                </c:pt>
                <c:pt idx="14">
                  <c:v>38</c:v>
                </c:pt>
                <c:pt idx="15">
                  <c:v>29</c:v>
                </c:pt>
                <c:pt idx="17">
                  <c:v>12</c:v>
                </c:pt>
              </c:numCache>
            </c:numRef>
          </c:yVal>
          <c:bubbleSize>
            <c:numRef>
              <c:f>'grafici assegnazioni'!$K$3:$K$20</c:f>
              <c:numCache>
                <c:formatCode>General</c:formatCode>
                <c:ptCount val="18"/>
                <c:pt idx="0">
                  <c:v>45</c:v>
                </c:pt>
                <c:pt idx="1">
                  <c:v>102</c:v>
                </c:pt>
                <c:pt idx="2">
                  <c:v>61</c:v>
                </c:pt>
                <c:pt idx="3">
                  <c:v>42</c:v>
                </c:pt>
                <c:pt idx="6">
                  <c:v>70</c:v>
                </c:pt>
                <c:pt idx="7">
                  <c:v>11</c:v>
                </c:pt>
                <c:pt idx="8">
                  <c:v>106</c:v>
                </c:pt>
                <c:pt idx="9">
                  <c:v>65</c:v>
                </c:pt>
                <c:pt idx="10">
                  <c:v>123</c:v>
                </c:pt>
                <c:pt idx="12">
                  <c:v>7</c:v>
                </c:pt>
                <c:pt idx="13">
                  <c:v>4</c:v>
                </c:pt>
                <c:pt idx="14">
                  <c:v>38</c:v>
                </c:pt>
                <c:pt idx="15">
                  <c:v>29</c:v>
                </c:pt>
                <c:pt idx="17">
                  <c:v>12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'grafici assegnazioni'!$A$3:$A$20</c15:f>
                <c15:dlblRangeCache>
                  <c:ptCount val="18"/>
                  <c:pt idx="0">
                    <c:v>Aggiornamenti</c:v>
                  </c:pt>
                  <c:pt idx="1">
                    <c:v>Art &amp; Science</c:v>
                  </c:pt>
                  <c:pt idx="2">
                    <c:v>Asmiv</c:v>
                  </c:pt>
                  <c:pt idx="3">
                    <c:v>Dark</c:v>
                  </c:pt>
                  <c:pt idx="4">
                    <c:v>Transport</c:v>
                  </c:pt>
                  <c:pt idx="5">
                    <c:v>Festival Genova</c:v>
                  </c:pt>
                  <c:pt idx="6">
                    <c:v>INFN kids</c:v>
                  </c:pt>
                  <c:pt idx="7">
                    <c:v>Inspyre</c:v>
                  </c:pt>
                  <c:pt idx="8">
                    <c:v>Master Class</c:v>
                  </c:pt>
                  <c:pt idx="9">
                    <c:v>Lab2go</c:v>
                  </c:pt>
                  <c:pt idx="10">
                    <c:v>OCRA</c:v>
                  </c:pt>
                  <c:pt idx="11">
                    <c:v>Path</c:v>
                  </c:pt>
                  <c:pt idx="12">
                    <c:v>PID</c:v>
                  </c:pt>
                  <c:pt idx="13">
                    <c:v>Play Modena</c:v>
                  </c:pt>
                  <c:pt idx="14">
                    <c:v>Pint Of Science</c:v>
                  </c:pt>
                  <c:pt idx="15">
                    <c:v>Radiolab</c:v>
                  </c:pt>
                  <c:pt idx="16">
                    <c:v>Salone del Libro</c:v>
                  </c:pt>
                  <c:pt idx="17">
                    <c:v>Scienza x Tutti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2-3116-F64E-98A2-98524ED5BA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50710544"/>
        <c:axId val="150712272"/>
      </c:bubbleChart>
      <c:valAx>
        <c:axId val="150710544"/>
        <c:scaling>
          <c:orientation val="minMax"/>
          <c:max val="25"/>
          <c:min val="0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4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200"/>
                  <a:t>Strutture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>
            <a:solidFill>
              <a:schemeClr val="l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50712272"/>
        <c:crosses val="autoZero"/>
        <c:crossBetween val="midCat"/>
      </c:valAx>
      <c:valAx>
        <c:axId val="15071227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lt1">
                  <a:alpha val="24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400"/>
                  <a:t>Personale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lt1">
                <a:alpha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507105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2">
        <a:lumMod val="75000"/>
      </a:schemeClr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Residui 2023 (</a:t>
            </a:r>
            <a:r>
              <a:rPr lang="it-IT" sz="1000"/>
              <a:t>escluse poche missioni</a:t>
            </a:r>
            <a:r>
              <a:rPr lang="it-IT"/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fnd_gfm_7635708!$A$19:$A$156</c:f>
              <c:strCache>
                <c:ptCount val="15"/>
                <c:pt idx="0">
                  <c:v>AGGIORNAMEN_C3M Totale</c:v>
                </c:pt>
                <c:pt idx="1">
                  <c:v>ART_SCIENCE_C3M Totale</c:v>
                </c:pt>
                <c:pt idx="2">
                  <c:v>ASIMOV_C3M Totale</c:v>
                </c:pt>
                <c:pt idx="3">
                  <c:v>DARK_C3M Totale</c:v>
                </c:pt>
                <c:pt idx="4">
                  <c:v>FESTGE_C3M Totale</c:v>
                </c:pt>
                <c:pt idx="5">
                  <c:v>INFN_KIDS_C3M Totale</c:v>
                </c:pt>
                <c:pt idx="6">
                  <c:v>ISP_C3M Totale</c:v>
                </c:pt>
                <c:pt idx="7">
                  <c:v>L2G_C3M Totale</c:v>
                </c:pt>
                <c:pt idx="8">
                  <c:v>OCRA_C3M Totale</c:v>
                </c:pt>
                <c:pt idx="9">
                  <c:v>PATH_C3M Totale</c:v>
                </c:pt>
                <c:pt idx="10">
                  <c:v>PID_C3M Totale</c:v>
                </c:pt>
                <c:pt idx="11">
                  <c:v>POS_C3M Totale</c:v>
                </c:pt>
                <c:pt idx="12">
                  <c:v>RADIOLAB_C3M Totale</c:v>
                </c:pt>
                <c:pt idx="13">
                  <c:v>SALTO_C3M Totale</c:v>
                </c:pt>
                <c:pt idx="14">
                  <c:v>SXT_C3M Totale</c:v>
                </c:pt>
              </c:strCache>
            </c:strRef>
          </c:cat>
          <c:val>
            <c:numRef>
              <c:f>fnd_gfm_7635708!$O$19:$O$156</c:f>
              <c:numCache>
                <c:formatCode>#,##0.00</c:formatCode>
                <c:ptCount val="15"/>
                <c:pt idx="0">
                  <c:v>9.42</c:v>
                </c:pt>
                <c:pt idx="1">
                  <c:v>1551.99</c:v>
                </c:pt>
                <c:pt idx="2">
                  <c:v>193.65999999999997</c:v>
                </c:pt>
                <c:pt idx="3">
                  <c:v>2920.29</c:v>
                </c:pt>
                <c:pt idx="4">
                  <c:v>0</c:v>
                </c:pt>
                <c:pt idx="5">
                  <c:v>382.85</c:v>
                </c:pt>
                <c:pt idx="6">
                  <c:v>471.93</c:v>
                </c:pt>
                <c:pt idx="7">
                  <c:v>2132.1699999999996</c:v>
                </c:pt>
                <c:pt idx="8">
                  <c:v>527.76</c:v>
                </c:pt>
                <c:pt idx="9">
                  <c:v>333</c:v>
                </c:pt>
                <c:pt idx="10">
                  <c:v>892.54</c:v>
                </c:pt>
                <c:pt idx="11">
                  <c:v>180</c:v>
                </c:pt>
                <c:pt idx="12">
                  <c:v>161.67000000000007</c:v>
                </c:pt>
                <c:pt idx="13">
                  <c:v>0</c:v>
                </c:pt>
                <c:pt idx="14">
                  <c:v>2872.7100000000009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92-414E-B9D9-7BBAFCAEE52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"/>
        <c:overlap val="-90"/>
        <c:axId val="1928494608"/>
        <c:axId val="716921583"/>
      </c:barChart>
      <c:catAx>
        <c:axId val="19284946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16921583"/>
        <c:crosses val="autoZero"/>
        <c:auto val="1"/>
        <c:lblAlgn val="ctr"/>
        <c:lblOffset val="100"/>
        <c:noMultiLvlLbl val="0"/>
      </c:catAx>
      <c:valAx>
        <c:axId val="716921583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1928494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Budget CC3M 2020-2024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Assegnazioni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'Prev Progetto grandi'!$C$2:$G$2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'grafici assegnazioni'!$C$24:$G$24</c:f>
              <c:numCache>
                <c:formatCode>#,##0.0\ "€"</c:formatCode>
                <c:ptCount val="5"/>
                <c:pt idx="0">
                  <c:v>286.5</c:v>
                </c:pt>
                <c:pt idx="1">
                  <c:v>226.5</c:v>
                </c:pt>
                <c:pt idx="2">
                  <c:v>310</c:v>
                </c:pt>
                <c:pt idx="3">
                  <c:v>321.5</c:v>
                </c:pt>
                <c:pt idx="4">
                  <c:v>330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46F-1A4C-9178-A08764A043B2}"/>
            </c:ext>
          </c:extLst>
        </c:ser>
        <c:ser>
          <c:idx val="1"/>
          <c:order val="1"/>
          <c:tx>
            <c:v>Preventivi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'Prev Progetto grandi'!$C$2:$G$2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'Prev Progetto grandi'!$C$18:$G$18</c:f>
              <c:numCache>
                <c:formatCode>#,##0.0\ "€"</c:formatCode>
                <c:ptCount val="5"/>
                <c:pt idx="0">
                  <c:v>503.5</c:v>
                </c:pt>
                <c:pt idx="1">
                  <c:v>329</c:v>
                </c:pt>
                <c:pt idx="2">
                  <c:v>480</c:v>
                </c:pt>
                <c:pt idx="3">
                  <c:v>388.5</c:v>
                </c:pt>
                <c:pt idx="4">
                  <c:v>424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46F-1A4C-9178-A08764A043B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33859375"/>
        <c:axId val="2033418527"/>
      </c:lineChart>
      <c:catAx>
        <c:axId val="20338593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033418527"/>
        <c:crosses val="autoZero"/>
        <c:auto val="1"/>
        <c:lblAlgn val="ctr"/>
        <c:lblOffset val="100"/>
        <c:noMultiLvlLbl val="0"/>
      </c:catAx>
      <c:valAx>
        <c:axId val="2033418527"/>
        <c:scaling>
          <c:orientation val="minMax"/>
          <c:min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\ &quot;€&quot;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033859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Personale e Budget 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'2023'!$I$2</c:f>
              <c:strCache>
                <c:ptCount val="1"/>
                <c:pt idx="0">
                  <c:v>Personale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'2023'!$A$3:$A$20</c:f>
              <c:strCache>
                <c:ptCount val="18"/>
                <c:pt idx="0">
                  <c:v>Aggiornamenti</c:v>
                </c:pt>
                <c:pt idx="1">
                  <c:v>Art &amp; Science</c:v>
                </c:pt>
                <c:pt idx="2">
                  <c:v>Asimov</c:v>
                </c:pt>
                <c:pt idx="3">
                  <c:v>Dark</c:v>
                </c:pt>
                <c:pt idx="4">
                  <c:v>Transport</c:v>
                </c:pt>
                <c:pt idx="5">
                  <c:v>Festival Genova</c:v>
                </c:pt>
                <c:pt idx="6">
                  <c:v>INFN kids</c:v>
                </c:pt>
                <c:pt idx="7">
                  <c:v>Inspyre</c:v>
                </c:pt>
                <c:pt idx="8">
                  <c:v>Lab2go</c:v>
                </c:pt>
                <c:pt idx="9">
                  <c:v>Master Class</c:v>
                </c:pt>
                <c:pt idx="10">
                  <c:v>OCRA</c:v>
                </c:pt>
                <c:pt idx="11">
                  <c:v>Path</c:v>
                </c:pt>
                <c:pt idx="12">
                  <c:v>PID</c:v>
                </c:pt>
                <c:pt idx="13">
                  <c:v>Play Modena</c:v>
                </c:pt>
                <c:pt idx="14">
                  <c:v>Pint Of Science</c:v>
                </c:pt>
                <c:pt idx="15">
                  <c:v>Radiolab</c:v>
                </c:pt>
                <c:pt idx="16">
                  <c:v>Salone del Libro</c:v>
                </c:pt>
                <c:pt idx="17">
                  <c:v>Scienza x Tutti</c:v>
                </c:pt>
              </c:strCache>
            </c:strRef>
          </c:cat>
          <c:val>
            <c:numRef>
              <c:f>'2023'!$I$3:$I$20</c:f>
              <c:numCache>
                <c:formatCode>General</c:formatCode>
                <c:ptCount val="18"/>
                <c:pt idx="0">
                  <c:v>45</c:v>
                </c:pt>
                <c:pt idx="1">
                  <c:v>102</c:v>
                </c:pt>
                <c:pt idx="2">
                  <c:v>61</c:v>
                </c:pt>
                <c:pt idx="3">
                  <c:v>42</c:v>
                </c:pt>
                <c:pt idx="4">
                  <c:v>10</c:v>
                </c:pt>
                <c:pt idx="5">
                  <c:v>10</c:v>
                </c:pt>
                <c:pt idx="6">
                  <c:v>70</c:v>
                </c:pt>
                <c:pt idx="7">
                  <c:v>11</c:v>
                </c:pt>
                <c:pt idx="8">
                  <c:v>106</c:v>
                </c:pt>
                <c:pt idx="9">
                  <c:v>65</c:v>
                </c:pt>
                <c:pt idx="10">
                  <c:v>123</c:v>
                </c:pt>
                <c:pt idx="11">
                  <c:v>1</c:v>
                </c:pt>
                <c:pt idx="12">
                  <c:v>7</c:v>
                </c:pt>
                <c:pt idx="13">
                  <c:v>4</c:v>
                </c:pt>
                <c:pt idx="14">
                  <c:v>38</c:v>
                </c:pt>
                <c:pt idx="15">
                  <c:v>29</c:v>
                </c:pt>
                <c:pt idx="16">
                  <c:v>10</c:v>
                </c:pt>
                <c:pt idx="17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4C-904F-A441-1E5EFA61C6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734752415"/>
        <c:axId val="1775677775"/>
      </c:barChart>
      <c:lineChart>
        <c:grouping val="standard"/>
        <c:varyColors val="0"/>
        <c:ser>
          <c:idx val="1"/>
          <c:order val="1"/>
          <c:tx>
            <c:strRef>
              <c:f>'2023'!$E$1</c:f>
              <c:strCache>
                <c:ptCount val="1"/>
                <c:pt idx="0">
                  <c:v>Assegnazioni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square"/>
            <c:size val="11"/>
            <c:spPr>
              <a:solidFill>
                <a:schemeClr val="accent2"/>
              </a:solidFill>
              <a:ln w="9525">
                <a:noFill/>
              </a:ln>
              <a:effectLst/>
            </c:spPr>
          </c:marker>
          <c:cat>
            <c:strRef>
              <c:f>'2023'!$C$3:$C$20</c:f>
              <c:strCache>
                <c:ptCount val="18"/>
                <c:pt idx="0">
                  <c:v>AGGIORNA</c:v>
                </c:pt>
                <c:pt idx="1">
                  <c:v>ART_SCIENCE_C3M-NA</c:v>
                </c:pt>
                <c:pt idx="2">
                  <c:v>ASIMOV</c:v>
                </c:pt>
                <c:pt idx="3">
                  <c:v>DARK</c:v>
                </c:pt>
                <c:pt idx="4">
                  <c:v>EXH</c:v>
                </c:pt>
                <c:pt idx="5">
                  <c:v>FESTGE</c:v>
                </c:pt>
                <c:pt idx="6">
                  <c:v>INFN_KIDS</c:v>
                </c:pt>
                <c:pt idx="7">
                  <c:v>ISP</c:v>
                </c:pt>
                <c:pt idx="8">
                  <c:v>L2G</c:v>
                </c:pt>
                <c:pt idx="9">
                  <c:v>Master Class</c:v>
                </c:pt>
                <c:pt idx="10">
                  <c:v>OCRA</c:v>
                </c:pt>
                <c:pt idx="11">
                  <c:v>PATH</c:v>
                </c:pt>
                <c:pt idx="12">
                  <c:v>PID</c:v>
                </c:pt>
                <c:pt idx="13">
                  <c:v>PLAY</c:v>
                </c:pt>
                <c:pt idx="14">
                  <c:v>POS</c:v>
                </c:pt>
                <c:pt idx="15">
                  <c:v>RADIOLAB</c:v>
                </c:pt>
                <c:pt idx="16">
                  <c:v>SALTO</c:v>
                </c:pt>
                <c:pt idx="17">
                  <c:v>SXT</c:v>
                </c:pt>
              </c:strCache>
            </c:strRef>
          </c:cat>
          <c:val>
            <c:numRef>
              <c:f>'2023'!$E$3:$E$20</c:f>
              <c:numCache>
                <c:formatCode>#,##0.0\ "€"</c:formatCode>
                <c:ptCount val="18"/>
                <c:pt idx="0">
                  <c:v>13.5</c:v>
                </c:pt>
                <c:pt idx="1">
                  <c:v>30.5</c:v>
                </c:pt>
                <c:pt idx="2">
                  <c:v>14</c:v>
                </c:pt>
                <c:pt idx="3">
                  <c:v>15</c:v>
                </c:pt>
                <c:pt idx="4">
                  <c:v>3</c:v>
                </c:pt>
                <c:pt idx="5">
                  <c:v>20</c:v>
                </c:pt>
                <c:pt idx="6">
                  <c:v>22</c:v>
                </c:pt>
                <c:pt idx="7">
                  <c:v>9</c:v>
                </c:pt>
                <c:pt idx="8">
                  <c:v>18.5</c:v>
                </c:pt>
                <c:pt idx="9">
                  <c:v>0</c:v>
                </c:pt>
                <c:pt idx="10">
                  <c:v>24.5</c:v>
                </c:pt>
                <c:pt idx="11">
                  <c:v>3</c:v>
                </c:pt>
                <c:pt idx="12">
                  <c:v>30</c:v>
                </c:pt>
                <c:pt idx="13">
                  <c:v>0</c:v>
                </c:pt>
                <c:pt idx="14">
                  <c:v>7.5</c:v>
                </c:pt>
                <c:pt idx="15">
                  <c:v>31</c:v>
                </c:pt>
                <c:pt idx="16">
                  <c:v>23.5</c:v>
                </c:pt>
                <c:pt idx="17">
                  <c:v>23.5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84C-904F-A441-1E5EFA61C6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3230223"/>
        <c:axId val="1983254639"/>
      </c:lineChart>
      <c:catAx>
        <c:axId val="1734752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75677775"/>
        <c:crosses val="autoZero"/>
        <c:auto val="1"/>
        <c:lblAlgn val="ctr"/>
        <c:lblOffset val="100"/>
        <c:noMultiLvlLbl val="0"/>
      </c:catAx>
      <c:valAx>
        <c:axId val="17756777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34752415"/>
        <c:crosses val="autoZero"/>
        <c:crossBetween val="between"/>
      </c:valAx>
      <c:valAx>
        <c:axId val="1983254639"/>
        <c:scaling>
          <c:orientation val="minMax"/>
        </c:scaling>
        <c:delete val="0"/>
        <c:axPos val="r"/>
        <c:numFmt formatCode="#,##0.0\ &quot;€&quot;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983230223"/>
        <c:crosses val="max"/>
        <c:crossBetween val="between"/>
      </c:valAx>
      <c:catAx>
        <c:axId val="198323022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8325463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75">
  <cs:axisTitle>
    <cs:lnRef idx="0"/>
    <cs:fillRef idx="0"/>
    <cs:effectRef idx="0"/>
    <cs:fontRef idx="minor">
      <a:schemeClr val="lt1"/>
    </cs:fontRef>
    <cs:defRPr sz="900" b="1" kern="1200"/>
  </cs:axisTitle>
  <cs:categoryAxis>
    <cs:lnRef idx="0"/>
    <cs:fillRef idx="0"/>
    <cs:effectRef idx="0"/>
    <cs:fontRef idx="minor">
      <a:schemeClr val="lt1"/>
    </cs:fontRef>
    <cs:spPr>
      <a:ln w="12700">
        <a:solidFill>
          <a:schemeClr val="lt1"/>
        </a:solidFill>
      </a:ln>
    </cs:spPr>
    <cs:defRPr sz="900" b="1" kern="1200"/>
  </cs:categoryAxis>
  <cs:chartArea>
    <cs:lnRef idx="0">
      <cs:styleClr val="0"/>
    </cs:lnRef>
    <cs:fillRef idx="0">
      <cs:styleClr val="0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pattFill prst="ltUpDiag">
        <a:fgClr>
          <a:schemeClr val="phClr"/>
        </a:fgClr>
        <a:bgClr>
          <a:schemeClr val="phClr">
            <a:lumMod val="60000"/>
            <a:lumOff val="40000"/>
          </a:schemeClr>
        </a:bgClr>
      </a:pattFill>
      <a:ln w="19050">
        <a:solidFill>
          <a:schemeClr val="lt1">
            <a:alpha val="70000"/>
          </a:schemeClr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pattFill prst="ltUpDiag">
        <a:fgClr>
          <a:schemeClr val="phClr"/>
        </a:fgClr>
        <a:bgClr>
          <a:schemeClr val="phClr">
            <a:lumMod val="60000"/>
            <a:lumOff val="40000"/>
          </a:schemeClr>
        </a:bgClr>
      </a:pattFill>
      <a:ln w="19050">
        <a:solidFill>
          <a:schemeClr val="lt1">
            <a:alpha val="70000"/>
          </a:schemeClr>
        </a:solidFill>
      </a:ln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gradFill>
          <a:gsLst>
            <a:gs pos="79000">
              <a:schemeClr val="phClr"/>
            </a:gs>
            <a:gs pos="0">
              <a:schemeClr val="lt1">
                <a:alpha val="6000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alpha val="24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alpha val="24000"/>
            <a:lumOff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spPr>
      <a:ln>
        <a:solidFill>
          <a:schemeClr val="lt1">
            <a:alpha val="50000"/>
          </a:schemeClr>
        </a:solidFill>
        <a:round/>
      </a:ln>
    </cs:spPr>
    <cs:defRPr sz="900" b="0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03_9E46E9E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55D4305-9AAE-4A1C-8290-9FE9C1E0D5D7}" authorId="{29176D14-3138-195D-5E17-CF3D7C96FB08}" created="2023-10-24T11:08:51.07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655447531" sldId="259"/>
      <ac:graphicFrameMk id="7" creationId="{B8D11035-60FC-AC6A-1768-650D9F0FE71B}"/>
    </ac:deMkLst>
    <p188:replyLst>
      <p188:reply id="{F5A26A3F-3A04-428E-83E7-D479C8AB2171}" authorId="{C1622461-FCAB-FCA6-DA17-7908FCC8DB29}" created="2023-10-24T13:09:04.361">
        <p188:txBody>
          <a:bodyPr/>
          <a:lstStyle/>
          <a:p>
            <a:r>
              <a:rPr lang="it-IT"/>
              <a:t>mi sembra giusto. Però dobbiamo salvare PlayMo oppure non chiderlo ai festival</a:t>
            </a:r>
          </a:p>
        </p188:txBody>
      </p188:reply>
    </p188:replyLst>
    <p188:txBody>
      <a:bodyPr/>
      <a:lstStyle/>
      <a:p>
        <a:r>
          <a:rPr lang="it-IT"/>
          <a:t>Metterei la partecipazione di almeno 4 strutture e distribuite sul più regioni 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3-10-24T13:09:16.705" authorId="{C1622461-FCAB-FCA6-DA17-7908FCC8DB29}"/>
          </p223:rxn>
        </p223:reactions>
      </p:ext>
    </p188:extLst>
  </p188:cm>
</p188:cmLst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svg"/><Relationship Id="rId1" Type="http://schemas.openxmlformats.org/officeDocument/2006/relationships/image" Target="../media/image10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svg"/><Relationship Id="rId1" Type="http://schemas.openxmlformats.org/officeDocument/2006/relationships/image" Target="../media/image12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svg"/><Relationship Id="rId1" Type="http://schemas.openxmlformats.org/officeDocument/2006/relationships/image" Target="../media/image10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svg"/><Relationship Id="rId1" Type="http://schemas.openxmlformats.org/officeDocument/2006/relationships/image" Target="../media/image12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CBA28D-D5DB-F541-A1B2-6E45E8644D36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987986D2-6C17-794B-A32F-19FF32D3FA6D}">
      <dgm:prSet phldrT="[Testo]" custT="1"/>
      <dgm:spPr/>
      <dgm:t>
        <a:bodyPr/>
        <a:lstStyle/>
        <a:p>
          <a:pPr algn="l"/>
          <a:r>
            <a:rPr lang="it-IT" sz="2800">
              <a:latin typeface="Euphemia UCAS" panose="020B0503040102020104" pitchFamily="34" charset="-79"/>
              <a:cs typeface="Euphemia UCAS" panose="020B0503040102020104" pitchFamily="34" charset="-79"/>
            </a:rPr>
            <a:t>Docenti</a:t>
          </a:r>
          <a:r>
            <a:rPr lang="it-IT" sz="2400">
              <a:latin typeface="Euphemia UCAS" panose="020B0503040102020104" pitchFamily="34" charset="-79"/>
              <a:cs typeface="Euphemia UCAS" panose="020B0503040102020104" pitchFamily="34" charset="-79"/>
            </a:rPr>
            <a:t> 1.600</a:t>
          </a:r>
          <a:endParaRPr lang="it-IT" sz="2800">
            <a:latin typeface="Euphemia UCAS" panose="020B0503040102020104" pitchFamily="34" charset="-79"/>
            <a:cs typeface="Euphemia UCAS" panose="020B0503040102020104" pitchFamily="34" charset="-79"/>
          </a:endParaRPr>
        </a:p>
      </dgm:t>
    </dgm:pt>
    <dgm:pt modelId="{39F2E0CB-C87A-FD43-A22E-7D44F48F0757}" type="parTrans" cxnId="{39113C99-06E2-F743-88E1-DFBBBC7D8600}">
      <dgm:prSet/>
      <dgm:spPr/>
      <dgm:t>
        <a:bodyPr/>
        <a:lstStyle/>
        <a:p>
          <a:endParaRPr lang="it-IT"/>
        </a:p>
      </dgm:t>
    </dgm:pt>
    <dgm:pt modelId="{4EE8DFC3-148F-A643-9C3E-57BD40389F8D}" type="sibTrans" cxnId="{39113C99-06E2-F743-88E1-DFBBBC7D8600}">
      <dgm:prSet/>
      <dgm:spPr/>
      <dgm:t>
        <a:bodyPr/>
        <a:lstStyle/>
        <a:p>
          <a:endParaRPr lang="it-IT"/>
        </a:p>
      </dgm:t>
    </dgm:pt>
    <dgm:pt modelId="{4E61653B-CCDD-934D-88F9-3458456A2D4D}" type="pres">
      <dgm:prSet presAssocID="{88CBA28D-D5DB-F541-A1B2-6E45E8644D36}" presName="linear" presStyleCnt="0">
        <dgm:presLayoutVars>
          <dgm:dir/>
          <dgm:resizeHandles val="exact"/>
        </dgm:presLayoutVars>
      </dgm:prSet>
      <dgm:spPr/>
    </dgm:pt>
    <dgm:pt modelId="{7BE92AEB-9CD2-B846-B765-9B1A4C647ECF}" type="pres">
      <dgm:prSet presAssocID="{987986D2-6C17-794B-A32F-19FF32D3FA6D}" presName="comp" presStyleCnt="0"/>
      <dgm:spPr/>
    </dgm:pt>
    <dgm:pt modelId="{2832D65E-ABC2-3740-BA9A-BAD9251B0B66}" type="pres">
      <dgm:prSet presAssocID="{987986D2-6C17-794B-A32F-19FF32D3FA6D}" presName="box" presStyleLbl="node1" presStyleIdx="0" presStyleCnt="1" custLinFactNeighborY="-1233"/>
      <dgm:spPr/>
    </dgm:pt>
    <dgm:pt modelId="{B1172133-81A1-9D42-9DD3-F14EF857CACE}" type="pres">
      <dgm:prSet presAssocID="{987986D2-6C17-794B-A32F-19FF32D3FA6D}" presName="img" presStyleLbl="fgImgPlace1" presStyleIdx="0" presStyleCnt="1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9000" r="-9000"/>
          </a:stretch>
        </a:blipFill>
      </dgm:spPr>
      <dgm:extLst>
        <a:ext uri="{E40237B7-FDA0-4F09-8148-C483321AD2D9}">
          <dgm14:cNvPr xmlns:dgm14="http://schemas.microsoft.com/office/drawing/2010/diagram" id="0" name="" descr="Professoressa contorno"/>
        </a:ext>
      </dgm:extLst>
    </dgm:pt>
    <dgm:pt modelId="{8FEE7F1A-FEED-BB4A-900C-239B9D49A440}" type="pres">
      <dgm:prSet presAssocID="{987986D2-6C17-794B-A32F-19FF32D3FA6D}" presName="text" presStyleLbl="node1" presStyleIdx="0" presStyleCnt="1">
        <dgm:presLayoutVars>
          <dgm:bulletEnabled val="1"/>
        </dgm:presLayoutVars>
      </dgm:prSet>
      <dgm:spPr/>
    </dgm:pt>
  </dgm:ptLst>
  <dgm:cxnLst>
    <dgm:cxn modelId="{158AC263-FCBB-4643-B5F5-67B55C4DE378}" type="presOf" srcId="{987986D2-6C17-794B-A32F-19FF32D3FA6D}" destId="{8FEE7F1A-FEED-BB4A-900C-239B9D49A440}" srcOrd="1" destOrd="0" presId="urn:microsoft.com/office/officeart/2005/8/layout/vList4"/>
    <dgm:cxn modelId="{39113C99-06E2-F743-88E1-DFBBBC7D8600}" srcId="{88CBA28D-D5DB-F541-A1B2-6E45E8644D36}" destId="{987986D2-6C17-794B-A32F-19FF32D3FA6D}" srcOrd="0" destOrd="0" parTransId="{39F2E0CB-C87A-FD43-A22E-7D44F48F0757}" sibTransId="{4EE8DFC3-148F-A643-9C3E-57BD40389F8D}"/>
    <dgm:cxn modelId="{7727969C-3326-1340-AFFE-4B65DEB4DCF4}" type="presOf" srcId="{88CBA28D-D5DB-F541-A1B2-6E45E8644D36}" destId="{4E61653B-CCDD-934D-88F9-3458456A2D4D}" srcOrd="0" destOrd="0" presId="urn:microsoft.com/office/officeart/2005/8/layout/vList4"/>
    <dgm:cxn modelId="{2D84A4DF-9071-1947-ABE1-4DFCE7B68420}" type="presOf" srcId="{987986D2-6C17-794B-A32F-19FF32D3FA6D}" destId="{2832D65E-ABC2-3740-BA9A-BAD9251B0B66}" srcOrd="0" destOrd="0" presId="urn:microsoft.com/office/officeart/2005/8/layout/vList4"/>
    <dgm:cxn modelId="{F24B690D-6232-3642-BCF1-BA68C62453EA}" type="presParOf" srcId="{4E61653B-CCDD-934D-88F9-3458456A2D4D}" destId="{7BE92AEB-9CD2-B846-B765-9B1A4C647ECF}" srcOrd="0" destOrd="0" presId="urn:microsoft.com/office/officeart/2005/8/layout/vList4"/>
    <dgm:cxn modelId="{C147A854-5AB6-2948-9B55-77B7B16AAE63}" type="presParOf" srcId="{7BE92AEB-9CD2-B846-B765-9B1A4C647ECF}" destId="{2832D65E-ABC2-3740-BA9A-BAD9251B0B66}" srcOrd="0" destOrd="0" presId="urn:microsoft.com/office/officeart/2005/8/layout/vList4"/>
    <dgm:cxn modelId="{D0283274-0269-C743-9531-D08EAC562796}" type="presParOf" srcId="{7BE92AEB-9CD2-B846-B765-9B1A4C647ECF}" destId="{B1172133-81A1-9D42-9DD3-F14EF857CACE}" srcOrd="1" destOrd="0" presId="urn:microsoft.com/office/officeart/2005/8/layout/vList4"/>
    <dgm:cxn modelId="{C4AE5092-FD3E-974C-9B56-BDBDD1612052}" type="presParOf" srcId="{7BE92AEB-9CD2-B846-B765-9B1A4C647ECF}" destId="{8FEE7F1A-FEED-BB4A-900C-239B9D49A44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42D3DAF-7ADA-4917-89F8-4E8ED3B31B5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D83F1D-21E9-48A9-B3A6-782AA4FA988C}">
      <dgm:prSet/>
      <dgm:spPr>
        <a:solidFill>
          <a:schemeClr val="tx1"/>
        </a:solidFill>
      </dgm:spPr>
      <dgm:t>
        <a:bodyPr/>
        <a:lstStyle/>
        <a:p>
          <a:r>
            <a:rPr lang="it-IT"/>
            <a:t>19-20 marzo – online		Riunione CC3M </a:t>
          </a:r>
          <a:endParaRPr lang="en-US"/>
        </a:p>
      </dgm:t>
    </dgm:pt>
    <dgm:pt modelId="{22903CB6-1E01-4C89-9E8A-8D458E8C36CA}" type="parTrans" cxnId="{0C4F59D5-CDFF-412A-962F-1F9B240893C7}">
      <dgm:prSet/>
      <dgm:spPr/>
      <dgm:t>
        <a:bodyPr/>
        <a:lstStyle/>
        <a:p>
          <a:endParaRPr lang="en-US"/>
        </a:p>
      </dgm:t>
    </dgm:pt>
    <dgm:pt modelId="{7EB857D6-E981-4358-B0D2-AA893C3ECEC1}" type="sibTrans" cxnId="{0C4F59D5-CDFF-412A-962F-1F9B240893C7}">
      <dgm:prSet/>
      <dgm:spPr/>
      <dgm:t>
        <a:bodyPr/>
        <a:lstStyle/>
        <a:p>
          <a:endParaRPr lang="en-US"/>
        </a:p>
      </dgm:t>
    </dgm:pt>
    <dgm:pt modelId="{3A282B38-4BA3-4820-A293-F683D06EF375}">
      <dgm:prSet/>
      <dgm:spPr/>
      <dgm:t>
        <a:bodyPr/>
        <a:lstStyle/>
        <a:p>
          <a:r>
            <a:rPr lang="it-IT"/>
            <a:t>5-6 giugno – LNGS		Riunione CC3M</a:t>
          </a:r>
          <a:endParaRPr lang="en-US"/>
        </a:p>
      </dgm:t>
    </dgm:pt>
    <dgm:pt modelId="{FD157AEB-1F11-4C12-BD80-DB94E8D3E9C3}" type="parTrans" cxnId="{31D9B6E7-779F-465A-B299-3C5DBD4B867B}">
      <dgm:prSet/>
      <dgm:spPr/>
      <dgm:t>
        <a:bodyPr/>
        <a:lstStyle/>
        <a:p>
          <a:endParaRPr lang="en-US"/>
        </a:p>
      </dgm:t>
    </dgm:pt>
    <dgm:pt modelId="{D658992D-3209-40D9-8A88-271BB8BD4835}" type="sibTrans" cxnId="{31D9B6E7-779F-465A-B299-3C5DBD4B867B}">
      <dgm:prSet/>
      <dgm:spPr/>
      <dgm:t>
        <a:bodyPr/>
        <a:lstStyle/>
        <a:p>
          <a:endParaRPr lang="en-US"/>
        </a:p>
      </dgm:t>
    </dgm:pt>
    <dgm:pt modelId="{DF3237C9-D258-4915-A5B9-ECD837C1731E}">
      <dgm:prSet/>
      <dgm:spPr/>
      <dgm:t>
        <a:bodyPr/>
        <a:lstStyle/>
        <a:p>
          <a:r>
            <a:rPr lang="it-IT"/>
            <a:t>1-3 ottobre – Presidenza		Riunione CC3M</a:t>
          </a:r>
          <a:endParaRPr lang="en-US"/>
        </a:p>
      </dgm:t>
    </dgm:pt>
    <dgm:pt modelId="{E5992403-D474-45A3-BFF2-DCAE39679818}" type="parTrans" cxnId="{6AB0B1BF-48E2-499B-AEC0-FBEEC401B86D}">
      <dgm:prSet/>
      <dgm:spPr/>
      <dgm:t>
        <a:bodyPr/>
        <a:lstStyle/>
        <a:p>
          <a:endParaRPr lang="en-US"/>
        </a:p>
      </dgm:t>
    </dgm:pt>
    <dgm:pt modelId="{B96474C4-CB80-4150-AF1D-C26DB8D9F712}" type="sibTrans" cxnId="{6AB0B1BF-48E2-499B-AEC0-FBEEC401B86D}">
      <dgm:prSet/>
      <dgm:spPr/>
      <dgm:t>
        <a:bodyPr/>
        <a:lstStyle/>
        <a:p>
          <a:endParaRPr lang="en-US"/>
        </a:p>
      </dgm:t>
    </dgm:pt>
    <dgm:pt modelId="{E7ADFB1A-C8B0-4E19-BE0D-435E57A5EDF9}">
      <dgm:prSet/>
      <dgm:spPr/>
      <dgm:t>
        <a:bodyPr/>
        <a:lstStyle/>
        <a:p>
          <a:r>
            <a:rPr lang="it-IT"/>
            <a:t>4-6 dicembre – Presidenza	Riunione CC3M</a:t>
          </a:r>
          <a:endParaRPr lang="en-US"/>
        </a:p>
      </dgm:t>
    </dgm:pt>
    <dgm:pt modelId="{D7F27470-2853-486F-BA3E-04E7B9E6105D}" type="parTrans" cxnId="{C1AB47A8-5012-4444-B2F1-4BC6BDDAB90C}">
      <dgm:prSet/>
      <dgm:spPr/>
      <dgm:t>
        <a:bodyPr/>
        <a:lstStyle/>
        <a:p>
          <a:endParaRPr lang="en-US"/>
        </a:p>
      </dgm:t>
    </dgm:pt>
    <dgm:pt modelId="{75DF54A7-3642-464B-9D3F-4B436A08863E}" type="sibTrans" cxnId="{C1AB47A8-5012-4444-B2F1-4BC6BDDAB90C}">
      <dgm:prSet/>
      <dgm:spPr/>
      <dgm:t>
        <a:bodyPr/>
        <a:lstStyle/>
        <a:p>
          <a:endParaRPr lang="en-US"/>
        </a:p>
      </dgm:t>
    </dgm:pt>
    <dgm:pt modelId="{E490A66B-2EB9-47CC-A302-0E2478D03514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it-IT"/>
            <a:t>Workshop Genere – da definire</a:t>
          </a:r>
          <a:endParaRPr lang="en-US"/>
        </a:p>
      </dgm:t>
    </dgm:pt>
    <dgm:pt modelId="{09D1A17E-ACB5-40D2-84C0-B858A29DDCF2}" type="parTrans" cxnId="{C0F0AE05-0BEE-49AE-8661-82C0A75CDEA1}">
      <dgm:prSet/>
      <dgm:spPr/>
      <dgm:t>
        <a:bodyPr/>
        <a:lstStyle/>
        <a:p>
          <a:endParaRPr lang="en-US"/>
        </a:p>
      </dgm:t>
    </dgm:pt>
    <dgm:pt modelId="{C404145B-0224-490D-B9EF-35C2F099D14F}" type="sibTrans" cxnId="{C0F0AE05-0BEE-49AE-8661-82C0A75CDEA1}">
      <dgm:prSet/>
      <dgm:spPr/>
      <dgm:t>
        <a:bodyPr/>
        <a:lstStyle/>
        <a:p>
          <a:endParaRPr lang="en-US"/>
        </a:p>
      </dgm:t>
    </dgm:pt>
    <dgm:pt modelId="{4ED1BA73-D3B0-4CF5-8F32-53AAC61C37DF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it-IT"/>
            <a:t>Workshop Giochi - Modena</a:t>
          </a:r>
          <a:endParaRPr lang="en-US"/>
        </a:p>
      </dgm:t>
    </dgm:pt>
    <dgm:pt modelId="{CA30815A-F2CC-4F8E-901E-A9244DC62AF5}" type="parTrans" cxnId="{1C805B2A-DD6A-4E34-86C0-7E5A2219A2CB}">
      <dgm:prSet/>
      <dgm:spPr/>
      <dgm:t>
        <a:bodyPr/>
        <a:lstStyle/>
        <a:p>
          <a:endParaRPr lang="en-US"/>
        </a:p>
      </dgm:t>
    </dgm:pt>
    <dgm:pt modelId="{D7E31781-0CA0-413B-8D57-324E23262C83}" type="sibTrans" cxnId="{1C805B2A-DD6A-4E34-86C0-7E5A2219A2CB}">
      <dgm:prSet/>
      <dgm:spPr/>
      <dgm:t>
        <a:bodyPr/>
        <a:lstStyle/>
        <a:p>
          <a:endParaRPr lang="en-US"/>
        </a:p>
      </dgm:t>
    </dgm:pt>
    <dgm:pt modelId="{2512D516-3936-4A1A-AC33-E0916343DD74}">
      <dgm:prSet/>
      <dgm:spPr>
        <a:solidFill>
          <a:srgbClr val="C00000"/>
        </a:solidFill>
      </dgm:spPr>
      <dgm:t>
        <a:bodyPr/>
        <a:lstStyle/>
        <a:p>
          <a:r>
            <a:rPr lang="it-IT"/>
            <a:t>Workshop Valutazione ?</a:t>
          </a:r>
          <a:endParaRPr lang="en-US"/>
        </a:p>
      </dgm:t>
    </dgm:pt>
    <dgm:pt modelId="{6A495A64-AC1D-4CF1-9649-B29CB7528085}" type="parTrans" cxnId="{B4EFDD3D-B851-42C3-81F0-1C09D75ACD72}">
      <dgm:prSet/>
      <dgm:spPr/>
      <dgm:t>
        <a:bodyPr/>
        <a:lstStyle/>
        <a:p>
          <a:endParaRPr lang="en-US"/>
        </a:p>
      </dgm:t>
    </dgm:pt>
    <dgm:pt modelId="{0F7353B0-A2D7-415D-8128-021E0C445E80}" type="sibTrans" cxnId="{B4EFDD3D-B851-42C3-81F0-1C09D75ACD72}">
      <dgm:prSet/>
      <dgm:spPr/>
      <dgm:t>
        <a:bodyPr/>
        <a:lstStyle/>
        <a:p>
          <a:endParaRPr lang="en-US"/>
        </a:p>
      </dgm:t>
    </dgm:pt>
    <dgm:pt modelId="{24FA40D1-6EE5-1F41-8E44-7A9B30C8A030}" type="pres">
      <dgm:prSet presAssocID="{D42D3DAF-7ADA-4917-89F8-4E8ED3B31B5F}" presName="linear" presStyleCnt="0">
        <dgm:presLayoutVars>
          <dgm:animLvl val="lvl"/>
          <dgm:resizeHandles val="exact"/>
        </dgm:presLayoutVars>
      </dgm:prSet>
      <dgm:spPr/>
    </dgm:pt>
    <dgm:pt modelId="{01870201-0FBD-EC40-A434-A70C671BC97B}" type="pres">
      <dgm:prSet presAssocID="{A5D83F1D-21E9-48A9-B3A6-782AA4FA988C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07FC7E8A-7231-BC42-B8CB-BFC1A19B7E32}" type="pres">
      <dgm:prSet presAssocID="{7EB857D6-E981-4358-B0D2-AA893C3ECEC1}" presName="spacer" presStyleCnt="0"/>
      <dgm:spPr/>
    </dgm:pt>
    <dgm:pt modelId="{FA4E449F-8257-E84B-8B1A-E0DB37CC20A6}" type="pres">
      <dgm:prSet presAssocID="{3A282B38-4BA3-4820-A293-F683D06EF375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9BFD4A3E-C302-3148-991A-8D9AED791D29}" type="pres">
      <dgm:prSet presAssocID="{D658992D-3209-40D9-8A88-271BB8BD4835}" presName="spacer" presStyleCnt="0"/>
      <dgm:spPr/>
    </dgm:pt>
    <dgm:pt modelId="{80C05453-B415-0244-9F43-FBF01A3505B9}" type="pres">
      <dgm:prSet presAssocID="{DF3237C9-D258-4915-A5B9-ECD837C1731E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C725F5E5-1F99-1647-9DFB-034EDC966DF9}" type="pres">
      <dgm:prSet presAssocID="{B96474C4-CB80-4150-AF1D-C26DB8D9F712}" presName="spacer" presStyleCnt="0"/>
      <dgm:spPr/>
    </dgm:pt>
    <dgm:pt modelId="{E6E504D2-52CC-D34F-914F-B3BC950E918C}" type="pres">
      <dgm:prSet presAssocID="{E7ADFB1A-C8B0-4E19-BE0D-435E57A5EDF9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AA27D09E-4FAB-004B-BD07-0296BC5ED3EF}" type="pres">
      <dgm:prSet presAssocID="{75DF54A7-3642-464B-9D3F-4B436A08863E}" presName="spacer" presStyleCnt="0"/>
      <dgm:spPr/>
    </dgm:pt>
    <dgm:pt modelId="{1BC4DA82-AEE1-4D44-B5A0-E46A8CFFC3D5}" type="pres">
      <dgm:prSet presAssocID="{E490A66B-2EB9-47CC-A302-0E2478D03514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6AF14390-CA57-EB43-938F-8E0FFBEB0140}" type="pres">
      <dgm:prSet presAssocID="{C404145B-0224-490D-B9EF-35C2F099D14F}" presName="spacer" presStyleCnt="0"/>
      <dgm:spPr/>
    </dgm:pt>
    <dgm:pt modelId="{7B445C7A-FD6A-724E-AA54-740168DEFB49}" type="pres">
      <dgm:prSet presAssocID="{4ED1BA73-D3B0-4CF5-8F32-53AAC61C37DF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38E7FE61-C66A-4142-B5A9-9C973E47DDE5}" type="pres">
      <dgm:prSet presAssocID="{D7E31781-0CA0-413B-8D57-324E23262C83}" presName="spacer" presStyleCnt="0"/>
      <dgm:spPr/>
    </dgm:pt>
    <dgm:pt modelId="{40C3DAF6-5195-C445-A3B8-DB597DFE311F}" type="pres">
      <dgm:prSet presAssocID="{2512D516-3936-4A1A-AC33-E0916343DD74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7C3C1202-8889-B744-93E0-C356713606CD}" type="presOf" srcId="{E7ADFB1A-C8B0-4E19-BE0D-435E57A5EDF9}" destId="{E6E504D2-52CC-D34F-914F-B3BC950E918C}" srcOrd="0" destOrd="0" presId="urn:microsoft.com/office/officeart/2005/8/layout/vList2"/>
    <dgm:cxn modelId="{C0F0AE05-0BEE-49AE-8661-82C0A75CDEA1}" srcId="{D42D3DAF-7ADA-4917-89F8-4E8ED3B31B5F}" destId="{E490A66B-2EB9-47CC-A302-0E2478D03514}" srcOrd="4" destOrd="0" parTransId="{09D1A17E-ACB5-40D2-84C0-B858A29DDCF2}" sibTransId="{C404145B-0224-490D-B9EF-35C2F099D14F}"/>
    <dgm:cxn modelId="{18064C10-F1AF-7545-B030-54222166085E}" type="presOf" srcId="{DF3237C9-D258-4915-A5B9-ECD837C1731E}" destId="{80C05453-B415-0244-9F43-FBF01A3505B9}" srcOrd="0" destOrd="0" presId="urn:microsoft.com/office/officeart/2005/8/layout/vList2"/>
    <dgm:cxn modelId="{AE8C1025-C199-ED48-A2B2-FCCDE1C3FA53}" type="presOf" srcId="{3A282B38-4BA3-4820-A293-F683D06EF375}" destId="{FA4E449F-8257-E84B-8B1A-E0DB37CC20A6}" srcOrd="0" destOrd="0" presId="urn:microsoft.com/office/officeart/2005/8/layout/vList2"/>
    <dgm:cxn modelId="{1C805B2A-DD6A-4E34-86C0-7E5A2219A2CB}" srcId="{D42D3DAF-7ADA-4917-89F8-4E8ED3B31B5F}" destId="{4ED1BA73-D3B0-4CF5-8F32-53AAC61C37DF}" srcOrd="5" destOrd="0" parTransId="{CA30815A-F2CC-4F8E-901E-A9244DC62AF5}" sibTransId="{D7E31781-0CA0-413B-8D57-324E23262C83}"/>
    <dgm:cxn modelId="{164CB131-9AC0-D944-B6E3-CE921552BA14}" type="presOf" srcId="{D42D3DAF-7ADA-4917-89F8-4E8ED3B31B5F}" destId="{24FA40D1-6EE5-1F41-8E44-7A9B30C8A030}" srcOrd="0" destOrd="0" presId="urn:microsoft.com/office/officeart/2005/8/layout/vList2"/>
    <dgm:cxn modelId="{1FCC3633-D281-EA43-9A79-0AE5FFBE4F44}" type="presOf" srcId="{4ED1BA73-D3B0-4CF5-8F32-53AAC61C37DF}" destId="{7B445C7A-FD6A-724E-AA54-740168DEFB49}" srcOrd="0" destOrd="0" presId="urn:microsoft.com/office/officeart/2005/8/layout/vList2"/>
    <dgm:cxn modelId="{B4EFDD3D-B851-42C3-81F0-1C09D75ACD72}" srcId="{D42D3DAF-7ADA-4917-89F8-4E8ED3B31B5F}" destId="{2512D516-3936-4A1A-AC33-E0916343DD74}" srcOrd="6" destOrd="0" parTransId="{6A495A64-AC1D-4CF1-9649-B29CB7528085}" sibTransId="{0F7353B0-A2D7-415D-8128-021E0C445E80}"/>
    <dgm:cxn modelId="{EC9B9385-C960-BF4B-A1CB-46390C3FA486}" type="presOf" srcId="{E490A66B-2EB9-47CC-A302-0E2478D03514}" destId="{1BC4DA82-AEE1-4D44-B5A0-E46A8CFFC3D5}" srcOrd="0" destOrd="0" presId="urn:microsoft.com/office/officeart/2005/8/layout/vList2"/>
    <dgm:cxn modelId="{C1AB47A8-5012-4444-B2F1-4BC6BDDAB90C}" srcId="{D42D3DAF-7ADA-4917-89F8-4E8ED3B31B5F}" destId="{E7ADFB1A-C8B0-4E19-BE0D-435E57A5EDF9}" srcOrd="3" destOrd="0" parTransId="{D7F27470-2853-486F-BA3E-04E7B9E6105D}" sibTransId="{75DF54A7-3642-464B-9D3F-4B436A08863E}"/>
    <dgm:cxn modelId="{5FCE10B3-5A44-E14A-921D-181231BF9984}" type="presOf" srcId="{A5D83F1D-21E9-48A9-B3A6-782AA4FA988C}" destId="{01870201-0FBD-EC40-A434-A70C671BC97B}" srcOrd="0" destOrd="0" presId="urn:microsoft.com/office/officeart/2005/8/layout/vList2"/>
    <dgm:cxn modelId="{6AB0B1BF-48E2-499B-AEC0-FBEEC401B86D}" srcId="{D42D3DAF-7ADA-4917-89F8-4E8ED3B31B5F}" destId="{DF3237C9-D258-4915-A5B9-ECD837C1731E}" srcOrd="2" destOrd="0" parTransId="{E5992403-D474-45A3-BFF2-DCAE39679818}" sibTransId="{B96474C4-CB80-4150-AF1D-C26DB8D9F712}"/>
    <dgm:cxn modelId="{0C4F59D5-CDFF-412A-962F-1F9B240893C7}" srcId="{D42D3DAF-7ADA-4917-89F8-4E8ED3B31B5F}" destId="{A5D83F1D-21E9-48A9-B3A6-782AA4FA988C}" srcOrd="0" destOrd="0" parTransId="{22903CB6-1E01-4C89-9E8A-8D458E8C36CA}" sibTransId="{7EB857D6-E981-4358-B0D2-AA893C3ECEC1}"/>
    <dgm:cxn modelId="{DE7567DF-65A2-8241-9426-A33E8D4F6A92}" type="presOf" srcId="{2512D516-3936-4A1A-AC33-E0916343DD74}" destId="{40C3DAF6-5195-C445-A3B8-DB597DFE311F}" srcOrd="0" destOrd="0" presId="urn:microsoft.com/office/officeart/2005/8/layout/vList2"/>
    <dgm:cxn modelId="{31D9B6E7-779F-465A-B299-3C5DBD4B867B}" srcId="{D42D3DAF-7ADA-4917-89F8-4E8ED3B31B5F}" destId="{3A282B38-4BA3-4820-A293-F683D06EF375}" srcOrd="1" destOrd="0" parTransId="{FD157AEB-1F11-4C12-BD80-DB94E8D3E9C3}" sibTransId="{D658992D-3209-40D9-8A88-271BB8BD4835}"/>
    <dgm:cxn modelId="{81412F1A-BD2D-0D49-AE6D-9AC74732CC9E}" type="presParOf" srcId="{24FA40D1-6EE5-1F41-8E44-7A9B30C8A030}" destId="{01870201-0FBD-EC40-A434-A70C671BC97B}" srcOrd="0" destOrd="0" presId="urn:microsoft.com/office/officeart/2005/8/layout/vList2"/>
    <dgm:cxn modelId="{74DF56C2-D498-0D4D-BBE0-D507E650D108}" type="presParOf" srcId="{24FA40D1-6EE5-1F41-8E44-7A9B30C8A030}" destId="{07FC7E8A-7231-BC42-B8CB-BFC1A19B7E32}" srcOrd="1" destOrd="0" presId="urn:microsoft.com/office/officeart/2005/8/layout/vList2"/>
    <dgm:cxn modelId="{E60555CF-DBA7-024B-B633-7E9B7DFEA152}" type="presParOf" srcId="{24FA40D1-6EE5-1F41-8E44-7A9B30C8A030}" destId="{FA4E449F-8257-E84B-8B1A-E0DB37CC20A6}" srcOrd="2" destOrd="0" presId="urn:microsoft.com/office/officeart/2005/8/layout/vList2"/>
    <dgm:cxn modelId="{32194393-301D-E345-B4D6-7097C4223788}" type="presParOf" srcId="{24FA40D1-6EE5-1F41-8E44-7A9B30C8A030}" destId="{9BFD4A3E-C302-3148-991A-8D9AED791D29}" srcOrd="3" destOrd="0" presId="urn:microsoft.com/office/officeart/2005/8/layout/vList2"/>
    <dgm:cxn modelId="{B271BEA0-770B-F24A-BFBE-F3F7C577F8CC}" type="presParOf" srcId="{24FA40D1-6EE5-1F41-8E44-7A9B30C8A030}" destId="{80C05453-B415-0244-9F43-FBF01A3505B9}" srcOrd="4" destOrd="0" presId="urn:microsoft.com/office/officeart/2005/8/layout/vList2"/>
    <dgm:cxn modelId="{5F4020EB-CAE8-5F41-8527-2D88046E032E}" type="presParOf" srcId="{24FA40D1-6EE5-1F41-8E44-7A9B30C8A030}" destId="{C725F5E5-1F99-1647-9DFB-034EDC966DF9}" srcOrd="5" destOrd="0" presId="urn:microsoft.com/office/officeart/2005/8/layout/vList2"/>
    <dgm:cxn modelId="{AA964D0B-AA0F-8E44-A7B2-0BC35E11C0A1}" type="presParOf" srcId="{24FA40D1-6EE5-1F41-8E44-7A9B30C8A030}" destId="{E6E504D2-52CC-D34F-914F-B3BC950E918C}" srcOrd="6" destOrd="0" presId="urn:microsoft.com/office/officeart/2005/8/layout/vList2"/>
    <dgm:cxn modelId="{0D8BF663-F6F9-504E-8C81-88C4ED99C371}" type="presParOf" srcId="{24FA40D1-6EE5-1F41-8E44-7A9B30C8A030}" destId="{AA27D09E-4FAB-004B-BD07-0296BC5ED3EF}" srcOrd="7" destOrd="0" presId="urn:microsoft.com/office/officeart/2005/8/layout/vList2"/>
    <dgm:cxn modelId="{3D0496D7-8AB2-5043-8CD7-ED5B34F662F6}" type="presParOf" srcId="{24FA40D1-6EE5-1F41-8E44-7A9B30C8A030}" destId="{1BC4DA82-AEE1-4D44-B5A0-E46A8CFFC3D5}" srcOrd="8" destOrd="0" presId="urn:microsoft.com/office/officeart/2005/8/layout/vList2"/>
    <dgm:cxn modelId="{D2DE93E7-4C68-214A-AB9F-0955A63368BC}" type="presParOf" srcId="{24FA40D1-6EE5-1F41-8E44-7A9B30C8A030}" destId="{6AF14390-CA57-EB43-938F-8E0FFBEB0140}" srcOrd="9" destOrd="0" presId="urn:microsoft.com/office/officeart/2005/8/layout/vList2"/>
    <dgm:cxn modelId="{F9D3E569-6225-B940-9E64-7328134095DC}" type="presParOf" srcId="{24FA40D1-6EE5-1F41-8E44-7A9B30C8A030}" destId="{7B445C7A-FD6A-724E-AA54-740168DEFB49}" srcOrd="10" destOrd="0" presId="urn:microsoft.com/office/officeart/2005/8/layout/vList2"/>
    <dgm:cxn modelId="{8580219C-05AE-D94D-8707-10EE6E09818B}" type="presParOf" srcId="{24FA40D1-6EE5-1F41-8E44-7A9B30C8A030}" destId="{38E7FE61-C66A-4142-B5A9-9C973E47DDE5}" srcOrd="11" destOrd="0" presId="urn:microsoft.com/office/officeart/2005/8/layout/vList2"/>
    <dgm:cxn modelId="{BD67720E-3CF2-B24D-9CEA-08BD82BAD913}" type="presParOf" srcId="{24FA40D1-6EE5-1F41-8E44-7A9B30C8A030}" destId="{40C3DAF6-5195-C445-A3B8-DB597DFE311F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3D09EC0-FF5A-40B7-8285-FE6256308717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92061E8-0EE2-48C2-BCA2-A20A4302E14B}">
      <dgm:prSet/>
      <dgm:spPr/>
      <dgm:t>
        <a:bodyPr/>
        <a:lstStyle/>
        <a:p>
          <a:r>
            <a:rPr lang="it-IT"/>
            <a:t>Vorrei ringraziare tutti i membri, i referenti e i responsabili nazionali che hanno partecipato all’inizio di questa nuova fase della CC3M</a:t>
          </a:r>
          <a:endParaRPr lang="en-US"/>
        </a:p>
      </dgm:t>
    </dgm:pt>
    <dgm:pt modelId="{8FEC3F0E-F8DB-4D93-97A4-2A0A19D7F10E}" type="parTrans" cxnId="{29B32526-5BDA-4325-9ED4-3F1F6F4933A8}">
      <dgm:prSet/>
      <dgm:spPr/>
      <dgm:t>
        <a:bodyPr/>
        <a:lstStyle/>
        <a:p>
          <a:endParaRPr lang="en-US"/>
        </a:p>
      </dgm:t>
    </dgm:pt>
    <dgm:pt modelId="{000DFD6E-D96D-47B4-8CB2-FA2B73A4747E}" type="sibTrans" cxnId="{29B32526-5BDA-4325-9ED4-3F1F6F4933A8}">
      <dgm:prSet/>
      <dgm:spPr/>
      <dgm:t>
        <a:bodyPr/>
        <a:lstStyle/>
        <a:p>
          <a:endParaRPr lang="en-US"/>
        </a:p>
      </dgm:t>
    </dgm:pt>
    <dgm:pt modelId="{BF99EDDC-A02C-4C70-A7A6-F93D85CEF31F}">
      <dgm:prSet/>
      <dgm:spPr/>
      <dgm:t>
        <a:bodyPr/>
        <a:lstStyle/>
        <a:p>
          <a:r>
            <a:rPr lang="it-IT"/>
            <a:t>Valorizzeremo la CC3M, il ruolo dei referenti e tutti i progetti.</a:t>
          </a:r>
          <a:endParaRPr lang="en-US"/>
        </a:p>
      </dgm:t>
    </dgm:pt>
    <dgm:pt modelId="{8BD081BE-5060-4E8B-ABF4-414CBBEFD721}" type="parTrans" cxnId="{2D8DCAF6-AD9A-422D-8CA5-FDB2B45344C3}">
      <dgm:prSet/>
      <dgm:spPr/>
      <dgm:t>
        <a:bodyPr/>
        <a:lstStyle/>
        <a:p>
          <a:endParaRPr lang="en-US"/>
        </a:p>
      </dgm:t>
    </dgm:pt>
    <dgm:pt modelId="{B255E6A9-145C-4FFA-8F78-9CE91A8911C1}" type="sibTrans" cxnId="{2D8DCAF6-AD9A-422D-8CA5-FDB2B45344C3}">
      <dgm:prSet/>
      <dgm:spPr/>
      <dgm:t>
        <a:bodyPr/>
        <a:lstStyle/>
        <a:p>
          <a:endParaRPr lang="en-US"/>
        </a:p>
      </dgm:t>
    </dgm:pt>
    <dgm:pt modelId="{8FA481C6-043C-4B5A-94A9-01BAF9EFE8AF}">
      <dgm:prSet/>
      <dgm:spPr/>
      <dgm:t>
        <a:bodyPr/>
        <a:lstStyle/>
        <a:p>
          <a:r>
            <a:rPr lang="it-IT"/>
            <a:t>Accoglieremo a braccia aperte le nuove idee e le nuove proposte.</a:t>
          </a:r>
          <a:endParaRPr lang="en-US"/>
        </a:p>
      </dgm:t>
    </dgm:pt>
    <dgm:pt modelId="{D40D0A51-975E-4D49-A6B5-4AFE05A59576}" type="parTrans" cxnId="{3DE7C0A6-C882-4674-86ED-7565671BED85}">
      <dgm:prSet/>
      <dgm:spPr/>
      <dgm:t>
        <a:bodyPr/>
        <a:lstStyle/>
        <a:p>
          <a:endParaRPr lang="en-US"/>
        </a:p>
      </dgm:t>
    </dgm:pt>
    <dgm:pt modelId="{F744F59E-BD2C-4CB4-82C2-546B4DCC18D2}" type="sibTrans" cxnId="{3DE7C0A6-C882-4674-86ED-7565671BED85}">
      <dgm:prSet/>
      <dgm:spPr/>
      <dgm:t>
        <a:bodyPr/>
        <a:lstStyle/>
        <a:p>
          <a:endParaRPr lang="en-US"/>
        </a:p>
      </dgm:t>
    </dgm:pt>
    <dgm:pt modelId="{F7D09428-958C-4627-83BB-5920A4E84D52}">
      <dgm:prSet/>
      <dgm:spPr/>
      <dgm:t>
        <a:bodyPr/>
        <a:lstStyle/>
        <a:p>
          <a:r>
            <a:rPr lang="it-IT"/>
            <a:t>Credo fortemente nella condivisione, nel lavoro e nell’accoglienza.</a:t>
          </a:r>
          <a:endParaRPr lang="en-US"/>
        </a:p>
      </dgm:t>
    </dgm:pt>
    <dgm:pt modelId="{387B56F9-0E05-4F76-ACFF-0C81EB0B5A89}" type="parTrans" cxnId="{07022FE3-7E4A-4148-9EA5-A8E8475DD6CC}">
      <dgm:prSet/>
      <dgm:spPr/>
      <dgm:t>
        <a:bodyPr/>
        <a:lstStyle/>
        <a:p>
          <a:endParaRPr lang="en-US"/>
        </a:p>
      </dgm:t>
    </dgm:pt>
    <dgm:pt modelId="{9144D41F-4E8F-4072-959C-01A2E3D945D9}" type="sibTrans" cxnId="{07022FE3-7E4A-4148-9EA5-A8E8475DD6CC}">
      <dgm:prSet/>
      <dgm:spPr/>
      <dgm:t>
        <a:bodyPr/>
        <a:lstStyle/>
        <a:p>
          <a:endParaRPr lang="en-US"/>
        </a:p>
      </dgm:t>
    </dgm:pt>
    <dgm:pt modelId="{32152AF3-2B1B-1D45-9F94-24B3971D3DB9}" type="pres">
      <dgm:prSet presAssocID="{33D09EC0-FF5A-40B7-8285-FE6256308717}" presName="vert0" presStyleCnt="0">
        <dgm:presLayoutVars>
          <dgm:dir/>
          <dgm:animOne val="branch"/>
          <dgm:animLvl val="lvl"/>
        </dgm:presLayoutVars>
      </dgm:prSet>
      <dgm:spPr/>
    </dgm:pt>
    <dgm:pt modelId="{A946B709-CC93-A54D-919F-21E8A12B8055}" type="pres">
      <dgm:prSet presAssocID="{292061E8-0EE2-48C2-BCA2-A20A4302E14B}" presName="thickLine" presStyleLbl="alignNode1" presStyleIdx="0" presStyleCnt="4"/>
      <dgm:spPr/>
    </dgm:pt>
    <dgm:pt modelId="{56A5964B-54F9-9340-90F1-3CBDAE1B7227}" type="pres">
      <dgm:prSet presAssocID="{292061E8-0EE2-48C2-BCA2-A20A4302E14B}" presName="horz1" presStyleCnt="0"/>
      <dgm:spPr/>
    </dgm:pt>
    <dgm:pt modelId="{3B45A092-8918-E043-B37B-6C243DA5076F}" type="pres">
      <dgm:prSet presAssocID="{292061E8-0EE2-48C2-BCA2-A20A4302E14B}" presName="tx1" presStyleLbl="revTx" presStyleIdx="0" presStyleCnt="4"/>
      <dgm:spPr/>
    </dgm:pt>
    <dgm:pt modelId="{786ACBC7-4627-FD45-9F30-7B3C64F5F0F2}" type="pres">
      <dgm:prSet presAssocID="{292061E8-0EE2-48C2-BCA2-A20A4302E14B}" presName="vert1" presStyleCnt="0"/>
      <dgm:spPr/>
    </dgm:pt>
    <dgm:pt modelId="{8B1617B8-370B-8A4C-964D-7C1531D98D93}" type="pres">
      <dgm:prSet presAssocID="{BF99EDDC-A02C-4C70-A7A6-F93D85CEF31F}" presName="thickLine" presStyleLbl="alignNode1" presStyleIdx="1" presStyleCnt="4"/>
      <dgm:spPr/>
    </dgm:pt>
    <dgm:pt modelId="{0ABF77B2-5144-B74D-AFB2-478EE44F5661}" type="pres">
      <dgm:prSet presAssocID="{BF99EDDC-A02C-4C70-A7A6-F93D85CEF31F}" presName="horz1" presStyleCnt="0"/>
      <dgm:spPr/>
    </dgm:pt>
    <dgm:pt modelId="{E66A037F-2659-EB41-8C9B-CB8B423E157B}" type="pres">
      <dgm:prSet presAssocID="{BF99EDDC-A02C-4C70-A7A6-F93D85CEF31F}" presName="tx1" presStyleLbl="revTx" presStyleIdx="1" presStyleCnt="4"/>
      <dgm:spPr/>
    </dgm:pt>
    <dgm:pt modelId="{924829A9-AAAF-444D-9B5C-6E88585CDFCA}" type="pres">
      <dgm:prSet presAssocID="{BF99EDDC-A02C-4C70-A7A6-F93D85CEF31F}" presName="vert1" presStyleCnt="0"/>
      <dgm:spPr/>
    </dgm:pt>
    <dgm:pt modelId="{3F9FECAD-1BAF-E64A-8192-F536949E3173}" type="pres">
      <dgm:prSet presAssocID="{8FA481C6-043C-4B5A-94A9-01BAF9EFE8AF}" presName="thickLine" presStyleLbl="alignNode1" presStyleIdx="2" presStyleCnt="4"/>
      <dgm:spPr/>
    </dgm:pt>
    <dgm:pt modelId="{0592E1F7-6529-E343-9C49-1DE0C08AA48F}" type="pres">
      <dgm:prSet presAssocID="{8FA481C6-043C-4B5A-94A9-01BAF9EFE8AF}" presName="horz1" presStyleCnt="0"/>
      <dgm:spPr/>
    </dgm:pt>
    <dgm:pt modelId="{A1EEEF1C-9B98-EE4F-B6AF-04FEE1A49561}" type="pres">
      <dgm:prSet presAssocID="{8FA481C6-043C-4B5A-94A9-01BAF9EFE8AF}" presName="tx1" presStyleLbl="revTx" presStyleIdx="2" presStyleCnt="4"/>
      <dgm:spPr/>
    </dgm:pt>
    <dgm:pt modelId="{5B7A4C0F-B868-7E45-A6C5-4D4C53A32CAC}" type="pres">
      <dgm:prSet presAssocID="{8FA481C6-043C-4B5A-94A9-01BAF9EFE8AF}" presName="vert1" presStyleCnt="0"/>
      <dgm:spPr/>
    </dgm:pt>
    <dgm:pt modelId="{B5C12120-41B0-BF4F-A992-C86E7FB63CB5}" type="pres">
      <dgm:prSet presAssocID="{F7D09428-958C-4627-83BB-5920A4E84D52}" presName="thickLine" presStyleLbl="alignNode1" presStyleIdx="3" presStyleCnt="4"/>
      <dgm:spPr/>
    </dgm:pt>
    <dgm:pt modelId="{6A875C5F-2855-7F4A-96D3-736E5F393C27}" type="pres">
      <dgm:prSet presAssocID="{F7D09428-958C-4627-83BB-5920A4E84D52}" presName="horz1" presStyleCnt="0"/>
      <dgm:spPr/>
    </dgm:pt>
    <dgm:pt modelId="{01AC2059-534C-D146-8124-78D20ED5086C}" type="pres">
      <dgm:prSet presAssocID="{F7D09428-958C-4627-83BB-5920A4E84D52}" presName="tx1" presStyleLbl="revTx" presStyleIdx="3" presStyleCnt="4"/>
      <dgm:spPr/>
    </dgm:pt>
    <dgm:pt modelId="{DC8A5EB4-4F27-3A42-B11E-25853601B7DA}" type="pres">
      <dgm:prSet presAssocID="{F7D09428-958C-4627-83BB-5920A4E84D52}" presName="vert1" presStyleCnt="0"/>
      <dgm:spPr/>
    </dgm:pt>
  </dgm:ptLst>
  <dgm:cxnLst>
    <dgm:cxn modelId="{53F66A00-D654-2C47-B3DC-76DDD9D54A36}" type="presOf" srcId="{292061E8-0EE2-48C2-BCA2-A20A4302E14B}" destId="{3B45A092-8918-E043-B37B-6C243DA5076F}" srcOrd="0" destOrd="0" presId="urn:microsoft.com/office/officeart/2008/layout/LinedList"/>
    <dgm:cxn modelId="{29B32526-5BDA-4325-9ED4-3F1F6F4933A8}" srcId="{33D09EC0-FF5A-40B7-8285-FE6256308717}" destId="{292061E8-0EE2-48C2-BCA2-A20A4302E14B}" srcOrd="0" destOrd="0" parTransId="{8FEC3F0E-F8DB-4D93-97A4-2A0A19D7F10E}" sibTransId="{000DFD6E-D96D-47B4-8CB2-FA2B73A4747E}"/>
    <dgm:cxn modelId="{9E29E981-77DE-5D44-81B3-557F3DBFC96E}" type="presOf" srcId="{BF99EDDC-A02C-4C70-A7A6-F93D85CEF31F}" destId="{E66A037F-2659-EB41-8C9B-CB8B423E157B}" srcOrd="0" destOrd="0" presId="urn:microsoft.com/office/officeart/2008/layout/LinedList"/>
    <dgm:cxn modelId="{3DE7C0A6-C882-4674-86ED-7565671BED85}" srcId="{33D09EC0-FF5A-40B7-8285-FE6256308717}" destId="{8FA481C6-043C-4B5A-94A9-01BAF9EFE8AF}" srcOrd="2" destOrd="0" parTransId="{D40D0A51-975E-4D49-A6B5-4AFE05A59576}" sibTransId="{F744F59E-BD2C-4CB4-82C2-546B4DCC18D2}"/>
    <dgm:cxn modelId="{0B12B6AA-BEAA-B342-9B74-28F2A1EB1EA5}" type="presOf" srcId="{8FA481C6-043C-4B5A-94A9-01BAF9EFE8AF}" destId="{A1EEEF1C-9B98-EE4F-B6AF-04FEE1A49561}" srcOrd="0" destOrd="0" presId="urn:microsoft.com/office/officeart/2008/layout/LinedList"/>
    <dgm:cxn modelId="{A05E2BC5-8399-1043-933C-FDB8D644CD7A}" type="presOf" srcId="{F7D09428-958C-4627-83BB-5920A4E84D52}" destId="{01AC2059-534C-D146-8124-78D20ED5086C}" srcOrd="0" destOrd="0" presId="urn:microsoft.com/office/officeart/2008/layout/LinedList"/>
    <dgm:cxn modelId="{07022FE3-7E4A-4148-9EA5-A8E8475DD6CC}" srcId="{33D09EC0-FF5A-40B7-8285-FE6256308717}" destId="{F7D09428-958C-4627-83BB-5920A4E84D52}" srcOrd="3" destOrd="0" parTransId="{387B56F9-0E05-4F76-ACFF-0C81EB0B5A89}" sibTransId="{9144D41F-4E8F-4072-959C-01A2E3D945D9}"/>
    <dgm:cxn modelId="{5654B7F4-5910-4B4B-AB8A-579BEDEAC498}" type="presOf" srcId="{33D09EC0-FF5A-40B7-8285-FE6256308717}" destId="{32152AF3-2B1B-1D45-9F94-24B3971D3DB9}" srcOrd="0" destOrd="0" presId="urn:microsoft.com/office/officeart/2008/layout/LinedList"/>
    <dgm:cxn modelId="{2D8DCAF6-AD9A-422D-8CA5-FDB2B45344C3}" srcId="{33D09EC0-FF5A-40B7-8285-FE6256308717}" destId="{BF99EDDC-A02C-4C70-A7A6-F93D85CEF31F}" srcOrd="1" destOrd="0" parTransId="{8BD081BE-5060-4E8B-ABF4-414CBBEFD721}" sibTransId="{B255E6A9-145C-4FFA-8F78-9CE91A8911C1}"/>
    <dgm:cxn modelId="{306F8514-115F-CC42-8C66-E3676ECC3191}" type="presParOf" srcId="{32152AF3-2B1B-1D45-9F94-24B3971D3DB9}" destId="{A946B709-CC93-A54D-919F-21E8A12B8055}" srcOrd="0" destOrd="0" presId="urn:microsoft.com/office/officeart/2008/layout/LinedList"/>
    <dgm:cxn modelId="{1F6CE2EC-826E-A04A-BF6B-C80794BEDB08}" type="presParOf" srcId="{32152AF3-2B1B-1D45-9F94-24B3971D3DB9}" destId="{56A5964B-54F9-9340-90F1-3CBDAE1B7227}" srcOrd="1" destOrd="0" presId="urn:microsoft.com/office/officeart/2008/layout/LinedList"/>
    <dgm:cxn modelId="{7BAC3E89-16EC-5F4D-AA37-84A70313C3C1}" type="presParOf" srcId="{56A5964B-54F9-9340-90F1-3CBDAE1B7227}" destId="{3B45A092-8918-E043-B37B-6C243DA5076F}" srcOrd="0" destOrd="0" presId="urn:microsoft.com/office/officeart/2008/layout/LinedList"/>
    <dgm:cxn modelId="{12F44062-9C0A-AA48-83C6-EC138387869D}" type="presParOf" srcId="{56A5964B-54F9-9340-90F1-3CBDAE1B7227}" destId="{786ACBC7-4627-FD45-9F30-7B3C64F5F0F2}" srcOrd="1" destOrd="0" presId="urn:microsoft.com/office/officeart/2008/layout/LinedList"/>
    <dgm:cxn modelId="{F66E9C91-D57E-F949-8B6D-DEB1A19C1969}" type="presParOf" srcId="{32152AF3-2B1B-1D45-9F94-24B3971D3DB9}" destId="{8B1617B8-370B-8A4C-964D-7C1531D98D93}" srcOrd="2" destOrd="0" presId="urn:microsoft.com/office/officeart/2008/layout/LinedList"/>
    <dgm:cxn modelId="{228C2576-749F-7541-9DA7-3914C6902322}" type="presParOf" srcId="{32152AF3-2B1B-1D45-9F94-24B3971D3DB9}" destId="{0ABF77B2-5144-B74D-AFB2-478EE44F5661}" srcOrd="3" destOrd="0" presId="urn:microsoft.com/office/officeart/2008/layout/LinedList"/>
    <dgm:cxn modelId="{EA9C60AE-42EB-2D40-B79C-15E6152DD2E7}" type="presParOf" srcId="{0ABF77B2-5144-B74D-AFB2-478EE44F5661}" destId="{E66A037F-2659-EB41-8C9B-CB8B423E157B}" srcOrd="0" destOrd="0" presId="urn:microsoft.com/office/officeart/2008/layout/LinedList"/>
    <dgm:cxn modelId="{614C5B7D-A51D-EF4C-837E-37B38467C011}" type="presParOf" srcId="{0ABF77B2-5144-B74D-AFB2-478EE44F5661}" destId="{924829A9-AAAF-444D-9B5C-6E88585CDFCA}" srcOrd="1" destOrd="0" presId="urn:microsoft.com/office/officeart/2008/layout/LinedList"/>
    <dgm:cxn modelId="{22728200-F776-BB43-996C-F72CA02C11CD}" type="presParOf" srcId="{32152AF3-2B1B-1D45-9F94-24B3971D3DB9}" destId="{3F9FECAD-1BAF-E64A-8192-F536949E3173}" srcOrd="4" destOrd="0" presId="urn:microsoft.com/office/officeart/2008/layout/LinedList"/>
    <dgm:cxn modelId="{B050597A-8529-004C-9EE9-83F4110D1D7F}" type="presParOf" srcId="{32152AF3-2B1B-1D45-9F94-24B3971D3DB9}" destId="{0592E1F7-6529-E343-9C49-1DE0C08AA48F}" srcOrd="5" destOrd="0" presId="urn:microsoft.com/office/officeart/2008/layout/LinedList"/>
    <dgm:cxn modelId="{7230F8F5-B668-914F-83D2-D1B5522F58F2}" type="presParOf" srcId="{0592E1F7-6529-E343-9C49-1DE0C08AA48F}" destId="{A1EEEF1C-9B98-EE4F-B6AF-04FEE1A49561}" srcOrd="0" destOrd="0" presId="urn:microsoft.com/office/officeart/2008/layout/LinedList"/>
    <dgm:cxn modelId="{BCCB7EC1-3D21-B149-A1BE-8B13F9293DD7}" type="presParOf" srcId="{0592E1F7-6529-E343-9C49-1DE0C08AA48F}" destId="{5B7A4C0F-B868-7E45-A6C5-4D4C53A32CAC}" srcOrd="1" destOrd="0" presId="urn:microsoft.com/office/officeart/2008/layout/LinedList"/>
    <dgm:cxn modelId="{AE7675E1-E576-DB44-95FD-4D1664AF4D0F}" type="presParOf" srcId="{32152AF3-2B1B-1D45-9F94-24B3971D3DB9}" destId="{B5C12120-41B0-BF4F-A992-C86E7FB63CB5}" srcOrd="6" destOrd="0" presId="urn:microsoft.com/office/officeart/2008/layout/LinedList"/>
    <dgm:cxn modelId="{D73B38FA-7F61-1943-B838-82FD58B40A5E}" type="presParOf" srcId="{32152AF3-2B1B-1D45-9F94-24B3971D3DB9}" destId="{6A875C5F-2855-7F4A-96D3-736E5F393C27}" srcOrd="7" destOrd="0" presId="urn:microsoft.com/office/officeart/2008/layout/LinedList"/>
    <dgm:cxn modelId="{78EAAA17-025C-6740-975B-9AE94844073F}" type="presParOf" srcId="{6A875C5F-2855-7F4A-96D3-736E5F393C27}" destId="{01AC2059-534C-D146-8124-78D20ED5086C}" srcOrd="0" destOrd="0" presId="urn:microsoft.com/office/officeart/2008/layout/LinedList"/>
    <dgm:cxn modelId="{1F3A439F-6D1E-AF4E-937D-7C131CF88F09}" type="presParOf" srcId="{6A875C5F-2855-7F4A-96D3-736E5F393C27}" destId="{DC8A5EB4-4F27-3A42-B11E-25853601B7D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CBA28D-D5DB-F541-A1B2-6E45E8644D36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2206B17B-8E07-AA44-9DD1-7BC6544D3236}">
      <dgm:prSet phldrT="[Testo]" custT="1"/>
      <dgm:spPr/>
      <dgm:t>
        <a:bodyPr/>
        <a:lstStyle/>
        <a:p>
          <a:pPr algn="ctr"/>
          <a:r>
            <a:rPr lang="it-IT" sz="2800">
              <a:latin typeface="Euphemia UCAS" panose="020B0503040102020104" pitchFamily="34" charset="-79"/>
              <a:cs typeface="Euphemia UCAS" panose="020B0503040102020104" pitchFamily="34" charset="-79"/>
            </a:rPr>
            <a:t>Pubblico</a:t>
          </a:r>
          <a:r>
            <a:rPr lang="it-IT" sz="2700">
              <a:latin typeface="Euphemia UCAS" panose="020B0503040102020104" pitchFamily="34" charset="-79"/>
              <a:cs typeface="Euphemia UCAS" panose="020B0503040102020104" pitchFamily="34" charset="-79"/>
            </a:rPr>
            <a:t> </a:t>
          </a:r>
        </a:p>
        <a:p>
          <a:pPr algn="ctr"/>
          <a:r>
            <a:rPr lang="it-IT" sz="2400">
              <a:latin typeface="Euphemia UCAS" panose="020B0503040102020104" pitchFamily="34" charset="-79"/>
              <a:cs typeface="Euphemia UCAS" panose="020B0503040102020104" pitchFamily="34" charset="-79"/>
            </a:rPr>
            <a:t>32.000</a:t>
          </a:r>
          <a:endParaRPr lang="it-IT" sz="2700"/>
        </a:p>
      </dgm:t>
    </dgm:pt>
    <dgm:pt modelId="{FF16884C-8931-5642-B8B0-8A84D5851786}" type="parTrans" cxnId="{F1123448-3DD6-E845-BC74-FF78A1AA31A9}">
      <dgm:prSet/>
      <dgm:spPr/>
      <dgm:t>
        <a:bodyPr/>
        <a:lstStyle/>
        <a:p>
          <a:endParaRPr lang="it-IT"/>
        </a:p>
      </dgm:t>
    </dgm:pt>
    <dgm:pt modelId="{06394CD5-8C98-2646-841A-BB897CA8014C}" type="sibTrans" cxnId="{F1123448-3DD6-E845-BC74-FF78A1AA31A9}">
      <dgm:prSet/>
      <dgm:spPr/>
      <dgm:t>
        <a:bodyPr/>
        <a:lstStyle/>
        <a:p>
          <a:endParaRPr lang="it-IT"/>
        </a:p>
      </dgm:t>
    </dgm:pt>
    <dgm:pt modelId="{4E61653B-CCDD-934D-88F9-3458456A2D4D}" type="pres">
      <dgm:prSet presAssocID="{88CBA28D-D5DB-F541-A1B2-6E45E8644D36}" presName="linear" presStyleCnt="0">
        <dgm:presLayoutVars>
          <dgm:dir/>
          <dgm:resizeHandles val="exact"/>
        </dgm:presLayoutVars>
      </dgm:prSet>
      <dgm:spPr/>
    </dgm:pt>
    <dgm:pt modelId="{8ACE31AC-BCA7-E242-AA6C-83CC49FDDB6A}" type="pres">
      <dgm:prSet presAssocID="{2206B17B-8E07-AA44-9DD1-7BC6544D3236}" presName="comp" presStyleCnt="0"/>
      <dgm:spPr/>
    </dgm:pt>
    <dgm:pt modelId="{4114005C-5ABC-DF49-876A-9909F8327841}" type="pres">
      <dgm:prSet presAssocID="{2206B17B-8E07-AA44-9DD1-7BC6544D3236}" presName="box" presStyleLbl="node1" presStyleIdx="0" presStyleCnt="1" custLinFactNeighborX="-2586" custLinFactNeighborY="-15677"/>
      <dgm:spPr/>
    </dgm:pt>
    <dgm:pt modelId="{BF9493DD-44A1-314F-AF9C-C9196F62FB84}" type="pres">
      <dgm:prSet presAssocID="{2206B17B-8E07-AA44-9DD1-7BC6544D3236}" presName="img" presStyleLbl="fgImgPlace1" presStyleIdx="0" presStyleCnt="1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9000" r="-9000"/>
          </a:stretch>
        </a:blipFill>
      </dgm:spPr>
      <dgm:extLst>
        <a:ext uri="{E40237B7-FDA0-4F09-8148-C483321AD2D9}">
          <dgm14:cNvPr xmlns:dgm14="http://schemas.microsoft.com/office/drawing/2010/diagram" id="0" name="" descr="Gruppo di uomini contorno"/>
        </a:ext>
      </dgm:extLst>
    </dgm:pt>
    <dgm:pt modelId="{ADBC0D25-9348-3C48-8FA3-4B85581A9734}" type="pres">
      <dgm:prSet presAssocID="{2206B17B-8E07-AA44-9DD1-7BC6544D3236}" presName="text" presStyleLbl="node1" presStyleIdx="0" presStyleCnt="1">
        <dgm:presLayoutVars>
          <dgm:bulletEnabled val="1"/>
        </dgm:presLayoutVars>
      </dgm:prSet>
      <dgm:spPr/>
    </dgm:pt>
  </dgm:ptLst>
  <dgm:cxnLst>
    <dgm:cxn modelId="{F1123448-3DD6-E845-BC74-FF78A1AA31A9}" srcId="{88CBA28D-D5DB-F541-A1B2-6E45E8644D36}" destId="{2206B17B-8E07-AA44-9DD1-7BC6544D3236}" srcOrd="0" destOrd="0" parTransId="{FF16884C-8931-5642-B8B0-8A84D5851786}" sibTransId="{06394CD5-8C98-2646-841A-BB897CA8014C}"/>
    <dgm:cxn modelId="{949DCC96-417B-2743-9A42-55058398F676}" type="presOf" srcId="{2206B17B-8E07-AA44-9DD1-7BC6544D3236}" destId="{4114005C-5ABC-DF49-876A-9909F8327841}" srcOrd="0" destOrd="0" presId="urn:microsoft.com/office/officeart/2005/8/layout/vList4"/>
    <dgm:cxn modelId="{7727969C-3326-1340-AFFE-4B65DEB4DCF4}" type="presOf" srcId="{88CBA28D-D5DB-F541-A1B2-6E45E8644D36}" destId="{4E61653B-CCDD-934D-88F9-3458456A2D4D}" srcOrd="0" destOrd="0" presId="urn:microsoft.com/office/officeart/2005/8/layout/vList4"/>
    <dgm:cxn modelId="{6170F3AA-32A6-3542-832E-BC0E60F797B6}" type="presOf" srcId="{2206B17B-8E07-AA44-9DD1-7BC6544D3236}" destId="{ADBC0D25-9348-3C48-8FA3-4B85581A9734}" srcOrd="1" destOrd="0" presId="urn:microsoft.com/office/officeart/2005/8/layout/vList4"/>
    <dgm:cxn modelId="{66F982FF-240C-C64B-985D-1C6BAA635189}" type="presParOf" srcId="{4E61653B-CCDD-934D-88F9-3458456A2D4D}" destId="{8ACE31AC-BCA7-E242-AA6C-83CC49FDDB6A}" srcOrd="0" destOrd="0" presId="urn:microsoft.com/office/officeart/2005/8/layout/vList4"/>
    <dgm:cxn modelId="{95EDF1DF-5AB7-A44A-898F-8735686F88B4}" type="presParOf" srcId="{8ACE31AC-BCA7-E242-AA6C-83CC49FDDB6A}" destId="{4114005C-5ABC-DF49-876A-9909F8327841}" srcOrd="0" destOrd="0" presId="urn:microsoft.com/office/officeart/2005/8/layout/vList4"/>
    <dgm:cxn modelId="{A7AA8F49-8BC3-504E-BCBC-D6C8916DDB21}" type="presParOf" srcId="{8ACE31AC-BCA7-E242-AA6C-83CC49FDDB6A}" destId="{BF9493DD-44A1-314F-AF9C-C9196F62FB84}" srcOrd="1" destOrd="0" presId="urn:microsoft.com/office/officeart/2005/8/layout/vList4"/>
    <dgm:cxn modelId="{32487A75-098B-9E44-9C9E-47F3B138880A}" type="presParOf" srcId="{8ACE31AC-BCA7-E242-AA6C-83CC49FDDB6A}" destId="{ADBC0D25-9348-3C48-8FA3-4B85581A973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8CBA28D-D5DB-F541-A1B2-6E45E8644D36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AF9A2CD-FDDD-1847-8CE1-90E8CEC9283E}">
      <dgm:prSet custT="1"/>
      <dgm:spPr/>
      <dgm:t>
        <a:bodyPr/>
        <a:lstStyle/>
        <a:p>
          <a:r>
            <a:rPr lang="it-IT" sz="2800">
              <a:latin typeface="Euphemia UCAS" panose="020B0503040102020104" pitchFamily="34" charset="-79"/>
              <a:cs typeface="Euphemia UCAS" panose="020B0503040102020104" pitchFamily="34" charset="-79"/>
            </a:rPr>
            <a:t>Studenti </a:t>
          </a:r>
          <a:r>
            <a:rPr lang="it-IT" sz="2400">
              <a:latin typeface="Euphemia UCAS" panose="020B0503040102020104" pitchFamily="34" charset="-79"/>
              <a:cs typeface="Euphemia UCAS" panose="020B0503040102020104" pitchFamily="34" charset="-79"/>
            </a:rPr>
            <a:t>32.000</a:t>
          </a:r>
          <a:endParaRPr lang="it-IT" sz="2800">
            <a:latin typeface="Euphemia UCAS" panose="020B0503040102020104" pitchFamily="34" charset="-79"/>
            <a:cs typeface="Euphemia UCAS" panose="020B0503040102020104" pitchFamily="34" charset="-79"/>
          </a:endParaRPr>
        </a:p>
      </dgm:t>
    </dgm:pt>
    <dgm:pt modelId="{0991AA4D-A995-4B44-89A7-D290C07D49B2}" type="parTrans" cxnId="{3AC6E556-D76A-824B-9296-07AC2CCAE975}">
      <dgm:prSet/>
      <dgm:spPr/>
      <dgm:t>
        <a:bodyPr/>
        <a:lstStyle/>
        <a:p>
          <a:endParaRPr lang="it-IT"/>
        </a:p>
      </dgm:t>
    </dgm:pt>
    <dgm:pt modelId="{628CAE4F-0F63-2D43-93E1-2AA8419BE0EB}" type="sibTrans" cxnId="{3AC6E556-D76A-824B-9296-07AC2CCAE975}">
      <dgm:prSet/>
      <dgm:spPr/>
      <dgm:t>
        <a:bodyPr/>
        <a:lstStyle/>
        <a:p>
          <a:endParaRPr lang="it-IT"/>
        </a:p>
      </dgm:t>
    </dgm:pt>
    <dgm:pt modelId="{4E61653B-CCDD-934D-88F9-3458456A2D4D}" type="pres">
      <dgm:prSet presAssocID="{88CBA28D-D5DB-F541-A1B2-6E45E8644D36}" presName="linear" presStyleCnt="0">
        <dgm:presLayoutVars>
          <dgm:dir/>
          <dgm:resizeHandles val="exact"/>
        </dgm:presLayoutVars>
      </dgm:prSet>
      <dgm:spPr/>
    </dgm:pt>
    <dgm:pt modelId="{445E940A-5515-7240-9309-776F5AA19FE0}" type="pres">
      <dgm:prSet presAssocID="{0AF9A2CD-FDDD-1847-8CE1-90E8CEC9283E}" presName="comp" presStyleCnt="0"/>
      <dgm:spPr/>
    </dgm:pt>
    <dgm:pt modelId="{67741796-D9B4-644C-B5D3-10AC09B89965}" type="pres">
      <dgm:prSet presAssocID="{0AF9A2CD-FDDD-1847-8CE1-90E8CEC9283E}" presName="box" presStyleLbl="node1" presStyleIdx="0" presStyleCnt="1"/>
      <dgm:spPr/>
    </dgm:pt>
    <dgm:pt modelId="{CFD83556-FA68-C442-9F90-AF54E41E6D6F}" type="pres">
      <dgm:prSet presAssocID="{0AF9A2CD-FDDD-1847-8CE1-90E8CEC9283E}" presName="img" presStyleLbl="fgImgPlace1" presStyleIdx="0" presStyleCnt="1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9000" r="-9000"/>
          </a:stretch>
        </a:blipFill>
      </dgm:spPr>
      <dgm:extLst>
        <a:ext uri="{E40237B7-FDA0-4F09-8148-C483321AD2D9}">
          <dgm14:cNvPr xmlns:dgm14="http://schemas.microsoft.com/office/drawing/2010/diagram" id="0" name="" descr="Zaino contorno"/>
        </a:ext>
      </dgm:extLst>
    </dgm:pt>
    <dgm:pt modelId="{4ACF3BBD-9A76-034E-AA27-F690322CAAE2}" type="pres">
      <dgm:prSet presAssocID="{0AF9A2CD-FDDD-1847-8CE1-90E8CEC9283E}" presName="text" presStyleLbl="node1" presStyleIdx="0" presStyleCnt="1">
        <dgm:presLayoutVars>
          <dgm:bulletEnabled val="1"/>
        </dgm:presLayoutVars>
      </dgm:prSet>
      <dgm:spPr/>
    </dgm:pt>
  </dgm:ptLst>
  <dgm:cxnLst>
    <dgm:cxn modelId="{3AC6E556-D76A-824B-9296-07AC2CCAE975}" srcId="{88CBA28D-D5DB-F541-A1B2-6E45E8644D36}" destId="{0AF9A2CD-FDDD-1847-8CE1-90E8CEC9283E}" srcOrd="0" destOrd="0" parTransId="{0991AA4D-A995-4B44-89A7-D290C07D49B2}" sibTransId="{628CAE4F-0F63-2D43-93E1-2AA8419BE0EB}"/>
    <dgm:cxn modelId="{D18E5A5D-28C4-0D41-B71E-BB5195117178}" type="presOf" srcId="{0AF9A2CD-FDDD-1847-8CE1-90E8CEC9283E}" destId="{67741796-D9B4-644C-B5D3-10AC09B89965}" srcOrd="0" destOrd="0" presId="urn:microsoft.com/office/officeart/2005/8/layout/vList4"/>
    <dgm:cxn modelId="{7727969C-3326-1340-AFFE-4B65DEB4DCF4}" type="presOf" srcId="{88CBA28D-D5DB-F541-A1B2-6E45E8644D36}" destId="{4E61653B-CCDD-934D-88F9-3458456A2D4D}" srcOrd="0" destOrd="0" presId="urn:microsoft.com/office/officeart/2005/8/layout/vList4"/>
    <dgm:cxn modelId="{EE845DDF-67D0-C742-8FED-E0A921886CE2}" type="presOf" srcId="{0AF9A2CD-FDDD-1847-8CE1-90E8CEC9283E}" destId="{4ACF3BBD-9A76-034E-AA27-F690322CAAE2}" srcOrd="1" destOrd="0" presId="urn:microsoft.com/office/officeart/2005/8/layout/vList4"/>
    <dgm:cxn modelId="{6CE755E9-7586-DD46-9CF0-2E507239E3C5}" type="presParOf" srcId="{4E61653B-CCDD-934D-88F9-3458456A2D4D}" destId="{445E940A-5515-7240-9309-776F5AA19FE0}" srcOrd="0" destOrd="0" presId="urn:microsoft.com/office/officeart/2005/8/layout/vList4"/>
    <dgm:cxn modelId="{66232163-CCD1-934B-835E-F5356B435830}" type="presParOf" srcId="{445E940A-5515-7240-9309-776F5AA19FE0}" destId="{67741796-D9B4-644C-B5D3-10AC09B89965}" srcOrd="0" destOrd="0" presId="urn:microsoft.com/office/officeart/2005/8/layout/vList4"/>
    <dgm:cxn modelId="{577F48BD-4F9F-8B47-8B0A-80454404F1F2}" type="presParOf" srcId="{445E940A-5515-7240-9309-776F5AA19FE0}" destId="{CFD83556-FA68-C442-9F90-AF54E41E6D6F}" srcOrd="1" destOrd="0" presId="urn:microsoft.com/office/officeart/2005/8/layout/vList4"/>
    <dgm:cxn modelId="{6CBA22DB-8053-AF4E-A0AB-36328ED9EEA0}" type="presParOf" srcId="{445E940A-5515-7240-9309-776F5AA19FE0}" destId="{4ACF3BBD-9A76-034E-AA27-F690322CAAE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0793E12-FDB8-4D5D-863C-55519B252A50}" type="doc">
      <dgm:prSet loTypeId="urn:microsoft.com/office/officeart/2008/layout/LinedList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BC49493-74D1-4B17-B055-E8CB7B419C4C}">
      <dgm:prSet/>
      <dgm:spPr/>
      <dgm:t>
        <a:bodyPr/>
        <a:lstStyle/>
        <a:p>
          <a:pPr>
            <a:lnSpc>
              <a:spcPct val="100000"/>
            </a:lnSpc>
          </a:pPr>
          <a:r>
            <a:rPr lang="it-IT"/>
            <a:t>Mandato della CC3M</a:t>
          </a:r>
          <a:endParaRPr lang="en-US"/>
        </a:p>
      </dgm:t>
    </dgm:pt>
    <dgm:pt modelId="{960E886F-4134-41B1-967A-50809B375788}" type="parTrans" cxnId="{C6B01B12-A489-46F2-923C-7F05EA1E9E02}">
      <dgm:prSet/>
      <dgm:spPr/>
      <dgm:t>
        <a:bodyPr/>
        <a:lstStyle/>
        <a:p>
          <a:endParaRPr lang="en-US"/>
        </a:p>
      </dgm:t>
    </dgm:pt>
    <dgm:pt modelId="{654C0E5E-99E5-469B-9476-4A697235547C}" type="sibTrans" cxnId="{C6B01B12-A489-46F2-923C-7F05EA1E9E0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0D248F1-2E7F-4633-A984-9F566B79F962}">
      <dgm:prSet/>
      <dgm:spPr/>
      <dgm:t>
        <a:bodyPr/>
        <a:lstStyle/>
        <a:p>
          <a:pPr>
            <a:lnSpc>
              <a:spcPct val="100000"/>
            </a:lnSpc>
          </a:pPr>
          <a:r>
            <a:rPr lang="it-IT"/>
            <a:t>Struttura del Comitato</a:t>
          </a:r>
          <a:endParaRPr lang="en-US"/>
        </a:p>
      </dgm:t>
    </dgm:pt>
    <dgm:pt modelId="{D09B4189-AFA4-46D0-B3C2-B5DF15C724A4}" type="parTrans" cxnId="{7CC46BFE-38FF-473B-A164-BEBD28398FC2}">
      <dgm:prSet/>
      <dgm:spPr/>
      <dgm:t>
        <a:bodyPr/>
        <a:lstStyle/>
        <a:p>
          <a:endParaRPr lang="en-US"/>
        </a:p>
      </dgm:t>
    </dgm:pt>
    <dgm:pt modelId="{9B4E74C4-6498-4C5C-B35B-081867DF1DE4}" type="sibTrans" cxnId="{7CC46BFE-38FF-473B-A164-BEBD28398FC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C59D001-4A55-48E0-95C3-6FB6801BC024}">
      <dgm:prSet/>
      <dgm:spPr/>
      <dgm:t>
        <a:bodyPr/>
        <a:lstStyle/>
        <a:p>
          <a:pPr>
            <a:lnSpc>
              <a:spcPct val="100000"/>
            </a:lnSpc>
          </a:pPr>
          <a:r>
            <a:rPr lang="it-IT"/>
            <a:t>Progetti nazionali finanziati</a:t>
          </a:r>
          <a:endParaRPr lang="en-US"/>
        </a:p>
      </dgm:t>
    </dgm:pt>
    <dgm:pt modelId="{022C1312-4B6E-4FD0-923B-D426D3EB2206}" type="parTrans" cxnId="{5566BB6A-588B-4061-9CE5-0D6CBE0FA446}">
      <dgm:prSet/>
      <dgm:spPr/>
      <dgm:t>
        <a:bodyPr/>
        <a:lstStyle/>
        <a:p>
          <a:endParaRPr lang="en-US"/>
        </a:p>
      </dgm:t>
    </dgm:pt>
    <dgm:pt modelId="{79C7F8D4-9E19-43B1-BFF0-4EBC56AA03CC}" type="sibTrans" cxnId="{5566BB6A-588B-4061-9CE5-0D6CBE0FA44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1C91520-5EE8-4C73-9E33-DF360CA2D19C}">
      <dgm:prSet/>
      <dgm:spPr/>
      <dgm:t>
        <a:bodyPr/>
        <a:lstStyle/>
        <a:p>
          <a:pPr>
            <a:lnSpc>
              <a:spcPct val="100000"/>
            </a:lnSpc>
          </a:pPr>
          <a:r>
            <a:rPr lang="it-IT"/>
            <a:t>Festival e Fiere </a:t>
          </a:r>
          <a:endParaRPr lang="en-US"/>
        </a:p>
      </dgm:t>
    </dgm:pt>
    <dgm:pt modelId="{C73E17EA-C838-41D6-9F79-0F0628930FD4}" type="parTrans" cxnId="{02F46CA1-05DD-407F-A033-7602F4F51B34}">
      <dgm:prSet/>
      <dgm:spPr/>
      <dgm:t>
        <a:bodyPr/>
        <a:lstStyle/>
        <a:p>
          <a:endParaRPr lang="en-US"/>
        </a:p>
      </dgm:t>
    </dgm:pt>
    <dgm:pt modelId="{C9125F9B-7241-4583-88DD-EDD88A0BB933}" type="sibTrans" cxnId="{02F46CA1-05DD-407F-A033-7602F4F51B3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673057B-6B39-47CB-AF6C-0351C9D86FF0}">
      <dgm:prSet/>
      <dgm:spPr/>
      <dgm:t>
        <a:bodyPr/>
        <a:lstStyle/>
        <a:p>
          <a:pPr>
            <a:lnSpc>
              <a:spcPct val="100000"/>
            </a:lnSpc>
          </a:pPr>
          <a:r>
            <a:rPr lang="it-IT"/>
            <a:t>Budget</a:t>
          </a:r>
          <a:endParaRPr lang="en-US"/>
        </a:p>
      </dgm:t>
    </dgm:pt>
    <dgm:pt modelId="{ED8CA808-0161-466F-826D-C7F324AF586F}" type="parTrans" cxnId="{B9936DA7-84D2-4B72-8B64-07B7910E7AF7}">
      <dgm:prSet/>
      <dgm:spPr/>
      <dgm:t>
        <a:bodyPr/>
        <a:lstStyle/>
        <a:p>
          <a:endParaRPr lang="en-US"/>
        </a:p>
      </dgm:t>
    </dgm:pt>
    <dgm:pt modelId="{3E975ED3-D8A7-4D59-89C0-7489919788B3}" type="sibTrans" cxnId="{B9936DA7-84D2-4B72-8B64-07B7910E7AF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FCA34B2-2E0F-7141-AA9A-E652F4EACEBA}">
      <dgm:prSet/>
      <dgm:spPr/>
      <dgm:t>
        <a:bodyPr/>
        <a:lstStyle/>
        <a:p>
          <a:pPr>
            <a:lnSpc>
              <a:spcPct val="100000"/>
            </a:lnSpc>
          </a:pPr>
          <a:r>
            <a:rPr lang="it-IT"/>
            <a:t>Ruolo della CC3M</a:t>
          </a:r>
        </a:p>
      </dgm:t>
    </dgm:pt>
    <dgm:pt modelId="{A27667FF-F3E2-BA46-BBC8-E0D2ECDC2454}" type="parTrans" cxnId="{427A0901-9E29-F94C-961A-C85C486F4713}">
      <dgm:prSet/>
      <dgm:spPr/>
      <dgm:t>
        <a:bodyPr/>
        <a:lstStyle/>
        <a:p>
          <a:endParaRPr lang="it-IT"/>
        </a:p>
      </dgm:t>
    </dgm:pt>
    <dgm:pt modelId="{2E097F7D-A83B-9A41-B31B-5958560B8912}" type="sibTrans" cxnId="{427A0901-9E29-F94C-961A-C85C486F4713}">
      <dgm:prSet/>
      <dgm:spPr/>
      <dgm:t>
        <a:bodyPr/>
        <a:lstStyle/>
        <a:p>
          <a:pPr>
            <a:lnSpc>
              <a:spcPct val="100000"/>
            </a:lnSpc>
          </a:pPr>
          <a:endParaRPr lang="it-IT"/>
        </a:p>
      </dgm:t>
    </dgm:pt>
    <dgm:pt modelId="{FFC32094-87D7-F44C-A655-F472CA68A7EC}">
      <dgm:prSet/>
      <dgm:spPr/>
      <dgm:t>
        <a:bodyPr/>
        <a:lstStyle/>
        <a:p>
          <a:pPr>
            <a:lnSpc>
              <a:spcPct val="100000"/>
            </a:lnSpc>
          </a:pPr>
          <a:r>
            <a:rPr lang="it-IT"/>
            <a:t>Le nostre proposte</a:t>
          </a:r>
        </a:p>
      </dgm:t>
    </dgm:pt>
    <dgm:pt modelId="{A5FE3DCE-DAD9-1D41-BED0-E1197189041B}" type="parTrans" cxnId="{8A67F73D-5429-8840-88FD-804E7D3535EF}">
      <dgm:prSet/>
      <dgm:spPr/>
      <dgm:t>
        <a:bodyPr/>
        <a:lstStyle/>
        <a:p>
          <a:endParaRPr lang="it-IT"/>
        </a:p>
      </dgm:t>
    </dgm:pt>
    <dgm:pt modelId="{768CAD0D-B591-3240-8DD9-BAD0B5D686D8}" type="sibTrans" cxnId="{8A67F73D-5429-8840-88FD-804E7D3535EF}">
      <dgm:prSet/>
      <dgm:spPr/>
      <dgm:t>
        <a:bodyPr/>
        <a:lstStyle/>
        <a:p>
          <a:endParaRPr lang="it-IT"/>
        </a:p>
      </dgm:t>
    </dgm:pt>
    <dgm:pt modelId="{377E5F50-3379-B545-9301-A61EE0B9B3EE}" type="pres">
      <dgm:prSet presAssocID="{60793E12-FDB8-4D5D-863C-55519B252A50}" presName="vert0" presStyleCnt="0">
        <dgm:presLayoutVars>
          <dgm:dir/>
          <dgm:animOne val="branch"/>
          <dgm:animLvl val="lvl"/>
        </dgm:presLayoutVars>
      </dgm:prSet>
      <dgm:spPr/>
    </dgm:pt>
    <dgm:pt modelId="{9430E181-F6F2-8344-A7F2-F19B5FE7741F}" type="pres">
      <dgm:prSet presAssocID="{DFCA34B2-2E0F-7141-AA9A-E652F4EACEBA}" presName="thickLine" presStyleLbl="alignNode1" presStyleIdx="0" presStyleCnt="7"/>
      <dgm:spPr/>
    </dgm:pt>
    <dgm:pt modelId="{06CBB430-9954-E948-9212-5AF4F7E00A20}" type="pres">
      <dgm:prSet presAssocID="{DFCA34B2-2E0F-7141-AA9A-E652F4EACEBA}" presName="horz1" presStyleCnt="0"/>
      <dgm:spPr/>
    </dgm:pt>
    <dgm:pt modelId="{3247208F-DA06-D544-A3A5-495CD6C737C3}" type="pres">
      <dgm:prSet presAssocID="{DFCA34B2-2E0F-7141-AA9A-E652F4EACEBA}" presName="tx1" presStyleLbl="revTx" presStyleIdx="0" presStyleCnt="7"/>
      <dgm:spPr/>
    </dgm:pt>
    <dgm:pt modelId="{36AB44BA-69B4-6341-9605-A504DCFF50DC}" type="pres">
      <dgm:prSet presAssocID="{DFCA34B2-2E0F-7141-AA9A-E652F4EACEBA}" presName="vert1" presStyleCnt="0"/>
      <dgm:spPr/>
    </dgm:pt>
    <dgm:pt modelId="{563E5F93-53B4-C54F-B5C2-A91DB912A2C6}" type="pres">
      <dgm:prSet presAssocID="{6BC49493-74D1-4B17-B055-E8CB7B419C4C}" presName="thickLine" presStyleLbl="alignNode1" presStyleIdx="1" presStyleCnt="7"/>
      <dgm:spPr/>
    </dgm:pt>
    <dgm:pt modelId="{6EA8E83A-E259-E249-BBA8-E32D9449429F}" type="pres">
      <dgm:prSet presAssocID="{6BC49493-74D1-4B17-B055-E8CB7B419C4C}" presName="horz1" presStyleCnt="0"/>
      <dgm:spPr/>
    </dgm:pt>
    <dgm:pt modelId="{DDD6AD94-2240-5A4F-82E0-6DA21465E357}" type="pres">
      <dgm:prSet presAssocID="{6BC49493-74D1-4B17-B055-E8CB7B419C4C}" presName="tx1" presStyleLbl="revTx" presStyleIdx="1" presStyleCnt="7"/>
      <dgm:spPr/>
    </dgm:pt>
    <dgm:pt modelId="{6E2F1680-3A1F-B14F-A8F7-950ACDE8A4A5}" type="pres">
      <dgm:prSet presAssocID="{6BC49493-74D1-4B17-B055-E8CB7B419C4C}" presName="vert1" presStyleCnt="0"/>
      <dgm:spPr/>
    </dgm:pt>
    <dgm:pt modelId="{EC02E060-5ACA-4445-9168-A4B6728F0D72}" type="pres">
      <dgm:prSet presAssocID="{40D248F1-2E7F-4633-A984-9F566B79F962}" presName="thickLine" presStyleLbl="alignNode1" presStyleIdx="2" presStyleCnt="7"/>
      <dgm:spPr/>
    </dgm:pt>
    <dgm:pt modelId="{02EAB9BB-51F1-624A-8F91-93EBF9EF80DB}" type="pres">
      <dgm:prSet presAssocID="{40D248F1-2E7F-4633-A984-9F566B79F962}" presName="horz1" presStyleCnt="0"/>
      <dgm:spPr/>
    </dgm:pt>
    <dgm:pt modelId="{A0508C17-74B9-5943-AA6B-6C4719FC7859}" type="pres">
      <dgm:prSet presAssocID="{40D248F1-2E7F-4633-A984-9F566B79F962}" presName="tx1" presStyleLbl="revTx" presStyleIdx="2" presStyleCnt="7"/>
      <dgm:spPr/>
    </dgm:pt>
    <dgm:pt modelId="{573F6AA8-52D1-AA47-A055-5E110460BF30}" type="pres">
      <dgm:prSet presAssocID="{40D248F1-2E7F-4633-A984-9F566B79F962}" presName="vert1" presStyleCnt="0"/>
      <dgm:spPr/>
    </dgm:pt>
    <dgm:pt modelId="{B95F0EBE-0573-B049-9C68-8FD21CB355AF}" type="pres">
      <dgm:prSet presAssocID="{1C59D001-4A55-48E0-95C3-6FB6801BC024}" presName="thickLine" presStyleLbl="alignNode1" presStyleIdx="3" presStyleCnt="7"/>
      <dgm:spPr/>
    </dgm:pt>
    <dgm:pt modelId="{5CE83049-CAC9-6D46-B776-7CF55CCB7791}" type="pres">
      <dgm:prSet presAssocID="{1C59D001-4A55-48E0-95C3-6FB6801BC024}" presName="horz1" presStyleCnt="0"/>
      <dgm:spPr/>
    </dgm:pt>
    <dgm:pt modelId="{A0D148BC-575B-2D42-B8F9-74C022EA12A2}" type="pres">
      <dgm:prSet presAssocID="{1C59D001-4A55-48E0-95C3-6FB6801BC024}" presName="tx1" presStyleLbl="revTx" presStyleIdx="3" presStyleCnt="7"/>
      <dgm:spPr/>
    </dgm:pt>
    <dgm:pt modelId="{F727C124-B4FF-194B-8E32-2FC76F93060F}" type="pres">
      <dgm:prSet presAssocID="{1C59D001-4A55-48E0-95C3-6FB6801BC024}" presName="vert1" presStyleCnt="0"/>
      <dgm:spPr/>
    </dgm:pt>
    <dgm:pt modelId="{04E358B9-6B6B-6243-84CB-123670634A97}" type="pres">
      <dgm:prSet presAssocID="{71C91520-5EE8-4C73-9E33-DF360CA2D19C}" presName="thickLine" presStyleLbl="alignNode1" presStyleIdx="4" presStyleCnt="7"/>
      <dgm:spPr/>
    </dgm:pt>
    <dgm:pt modelId="{3D9C5F67-E1A2-6141-A58A-5829DB57A9F3}" type="pres">
      <dgm:prSet presAssocID="{71C91520-5EE8-4C73-9E33-DF360CA2D19C}" presName="horz1" presStyleCnt="0"/>
      <dgm:spPr/>
    </dgm:pt>
    <dgm:pt modelId="{D5FF9001-303A-644A-880F-7D84E8E72EDD}" type="pres">
      <dgm:prSet presAssocID="{71C91520-5EE8-4C73-9E33-DF360CA2D19C}" presName="tx1" presStyleLbl="revTx" presStyleIdx="4" presStyleCnt="7"/>
      <dgm:spPr/>
    </dgm:pt>
    <dgm:pt modelId="{24CC6E77-5C5C-334C-A9EB-9C0B4CE290EE}" type="pres">
      <dgm:prSet presAssocID="{71C91520-5EE8-4C73-9E33-DF360CA2D19C}" presName="vert1" presStyleCnt="0"/>
      <dgm:spPr/>
    </dgm:pt>
    <dgm:pt modelId="{822F03D1-B65A-9249-A9A4-9430DEA02587}" type="pres">
      <dgm:prSet presAssocID="{C673057B-6B39-47CB-AF6C-0351C9D86FF0}" presName="thickLine" presStyleLbl="alignNode1" presStyleIdx="5" presStyleCnt="7"/>
      <dgm:spPr/>
    </dgm:pt>
    <dgm:pt modelId="{604824C7-F9D2-AF44-A0BC-452CEABBFC6F}" type="pres">
      <dgm:prSet presAssocID="{C673057B-6B39-47CB-AF6C-0351C9D86FF0}" presName="horz1" presStyleCnt="0"/>
      <dgm:spPr/>
    </dgm:pt>
    <dgm:pt modelId="{F5D14DEB-2255-884C-9519-F9423079B7EF}" type="pres">
      <dgm:prSet presAssocID="{C673057B-6B39-47CB-AF6C-0351C9D86FF0}" presName="tx1" presStyleLbl="revTx" presStyleIdx="5" presStyleCnt="7"/>
      <dgm:spPr/>
    </dgm:pt>
    <dgm:pt modelId="{DCAC61D3-434D-BE43-A013-44BBBEA7370D}" type="pres">
      <dgm:prSet presAssocID="{C673057B-6B39-47CB-AF6C-0351C9D86FF0}" presName="vert1" presStyleCnt="0"/>
      <dgm:spPr/>
    </dgm:pt>
    <dgm:pt modelId="{A99D9B5A-346B-2549-BDC7-3C76432AADD0}" type="pres">
      <dgm:prSet presAssocID="{FFC32094-87D7-F44C-A655-F472CA68A7EC}" presName="thickLine" presStyleLbl="alignNode1" presStyleIdx="6" presStyleCnt="7"/>
      <dgm:spPr/>
    </dgm:pt>
    <dgm:pt modelId="{378F1F9D-9A3B-EC43-8E5B-067E8BA075D0}" type="pres">
      <dgm:prSet presAssocID="{FFC32094-87D7-F44C-A655-F472CA68A7EC}" presName="horz1" presStyleCnt="0"/>
      <dgm:spPr/>
    </dgm:pt>
    <dgm:pt modelId="{74B03895-6B74-4D42-948B-D4B74C296E1D}" type="pres">
      <dgm:prSet presAssocID="{FFC32094-87D7-F44C-A655-F472CA68A7EC}" presName="tx1" presStyleLbl="revTx" presStyleIdx="6" presStyleCnt="7"/>
      <dgm:spPr/>
    </dgm:pt>
    <dgm:pt modelId="{EE593BDF-C39C-9F47-A97D-9DBE2FB48E1A}" type="pres">
      <dgm:prSet presAssocID="{FFC32094-87D7-F44C-A655-F472CA68A7EC}" presName="vert1" presStyleCnt="0"/>
      <dgm:spPr/>
    </dgm:pt>
  </dgm:ptLst>
  <dgm:cxnLst>
    <dgm:cxn modelId="{427A0901-9E29-F94C-961A-C85C486F4713}" srcId="{60793E12-FDB8-4D5D-863C-55519B252A50}" destId="{DFCA34B2-2E0F-7141-AA9A-E652F4EACEBA}" srcOrd="0" destOrd="0" parTransId="{A27667FF-F3E2-BA46-BBC8-E0D2ECDC2454}" sibTransId="{2E097F7D-A83B-9A41-B31B-5958560B8912}"/>
    <dgm:cxn modelId="{71A6000B-971C-4D48-826A-70C9B430DDFA}" type="presOf" srcId="{1C59D001-4A55-48E0-95C3-6FB6801BC024}" destId="{A0D148BC-575B-2D42-B8F9-74C022EA12A2}" srcOrd="0" destOrd="0" presId="urn:microsoft.com/office/officeart/2008/layout/LinedList"/>
    <dgm:cxn modelId="{C6B01B12-A489-46F2-923C-7F05EA1E9E02}" srcId="{60793E12-FDB8-4D5D-863C-55519B252A50}" destId="{6BC49493-74D1-4B17-B055-E8CB7B419C4C}" srcOrd="1" destOrd="0" parTransId="{960E886F-4134-41B1-967A-50809B375788}" sibTransId="{654C0E5E-99E5-469B-9476-4A697235547C}"/>
    <dgm:cxn modelId="{CD08791F-D93A-3A49-BC01-A8EA80C5FB8F}" type="presOf" srcId="{71C91520-5EE8-4C73-9E33-DF360CA2D19C}" destId="{D5FF9001-303A-644A-880F-7D84E8E72EDD}" srcOrd="0" destOrd="0" presId="urn:microsoft.com/office/officeart/2008/layout/LinedList"/>
    <dgm:cxn modelId="{86B06732-0D59-F74F-8305-EE38145F6B7D}" type="presOf" srcId="{C673057B-6B39-47CB-AF6C-0351C9D86FF0}" destId="{F5D14DEB-2255-884C-9519-F9423079B7EF}" srcOrd="0" destOrd="0" presId="urn:microsoft.com/office/officeart/2008/layout/LinedList"/>
    <dgm:cxn modelId="{8A67F73D-5429-8840-88FD-804E7D3535EF}" srcId="{60793E12-FDB8-4D5D-863C-55519B252A50}" destId="{FFC32094-87D7-F44C-A655-F472CA68A7EC}" srcOrd="6" destOrd="0" parTransId="{A5FE3DCE-DAD9-1D41-BED0-E1197189041B}" sibTransId="{768CAD0D-B591-3240-8DD9-BAD0B5D686D8}"/>
    <dgm:cxn modelId="{E776F053-445E-284C-9E95-A10A0839E0E7}" type="presOf" srcId="{6BC49493-74D1-4B17-B055-E8CB7B419C4C}" destId="{DDD6AD94-2240-5A4F-82E0-6DA21465E357}" srcOrd="0" destOrd="0" presId="urn:microsoft.com/office/officeart/2008/layout/LinedList"/>
    <dgm:cxn modelId="{5566BB6A-588B-4061-9CE5-0D6CBE0FA446}" srcId="{60793E12-FDB8-4D5D-863C-55519B252A50}" destId="{1C59D001-4A55-48E0-95C3-6FB6801BC024}" srcOrd="3" destOrd="0" parTransId="{022C1312-4B6E-4FD0-923B-D426D3EB2206}" sibTransId="{79C7F8D4-9E19-43B1-BFF0-4EBC56AA03CC}"/>
    <dgm:cxn modelId="{9FD4B277-CF2D-0A44-A552-BED3D06FAF44}" type="presOf" srcId="{DFCA34B2-2E0F-7141-AA9A-E652F4EACEBA}" destId="{3247208F-DA06-D544-A3A5-495CD6C737C3}" srcOrd="0" destOrd="0" presId="urn:microsoft.com/office/officeart/2008/layout/LinedList"/>
    <dgm:cxn modelId="{02F46CA1-05DD-407F-A033-7602F4F51B34}" srcId="{60793E12-FDB8-4D5D-863C-55519B252A50}" destId="{71C91520-5EE8-4C73-9E33-DF360CA2D19C}" srcOrd="4" destOrd="0" parTransId="{C73E17EA-C838-41D6-9F79-0F0628930FD4}" sibTransId="{C9125F9B-7241-4583-88DD-EDD88A0BB933}"/>
    <dgm:cxn modelId="{B9936DA7-84D2-4B72-8B64-07B7910E7AF7}" srcId="{60793E12-FDB8-4D5D-863C-55519B252A50}" destId="{C673057B-6B39-47CB-AF6C-0351C9D86FF0}" srcOrd="5" destOrd="0" parTransId="{ED8CA808-0161-466F-826D-C7F324AF586F}" sibTransId="{3E975ED3-D8A7-4D59-89C0-7489919788B3}"/>
    <dgm:cxn modelId="{27BCD3D3-99F5-7D45-A8E4-538FFA1AB04E}" type="presOf" srcId="{60793E12-FDB8-4D5D-863C-55519B252A50}" destId="{377E5F50-3379-B545-9301-A61EE0B9B3EE}" srcOrd="0" destOrd="0" presId="urn:microsoft.com/office/officeart/2008/layout/LinedList"/>
    <dgm:cxn modelId="{86B8C4D7-068E-2A46-860C-128D2EF5C6F8}" type="presOf" srcId="{FFC32094-87D7-F44C-A655-F472CA68A7EC}" destId="{74B03895-6B74-4D42-948B-D4B74C296E1D}" srcOrd="0" destOrd="0" presId="urn:microsoft.com/office/officeart/2008/layout/LinedList"/>
    <dgm:cxn modelId="{C85F03F4-2936-3C46-8ED3-05ACEB2197F4}" type="presOf" srcId="{40D248F1-2E7F-4633-A984-9F566B79F962}" destId="{A0508C17-74B9-5943-AA6B-6C4719FC7859}" srcOrd="0" destOrd="0" presId="urn:microsoft.com/office/officeart/2008/layout/LinedList"/>
    <dgm:cxn modelId="{7CC46BFE-38FF-473B-A164-BEBD28398FC2}" srcId="{60793E12-FDB8-4D5D-863C-55519B252A50}" destId="{40D248F1-2E7F-4633-A984-9F566B79F962}" srcOrd="2" destOrd="0" parTransId="{D09B4189-AFA4-46D0-B3C2-B5DF15C724A4}" sibTransId="{9B4E74C4-6498-4C5C-B35B-081867DF1DE4}"/>
    <dgm:cxn modelId="{2D1AE199-AD88-9043-A567-381C354793CB}" type="presParOf" srcId="{377E5F50-3379-B545-9301-A61EE0B9B3EE}" destId="{9430E181-F6F2-8344-A7F2-F19B5FE7741F}" srcOrd="0" destOrd="0" presId="urn:microsoft.com/office/officeart/2008/layout/LinedList"/>
    <dgm:cxn modelId="{6D259B62-BCAF-B442-A908-A7D3884C8707}" type="presParOf" srcId="{377E5F50-3379-B545-9301-A61EE0B9B3EE}" destId="{06CBB430-9954-E948-9212-5AF4F7E00A20}" srcOrd="1" destOrd="0" presId="urn:microsoft.com/office/officeart/2008/layout/LinedList"/>
    <dgm:cxn modelId="{618CAD5D-973F-7F4F-9D4E-A994AA4E629D}" type="presParOf" srcId="{06CBB430-9954-E948-9212-5AF4F7E00A20}" destId="{3247208F-DA06-D544-A3A5-495CD6C737C3}" srcOrd="0" destOrd="0" presId="urn:microsoft.com/office/officeart/2008/layout/LinedList"/>
    <dgm:cxn modelId="{6F5EF954-5DD1-F94E-9635-3129FF215871}" type="presParOf" srcId="{06CBB430-9954-E948-9212-5AF4F7E00A20}" destId="{36AB44BA-69B4-6341-9605-A504DCFF50DC}" srcOrd="1" destOrd="0" presId="urn:microsoft.com/office/officeart/2008/layout/LinedList"/>
    <dgm:cxn modelId="{B21F0333-9119-EF48-9168-71C021F8AE12}" type="presParOf" srcId="{377E5F50-3379-B545-9301-A61EE0B9B3EE}" destId="{563E5F93-53B4-C54F-B5C2-A91DB912A2C6}" srcOrd="2" destOrd="0" presId="urn:microsoft.com/office/officeart/2008/layout/LinedList"/>
    <dgm:cxn modelId="{71700588-8548-674C-A214-C3B4EE3D10A4}" type="presParOf" srcId="{377E5F50-3379-B545-9301-A61EE0B9B3EE}" destId="{6EA8E83A-E259-E249-BBA8-E32D9449429F}" srcOrd="3" destOrd="0" presId="urn:microsoft.com/office/officeart/2008/layout/LinedList"/>
    <dgm:cxn modelId="{7D824157-50DD-C94F-90A7-6312186EFC56}" type="presParOf" srcId="{6EA8E83A-E259-E249-BBA8-E32D9449429F}" destId="{DDD6AD94-2240-5A4F-82E0-6DA21465E357}" srcOrd="0" destOrd="0" presId="urn:microsoft.com/office/officeart/2008/layout/LinedList"/>
    <dgm:cxn modelId="{59A3D91D-4187-1947-A40B-7B4595C303A8}" type="presParOf" srcId="{6EA8E83A-E259-E249-BBA8-E32D9449429F}" destId="{6E2F1680-3A1F-B14F-A8F7-950ACDE8A4A5}" srcOrd="1" destOrd="0" presId="urn:microsoft.com/office/officeart/2008/layout/LinedList"/>
    <dgm:cxn modelId="{E977144F-C656-B04E-96E9-4FE98611B856}" type="presParOf" srcId="{377E5F50-3379-B545-9301-A61EE0B9B3EE}" destId="{EC02E060-5ACA-4445-9168-A4B6728F0D72}" srcOrd="4" destOrd="0" presId="urn:microsoft.com/office/officeart/2008/layout/LinedList"/>
    <dgm:cxn modelId="{9ACDB7A5-FD24-5248-A95B-7D09DE1AA415}" type="presParOf" srcId="{377E5F50-3379-B545-9301-A61EE0B9B3EE}" destId="{02EAB9BB-51F1-624A-8F91-93EBF9EF80DB}" srcOrd="5" destOrd="0" presId="urn:microsoft.com/office/officeart/2008/layout/LinedList"/>
    <dgm:cxn modelId="{D0773289-A98A-6E45-BD30-0CF943DB1CB4}" type="presParOf" srcId="{02EAB9BB-51F1-624A-8F91-93EBF9EF80DB}" destId="{A0508C17-74B9-5943-AA6B-6C4719FC7859}" srcOrd="0" destOrd="0" presId="urn:microsoft.com/office/officeart/2008/layout/LinedList"/>
    <dgm:cxn modelId="{E10D2C12-4964-A04E-8F18-918A2CEDA47C}" type="presParOf" srcId="{02EAB9BB-51F1-624A-8F91-93EBF9EF80DB}" destId="{573F6AA8-52D1-AA47-A055-5E110460BF30}" srcOrd="1" destOrd="0" presId="urn:microsoft.com/office/officeart/2008/layout/LinedList"/>
    <dgm:cxn modelId="{3C0D23D2-5F90-0645-827C-AC6191F10749}" type="presParOf" srcId="{377E5F50-3379-B545-9301-A61EE0B9B3EE}" destId="{B95F0EBE-0573-B049-9C68-8FD21CB355AF}" srcOrd="6" destOrd="0" presId="urn:microsoft.com/office/officeart/2008/layout/LinedList"/>
    <dgm:cxn modelId="{A20E7B22-D3BC-9647-BA0E-1F1DF510A947}" type="presParOf" srcId="{377E5F50-3379-B545-9301-A61EE0B9B3EE}" destId="{5CE83049-CAC9-6D46-B776-7CF55CCB7791}" srcOrd="7" destOrd="0" presId="urn:microsoft.com/office/officeart/2008/layout/LinedList"/>
    <dgm:cxn modelId="{A5DDD863-F6E6-EE4F-966D-9B3A14FE51F6}" type="presParOf" srcId="{5CE83049-CAC9-6D46-B776-7CF55CCB7791}" destId="{A0D148BC-575B-2D42-B8F9-74C022EA12A2}" srcOrd="0" destOrd="0" presId="urn:microsoft.com/office/officeart/2008/layout/LinedList"/>
    <dgm:cxn modelId="{69192FCD-CA99-5A43-9811-8C2019A3217E}" type="presParOf" srcId="{5CE83049-CAC9-6D46-B776-7CF55CCB7791}" destId="{F727C124-B4FF-194B-8E32-2FC76F93060F}" srcOrd="1" destOrd="0" presId="urn:microsoft.com/office/officeart/2008/layout/LinedList"/>
    <dgm:cxn modelId="{B589D3BD-F2B5-5246-A89F-4DD78D73EE0F}" type="presParOf" srcId="{377E5F50-3379-B545-9301-A61EE0B9B3EE}" destId="{04E358B9-6B6B-6243-84CB-123670634A97}" srcOrd="8" destOrd="0" presId="urn:microsoft.com/office/officeart/2008/layout/LinedList"/>
    <dgm:cxn modelId="{1D943926-C67D-F941-928B-E954F269C5DA}" type="presParOf" srcId="{377E5F50-3379-B545-9301-A61EE0B9B3EE}" destId="{3D9C5F67-E1A2-6141-A58A-5829DB57A9F3}" srcOrd="9" destOrd="0" presId="urn:microsoft.com/office/officeart/2008/layout/LinedList"/>
    <dgm:cxn modelId="{FE4D8DD1-C245-BE4C-9DFF-175AF0B1750C}" type="presParOf" srcId="{3D9C5F67-E1A2-6141-A58A-5829DB57A9F3}" destId="{D5FF9001-303A-644A-880F-7D84E8E72EDD}" srcOrd="0" destOrd="0" presId="urn:microsoft.com/office/officeart/2008/layout/LinedList"/>
    <dgm:cxn modelId="{9683A743-DD16-734E-BC42-099733B6EAA2}" type="presParOf" srcId="{3D9C5F67-E1A2-6141-A58A-5829DB57A9F3}" destId="{24CC6E77-5C5C-334C-A9EB-9C0B4CE290EE}" srcOrd="1" destOrd="0" presId="urn:microsoft.com/office/officeart/2008/layout/LinedList"/>
    <dgm:cxn modelId="{1EA9E5AF-95E7-114F-A1B4-3D5AD788CFFD}" type="presParOf" srcId="{377E5F50-3379-B545-9301-A61EE0B9B3EE}" destId="{822F03D1-B65A-9249-A9A4-9430DEA02587}" srcOrd="10" destOrd="0" presId="urn:microsoft.com/office/officeart/2008/layout/LinedList"/>
    <dgm:cxn modelId="{5827A627-8A1D-9047-9D83-C308135699AC}" type="presParOf" srcId="{377E5F50-3379-B545-9301-A61EE0B9B3EE}" destId="{604824C7-F9D2-AF44-A0BC-452CEABBFC6F}" srcOrd="11" destOrd="0" presId="urn:microsoft.com/office/officeart/2008/layout/LinedList"/>
    <dgm:cxn modelId="{B7CBE01D-BAD0-E04B-BB54-C03DE43DAD00}" type="presParOf" srcId="{604824C7-F9D2-AF44-A0BC-452CEABBFC6F}" destId="{F5D14DEB-2255-884C-9519-F9423079B7EF}" srcOrd="0" destOrd="0" presId="urn:microsoft.com/office/officeart/2008/layout/LinedList"/>
    <dgm:cxn modelId="{0C2F135B-1133-B34D-9F5E-64E7CC88F235}" type="presParOf" srcId="{604824C7-F9D2-AF44-A0BC-452CEABBFC6F}" destId="{DCAC61D3-434D-BE43-A013-44BBBEA7370D}" srcOrd="1" destOrd="0" presId="urn:microsoft.com/office/officeart/2008/layout/LinedList"/>
    <dgm:cxn modelId="{32B771E6-A68A-B842-8F29-F030F4A72627}" type="presParOf" srcId="{377E5F50-3379-B545-9301-A61EE0B9B3EE}" destId="{A99D9B5A-346B-2549-BDC7-3C76432AADD0}" srcOrd="12" destOrd="0" presId="urn:microsoft.com/office/officeart/2008/layout/LinedList"/>
    <dgm:cxn modelId="{8CEDB2D3-E513-1840-B89F-710DB8011A12}" type="presParOf" srcId="{377E5F50-3379-B545-9301-A61EE0B9B3EE}" destId="{378F1F9D-9A3B-EC43-8E5B-067E8BA075D0}" srcOrd="13" destOrd="0" presId="urn:microsoft.com/office/officeart/2008/layout/LinedList"/>
    <dgm:cxn modelId="{85C031AF-5A1A-4242-893F-596FB8425213}" type="presParOf" srcId="{378F1F9D-9A3B-EC43-8E5B-067E8BA075D0}" destId="{74B03895-6B74-4D42-948B-D4B74C296E1D}" srcOrd="0" destOrd="0" presId="urn:microsoft.com/office/officeart/2008/layout/LinedList"/>
    <dgm:cxn modelId="{B1D889A9-1107-904C-8086-9682955CE533}" type="presParOf" srcId="{378F1F9D-9A3B-EC43-8E5B-067E8BA075D0}" destId="{EE593BDF-C39C-9F47-A97D-9DBE2FB48E1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FF93E58-4FDB-4323-BB6D-AD61128A6BB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FB5566-1204-435B-8066-B91B9A35A631}">
      <dgm:prSet/>
      <dgm:spPr/>
      <dgm:t>
        <a:bodyPr/>
        <a:lstStyle/>
        <a:p>
          <a:r>
            <a:rPr lang="it-IT">
              <a:latin typeface="TITILLIUMTEXT25L-400WT"/>
            </a:rPr>
            <a:t>È il punto di contatto tra la Giunta e le strutture INFN e le attività di Terza Missione rivolte alla </a:t>
          </a:r>
          <a:r>
            <a:rPr lang="it-IT">
              <a:solidFill>
                <a:srgbClr val="FF0000"/>
              </a:solidFill>
              <a:latin typeface="TITILLIUMTEXT25L-400WT"/>
            </a:rPr>
            <a:t>divulgazione scientifica</a:t>
          </a:r>
          <a:endParaRPr lang="en-US">
            <a:latin typeface="TITILLIUMTEXT25L-400WT"/>
          </a:endParaRPr>
        </a:p>
      </dgm:t>
    </dgm:pt>
    <dgm:pt modelId="{B3E0C611-275E-4181-A9F7-707454D607C4}" type="parTrans" cxnId="{83EF7B56-45CA-4206-8C5B-A9D5E7F8A2AC}">
      <dgm:prSet/>
      <dgm:spPr/>
      <dgm:t>
        <a:bodyPr/>
        <a:lstStyle/>
        <a:p>
          <a:endParaRPr lang="en-US"/>
        </a:p>
      </dgm:t>
    </dgm:pt>
    <dgm:pt modelId="{30DE1D43-B325-4CC7-A2B1-B83DDF6FC23B}" type="sibTrans" cxnId="{83EF7B56-45CA-4206-8C5B-A9D5E7F8A2AC}">
      <dgm:prSet/>
      <dgm:spPr/>
      <dgm:t>
        <a:bodyPr/>
        <a:lstStyle/>
        <a:p>
          <a:endParaRPr lang="en-US"/>
        </a:p>
      </dgm:t>
    </dgm:pt>
    <dgm:pt modelId="{82D58AB4-0433-46AC-A06E-963002CB3542}">
      <dgm:prSet/>
      <dgm:spPr/>
      <dgm:t>
        <a:bodyPr/>
        <a:lstStyle/>
        <a:p>
          <a:r>
            <a:rPr lang="it-IT">
              <a:latin typeface="TITILLIUMTEXT25L-400WT" panose="02000000000000000000" pitchFamily="2" charset="77"/>
            </a:rPr>
            <a:t>Gli </a:t>
          </a:r>
          <a:r>
            <a:rPr lang="it-IT">
              <a:solidFill>
                <a:srgbClr val="FF0000"/>
              </a:solidFill>
              <a:latin typeface="TITILLIUMTEXT25L-400WT" panose="02000000000000000000" pitchFamily="2" charset="77"/>
            </a:rPr>
            <a:t>stakeholder</a:t>
          </a:r>
          <a:r>
            <a:rPr lang="it-IT">
              <a:latin typeface="TITILLIUMTEXT25L-400WT" panose="02000000000000000000" pitchFamily="2" charset="77"/>
            </a:rPr>
            <a:t> sono le scuole (insegnanti, studenti e studentesse) ed il pubblico dei festival/fiere/eventi</a:t>
          </a:r>
          <a:endParaRPr lang="en-US">
            <a:latin typeface="TITILLIUMTEXT25L-400WT" panose="02000000000000000000" pitchFamily="2" charset="77"/>
          </a:endParaRPr>
        </a:p>
      </dgm:t>
    </dgm:pt>
    <dgm:pt modelId="{CAAF547F-1F49-49E3-80DD-C50439306E6B}" type="parTrans" cxnId="{4E162F0C-BC90-4306-8ECC-15F3AD94129B}">
      <dgm:prSet/>
      <dgm:spPr/>
      <dgm:t>
        <a:bodyPr/>
        <a:lstStyle/>
        <a:p>
          <a:endParaRPr lang="en-US"/>
        </a:p>
      </dgm:t>
    </dgm:pt>
    <dgm:pt modelId="{672772D2-0132-4DEE-B16A-FFBCE735B453}" type="sibTrans" cxnId="{4E162F0C-BC90-4306-8ECC-15F3AD94129B}">
      <dgm:prSet/>
      <dgm:spPr/>
      <dgm:t>
        <a:bodyPr/>
        <a:lstStyle/>
        <a:p>
          <a:endParaRPr lang="en-US"/>
        </a:p>
      </dgm:t>
    </dgm:pt>
    <dgm:pt modelId="{A600929F-61EC-4D2A-94AD-F1011B1885F3}">
      <dgm:prSet/>
      <dgm:spPr/>
      <dgm:t>
        <a:bodyPr/>
        <a:lstStyle/>
        <a:p>
          <a:r>
            <a:rPr lang="it-IT">
              <a:latin typeface="TITILLIUMTEXT25L-400WT" panose="02000000000000000000" pitchFamily="2" charset="77"/>
            </a:rPr>
            <a:t>Finanzia, coordina e monitora i </a:t>
          </a:r>
          <a:r>
            <a:rPr lang="it-IT">
              <a:solidFill>
                <a:srgbClr val="FF0000"/>
              </a:solidFill>
              <a:latin typeface="TITILLIUMTEXT25L-400WT" panose="02000000000000000000" pitchFamily="2" charset="77"/>
            </a:rPr>
            <a:t>progetti nazionali </a:t>
          </a:r>
          <a:r>
            <a:rPr lang="it-IT" i="1">
              <a:solidFill>
                <a:srgbClr val="FF0000"/>
              </a:solidFill>
              <a:latin typeface="TITILLIUMTEXT25L-400WT" panose="02000000000000000000" pitchFamily="2" charset="77"/>
            </a:rPr>
            <a:t>bottom-up</a:t>
          </a:r>
          <a:r>
            <a:rPr lang="it-IT" i="1">
              <a:latin typeface="TITILLIUMTEXT25L-400WT" panose="02000000000000000000" pitchFamily="2" charset="77"/>
            </a:rPr>
            <a:t>,</a:t>
          </a:r>
          <a:r>
            <a:rPr lang="it-IT">
              <a:latin typeface="TITILLIUMTEXT25L-400WT" panose="02000000000000000000" pitchFamily="2" charset="77"/>
            </a:rPr>
            <a:t> promossi dai ricercatori e tecnologi</a:t>
          </a:r>
          <a:endParaRPr lang="en-US">
            <a:latin typeface="TITILLIUMTEXT25L-400WT" panose="02000000000000000000" pitchFamily="2" charset="77"/>
          </a:endParaRPr>
        </a:p>
      </dgm:t>
    </dgm:pt>
    <dgm:pt modelId="{44C9A010-0987-4249-8A75-584F23416880}" type="parTrans" cxnId="{B4E67B68-DDB8-4C70-8F4B-406C5E2C3ECD}">
      <dgm:prSet/>
      <dgm:spPr/>
      <dgm:t>
        <a:bodyPr/>
        <a:lstStyle/>
        <a:p>
          <a:endParaRPr lang="en-US"/>
        </a:p>
      </dgm:t>
    </dgm:pt>
    <dgm:pt modelId="{413F1F93-4A2A-4E56-BE61-767AFDE6D452}" type="sibTrans" cxnId="{B4E67B68-DDB8-4C70-8F4B-406C5E2C3ECD}">
      <dgm:prSet/>
      <dgm:spPr/>
      <dgm:t>
        <a:bodyPr/>
        <a:lstStyle/>
        <a:p>
          <a:endParaRPr lang="en-US"/>
        </a:p>
      </dgm:t>
    </dgm:pt>
    <dgm:pt modelId="{DC3C41BD-4040-894A-AF8D-CAC99AA45DE5}" type="pres">
      <dgm:prSet presAssocID="{2FF93E58-4FDB-4323-BB6D-AD61128A6BB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1C54654-AC14-6946-9D35-30D875961BFC}" type="pres">
      <dgm:prSet presAssocID="{AFFB5566-1204-435B-8066-B91B9A35A631}" presName="hierRoot1" presStyleCnt="0"/>
      <dgm:spPr/>
    </dgm:pt>
    <dgm:pt modelId="{F2FB3339-6370-F44A-B973-16206D9E0486}" type="pres">
      <dgm:prSet presAssocID="{AFFB5566-1204-435B-8066-B91B9A35A631}" presName="composite" presStyleCnt="0"/>
      <dgm:spPr/>
    </dgm:pt>
    <dgm:pt modelId="{BC06CCD2-10BA-CB45-B563-DFFE1E68A27B}" type="pres">
      <dgm:prSet presAssocID="{AFFB5566-1204-435B-8066-B91B9A35A631}" presName="background" presStyleLbl="node0" presStyleIdx="0" presStyleCnt="3"/>
      <dgm:spPr/>
    </dgm:pt>
    <dgm:pt modelId="{59E24788-7F98-534D-9A4F-C6F83C7CBE32}" type="pres">
      <dgm:prSet presAssocID="{AFFB5566-1204-435B-8066-B91B9A35A631}" presName="text" presStyleLbl="fgAcc0" presStyleIdx="0" presStyleCnt="3">
        <dgm:presLayoutVars>
          <dgm:chPref val="3"/>
        </dgm:presLayoutVars>
      </dgm:prSet>
      <dgm:spPr/>
    </dgm:pt>
    <dgm:pt modelId="{4B010031-5FC2-4441-9EAA-C8AFFF5AFECB}" type="pres">
      <dgm:prSet presAssocID="{AFFB5566-1204-435B-8066-B91B9A35A631}" presName="hierChild2" presStyleCnt="0"/>
      <dgm:spPr/>
    </dgm:pt>
    <dgm:pt modelId="{98DA01C2-7F2B-3E47-A9FB-824744C8B5F0}" type="pres">
      <dgm:prSet presAssocID="{82D58AB4-0433-46AC-A06E-963002CB3542}" presName="hierRoot1" presStyleCnt="0"/>
      <dgm:spPr/>
    </dgm:pt>
    <dgm:pt modelId="{FDA97467-C365-494F-A1A7-E1A3A5F6BAD6}" type="pres">
      <dgm:prSet presAssocID="{82D58AB4-0433-46AC-A06E-963002CB3542}" presName="composite" presStyleCnt="0"/>
      <dgm:spPr/>
    </dgm:pt>
    <dgm:pt modelId="{61201348-682D-9843-9A02-A8903D20D9AD}" type="pres">
      <dgm:prSet presAssocID="{82D58AB4-0433-46AC-A06E-963002CB3542}" presName="background" presStyleLbl="node0" presStyleIdx="1" presStyleCnt="3"/>
      <dgm:spPr/>
    </dgm:pt>
    <dgm:pt modelId="{913844DC-56EB-0847-92A7-8205D0B55B27}" type="pres">
      <dgm:prSet presAssocID="{82D58AB4-0433-46AC-A06E-963002CB3542}" presName="text" presStyleLbl="fgAcc0" presStyleIdx="1" presStyleCnt="3">
        <dgm:presLayoutVars>
          <dgm:chPref val="3"/>
        </dgm:presLayoutVars>
      </dgm:prSet>
      <dgm:spPr/>
    </dgm:pt>
    <dgm:pt modelId="{BDC7FE6E-9994-9348-B50A-7189D227080E}" type="pres">
      <dgm:prSet presAssocID="{82D58AB4-0433-46AC-A06E-963002CB3542}" presName="hierChild2" presStyleCnt="0"/>
      <dgm:spPr/>
    </dgm:pt>
    <dgm:pt modelId="{43E31368-2496-7045-854A-7B6D4073DBF8}" type="pres">
      <dgm:prSet presAssocID="{A600929F-61EC-4D2A-94AD-F1011B1885F3}" presName="hierRoot1" presStyleCnt="0"/>
      <dgm:spPr/>
    </dgm:pt>
    <dgm:pt modelId="{730E7AA5-1062-1149-A3F5-ECB2BE1485C2}" type="pres">
      <dgm:prSet presAssocID="{A600929F-61EC-4D2A-94AD-F1011B1885F3}" presName="composite" presStyleCnt="0"/>
      <dgm:spPr/>
    </dgm:pt>
    <dgm:pt modelId="{04AE7961-4DA7-2D4E-997C-53242DD4FA68}" type="pres">
      <dgm:prSet presAssocID="{A600929F-61EC-4D2A-94AD-F1011B1885F3}" presName="background" presStyleLbl="node0" presStyleIdx="2" presStyleCnt="3"/>
      <dgm:spPr/>
    </dgm:pt>
    <dgm:pt modelId="{576CF4C8-B319-F642-89B8-F0198EE0840E}" type="pres">
      <dgm:prSet presAssocID="{A600929F-61EC-4D2A-94AD-F1011B1885F3}" presName="text" presStyleLbl="fgAcc0" presStyleIdx="2" presStyleCnt="3">
        <dgm:presLayoutVars>
          <dgm:chPref val="3"/>
        </dgm:presLayoutVars>
      </dgm:prSet>
      <dgm:spPr/>
    </dgm:pt>
    <dgm:pt modelId="{65164050-5BB2-6B4D-827A-0149C24422DD}" type="pres">
      <dgm:prSet presAssocID="{A600929F-61EC-4D2A-94AD-F1011B1885F3}" presName="hierChild2" presStyleCnt="0"/>
      <dgm:spPr/>
    </dgm:pt>
  </dgm:ptLst>
  <dgm:cxnLst>
    <dgm:cxn modelId="{4E162F0C-BC90-4306-8ECC-15F3AD94129B}" srcId="{2FF93E58-4FDB-4323-BB6D-AD61128A6BB9}" destId="{82D58AB4-0433-46AC-A06E-963002CB3542}" srcOrd="1" destOrd="0" parTransId="{CAAF547F-1F49-49E3-80DD-C50439306E6B}" sibTransId="{672772D2-0132-4DEE-B16A-FFBCE735B453}"/>
    <dgm:cxn modelId="{28B22C11-9DA7-6C43-89D1-D0AFD8922D4B}" type="presOf" srcId="{82D58AB4-0433-46AC-A06E-963002CB3542}" destId="{913844DC-56EB-0847-92A7-8205D0B55B27}" srcOrd="0" destOrd="0" presId="urn:microsoft.com/office/officeart/2005/8/layout/hierarchy1"/>
    <dgm:cxn modelId="{83EF7B56-45CA-4206-8C5B-A9D5E7F8A2AC}" srcId="{2FF93E58-4FDB-4323-BB6D-AD61128A6BB9}" destId="{AFFB5566-1204-435B-8066-B91B9A35A631}" srcOrd="0" destOrd="0" parTransId="{B3E0C611-275E-4181-A9F7-707454D607C4}" sibTransId="{30DE1D43-B325-4CC7-A2B1-B83DDF6FC23B}"/>
    <dgm:cxn modelId="{B4E67B68-DDB8-4C70-8F4B-406C5E2C3ECD}" srcId="{2FF93E58-4FDB-4323-BB6D-AD61128A6BB9}" destId="{A600929F-61EC-4D2A-94AD-F1011B1885F3}" srcOrd="2" destOrd="0" parTransId="{44C9A010-0987-4249-8A75-584F23416880}" sibTransId="{413F1F93-4A2A-4E56-BE61-767AFDE6D452}"/>
    <dgm:cxn modelId="{F95C218F-D37B-134D-9340-F15C121CA032}" type="presOf" srcId="{A600929F-61EC-4D2A-94AD-F1011B1885F3}" destId="{576CF4C8-B319-F642-89B8-F0198EE0840E}" srcOrd="0" destOrd="0" presId="urn:microsoft.com/office/officeart/2005/8/layout/hierarchy1"/>
    <dgm:cxn modelId="{C139DEA7-841C-9A4F-AD4A-ADC1CDD441BD}" type="presOf" srcId="{AFFB5566-1204-435B-8066-B91B9A35A631}" destId="{59E24788-7F98-534D-9A4F-C6F83C7CBE32}" srcOrd="0" destOrd="0" presId="urn:microsoft.com/office/officeart/2005/8/layout/hierarchy1"/>
    <dgm:cxn modelId="{14244BD6-F46D-4A4C-BEC1-C90DBB0F66ED}" type="presOf" srcId="{2FF93E58-4FDB-4323-BB6D-AD61128A6BB9}" destId="{DC3C41BD-4040-894A-AF8D-CAC99AA45DE5}" srcOrd="0" destOrd="0" presId="urn:microsoft.com/office/officeart/2005/8/layout/hierarchy1"/>
    <dgm:cxn modelId="{62EAFB32-C08F-3249-9587-C9E7D39794A8}" type="presParOf" srcId="{DC3C41BD-4040-894A-AF8D-CAC99AA45DE5}" destId="{11C54654-AC14-6946-9D35-30D875961BFC}" srcOrd="0" destOrd="0" presId="urn:microsoft.com/office/officeart/2005/8/layout/hierarchy1"/>
    <dgm:cxn modelId="{9A853E92-1562-434D-AEDB-36C392241400}" type="presParOf" srcId="{11C54654-AC14-6946-9D35-30D875961BFC}" destId="{F2FB3339-6370-F44A-B973-16206D9E0486}" srcOrd="0" destOrd="0" presId="urn:microsoft.com/office/officeart/2005/8/layout/hierarchy1"/>
    <dgm:cxn modelId="{F594E84D-06CF-AE4C-8930-926D4C0F58E3}" type="presParOf" srcId="{F2FB3339-6370-F44A-B973-16206D9E0486}" destId="{BC06CCD2-10BA-CB45-B563-DFFE1E68A27B}" srcOrd="0" destOrd="0" presId="urn:microsoft.com/office/officeart/2005/8/layout/hierarchy1"/>
    <dgm:cxn modelId="{A42DCA93-D236-1E41-8B9A-7451FA821AEA}" type="presParOf" srcId="{F2FB3339-6370-F44A-B973-16206D9E0486}" destId="{59E24788-7F98-534D-9A4F-C6F83C7CBE32}" srcOrd="1" destOrd="0" presId="urn:microsoft.com/office/officeart/2005/8/layout/hierarchy1"/>
    <dgm:cxn modelId="{CBAC9AFF-772C-774E-8ECE-346F5021EBBF}" type="presParOf" srcId="{11C54654-AC14-6946-9D35-30D875961BFC}" destId="{4B010031-5FC2-4441-9EAA-C8AFFF5AFECB}" srcOrd="1" destOrd="0" presId="urn:microsoft.com/office/officeart/2005/8/layout/hierarchy1"/>
    <dgm:cxn modelId="{722E7B3D-2816-E047-A138-753C86C96FFA}" type="presParOf" srcId="{DC3C41BD-4040-894A-AF8D-CAC99AA45DE5}" destId="{98DA01C2-7F2B-3E47-A9FB-824744C8B5F0}" srcOrd="1" destOrd="0" presId="urn:microsoft.com/office/officeart/2005/8/layout/hierarchy1"/>
    <dgm:cxn modelId="{36331ED7-4E9E-E446-B0BC-54C22DBFB4B3}" type="presParOf" srcId="{98DA01C2-7F2B-3E47-A9FB-824744C8B5F0}" destId="{FDA97467-C365-494F-A1A7-E1A3A5F6BAD6}" srcOrd="0" destOrd="0" presId="urn:microsoft.com/office/officeart/2005/8/layout/hierarchy1"/>
    <dgm:cxn modelId="{BF213B7E-A327-BA4B-A2CF-F56277C6482C}" type="presParOf" srcId="{FDA97467-C365-494F-A1A7-E1A3A5F6BAD6}" destId="{61201348-682D-9843-9A02-A8903D20D9AD}" srcOrd="0" destOrd="0" presId="urn:microsoft.com/office/officeart/2005/8/layout/hierarchy1"/>
    <dgm:cxn modelId="{20264D99-E2E3-ED48-A65A-4EAC35C6792B}" type="presParOf" srcId="{FDA97467-C365-494F-A1A7-E1A3A5F6BAD6}" destId="{913844DC-56EB-0847-92A7-8205D0B55B27}" srcOrd="1" destOrd="0" presId="urn:microsoft.com/office/officeart/2005/8/layout/hierarchy1"/>
    <dgm:cxn modelId="{EFC53BF2-EAC0-0B44-A52F-6EEA8C77ABFC}" type="presParOf" srcId="{98DA01C2-7F2B-3E47-A9FB-824744C8B5F0}" destId="{BDC7FE6E-9994-9348-B50A-7189D227080E}" srcOrd="1" destOrd="0" presId="urn:microsoft.com/office/officeart/2005/8/layout/hierarchy1"/>
    <dgm:cxn modelId="{63D0E47A-FCE0-E340-B18E-44B06320E34D}" type="presParOf" srcId="{DC3C41BD-4040-894A-AF8D-CAC99AA45DE5}" destId="{43E31368-2496-7045-854A-7B6D4073DBF8}" srcOrd="2" destOrd="0" presId="urn:microsoft.com/office/officeart/2005/8/layout/hierarchy1"/>
    <dgm:cxn modelId="{FBF122E3-E280-ED4F-A02F-2CE3114AA506}" type="presParOf" srcId="{43E31368-2496-7045-854A-7B6D4073DBF8}" destId="{730E7AA5-1062-1149-A3F5-ECB2BE1485C2}" srcOrd="0" destOrd="0" presId="urn:microsoft.com/office/officeart/2005/8/layout/hierarchy1"/>
    <dgm:cxn modelId="{D851D9AD-397E-1442-8BA7-2246E9D18C85}" type="presParOf" srcId="{730E7AA5-1062-1149-A3F5-ECB2BE1485C2}" destId="{04AE7961-4DA7-2D4E-997C-53242DD4FA68}" srcOrd="0" destOrd="0" presId="urn:microsoft.com/office/officeart/2005/8/layout/hierarchy1"/>
    <dgm:cxn modelId="{2FCF491C-D21F-5647-8541-022F34DDA4EA}" type="presParOf" srcId="{730E7AA5-1062-1149-A3F5-ECB2BE1485C2}" destId="{576CF4C8-B319-F642-89B8-F0198EE0840E}" srcOrd="1" destOrd="0" presId="urn:microsoft.com/office/officeart/2005/8/layout/hierarchy1"/>
    <dgm:cxn modelId="{DDBCCAF8-726C-8946-A48E-7576333A3572}" type="presParOf" srcId="{43E31368-2496-7045-854A-7B6D4073DBF8}" destId="{65164050-5BB2-6B4D-827A-0149C24422D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150F334-3C9A-4766-9C03-AF9B7072BBD7}" type="doc">
      <dgm:prSet loTypeId="urn:microsoft.com/office/officeart/2005/8/layout/process4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FDE65FC1-2453-4DC6-96C7-61CEDFC508E2}">
      <dgm:prSet/>
      <dgm:spPr>
        <a:solidFill>
          <a:srgbClr val="002060"/>
        </a:solidFill>
      </dgm:spPr>
      <dgm:t>
        <a:bodyPr/>
        <a:lstStyle/>
        <a:p>
          <a:r>
            <a:rPr lang="it-IT">
              <a:latin typeface="Euphemia UCAS" panose="020B0503040102020104" pitchFamily="34" charset="-79"/>
              <a:cs typeface="Euphemia UCAS" panose="020B0503040102020104" pitchFamily="34" charset="-79"/>
            </a:rPr>
            <a:t>Si occupa di tutti i progetti e le attività </a:t>
          </a:r>
          <a:r>
            <a:rPr lang="it-IT" b="1">
              <a:solidFill>
                <a:srgbClr val="FFFF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nazionali</a:t>
          </a:r>
          <a:endParaRPr lang="en-US" b="1">
            <a:solidFill>
              <a:srgbClr val="FFFF00"/>
            </a:solidFill>
            <a:latin typeface="Euphemia UCAS" panose="020B0503040102020104" pitchFamily="34" charset="-79"/>
            <a:cs typeface="Euphemia UCAS" panose="020B0503040102020104" pitchFamily="34" charset="-79"/>
          </a:endParaRPr>
        </a:p>
      </dgm:t>
    </dgm:pt>
    <dgm:pt modelId="{E44C0A27-0433-4C6B-B79A-729FDD152571}" type="parTrans" cxnId="{BF2FBF8B-7001-4FBF-81F7-5E1956EA57CD}">
      <dgm:prSet/>
      <dgm:spPr/>
      <dgm:t>
        <a:bodyPr/>
        <a:lstStyle/>
        <a:p>
          <a:endParaRPr lang="en-US"/>
        </a:p>
      </dgm:t>
    </dgm:pt>
    <dgm:pt modelId="{FB4BCC30-328F-4523-87AA-1411E852A4B9}" type="sibTrans" cxnId="{BF2FBF8B-7001-4FBF-81F7-5E1956EA57CD}">
      <dgm:prSet/>
      <dgm:spPr/>
      <dgm:t>
        <a:bodyPr/>
        <a:lstStyle/>
        <a:p>
          <a:endParaRPr lang="en-US"/>
        </a:p>
      </dgm:t>
    </dgm:pt>
    <dgm:pt modelId="{1DFD2FE9-CA82-4A7C-90AF-720071FF03AC}">
      <dgm:prSet/>
      <dgm:spPr/>
      <dgm:t>
        <a:bodyPr/>
        <a:lstStyle/>
        <a:p>
          <a:r>
            <a:rPr lang="it-IT">
              <a:latin typeface="Euphemia UCAS" panose="020B0503040102020104" pitchFamily="34" charset="-79"/>
              <a:cs typeface="Euphemia UCAS"/>
            </a:rPr>
            <a:t>È informato su tutte le attività locali (finanziate dalla strutture)</a:t>
          </a:r>
          <a:endParaRPr lang="en-US">
            <a:latin typeface="Euphemia UCAS" panose="020B0503040102020104" pitchFamily="34" charset="-79"/>
            <a:cs typeface="Euphemia UCAS"/>
          </a:endParaRPr>
        </a:p>
      </dgm:t>
    </dgm:pt>
    <dgm:pt modelId="{3D17D2F7-7E1C-4774-93FD-DB0219C958A6}" type="parTrans" cxnId="{E48D5331-3E95-4656-B39F-47E7751F38ED}">
      <dgm:prSet/>
      <dgm:spPr/>
      <dgm:t>
        <a:bodyPr/>
        <a:lstStyle/>
        <a:p>
          <a:endParaRPr lang="en-US"/>
        </a:p>
      </dgm:t>
    </dgm:pt>
    <dgm:pt modelId="{9FCD6536-2162-4C8E-8767-B2D76B30DC66}" type="sibTrans" cxnId="{E48D5331-3E95-4656-B39F-47E7751F38ED}">
      <dgm:prSet/>
      <dgm:spPr/>
      <dgm:t>
        <a:bodyPr/>
        <a:lstStyle/>
        <a:p>
          <a:endParaRPr lang="en-US"/>
        </a:p>
      </dgm:t>
    </dgm:pt>
    <dgm:pt modelId="{9FDEB1E8-B8C4-4CC9-B725-0CF3638B429B}">
      <dgm:prSet/>
      <dgm:spPr>
        <a:solidFill>
          <a:srgbClr val="00B0F0"/>
        </a:solidFill>
      </dgm:spPr>
      <dgm:t>
        <a:bodyPr/>
        <a:lstStyle/>
        <a:p>
          <a:r>
            <a:rPr lang="it-IT">
              <a:latin typeface="Euphemia UCAS" panose="020B0503040102020104" pitchFamily="34" charset="-79"/>
              <a:cs typeface="Euphemia UCAS"/>
            </a:rPr>
            <a:t>Finanziamento</a:t>
          </a:r>
          <a:endParaRPr lang="en-US">
            <a:latin typeface="Euphemia UCAS" panose="020B0503040102020104" pitchFamily="34" charset="-79"/>
            <a:cs typeface="Euphemia UCAS"/>
          </a:endParaRPr>
        </a:p>
      </dgm:t>
    </dgm:pt>
    <dgm:pt modelId="{CC1E032C-6909-4B4A-B29F-901FAB5F5696}" type="parTrans" cxnId="{B818A2CF-B7D5-4AF7-8386-C2AAED41CF94}">
      <dgm:prSet/>
      <dgm:spPr/>
      <dgm:t>
        <a:bodyPr/>
        <a:lstStyle/>
        <a:p>
          <a:endParaRPr lang="en-US"/>
        </a:p>
      </dgm:t>
    </dgm:pt>
    <dgm:pt modelId="{C5178633-F5A8-44D2-BD08-07DBBBF932AE}" type="sibTrans" cxnId="{B818A2CF-B7D5-4AF7-8386-C2AAED41CF94}">
      <dgm:prSet/>
      <dgm:spPr/>
      <dgm:t>
        <a:bodyPr/>
        <a:lstStyle/>
        <a:p>
          <a:endParaRPr lang="en-US"/>
        </a:p>
      </dgm:t>
    </dgm:pt>
    <dgm:pt modelId="{2705AD40-4C04-4278-AA77-4AF28C14C940}">
      <dgm:prSet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it-IT">
              <a:latin typeface="Euphemia UCAS" panose="020B0503040102020104" pitchFamily="34" charset="-79"/>
              <a:cs typeface="Euphemia UCAS" panose="020B0503040102020104" pitchFamily="34" charset="-79"/>
            </a:rPr>
            <a:t>Referaggio e monitoraggio</a:t>
          </a:r>
          <a:endParaRPr lang="en-US">
            <a:latin typeface="Euphemia UCAS" panose="020B0503040102020104" pitchFamily="34" charset="-79"/>
            <a:cs typeface="Euphemia UCAS" panose="020B0503040102020104" pitchFamily="34" charset="-79"/>
          </a:endParaRPr>
        </a:p>
      </dgm:t>
    </dgm:pt>
    <dgm:pt modelId="{EE46A280-5617-4886-9F15-9B30634FAF1C}" type="parTrans" cxnId="{2F109263-1C65-45F9-A455-8C3EBBB654B9}">
      <dgm:prSet/>
      <dgm:spPr/>
      <dgm:t>
        <a:bodyPr/>
        <a:lstStyle/>
        <a:p>
          <a:endParaRPr lang="en-US"/>
        </a:p>
      </dgm:t>
    </dgm:pt>
    <dgm:pt modelId="{09BFDAE2-60F3-4125-825F-B30210E2B348}" type="sibTrans" cxnId="{2F109263-1C65-45F9-A455-8C3EBBB654B9}">
      <dgm:prSet/>
      <dgm:spPr/>
      <dgm:t>
        <a:bodyPr/>
        <a:lstStyle/>
        <a:p>
          <a:endParaRPr lang="en-US"/>
        </a:p>
      </dgm:t>
    </dgm:pt>
    <dgm:pt modelId="{6E490E01-20DC-B542-9239-7FE00246242E}">
      <dgm:prSet custT="1"/>
      <dgm:spPr>
        <a:solidFill>
          <a:srgbClr val="00B0F0"/>
        </a:solidFill>
      </dgm:spPr>
      <dgm:t>
        <a:bodyPr/>
        <a:lstStyle/>
        <a:p>
          <a:pPr>
            <a:lnSpc>
              <a:spcPct val="100000"/>
            </a:lnSpc>
          </a:pPr>
          <a:r>
            <a:rPr lang="it-IT" sz="2300">
              <a:latin typeface="Euphemia UCAS" panose="020B0503040102020104" pitchFamily="34" charset="-79"/>
              <a:cs typeface="Euphemia UCAS" panose="020B0503040102020104" pitchFamily="34" charset="-79"/>
            </a:rPr>
            <a:t>Valutazione </a:t>
          </a:r>
        </a:p>
      </dgm:t>
    </dgm:pt>
    <dgm:pt modelId="{80F4AAB4-50F9-0B44-B96D-078D0622BD95}" type="parTrans" cxnId="{CC19A375-856C-714B-BC65-2607F9E91443}">
      <dgm:prSet/>
      <dgm:spPr/>
      <dgm:t>
        <a:bodyPr/>
        <a:lstStyle/>
        <a:p>
          <a:endParaRPr lang="it-IT"/>
        </a:p>
      </dgm:t>
    </dgm:pt>
    <dgm:pt modelId="{63A8DFED-2AB2-864D-940A-5C4D8CE12362}" type="sibTrans" cxnId="{CC19A375-856C-714B-BC65-2607F9E91443}">
      <dgm:prSet/>
      <dgm:spPr/>
      <dgm:t>
        <a:bodyPr/>
        <a:lstStyle/>
        <a:p>
          <a:endParaRPr lang="it-IT"/>
        </a:p>
      </dgm:t>
    </dgm:pt>
    <dgm:pt modelId="{313FD9CF-3C27-544B-A32A-DD2DF843FB65}" type="pres">
      <dgm:prSet presAssocID="{6150F334-3C9A-4766-9C03-AF9B7072BBD7}" presName="Name0" presStyleCnt="0">
        <dgm:presLayoutVars>
          <dgm:dir/>
          <dgm:animLvl val="lvl"/>
          <dgm:resizeHandles val="exact"/>
        </dgm:presLayoutVars>
      </dgm:prSet>
      <dgm:spPr/>
    </dgm:pt>
    <dgm:pt modelId="{CA4C69ED-4923-874E-B99C-B3CEA5A6C8BB}" type="pres">
      <dgm:prSet presAssocID="{1DFD2FE9-CA82-4A7C-90AF-720071FF03AC}" presName="boxAndChildren" presStyleCnt="0"/>
      <dgm:spPr/>
    </dgm:pt>
    <dgm:pt modelId="{4B62E8CF-CE9D-8046-B554-EF7F4D7DB705}" type="pres">
      <dgm:prSet presAssocID="{1DFD2FE9-CA82-4A7C-90AF-720071FF03AC}" presName="parentTextBox" presStyleLbl="node1" presStyleIdx="0" presStyleCnt="2"/>
      <dgm:spPr/>
    </dgm:pt>
    <dgm:pt modelId="{A332B3A9-C47A-6B48-B730-1336D5E75F83}" type="pres">
      <dgm:prSet presAssocID="{FB4BCC30-328F-4523-87AA-1411E852A4B9}" presName="sp" presStyleCnt="0"/>
      <dgm:spPr/>
    </dgm:pt>
    <dgm:pt modelId="{D508A882-082C-0F45-9AC9-19C2B1A06ACD}" type="pres">
      <dgm:prSet presAssocID="{FDE65FC1-2453-4DC6-96C7-61CEDFC508E2}" presName="arrowAndChildren" presStyleCnt="0"/>
      <dgm:spPr/>
    </dgm:pt>
    <dgm:pt modelId="{B2C4A69C-A180-4F4B-BCA1-7D3A9CF7DBDC}" type="pres">
      <dgm:prSet presAssocID="{FDE65FC1-2453-4DC6-96C7-61CEDFC508E2}" presName="parentTextArrow" presStyleLbl="node1" presStyleIdx="0" presStyleCnt="2"/>
      <dgm:spPr/>
    </dgm:pt>
    <dgm:pt modelId="{87495117-4699-3944-BA8A-B4F519CD25F0}" type="pres">
      <dgm:prSet presAssocID="{FDE65FC1-2453-4DC6-96C7-61CEDFC508E2}" presName="arrow" presStyleLbl="node1" presStyleIdx="1" presStyleCnt="2"/>
      <dgm:spPr/>
    </dgm:pt>
    <dgm:pt modelId="{BF63C1ED-71FE-E449-A558-AEF6C2DE0326}" type="pres">
      <dgm:prSet presAssocID="{FDE65FC1-2453-4DC6-96C7-61CEDFC508E2}" presName="descendantArrow" presStyleCnt="0"/>
      <dgm:spPr/>
    </dgm:pt>
    <dgm:pt modelId="{F6272894-2CC1-A643-82A2-436D679539FA}" type="pres">
      <dgm:prSet presAssocID="{2705AD40-4C04-4278-AA77-4AF28C14C940}" presName="childTextArrow" presStyleLbl="fgAccFollowNode1" presStyleIdx="0" presStyleCnt="3">
        <dgm:presLayoutVars>
          <dgm:bulletEnabled val="1"/>
        </dgm:presLayoutVars>
      </dgm:prSet>
      <dgm:spPr/>
    </dgm:pt>
    <dgm:pt modelId="{BE2FEACF-D518-5743-856E-C0970F2A255A}" type="pres">
      <dgm:prSet presAssocID="{9FDEB1E8-B8C4-4CC9-B725-0CF3638B429B}" presName="childTextArrow" presStyleLbl="fgAccFollowNode1" presStyleIdx="1" presStyleCnt="3">
        <dgm:presLayoutVars>
          <dgm:bulletEnabled val="1"/>
        </dgm:presLayoutVars>
      </dgm:prSet>
      <dgm:spPr/>
    </dgm:pt>
    <dgm:pt modelId="{EEB680BB-494E-3742-84DF-029737AF602A}" type="pres">
      <dgm:prSet presAssocID="{6E490E01-20DC-B542-9239-7FE00246242E}" presName="childTextArrow" presStyleLbl="fgAccFollowNode1" presStyleIdx="2" presStyleCnt="3">
        <dgm:presLayoutVars>
          <dgm:bulletEnabled val="1"/>
        </dgm:presLayoutVars>
      </dgm:prSet>
      <dgm:spPr/>
    </dgm:pt>
  </dgm:ptLst>
  <dgm:cxnLst>
    <dgm:cxn modelId="{E48D5331-3E95-4656-B39F-47E7751F38ED}" srcId="{6150F334-3C9A-4766-9C03-AF9B7072BBD7}" destId="{1DFD2FE9-CA82-4A7C-90AF-720071FF03AC}" srcOrd="1" destOrd="0" parTransId="{3D17D2F7-7E1C-4774-93FD-DB0219C958A6}" sibTransId="{9FCD6536-2162-4C8E-8767-B2D76B30DC66}"/>
    <dgm:cxn modelId="{6188443F-28AF-404C-8E28-AD431FE83828}" type="presOf" srcId="{1DFD2FE9-CA82-4A7C-90AF-720071FF03AC}" destId="{4B62E8CF-CE9D-8046-B554-EF7F4D7DB705}" srcOrd="0" destOrd="0" presId="urn:microsoft.com/office/officeart/2005/8/layout/process4"/>
    <dgm:cxn modelId="{F42B8C4E-0432-4F44-9888-AE9C4A19A5E8}" type="presOf" srcId="{6E490E01-20DC-B542-9239-7FE00246242E}" destId="{EEB680BB-494E-3742-84DF-029737AF602A}" srcOrd="0" destOrd="0" presId="urn:microsoft.com/office/officeart/2005/8/layout/process4"/>
    <dgm:cxn modelId="{82028C57-51A3-3D43-BD27-2896A4C18634}" type="presOf" srcId="{2705AD40-4C04-4278-AA77-4AF28C14C940}" destId="{F6272894-2CC1-A643-82A2-436D679539FA}" srcOrd="0" destOrd="0" presId="urn:microsoft.com/office/officeart/2005/8/layout/process4"/>
    <dgm:cxn modelId="{2F109263-1C65-45F9-A455-8C3EBBB654B9}" srcId="{FDE65FC1-2453-4DC6-96C7-61CEDFC508E2}" destId="{2705AD40-4C04-4278-AA77-4AF28C14C940}" srcOrd="0" destOrd="0" parTransId="{EE46A280-5617-4886-9F15-9B30634FAF1C}" sibTransId="{09BFDAE2-60F3-4125-825F-B30210E2B348}"/>
    <dgm:cxn modelId="{CC19A375-856C-714B-BC65-2607F9E91443}" srcId="{FDE65FC1-2453-4DC6-96C7-61CEDFC508E2}" destId="{6E490E01-20DC-B542-9239-7FE00246242E}" srcOrd="2" destOrd="0" parTransId="{80F4AAB4-50F9-0B44-B96D-078D0622BD95}" sibTransId="{63A8DFED-2AB2-864D-940A-5C4D8CE12362}"/>
    <dgm:cxn modelId="{BF2FBF8B-7001-4FBF-81F7-5E1956EA57CD}" srcId="{6150F334-3C9A-4766-9C03-AF9B7072BBD7}" destId="{FDE65FC1-2453-4DC6-96C7-61CEDFC508E2}" srcOrd="0" destOrd="0" parTransId="{E44C0A27-0433-4C6B-B79A-729FDD152571}" sibTransId="{FB4BCC30-328F-4523-87AA-1411E852A4B9}"/>
    <dgm:cxn modelId="{834E998E-C6DA-2248-9704-C7714F8C2254}" type="presOf" srcId="{FDE65FC1-2453-4DC6-96C7-61CEDFC508E2}" destId="{87495117-4699-3944-BA8A-B4F519CD25F0}" srcOrd="1" destOrd="0" presId="urn:microsoft.com/office/officeart/2005/8/layout/process4"/>
    <dgm:cxn modelId="{4321DE8F-E9F9-AD48-8A9C-7DC2AD224549}" type="presOf" srcId="{6150F334-3C9A-4766-9C03-AF9B7072BBD7}" destId="{313FD9CF-3C27-544B-A32A-DD2DF843FB65}" srcOrd="0" destOrd="0" presId="urn:microsoft.com/office/officeart/2005/8/layout/process4"/>
    <dgm:cxn modelId="{D4538791-94FD-E443-B82E-7BB3A1680D60}" type="presOf" srcId="{9FDEB1E8-B8C4-4CC9-B725-0CF3638B429B}" destId="{BE2FEACF-D518-5743-856E-C0970F2A255A}" srcOrd="0" destOrd="0" presId="urn:microsoft.com/office/officeart/2005/8/layout/process4"/>
    <dgm:cxn modelId="{270F249A-FCF4-6A41-B2B7-3E2EC3EBBA55}" type="presOf" srcId="{FDE65FC1-2453-4DC6-96C7-61CEDFC508E2}" destId="{B2C4A69C-A180-4F4B-BCA1-7D3A9CF7DBDC}" srcOrd="0" destOrd="0" presId="urn:microsoft.com/office/officeart/2005/8/layout/process4"/>
    <dgm:cxn modelId="{B818A2CF-B7D5-4AF7-8386-C2AAED41CF94}" srcId="{FDE65FC1-2453-4DC6-96C7-61CEDFC508E2}" destId="{9FDEB1E8-B8C4-4CC9-B725-0CF3638B429B}" srcOrd="1" destOrd="0" parTransId="{CC1E032C-6909-4B4A-B29F-901FAB5F5696}" sibTransId="{C5178633-F5A8-44D2-BD08-07DBBBF932AE}"/>
    <dgm:cxn modelId="{5DB11657-55E5-5641-86B8-02617974F9CA}" type="presParOf" srcId="{313FD9CF-3C27-544B-A32A-DD2DF843FB65}" destId="{CA4C69ED-4923-874E-B99C-B3CEA5A6C8BB}" srcOrd="0" destOrd="0" presId="urn:microsoft.com/office/officeart/2005/8/layout/process4"/>
    <dgm:cxn modelId="{2C3ABFAA-0D1B-864B-BF1C-076319AB3CDB}" type="presParOf" srcId="{CA4C69ED-4923-874E-B99C-B3CEA5A6C8BB}" destId="{4B62E8CF-CE9D-8046-B554-EF7F4D7DB705}" srcOrd="0" destOrd="0" presId="urn:microsoft.com/office/officeart/2005/8/layout/process4"/>
    <dgm:cxn modelId="{87C3E027-D640-AC4E-BA54-28AA986341DA}" type="presParOf" srcId="{313FD9CF-3C27-544B-A32A-DD2DF843FB65}" destId="{A332B3A9-C47A-6B48-B730-1336D5E75F83}" srcOrd="1" destOrd="0" presId="urn:microsoft.com/office/officeart/2005/8/layout/process4"/>
    <dgm:cxn modelId="{E03986F5-4C25-4545-A1EC-461DF521180A}" type="presParOf" srcId="{313FD9CF-3C27-544B-A32A-DD2DF843FB65}" destId="{D508A882-082C-0F45-9AC9-19C2B1A06ACD}" srcOrd="2" destOrd="0" presId="urn:microsoft.com/office/officeart/2005/8/layout/process4"/>
    <dgm:cxn modelId="{F1E7831F-1631-914D-99FF-F0A1F5513670}" type="presParOf" srcId="{D508A882-082C-0F45-9AC9-19C2B1A06ACD}" destId="{B2C4A69C-A180-4F4B-BCA1-7D3A9CF7DBDC}" srcOrd="0" destOrd="0" presId="urn:microsoft.com/office/officeart/2005/8/layout/process4"/>
    <dgm:cxn modelId="{0EACF901-161A-0A46-A3A3-4006C427FFC1}" type="presParOf" srcId="{D508A882-082C-0F45-9AC9-19C2B1A06ACD}" destId="{87495117-4699-3944-BA8A-B4F519CD25F0}" srcOrd="1" destOrd="0" presId="urn:microsoft.com/office/officeart/2005/8/layout/process4"/>
    <dgm:cxn modelId="{A6E31B3F-C750-734D-B091-0A8F023FFBBF}" type="presParOf" srcId="{D508A882-082C-0F45-9AC9-19C2B1A06ACD}" destId="{BF63C1ED-71FE-E449-A558-AEF6C2DE0326}" srcOrd="2" destOrd="0" presId="urn:microsoft.com/office/officeart/2005/8/layout/process4"/>
    <dgm:cxn modelId="{626FFA5A-CED6-7B40-87D6-6BFA02B01BE1}" type="presParOf" srcId="{BF63C1ED-71FE-E449-A558-AEF6C2DE0326}" destId="{F6272894-2CC1-A643-82A2-436D679539FA}" srcOrd="0" destOrd="0" presId="urn:microsoft.com/office/officeart/2005/8/layout/process4"/>
    <dgm:cxn modelId="{56CA8544-BF06-254F-B91F-7CDC9168CF39}" type="presParOf" srcId="{BF63C1ED-71FE-E449-A558-AEF6C2DE0326}" destId="{BE2FEACF-D518-5743-856E-C0970F2A255A}" srcOrd="1" destOrd="0" presId="urn:microsoft.com/office/officeart/2005/8/layout/process4"/>
    <dgm:cxn modelId="{92EDDE03-02B5-A54A-B883-225D01B4C1A1}" type="presParOf" srcId="{BF63C1ED-71FE-E449-A558-AEF6C2DE0326}" destId="{EEB680BB-494E-3742-84DF-029737AF602A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6034577-3D6A-456E-8B73-CB35068DE4F5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44E86A8-C164-4A84-899F-CCF48CDD3052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it-IT">
              <a:latin typeface="Euphemia UCAS" panose="020B0503040102020104" pitchFamily="34" charset="-79"/>
              <a:cs typeface="Euphemia UCAS" panose="020B0503040102020104" pitchFamily="34" charset="-79"/>
            </a:rPr>
            <a:t>Definizione di progetto nazionale</a:t>
          </a:r>
          <a:endParaRPr lang="en-US">
            <a:latin typeface="Euphemia UCAS" panose="020B0503040102020104" pitchFamily="34" charset="-79"/>
            <a:cs typeface="Euphemia UCAS" panose="020B0503040102020104" pitchFamily="34" charset="-79"/>
          </a:endParaRPr>
        </a:p>
      </dgm:t>
    </dgm:pt>
    <dgm:pt modelId="{9C1FD432-BD3B-483E-9D6B-88B6C751A556}" type="parTrans" cxnId="{5F33A1B7-B13A-4387-93BB-E63BFEB8B251}">
      <dgm:prSet/>
      <dgm:spPr/>
      <dgm:t>
        <a:bodyPr/>
        <a:lstStyle/>
        <a:p>
          <a:endParaRPr lang="en-US"/>
        </a:p>
      </dgm:t>
    </dgm:pt>
    <dgm:pt modelId="{1E0E0E2D-CA0A-4B74-92B5-AC0D89742B61}" type="sibTrans" cxnId="{5F33A1B7-B13A-4387-93BB-E63BFEB8B251}">
      <dgm:prSet/>
      <dgm:spPr/>
      <dgm:t>
        <a:bodyPr/>
        <a:lstStyle/>
        <a:p>
          <a:endParaRPr lang="en-US"/>
        </a:p>
      </dgm:t>
    </dgm:pt>
    <dgm:pt modelId="{90859745-B44A-49D6-85F8-2A12C5B08669}">
      <dgm:prSet custT="1"/>
      <dgm:spPr/>
      <dgm:t>
        <a:bodyPr/>
        <a:lstStyle/>
        <a:p>
          <a:pPr rtl="0"/>
          <a:r>
            <a:rPr lang="it-IT" sz="2000" noProof="0">
              <a:latin typeface="Euphemia UCAS" panose="020B0503040102020104" pitchFamily="34" charset="-79"/>
              <a:cs typeface="Euphemia UCAS" panose="020B0503040102020104" pitchFamily="34" charset="-79"/>
            </a:rPr>
            <a:t>Se partecipano almeno 4 strutture.</a:t>
          </a:r>
        </a:p>
      </dgm:t>
    </dgm:pt>
    <dgm:pt modelId="{A5C880AD-2D84-4733-862B-941474A8AB32}" type="parTrans" cxnId="{E55A5219-4346-4764-A29B-7FDBA298F3E7}">
      <dgm:prSet/>
      <dgm:spPr/>
      <dgm:t>
        <a:bodyPr/>
        <a:lstStyle/>
        <a:p>
          <a:endParaRPr lang="en-US"/>
        </a:p>
      </dgm:t>
    </dgm:pt>
    <dgm:pt modelId="{A1A70D44-F3B2-49C3-9CB1-414CDEB5F99E}" type="sibTrans" cxnId="{E55A5219-4346-4764-A29B-7FDBA298F3E7}">
      <dgm:prSet/>
      <dgm:spPr/>
      <dgm:t>
        <a:bodyPr/>
        <a:lstStyle/>
        <a:p>
          <a:endParaRPr lang="en-US"/>
        </a:p>
      </dgm:t>
    </dgm:pt>
    <dgm:pt modelId="{94F7664F-DCDB-4659-8B5A-250C1A5A14B8}">
      <dgm:prSet custT="1"/>
      <dgm:spPr/>
      <dgm:t>
        <a:bodyPr/>
        <a:lstStyle/>
        <a:p>
          <a:r>
            <a:rPr lang="it-IT" sz="2000" noProof="0">
              <a:latin typeface="Euphemia UCAS" panose="020B0503040102020104" pitchFamily="34" charset="-79"/>
              <a:cs typeface="Euphemia UCAS" panose="020B0503040102020104" pitchFamily="34" charset="-79"/>
            </a:rPr>
            <a:t>Ha un Comitato Scientifico rappresentativo.</a:t>
          </a:r>
        </a:p>
      </dgm:t>
    </dgm:pt>
    <dgm:pt modelId="{6287697C-5FEC-43B4-BD54-7B9F0F7815AE}" type="parTrans" cxnId="{AD445A7C-3C1A-4F0E-9A81-6BF1957CB3FB}">
      <dgm:prSet/>
      <dgm:spPr/>
      <dgm:t>
        <a:bodyPr/>
        <a:lstStyle/>
        <a:p>
          <a:endParaRPr lang="en-US"/>
        </a:p>
      </dgm:t>
    </dgm:pt>
    <dgm:pt modelId="{43537719-5FA7-40EF-86CB-E9EACFF5B61C}" type="sibTrans" cxnId="{AD445A7C-3C1A-4F0E-9A81-6BF1957CB3FB}">
      <dgm:prSet/>
      <dgm:spPr/>
      <dgm:t>
        <a:bodyPr/>
        <a:lstStyle/>
        <a:p>
          <a:endParaRPr lang="en-US"/>
        </a:p>
      </dgm:t>
    </dgm:pt>
    <dgm:pt modelId="{52F525A7-6E5D-48EF-9641-7A1728DAC6CF}">
      <dgm:prSet/>
      <dgm:spPr>
        <a:solidFill>
          <a:srgbClr val="0070C0"/>
        </a:solidFill>
      </dgm:spPr>
      <dgm:t>
        <a:bodyPr/>
        <a:lstStyle/>
        <a:p>
          <a:r>
            <a:rPr lang="it-IT">
              <a:latin typeface="Euphemia UCAS" panose="020B0503040102020104" pitchFamily="34" charset="-79"/>
              <a:cs typeface="Euphemia UCAS" panose="020B0503040102020104" pitchFamily="34" charset="-79"/>
            </a:rPr>
            <a:t>Ruolo del Rappresentante Nazionale</a:t>
          </a:r>
          <a:endParaRPr lang="en-US">
            <a:latin typeface="Euphemia UCAS" panose="020B0503040102020104" pitchFamily="34" charset="-79"/>
            <a:cs typeface="Euphemia UCAS" panose="020B0503040102020104" pitchFamily="34" charset="-79"/>
          </a:endParaRPr>
        </a:p>
      </dgm:t>
    </dgm:pt>
    <dgm:pt modelId="{83B3F948-6619-44FA-B8A0-3053B809E2B3}" type="parTrans" cxnId="{211FE01B-1822-4C87-B78A-016255997B4C}">
      <dgm:prSet/>
      <dgm:spPr/>
      <dgm:t>
        <a:bodyPr/>
        <a:lstStyle/>
        <a:p>
          <a:endParaRPr lang="en-US"/>
        </a:p>
      </dgm:t>
    </dgm:pt>
    <dgm:pt modelId="{CAB43BAE-2989-4B57-B3F8-D2EBB1736544}" type="sibTrans" cxnId="{211FE01B-1822-4C87-B78A-016255997B4C}">
      <dgm:prSet/>
      <dgm:spPr/>
      <dgm:t>
        <a:bodyPr/>
        <a:lstStyle/>
        <a:p>
          <a:endParaRPr lang="en-US"/>
        </a:p>
      </dgm:t>
    </dgm:pt>
    <dgm:pt modelId="{28308ABF-D16D-4570-880E-771ACDB9D13C}">
      <dgm:prSet custT="1"/>
      <dgm:spPr/>
      <dgm:t>
        <a:bodyPr/>
        <a:lstStyle/>
        <a:p>
          <a:r>
            <a:rPr lang="it-IT" sz="2000">
              <a:latin typeface="Euphemia UCAS" panose="020B0503040102020104" pitchFamily="34" charset="-79"/>
              <a:cs typeface="Euphemia UCAS" panose="020B0503040102020104" pitchFamily="34" charset="-79"/>
            </a:rPr>
            <a:t>Partecipa alle riunioni della CC3M.</a:t>
          </a:r>
          <a:endParaRPr lang="en-US" sz="2000">
            <a:latin typeface="Euphemia UCAS" panose="020B0503040102020104" pitchFamily="34" charset="-79"/>
            <a:cs typeface="Euphemia UCAS" panose="020B0503040102020104" pitchFamily="34" charset="-79"/>
          </a:endParaRPr>
        </a:p>
      </dgm:t>
    </dgm:pt>
    <dgm:pt modelId="{2CB3C453-99B0-42E8-90FB-6827136398E4}" type="parTrans" cxnId="{D0766173-BAC9-4887-BA2F-4167141C06A8}">
      <dgm:prSet/>
      <dgm:spPr/>
      <dgm:t>
        <a:bodyPr/>
        <a:lstStyle/>
        <a:p>
          <a:endParaRPr lang="en-US"/>
        </a:p>
      </dgm:t>
    </dgm:pt>
    <dgm:pt modelId="{F7A2ACBF-E318-4B84-A8C2-7596BA0B0E3B}" type="sibTrans" cxnId="{D0766173-BAC9-4887-BA2F-4167141C06A8}">
      <dgm:prSet/>
      <dgm:spPr/>
      <dgm:t>
        <a:bodyPr/>
        <a:lstStyle/>
        <a:p>
          <a:endParaRPr lang="en-US"/>
        </a:p>
      </dgm:t>
    </dgm:pt>
    <dgm:pt modelId="{CE1B5D01-02F4-44F0-85CC-573308D5A7E9}">
      <dgm:prSet custT="1"/>
      <dgm:spPr/>
      <dgm:t>
        <a:bodyPr/>
        <a:lstStyle/>
        <a:p>
          <a:r>
            <a:rPr lang="it-IT" sz="2000">
              <a:latin typeface="Euphemia UCAS" panose="020B0503040102020104" pitchFamily="34" charset="-79"/>
              <a:cs typeface="Euphemia UCAS" panose="020B0503040102020104" pitchFamily="34" charset="-79"/>
            </a:rPr>
            <a:t>Prepara i preventivi ed incontra i referee.</a:t>
          </a:r>
          <a:endParaRPr lang="en-US" sz="2000">
            <a:latin typeface="Euphemia UCAS" panose="020B0503040102020104" pitchFamily="34" charset="-79"/>
            <a:cs typeface="Euphemia UCAS" panose="020B0503040102020104" pitchFamily="34" charset="-79"/>
          </a:endParaRPr>
        </a:p>
      </dgm:t>
    </dgm:pt>
    <dgm:pt modelId="{812758EA-C6F7-4510-8780-6002ED07C1C7}" type="parTrans" cxnId="{A92F6513-F00F-475B-AF29-6DC57917A2B1}">
      <dgm:prSet/>
      <dgm:spPr/>
      <dgm:t>
        <a:bodyPr/>
        <a:lstStyle/>
        <a:p>
          <a:endParaRPr lang="en-US"/>
        </a:p>
      </dgm:t>
    </dgm:pt>
    <dgm:pt modelId="{C43F58B9-26A8-419F-A3CA-3C8E5466D3C9}" type="sibTrans" cxnId="{A92F6513-F00F-475B-AF29-6DC57917A2B1}">
      <dgm:prSet/>
      <dgm:spPr/>
      <dgm:t>
        <a:bodyPr/>
        <a:lstStyle/>
        <a:p>
          <a:endParaRPr lang="en-US"/>
        </a:p>
      </dgm:t>
    </dgm:pt>
    <dgm:pt modelId="{02538090-53EF-4471-B99C-C67AA3BFA0D4}">
      <dgm:prSet custT="1"/>
      <dgm:spPr/>
      <dgm:t>
        <a:bodyPr/>
        <a:lstStyle/>
        <a:p>
          <a:pPr rtl="0"/>
          <a:r>
            <a:rPr lang="it-IT" sz="2000">
              <a:latin typeface="Euphemia UCAS" panose="020B0503040102020104" pitchFamily="34" charset="-79"/>
              <a:cs typeface="Euphemia UCAS" panose="020B0503040102020104" pitchFamily="34" charset="-79"/>
            </a:rPr>
            <a:t>Segue le spese locali e riporta in commissione. </a:t>
          </a:r>
          <a:endParaRPr lang="en-US" sz="2000">
            <a:latin typeface="Euphemia UCAS" panose="020B0503040102020104" pitchFamily="34" charset="-79"/>
            <a:cs typeface="Euphemia UCAS" panose="020B0503040102020104" pitchFamily="34" charset="-79"/>
          </a:endParaRPr>
        </a:p>
      </dgm:t>
    </dgm:pt>
    <dgm:pt modelId="{7770092D-7836-4CE2-938E-DAF77BE2D3A4}" type="parTrans" cxnId="{F0939AE4-2EFF-46B2-8A95-E50EC83BE8D2}">
      <dgm:prSet/>
      <dgm:spPr/>
      <dgm:t>
        <a:bodyPr/>
        <a:lstStyle/>
        <a:p>
          <a:endParaRPr lang="en-US"/>
        </a:p>
      </dgm:t>
    </dgm:pt>
    <dgm:pt modelId="{328668E3-68F7-42D8-B298-A9344DACB8F8}" type="sibTrans" cxnId="{F0939AE4-2EFF-46B2-8A95-E50EC83BE8D2}">
      <dgm:prSet/>
      <dgm:spPr/>
      <dgm:t>
        <a:bodyPr/>
        <a:lstStyle/>
        <a:p>
          <a:endParaRPr lang="en-US"/>
        </a:p>
      </dgm:t>
    </dgm:pt>
    <dgm:pt modelId="{91B54BE4-25C5-49A8-8979-A71CAC891D43}">
      <dgm:prSet custT="1"/>
      <dgm:spPr/>
      <dgm:t>
        <a:bodyPr/>
        <a:lstStyle/>
        <a:p>
          <a:r>
            <a:rPr lang="it-IT" sz="2000">
              <a:latin typeface="Euphemia UCAS" panose="020B0503040102020104" pitchFamily="34" charset="-79"/>
              <a:cs typeface="Euphemia UCAS" panose="020B0503040102020104" pitchFamily="34" charset="-79"/>
            </a:rPr>
            <a:t>Coordina gli storni e le spese di tutte le strutture.</a:t>
          </a:r>
          <a:endParaRPr lang="en-US" sz="2000">
            <a:latin typeface="Euphemia UCAS" panose="020B0503040102020104" pitchFamily="34" charset="-79"/>
            <a:cs typeface="Euphemia UCAS" panose="020B0503040102020104" pitchFamily="34" charset="-79"/>
          </a:endParaRPr>
        </a:p>
      </dgm:t>
    </dgm:pt>
    <dgm:pt modelId="{2B5C1CBA-A353-4AA9-BE47-E6AE11587217}" type="parTrans" cxnId="{32F2B9D0-F52B-4E49-9FD9-BC56EBD405E7}">
      <dgm:prSet/>
      <dgm:spPr/>
      <dgm:t>
        <a:bodyPr/>
        <a:lstStyle/>
        <a:p>
          <a:endParaRPr lang="en-US"/>
        </a:p>
      </dgm:t>
    </dgm:pt>
    <dgm:pt modelId="{A8C89894-6FB1-42DB-9609-F5CD0FC5E3B3}" type="sibTrans" cxnId="{32F2B9D0-F52B-4E49-9FD9-BC56EBD405E7}">
      <dgm:prSet/>
      <dgm:spPr/>
      <dgm:t>
        <a:bodyPr/>
        <a:lstStyle/>
        <a:p>
          <a:endParaRPr lang="en-US"/>
        </a:p>
      </dgm:t>
    </dgm:pt>
    <dgm:pt modelId="{1989D6A7-C411-5C4A-89B1-BAA5BFBE7AC0}">
      <dgm:prSet custT="1"/>
      <dgm:spPr/>
      <dgm:t>
        <a:bodyPr/>
        <a:lstStyle/>
        <a:p>
          <a:r>
            <a:rPr lang="it-IT" sz="2000" noProof="0">
              <a:latin typeface="Euphemia UCAS" panose="020B0503040102020104" pitchFamily="34" charset="-79"/>
              <a:cs typeface="Euphemia UCAS" panose="020B0503040102020104" pitchFamily="34" charset="-79"/>
            </a:rPr>
            <a:t>Può avere un massimo di 2 responsabili Nazionali.</a:t>
          </a:r>
        </a:p>
      </dgm:t>
    </dgm:pt>
    <dgm:pt modelId="{ED925612-9C19-8F4B-8D8F-F772A318E59A}" type="parTrans" cxnId="{59B44456-E555-F04A-98FA-7633132007D9}">
      <dgm:prSet/>
      <dgm:spPr/>
      <dgm:t>
        <a:bodyPr/>
        <a:lstStyle/>
        <a:p>
          <a:endParaRPr lang="it-IT"/>
        </a:p>
      </dgm:t>
    </dgm:pt>
    <dgm:pt modelId="{8AABA94E-C89A-A94C-9722-81289C461018}" type="sibTrans" cxnId="{59B44456-E555-F04A-98FA-7633132007D9}">
      <dgm:prSet/>
      <dgm:spPr/>
      <dgm:t>
        <a:bodyPr/>
        <a:lstStyle/>
        <a:p>
          <a:endParaRPr lang="it-IT"/>
        </a:p>
      </dgm:t>
    </dgm:pt>
    <dgm:pt modelId="{6014A763-2A8C-DF4E-9A93-300B4CF5A0C7}" type="pres">
      <dgm:prSet presAssocID="{C6034577-3D6A-456E-8B73-CB35068DE4F5}" presName="linear" presStyleCnt="0">
        <dgm:presLayoutVars>
          <dgm:dir/>
          <dgm:animLvl val="lvl"/>
          <dgm:resizeHandles val="exact"/>
        </dgm:presLayoutVars>
      </dgm:prSet>
      <dgm:spPr/>
    </dgm:pt>
    <dgm:pt modelId="{9EF5F387-5B82-8C44-9BC0-27B69ABB170A}" type="pres">
      <dgm:prSet presAssocID="{F44E86A8-C164-4A84-899F-CCF48CDD3052}" presName="parentLin" presStyleCnt="0"/>
      <dgm:spPr/>
    </dgm:pt>
    <dgm:pt modelId="{9AF84C25-E3BB-3D47-99C9-EE35A99B81FC}" type="pres">
      <dgm:prSet presAssocID="{F44E86A8-C164-4A84-899F-CCF48CDD3052}" presName="parentLeftMargin" presStyleLbl="node1" presStyleIdx="0" presStyleCnt="2"/>
      <dgm:spPr/>
    </dgm:pt>
    <dgm:pt modelId="{B2D73928-9E40-054D-990B-9DDBEECDDECC}" type="pres">
      <dgm:prSet presAssocID="{F44E86A8-C164-4A84-899F-CCF48CDD305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E663F5E-7FA4-694C-A078-DB2BAD86CD31}" type="pres">
      <dgm:prSet presAssocID="{F44E86A8-C164-4A84-899F-CCF48CDD3052}" presName="negativeSpace" presStyleCnt="0"/>
      <dgm:spPr/>
    </dgm:pt>
    <dgm:pt modelId="{043B5BF0-AFB0-9447-B567-2CDCF5A7DFBA}" type="pres">
      <dgm:prSet presAssocID="{F44E86A8-C164-4A84-899F-CCF48CDD3052}" presName="childText" presStyleLbl="conFgAcc1" presStyleIdx="0" presStyleCnt="2">
        <dgm:presLayoutVars>
          <dgm:bulletEnabled val="1"/>
        </dgm:presLayoutVars>
      </dgm:prSet>
      <dgm:spPr/>
    </dgm:pt>
    <dgm:pt modelId="{269BB14C-2900-A042-83F7-5EF97D71756C}" type="pres">
      <dgm:prSet presAssocID="{1E0E0E2D-CA0A-4B74-92B5-AC0D89742B61}" presName="spaceBetweenRectangles" presStyleCnt="0"/>
      <dgm:spPr/>
    </dgm:pt>
    <dgm:pt modelId="{1D775838-33B0-1B4D-9E02-222A3A634A2A}" type="pres">
      <dgm:prSet presAssocID="{52F525A7-6E5D-48EF-9641-7A1728DAC6CF}" presName="parentLin" presStyleCnt="0"/>
      <dgm:spPr/>
    </dgm:pt>
    <dgm:pt modelId="{3B45AECD-6876-D647-BF81-C6B83D5C23D2}" type="pres">
      <dgm:prSet presAssocID="{52F525A7-6E5D-48EF-9641-7A1728DAC6CF}" presName="parentLeftMargin" presStyleLbl="node1" presStyleIdx="0" presStyleCnt="2"/>
      <dgm:spPr/>
    </dgm:pt>
    <dgm:pt modelId="{664E705F-8904-0F4F-A809-7213B6ED787A}" type="pres">
      <dgm:prSet presAssocID="{52F525A7-6E5D-48EF-9641-7A1728DAC6CF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B73463C-84D9-E142-BD44-322291081DF5}" type="pres">
      <dgm:prSet presAssocID="{52F525A7-6E5D-48EF-9641-7A1728DAC6CF}" presName="negativeSpace" presStyleCnt="0"/>
      <dgm:spPr/>
    </dgm:pt>
    <dgm:pt modelId="{E64FF42D-33E3-AF46-A3E4-7112749BB109}" type="pres">
      <dgm:prSet presAssocID="{52F525A7-6E5D-48EF-9641-7A1728DAC6CF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A92F6513-F00F-475B-AF29-6DC57917A2B1}" srcId="{52F525A7-6E5D-48EF-9641-7A1728DAC6CF}" destId="{CE1B5D01-02F4-44F0-85CC-573308D5A7E9}" srcOrd="1" destOrd="0" parTransId="{812758EA-C6F7-4510-8780-6002ED07C1C7}" sibTransId="{C43F58B9-26A8-419F-A3CA-3C8E5466D3C9}"/>
    <dgm:cxn modelId="{E55A5219-4346-4764-A29B-7FDBA298F3E7}" srcId="{F44E86A8-C164-4A84-899F-CCF48CDD3052}" destId="{90859745-B44A-49D6-85F8-2A12C5B08669}" srcOrd="0" destOrd="0" parTransId="{A5C880AD-2D84-4733-862B-941474A8AB32}" sibTransId="{A1A70D44-F3B2-49C3-9CB1-414CDEB5F99E}"/>
    <dgm:cxn modelId="{211FE01B-1822-4C87-B78A-016255997B4C}" srcId="{C6034577-3D6A-456E-8B73-CB35068DE4F5}" destId="{52F525A7-6E5D-48EF-9641-7A1728DAC6CF}" srcOrd="1" destOrd="0" parTransId="{83B3F948-6619-44FA-B8A0-3053B809E2B3}" sibTransId="{CAB43BAE-2989-4B57-B3F8-D2EBB1736544}"/>
    <dgm:cxn modelId="{E370B032-1F3E-A84D-BB56-0393F345E71C}" type="presOf" srcId="{F44E86A8-C164-4A84-899F-CCF48CDD3052}" destId="{9AF84C25-E3BB-3D47-99C9-EE35A99B81FC}" srcOrd="0" destOrd="0" presId="urn:microsoft.com/office/officeart/2005/8/layout/list1"/>
    <dgm:cxn modelId="{15DEBB54-8179-AF48-89BB-0EAF5730F4EC}" type="presOf" srcId="{94F7664F-DCDB-4659-8B5A-250C1A5A14B8}" destId="{043B5BF0-AFB0-9447-B567-2CDCF5A7DFBA}" srcOrd="0" destOrd="1" presId="urn:microsoft.com/office/officeart/2005/8/layout/list1"/>
    <dgm:cxn modelId="{59B44456-E555-F04A-98FA-7633132007D9}" srcId="{F44E86A8-C164-4A84-899F-CCF48CDD3052}" destId="{1989D6A7-C411-5C4A-89B1-BAA5BFBE7AC0}" srcOrd="2" destOrd="0" parTransId="{ED925612-9C19-8F4B-8D8F-F772A318E59A}" sibTransId="{8AABA94E-C89A-A94C-9722-81289C461018}"/>
    <dgm:cxn modelId="{D0766173-BAC9-4887-BA2F-4167141C06A8}" srcId="{52F525A7-6E5D-48EF-9641-7A1728DAC6CF}" destId="{28308ABF-D16D-4570-880E-771ACDB9D13C}" srcOrd="0" destOrd="0" parTransId="{2CB3C453-99B0-42E8-90FB-6827136398E4}" sibTransId="{F7A2ACBF-E318-4B84-A8C2-7596BA0B0E3B}"/>
    <dgm:cxn modelId="{AD445A7C-3C1A-4F0E-9A81-6BF1957CB3FB}" srcId="{F44E86A8-C164-4A84-899F-CCF48CDD3052}" destId="{94F7664F-DCDB-4659-8B5A-250C1A5A14B8}" srcOrd="1" destOrd="0" parTransId="{6287697C-5FEC-43B4-BD54-7B9F0F7815AE}" sibTransId="{43537719-5FA7-40EF-86CB-E9EACFF5B61C}"/>
    <dgm:cxn modelId="{A8CC2B96-0BE6-D44D-830E-711DFA58A61F}" type="presOf" srcId="{91B54BE4-25C5-49A8-8979-A71CAC891D43}" destId="{E64FF42D-33E3-AF46-A3E4-7112749BB109}" srcOrd="0" destOrd="3" presId="urn:microsoft.com/office/officeart/2005/8/layout/list1"/>
    <dgm:cxn modelId="{11A4329E-589A-6542-B3B2-53011AA1F6ED}" type="presOf" srcId="{CE1B5D01-02F4-44F0-85CC-573308D5A7E9}" destId="{E64FF42D-33E3-AF46-A3E4-7112749BB109}" srcOrd="0" destOrd="1" presId="urn:microsoft.com/office/officeart/2005/8/layout/list1"/>
    <dgm:cxn modelId="{5F33A1B7-B13A-4387-93BB-E63BFEB8B251}" srcId="{C6034577-3D6A-456E-8B73-CB35068DE4F5}" destId="{F44E86A8-C164-4A84-899F-CCF48CDD3052}" srcOrd="0" destOrd="0" parTransId="{9C1FD432-BD3B-483E-9D6B-88B6C751A556}" sibTransId="{1E0E0E2D-CA0A-4B74-92B5-AC0D89742B61}"/>
    <dgm:cxn modelId="{DD5E5FBB-4694-4844-82CD-3192DEBF0363}" type="presOf" srcId="{28308ABF-D16D-4570-880E-771ACDB9D13C}" destId="{E64FF42D-33E3-AF46-A3E4-7112749BB109}" srcOrd="0" destOrd="0" presId="urn:microsoft.com/office/officeart/2005/8/layout/list1"/>
    <dgm:cxn modelId="{F7C799CC-65B8-D348-B79B-FB044AA3436B}" type="presOf" srcId="{52F525A7-6E5D-48EF-9641-7A1728DAC6CF}" destId="{3B45AECD-6876-D647-BF81-C6B83D5C23D2}" srcOrd="0" destOrd="0" presId="urn:microsoft.com/office/officeart/2005/8/layout/list1"/>
    <dgm:cxn modelId="{07424DCE-F967-2B44-9098-29C3D00C3005}" type="presOf" srcId="{1989D6A7-C411-5C4A-89B1-BAA5BFBE7AC0}" destId="{043B5BF0-AFB0-9447-B567-2CDCF5A7DFBA}" srcOrd="0" destOrd="2" presId="urn:microsoft.com/office/officeart/2005/8/layout/list1"/>
    <dgm:cxn modelId="{32F2B9D0-F52B-4E49-9FD9-BC56EBD405E7}" srcId="{52F525A7-6E5D-48EF-9641-7A1728DAC6CF}" destId="{91B54BE4-25C5-49A8-8979-A71CAC891D43}" srcOrd="3" destOrd="0" parTransId="{2B5C1CBA-A353-4AA9-BE47-E6AE11587217}" sibTransId="{A8C89894-6FB1-42DB-9609-F5CD0FC5E3B3}"/>
    <dgm:cxn modelId="{D04DBDD9-5FF3-374C-9CDE-B0B21557914B}" type="presOf" srcId="{F44E86A8-C164-4A84-899F-CCF48CDD3052}" destId="{B2D73928-9E40-054D-990B-9DDBEECDDECC}" srcOrd="1" destOrd="0" presId="urn:microsoft.com/office/officeart/2005/8/layout/list1"/>
    <dgm:cxn modelId="{F0939AE4-2EFF-46B2-8A95-E50EC83BE8D2}" srcId="{52F525A7-6E5D-48EF-9641-7A1728DAC6CF}" destId="{02538090-53EF-4471-B99C-C67AA3BFA0D4}" srcOrd="2" destOrd="0" parTransId="{7770092D-7836-4CE2-938E-DAF77BE2D3A4}" sibTransId="{328668E3-68F7-42D8-B298-A9344DACB8F8}"/>
    <dgm:cxn modelId="{148330E7-4B20-4A4E-9E98-875F72B404AA}" type="presOf" srcId="{52F525A7-6E5D-48EF-9641-7A1728DAC6CF}" destId="{664E705F-8904-0F4F-A809-7213B6ED787A}" srcOrd="1" destOrd="0" presId="urn:microsoft.com/office/officeart/2005/8/layout/list1"/>
    <dgm:cxn modelId="{333811F5-7369-5247-BC42-81F501E913F8}" type="presOf" srcId="{C6034577-3D6A-456E-8B73-CB35068DE4F5}" destId="{6014A763-2A8C-DF4E-9A93-300B4CF5A0C7}" srcOrd="0" destOrd="0" presId="urn:microsoft.com/office/officeart/2005/8/layout/list1"/>
    <dgm:cxn modelId="{60ED8FFC-1FFD-1741-BD5C-42BC4EEF8222}" type="presOf" srcId="{02538090-53EF-4471-B99C-C67AA3BFA0D4}" destId="{E64FF42D-33E3-AF46-A3E4-7112749BB109}" srcOrd="0" destOrd="2" presId="urn:microsoft.com/office/officeart/2005/8/layout/list1"/>
    <dgm:cxn modelId="{6D78C8FD-41A2-BB4B-8A47-82507B693D96}" type="presOf" srcId="{90859745-B44A-49D6-85F8-2A12C5B08669}" destId="{043B5BF0-AFB0-9447-B567-2CDCF5A7DFBA}" srcOrd="0" destOrd="0" presId="urn:microsoft.com/office/officeart/2005/8/layout/list1"/>
    <dgm:cxn modelId="{151E5D1E-D4BD-2341-98AE-29047D0850C8}" type="presParOf" srcId="{6014A763-2A8C-DF4E-9A93-300B4CF5A0C7}" destId="{9EF5F387-5B82-8C44-9BC0-27B69ABB170A}" srcOrd="0" destOrd="0" presId="urn:microsoft.com/office/officeart/2005/8/layout/list1"/>
    <dgm:cxn modelId="{03B59329-C1D9-FB4C-8F75-D780F3DC1DA1}" type="presParOf" srcId="{9EF5F387-5B82-8C44-9BC0-27B69ABB170A}" destId="{9AF84C25-E3BB-3D47-99C9-EE35A99B81FC}" srcOrd="0" destOrd="0" presId="urn:microsoft.com/office/officeart/2005/8/layout/list1"/>
    <dgm:cxn modelId="{17AD1D1A-C676-004F-8949-B08ABC53047E}" type="presParOf" srcId="{9EF5F387-5B82-8C44-9BC0-27B69ABB170A}" destId="{B2D73928-9E40-054D-990B-9DDBEECDDECC}" srcOrd="1" destOrd="0" presId="urn:microsoft.com/office/officeart/2005/8/layout/list1"/>
    <dgm:cxn modelId="{BB8DCB81-0011-4D47-B90C-6028E4C4C737}" type="presParOf" srcId="{6014A763-2A8C-DF4E-9A93-300B4CF5A0C7}" destId="{CE663F5E-7FA4-694C-A078-DB2BAD86CD31}" srcOrd="1" destOrd="0" presId="urn:microsoft.com/office/officeart/2005/8/layout/list1"/>
    <dgm:cxn modelId="{3FB1F120-61A5-704A-AF31-22E9C28AB703}" type="presParOf" srcId="{6014A763-2A8C-DF4E-9A93-300B4CF5A0C7}" destId="{043B5BF0-AFB0-9447-B567-2CDCF5A7DFBA}" srcOrd="2" destOrd="0" presId="urn:microsoft.com/office/officeart/2005/8/layout/list1"/>
    <dgm:cxn modelId="{8C6B5170-8A44-1D44-B003-D7D2CDA0E760}" type="presParOf" srcId="{6014A763-2A8C-DF4E-9A93-300B4CF5A0C7}" destId="{269BB14C-2900-A042-83F7-5EF97D71756C}" srcOrd="3" destOrd="0" presId="urn:microsoft.com/office/officeart/2005/8/layout/list1"/>
    <dgm:cxn modelId="{0ACF8EA7-5AA2-DB49-8A5A-C4E2CB73D248}" type="presParOf" srcId="{6014A763-2A8C-DF4E-9A93-300B4CF5A0C7}" destId="{1D775838-33B0-1B4D-9E02-222A3A634A2A}" srcOrd="4" destOrd="0" presId="urn:microsoft.com/office/officeart/2005/8/layout/list1"/>
    <dgm:cxn modelId="{12643B46-6878-C945-BEF5-80289006E615}" type="presParOf" srcId="{1D775838-33B0-1B4D-9E02-222A3A634A2A}" destId="{3B45AECD-6876-D647-BF81-C6B83D5C23D2}" srcOrd="0" destOrd="0" presId="urn:microsoft.com/office/officeart/2005/8/layout/list1"/>
    <dgm:cxn modelId="{5481D160-7E5E-B545-BD10-6CB170D2AE76}" type="presParOf" srcId="{1D775838-33B0-1B4D-9E02-222A3A634A2A}" destId="{664E705F-8904-0F4F-A809-7213B6ED787A}" srcOrd="1" destOrd="0" presId="urn:microsoft.com/office/officeart/2005/8/layout/list1"/>
    <dgm:cxn modelId="{8590CE92-A7E6-1247-8B70-8B4096DB2DD2}" type="presParOf" srcId="{6014A763-2A8C-DF4E-9A93-300B4CF5A0C7}" destId="{2B73463C-84D9-E142-BD44-322291081DF5}" srcOrd="5" destOrd="0" presId="urn:microsoft.com/office/officeart/2005/8/layout/list1"/>
    <dgm:cxn modelId="{ABAA3F29-6C55-9E40-9FFF-8412F60F0BCC}" type="presParOf" srcId="{6014A763-2A8C-DF4E-9A93-300B4CF5A0C7}" destId="{E64FF42D-33E3-AF46-A3E4-7112749BB109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5E42349-AAD1-4F77-8F1E-DD4EC3E8F42B}" type="doc">
      <dgm:prSet loTypeId="urn:microsoft.com/office/officeart/2005/8/layout/list1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624323F-7DCD-4B47-AB45-1499A8A2D836}">
      <dgm:prSet custT="1"/>
      <dgm:spPr/>
      <dgm:t>
        <a:bodyPr/>
        <a:lstStyle/>
        <a:p>
          <a:r>
            <a:rPr lang="it-IT" sz="1800"/>
            <a:t>Progetti Nazionali per le scuole primarie e secondarie</a:t>
          </a:r>
          <a:endParaRPr lang="en-US" sz="1800"/>
        </a:p>
      </dgm:t>
    </dgm:pt>
    <dgm:pt modelId="{3C563C60-C55A-4DA7-9A2B-8554571620C4}" type="parTrans" cxnId="{F5230E79-35D9-44BB-8F19-60069FC1A896}">
      <dgm:prSet/>
      <dgm:spPr/>
      <dgm:t>
        <a:bodyPr/>
        <a:lstStyle/>
        <a:p>
          <a:endParaRPr lang="en-US"/>
        </a:p>
      </dgm:t>
    </dgm:pt>
    <dgm:pt modelId="{965E6335-056C-4BC2-A2C1-46FAE6D22C76}" type="sibTrans" cxnId="{F5230E79-35D9-44BB-8F19-60069FC1A896}">
      <dgm:prSet/>
      <dgm:spPr/>
      <dgm:t>
        <a:bodyPr/>
        <a:lstStyle/>
        <a:p>
          <a:endParaRPr lang="en-US"/>
        </a:p>
      </dgm:t>
    </dgm:pt>
    <dgm:pt modelId="{249512C9-27F8-4EA1-BB3E-54A1E496BC36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t-IT"/>
            <a:t>Corsi per i docenti e per gli studenti (formazione)</a:t>
          </a:r>
          <a:endParaRPr lang="en-US"/>
        </a:p>
      </dgm:t>
    </dgm:pt>
    <dgm:pt modelId="{34179BAE-3FD2-4477-84F2-5751C8985B1F}" type="parTrans" cxnId="{6623344A-B176-4BE8-942F-6155444291DD}">
      <dgm:prSet/>
      <dgm:spPr/>
      <dgm:t>
        <a:bodyPr/>
        <a:lstStyle/>
        <a:p>
          <a:endParaRPr lang="en-US"/>
        </a:p>
      </dgm:t>
    </dgm:pt>
    <dgm:pt modelId="{22A828C7-8485-4E90-BCE9-FCFA4E39C786}" type="sibTrans" cxnId="{6623344A-B176-4BE8-942F-6155444291DD}">
      <dgm:prSet/>
      <dgm:spPr/>
      <dgm:t>
        <a:bodyPr/>
        <a:lstStyle/>
        <a:p>
          <a:endParaRPr lang="en-US"/>
        </a:p>
      </dgm:t>
    </dgm:pt>
    <dgm:pt modelId="{E62BFEA1-2CA2-40FC-B890-EE5645FDF230}">
      <dgm:prSet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it-IT"/>
            <a:t>Attività per il pubblico </a:t>
          </a:r>
          <a:endParaRPr lang="en-US"/>
        </a:p>
      </dgm:t>
    </dgm:pt>
    <dgm:pt modelId="{D433F43A-A37A-48A1-A440-88A2DF46C821}" type="parTrans" cxnId="{74488C0D-126E-438D-898C-B1CD660BA7A3}">
      <dgm:prSet/>
      <dgm:spPr/>
      <dgm:t>
        <a:bodyPr/>
        <a:lstStyle/>
        <a:p>
          <a:endParaRPr lang="en-US"/>
        </a:p>
      </dgm:t>
    </dgm:pt>
    <dgm:pt modelId="{C3C1C8DC-40B2-46CF-82E1-9B93CE570D1B}" type="sibTrans" cxnId="{74488C0D-126E-438D-898C-B1CD660BA7A3}">
      <dgm:prSet/>
      <dgm:spPr/>
      <dgm:t>
        <a:bodyPr/>
        <a:lstStyle/>
        <a:p>
          <a:endParaRPr lang="en-US"/>
        </a:p>
      </dgm:t>
    </dgm:pt>
    <dgm:pt modelId="{E375CA93-3B64-4DB1-8BAD-B9F2BE639323}">
      <dgm:prSet/>
      <dgm:spPr/>
      <dgm:t>
        <a:bodyPr/>
        <a:lstStyle/>
        <a:p>
          <a:r>
            <a:rPr lang="it-IT"/>
            <a:t>Festival di Genova</a:t>
          </a:r>
          <a:endParaRPr lang="en-US"/>
        </a:p>
      </dgm:t>
    </dgm:pt>
    <dgm:pt modelId="{3689F731-A3C6-4C7A-8D2E-D3508CC6903F}" type="parTrans" cxnId="{0D840770-828C-42A0-9DA0-45150A8DEA9F}">
      <dgm:prSet/>
      <dgm:spPr/>
      <dgm:t>
        <a:bodyPr/>
        <a:lstStyle/>
        <a:p>
          <a:endParaRPr lang="en-US"/>
        </a:p>
      </dgm:t>
    </dgm:pt>
    <dgm:pt modelId="{1C97C4CE-B675-44AB-8481-31F4ADD2A43D}" type="sibTrans" cxnId="{0D840770-828C-42A0-9DA0-45150A8DEA9F}">
      <dgm:prSet/>
      <dgm:spPr/>
      <dgm:t>
        <a:bodyPr/>
        <a:lstStyle/>
        <a:p>
          <a:endParaRPr lang="en-US"/>
        </a:p>
      </dgm:t>
    </dgm:pt>
    <dgm:pt modelId="{70D538F3-24B5-420B-AA74-13CD98052AE4}">
      <dgm:prSet/>
      <dgm:spPr/>
      <dgm:t>
        <a:bodyPr/>
        <a:lstStyle/>
        <a:p>
          <a:r>
            <a:rPr lang="it-IT"/>
            <a:t>Salone del libro di Torino</a:t>
          </a:r>
          <a:endParaRPr lang="en-US"/>
        </a:p>
      </dgm:t>
    </dgm:pt>
    <dgm:pt modelId="{5E142628-94A3-4128-AE04-514A9BA95409}" type="parTrans" cxnId="{9F8140E8-70B5-4D93-8582-99234F9E5929}">
      <dgm:prSet/>
      <dgm:spPr/>
      <dgm:t>
        <a:bodyPr/>
        <a:lstStyle/>
        <a:p>
          <a:endParaRPr lang="en-US"/>
        </a:p>
      </dgm:t>
    </dgm:pt>
    <dgm:pt modelId="{DFC632EC-27B9-45EC-9513-7AABE6290A68}" type="sibTrans" cxnId="{9F8140E8-70B5-4D93-8582-99234F9E5929}">
      <dgm:prSet/>
      <dgm:spPr/>
      <dgm:t>
        <a:bodyPr/>
        <a:lstStyle/>
        <a:p>
          <a:endParaRPr lang="en-US"/>
        </a:p>
      </dgm:t>
    </dgm:pt>
    <dgm:pt modelId="{7D8CB777-8FEF-4319-A437-09BB1FF37309}">
      <dgm:prSet/>
      <dgm:spPr/>
      <dgm:t>
        <a:bodyPr/>
        <a:lstStyle/>
        <a:p>
          <a:r>
            <a:rPr lang="it-IT"/>
            <a:t>Progetti per il pubblico</a:t>
          </a:r>
          <a:endParaRPr lang="en-US"/>
        </a:p>
      </dgm:t>
    </dgm:pt>
    <dgm:pt modelId="{D6F767E6-1A0C-4FC3-8488-745EAB8C0790}" type="parTrans" cxnId="{221FB43C-7170-4742-8DD0-235A4899BBD7}">
      <dgm:prSet/>
      <dgm:spPr/>
      <dgm:t>
        <a:bodyPr/>
        <a:lstStyle/>
        <a:p>
          <a:endParaRPr lang="en-US"/>
        </a:p>
      </dgm:t>
    </dgm:pt>
    <dgm:pt modelId="{F718DEFF-E16D-4091-B6E3-D6C573ADC8F7}" type="sibTrans" cxnId="{221FB43C-7170-4742-8DD0-235A4899BBD7}">
      <dgm:prSet/>
      <dgm:spPr/>
      <dgm:t>
        <a:bodyPr/>
        <a:lstStyle/>
        <a:p>
          <a:endParaRPr lang="en-US"/>
        </a:p>
      </dgm:t>
    </dgm:pt>
    <dgm:pt modelId="{CDE092DF-957B-4945-851E-9F033A91AB9D}">
      <dgm:prSet/>
      <dgm:spPr/>
      <dgm:t>
        <a:bodyPr/>
        <a:lstStyle/>
        <a:p>
          <a:r>
            <a:rPr lang="en-US"/>
            <a:t>Scienza per Tutti</a:t>
          </a:r>
        </a:p>
      </dgm:t>
    </dgm:pt>
    <dgm:pt modelId="{920DD3F1-C853-3441-BFBB-F835816F8E43}" type="parTrans" cxnId="{F24B8660-18C3-A24F-B04D-6EB88F7C9519}">
      <dgm:prSet/>
      <dgm:spPr/>
      <dgm:t>
        <a:bodyPr/>
        <a:lstStyle/>
        <a:p>
          <a:endParaRPr lang="it-IT"/>
        </a:p>
      </dgm:t>
    </dgm:pt>
    <dgm:pt modelId="{E99FBB03-4766-9048-A21C-79519623F0C9}" type="sibTrans" cxnId="{F24B8660-18C3-A24F-B04D-6EB88F7C9519}">
      <dgm:prSet/>
      <dgm:spPr/>
      <dgm:t>
        <a:bodyPr/>
        <a:lstStyle/>
        <a:p>
          <a:endParaRPr lang="it-IT"/>
        </a:p>
      </dgm:t>
    </dgm:pt>
    <dgm:pt modelId="{9967CF5F-A02C-064D-9774-A61ED0FAA3B1}">
      <dgm:prSet custT="1"/>
      <dgm:spPr/>
      <dgm:t>
        <a:bodyPr/>
        <a:lstStyle/>
        <a:p>
          <a:r>
            <a:rPr lang="it-IT" sz="1800" b="1"/>
            <a:t>NON FINANZIA</a:t>
          </a:r>
        </a:p>
      </dgm:t>
    </dgm:pt>
    <dgm:pt modelId="{F64B1466-F8E9-844C-B4D4-04C370718E98}" type="parTrans" cxnId="{643F8A51-F88D-CB4F-A071-39304053C043}">
      <dgm:prSet/>
      <dgm:spPr/>
      <dgm:t>
        <a:bodyPr/>
        <a:lstStyle/>
        <a:p>
          <a:endParaRPr lang="it-IT"/>
        </a:p>
      </dgm:t>
    </dgm:pt>
    <dgm:pt modelId="{0BABCA2C-0514-D544-BAB7-9B1117FBF2BD}" type="sibTrans" cxnId="{643F8A51-F88D-CB4F-A071-39304053C043}">
      <dgm:prSet/>
      <dgm:spPr/>
      <dgm:t>
        <a:bodyPr/>
        <a:lstStyle/>
        <a:p>
          <a:endParaRPr lang="it-IT"/>
        </a:p>
      </dgm:t>
    </dgm:pt>
    <dgm:pt modelId="{8185209F-BB09-6B4D-B8A9-624EB9E27E3A}">
      <dgm:prSet/>
      <dgm:spPr/>
      <dgm:t>
        <a:bodyPr/>
        <a:lstStyle/>
        <a:p>
          <a:r>
            <a:rPr lang="it-IT"/>
            <a:t>attività e festival locali</a:t>
          </a:r>
        </a:p>
      </dgm:t>
    </dgm:pt>
    <dgm:pt modelId="{6B463206-308A-F04B-9AF3-8FEB96B29BB7}" type="parTrans" cxnId="{B6215708-E9A5-DC49-BA23-13C5E8C85463}">
      <dgm:prSet/>
      <dgm:spPr/>
      <dgm:t>
        <a:bodyPr/>
        <a:lstStyle/>
        <a:p>
          <a:endParaRPr lang="it-IT"/>
        </a:p>
      </dgm:t>
    </dgm:pt>
    <dgm:pt modelId="{597D5F3A-1629-BB4E-85DE-C129DBA95881}" type="sibTrans" cxnId="{B6215708-E9A5-DC49-BA23-13C5E8C85463}">
      <dgm:prSet/>
      <dgm:spPr/>
      <dgm:t>
        <a:bodyPr/>
        <a:lstStyle/>
        <a:p>
          <a:endParaRPr lang="it-IT"/>
        </a:p>
      </dgm:t>
    </dgm:pt>
    <dgm:pt modelId="{4B95DB6F-F03E-7D45-B498-2A8289C1E290}">
      <dgm:prSet/>
      <dgm:spPr/>
      <dgm:t>
        <a:bodyPr/>
        <a:lstStyle/>
        <a:p>
          <a:r>
            <a:rPr lang="it-IT"/>
            <a:t>seminari locali</a:t>
          </a:r>
        </a:p>
      </dgm:t>
    </dgm:pt>
    <dgm:pt modelId="{F5FDE6F3-284E-3743-86B8-BA0EB6D6DDDB}" type="parTrans" cxnId="{92C6BB67-B9B7-1449-96FE-26646F092322}">
      <dgm:prSet/>
      <dgm:spPr/>
      <dgm:t>
        <a:bodyPr/>
        <a:lstStyle/>
        <a:p>
          <a:endParaRPr lang="it-IT"/>
        </a:p>
      </dgm:t>
    </dgm:pt>
    <dgm:pt modelId="{05C7FCAE-815B-584F-B8E9-44FA5BB645BA}" type="sibTrans" cxnId="{92C6BB67-B9B7-1449-96FE-26646F092322}">
      <dgm:prSet/>
      <dgm:spPr/>
      <dgm:t>
        <a:bodyPr/>
        <a:lstStyle/>
        <a:p>
          <a:endParaRPr lang="it-IT"/>
        </a:p>
      </dgm:t>
    </dgm:pt>
    <dgm:pt modelId="{D98FC2B0-449A-724B-B3B6-3768E367557D}">
      <dgm:prSet/>
      <dgm:spPr/>
      <dgm:t>
        <a:bodyPr/>
        <a:lstStyle/>
        <a:p>
          <a:r>
            <a:rPr lang="en-US"/>
            <a:t>………..</a:t>
          </a:r>
        </a:p>
      </dgm:t>
    </dgm:pt>
    <dgm:pt modelId="{EA473DE7-2F45-DA46-A143-B3EE39F43B5A}" type="parTrans" cxnId="{BD47A3C3-5AE5-E042-AF2E-9AA55B593618}">
      <dgm:prSet/>
      <dgm:spPr/>
      <dgm:t>
        <a:bodyPr/>
        <a:lstStyle/>
        <a:p>
          <a:endParaRPr lang="it-IT"/>
        </a:p>
      </dgm:t>
    </dgm:pt>
    <dgm:pt modelId="{3F756E3D-3A9B-4742-B0AF-B66C7AE9CE20}" type="sibTrans" cxnId="{BD47A3C3-5AE5-E042-AF2E-9AA55B593618}">
      <dgm:prSet/>
      <dgm:spPr/>
      <dgm:t>
        <a:bodyPr/>
        <a:lstStyle/>
        <a:p>
          <a:endParaRPr lang="it-IT"/>
        </a:p>
      </dgm:t>
    </dgm:pt>
    <dgm:pt modelId="{D4EA7C90-A506-544B-BB69-07FA7BF6227F}">
      <dgm:prSet/>
      <dgm:spPr/>
      <dgm:t>
        <a:bodyPr/>
        <a:lstStyle/>
        <a:p>
          <a:r>
            <a:rPr lang="it-IT"/>
            <a:t>Convegni ed eventi locali</a:t>
          </a:r>
        </a:p>
      </dgm:t>
    </dgm:pt>
    <dgm:pt modelId="{78D78B25-B199-B14D-AC10-6A0801FE5F54}" type="parTrans" cxnId="{DD651115-455A-CA42-B633-6EE30D14FADF}">
      <dgm:prSet/>
      <dgm:spPr/>
      <dgm:t>
        <a:bodyPr/>
        <a:lstStyle/>
        <a:p>
          <a:endParaRPr lang="it-IT"/>
        </a:p>
      </dgm:t>
    </dgm:pt>
    <dgm:pt modelId="{A8E68D3A-A45E-6A4F-A335-AB3E56A36DAC}" type="sibTrans" cxnId="{DD651115-455A-CA42-B633-6EE30D14FADF}">
      <dgm:prSet/>
      <dgm:spPr/>
      <dgm:t>
        <a:bodyPr/>
        <a:lstStyle/>
        <a:p>
          <a:endParaRPr lang="it-IT"/>
        </a:p>
      </dgm:t>
    </dgm:pt>
    <dgm:pt modelId="{04E0D9C3-05EE-6D49-AC41-6364C2C8B1A7}" type="pres">
      <dgm:prSet presAssocID="{A5E42349-AAD1-4F77-8F1E-DD4EC3E8F42B}" presName="linear" presStyleCnt="0">
        <dgm:presLayoutVars>
          <dgm:dir/>
          <dgm:animLvl val="lvl"/>
          <dgm:resizeHandles val="exact"/>
        </dgm:presLayoutVars>
      </dgm:prSet>
      <dgm:spPr/>
    </dgm:pt>
    <dgm:pt modelId="{C7F0C87A-6C0E-6240-B455-21A9E8797FB4}" type="pres">
      <dgm:prSet presAssocID="{8624323F-7DCD-4B47-AB45-1499A8A2D836}" presName="parentLin" presStyleCnt="0"/>
      <dgm:spPr/>
    </dgm:pt>
    <dgm:pt modelId="{4046D648-98AC-2842-A9C7-63328752FB02}" type="pres">
      <dgm:prSet presAssocID="{8624323F-7DCD-4B47-AB45-1499A8A2D836}" presName="parentLeftMargin" presStyleLbl="node1" presStyleIdx="0" presStyleCnt="5"/>
      <dgm:spPr/>
    </dgm:pt>
    <dgm:pt modelId="{7B37E9E1-475C-4948-9394-47F8BA7BBD84}" type="pres">
      <dgm:prSet presAssocID="{8624323F-7DCD-4B47-AB45-1499A8A2D836}" presName="parentText" presStyleLbl="node1" presStyleIdx="0" presStyleCnt="5" custScaleX="121448">
        <dgm:presLayoutVars>
          <dgm:chMax val="0"/>
          <dgm:bulletEnabled val="1"/>
        </dgm:presLayoutVars>
      </dgm:prSet>
      <dgm:spPr/>
    </dgm:pt>
    <dgm:pt modelId="{280E597E-EFA0-F449-B5B6-E881EE6E322C}" type="pres">
      <dgm:prSet presAssocID="{8624323F-7DCD-4B47-AB45-1499A8A2D836}" presName="negativeSpace" presStyleCnt="0"/>
      <dgm:spPr/>
    </dgm:pt>
    <dgm:pt modelId="{5C567081-7AB7-7C46-AD3E-98BE874B9A09}" type="pres">
      <dgm:prSet presAssocID="{8624323F-7DCD-4B47-AB45-1499A8A2D836}" presName="childText" presStyleLbl="conFgAcc1" presStyleIdx="0" presStyleCnt="5">
        <dgm:presLayoutVars>
          <dgm:bulletEnabled val="1"/>
        </dgm:presLayoutVars>
      </dgm:prSet>
      <dgm:spPr/>
    </dgm:pt>
    <dgm:pt modelId="{9C371DBE-545E-1144-B8DE-02DF6EA41BB0}" type="pres">
      <dgm:prSet presAssocID="{965E6335-056C-4BC2-A2C1-46FAE6D22C76}" presName="spaceBetweenRectangles" presStyleCnt="0"/>
      <dgm:spPr/>
    </dgm:pt>
    <dgm:pt modelId="{D8B33584-5A1C-C542-A397-3DAAEB09FB9C}" type="pres">
      <dgm:prSet presAssocID="{249512C9-27F8-4EA1-BB3E-54A1E496BC36}" presName="parentLin" presStyleCnt="0"/>
      <dgm:spPr/>
    </dgm:pt>
    <dgm:pt modelId="{06A2A253-F273-3242-B403-189FE97A3764}" type="pres">
      <dgm:prSet presAssocID="{249512C9-27F8-4EA1-BB3E-54A1E496BC36}" presName="parentLeftMargin" presStyleLbl="node1" presStyleIdx="0" presStyleCnt="5"/>
      <dgm:spPr/>
    </dgm:pt>
    <dgm:pt modelId="{4CC8CECD-29E0-9147-93A0-1C1BD7DD3883}" type="pres">
      <dgm:prSet presAssocID="{249512C9-27F8-4EA1-BB3E-54A1E496BC36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23BB759-2719-3F47-A812-18D1D9A66B74}" type="pres">
      <dgm:prSet presAssocID="{249512C9-27F8-4EA1-BB3E-54A1E496BC36}" presName="negativeSpace" presStyleCnt="0"/>
      <dgm:spPr/>
    </dgm:pt>
    <dgm:pt modelId="{EB137EC1-B3AE-AA4E-B6F2-04629498C355}" type="pres">
      <dgm:prSet presAssocID="{249512C9-27F8-4EA1-BB3E-54A1E496BC36}" presName="childText" presStyleLbl="conFgAcc1" presStyleIdx="1" presStyleCnt="5">
        <dgm:presLayoutVars>
          <dgm:bulletEnabled val="1"/>
        </dgm:presLayoutVars>
      </dgm:prSet>
      <dgm:spPr/>
    </dgm:pt>
    <dgm:pt modelId="{35F0B912-283F-6646-84CF-ABD99C69CD45}" type="pres">
      <dgm:prSet presAssocID="{22A828C7-8485-4E90-BCE9-FCFA4E39C786}" presName="spaceBetweenRectangles" presStyleCnt="0"/>
      <dgm:spPr/>
    </dgm:pt>
    <dgm:pt modelId="{62AD6021-074D-2F45-AB68-3B8D607F7B2D}" type="pres">
      <dgm:prSet presAssocID="{E62BFEA1-2CA2-40FC-B890-EE5645FDF230}" presName="parentLin" presStyleCnt="0"/>
      <dgm:spPr/>
    </dgm:pt>
    <dgm:pt modelId="{C777F992-12D0-0A49-9E6E-3CD3EA71DFC7}" type="pres">
      <dgm:prSet presAssocID="{E62BFEA1-2CA2-40FC-B890-EE5645FDF230}" presName="parentLeftMargin" presStyleLbl="node1" presStyleIdx="1" presStyleCnt="5"/>
      <dgm:spPr/>
    </dgm:pt>
    <dgm:pt modelId="{716D7648-E26A-5C4B-B070-12D573B3B850}" type="pres">
      <dgm:prSet presAssocID="{E62BFEA1-2CA2-40FC-B890-EE5645FDF23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8A31E7F-23A9-6B4C-B90E-A9D520F24A38}" type="pres">
      <dgm:prSet presAssocID="{E62BFEA1-2CA2-40FC-B890-EE5645FDF230}" presName="negativeSpace" presStyleCnt="0"/>
      <dgm:spPr/>
    </dgm:pt>
    <dgm:pt modelId="{25A67B08-0221-0749-A4B4-3013E12CD9CF}" type="pres">
      <dgm:prSet presAssocID="{E62BFEA1-2CA2-40FC-B890-EE5645FDF230}" presName="childText" presStyleLbl="conFgAcc1" presStyleIdx="2" presStyleCnt="5">
        <dgm:presLayoutVars>
          <dgm:bulletEnabled val="1"/>
        </dgm:presLayoutVars>
      </dgm:prSet>
      <dgm:spPr/>
    </dgm:pt>
    <dgm:pt modelId="{DC7504EC-7916-AB4C-9547-8DD12F0E5148}" type="pres">
      <dgm:prSet presAssocID="{C3C1C8DC-40B2-46CF-82E1-9B93CE570D1B}" presName="spaceBetweenRectangles" presStyleCnt="0"/>
      <dgm:spPr/>
    </dgm:pt>
    <dgm:pt modelId="{9E67AD29-45B8-EC41-AB7B-78C9D2C8C5DD}" type="pres">
      <dgm:prSet presAssocID="{7D8CB777-8FEF-4319-A437-09BB1FF37309}" presName="parentLin" presStyleCnt="0"/>
      <dgm:spPr/>
    </dgm:pt>
    <dgm:pt modelId="{4460A295-D3B1-0A46-94E0-370842AC91FB}" type="pres">
      <dgm:prSet presAssocID="{7D8CB777-8FEF-4319-A437-09BB1FF37309}" presName="parentLeftMargin" presStyleLbl="node1" presStyleIdx="2" presStyleCnt="5"/>
      <dgm:spPr/>
    </dgm:pt>
    <dgm:pt modelId="{5593A133-BA86-F445-9242-15D3F538BFD3}" type="pres">
      <dgm:prSet presAssocID="{7D8CB777-8FEF-4319-A437-09BB1FF3730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9E8D188-794E-6E48-A4CF-0EBDDB07486C}" type="pres">
      <dgm:prSet presAssocID="{7D8CB777-8FEF-4319-A437-09BB1FF37309}" presName="negativeSpace" presStyleCnt="0"/>
      <dgm:spPr/>
    </dgm:pt>
    <dgm:pt modelId="{3E43CED4-DD6A-F542-81B3-772D209B7412}" type="pres">
      <dgm:prSet presAssocID="{7D8CB777-8FEF-4319-A437-09BB1FF37309}" presName="childText" presStyleLbl="conFgAcc1" presStyleIdx="3" presStyleCnt="5">
        <dgm:presLayoutVars>
          <dgm:bulletEnabled val="1"/>
        </dgm:presLayoutVars>
      </dgm:prSet>
      <dgm:spPr/>
    </dgm:pt>
    <dgm:pt modelId="{8B257EE3-E5F0-E541-BE24-C25C0587E226}" type="pres">
      <dgm:prSet presAssocID="{F718DEFF-E16D-4091-B6E3-D6C573ADC8F7}" presName="spaceBetweenRectangles" presStyleCnt="0"/>
      <dgm:spPr/>
    </dgm:pt>
    <dgm:pt modelId="{3DBF720D-D5D1-0541-8122-8154249BCB04}" type="pres">
      <dgm:prSet presAssocID="{9967CF5F-A02C-064D-9774-A61ED0FAA3B1}" presName="parentLin" presStyleCnt="0"/>
      <dgm:spPr/>
    </dgm:pt>
    <dgm:pt modelId="{29A6429C-CE67-6546-89FA-DDF5B7E8AF62}" type="pres">
      <dgm:prSet presAssocID="{9967CF5F-A02C-064D-9774-A61ED0FAA3B1}" presName="parentLeftMargin" presStyleLbl="node1" presStyleIdx="3" presStyleCnt="5"/>
      <dgm:spPr/>
    </dgm:pt>
    <dgm:pt modelId="{32731B3F-1E03-5A47-9FFF-BCF00C660984}" type="pres">
      <dgm:prSet presAssocID="{9967CF5F-A02C-064D-9774-A61ED0FAA3B1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E066D696-4954-654C-A8C7-DDA87AA71EC5}" type="pres">
      <dgm:prSet presAssocID="{9967CF5F-A02C-064D-9774-A61ED0FAA3B1}" presName="negativeSpace" presStyleCnt="0"/>
      <dgm:spPr/>
    </dgm:pt>
    <dgm:pt modelId="{C9EA34C8-563F-3A48-BFDA-E43AF8B12849}" type="pres">
      <dgm:prSet presAssocID="{9967CF5F-A02C-064D-9774-A61ED0FAA3B1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6B1C2E01-3AFF-5540-9EC6-237833F5802D}" type="presOf" srcId="{A5E42349-AAD1-4F77-8F1E-DD4EC3E8F42B}" destId="{04E0D9C3-05EE-6D49-AC41-6364C2C8B1A7}" srcOrd="0" destOrd="0" presId="urn:microsoft.com/office/officeart/2005/8/layout/list1"/>
    <dgm:cxn modelId="{4366FD04-5947-E44B-AA81-C63EB2CB8D7E}" type="presOf" srcId="{8624323F-7DCD-4B47-AB45-1499A8A2D836}" destId="{7B37E9E1-475C-4948-9394-47F8BA7BBD84}" srcOrd="1" destOrd="0" presId="urn:microsoft.com/office/officeart/2005/8/layout/list1"/>
    <dgm:cxn modelId="{B6215708-E9A5-DC49-BA23-13C5E8C85463}" srcId="{9967CF5F-A02C-064D-9774-A61ED0FAA3B1}" destId="{8185209F-BB09-6B4D-B8A9-624EB9E27E3A}" srcOrd="0" destOrd="0" parTransId="{6B463206-308A-F04B-9AF3-8FEB96B29BB7}" sibTransId="{597D5F3A-1629-BB4E-85DE-C129DBA95881}"/>
    <dgm:cxn modelId="{2A00730B-3CEB-BD47-98A7-FBA85FDC7793}" type="presOf" srcId="{E62BFEA1-2CA2-40FC-B890-EE5645FDF230}" destId="{C777F992-12D0-0A49-9E6E-3CD3EA71DFC7}" srcOrd="0" destOrd="0" presId="urn:microsoft.com/office/officeart/2005/8/layout/list1"/>
    <dgm:cxn modelId="{74488C0D-126E-438D-898C-B1CD660BA7A3}" srcId="{A5E42349-AAD1-4F77-8F1E-DD4EC3E8F42B}" destId="{E62BFEA1-2CA2-40FC-B890-EE5645FDF230}" srcOrd="2" destOrd="0" parTransId="{D433F43A-A37A-48A1-A440-88A2DF46C821}" sibTransId="{C3C1C8DC-40B2-46CF-82E1-9B93CE570D1B}"/>
    <dgm:cxn modelId="{DD651115-455A-CA42-B633-6EE30D14FADF}" srcId="{9967CF5F-A02C-064D-9774-A61ED0FAA3B1}" destId="{D4EA7C90-A506-544B-BB69-07FA7BF6227F}" srcOrd="2" destOrd="0" parTransId="{78D78B25-B199-B14D-AC10-6A0801FE5F54}" sibTransId="{A8E68D3A-A45E-6A4F-A335-AB3E56A36DAC}"/>
    <dgm:cxn modelId="{60631916-A575-A54D-8199-BF6641C5AE86}" type="presOf" srcId="{249512C9-27F8-4EA1-BB3E-54A1E496BC36}" destId="{4CC8CECD-29E0-9147-93A0-1C1BD7DD3883}" srcOrd="1" destOrd="0" presId="urn:microsoft.com/office/officeart/2005/8/layout/list1"/>
    <dgm:cxn modelId="{3D82741A-59A7-6548-B95A-39740FD570E1}" type="presOf" srcId="{4B95DB6F-F03E-7D45-B498-2A8289C1E290}" destId="{C9EA34C8-563F-3A48-BFDA-E43AF8B12849}" srcOrd="0" destOrd="1" presId="urn:microsoft.com/office/officeart/2005/8/layout/list1"/>
    <dgm:cxn modelId="{19265F29-A2CD-5640-9726-89914F7913B0}" type="presOf" srcId="{249512C9-27F8-4EA1-BB3E-54A1E496BC36}" destId="{06A2A253-F273-3242-B403-189FE97A3764}" srcOrd="0" destOrd="0" presId="urn:microsoft.com/office/officeart/2005/8/layout/list1"/>
    <dgm:cxn modelId="{32DFC936-A83B-FC4A-B11A-E538EBD8CA0E}" type="presOf" srcId="{CDE092DF-957B-4945-851E-9F033A91AB9D}" destId="{3E43CED4-DD6A-F542-81B3-772D209B7412}" srcOrd="0" destOrd="0" presId="urn:microsoft.com/office/officeart/2005/8/layout/list1"/>
    <dgm:cxn modelId="{221FB43C-7170-4742-8DD0-235A4899BBD7}" srcId="{A5E42349-AAD1-4F77-8F1E-DD4EC3E8F42B}" destId="{7D8CB777-8FEF-4319-A437-09BB1FF37309}" srcOrd="3" destOrd="0" parTransId="{D6F767E6-1A0C-4FC3-8488-745EAB8C0790}" sibTransId="{F718DEFF-E16D-4091-B6E3-D6C573ADC8F7}"/>
    <dgm:cxn modelId="{8DD6F146-D190-DE46-A1B0-DD8244F8ED2C}" type="presOf" srcId="{9967CF5F-A02C-064D-9774-A61ED0FAA3B1}" destId="{32731B3F-1E03-5A47-9FFF-BCF00C660984}" srcOrd="1" destOrd="0" presId="urn:microsoft.com/office/officeart/2005/8/layout/list1"/>
    <dgm:cxn modelId="{6623344A-B176-4BE8-942F-6155444291DD}" srcId="{A5E42349-AAD1-4F77-8F1E-DD4EC3E8F42B}" destId="{249512C9-27F8-4EA1-BB3E-54A1E496BC36}" srcOrd="1" destOrd="0" parTransId="{34179BAE-3FD2-4477-84F2-5751C8985B1F}" sibTransId="{22A828C7-8485-4E90-BCE9-FCFA4E39C786}"/>
    <dgm:cxn modelId="{643F8A51-F88D-CB4F-A071-39304053C043}" srcId="{A5E42349-AAD1-4F77-8F1E-DD4EC3E8F42B}" destId="{9967CF5F-A02C-064D-9774-A61ED0FAA3B1}" srcOrd="4" destOrd="0" parTransId="{F64B1466-F8E9-844C-B4D4-04C370718E98}" sibTransId="{0BABCA2C-0514-D544-BAB7-9B1117FBF2BD}"/>
    <dgm:cxn modelId="{DB3E0156-B3CF-7544-AEB9-B0A544006903}" type="presOf" srcId="{D4EA7C90-A506-544B-BB69-07FA7BF6227F}" destId="{C9EA34C8-563F-3A48-BFDA-E43AF8B12849}" srcOrd="0" destOrd="2" presId="urn:microsoft.com/office/officeart/2005/8/layout/list1"/>
    <dgm:cxn modelId="{DDA5295B-4395-CF49-99B6-D52D9A8212A2}" type="presOf" srcId="{7D8CB777-8FEF-4319-A437-09BB1FF37309}" destId="{4460A295-D3B1-0A46-94E0-370842AC91FB}" srcOrd="0" destOrd="0" presId="urn:microsoft.com/office/officeart/2005/8/layout/list1"/>
    <dgm:cxn modelId="{F24B8660-18C3-A24F-B04D-6EB88F7C9519}" srcId="{7D8CB777-8FEF-4319-A437-09BB1FF37309}" destId="{CDE092DF-957B-4945-851E-9F033A91AB9D}" srcOrd="0" destOrd="0" parTransId="{920DD3F1-C853-3441-BFBB-F835816F8E43}" sibTransId="{E99FBB03-4766-9048-A21C-79519623F0C9}"/>
    <dgm:cxn modelId="{92C6BB67-B9B7-1449-96FE-26646F092322}" srcId="{9967CF5F-A02C-064D-9774-A61ED0FAA3B1}" destId="{4B95DB6F-F03E-7D45-B498-2A8289C1E290}" srcOrd="1" destOrd="0" parTransId="{F5FDE6F3-284E-3743-86B8-BA0EB6D6DDDB}" sibTransId="{05C7FCAE-815B-584F-B8E9-44FA5BB645BA}"/>
    <dgm:cxn modelId="{5C951C6E-9F1C-1147-B7D1-5CD64A5C690A}" type="presOf" srcId="{7D8CB777-8FEF-4319-A437-09BB1FF37309}" destId="{5593A133-BA86-F445-9242-15D3F538BFD3}" srcOrd="1" destOrd="0" presId="urn:microsoft.com/office/officeart/2005/8/layout/list1"/>
    <dgm:cxn modelId="{0D840770-828C-42A0-9DA0-45150A8DEA9F}" srcId="{E62BFEA1-2CA2-40FC-B890-EE5645FDF230}" destId="{E375CA93-3B64-4DB1-8BAD-B9F2BE639323}" srcOrd="0" destOrd="0" parTransId="{3689F731-A3C6-4C7A-8D2E-D3508CC6903F}" sibTransId="{1C97C4CE-B675-44AB-8481-31F4ADD2A43D}"/>
    <dgm:cxn modelId="{1A82F377-FACC-AA46-8CA4-A251D9ECC5A9}" type="presOf" srcId="{8624323F-7DCD-4B47-AB45-1499A8A2D836}" destId="{4046D648-98AC-2842-A9C7-63328752FB02}" srcOrd="0" destOrd="0" presId="urn:microsoft.com/office/officeart/2005/8/layout/list1"/>
    <dgm:cxn modelId="{F5230E79-35D9-44BB-8F19-60069FC1A896}" srcId="{A5E42349-AAD1-4F77-8F1E-DD4EC3E8F42B}" destId="{8624323F-7DCD-4B47-AB45-1499A8A2D836}" srcOrd="0" destOrd="0" parTransId="{3C563C60-C55A-4DA7-9A2B-8554571620C4}" sibTransId="{965E6335-056C-4BC2-A2C1-46FAE6D22C76}"/>
    <dgm:cxn modelId="{A64EA87F-318E-1146-BF37-38FC7D5F51B3}" type="presOf" srcId="{E62BFEA1-2CA2-40FC-B890-EE5645FDF230}" destId="{716D7648-E26A-5C4B-B070-12D573B3B850}" srcOrd="1" destOrd="0" presId="urn:microsoft.com/office/officeart/2005/8/layout/list1"/>
    <dgm:cxn modelId="{912AC587-4DD1-8C49-81E0-BB7C3920C3F3}" type="presOf" srcId="{D98FC2B0-449A-724B-B3B6-3768E367557D}" destId="{25A67B08-0221-0749-A4B4-3013E12CD9CF}" srcOrd="0" destOrd="2" presId="urn:microsoft.com/office/officeart/2005/8/layout/list1"/>
    <dgm:cxn modelId="{3E757489-4E75-D142-BB8C-6699B3F3A637}" type="presOf" srcId="{8185209F-BB09-6B4D-B8A9-624EB9E27E3A}" destId="{C9EA34C8-563F-3A48-BFDA-E43AF8B12849}" srcOrd="0" destOrd="0" presId="urn:microsoft.com/office/officeart/2005/8/layout/list1"/>
    <dgm:cxn modelId="{D61BDF9B-4E17-3C43-9038-DE9D01A7F0F0}" type="presOf" srcId="{E375CA93-3B64-4DB1-8BAD-B9F2BE639323}" destId="{25A67B08-0221-0749-A4B4-3013E12CD9CF}" srcOrd="0" destOrd="0" presId="urn:microsoft.com/office/officeart/2005/8/layout/list1"/>
    <dgm:cxn modelId="{BD47A3C3-5AE5-E042-AF2E-9AA55B593618}" srcId="{E62BFEA1-2CA2-40FC-B890-EE5645FDF230}" destId="{D98FC2B0-449A-724B-B3B6-3768E367557D}" srcOrd="2" destOrd="0" parTransId="{EA473DE7-2F45-DA46-A143-B3EE39F43B5A}" sibTransId="{3F756E3D-3A9B-4742-B0AF-B66C7AE9CE20}"/>
    <dgm:cxn modelId="{2459BDCC-BB28-914B-A8DF-096AC08CB8BD}" type="presOf" srcId="{70D538F3-24B5-420B-AA74-13CD98052AE4}" destId="{25A67B08-0221-0749-A4B4-3013E12CD9CF}" srcOrd="0" destOrd="1" presId="urn:microsoft.com/office/officeart/2005/8/layout/list1"/>
    <dgm:cxn modelId="{9F8140E8-70B5-4D93-8582-99234F9E5929}" srcId="{E62BFEA1-2CA2-40FC-B890-EE5645FDF230}" destId="{70D538F3-24B5-420B-AA74-13CD98052AE4}" srcOrd="1" destOrd="0" parTransId="{5E142628-94A3-4128-AE04-514A9BA95409}" sibTransId="{DFC632EC-27B9-45EC-9513-7AABE6290A68}"/>
    <dgm:cxn modelId="{6AD693F0-4D6F-8E41-908C-9911732E000E}" type="presOf" srcId="{9967CF5F-A02C-064D-9774-A61ED0FAA3B1}" destId="{29A6429C-CE67-6546-89FA-DDF5B7E8AF62}" srcOrd="0" destOrd="0" presId="urn:microsoft.com/office/officeart/2005/8/layout/list1"/>
    <dgm:cxn modelId="{4ADB6140-510D-0048-ABD7-9E4B6905AD89}" type="presParOf" srcId="{04E0D9C3-05EE-6D49-AC41-6364C2C8B1A7}" destId="{C7F0C87A-6C0E-6240-B455-21A9E8797FB4}" srcOrd="0" destOrd="0" presId="urn:microsoft.com/office/officeart/2005/8/layout/list1"/>
    <dgm:cxn modelId="{5844AE0A-0A24-954D-AE51-E176387A7A2F}" type="presParOf" srcId="{C7F0C87A-6C0E-6240-B455-21A9E8797FB4}" destId="{4046D648-98AC-2842-A9C7-63328752FB02}" srcOrd="0" destOrd="0" presId="urn:microsoft.com/office/officeart/2005/8/layout/list1"/>
    <dgm:cxn modelId="{5F1866D9-E8FA-0C41-AA97-36EFDF1C7EDC}" type="presParOf" srcId="{C7F0C87A-6C0E-6240-B455-21A9E8797FB4}" destId="{7B37E9E1-475C-4948-9394-47F8BA7BBD84}" srcOrd="1" destOrd="0" presId="urn:microsoft.com/office/officeart/2005/8/layout/list1"/>
    <dgm:cxn modelId="{3593240A-D0F8-2449-9F52-DD51D9E9FF9E}" type="presParOf" srcId="{04E0D9C3-05EE-6D49-AC41-6364C2C8B1A7}" destId="{280E597E-EFA0-F449-B5B6-E881EE6E322C}" srcOrd="1" destOrd="0" presId="urn:microsoft.com/office/officeart/2005/8/layout/list1"/>
    <dgm:cxn modelId="{4AC77E5D-5B08-014E-A6B0-AF9B86CDDEB9}" type="presParOf" srcId="{04E0D9C3-05EE-6D49-AC41-6364C2C8B1A7}" destId="{5C567081-7AB7-7C46-AD3E-98BE874B9A09}" srcOrd="2" destOrd="0" presId="urn:microsoft.com/office/officeart/2005/8/layout/list1"/>
    <dgm:cxn modelId="{295B1B90-153C-AD47-A306-A04E5A575889}" type="presParOf" srcId="{04E0D9C3-05EE-6D49-AC41-6364C2C8B1A7}" destId="{9C371DBE-545E-1144-B8DE-02DF6EA41BB0}" srcOrd="3" destOrd="0" presId="urn:microsoft.com/office/officeart/2005/8/layout/list1"/>
    <dgm:cxn modelId="{C17A52F8-EC0B-BA45-8935-72DE8E2AE707}" type="presParOf" srcId="{04E0D9C3-05EE-6D49-AC41-6364C2C8B1A7}" destId="{D8B33584-5A1C-C542-A397-3DAAEB09FB9C}" srcOrd="4" destOrd="0" presId="urn:microsoft.com/office/officeart/2005/8/layout/list1"/>
    <dgm:cxn modelId="{1AF449F8-50BF-B141-AE22-53503EEB6093}" type="presParOf" srcId="{D8B33584-5A1C-C542-A397-3DAAEB09FB9C}" destId="{06A2A253-F273-3242-B403-189FE97A3764}" srcOrd="0" destOrd="0" presId="urn:microsoft.com/office/officeart/2005/8/layout/list1"/>
    <dgm:cxn modelId="{04B37CD5-E046-CC49-9EF8-5195EE33627F}" type="presParOf" srcId="{D8B33584-5A1C-C542-A397-3DAAEB09FB9C}" destId="{4CC8CECD-29E0-9147-93A0-1C1BD7DD3883}" srcOrd="1" destOrd="0" presId="urn:microsoft.com/office/officeart/2005/8/layout/list1"/>
    <dgm:cxn modelId="{34C0C7D2-00BE-4F4D-9B4F-63C58D108B91}" type="presParOf" srcId="{04E0D9C3-05EE-6D49-AC41-6364C2C8B1A7}" destId="{223BB759-2719-3F47-A812-18D1D9A66B74}" srcOrd="5" destOrd="0" presId="urn:microsoft.com/office/officeart/2005/8/layout/list1"/>
    <dgm:cxn modelId="{17DB035D-5E90-0543-A95C-FE0505A569D8}" type="presParOf" srcId="{04E0D9C3-05EE-6D49-AC41-6364C2C8B1A7}" destId="{EB137EC1-B3AE-AA4E-B6F2-04629498C355}" srcOrd="6" destOrd="0" presId="urn:microsoft.com/office/officeart/2005/8/layout/list1"/>
    <dgm:cxn modelId="{A189B150-DB33-5047-9854-DB5F8E807C45}" type="presParOf" srcId="{04E0D9C3-05EE-6D49-AC41-6364C2C8B1A7}" destId="{35F0B912-283F-6646-84CF-ABD99C69CD45}" srcOrd="7" destOrd="0" presId="urn:microsoft.com/office/officeart/2005/8/layout/list1"/>
    <dgm:cxn modelId="{CDBDE534-3B48-2E4E-B4ED-EF185B223DF7}" type="presParOf" srcId="{04E0D9C3-05EE-6D49-AC41-6364C2C8B1A7}" destId="{62AD6021-074D-2F45-AB68-3B8D607F7B2D}" srcOrd="8" destOrd="0" presId="urn:microsoft.com/office/officeart/2005/8/layout/list1"/>
    <dgm:cxn modelId="{8206098D-5F5B-884D-9DE7-21387515716A}" type="presParOf" srcId="{62AD6021-074D-2F45-AB68-3B8D607F7B2D}" destId="{C777F992-12D0-0A49-9E6E-3CD3EA71DFC7}" srcOrd="0" destOrd="0" presId="urn:microsoft.com/office/officeart/2005/8/layout/list1"/>
    <dgm:cxn modelId="{03F82765-6C8E-B846-8DE0-1800E13E2227}" type="presParOf" srcId="{62AD6021-074D-2F45-AB68-3B8D607F7B2D}" destId="{716D7648-E26A-5C4B-B070-12D573B3B850}" srcOrd="1" destOrd="0" presId="urn:microsoft.com/office/officeart/2005/8/layout/list1"/>
    <dgm:cxn modelId="{12875E54-7103-D246-B95B-973321B4C530}" type="presParOf" srcId="{04E0D9C3-05EE-6D49-AC41-6364C2C8B1A7}" destId="{88A31E7F-23A9-6B4C-B90E-A9D520F24A38}" srcOrd="9" destOrd="0" presId="urn:microsoft.com/office/officeart/2005/8/layout/list1"/>
    <dgm:cxn modelId="{65B098B1-240E-2A4C-8DE5-D4B22060063E}" type="presParOf" srcId="{04E0D9C3-05EE-6D49-AC41-6364C2C8B1A7}" destId="{25A67B08-0221-0749-A4B4-3013E12CD9CF}" srcOrd="10" destOrd="0" presId="urn:microsoft.com/office/officeart/2005/8/layout/list1"/>
    <dgm:cxn modelId="{FD276B1C-91DB-AE4C-918A-4709E7687C02}" type="presParOf" srcId="{04E0D9C3-05EE-6D49-AC41-6364C2C8B1A7}" destId="{DC7504EC-7916-AB4C-9547-8DD12F0E5148}" srcOrd="11" destOrd="0" presId="urn:microsoft.com/office/officeart/2005/8/layout/list1"/>
    <dgm:cxn modelId="{7BED238E-90E7-2640-B046-B42064545610}" type="presParOf" srcId="{04E0D9C3-05EE-6D49-AC41-6364C2C8B1A7}" destId="{9E67AD29-45B8-EC41-AB7B-78C9D2C8C5DD}" srcOrd="12" destOrd="0" presId="urn:microsoft.com/office/officeart/2005/8/layout/list1"/>
    <dgm:cxn modelId="{79871E1A-4D4E-5645-9E7F-941C4C5762BE}" type="presParOf" srcId="{9E67AD29-45B8-EC41-AB7B-78C9D2C8C5DD}" destId="{4460A295-D3B1-0A46-94E0-370842AC91FB}" srcOrd="0" destOrd="0" presId="urn:microsoft.com/office/officeart/2005/8/layout/list1"/>
    <dgm:cxn modelId="{A4616905-1B12-CB40-9BB3-340DCE791095}" type="presParOf" srcId="{9E67AD29-45B8-EC41-AB7B-78C9D2C8C5DD}" destId="{5593A133-BA86-F445-9242-15D3F538BFD3}" srcOrd="1" destOrd="0" presId="urn:microsoft.com/office/officeart/2005/8/layout/list1"/>
    <dgm:cxn modelId="{D7845D31-8656-1848-932E-DD2C17718958}" type="presParOf" srcId="{04E0D9C3-05EE-6D49-AC41-6364C2C8B1A7}" destId="{E9E8D188-794E-6E48-A4CF-0EBDDB07486C}" srcOrd="13" destOrd="0" presId="urn:microsoft.com/office/officeart/2005/8/layout/list1"/>
    <dgm:cxn modelId="{544EBA2C-8AF1-474B-BE28-82FAA9207C27}" type="presParOf" srcId="{04E0D9C3-05EE-6D49-AC41-6364C2C8B1A7}" destId="{3E43CED4-DD6A-F542-81B3-772D209B7412}" srcOrd="14" destOrd="0" presId="urn:microsoft.com/office/officeart/2005/8/layout/list1"/>
    <dgm:cxn modelId="{910E772E-3367-B945-918D-D57043F2BE37}" type="presParOf" srcId="{04E0D9C3-05EE-6D49-AC41-6364C2C8B1A7}" destId="{8B257EE3-E5F0-E541-BE24-C25C0587E226}" srcOrd="15" destOrd="0" presId="urn:microsoft.com/office/officeart/2005/8/layout/list1"/>
    <dgm:cxn modelId="{D1FE4C7E-10CC-DA49-A776-8481F990E215}" type="presParOf" srcId="{04E0D9C3-05EE-6D49-AC41-6364C2C8B1A7}" destId="{3DBF720D-D5D1-0541-8122-8154249BCB04}" srcOrd="16" destOrd="0" presId="urn:microsoft.com/office/officeart/2005/8/layout/list1"/>
    <dgm:cxn modelId="{9C3E2855-ED8C-0248-94AA-0858872F151B}" type="presParOf" srcId="{3DBF720D-D5D1-0541-8122-8154249BCB04}" destId="{29A6429C-CE67-6546-89FA-DDF5B7E8AF62}" srcOrd="0" destOrd="0" presId="urn:microsoft.com/office/officeart/2005/8/layout/list1"/>
    <dgm:cxn modelId="{50843012-03C6-444D-B0B9-AF9696DE83EF}" type="presParOf" srcId="{3DBF720D-D5D1-0541-8122-8154249BCB04}" destId="{32731B3F-1E03-5A47-9FFF-BCF00C660984}" srcOrd="1" destOrd="0" presId="urn:microsoft.com/office/officeart/2005/8/layout/list1"/>
    <dgm:cxn modelId="{2BC54EA2-9534-4C4A-807B-E3FA881ADA8E}" type="presParOf" srcId="{04E0D9C3-05EE-6D49-AC41-6364C2C8B1A7}" destId="{E066D696-4954-654C-A8C7-DDA87AA71EC5}" srcOrd="17" destOrd="0" presId="urn:microsoft.com/office/officeart/2005/8/layout/list1"/>
    <dgm:cxn modelId="{E138F9D5-0875-4D4D-9478-76D252FE5A63}" type="presParOf" srcId="{04E0D9C3-05EE-6D49-AC41-6364C2C8B1A7}" destId="{C9EA34C8-563F-3A48-BFDA-E43AF8B12849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D54E5F2-906C-874D-BE39-D1C0110F82F0}" type="doc">
      <dgm:prSet loTypeId="urn:microsoft.com/office/officeart/2005/8/layout/hProcess11" loCatId="hierarchy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6800304F-09CB-1044-A88D-5B46EC1F3FEC}">
      <dgm:prSet phldrT="[Testo]" custT="1"/>
      <dgm:spPr/>
      <dgm:t>
        <a:bodyPr/>
        <a:lstStyle/>
        <a:p>
          <a:r>
            <a:rPr lang="it-IT" sz="2000">
              <a:solidFill>
                <a:srgbClr val="FF0000"/>
              </a:solidFill>
            </a:rPr>
            <a:t>Gennaio</a:t>
          </a:r>
        </a:p>
      </dgm:t>
    </dgm:pt>
    <dgm:pt modelId="{A27D208C-A6E3-4C48-AC3B-5127C7AC574A}" type="parTrans" cxnId="{998E34BF-603E-4043-945A-85D3B95A153D}">
      <dgm:prSet/>
      <dgm:spPr/>
      <dgm:t>
        <a:bodyPr/>
        <a:lstStyle/>
        <a:p>
          <a:endParaRPr lang="it-IT"/>
        </a:p>
      </dgm:t>
    </dgm:pt>
    <dgm:pt modelId="{92A75E2F-AABA-3640-B894-109283CB2CCE}" type="sibTrans" cxnId="{998E34BF-603E-4043-945A-85D3B95A153D}">
      <dgm:prSet/>
      <dgm:spPr/>
      <dgm:t>
        <a:bodyPr/>
        <a:lstStyle/>
        <a:p>
          <a:endParaRPr lang="it-IT"/>
        </a:p>
      </dgm:t>
    </dgm:pt>
    <dgm:pt modelId="{4D84EE0F-4497-7743-84A7-BF9834C68A81}">
      <dgm:prSet custT="1"/>
      <dgm:spPr/>
      <dgm:t>
        <a:bodyPr/>
        <a:lstStyle/>
        <a:p>
          <a:r>
            <a:rPr lang="it-IT" sz="2000">
              <a:solidFill>
                <a:srgbClr val="FF0000"/>
              </a:solidFill>
            </a:rPr>
            <a:t>Marzo</a:t>
          </a:r>
        </a:p>
      </dgm:t>
    </dgm:pt>
    <dgm:pt modelId="{16882AC9-EFD1-6546-A72B-821D14000A60}" type="parTrans" cxnId="{26E03419-D174-E045-870A-BB187D7FDAF1}">
      <dgm:prSet/>
      <dgm:spPr/>
      <dgm:t>
        <a:bodyPr/>
        <a:lstStyle/>
        <a:p>
          <a:endParaRPr lang="it-IT"/>
        </a:p>
      </dgm:t>
    </dgm:pt>
    <dgm:pt modelId="{A56A66CA-94F8-8C42-922C-5532A4B82249}" type="sibTrans" cxnId="{26E03419-D174-E045-870A-BB187D7FDAF1}">
      <dgm:prSet/>
      <dgm:spPr/>
      <dgm:t>
        <a:bodyPr/>
        <a:lstStyle/>
        <a:p>
          <a:endParaRPr lang="it-IT"/>
        </a:p>
      </dgm:t>
    </dgm:pt>
    <dgm:pt modelId="{4A0B059A-E40D-A246-BE44-CC5E0DD1C257}">
      <dgm:prSet custT="1"/>
      <dgm:spPr/>
      <dgm:t>
        <a:bodyPr/>
        <a:lstStyle/>
        <a:p>
          <a:r>
            <a:rPr lang="it-IT" sz="2000">
              <a:solidFill>
                <a:srgbClr val="FF0000"/>
              </a:solidFill>
            </a:rPr>
            <a:t>Giugno</a:t>
          </a:r>
        </a:p>
      </dgm:t>
    </dgm:pt>
    <dgm:pt modelId="{DF4104A8-86D4-4647-B89F-85C6DD53E3BD}" type="parTrans" cxnId="{9DEF4C78-3BDA-6343-999C-0178A65BD1AC}">
      <dgm:prSet/>
      <dgm:spPr/>
      <dgm:t>
        <a:bodyPr/>
        <a:lstStyle/>
        <a:p>
          <a:endParaRPr lang="it-IT"/>
        </a:p>
      </dgm:t>
    </dgm:pt>
    <dgm:pt modelId="{F12CA519-307E-4444-A884-95E3FE44390E}" type="sibTrans" cxnId="{9DEF4C78-3BDA-6343-999C-0178A65BD1AC}">
      <dgm:prSet/>
      <dgm:spPr/>
      <dgm:t>
        <a:bodyPr/>
        <a:lstStyle/>
        <a:p>
          <a:endParaRPr lang="it-IT"/>
        </a:p>
      </dgm:t>
    </dgm:pt>
    <dgm:pt modelId="{17C06462-0AC1-2543-A2A8-3C8018587D4E}">
      <dgm:prSet custT="1"/>
      <dgm:spPr/>
      <dgm:t>
        <a:bodyPr/>
        <a:lstStyle/>
        <a:p>
          <a:r>
            <a:rPr lang="it-IT" sz="2000">
              <a:solidFill>
                <a:srgbClr val="FF0000"/>
              </a:solidFill>
            </a:rPr>
            <a:t>Settembre</a:t>
          </a:r>
        </a:p>
      </dgm:t>
    </dgm:pt>
    <dgm:pt modelId="{EC00BCCE-D78D-BE4B-B933-681E3215B199}" type="parTrans" cxnId="{05F0D817-3B26-BA41-AA06-01A08B6D33A0}">
      <dgm:prSet/>
      <dgm:spPr/>
      <dgm:t>
        <a:bodyPr/>
        <a:lstStyle/>
        <a:p>
          <a:endParaRPr lang="it-IT"/>
        </a:p>
      </dgm:t>
    </dgm:pt>
    <dgm:pt modelId="{00CAD223-F0BB-1744-A27A-A6CC7B111C8B}" type="sibTrans" cxnId="{05F0D817-3B26-BA41-AA06-01A08B6D33A0}">
      <dgm:prSet/>
      <dgm:spPr/>
      <dgm:t>
        <a:bodyPr/>
        <a:lstStyle/>
        <a:p>
          <a:endParaRPr lang="it-IT"/>
        </a:p>
      </dgm:t>
    </dgm:pt>
    <dgm:pt modelId="{DA2BB70B-1FA0-684F-B89A-790687498345}">
      <dgm:prSet custT="1"/>
      <dgm:spPr/>
      <dgm:t>
        <a:bodyPr/>
        <a:lstStyle/>
        <a:p>
          <a:r>
            <a:rPr lang="it-IT" sz="2000">
              <a:solidFill>
                <a:srgbClr val="FF0000"/>
              </a:solidFill>
            </a:rPr>
            <a:t>Ottobre</a:t>
          </a:r>
        </a:p>
      </dgm:t>
    </dgm:pt>
    <dgm:pt modelId="{3BB83B94-11D0-D343-B180-3F28296A1111}" type="parTrans" cxnId="{4C4B98E2-72C0-D441-A9F7-6E8AD3236E62}">
      <dgm:prSet/>
      <dgm:spPr/>
      <dgm:t>
        <a:bodyPr/>
        <a:lstStyle/>
        <a:p>
          <a:endParaRPr lang="it-IT"/>
        </a:p>
      </dgm:t>
    </dgm:pt>
    <dgm:pt modelId="{6F0248DC-C340-7B4B-8E75-C2A3F6526F82}" type="sibTrans" cxnId="{4C4B98E2-72C0-D441-A9F7-6E8AD3236E62}">
      <dgm:prSet/>
      <dgm:spPr/>
      <dgm:t>
        <a:bodyPr/>
        <a:lstStyle/>
        <a:p>
          <a:endParaRPr lang="it-IT"/>
        </a:p>
      </dgm:t>
    </dgm:pt>
    <dgm:pt modelId="{1AF9624A-56F4-9941-BA5B-F0A2D537F242}">
      <dgm:prSet custT="1"/>
      <dgm:spPr/>
      <dgm:t>
        <a:bodyPr/>
        <a:lstStyle/>
        <a:p>
          <a:r>
            <a:rPr lang="it-IT" sz="2000">
              <a:solidFill>
                <a:srgbClr val="FF0000"/>
              </a:solidFill>
            </a:rPr>
            <a:t>Novembre</a:t>
          </a:r>
        </a:p>
      </dgm:t>
    </dgm:pt>
    <dgm:pt modelId="{43B47E4C-71F6-E748-8EE1-C9C354D294C7}" type="parTrans" cxnId="{99645E9C-5818-1746-80A5-10469F980224}">
      <dgm:prSet/>
      <dgm:spPr/>
      <dgm:t>
        <a:bodyPr/>
        <a:lstStyle/>
        <a:p>
          <a:endParaRPr lang="it-IT"/>
        </a:p>
      </dgm:t>
    </dgm:pt>
    <dgm:pt modelId="{26599FF4-34C4-6D42-BE28-42AC8DF32EC6}" type="sibTrans" cxnId="{99645E9C-5818-1746-80A5-10469F980224}">
      <dgm:prSet/>
      <dgm:spPr/>
      <dgm:t>
        <a:bodyPr/>
        <a:lstStyle/>
        <a:p>
          <a:endParaRPr lang="it-IT"/>
        </a:p>
      </dgm:t>
    </dgm:pt>
    <dgm:pt modelId="{CF749383-539D-9945-B5CA-3DDD19DC62C7}">
      <dgm:prSet custT="1"/>
      <dgm:spPr/>
      <dgm:t>
        <a:bodyPr/>
        <a:lstStyle/>
        <a:p>
          <a:r>
            <a:rPr lang="it-IT" sz="1600">
              <a:solidFill>
                <a:srgbClr val="0070C0"/>
              </a:solidFill>
            </a:rPr>
            <a:t>Riunione CC3M - progetti</a:t>
          </a:r>
          <a:endParaRPr lang="it-IT" sz="1600"/>
        </a:p>
      </dgm:t>
    </dgm:pt>
    <dgm:pt modelId="{1E07EEFC-59C0-AE4D-8A7B-2D18071CDD94}" type="parTrans" cxnId="{2FDE202E-4DF3-0B44-B1EE-F164E93B07FC}">
      <dgm:prSet/>
      <dgm:spPr/>
      <dgm:t>
        <a:bodyPr/>
        <a:lstStyle/>
        <a:p>
          <a:endParaRPr lang="it-IT"/>
        </a:p>
      </dgm:t>
    </dgm:pt>
    <dgm:pt modelId="{048B2031-1262-6245-9F22-C9B8DEE2AF08}" type="sibTrans" cxnId="{2FDE202E-4DF3-0B44-B1EE-F164E93B07FC}">
      <dgm:prSet/>
      <dgm:spPr/>
      <dgm:t>
        <a:bodyPr/>
        <a:lstStyle/>
        <a:p>
          <a:endParaRPr lang="it-IT"/>
        </a:p>
      </dgm:t>
    </dgm:pt>
    <dgm:pt modelId="{32523F8C-C53D-CB40-A6AA-D9DE04A1F2A0}">
      <dgm:prSet custT="1"/>
      <dgm:spPr/>
      <dgm:t>
        <a:bodyPr/>
        <a:lstStyle/>
        <a:p>
          <a:r>
            <a:rPr lang="it-IT" sz="1600">
              <a:solidFill>
                <a:srgbClr val="0070C0"/>
              </a:solidFill>
            </a:rPr>
            <a:t>riunione CC3M fine scuola</a:t>
          </a:r>
        </a:p>
      </dgm:t>
    </dgm:pt>
    <dgm:pt modelId="{297EE776-A912-FB4F-AA23-8A587CE6B415}" type="parTrans" cxnId="{72A780AA-C696-4648-A00F-5425368C5AB0}">
      <dgm:prSet/>
      <dgm:spPr/>
      <dgm:t>
        <a:bodyPr/>
        <a:lstStyle/>
        <a:p>
          <a:endParaRPr lang="it-IT"/>
        </a:p>
      </dgm:t>
    </dgm:pt>
    <dgm:pt modelId="{1FB87CA6-12A6-7942-A9D2-00C51901035F}" type="sibTrans" cxnId="{72A780AA-C696-4648-A00F-5425368C5AB0}">
      <dgm:prSet/>
      <dgm:spPr/>
      <dgm:t>
        <a:bodyPr/>
        <a:lstStyle/>
        <a:p>
          <a:endParaRPr lang="it-IT"/>
        </a:p>
      </dgm:t>
    </dgm:pt>
    <dgm:pt modelId="{10761954-5E1F-B047-B219-99FDEC75900A}">
      <dgm:prSet custT="1"/>
      <dgm:spPr/>
      <dgm:t>
        <a:bodyPr/>
        <a:lstStyle/>
        <a:p>
          <a:r>
            <a:rPr lang="it-IT" sz="1600">
              <a:solidFill>
                <a:srgbClr val="0070C0"/>
              </a:solidFill>
            </a:rPr>
            <a:t>riunione preventivi</a:t>
          </a:r>
        </a:p>
      </dgm:t>
    </dgm:pt>
    <dgm:pt modelId="{9811E208-055E-6845-B94E-2FDEB612DC9B}" type="parTrans" cxnId="{C8518E7E-2D3A-1940-876E-1CFF640E3696}">
      <dgm:prSet/>
      <dgm:spPr/>
      <dgm:t>
        <a:bodyPr/>
        <a:lstStyle/>
        <a:p>
          <a:endParaRPr lang="it-IT"/>
        </a:p>
      </dgm:t>
    </dgm:pt>
    <dgm:pt modelId="{894FDDE2-D9DA-3F4A-857D-5D5FD0D4721C}" type="sibTrans" cxnId="{C8518E7E-2D3A-1940-876E-1CFF640E3696}">
      <dgm:prSet/>
      <dgm:spPr/>
      <dgm:t>
        <a:bodyPr/>
        <a:lstStyle/>
        <a:p>
          <a:endParaRPr lang="it-IT"/>
        </a:p>
      </dgm:t>
    </dgm:pt>
    <dgm:pt modelId="{6068619D-13D9-AF45-AA27-C08C6D094D6E}">
      <dgm:prSet custT="1"/>
      <dgm:spPr/>
      <dgm:t>
        <a:bodyPr/>
        <a:lstStyle/>
        <a:p>
          <a:r>
            <a:rPr lang="it-IT" sz="1600">
              <a:solidFill>
                <a:srgbClr val="0070C0"/>
              </a:solidFill>
            </a:rPr>
            <a:t>riunione CC3M stato delle spese</a:t>
          </a:r>
        </a:p>
      </dgm:t>
    </dgm:pt>
    <dgm:pt modelId="{AD95B8FC-BA6E-C843-92D6-2FCB147F0CB1}" type="parTrans" cxnId="{89B3E431-65ED-EC46-99AC-7C8BF59BC768}">
      <dgm:prSet/>
      <dgm:spPr/>
      <dgm:t>
        <a:bodyPr/>
        <a:lstStyle/>
        <a:p>
          <a:endParaRPr lang="it-IT"/>
        </a:p>
      </dgm:t>
    </dgm:pt>
    <dgm:pt modelId="{E45F180C-378B-4746-8495-CC85DC566A28}" type="sibTrans" cxnId="{89B3E431-65ED-EC46-99AC-7C8BF59BC768}">
      <dgm:prSet/>
      <dgm:spPr/>
      <dgm:t>
        <a:bodyPr/>
        <a:lstStyle/>
        <a:p>
          <a:endParaRPr lang="it-IT"/>
        </a:p>
      </dgm:t>
    </dgm:pt>
    <dgm:pt modelId="{7C12DD50-01DB-E54A-9B57-973C12DDF304}">
      <dgm:prSet custT="1"/>
      <dgm:spPr/>
      <dgm:t>
        <a:bodyPr/>
        <a:lstStyle/>
        <a:p>
          <a:r>
            <a:rPr lang="it-IT" sz="1600"/>
            <a:t>Spesa al 20%</a:t>
          </a:r>
        </a:p>
      </dgm:t>
    </dgm:pt>
    <dgm:pt modelId="{F8E49685-07E5-EB47-A175-E659B47CC426}" type="parTrans" cxnId="{06952379-139D-A14F-B612-E2686D42868E}">
      <dgm:prSet/>
      <dgm:spPr/>
      <dgm:t>
        <a:bodyPr/>
        <a:lstStyle/>
        <a:p>
          <a:endParaRPr lang="it-IT"/>
        </a:p>
      </dgm:t>
    </dgm:pt>
    <dgm:pt modelId="{C88EE6EE-B1E2-7248-B40C-90DA9B9CEC66}" type="sibTrans" cxnId="{06952379-139D-A14F-B612-E2686D42868E}">
      <dgm:prSet/>
      <dgm:spPr/>
      <dgm:t>
        <a:bodyPr/>
        <a:lstStyle/>
        <a:p>
          <a:endParaRPr lang="it-IT"/>
        </a:p>
      </dgm:t>
    </dgm:pt>
    <dgm:pt modelId="{A141CBFF-C355-0947-B2C8-D9855A39D8D5}">
      <dgm:prSet custT="1"/>
      <dgm:spPr/>
      <dgm:t>
        <a:bodyPr/>
        <a:lstStyle/>
        <a:p>
          <a:r>
            <a:rPr lang="it-IT" sz="1600"/>
            <a:t>Spesa al 50%</a:t>
          </a:r>
          <a:endParaRPr lang="it-IT" sz="1500"/>
        </a:p>
      </dgm:t>
    </dgm:pt>
    <dgm:pt modelId="{87EB658B-62F0-DB40-A5A9-3A85C76589C3}" type="parTrans" cxnId="{668EFA30-D210-4B41-A31E-3BEF8F612125}">
      <dgm:prSet/>
      <dgm:spPr/>
      <dgm:t>
        <a:bodyPr/>
        <a:lstStyle/>
        <a:p>
          <a:endParaRPr lang="it-IT"/>
        </a:p>
      </dgm:t>
    </dgm:pt>
    <dgm:pt modelId="{4C4C2E09-1FA9-D94C-80E7-DABF587C72C4}" type="sibTrans" cxnId="{668EFA30-D210-4B41-A31E-3BEF8F612125}">
      <dgm:prSet/>
      <dgm:spPr/>
      <dgm:t>
        <a:bodyPr/>
        <a:lstStyle/>
        <a:p>
          <a:endParaRPr lang="it-IT"/>
        </a:p>
      </dgm:t>
    </dgm:pt>
    <dgm:pt modelId="{D7AC043F-0A9C-714A-A2A9-E7A569D0C066}">
      <dgm:prSet custT="1"/>
      <dgm:spPr/>
      <dgm:t>
        <a:bodyPr/>
        <a:lstStyle/>
        <a:p>
          <a:r>
            <a:rPr lang="it-IT" sz="1600"/>
            <a:t>Spesa al 80%</a:t>
          </a:r>
          <a:endParaRPr lang="it-IT" sz="1400"/>
        </a:p>
      </dgm:t>
    </dgm:pt>
    <dgm:pt modelId="{7D9659A9-89DA-B245-B611-8B8E589A1942}" type="parTrans" cxnId="{7077FE65-0F72-BE4E-ABBC-DD074D12C427}">
      <dgm:prSet/>
      <dgm:spPr/>
      <dgm:t>
        <a:bodyPr/>
        <a:lstStyle/>
        <a:p>
          <a:endParaRPr lang="it-IT"/>
        </a:p>
      </dgm:t>
    </dgm:pt>
    <dgm:pt modelId="{75A5D338-20C3-DD44-8361-1B82B6F2CDDB}" type="sibTrans" cxnId="{7077FE65-0F72-BE4E-ABBC-DD074D12C427}">
      <dgm:prSet/>
      <dgm:spPr/>
      <dgm:t>
        <a:bodyPr/>
        <a:lstStyle/>
        <a:p>
          <a:endParaRPr lang="it-IT"/>
        </a:p>
      </dgm:t>
    </dgm:pt>
    <dgm:pt modelId="{6E79D564-EC76-4B4A-B094-687ECDD7807A}">
      <dgm:prSet custT="1"/>
      <dgm:spPr/>
      <dgm:t>
        <a:bodyPr/>
        <a:lstStyle/>
        <a:p>
          <a:r>
            <a:rPr lang="it-IT" sz="1600"/>
            <a:t>residui tornano in commissione</a:t>
          </a:r>
        </a:p>
      </dgm:t>
    </dgm:pt>
    <dgm:pt modelId="{09478992-49DC-C544-821B-841CE799768C}" type="parTrans" cxnId="{D000D7B9-D530-0E40-B9EA-DBF9F27DEC6A}">
      <dgm:prSet/>
      <dgm:spPr/>
      <dgm:t>
        <a:bodyPr/>
        <a:lstStyle/>
        <a:p>
          <a:endParaRPr lang="it-IT"/>
        </a:p>
      </dgm:t>
    </dgm:pt>
    <dgm:pt modelId="{8880EA1E-8E69-514A-A5DE-B56447DC3EA0}" type="sibTrans" cxnId="{D000D7B9-D530-0E40-B9EA-DBF9F27DEC6A}">
      <dgm:prSet/>
      <dgm:spPr/>
      <dgm:t>
        <a:bodyPr/>
        <a:lstStyle/>
        <a:p>
          <a:endParaRPr lang="it-IT"/>
        </a:p>
      </dgm:t>
    </dgm:pt>
    <dgm:pt modelId="{488B5D86-EF54-8B41-B80E-BC7BA5030F4D}">
      <dgm:prSet custT="1"/>
      <dgm:spPr/>
      <dgm:t>
        <a:bodyPr/>
        <a:lstStyle/>
        <a:p>
          <a:r>
            <a:rPr lang="it-IT" sz="1600"/>
            <a:t>ultime assegnazioni possibili</a:t>
          </a:r>
        </a:p>
      </dgm:t>
    </dgm:pt>
    <dgm:pt modelId="{4E484E68-1E43-834E-B3CB-14170B60C8B1}" type="parTrans" cxnId="{4C3BA024-0B68-134A-ADD7-8E3B0E617619}">
      <dgm:prSet/>
      <dgm:spPr/>
      <dgm:t>
        <a:bodyPr/>
        <a:lstStyle/>
        <a:p>
          <a:endParaRPr lang="it-IT"/>
        </a:p>
      </dgm:t>
    </dgm:pt>
    <dgm:pt modelId="{FEFC32DD-2574-414E-8F2B-DD6B3670A91D}" type="sibTrans" cxnId="{4C3BA024-0B68-134A-ADD7-8E3B0E617619}">
      <dgm:prSet/>
      <dgm:spPr/>
      <dgm:t>
        <a:bodyPr/>
        <a:lstStyle/>
        <a:p>
          <a:endParaRPr lang="it-IT"/>
        </a:p>
      </dgm:t>
    </dgm:pt>
    <dgm:pt modelId="{88FB6642-9E14-7544-BDC1-1F7E79AD5A94}" type="pres">
      <dgm:prSet presAssocID="{2D54E5F2-906C-874D-BE39-D1C0110F82F0}" presName="Name0" presStyleCnt="0">
        <dgm:presLayoutVars>
          <dgm:dir/>
          <dgm:resizeHandles val="exact"/>
        </dgm:presLayoutVars>
      </dgm:prSet>
      <dgm:spPr/>
    </dgm:pt>
    <dgm:pt modelId="{8D817DD9-9D63-9747-B04A-FFC25A0BC3C8}" type="pres">
      <dgm:prSet presAssocID="{2D54E5F2-906C-874D-BE39-D1C0110F82F0}" presName="arrow" presStyleLbl="bgShp" presStyleIdx="0" presStyleCnt="1"/>
      <dgm:spPr>
        <a:solidFill>
          <a:schemeClr val="tx1">
            <a:lumMod val="50000"/>
            <a:lumOff val="50000"/>
          </a:schemeClr>
        </a:solidFill>
      </dgm:spPr>
    </dgm:pt>
    <dgm:pt modelId="{BAE77BD7-5B1C-8845-9ABC-94D7B55C11E3}" type="pres">
      <dgm:prSet presAssocID="{2D54E5F2-906C-874D-BE39-D1C0110F82F0}" presName="points" presStyleCnt="0"/>
      <dgm:spPr/>
    </dgm:pt>
    <dgm:pt modelId="{AE211EDB-B3DC-9C4A-A768-3C1883CA2201}" type="pres">
      <dgm:prSet presAssocID="{6800304F-09CB-1044-A88D-5B46EC1F3FEC}" presName="compositeA" presStyleCnt="0"/>
      <dgm:spPr/>
    </dgm:pt>
    <dgm:pt modelId="{BAAA40F5-153F-664B-9D15-7B3C65269CBC}" type="pres">
      <dgm:prSet presAssocID="{6800304F-09CB-1044-A88D-5B46EC1F3FEC}" presName="textA" presStyleLbl="revTx" presStyleIdx="0" presStyleCnt="6" custScaleX="135554">
        <dgm:presLayoutVars>
          <dgm:bulletEnabled val="1"/>
        </dgm:presLayoutVars>
      </dgm:prSet>
      <dgm:spPr/>
    </dgm:pt>
    <dgm:pt modelId="{E18BC4FC-A2B1-FE4F-8F00-38466305C953}" type="pres">
      <dgm:prSet presAssocID="{6800304F-09CB-1044-A88D-5B46EC1F3FEC}" presName="circleA" presStyleLbl="node1" presStyleIdx="0" presStyleCnt="6"/>
      <dgm:spPr/>
    </dgm:pt>
    <dgm:pt modelId="{1BAB8642-432C-0644-919B-7C4DF044BB9C}" type="pres">
      <dgm:prSet presAssocID="{6800304F-09CB-1044-A88D-5B46EC1F3FEC}" presName="spaceA" presStyleCnt="0"/>
      <dgm:spPr/>
    </dgm:pt>
    <dgm:pt modelId="{D3B2BF74-E1D1-1F4C-AB6E-4673D1E515B0}" type="pres">
      <dgm:prSet presAssocID="{92A75E2F-AABA-3640-B894-109283CB2CCE}" presName="space" presStyleCnt="0"/>
      <dgm:spPr/>
    </dgm:pt>
    <dgm:pt modelId="{40D8FA1B-0DA9-4742-88EA-AB59FC4B76DD}" type="pres">
      <dgm:prSet presAssocID="{4D84EE0F-4497-7743-84A7-BF9834C68A81}" presName="compositeB" presStyleCnt="0"/>
      <dgm:spPr/>
    </dgm:pt>
    <dgm:pt modelId="{DB2A0D49-F69D-6B49-97D3-2C4C74437E43}" type="pres">
      <dgm:prSet presAssocID="{4D84EE0F-4497-7743-84A7-BF9834C68A81}" presName="textB" presStyleLbl="revTx" presStyleIdx="1" presStyleCnt="6">
        <dgm:presLayoutVars>
          <dgm:bulletEnabled val="1"/>
        </dgm:presLayoutVars>
      </dgm:prSet>
      <dgm:spPr/>
    </dgm:pt>
    <dgm:pt modelId="{686F2823-3D52-B34C-840D-BBB504E5E123}" type="pres">
      <dgm:prSet presAssocID="{4D84EE0F-4497-7743-84A7-BF9834C68A81}" presName="circleB" presStyleLbl="node1" presStyleIdx="1" presStyleCnt="6"/>
      <dgm:spPr/>
    </dgm:pt>
    <dgm:pt modelId="{03CBC914-BDD6-F84E-A426-CC903D254736}" type="pres">
      <dgm:prSet presAssocID="{4D84EE0F-4497-7743-84A7-BF9834C68A81}" presName="spaceB" presStyleCnt="0"/>
      <dgm:spPr/>
    </dgm:pt>
    <dgm:pt modelId="{EB1F385A-BFD9-3C49-A680-0EEE0A98BE30}" type="pres">
      <dgm:prSet presAssocID="{A56A66CA-94F8-8C42-922C-5532A4B82249}" presName="space" presStyleCnt="0"/>
      <dgm:spPr/>
    </dgm:pt>
    <dgm:pt modelId="{B8B1BA1F-5C50-6B44-B31E-199F83A6739E}" type="pres">
      <dgm:prSet presAssocID="{4A0B059A-E40D-A246-BE44-CC5E0DD1C257}" presName="compositeA" presStyleCnt="0"/>
      <dgm:spPr/>
    </dgm:pt>
    <dgm:pt modelId="{6E8F29E4-5F75-4A46-860A-8D670AD80EAC}" type="pres">
      <dgm:prSet presAssocID="{4A0B059A-E40D-A246-BE44-CC5E0DD1C257}" presName="textA" presStyleLbl="revTx" presStyleIdx="2" presStyleCnt="6" custScaleX="147082">
        <dgm:presLayoutVars>
          <dgm:bulletEnabled val="1"/>
        </dgm:presLayoutVars>
      </dgm:prSet>
      <dgm:spPr/>
    </dgm:pt>
    <dgm:pt modelId="{535AE786-1D9A-7448-B9C3-14248DC3D6C4}" type="pres">
      <dgm:prSet presAssocID="{4A0B059A-E40D-A246-BE44-CC5E0DD1C257}" presName="circleA" presStyleLbl="node1" presStyleIdx="2" presStyleCnt="6"/>
      <dgm:spPr/>
    </dgm:pt>
    <dgm:pt modelId="{046B58B6-4DB4-3747-8AFA-F05C82A64A82}" type="pres">
      <dgm:prSet presAssocID="{4A0B059A-E40D-A246-BE44-CC5E0DD1C257}" presName="spaceA" presStyleCnt="0"/>
      <dgm:spPr/>
    </dgm:pt>
    <dgm:pt modelId="{32334DC7-30D8-044A-ABE0-EB48E1F0D2F3}" type="pres">
      <dgm:prSet presAssocID="{F12CA519-307E-4444-A884-95E3FE44390E}" presName="space" presStyleCnt="0"/>
      <dgm:spPr/>
    </dgm:pt>
    <dgm:pt modelId="{F78FB9A3-43B4-2845-A42C-D60FBED669E4}" type="pres">
      <dgm:prSet presAssocID="{17C06462-0AC1-2543-A2A8-3C8018587D4E}" presName="compositeB" presStyleCnt="0"/>
      <dgm:spPr/>
    </dgm:pt>
    <dgm:pt modelId="{569A91BD-2774-0946-A8CC-3390EA862706}" type="pres">
      <dgm:prSet presAssocID="{17C06462-0AC1-2543-A2A8-3C8018587D4E}" presName="textB" presStyleLbl="revTx" presStyleIdx="3" presStyleCnt="6" custScaleX="153987">
        <dgm:presLayoutVars>
          <dgm:bulletEnabled val="1"/>
        </dgm:presLayoutVars>
      </dgm:prSet>
      <dgm:spPr/>
    </dgm:pt>
    <dgm:pt modelId="{CD380517-37F0-CA4F-9896-ADBAABB25647}" type="pres">
      <dgm:prSet presAssocID="{17C06462-0AC1-2543-A2A8-3C8018587D4E}" presName="circleB" presStyleLbl="node1" presStyleIdx="3" presStyleCnt="6"/>
      <dgm:spPr/>
    </dgm:pt>
    <dgm:pt modelId="{75F1C61C-1E80-FF4E-BC97-75D3FCF9858F}" type="pres">
      <dgm:prSet presAssocID="{17C06462-0AC1-2543-A2A8-3C8018587D4E}" presName="spaceB" presStyleCnt="0"/>
      <dgm:spPr/>
    </dgm:pt>
    <dgm:pt modelId="{FE33FD98-E033-E24D-A73B-57307DDD092E}" type="pres">
      <dgm:prSet presAssocID="{00CAD223-F0BB-1744-A27A-A6CC7B111C8B}" presName="space" presStyleCnt="0"/>
      <dgm:spPr/>
    </dgm:pt>
    <dgm:pt modelId="{0F3DFCC8-2011-9D45-B36F-507C2B50B4F5}" type="pres">
      <dgm:prSet presAssocID="{DA2BB70B-1FA0-684F-B89A-790687498345}" presName="compositeA" presStyleCnt="0"/>
      <dgm:spPr/>
    </dgm:pt>
    <dgm:pt modelId="{6B5DFA80-0EBB-1245-BFF0-567450F47FC3}" type="pres">
      <dgm:prSet presAssocID="{DA2BB70B-1FA0-684F-B89A-790687498345}" presName="textA" presStyleLbl="revTx" presStyleIdx="4" presStyleCnt="6" custScaleX="136015">
        <dgm:presLayoutVars>
          <dgm:bulletEnabled val="1"/>
        </dgm:presLayoutVars>
      </dgm:prSet>
      <dgm:spPr/>
    </dgm:pt>
    <dgm:pt modelId="{90F8C1BD-8227-1B48-813C-F0137234C86C}" type="pres">
      <dgm:prSet presAssocID="{DA2BB70B-1FA0-684F-B89A-790687498345}" presName="circleA" presStyleLbl="node1" presStyleIdx="4" presStyleCnt="6"/>
      <dgm:spPr/>
    </dgm:pt>
    <dgm:pt modelId="{7BF50C35-DC89-B74B-B6EA-7DA76E77F9DF}" type="pres">
      <dgm:prSet presAssocID="{DA2BB70B-1FA0-684F-B89A-790687498345}" presName="spaceA" presStyleCnt="0"/>
      <dgm:spPr/>
    </dgm:pt>
    <dgm:pt modelId="{946E6222-277D-9145-9838-3E5CDF932764}" type="pres">
      <dgm:prSet presAssocID="{6F0248DC-C340-7B4B-8E75-C2A3F6526F82}" presName="space" presStyleCnt="0"/>
      <dgm:spPr/>
    </dgm:pt>
    <dgm:pt modelId="{482C251C-C679-4D43-B996-FB256333FE5F}" type="pres">
      <dgm:prSet presAssocID="{1AF9624A-56F4-9941-BA5B-F0A2D537F242}" presName="compositeB" presStyleCnt="0"/>
      <dgm:spPr/>
    </dgm:pt>
    <dgm:pt modelId="{3AC06F6E-6BA6-AA48-9EB2-7EA2FD2DCB9E}" type="pres">
      <dgm:prSet presAssocID="{1AF9624A-56F4-9941-BA5B-F0A2D537F242}" presName="textB" presStyleLbl="revTx" presStyleIdx="5" presStyleCnt="6" custScaleX="166033">
        <dgm:presLayoutVars>
          <dgm:bulletEnabled val="1"/>
        </dgm:presLayoutVars>
      </dgm:prSet>
      <dgm:spPr/>
    </dgm:pt>
    <dgm:pt modelId="{2F57BDBE-BE99-D343-BCA5-BF63F5850A92}" type="pres">
      <dgm:prSet presAssocID="{1AF9624A-56F4-9941-BA5B-F0A2D537F242}" presName="circleB" presStyleLbl="node1" presStyleIdx="5" presStyleCnt="6"/>
      <dgm:spPr/>
    </dgm:pt>
    <dgm:pt modelId="{C8640E54-92B0-B743-B445-8D9FAB81863B}" type="pres">
      <dgm:prSet presAssocID="{1AF9624A-56F4-9941-BA5B-F0A2D537F242}" presName="spaceB" presStyleCnt="0"/>
      <dgm:spPr/>
    </dgm:pt>
  </dgm:ptLst>
  <dgm:cxnLst>
    <dgm:cxn modelId="{4A48E30B-A59B-794B-970C-770EB23D24D8}" type="presOf" srcId="{7C12DD50-01DB-E54A-9B57-973C12DDF304}" destId="{DB2A0D49-F69D-6B49-97D3-2C4C74437E43}" srcOrd="0" destOrd="1" presId="urn:microsoft.com/office/officeart/2005/8/layout/hProcess11"/>
    <dgm:cxn modelId="{F174960D-AF6E-A94D-90FE-422E99256963}" type="presOf" srcId="{17C06462-0AC1-2543-A2A8-3C8018587D4E}" destId="{569A91BD-2774-0946-A8CC-3390EA862706}" srcOrd="0" destOrd="0" presId="urn:microsoft.com/office/officeart/2005/8/layout/hProcess11"/>
    <dgm:cxn modelId="{05F0D817-3B26-BA41-AA06-01A08B6D33A0}" srcId="{2D54E5F2-906C-874D-BE39-D1C0110F82F0}" destId="{17C06462-0AC1-2543-A2A8-3C8018587D4E}" srcOrd="3" destOrd="0" parTransId="{EC00BCCE-D78D-BE4B-B933-681E3215B199}" sibTransId="{00CAD223-F0BB-1744-A27A-A6CC7B111C8B}"/>
    <dgm:cxn modelId="{26E03419-D174-E045-870A-BB187D7FDAF1}" srcId="{2D54E5F2-906C-874D-BE39-D1C0110F82F0}" destId="{4D84EE0F-4497-7743-84A7-BF9834C68A81}" srcOrd="1" destOrd="0" parTransId="{16882AC9-EFD1-6546-A72B-821D14000A60}" sibTransId="{A56A66CA-94F8-8C42-922C-5532A4B82249}"/>
    <dgm:cxn modelId="{4C3BA024-0B68-134A-ADD7-8E3B0E617619}" srcId="{1AF9624A-56F4-9941-BA5B-F0A2D537F242}" destId="{488B5D86-EF54-8B41-B80E-BC7BA5030F4D}" srcOrd="1" destOrd="0" parTransId="{4E484E68-1E43-834E-B3CB-14170B60C8B1}" sibTransId="{FEFC32DD-2574-414E-8F2B-DD6B3670A91D}"/>
    <dgm:cxn modelId="{2FDE202E-4DF3-0B44-B1EE-F164E93B07FC}" srcId="{6800304F-09CB-1044-A88D-5B46EC1F3FEC}" destId="{CF749383-539D-9945-B5CA-3DDD19DC62C7}" srcOrd="0" destOrd="0" parTransId="{1E07EEFC-59C0-AE4D-8A7B-2D18071CDD94}" sibTransId="{048B2031-1262-6245-9F22-C9B8DEE2AF08}"/>
    <dgm:cxn modelId="{5A257A2E-CE23-F240-A068-3606692AC9FD}" type="presOf" srcId="{6800304F-09CB-1044-A88D-5B46EC1F3FEC}" destId="{BAAA40F5-153F-664B-9D15-7B3C65269CBC}" srcOrd="0" destOrd="0" presId="urn:microsoft.com/office/officeart/2005/8/layout/hProcess11"/>
    <dgm:cxn modelId="{668EFA30-D210-4B41-A31E-3BEF8F612125}" srcId="{4A0B059A-E40D-A246-BE44-CC5E0DD1C257}" destId="{A141CBFF-C355-0947-B2C8-D9855A39D8D5}" srcOrd="1" destOrd="0" parTransId="{87EB658B-62F0-DB40-A5A9-3A85C76589C3}" sibTransId="{4C4C2E09-1FA9-D94C-80E7-DABF587C72C4}"/>
    <dgm:cxn modelId="{89B3E431-65ED-EC46-99AC-7C8BF59BC768}" srcId="{1AF9624A-56F4-9941-BA5B-F0A2D537F242}" destId="{6068619D-13D9-AF45-AA27-C08C6D094D6E}" srcOrd="0" destOrd="0" parTransId="{AD95B8FC-BA6E-C843-92D6-2FCB147F0CB1}" sibTransId="{E45F180C-378B-4746-8495-CC85DC566A28}"/>
    <dgm:cxn modelId="{08E60257-1781-B64E-B1FA-E189A1B5E6C5}" type="presOf" srcId="{1AF9624A-56F4-9941-BA5B-F0A2D537F242}" destId="{3AC06F6E-6BA6-AA48-9EB2-7EA2FD2DCB9E}" srcOrd="0" destOrd="0" presId="urn:microsoft.com/office/officeart/2005/8/layout/hProcess11"/>
    <dgm:cxn modelId="{7077FE65-0F72-BE4E-ABBC-DD074D12C427}" srcId="{17C06462-0AC1-2543-A2A8-3C8018587D4E}" destId="{D7AC043F-0A9C-714A-A2A9-E7A569D0C066}" srcOrd="1" destOrd="0" parTransId="{7D9659A9-89DA-B245-B611-8B8E589A1942}" sibTransId="{75A5D338-20C3-DD44-8361-1B82B6F2CDDB}"/>
    <dgm:cxn modelId="{4E6C9166-3E80-3849-ADDB-D82FED6D5F0F}" type="presOf" srcId="{32523F8C-C53D-CB40-A6AA-D9DE04A1F2A0}" destId="{6E8F29E4-5F75-4A46-860A-8D670AD80EAC}" srcOrd="0" destOrd="1" presId="urn:microsoft.com/office/officeart/2005/8/layout/hProcess11"/>
    <dgm:cxn modelId="{F3401168-FD80-0C43-8BB7-5E2FBB1BE368}" type="presOf" srcId="{488B5D86-EF54-8B41-B80E-BC7BA5030F4D}" destId="{3AC06F6E-6BA6-AA48-9EB2-7EA2FD2DCB9E}" srcOrd="0" destOrd="2" presId="urn:microsoft.com/office/officeart/2005/8/layout/hProcess11"/>
    <dgm:cxn modelId="{9DEF4C78-3BDA-6343-999C-0178A65BD1AC}" srcId="{2D54E5F2-906C-874D-BE39-D1C0110F82F0}" destId="{4A0B059A-E40D-A246-BE44-CC5E0DD1C257}" srcOrd="2" destOrd="0" parTransId="{DF4104A8-86D4-4647-B89F-85C6DD53E3BD}" sibTransId="{F12CA519-307E-4444-A884-95E3FE44390E}"/>
    <dgm:cxn modelId="{06952379-139D-A14F-B612-E2686D42868E}" srcId="{4D84EE0F-4497-7743-84A7-BF9834C68A81}" destId="{7C12DD50-01DB-E54A-9B57-973C12DDF304}" srcOrd="0" destOrd="0" parTransId="{F8E49685-07E5-EB47-A175-E659B47CC426}" sibTransId="{C88EE6EE-B1E2-7248-B40C-90DA9B9CEC66}"/>
    <dgm:cxn modelId="{9F68AB7B-E8D3-9E4D-B7A2-8F9E06C74A11}" type="presOf" srcId="{4A0B059A-E40D-A246-BE44-CC5E0DD1C257}" destId="{6E8F29E4-5F75-4A46-860A-8D670AD80EAC}" srcOrd="0" destOrd="0" presId="urn:microsoft.com/office/officeart/2005/8/layout/hProcess11"/>
    <dgm:cxn modelId="{C8518E7E-2D3A-1940-876E-1CFF640E3696}" srcId="{17C06462-0AC1-2543-A2A8-3C8018587D4E}" destId="{10761954-5E1F-B047-B219-99FDEC75900A}" srcOrd="0" destOrd="0" parTransId="{9811E208-055E-6845-B94E-2FDEB612DC9B}" sibTransId="{894FDDE2-D9DA-3F4A-857D-5D5FD0D4721C}"/>
    <dgm:cxn modelId="{8DA27591-3AAE-BD4D-8FF2-3E039824E920}" type="presOf" srcId="{CF749383-539D-9945-B5CA-3DDD19DC62C7}" destId="{BAAA40F5-153F-664B-9D15-7B3C65269CBC}" srcOrd="0" destOrd="1" presId="urn:microsoft.com/office/officeart/2005/8/layout/hProcess11"/>
    <dgm:cxn modelId="{99645E9C-5818-1746-80A5-10469F980224}" srcId="{2D54E5F2-906C-874D-BE39-D1C0110F82F0}" destId="{1AF9624A-56F4-9941-BA5B-F0A2D537F242}" srcOrd="5" destOrd="0" parTransId="{43B47E4C-71F6-E748-8EE1-C9C354D294C7}" sibTransId="{26599FF4-34C4-6D42-BE28-42AC8DF32EC6}"/>
    <dgm:cxn modelId="{6E154D9F-8FBB-D041-BE1A-213A9350768F}" type="presOf" srcId="{4D84EE0F-4497-7743-84A7-BF9834C68A81}" destId="{DB2A0D49-F69D-6B49-97D3-2C4C74437E43}" srcOrd="0" destOrd="0" presId="urn:microsoft.com/office/officeart/2005/8/layout/hProcess11"/>
    <dgm:cxn modelId="{BDBCA1A1-451D-7B43-B7C4-44B4598149FB}" type="presOf" srcId="{10761954-5E1F-B047-B219-99FDEC75900A}" destId="{569A91BD-2774-0946-A8CC-3390EA862706}" srcOrd="0" destOrd="1" presId="urn:microsoft.com/office/officeart/2005/8/layout/hProcess11"/>
    <dgm:cxn modelId="{72A780AA-C696-4648-A00F-5425368C5AB0}" srcId="{4A0B059A-E40D-A246-BE44-CC5E0DD1C257}" destId="{32523F8C-C53D-CB40-A6AA-D9DE04A1F2A0}" srcOrd="0" destOrd="0" parTransId="{297EE776-A912-FB4F-AA23-8A587CE6B415}" sibTransId="{1FB87CA6-12A6-7942-A9D2-00C51901035F}"/>
    <dgm:cxn modelId="{D000D7B9-D530-0E40-B9EA-DBF9F27DEC6A}" srcId="{DA2BB70B-1FA0-684F-B89A-790687498345}" destId="{6E79D564-EC76-4B4A-B094-687ECDD7807A}" srcOrd="0" destOrd="0" parTransId="{09478992-49DC-C544-821B-841CE799768C}" sibTransId="{8880EA1E-8E69-514A-A5DE-B56447DC3EA0}"/>
    <dgm:cxn modelId="{998E34BF-603E-4043-945A-85D3B95A153D}" srcId="{2D54E5F2-906C-874D-BE39-D1C0110F82F0}" destId="{6800304F-09CB-1044-A88D-5B46EC1F3FEC}" srcOrd="0" destOrd="0" parTransId="{A27D208C-A6E3-4C48-AC3B-5127C7AC574A}" sibTransId="{92A75E2F-AABA-3640-B894-109283CB2CCE}"/>
    <dgm:cxn modelId="{4470E4C0-0978-2942-AC91-041B746347CC}" type="presOf" srcId="{D7AC043F-0A9C-714A-A2A9-E7A569D0C066}" destId="{569A91BD-2774-0946-A8CC-3390EA862706}" srcOrd="0" destOrd="2" presId="urn:microsoft.com/office/officeart/2005/8/layout/hProcess11"/>
    <dgm:cxn modelId="{0A00BFC5-EF8F-1444-A66C-86AE9C393908}" type="presOf" srcId="{6068619D-13D9-AF45-AA27-C08C6D094D6E}" destId="{3AC06F6E-6BA6-AA48-9EB2-7EA2FD2DCB9E}" srcOrd="0" destOrd="1" presId="urn:microsoft.com/office/officeart/2005/8/layout/hProcess11"/>
    <dgm:cxn modelId="{B3165FCA-642E-324F-9863-45D524E18683}" type="presOf" srcId="{DA2BB70B-1FA0-684F-B89A-790687498345}" destId="{6B5DFA80-0EBB-1245-BFF0-567450F47FC3}" srcOrd="0" destOrd="0" presId="urn:microsoft.com/office/officeart/2005/8/layout/hProcess11"/>
    <dgm:cxn modelId="{6C35AAD2-5368-9344-BE88-B466EACB57BB}" type="presOf" srcId="{2D54E5F2-906C-874D-BE39-D1C0110F82F0}" destId="{88FB6642-9E14-7544-BDC1-1F7E79AD5A94}" srcOrd="0" destOrd="0" presId="urn:microsoft.com/office/officeart/2005/8/layout/hProcess11"/>
    <dgm:cxn modelId="{6376C8D7-A560-884F-BCD8-059027786951}" type="presOf" srcId="{6E79D564-EC76-4B4A-B094-687ECDD7807A}" destId="{6B5DFA80-0EBB-1245-BFF0-567450F47FC3}" srcOrd="0" destOrd="1" presId="urn:microsoft.com/office/officeart/2005/8/layout/hProcess11"/>
    <dgm:cxn modelId="{4C4B98E2-72C0-D441-A9F7-6E8AD3236E62}" srcId="{2D54E5F2-906C-874D-BE39-D1C0110F82F0}" destId="{DA2BB70B-1FA0-684F-B89A-790687498345}" srcOrd="4" destOrd="0" parTransId="{3BB83B94-11D0-D343-B180-3F28296A1111}" sibTransId="{6F0248DC-C340-7B4B-8E75-C2A3F6526F82}"/>
    <dgm:cxn modelId="{AEF153FE-2796-AE48-9712-5F37C890E1EF}" type="presOf" srcId="{A141CBFF-C355-0947-B2C8-D9855A39D8D5}" destId="{6E8F29E4-5F75-4A46-860A-8D670AD80EAC}" srcOrd="0" destOrd="2" presId="urn:microsoft.com/office/officeart/2005/8/layout/hProcess11"/>
    <dgm:cxn modelId="{51622C15-F11B-B34F-85DF-28B02B728BE9}" type="presParOf" srcId="{88FB6642-9E14-7544-BDC1-1F7E79AD5A94}" destId="{8D817DD9-9D63-9747-B04A-FFC25A0BC3C8}" srcOrd="0" destOrd="0" presId="urn:microsoft.com/office/officeart/2005/8/layout/hProcess11"/>
    <dgm:cxn modelId="{C45D144D-0005-1C4B-B0B3-3C4DA9E6017E}" type="presParOf" srcId="{88FB6642-9E14-7544-BDC1-1F7E79AD5A94}" destId="{BAE77BD7-5B1C-8845-9ABC-94D7B55C11E3}" srcOrd="1" destOrd="0" presId="urn:microsoft.com/office/officeart/2005/8/layout/hProcess11"/>
    <dgm:cxn modelId="{883BCE25-7976-214B-9216-D886C3B58EFD}" type="presParOf" srcId="{BAE77BD7-5B1C-8845-9ABC-94D7B55C11E3}" destId="{AE211EDB-B3DC-9C4A-A768-3C1883CA2201}" srcOrd="0" destOrd="0" presId="urn:microsoft.com/office/officeart/2005/8/layout/hProcess11"/>
    <dgm:cxn modelId="{2DC5E3D9-C8DE-BC46-A132-D46CE425B5CE}" type="presParOf" srcId="{AE211EDB-B3DC-9C4A-A768-3C1883CA2201}" destId="{BAAA40F5-153F-664B-9D15-7B3C65269CBC}" srcOrd="0" destOrd="0" presId="urn:microsoft.com/office/officeart/2005/8/layout/hProcess11"/>
    <dgm:cxn modelId="{2D76427A-551C-4E4B-8437-9C8E88BCFCE2}" type="presParOf" srcId="{AE211EDB-B3DC-9C4A-A768-3C1883CA2201}" destId="{E18BC4FC-A2B1-FE4F-8F00-38466305C953}" srcOrd="1" destOrd="0" presId="urn:microsoft.com/office/officeart/2005/8/layout/hProcess11"/>
    <dgm:cxn modelId="{BEA9F0E0-C483-5348-82D3-0B52ECDC4950}" type="presParOf" srcId="{AE211EDB-B3DC-9C4A-A768-3C1883CA2201}" destId="{1BAB8642-432C-0644-919B-7C4DF044BB9C}" srcOrd="2" destOrd="0" presId="urn:microsoft.com/office/officeart/2005/8/layout/hProcess11"/>
    <dgm:cxn modelId="{8E4C0F46-5D65-8444-ACC1-A31D9538CA73}" type="presParOf" srcId="{BAE77BD7-5B1C-8845-9ABC-94D7B55C11E3}" destId="{D3B2BF74-E1D1-1F4C-AB6E-4673D1E515B0}" srcOrd="1" destOrd="0" presId="urn:microsoft.com/office/officeart/2005/8/layout/hProcess11"/>
    <dgm:cxn modelId="{FC984379-3910-8F44-A8F3-99020EE29F41}" type="presParOf" srcId="{BAE77BD7-5B1C-8845-9ABC-94D7B55C11E3}" destId="{40D8FA1B-0DA9-4742-88EA-AB59FC4B76DD}" srcOrd="2" destOrd="0" presId="urn:microsoft.com/office/officeart/2005/8/layout/hProcess11"/>
    <dgm:cxn modelId="{508AE630-1322-2C4E-801F-9B586C0AA1ED}" type="presParOf" srcId="{40D8FA1B-0DA9-4742-88EA-AB59FC4B76DD}" destId="{DB2A0D49-F69D-6B49-97D3-2C4C74437E43}" srcOrd="0" destOrd="0" presId="urn:microsoft.com/office/officeart/2005/8/layout/hProcess11"/>
    <dgm:cxn modelId="{863BBE64-BFA0-B94C-8F43-CBEEEFD96AEF}" type="presParOf" srcId="{40D8FA1B-0DA9-4742-88EA-AB59FC4B76DD}" destId="{686F2823-3D52-B34C-840D-BBB504E5E123}" srcOrd="1" destOrd="0" presId="urn:microsoft.com/office/officeart/2005/8/layout/hProcess11"/>
    <dgm:cxn modelId="{0DCD66E3-91A2-3F4E-AB03-2A938D03850E}" type="presParOf" srcId="{40D8FA1B-0DA9-4742-88EA-AB59FC4B76DD}" destId="{03CBC914-BDD6-F84E-A426-CC903D254736}" srcOrd="2" destOrd="0" presId="urn:microsoft.com/office/officeart/2005/8/layout/hProcess11"/>
    <dgm:cxn modelId="{5364DC6D-DF6B-3F4B-97D7-D753E6D4D486}" type="presParOf" srcId="{BAE77BD7-5B1C-8845-9ABC-94D7B55C11E3}" destId="{EB1F385A-BFD9-3C49-A680-0EEE0A98BE30}" srcOrd="3" destOrd="0" presId="urn:microsoft.com/office/officeart/2005/8/layout/hProcess11"/>
    <dgm:cxn modelId="{3D02D52E-D9AA-FA4C-957C-E6DBFF3488C0}" type="presParOf" srcId="{BAE77BD7-5B1C-8845-9ABC-94D7B55C11E3}" destId="{B8B1BA1F-5C50-6B44-B31E-199F83A6739E}" srcOrd="4" destOrd="0" presId="urn:microsoft.com/office/officeart/2005/8/layout/hProcess11"/>
    <dgm:cxn modelId="{D6B3B39D-8EF4-0B48-B20F-A9D39A6D49ED}" type="presParOf" srcId="{B8B1BA1F-5C50-6B44-B31E-199F83A6739E}" destId="{6E8F29E4-5F75-4A46-860A-8D670AD80EAC}" srcOrd="0" destOrd="0" presId="urn:microsoft.com/office/officeart/2005/8/layout/hProcess11"/>
    <dgm:cxn modelId="{BE32E215-9CB0-954A-AC02-B9B745BF9BD1}" type="presParOf" srcId="{B8B1BA1F-5C50-6B44-B31E-199F83A6739E}" destId="{535AE786-1D9A-7448-B9C3-14248DC3D6C4}" srcOrd="1" destOrd="0" presId="urn:microsoft.com/office/officeart/2005/8/layout/hProcess11"/>
    <dgm:cxn modelId="{BDCB27DA-C74F-0648-8F92-D16EAF735195}" type="presParOf" srcId="{B8B1BA1F-5C50-6B44-B31E-199F83A6739E}" destId="{046B58B6-4DB4-3747-8AFA-F05C82A64A82}" srcOrd="2" destOrd="0" presId="urn:microsoft.com/office/officeart/2005/8/layout/hProcess11"/>
    <dgm:cxn modelId="{3D781A6B-9439-F740-BA0C-323E6221B59D}" type="presParOf" srcId="{BAE77BD7-5B1C-8845-9ABC-94D7B55C11E3}" destId="{32334DC7-30D8-044A-ABE0-EB48E1F0D2F3}" srcOrd="5" destOrd="0" presId="urn:microsoft.com/office/officeart/2005/8/layout/hProcess11"/>
    <dgm:cxn modelId="{12CA15BB-A72F-764B-ABF1-C813AB95742C}" type="presParOf" srcId="{BAE77BD7-5B1C-8845-9ABC-94D7B55C11E3}" destId="{F78FB9A3-43B4-2845-A42C-D60FBED669E4}" srcOrd="6" destOrd="0" presId="urn:microsoft.com/office/officeart/2005/8/layout/hProcess11"/>
    <dgm:cxn modelId="{3A542861-F953-894E-8F23-60EEDB18A681}" type="presParOf" srcId="{F78FB9A3-43B4-2845-A42C-D60FBED669E4}" destId="{569A91BD-2774-0946-A8CC-3390EA862706}" srcOrd="0" destOrd="0" presId="urn:microsoft.com/office/officeart/2005/8/layout/hProcess11"/>
    <dgm:cxn modelId="{3BC9A944-9C2B-1740-A7E4-9D826161D13C}" type="presParOf" srcId="{F78FB9A3-43B4-2845-A42C-D60FBED669E4}" destId="{CD380517-37F0-CA4F-9896-ADBAABB25647}" srcOrd="1" destOrd="0" presId="urn:microsoft.com/office/officeart/2005/8/layout/hProcess11"/>
    <dgm:cxn modelId="{F75DC10B-ACFD-D94A-A0C3-21204E7EBE0A}" type="presParOf" srcId="{F78FB9A3-43B4-2845-A42C-D60FBED669E4}" destId="{75F1C61C-1E80-FF4E-BC97-75D3FCF9858F}" srcOrd="2" destOrd="0" presId="urn:microsoft.com/office/officeart/2005/8/layout/hProcess11"/>
    <dgm:cxn modelId="{D788EA7F-EA9D-CF4A-8A1F-63660119FD22}" type="presParOf" srcId="{BAE77BD7-5B1C-8845-9ABC-94D7B55C11E3}" destId="{FE33FD98-E033-E24D-A73B-57307DDD092E}" srcOrd="7" destOrd="0" presId="urn:microsoft.com/office/officeart/2005/8/layout/hProcess11"/>
    <dgm:cxn modelId="{83ABD15F-E7CB-F348-9BE9-3059EBA6C0C6}" type="presParOf" srcId="{BAE77BD7-5B1C-8845-9ABC-94D7B55C11E3}" destId="{0F3DFCC8-2011-9D45-B36F-507C2B50B4F5}" srcOrd="8" destOrd="0" presId="urn:microsoft.com/office/officeart/2005/8/layout/hProcess11"/>
    <dgm:cxn modelId="{383E9A16-962E-5F44-9327-576C035122A9}" type="presParOf" srcId="{0F3DFCC8-2011-9D45-B36F-507C2B50B4F5}" destId="{6B5DFA80-0EBB-1245-BFF0-567450F47FC3}" srcOrd="0" destOrd="0" presId="urn:microsoft.com/office/officeart/2005/8/layout/hProcess11"/>
    <dgm:cxn modelId="{BEE65FDB-DA3A-7B47-88CA-44A2DA6E0D33}" type="presParOf" srcId="{0F3DFCC8-2011-9D45-B36F-507C2B50B4F5}" destId="{90F8C1BD-8227-1B48-813C-F0137234C86C}" srcOrd="1" destOrd="0" presId="urn:microsoft.com/office/officeart/2005/8/layout/hProcess11"/>
    <dgm:cxn modelId="{4534579E-D3F6-0E4A-80C6-81C9A99ED34A}" type="presParOf" srcId="{0F3DFCC8-2011-9D45-B36F-507C2B50B4F5}" destId="{7BF50C35-DC89-B74B-B6EA-7DA76E77F9DF}" srcOrd="2" destOrd="0" presId="urn:microsoft.com/office/officeart/2005/8/layout/hProcess11"/>
    <dgm:cxn modelId="{403ED52D-BA93-E14E-A475-9E27C888BE85}" type="presParOf" srcId="{BAE77BD7-5B1C-8845-9ABC-94D7B55C11E3}" destId="{946E6222-277D-9145-9838-3E5CDF932764}" srcOrd="9" destOrd="0" presId="urn:microsoft.com/office/officeart/2005/8/layout/hProcess11"/>
    <dgm:cxn modelId="{81F74DB3-7FEB-7F4C-8ABC-6572AE6A5642}" type="presParOf" srcId="{BAE77BD7-5B1C-8845-9ABC-94D7B55C11E3}" destId="{482C251C-C679-4D43-B996-FB256333FE5F}" srcOrd="10" destOrd="0" presId="urn:microsoft.com/office/officeart/2005/8/layout/hProcess11"/>
    <dgm:cxn modelId="{673CDF4F-1C7E-D34E-960D-B8D1BD058E25}" type="presParOf" srcId="{482C251C-C679-4D43-B996-FB256333FE5F}" destId="{3AC06F6E-6BA6-AA48-9EB2-7EA2FD2DCB9E}" srcOrd="0" destOrd="0" presId="urn:microsoft.com/office/officeart/2005/8/layout/hProcess11"/>
    <dgm:cxn modelId="{2CB81D07-55C5-D447-B24B-8A834F75B581}" type="presParOf" srcId="{482C251C-C679-4D43-B996-FB256333FE5F}" destId="{2F57BDBE-BE99-D343-BCA5-BF63F5850A92}" srcOrd="1" destOrd="0" presId="urn:microsoft.com/office/officeart/2005/8/layout/hProcess11"/>
    <dgm:cxn modelId="{624541E9-2355-F44D-83E2-B078BE12F00C}" type="presParOf" srcId="{482C251C-C679-4D43-B996-FB256333FE5F}" destId="{C8640E54-92B0-B743-B445-8D9FAB81863B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32D65E-ABC2-3740-BA9A-BAD9251B0B66}">
      <dsp:nvSpPr>
        <dsp:cNvPr id="0" name=""/>
        <dsp:cNvSpPr/>
      </dsp:nvSpPr>
      <dsp:spPr>
        <a:xfrm>
          <a:off x="0" y="0"/>
          <a:ext cx="3639930" cy="10747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>
              <a:latin typeface="Euphemia UCAS" panose="020B0503040102020104" pitchFamily="34" charset="-79"/>
              <a:cs typeface="Euphemia UCAS" panose="020B0503040102020104" pitchFamily="34" charset="-79"/>
            </a:rPr>
            <a:t>Docenti</a:t>
          </a:r>
          <a:r>
            <a:rPr lang="it-IT" sz="2400" kern="1200">
              <a:latin typeface="Euphemia UCAS" panose="020B0503040102020104" pitchFamily="34" charset="-79"/>
              <a:cs typeface="Euphemia UCAS" panose="020B0503040102020104" pitchFamily="34" charset="-79"/>
            </a:rPr>
            <a:t> 1.600</a:t>
          </a:r>
          <a:endParaRPr lang="it-IT" sz="2800" kern="1200">
            <a:latin typeface="Euphemia UCAS" panose="020B0503040102020104" pitchFamily="34" charset="-79"/>
            <a:cs typeface="Euphemia UCAS" panose="020B0503040102020104" pitchFamily="34" charset="-79"/>
          </a:endParaRPr>
        </a:p>
      </dsp:txBody>
      <dsp:txXfrm>
        <a:off x="835458" y="0"/>
        <a:ext cx="2804471" cy="1074726"/>
      </dsp:txXfrm>
    </dsp:sp>
    <dsp:sp modelId="{B1172133-81A1-9D42-9DD3-F14EF857CACE}">
      <dsp:nvSpPr>
        <dsp:cNvPr id="0" name=""/>
        <dsp:cNvSpPr/>
      </dsp:nvSpPr>
      <dsp:spPr>
        <a:xfrm>
          <a:off x="107472" y="107472"/>
          <a:ext cx="727986" cy="85978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870201-0FBD-EC40-A434-A70C671BC97B}">
      <dsp:nvSpPr>
        <dsp:cNvPr id="0" name=""/>
        <dsp:cNvSpPr/>
      </dsp:nvSpPr>
      <dsp:spPr>
        <a:xfrm>
          <a:off x="0" y="46156"/>
          <a:ext cx="10515600" cy="551655"/>
        </a:xfrm>
        <a:prstGeom prst="round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/>
            <a:t>19-20 marzo – online		Riunione CC3M </a:t>
          </a:r>
          <a:endParaRPr lang="en-US" sz="2300" kern="1200"/>
        </a:p>
      </dsp:txBody>
      <dsp:txXfrm>
        <a:off x="26930" y="73086"/>
        <a:ext cx="10461740" cy="497795"/>
      </dsp:txXfrm>
    </dsp:sp>
    <dsp:sp modelId="{FA4E449F-8257-E84B-8B1A-E0DB37CC20A6}">
      <dsp:nvSpPr>
        <dsp:cNvPr id="0" name=""/>
        <dsp:cNvSpPr/>
      </dsp:nvSpPr>
      <dsp:spPr>
        <a:xfrm>
          <a:off x="0" y="664051"/>
          <a:ext cx="10515600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/>
            <a:t>5-6 giugno – LNGS		Riunione CC3M</a:t>
          </a:r>
          <a:endParaRPr lang="en-US" sz="2300" kern="1200"/>
        </a:p>
      </dsp:txBody>
      <dsp:txXfrm>
        <a:off x="26930" y="690981"/>
        <a:ext cx="10461740" cy="497795"/>
      </dsp:txXfrm>
    </dsp:sp>
    <dsp:sp modelId="{80C05453-B415-0244-9F43-FBF01A3505B9}">
      <dsp:nvSpPr>
        <dsp:cNvPr id="0" name=""/>
        <dsp:cNvSpPr/>
      </dsp:nvSpPr>
      <dsp:spPr>
        <a:xfrm>
          <a:off x="0" y="1281946"/>
          <a:ext cx="10515600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/>
            <a:t>1-3 ottobre – Presidenza		Riunione CC3M</a:t>
          </a:r>
          <a:endParaRPr lang="en-US" sz="2300" kern="1200"/>
        </a:p>
      </dsp:txBody>
      <dsp:txXfrm>
        <a:off x="26930" y="1308876"/>
        <a:ext cx="10461740" cy="497795"/>
      </dsp:txXfrm>
    </dsp:sp>
    <dsp:sp modelId="{E6E504D2-52CC-D34F-914F-B3BC950E918C}">
      <dsp:nvSpPr>
        <dsp:cNvPr id="0" name=""/>
        <dsp:cNvSpPr/>
      </dsp:nvSpPr>
      <dsp:spPr>
        <a:xfrm>
          <a:off x="0" y="1899841"/>
          <a:ext cx="10515600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/>
            <a:t>4-6 dicembre – Presidenza	Riunione CC3M</a:t>
          </a:r>
          <a:endParaRPr lang="en-US" sz="2300" kern="1200"/>
        </a:p>
      </dsp:txBody>
      <dsp:txXfrm>
        <a:off x="26930" y="1926771"/>
        <a:ext cx="10461740" cy="497795"/>
      </dsp:txXfrm>
    </dsp:sp>
    <dsp:sp modelId="{1BC4DA82-AEE1-4D44-B5A0-E46A8CFFC3D5}">
      <dsp:nvSpPr>
        <dsp:cNvPr id="0" name=""/>
        <dsp:cNvSpPr/>
      </dsp:nvSpPr>
      <dsp:spPr>
        <a:xfrm>
          <a:off x="0" y="2517736"/>
          <a:ext cx="10515600" cy="551655"/>
        </a:xfrm>
        <a:prstGeom prst="round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/>
            <a:t>Workshop Genere – da definire</a:t>
          </a:r>
          <a:endParaRPr lang="en-US" sz="2300" kern="1200"/>
        </a:p>
      </dsp:txBody>
      <dsp:txXfrm>
        <a:off x="26930" y="2544666"/>
        <a:ext cx="10461740" cy="497795"/>
      </dsp:txXfrm>
    </dsp:sp>
    <dsp:sp modelId="{7B445C7A-FD6A-724E-AA54-740168DEFB49}">
      <dsp:nvSpPr>
        <dsp:cNvPr id="0" name=""/>
        <dsp:cNvSpPr/>
      </dsp:nvSpPr>
      <dsp:spPr>
        <a:xfrm>
          <a:off x="0" y="3135631"/>
          <a:ext cx="10515600" cy="551655"/>
        </a:xfrm>
        <a:prstGeom prst="round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/>
            <a:t>Workshop Giochi - Modena</a:t>
          </a:r>
          <a:endParaRPr lang="en-US" sz="2300" kern="1200"/>
        </a:p>
      </dsp:txBody>
      <dsp:txXfrm>
        <a:off x="26930" y="3162561"/>
        <a:ext cx="10461740" cy="497795"/>
      </dsp:txXfrm>
    </dsp:sp>
    <dsp:sp modelId="{40C3DAF6-5195-C445-A3B8-DB597DFE311F}">
      <dsp:nvSpPr>
        <dsp:cNvPr id="0" name=""/>
        <dsp:cNvSpPr/>
      </dsp:nvSpPr>
      <dsp:spPr>
        <a:xfrm>
          <a:off x="0" y="3753526"/>
          <a:ext cx="10515600" cy="551655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/>
            <a:t>Workshop Valutazione ?</a:t>
          </a:r>
          <a:endParaRPr lang="en-US" sz="2300" kern="1200"/>
        </a:p>
      </dsp:txBody>
      <dsp:txXfrm>
        <a:off x="26930" y="3780456"/>
        <a:ext cx="10461740" cy="49779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46B709-CC93-A54D-919F-21E8A12B8055}">
      <dsp:nvSpPr>
        <dsp:cNvPr id="0" name=""/>
        <dsp:cNvSpPr/>
      </dsp:nvSpPr>
      <dsp:spPr>
        <a:xfrm>
          <a:off x="0" y="0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45A092-8918-E043-B37B-6C243DA5076F}">
      <dsp:nvSpPr>
        <dsp:cNvPr id="0" name=""/>
        <dsp:cNvSpPr/>
      </dsp:nvSpPr>
      <dsp:spPr>
        <a:xfrm>
          <a:off x="0" y="0"/>
          <a:ext cx="6666833" cy="1363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kern="1200"/>
            <a:t>Vorrei ringraziare tutti i membri, i referenti e i responsabili nazionali che hanno partecipato all’inizio di questa nuova fase della CC3M</a:t>
          </a:r>
          <a:endParaRPr lang="en-US" sz="2700" kern="1200"/>
        </a:p>
      </dsp:txBody>
      <dsp:txXfrm>
        <a:off x="0" y="0"/>
        <a:ext cx="6666833" cy="1363480"/>
      </dsp:txXfrm>
    </dsp:sp>
    <dsp:sp modelId="{8B1617B8-370B-8A4C-964D-7C1531D98D93}">
      <dsp:nvSpPr>
        <dsp:cNvPr id="0" name=""/>
        <dsp:cNvSpPr/>
      </dsp:nvSpPr>
      <dsp:spPr>
        <a:xfrm>
          <a:off x="0" y="1363480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6A037F-2659-EB41-8C9B-CB8B423E157B}">
      <dsp:nvSpPr>
        <dsp:cNvPr id="0" name=""/>
        <dsp:cNvSpPr/>
      </dsp:nvSpPr>
      <dsp:spPr>
        <a:xfrm>
          <a:off x="0" y="1363480"/>
          <a:ext cx="6666833" cy="1363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kern="1200"/>
            <a:t>Valorizzeremo la CC3M, il ruolo dei referenti e tutti i progetti.</a:t>
          </a:r>
          <a:endParaRPr lang="en-US" sz="2700" kern="1200"/>
        </a:p>
      </dsp:txBody>
      <dsp:txXfrm>
        <a:off x="0" y="1363480"/>
        <a:ext cx="6666833" cy="1363480"/>
      </dsp:txXfrm>
    </dsp:sp>
    <dsp:sp modelId="{3F9FECAD-1BAF-E64A-8192-F536949E3173}">
      <dsp:nvSpPr>
        <dsp:cNvPr id="0" name=""/>
        <dsp:cNvSpPr/>
      </dsp:nvSpPr>
      <dsp:spPr>
        <a:xfrm>
          <a:off x="0" y="2726960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EEEF1C-9B98-EE4F-B6AF-04FEE1A49561}">
      <dsp:nvSpPr>
        <dsp:cNvPr id="0" name=""/>
        <dsp:cNvSpPr/>
      </dsp:nvSpPr>
      <dsp:spPr>
        <a:xfrm>
          <a:off x="0" y="2726960"/>
          <a:ext cx="6666833" cy="1363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kern="1200"/>
            <a:t>Accoglieremo a braccia aperte le nuove idee e le nuove proposte.</a:t>
          </a:r>
          <a:endParaRPr lang="en-US" sz="2700" kern="1200"/>
        </a:p>
      </dsp:txBody>
      <dsp:txXfrm>
        <a:off x="0" y="2726960"/>
        <a:ext cx="6666833" cy="1363480"/>
      </dsp:txXfrm>
    </dsp:sp>
    <dsp:sp modelId="{B5C12120-41B0-BF4F-A992-C86E7FB63CB5}">
      <dsp:nvSpPr>
        <dsp:cNvPr id="0" name=""/>
        <dsp:cNvSpPr/>
      </dsp:nvSpPr>
      <dsp:spPr>
        <a:xfrm>
          <a:off x="0" y="4090440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AC2059-534C-D146-8124-78D20ED5086C}">
      <dsp:nvSpPr>
        <dsp:cNvPr id="0" name=""/>
        <dsp:cNvSpPr/>
      </dsp:nvSpPr>
      <dsp:spPr>
        <a:xfrm>
          <a:off x="0" y="4090440"/>
          <a:ext cx="6666833" cy="1363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kern="1200"/>
            <a:t>Credo fortemente nella condivisione, nel lavoro e nell’accoglienza.</a:t>
          </a:r>
          <a:endParaRPr lang="en-US" sz="2700" kern="1200"/>
        </a:p>
      </dsp:txBody>
      <dsp:txXfrm>
        <a:off x="0" y="4090440"/>
        <a:ext cx="6666833" cy="13634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14005C-5ABC-DF49-876A-9909F8327841}">
      <dsp:nvSpPr>
        <dsp:cNvPr id="0" name=""/>
        <dsp:cNvSpPr/>
      </dsp:nvSpPr>
      <dsp:spPr>
        <a:xfrm>
          <a:off x="0" y="0"/>
          <a:ext cx="3639930" cy="10747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>
              <a:latin typeface="Euphemia UCAS" panose="020B0503040102020104" pitchFamily="34" charset="-79"/>
              <a:cs typeface="Euphemia UCAS" panose="020B0503040102020104" pitchFamily="34" charset="-79"/>
            </a:rPr>
            <a:t>Pubblico</a:t>
          </a:r>
          <a:r>
            <a:rPr lang="it-IT" sz="2700" kern="1200">
              <a:latin typeface="Euphemia UCAS" panose="020B0503040102020104" pitchFamily="34" charset="-79"/>
              <a:cs typeface="Euphemia UCAS" panose="020B0503040102020104" pitchFamily="34" charset="-79"/>
            </a:rPr>
            <a:t>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>
              <a:latin typeface="Euphemia UCAS" panose="020B0503040102020104" pitchFamily="34" charset="-79"/>
              <a:cs typeface="Euphemia UCAS" panose="020B0503040102020104" pitchFamily="34" charset="-79"/>
            </a:rPr>
            <a:t>32.000</a:t>
          </a:r>
          <a:endParaRPr lang="it-IT" sz="2700" kern="1200"/>
        </a:p>
      </dsp:txBody>
      <dsp:txXfrm>
        <a:off x="835458" y="0"/>
        <a:ext cx="2804471" cy="1074726"/>
      </dsp:txXfrm>
    </dsp:sp>
    <dsp:sp modelId="{BF9493DD-44A1-314F-AF9C-C9196F62FB84}">
      <dsp:nvSpPr>
        <dsp:cNvPr id="0" name=""/>
        <dsp:cNvSpPr/>
      </dsp:nvSpPr>
      <dsp:spPr>
        <a:xfrm>
          <a:off x="107472" y="107472"/>
          <a:ext cx="727986" cy="85978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741796-D9B4-644C-B5D3-10AC09B89965}">
      <dsp:nvSpPr>
        <dsp:cNvPr id="0" name=""/>
        <dsp:cNvSpPr/>
      </dsp:nvSpPr>
      <dsp:spPr>
        <a:xfrm>
          <a:off x="0" y="0"/>
          <a:ext cx="3789754" cy="10747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>
              <a:latin typeface="Euphemia UCAS" panose="020B0503040102020104" pitchFamily="34" charset="-79"/>
              <a:cs typeface="Euphemia UCAS" panose="020B0503040102020104" pitchFamily="34" charset="-79"/>
            </a:rPr>
            <a:t>Studenti </a:t>
          </a:r>
          <a:r>
            <a:rPr lang="it-IT" sz="2400" kern="1200">
              <a:latin typeface="Euphemia UCAS" panose="020B0503040102020104" pitchFamily="34" charset="-79"/>
              <a:cs typeface="Euphemia UCAS" panose="020B0503040102020104" pitchFamily="34" charset="-79"/>
            </a:rPr>
            <a:t>32.000</a:t>
          </a:r>
          <a:endParaRPr lang="it-IT" sz="2800" kern="1200">
            <a:latin typeface="Euphemia UCAS" panose="020B0503040102020104" pitchFamily="34" charset="-79"/>
            <a:cs typeface="Euphemia UCAS" panose="020B0503040102020104" pitchFamily="34" charset="-79"/>
          </a:endParaRPr>
        </a:p>
      </dsp:txBody>
      <dsp:txXfrm>
        <a:off x="865423" y="0"/>
        <a:ext cx="2924330" cy="1074726"/>
      </dsp:txXfrm>
    </dsp:sp>
    <dsp:sp modelId="{CFD83556-FA68-C442-9F90-AF54E41E6D6F}">
      <dsp:nvSpPr>
        <dsp:cNvPr id="0" name=""/>
        <dsp:cNvSpPr/>
      </dsp:nvSpPr>
      <dsp:spPr>
        <a:xfrm>
          <a:off x="107472" y="107472"/>
          <a:ext cx="757950" cy="85978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30E181-F6F2-8344-A7F2-F19B5FE7741F}">
      <dsp:nvSpPr>
        <dsp:cNvPr id="0" name=""/>
        <dsp:cNvSpPr/>
      </dsp:nvSpPr>
      <dsp:spPr>
        <a:xfrm>
          <a:off x="0" y="665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47208F-DA06-D544-A3A5-495CD6C737C3}">
      <dsp:nvSpPr>
        <dsp:cNvPr id="0" name=""/>
        <dsp:cNvSpPr/>
      </dsp:nvSpPr>
      <dsp:spPr>
        <a:xfrm>
          <a:off x="0" y="665"/>
          <a:ext cx="6666833" cy="778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300" kern="1200"/>
            <a:t>Ruolo della CC3M</a:t>
          </a:r>
        </a:p>
      </dsp:txBody>
      <dsp:txXfrm>
        <a:off x="0" y="665"/>
        <a:ext cx="6666833" cy="778941"/>
      </dsp:txXfrm>
    </dsp:sp>
    <dsp:sp modelId="{563E5F93-53B4-C54F-B5C2-A91DB912A2C6}">
      <dsp:nvSpPr>
        <dsp:cNvPr id="0" name=""/>
        <dsp:cNvSpPr/>
      </dsp:nvSpPr>
      <dsp:spPr>
        <a:xfrm>
          <a:off x="0" y="779606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D6AD94-2240-5A4F-82E0-6DA21465E357}">
      <dsp:nvSpPr>
        <dsp:cNvPr id="0" name=""/>
        <dsp:cNvSpPr/>
      </dsp:nvSpPr>
      <dsp:spPr>
        <a:xfrm>
          <a:off x="0" y="779606"/>
          <a:ext cx="6666833" cy="778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300" kern="1200"/>
            <a:t>Mandato della CC3M</a:t>
          </a:r>
          <a:endParaRPr lang="en-US" sz="3300" kern="1200"/>
        </a:p>
      </dsp:txBody>
      <dsp:txXfrm>
        <a:off x="0" y="779606"/>
        <a:ext cx="6666833" cy="778941"/>
      </dsp:txXfrm>
    </dsp:sp>
    <dsp:sp modelId="{EC02E060-5ACA-4445-9168-A4B6728F0D72}">
      <dsp:nvSpPr>
        <dsp:cNvPr id="0" name=""/>
        <dsp:cNvSpPr/>
      </dsp:nvSpPr>
      <dsp:spPr>
        <a:xfrm>
          <a:off x="0" y="1558548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508C17-74B9-5943-AA6B-6C4719FC7859}">
      <dsp:nvSpPr>
        <dsp:cNvPr id="0" name=""/>
        <dsp:cNvSpPr/>
      </dsp:nvSpPr>
      <dsp:spPr>
        <a:xfrm>
          <a:off x="0" y="1558548"/>
          <a:ext cx="6666833" cy="778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300" kern="1200"/>
            <a:t>Struttura del Comitato</a:t>
          </a:r>
          <a:endParaRPr lang="en-US" sz="3300" kern="1200"/>
        </a:p>
      </dsp:txBody>
      <dsp:txXfrm>
        <a:off x="0" y="1558548"/>
        <a:ext cx="6666833" cy="778941"/>
      </dsp:txXfrm>
    </dsp:sp>
    <dsp:sp modelId="{B95F0EBE-0573-B049-9C68-8FD21CB355AF}">
      <dsp:nvSpPr>
        <dsp:cNvPr id="0" name=""/>
        <dsp:cNvSpPr/>
      </dsp:nvSpPr>
      <dsp:spPr>
        <a:xfrm>
          <a:off x="0" y="2337489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D148BC-575B-2D42-B8F9-74C022EA12A2}">
      <dsp:nvSpPr>
        <dsp:cNvPr id="0" name=""/>
        <dsp:cNvSpPr/>
      </dsp:nvSpPr>
      <dsp:spPr>
        <a:xfrm>
          <a:off x="0" y="2337489"/>
          <a:ext cx="6666833" cy="778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300" kern="1200"/>
            <a:t>Progetti nazionali finanziati</a:t>
          </a:r>
          <a:endParaRPr lang="en-US" sz="3300" kern="1200"/>
        </a:p>
      </dsp:txBody>
      <dsp:txXfrm>
        <a:off x="0" y="2337489"/>
        <a:ext cx="6666833" cy="778941"/>
      </dsp:txXfrm>
    </dsp:sp>
    <dsp:sp modelId="{04E358B9-6B6B-6243-84CB-123670634A97}">
      <dsp:nvSpPr>
        <dsp:cNvPr id="0" name=""/>
        <dsp:cNvSpPr/>
      </dsp:nvSpPr>
      <dsp:spPr>
        <a:xfrm>
          <a:off x="0" y="3116430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FF9001-303A-644A-880F-7D84E8E72EDD}">
      <dsp:nvSpPr>
        <dsp:cNvPr id="0" name=""/>
        <dsp:cNvSpPr/>
      </dsp:nvSpPr>
      <dsp:spPr>
        <a:xfrm>
          <a:off x="0" y="3116430"/>
          <a:ext cx="6666833" cy="778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300" kern="1200"/>
            <a:t>Festival e Fiere </a:t>
          </a:r>
          <a:endParaRPr lang="en-US" sz="3300" kern="1200"/>
        </a:p>
      </dsp:txBody>
      <dsp:txXfrm>
        <a:off x="0" y="3116430"/>
        <a:ext cx="6666833" cy="778941"/>
      </dsp:txXfrm>
    </dsp:sp>
    <dsp:sp modelId="{822F03D1-B65A-9249-A9A4-9430DEA02587}">
      <dsp:nvSpPr>
        <dsp:cNvPr id="0" name=""/>
        <dsp:cNvSpPr/>
      </dsp:nvSpPr>
      <dsp:spPr>
        <a:xfrm>
          <a:off x="0" y="3895371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D14DEB-2255-884C-9519-F9423079B7EF}">
      <dsp:nvSpPr>
        <dsp:cNvPr id="0" name=""/>
        <dsp:cNvSpPr/>
      </dsp:nvSpPr>
      <dsp:spPr>
        <a:xfrm>
          <a:off x="0" y="3895371"/>
          <a:ext cx="6666833" cy="778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300" kern="1200"/>
            <a:t>Budget</a:t>
          </a:r>
          <a:endParaRPr lang="en-US" sz="3300" kern="1200"/>
        </a:p>
      </dsp:txBody>
      <dsp:txXfrm>
        <a:off x="0" y="3895371"/>
        <a:ext cx="6666833" cy="778941"/>
      </dsp:txXfrm>
    </dsp:sp>
    <dsp:sp modelId="{A99D9B5A-346B-2549-BDC7-3C76432AADD0}">
      <dsp:nvSpPr>
        <dsp:cNvPr id="0" name=""/>
        <dsp:cNvSpPr/>
      </dsp:nvSpPr>
      <dsp:spPr>
        <a:xfrm>
          <a:off x="0" y="4674313"/>
          <a:ext cx="666683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B03895-6B74-4D42-948B-D4B74C296E1D}">
      <dsp:nvSpPr>
        <dsp:cNvPr id="0" name=""/>
        <dsp:cNvSpPr/>
      </dsp:nvSpPr>
      <dsp:spPr>
        <a:xfrm>
          <a:off x="0" y="4674313"/>
          <a:ext cx="6666833" cy="778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300" kern="1200"/>
            <a:t>Le nostre proposte</a:t>
          </a:r>
        </a:p>
      </dsp:txBody>
      <dsp:txXfrm>
        <a:off x="0" y="4674313"/>
        <a:ext cx="6666833" cy="7789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06CCD2-10BA-CB45-B563-DFFE1E68A27B}">
      <dsp:nvSpPr>
        <dsp:cNvPr id="0" name=""/>
        <dsp:cNvSpPr/>
      </dsp:nvSpPr>
      <dsp:spPr>
        <a:xfrm>
          <a:off x="0" y="922415"/>
          <a:ext cx="3067218" cy="1947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E24788-7F98-534D-9A4F-C6F83C7CBE32}">
      <dsp:nvSpPr>
        <dsp:cNvPr id="0" name=""/>
        <dsp:cNvSpPr/>
      </dsp:nvSpPr>
      <dsp:spPr>
        <a:xfrm>
          <a:off x="340802" y="1246177"/>
          <a:ext cx="3067218" cy="19476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>
              <a:latin typeface="TITILLIUMTEXT25L-400WT"/>
            </a:rPr>
            <a:t>È il punto di contatto tra la Giunta e le strutture INFN e le attività di Terza Missione rivolte alla </a:t>
          </a:r>
          <a:r>
            <a:rPr lang="it-IT" sz="2100" kern="1200">
              <a:solidFill>
                <a:srgbClr val="FF0000"/>
              </a:solidFill>
              <a:latin typeface="TITILLIUMTEXT25L-400WT"/>
            </a:rPr>
            <a:t>divulgazione scientifica</a:t>
          </a:r>
          <a:endParaRPr lang="en-US" sz="2100" kern="1200">
            <a:latin typeface="TITILLIUMTEXT25L-400WT"/>
          </a:endParaRPr>
        </a:p>
      </dsp:txBody>
      <dsp:txXfrm>
        <a:off x="397848" y="1303223"/>
        <a:ext cx="2953126" cy="1833591"/>
      </dsp:txXfrm>
    </dsp:sp>
    <dsp:sp modelId="{61201348-682D-9843-9A02-A8903D20D9AD}">
      <dsp:nvSpPr>
        <dsp:cNvPr id="0" name=""/>
        <dsp:cNvSpPr/>
      </dsp:nvSpPr>
      <dsp:spPr>
        <a:xfrm>
          <a:off x="3748823" y="922415"/>
          <a:ext cx="3067218" cy="1947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3844DC-56EB-0847-92A7-8205D0B55B27}">
      <dsp:nvSpPr>
        <dsp:cNvPr id="0" name=""/>
        <dsp:cNvSpPr/>
      </dsp:nvSpPr>
      <dsp:spPr>
        <a:xfrm>
          <a:off x="4089625" y="1246177"/>
          <a:ext cx="3067218" cy="19476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>
              <a:latin typeface="TITILLIUMTEXT25L-400WT" panose="02000000000000000000" pitchFamily="2" charset="77"/>
            </a:rPr>
            <a:t>Gli </a:t>
          </a:r>
          <a:r>
            <a:rPr lang="it-IT" sz="2100" kern="1200">
              <a:solidFill>
                <a:srgbClr val="FF0000"/>
              </a:solidFill>
              <a:latin typeface="TITILLIUMTEXT25L-400WT" panose="02000000000000000000" pitchFamily="2" charset="77"/>
            </a:rPr>
            <a:t>stakeholder</a:t>
          </a:r>
          <a:r>
            <a:rPr lang="it-IT" sz="2100" kern="1200">
              <a:latin typeface="TITILLIUMTEXT25L-400WT" panose="02000000000000000000" pitchFamily="2" charset="77"/>
            </a:rPr>
            <a:t> sono le scuole (insegnanti, studenti e studentesse) ed il pubblico dei festival/fiere/eventi</a:t>
          </a:r>
          <a:endParaRPr lang="en-US" sz="2100" kern="1200">
            <a:latin typeface="TITILLIUMTEXT25L-400WT" panose="02000000000000000000" pitchFamily="2" charset="77"/>
          </a:endParaRPr>
        </a:p>
      </dsp:txBody>
      <dsp:txXfrm>
        <a:off x="4146671" y="1303223"/>
        <a:ext cx="2953126" cy="1833591"/>
      </dsp:txXfrm>
    </dsp:sp>
    <dsp:sp modelId="{04AE7961-4DA7-2D4E-997C-53242DD4FA68}">
      <dsp:nvSpPr>
        <dsp:cNvPr id="0" name=""/>
        <dsp:cNvSpPr/>
      </dsp:nvSpPr>
      <dsp:spPr>
        <a:xfrm>
          <a:off x="7497646" y="922415"/>
          <a:ext cx="3067218" cy="1947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6CF4C8-B319-F642-89B8-F0198EE0840E}">
      <dsp:nvSpPr>
        <dsp:cNvPr id="0" name=""/>
        <dsp:cNvSpPr/>
      </dsp:nvSpPr>
      <dsp:spPr>
        <a:xfrm>
          <a:off x="7838448" y="1246177"/>
          <a:ext cx="3067218" cy="19476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>
              <a:latin typeface="TITILLIUMTEXT25L-400WT" panose="02000000000000000000" pitchFamily="2" charset="77"/>
            </a:rPr>
            <a:t>Finanzia, coordina e monitora i </a:t>
          </a:r>
          <a:r>
            <a:rPr lang="it-IT" sz="2100" kern="1200">
              <a:solidFill>
                <a:srgbClr val="FF0000"/>
              </a:solidFill>
              <a:latin typeface="TITILLIUMTEXT25L-400WT" panose="02000000000000000000" pitchFamily="2" charset="77"/>
            </a:rPr>
            <a:t>progetti nazionali </a:t>
          </a:r>
          <a:r>
            <a:rPr lang="it-IT" sz="2100" i="1" kern="1200">
              <a:solidFill>
                <a:srgbClr val="FF0000"/>
              </a:solidFill>
              <a:latin typeface="TITILLIUMTEXT25L-400WT" panose="02000000000000000000" pitchFamily="2" charset="77"/>
            </a:rPr>
            <a:t>bottom-up</a:t>
          </a:r>
          <a:r>
            <a:rPr lang="it-IT" sz="2100" i="1" kern="1200">
              <a:latin typeface="TITILLIUMTEXT25L-400WT" panose="02000000000000000000" pitchFamily="2" charset="77"/>
            </a:rPr>
            <a:t>,</a:t>
          </a:r>
          <a:r>
            <a:rPr lang="it-IT" sz="2100" kern="1200">
              <a:latin typeface="TITILLIUMTEXT25L-400WT" panose="02000000000000000000" pitchFamily="2" charset="77"/>
            </a:rPr>
            <a:t> promossi dai ricercatori e tecnologi</a:t>
          </a:r>
          <a:endParaRPr lang="en-US" sz="2100" kern="1200">
            <a:latin typeface="TITILLIUMTEXT25L-400WT" panose="02000000000000000000" pitchFamily="2" charset="77"/>
          </a:endParaRPr>
        </a:p>
      </dsp:txBody>
      <dsp:txXfrm>
        <a:off x="7895494" y="1303223"/>
        <a:ext cx="2953126" cy="183359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62E8CF-CE9D-8046-B554-EF7F4D7DB705}">
      <dsp:nvSpPr>
        <dsp:cNvPr id="0" name=""/>
        <dsp:cNvSpPr/>
      </dsp:nvSpPr>
      <dsp:spPr>
        <a:xfrm>
          <a:off x="0" y="2626263"/>
          <a:ext cx="10515600" cy="172311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>
              <a:latin typeface="Euphemia UCAS" panose="020B0503040102020104" pitchFamily="34" charset="-79"/>
              <a:cs typeface="Euphemia UCAS"/>
            </a:rPr>
            <a:t>È informato su tutte le attività locali (finanziate dalla strutture)</a:t>
          </a:r>
          <a:endParaRPr lang="en-US" sz="3100" kern="1200">
            <a:latin typeface="Euphemia UCAS" panose="020B0503040102020104" pitchFamily="34" charset="-79"/>
            <a:cs typeface="Euphemia UCAS"/>
          </a:endParaRPr>
        </a:p>
      </dsp:txBody>
      <dsp:txXfrm>
        <a:off x="0" y="2626263"/>
        <a:ext cx="10515600" cy="1723112"/>
      </dsp:txXfrm>
    </dsp:sp>
    <dsp:sp modelId="{87495117-4699-3944-BA8A-B4F519CD25F0}">
      <dsp:nvSpPr>
        <dsp:cNvPr id="0" name=""/>
        <dsp:cNvSpPr/>
      </dsp:nvSpPr>
      <dsp:spPr>
        <a:xfrm rot="10800000">
          <a:off x="0" y="1962"/>
          <a:ext cx="10515600" cy="2650147"/>
        </a:xfrm>
        <a:prstGeom prst="upArrowCallou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>
              <a:latin typeface="Euphemia UCAS" panose="020B0503040102020104" pitchFamily="34" charset="-79"/>
              <a:cs typeface="Euphemia UCAS" panose="020B0503040102020104" pitchFamily="34" charset="-79"/>
            </a:rPr>
            <a:t>Si occupa di tutti i progetti e le attività </a:t>
          </a:r>
          <a:r>
            <a:rPr lang="it-IT" sz="3100" b="1" kern="1200">
              <a:solidFill>
                <a:srgbClr val="FFFF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nazionali</a:t>
          </a:r>
          <a:endParaRPr lang="en-US" sz="3100" b="1" kern="1200">
            <a:solidFill>
              <a:srgbClr val="FFFF00"/>
            </a:solidFill>
            <a:latin typeface="Euphemia UCAS" panose="020B0503040102020104" pitchFamily="34" charset="-79"/>
            <a:cs typeface="Euphemia UCAS" panose="020B0503040102020104" pitchFamily="34" charset="-79"/>
          </a:endParaRPr>
        </a:p>
      </dsp:txBody>
      <dsp:txXfrm rot="-10800000">
        <a:off x="0" y="1962"/>
        <a:ext cx="10515600" cy="930201"/>
      </dsp:txXfrm>
    </dsp:sp>
    <dsp:sp modelId="{F6272894-2CC1-A643-82A2-436D679539FA}">
      <dsp:nvSpPr>
        <dsp:cNvPr id="0" name=""/>
        <dsp:cNvSpPr/>
      </dsp:nvSpPr>
      <dsp:spPr>
        <a:xfrm>
          <a:off x="5134" y="932163"/>
          <a:ext cx="3501776" cy="792394"/>
        </a:xfrm>
        <a:prstGeom prst="rect">
          <a:avLst/>
        </a:prstGeom>
        <a:solidFill>
          <a:srgbClr val="00B0F0">
            <a:alpha val="90000"/>
          </a:srgb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>
              <a:latin typeface="Euphemia UCAS" panose="020B0503040102020104" pitchFamily="34" charset="-79"/>
              <a:cs typeface="Euphemia UCAS" panose="020B0503040102020104" pitchFamily="34" charset="-79"/>
            </a:rPr>
            <a:t>Referaggio e monitoraggio</a:t>
          </a:r>
          <a:endParaRPr lang="en-US" sz="2300" kern="1200">
            <a:latin typeface="Euphemia UCAS" panose="020B0503040102020104" pitchFamily="34" charset="-79"/>
            <a:cs typeface="Euphemia UCAS" panose="020B0503040102020104" pitchFamily="34" charset="-79"/>
          </a:endParaRPr>
        </a:p>
      </dsp:txBody>
      <dsp:txXfrm>
        <a:off x="5134" y="932163"/>
        <a:ext cx="3501776" cy="792394"/>
      </dsp:txXfrm>
    </dsp:sp>
    <dsp:sp modelId="{BE2FEACF-D518-5743-856E-C0970F2A255A}">
      <dsp:nvSpPr>
        <dsp:cNvPr id="0" name=""/>
        <dsp:cNvSpPr/>
      </dsp:nvSpPr>
      <dsp:spPr>
        <a:xfrm>
          <a:off x="3506911" y="932163"/>
          <a:ext cx="3501776" cy="792394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>
              <a:latin typeface="Euphemia UCAS" panose="020B0503040102020104" pitchFamily="34" charset="-79"/>
              <a:cs typeface="Euphemia UCAS"/>
            </a:rPr>
            <a:t>Finanziamento</a:t>
          </a:r>
          <a:endParaRPr lang="en-US" sz="2300" kern="1200">
            <a:latin typeface="Euphemia UCAS" panose="020B0503040102020104" pitchFamily="34" charset="-79"/>
            <a:cs typeface="Euphemia UCAS"/>
          </a:endParaRPr>
        </a:p>
      </dsp:txBody>
      <dsp:txXfrm>
        <a:off x="3506911" y="932163"/>
        <a:ext cx="3501776" cy="792394"/>
      </dsp:txXfrm>
    </dsp:sp>
    <dsp:sp modelId="{EEB680BB-494E-3742-84DF-029737AF602A}">
      <dsp:nvSpPr>
        <dsp:cNvPr id="0" name=""/>
        <dsp:cNvSpPr/>
      </dsp:nvSpPr>
      <dsp:spPr>
        <a:xfrm>
          <a:off x="7008688" y="932163"/>
          <a:ext cx="3501776" cy="792394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>
              <a:latin typeface="Euphemia UCAS" panose="020B0503040102020104" pitchFamily="34" charset="-79"/>
              <a:cs typeface="Euphemia UCAS" panose="020B0503040102020104" pitchFamily="34" charset="-79"/>
            </a:rPr>
            <a:t>Valutazione </a:t>
          </a:r>
        </a:p>
      </dsp:txBody>
      <dsp:txXfrm>
        <a:off x="7008688" y="932163"/>
        <a:ext cx="3501776" cy="79239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3B5BF0-AFB0-9447-B567-2CDCF5A7DFBA}">
      <dsp:nvSpPr>
        <dsp:cNvPr id="0" name=""/>
        <dsp:cNvSpPr/>
      </dsp:nvSpPr>
      <dsp:spPr>
        <a:xfrm>
          <a:off x="0" y="826159"/>
          <a:ext cx="7604566" cy="166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0199" tIns="666496" rIns="590199" bIns="14224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 noProof="0">
              <a:latin typeface="Euphemia UCAS" panose="020B0503040102020104" pitchFamily="34" charset="-79"/>
              <a:cs typeface="Euphemia UCAS" panose="020B0503040102020104" pitchFamily="34" charset="-79"/>
            </a:rPr>
            <a:t>Se partecipano almeno 4 strutture.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 noProof="0">
              <a:latin typeface="Euphemia UCAS" panose="020B0503040102020104" pitchFamily="34" charset="-79"/>
              <a:cs typeface="Euphemia UCAS" panose="020B0503040102020104" pitchFamily="34" charset="-79"/>
            </a:rPr>
            <a:t>Ha un Comitato Scientifico rappresentativo.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 noProof="0">
              <a:latin typeface="Euphemia UCAS" panose="020B0503040102020104" pitchFamily="34" charset="-79"/>
              <a:cs typeface="Euphemia UCAS" panose="020B0503040102020104" pitchFamily="34" charset="-79"/>
            </a:rPr>
            <a:t>Può avere un massimo di 2 responsabili Nazionali.</a:t>
          </a:r>
        </a:p>
      </dsp:txBody>
      <dsp:txXfrm>
        <a:off x="0" y="826159"/>
        <a:ext cx="7604566" cy="1663200"/>
      </dsp:txXfrm>
    </dsp:sp>
    <dsp:sp modelId="{B2D73928-9E40-054D-990B-9DDBEECDDECC}">
      <dsp:nvSpPr>
        <dsp:cNvPr id="0" name=""/>
        <dsp:cNvSpPr/>
      </dsp:nvSpPr>
      <dsp:spPr>
        <a:xfrm>
          <a:off x="380228" y="353839"/>
          <a:ext cx="5323196" cy="944640"/>
        </a:xfrm>
        <a:prstGeom prst="roundRect">
          <a:avLst/>
        </a:prstGeom>
        <a:solidFill>
          <a:schemeClr val="accent6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204" tIns="0" rIns="201204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>
              <a:latin typeface="Euphemia UCAS" panose="020B0503040102020104" pitchFamily="34" charset="-79"/>
              <a:cs typeface="Euphemia UCAS" panose="020B0503040102020104" pitchFamily="34" charset="-79"/>
            </a:rPr>
            <a:t>Definizione di progetto nazionale</a:t>
          </a:r>
          <a:endParaRPr lang="en-US" sz="3200" kern="1200">
            <a:latin typeface="Euphemia UCAS" panose="020B0503040102020104" pitchFamily="34" charset="-79"/>
            <a:cs typeface="Euphemia UCAS" panose="020B0503040102020104" pitchFamily="34" charset="-79"/>
          </a:endParaRPr>
        </a:p>
      </dsp:txBody>
      <dsp:txXfrm>
        <a:off x="426342" y="399953"/>
        <a:ext cx="5230968" cy="852412"/>
      </dsp:txXfrm>
    </dsp:sp>
    <dsp:sp modelId="{E64FF42D-33E3-AF46-A3E4-7112749BB109}">
      <dsp:nvSpPr>
        <dsp:cNvPr id="0" name=""/>
        <dsp:cNvSpPr/>
      </dsp:nvSpPr>
      <dsp:spPr>
        <a:xfrm>
          <a:off x="0" y="3134480"/>
          <a:ext cx="7604566" cy="19655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0199" tIns="666496" rIns="590199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>
              <a:latin typeface="Euphemia UCAS" panose="020B0503040102020104" pitchFamily="34" charset="-79"/>
              <a:cs typeface="Euphemia UCAS" panose="020B0503040102020104" pitchFamily="34" charset="-79"/>
            </a:rPr>
            <a:t>Partecipa alle riunioni della CC3M.</a:t>
          </a:r>
          <a:endParaRPr lang="en-US" sz="2000" kern="1200">
            <a:latin typeface="Euphemia UCAS" panose="020B0503040102020104" pitchFamily="34" charset="-79"/>
            <a:cs typeface="Euphemia UCAS" panose="020B0503040102020104" pitchFamily="34" charset="-79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>
              <a:latin typeface="Euphemia UCAS" panose="020B0503040102020104" pitchFamily="34" charset="-79"/>
              <a:cs typeface="Euphemia UCAS" panose="020B0503040102020104" pitchFamily="34" charset="-79"/>
            </a:rPr>
            <a:t>Prepara i preventivi ed incontra i referee.</a:t>
          </a:r>
          <a:endParaRPr lang="en-US" sz="2000" kern="1200">
            <a:latin typeface="Euphemia UCAS" panose="020B0503040102020104" pitchFamily="34" charset="-79"/>
            <a:cs typeface="Euphemia UCAS" panose="020B0503040102020104" pitchFamily="34" charset="-79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>
              <a:latin typeface="Euphemia UCAS" panose="020B0503040102020104" pitchFamily="34" charset="-79"/>
              <a:cs typeface="Euphemia UCAS" panose="020B0503040102020104" pitchFamily="34" charset="-79"/>
            </a:rPr>
            <a:t>Segue le spese locali e riporta in commissione. </a:t>
          </a:r>
          <a:endParaRPr lang="en-US" sz="2000" kern="1200">
            <a:latin typeface="Euphemia UCAS" panose="020B0503040102020104" pitchFamily="34" charset="-79"/>
            <a:cs typeface="Euphemia UCAS" panose="020B0503040102020104" pitchFamily="34" charset="-79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>
              <a:latin typeface="Euphemia UCAS" panose="020B0503040102020104" pitchFamily="34" charset="-79"/>
              <a:cs typeface="Euphemia UCAS" panose="020B0503040102020104" pitchFamily="34" charset="-79"/>
            </a:rPr>
            <a:t>Coordina gli storni e le spese di tutte le strutture.</a:t>
          </a:r>
          <a:endParaRPr lang="en-US" sz="2000" kern="1200">
            <a:latin typeface="Euphemia UCAS" panose="020B0503040102020104" pitchFamily="34" charset="-79"/>
            <a:cs typeface="Euphemia UCAS" panose="020B0503040102020104" pitchFamily="34" charset="-79"/>
          </a:endParaRPr>
        </a:p>
      </dsp:txBody>
      <dsp:txXfrm>
        <a:off x="0" y="3134480"/>
        <a:ext cx="7604566" cy="1965599"/>
      </dsp:txXfrm>
    </dsp:sp>
    <dsp:sp modelId="{664E705F-8904-0F4F-A809-7213B6ED787A}">
      <dsp:nvSpPr>
        <dsp:cNvPr id="0" name=""/>
        <dsp:cNvSpPr/>
      </dsp:nvSpPr>
      <dsp:spPr>
        <a:xfrm>
          <a:off x="380228" y="2662160"/>
          <a:ext cx="5323196" cy="944640"/>
        </a:xfrm>
        <a:prstGeom prst="roundRect">
          <a:avLst/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204" tIns="0" rIns="201204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>
              <a:latin typeface="Euphemia UCAS" panose="020B0503040102020104" pitchFamily="34" charset="-79"/>
              <a:cs typeface="Euphemia UCAS" panose="020B0503040102020104" pitchFamily="34" charset="-79"/>
            </a:rPr>
            <a:t>Ruolo del Rappresentante Nazionale</a:t>
          </a:r>
          <a:endParaRPr lang="en-US" sz="3200" kern="1200">
            <a:latin typeface="Euphemia UCAS" panose="020B0503040102020104" pitchFamily="34" charset="-79"/>
            <a:cs typeface="Euphemia UCAS" panose="020B0503040102020104" pitchFamily="34" charset="-79"/>
          </a:endParaRPr>
        </a:p>
      </dsp:txBody>
      <dsp:txXfrm>
        <a:off x="426342" y="2708274"/>
        <a:ext cx="5230968" cy="85241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567081-7AB7-7C46-AD3E-98BE874B9A09}">
      <dsp:nvSpPr>
        <dsp:cNvPr id="0" name=""/>
        <dsp:cNvSpPr/>
      </dsp:nvSpPr>
      <dsp:spPr>
        <a:xfrm>
          <a:off x="0" y="765606"/>
          <a:ext cx="6666833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37E9E1-475C-4948-9394-47F8BA7BBD84}">
      <dsp:nvSpPr>
        <dsp:cNvPr id="0" name=""/>
        <dsp:cNvSpPr/>
      </dsp:nvSpPr>
      <dsp:spPr>
        <a:xfrm>
          <a:off x="333341" y="529446"/>
          <a:ext cx="5667714" cy="4723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Progetti Nazionali per le scuole primarie e secondarie</a:t>
          </a:r>
          <a:endParaRPr lang="en-US" sz="1800" kern="1200"/>
        </a:p>
      </dsp:txBody>
      <dsp:txXfrm>
        <a:off x="356398" y="552503"/>
        <a:ext cx="5621600" cy="426206"/>
      </dsp:txXfrm>
    </dsp:sp>
    <dsp:sp modelId="{EB137EC1-B3AE-AA4E-B6F2-04629498C355}">
      <dsp:nvSpPr>
        <dsp:cNvPr id="0" name=""/>
        <dsp:cNvSpPr/>
      </dsp:nvSpPr>
      <dsp:spPr>
        <a:xfrm>
          <a:off x="0" y="1491366"/>
          <a:ext cx="6666833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C8CECD-29E0-9147-93A0-1C1BD7DD3883}">
      <dsp:nvSpPr>
        <dsp:cNvPr id="0" name=""/>
        <dsp:cNvSpPr/>
      </dsp:nvSpPr>
      <dsp:spPr>
        <a:xfrm>
          <a:off x="333341" y="1255206"/>
          <a:ext cx="4666783" cy="472320"/>
        </a:xfrm>
        <a:prstGeom prst="roundRect">
          <a:avLst/>
        </a:prstGeom>
        <a:solidFill>
          <a:schemeClr val="bg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Corsi per i docenti e per gli studenti (formazione)</a:t>
          </a:r>
          <a:endParaRPr lang="en-US" sz="1600" kern="1200"/>
        </a:p>
      </dsp:txBody>
      <dsp:txXfrm>
        <a:off x="356398" y="1278263"/>
        <a:ext cx="4620669" cy="426206"/>
      </dsp:txXfrm>
    </dsp:sp>
    <dsp:sp modelId="{25A67B08-0221-0749-A4B4-3013E12CD9CF}">
      <dsp:nvSpPr>
        <dsp:cNvPr id="0" name=""/>
        <dsp:cNvSpPr/>
      </dsp:nvSpPr>
      <dsp:spPr>
        <a:xfrm>
          <a:off x="0" y="2217126"/>
          <a:ext cx="6666833" cy="120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333248" rIns="517420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/>
            <a:t>Festival di Genova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/>
            <a:t>Salone del libro di Torino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………..</a:t>
          </a:r>
        </a:p>
      </dsp:txBody>
      <dsp:txXfrm>
        <a:off x="0" y="2217126"/>
        <a:ext cx="6666833" cy="1209600"/>
      </dsp:txXfrm>
    </dsp:sp>
    <dsp:sp modelId="{716D7648-E26A-5C4B-B070-12D573B3B850}">
      <dsp:nvSpPr>
        <dsp:cNvPr id="0" name=""/>
        <dsp:cNvSpPr/>
      </dsp:nvSpPr>
      <dsp:spPr>
        <a:xfrm>
          <a:off x="333341" y="1980966"/>
          <a:ext cx="4666783" cy="472320"/>
        </a:xfrm>
        <a:prstGeom prst="roundRect">
          <a:avLst/>
        </a:prstGeom>
        <a:solidFill>
          <a:schemeClr val="accent4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Attività per il pubblico </a:t>
          </a:r>
          <a:endParaRPr lang="en-US" sz="1600" kern="1200"/>
        </a:p>
      </dsp:txBody>
      <dsp:txXfrm>
        <a:off x="356398" y="2004023"/>
        <a:ext cx="4620669" cy="426206"/>
      </dsp:txXfrm>
    </dsp:sp>
    <dsp:sp modelId="{3E43CED4-DD6A-F542-81B3-772D209B7412}">
      <dsp:nvSpPr>
        <dsp:cNvPr id="0" name=""/>
        <dsp:cNvSpPr/>
      </dsp:nvSpPr>
      <dsp:spPr>
        <a:xfrm>
          <a:off x="0" y="3749286"/>
          <a:ext cx="6666833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333248" rIns="517420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Scienza per Tutti</a:t>
          </a:r>
        </a:p>
      </dsp:txBody>
      <dsp:txXfrm>
        <a:off x="0" y="3749286"/>
        <a:ext cx="6666833" cy="680400"/>
      </dsp:txXfrm>
    </dsp:sp>
    <dsp:sp modelId="{5593A133-BA86-F445-9242-15D3F538BFD3}">
      <dsp:nvSpPr>
        <dsp:cNvPr id="0" name=""/>
        <dsp:cNvSpPr/>
      </dsp:nvSpPr>
      <dsp:spPr>
        <a:xfrm>
          <a:off x="333341" y="3513126"/>
          <a:ext cx="4666783" cy="4723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Progetti per il pubblico</a:t>
          </a:r>
          <a:endParaRPr lang="en-US" sz="1600" kern="1200"/>
        </a:p>
      </dsp:txBody>
      <dsp:txXfrm>
        <a:off x="356398" y="3536183"/>
        <a:ext cx="4620669" cy="426206"/>
      </dsp:txXfrm>
    </dsp:sp>
    <dsp:sp modelId="{C9EA34C8-563F-3A48-BFDA-E43AF8B12849}">
      <dsp:nvSpPr>
        <dsp:cNvPr id="0" name=""/>
        <dsp:cNvSpPr/>
      </dsp:nvSpPr>
      <dsp:spPr>
        <a:xfrm>
          <a:off x="0" y="4752246"/>
          <a:ext cx="6666833" cy="120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333248" rIns="517420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/>
            <a:t>attività e festival locali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/>
            <a:t>seminari locali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/>
            <a:t>Convegni ed eventi locali</a:t>
          </a:r>
        </a:p>
      </dsp:txBody>
      <dsp:txXfrm>
        <a:off x="0" y="4752246"/>
        <a:ext cx="6666833" cy="1209600"/>
      </dsp:txXfrm>
    </dsp:sp>
    <dsp:sp modelId="{32731B3F-1E03-5A47-9FFF-BCF00C660984}">
      <dsp:nvSpPr>
        <dsp:cNvPr id="0" name=""/>
        <dsp:cNvSpPr/>
      </dsp:nvSpPr>
      <dsp:spPr>
        <a:xfrm>
          <a:off x="333341" y="4516086"/>
          <a:ext cx="4666783" cy="47232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/>
            <a:t>NON FINANZIA</a:t>
          </a:r>
        </a:p>
      </dsp:txBody>
      <dsp:txXfrm>
        <a:off x="356398" y="4539143"/>
        <a:ext cx="4620669" cy="42620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817DD9-9D63-9747-B04A-FFC25A0BC3C8}">
      <dsp:nvSpPr>
        <dsp:cNvPr id="0" name=""/>
        <dsp:cNvSpPr/>
      </dsp:nvSpPr>
      <dsp:spPr>
        <a:xfrm>
          <a:off x="0" y="1305401"/>
          <a:ext cx="11574684" cy="1740535"/>
        </a:xfrm>
        <a:prstGeom prst="notchedRightArrow">
          <a:avLst/>
        </a:prstGeom>
        <a:solidFill>
          <a:schemeClr val="tx1">
            <a:lumMod val="50000"/>
            <a:lumOff val="5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AA40F5-153F-664B-9D15-7B3C65269CBC}">
      <dsp:nvSpPr>
        <dsp:cNvPr id="0" name=""/>
        <dsp:cNvSpPr/>
      </dsp:nvSpPr>
      <dsp:spPr>
        <a:xfrm>
          <a:off x="2796" y="0"/>
          <a:ext cx="1634114" cy="174053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1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>
              <a:solidFill>
                <a:srgbClr val="FF0000"/>
              </a:solidFill>
            </a:rPr>
            <a:t>Gennaio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>
              <a:solidFill>
                <a:srgbClr val="0070C0"/>
              </a:solidFill>
            </a:rPr>
            <a:t>Riunione CC3M - progetti</a:t>
          </a:r>
          <a:endParaRPr lang="it-IT" sz="1600" kern="1200"/>
        </a:p>
      </dsp:txBody>
      <dsp:txXfrm>
        <a:off x="2796" y="0"/>
        <a:ext cx="1634114" cy="1740535"/>
      </dsp:txXfrm>
    </dsp:sp>
    <dsp:sp modelId="{E18BC4FC-A2B1-FE4F-8F00-38466305C953}">
      <dsp:nvSpPr>
        <dsp:cNvPr id="0" name=""/>
        <dsp:cNvSpPr/>
      </dsp:nvSpPr>
      <dsp:spPr>
        <a:xfrm>
          <a:off x="602287" y="1958102"/>
          <a:ext cx="435133" cy="435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2A0D49-F69D-6B49-97D3-2C4C74437E43}">
      <dsp:nvSpPr>
        <dsp:cNvPr id="0" name=""/>
        <dsp:cNvSpPr/>
      </dsp:nvSpPr>
      <dsp:spPr>
        <a:xfrm>
          <a:off x="1697186" y="2610802"/>
          <a:ext cx="1205507" cy="174053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1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>
              <a:solidFill>
                <a:srgbClr val="FF0000"/>
              </a:solidFill>
            </a:rPr>
            <a:t>Marzo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/>
            <a:t>Spesa al 20%</a:t>
          </a:r>
        </a:p>
      </dsp:txBody>
      <dsp:txXfrm>
        <a:off x="1697186" y="2610802"/>
        <a:ext cx="1205507" cy="1740535"/>
      </dsp:txXfrm>
    </dsp:sp>
    <dsp:sp modelId="{686F2823-3D52-B34C-840D-BBB504E5E123}">
      <dsp:nvSpPr>
        <dsp:cNvPr id="0" name=""/>
        <dsp:cNvSpPr/>
      </dsp:nvSpPr>
      <dsp:spPr>
        <a:xfrm>
          <a:off x="2082373" y="1958102"/>
          <a:ext cx="435133" cy="435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8F29E4-5F75-4A46-860A-8D670AD80EAC}">
      <dsp:nvSpPr>
        <dsp:cNvPr id="0" name=""/>
        <dsp:cNvSpPr/>
      </dsp:nvSpPr>
      <dsp:spPr>
        <a:xfrm>
          <a:off x="2962969" y="0"/>
          <a:ext cx="1773085" cy="174053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1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>
              <a:solidFill>
                <a:srgbClr val="FF0000"/>
              </a:solidFill>
            </a:rPr>
            <a:t>Giugno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>
              <a:solidFill>
                <a:srgbClr val="0070C0"/>
              </a:solidFill>
            </a:rPr>
            <a:t>riunione CC3M fine scuola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/>
            <a:t>Spesa al 50%</a:t>
          </a:r>
          <a:endParaRPr lang="it-IT" sz="1500" kern="1200"/>
        </a:p>
      </dsp:txBody>
      <dsp:txXfrm>
        <a:off x="2962969" y="0"/>
        <a:ext cx="1773085" cy="1740535"/>
      </dsp:txXfrm>
    </dsp:sp>
    <dsp:sp modelId="{535AE786-1D9A-7448-B9C3-14248DC3D6C4}">
      <dsp:nvSpPr>
        <dsp:cNvPr id="0" name=""/>
        <dsp:cNvSpPr/>
      </dsp:nvSpPr>
      <dsp:spPr>
        <a:xfrm>
          <a:off x="3631945" y="1958102"/>
          <a:ext cx="435133" cy="435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9A91BD-2774-0946-A8CC-3390EA862706}">
      <dsp:nvSpPr>
        <dsp:cNvPr id="0" name=""/>
        <dsp:cNvSpPr/>
      </dsp:nvSpPr>
      <dsp:spPr>
        <a:xfrm>
          <a:off x="4796330" y="2610802"/>
          <a:ext cx="1856325" cy="174053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1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>
              <a:solidFill>
                <a:srgbClr val="FF0000"/>
              </a:solidFill>
            </a:rPr>
            <a:t>Settembre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>
              <a:solidFill>
                <a:srgbClr val="0070C0"/>
              </a:solidFill>
            </a:rPr>
            <a:t>riunione preventivi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/>
            <a:t>Spesa al 80%</a:t>
          </a:r>
          <a:endParaRPr lang="it-IT" sz="1400" kern="1200"/>
        </a:p>
      </dsp:txBody>
      <dsp:txXfrm>
        <a:off x="4796330" y="2610802"/>
        <a:ext cx="1856325" cy="1740535"/>
      </dsp:txXfrm>
    </dsp:sp>
    <dsp:sp modelId="{CD380517-37F0-CA4F-9896-ADBAABB25647}">
      <dsp:nvSpPr>
        <dsp:cNvPr id="0" name=""/>
        <dsp:cNvSpPr/>
      </dsp:nvSpPr>
      <dsp:spPr>
        <a:xfrm>
          <a:off x="5506925" y="1958102"/>
          <a:ext cx="435133" cy="435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5DFA80-0EBB-1245-BFF0-567450F47FC3}">
      <dsp:nvSpPr>
        <dsp:cNvPr id="0" name=""/>
        <dsp:cNvSpPr/>
      </dsp:nvSpPr>
      <dsp:spPr>
        <a:xfrm>
          <a:off x="6712930" y="0"/>
          <a:ext cx="1639671" cy="174053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1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>
              <a:solidFill>
                <a:srgbClr val="FF0000"/>
              </a:solidFill>
            </a:rPr>
            <a:t>Ottobre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/>
            <a:t>residui tornano in commissione</a:t>
          </a:r>
        </a:p>
      </dsp:txBody>
      <dsp:txXfrm>
        <a:off x="6712930" y="0"/>
        <a:ext cx="1639671" cy="1740535"/>
      </dsp:txXfrm>
    </dsp:sp>
    <dsp:sp modelId="{90F8C1BD-8227-1B48-813C-F0137234C86C}">
      <dsp:nvSpPr>
        <dsp:cNvPr id="0" name=""/>
        <dsp:cNvSpPr/>
      </dsp:nvSpPr>
      <dsp:spPr>
        <a:xfrm>
          <a:off x="7315199" y="1958102"/>
          <a:ext cx="435133" cy="435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C06F6E-6BA6-AA48-9EB2-7EA2FD2DCB9E}">
      <dsp:nvSpPr>
        <dsp:cNvPr id="0" name=""/>
        <dsp:cNvSpPr/>
      </dsp:nvSpPr>
      <dsp:spPr>
        <a:xfrm>
          <a:off x="8412877" y="2610802"/>
          <a:ext cx="2001540" cy="174053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1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>
              <a:solidFill>
                <a:srgbClr val="FF0000"/>
              </a:solidFill>
            </a:rPr>
            <a:t>Novembre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>
              <a:solidFill>
                <a:srgbClr val="0070C0"/>
              </a:solidFill>
            </a:rPr>
            <a:t>riunione CC3M stato delle spese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/>
            <a:t>ultime assegnazioni possibili</a:t>
          </a:r>
        </a:p>
      </dsp:txBody>
      <dsp:txXfrm>
        <a:off x="8412877" y="2610802"/>
        <a:ext cx="2001540" cy="1740535"/>
      </dsp:txXfrm>
    </dsp:sp>
    <dsp:sp modelId="{2F57BDBE-BE99-D343-BCA5-BF63F5850A92}">
      <dsp:nvSpPr>
        <dsp:cNvPr id="0" name=""/>
        <dsp:cNvSpPr/>
      </dsp:nvSpPr>
      <dsp:spPr>
        <a:xfrm>
          <a:off x="9196081" y="1958102"/>
          <a:ext cx="435133" cy="435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303DC-7691-2D45-9DFF-83225A8A3BE5}" type="datetimeFigureOut">
              <a:rPr lang="it-IT" smtClean="0"/>
              <a:t>28/01/24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BF4C9-DA14-2E4E-AC0D-1414E07066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0712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BF4C9-DA14-2E4E-AC0D-1414E070662A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9087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3183DF-2A04-EFCA-3413-B2A4483705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it-IT"/>
              <a:t>Report della CC3M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C7A4BAF-D515-3BE6-821C-D66BFA5AAE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Pierluigi Paolucci</a:t>
            </a:r>
          </a:p>
          <a:p>
            <a:r>
              <a:rPr lang="it-IT"/>
              <a:t>a nome della CC3M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263E6A-5F99-F4A2-0E56-FE537173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a nome della CC3M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AEB113-DF93-F56F-A665-E24BDCE1F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0142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BCB0BD-9839-ECC3-1407-7DAC971FC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BBEBB0-4C3C-FB82-FBC1-1CC89AD2F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240404-2A38-EC10-BBC7-5AF976FD3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it-IT"/>
              <a:t>Pierluigi Paolucci a nome della CC3M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F83115-AE6E-61C7-FDCD-646F91151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fld id="{5E511011-4DC2-1B47-B448-F11B78FA564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5127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708A4C-C67A-F2D5-B0A6-D4DEB38E3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638FEE-5DAD-CF41-1602-5449CB322C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494289F-9DFE-45DF-AB34-F1B0B5936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F22745E-A96D-F144-9FCC-D75259174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a nome della CC3M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9792047-37E9-6380-6D8A-6FFA736D2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0804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ol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653393-8F49-1332-E18A-04533AA84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88DED49-6C78-C264-ABA4-871B49C428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9057D87-3F55-460E-3978-34D3E67753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it-IT"/>
              <a:t>Pierluigi Paolucci a nome della CC3M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79CB138-CB6B-8CEA-0D5A-C9F5443F7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1242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825EC4A-3A1C-F21E-4A2E-E0DB19B57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FA4F4E9-9AA3-51E7-39D3-078CA05FE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8D7FF7-58F3-9989-915C-18075D7F4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8171" y="6356350"/>
            <a:ext cx="82441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merican Typewriter" panose="02090604020004020304" pitchFamily="18" charset="77"/>
              </a:defRPr>
            </a:lvl1pPr>
          </a:lstStyle>
          <a:p>
            <a:pPr algn="l"/>
            <a:r>
              <a:rPr lang="it-IT"/>
              <a:t>Pierluigi Paolucci a nome della CC3M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BBD27D-A272-D592-7954-730664059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05142" y="6356350"/>
            <a:ext cx="1048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merican Typewriter" panose="02090604020004020304" pitchFamily="18" charset="77"/>
              </a:defRPr>
            </a:lvl1pPr>
          </a:lstStyle>
          <a:p>
            <a:fld id="{5E511011-4DC2-1B47-B448-F11B78FA564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7325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Euphemia UCAS" panose="020B0503040102020104" pitchFamily="34" charset="-79"/>
          <a:ea typeface="+mj-ea"/>
          <a:cs typeface="Euphemia UCAS" panose="020B0503040102020104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microsoft.com/office/2018/10/relationships/comments" Target="../comments/modernComment_103_9E46E9EB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9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istnazfisnucl.sharepoint.com/:x:/s/CC3M20232/EdGi3jcnYgtMu4yYG7dqVeMBb3fG9yeURTsouMrK_3XOKA?e=jb0tBR" TargetMode="External"/><Relationship Id="rId2" Type="http://schemas.openxmlformats.org/officeDocument/2006/relationships/hyperlink" Target="https://istnazfisnucl.sharepoint.com/:x:/s/CC3M20232/EX2RQ_r65XpOoElMzaGoqREBM4KedNyI-ZBxWQZKapbTtg?e=WEJVQ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red.it/economia/start-up/2020/09/08/h-farm-campus/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pa.gov.it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3" Type="http://schemas.openxmlformats.org/officeDocument/2006/relationships/image" Target="../media/image9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" Type="http://schemas.openxmlformats.org/officeDocument/2006/relationships/image" Target="../media/image8.jpeg"/><Relationship Id="rId16" Type="http://schemas.openxmlformats.org/officeDocument/2006/relationships/diagramQuickStyle" Target="../diagrams/quickStyl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10" Type="http://schemas.openxmlformats.org/officeDocument/2006/relationships/diagramLayout" Target="../diagrams/layout2.xml"/><Relationship Id="rId19" Type="http://schemas.openxmlformats.org/officeDocument/2006/relationships/image" Target="../media/image16.jpeg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hyperlink" Target="https://calendar.google.com/calendar/u/0?cid=YzdhMjJlYTZkYzI0ZTM3ZmY1Nzc4NmU0MzJmODQxNTUxNzZiY2NlZGM1NzYxOGMyNjY1ZWRmOWU1MDA0NDc3OEBncm91cC5jYWxlbmRhci5nb29nbGUuY29t" TargetMode="Externa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iur.gov.it/scuola-secondaria-di-secondo-grado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9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555C5B3-193A-4749-9AFD-682E53CDD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EAE06A6-F76A-41C9-827A-C561B0044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3"/>
            <a:ext cx="12192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9F9D4E8-0639-444B-949B-951858506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80861" y="0"/>
            <a:ext cx="7661934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45000"/>
                </a:schemeClr>
              </a:gs>
              <a:gs pos="100000">
                <a:srgbClr val="000000">
                  <a:alpha val="2900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E3DA7A2-ED70-4BBA-AB72-00AD461FA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80862" y="-6"/>
            <a:ext cx="11711138" cy="6410334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rgbClr val="000000">
                  <a:alpha val="41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ACFED11-575A-D6CB-008F-09C3C13B68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7208" y="857251"/>
            <a:ext cx="4747280" cy="3098061"/>
          </a:xfrm>
        </p:spPr>
        <p:txBody>
          <a:bodyPr anchor="b">
            <a:normAutofit fontScale="90000"/>
          </a:bodyPr>
          <a:lstStyle/>
          <a:p>
            <a:pPr algn="l"/>
            <a:r>
              <a:rPr lang="it-IT" sz="4800">
                <a:solidFill>
                  <a:srgbClr val="FFFFFF"/>
                </a:solidFill>
              </a:rPr>
              <a:t>Report del</a:t>
            </a:r>
            <a:br>
              <a:rPr lang="it-IT" sz="4800">
                <a:solidFill>
                  <a:srgbClr val="FFFFFF"/>
                </a:solidFill>
              </a:rPr>
            </a:br>
            <a:r>
              <a:rPr lang="it-IT" sz="4800">
                <a:solidFill>
                  <a:srgbClr val="FFFFFF"/>
                </a:solidFill>
              </a:rPr>
              <a:t>Comitato di Coordinamento 3 Missione</a:t>
            </a:r>
            <a:br>
              <a:rPr lang="it-IT" sz="4800">
                <a:solidFill>
                  <a:srgbClr val="FFFFFF"/>
                </a:solidFill>
              </a:rPr>
            </a:br>
            <a:r>
              <a:rPr lang="it-IT" sz="4800">
                <a:solidFill>
                  <a:srgbClr val="FFFF00"/>
                </a:solidFill>
              </a:rPr>
              <a:t>Sessione Aperta</a:t>
            </a:r>
            <a:endParaRPr lang="it-IT" sz="4800">
              <a:solidFill>
                <a:srgbClr val="FFFFFF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C485432-3647-4218-B5D3-15D3FA2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44797" y="-489206"/>
            <a:ext cx="2502408" cy="12191998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8000">
                <a:schemeClr val="accent1">
                  <a:lumMod val="50000"/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3F9E257-3AA1-B110-5405-3160B6E244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390" y="4756265"/>
            <a:ext cx="4968792" cy="1485509"/>
          </a:xfrm>
        </p:spPr>
        <p:txBody>
          <a:bodyPr anchor="t">
            <a:normAutofit/>
          </a:bodyPr>
          <a:lstStyle/>
          <a:p>
            <a:pPr algn="l"/>
            <a:r>
              <a:rPr lang="it-IT" sz="2800">
                <a:solidFill>
                  <a:srgbClr val="FFFFFF"/>
                </a:solidFill>
                <a:cs typeface="Euphemia UCAS"/>
              </a:rPr>
              <a:t>P. Paolucci, V. Fanti, S. Marcellini,  F. Masciulli,   </a:t>
            </a:r>
            <a:endParaRPr lang="it-IT"/>
          </a:p>
          <a:p>
            <a:pPr algn="l"/>
            <a:r>
              <a:rPr lang="it-IT" sz="2800">
                <a:solidFill>
                  <a:srgbClr val="FFFFFF"/>
                </a:solidFill>
                <a:cs typeface="Euphemia UCAS"/>
              </a:rPr>
              <a:t>M. Pallavicini e F. </a:t>
            </a:r>
            <a:r>
              <a:rPr lang="it-IT" sz="2800" err="1">
                <a:solidFill>
                  <a:srgbClr val="FFFFFF"/>
                </a:solidFill>
                <a:cs typeface="Euphemia UCAS"/>
              </a:rPr>
              <a:t>Scianitti</a:t>
            </a:r>
            <a:r>
              <a:rPr lang="it-IT" sz="2800">
                <a:solidFill>
                  <a:srgbClr val="FFFFFF"/>
                </a:solidFill>
                <a:cs typeface="Euphemia UCAS"/>
              </a:rPr>
              <a:t> </a:t>
            </a:r>
            <a:endParaRPr lang="it-IT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4AFDDCA-6ABA-4D23-8A5C-1BF0F4308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0589" y="1062544"/>
            <a:ext cx="4756162" cy="47561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 descr="Immagine che contiene Carattere, logo, testo, Elementi grafici&#10;&#10;Descrizione generata automaticamente">
            <a:extLst>
              <a:ext uri="{FF2B5EF4-FFF2-40B4-BE49-F238E27FC236}">
                <a16:creationId xmlns:a16="http://schemas.microsoft.com/office/drawing/2014/main" id="{91C2ECB8-9FBA-FDF7-C0DB-05D158F54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347" y="2324490"/>
            <a:ext cx="4002922" cy="222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12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05BB798E-137C-35E8-C4F3-096C12E054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478" t="9091" r="22390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0C8114A-1333-5847-9BC5-54DCD2DE2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it-IT"/>
              <a:t>Mandato della CC3M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E40A405-4548-3795-1692-8D99BBFE0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it-IT"/>
              <a:t>Pierluigi Paolucci a nome della CC3M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7323A23-9719-2BC1-D445-B7A41BE31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/>
              <a:pPr>
                <a:spcAft>
                  <a:spcPts val="600"/>
                </a:spcAft>
              </a:pPr>
              <a:t>10</a:t>
            </a:fld>
            <a:endParaRPr lang="it-IT"/>
          </a:p>
        </p:txBody>
      </p:sp>
      <p:graphicFrame>
        <p:nvGraphicFramePr>
          <p:cNvPr id="51" name="Segnaposto contenuto 2">
            <a:extLst>
              <a:ext uri="{FF2B5EF4-FFF2-40B4-BE49-F238E27FC236}">
                <a16:creationId xmlns:a16="http://schemas.microsoft.com/office/drawing/2014/main" id="{307357DB-F62A-0539-7558-132E2498C2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350562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63050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F80975B-C98A-F6C5-7D81-3C7B2428D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110" y="818984"/>
            <a:ext cx="7651699" cy="317868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 composizione della CC3M;</a:t>
            </a:r>
            <a:br>
              <a:rPr lang="it-IT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it-IT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it-IT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it-IT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membri, referenti locali, responsabili nazionali e referee.</a:t>
            </a:r>
            <a:endParaRPr lang="it-IT" sz="4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5739B9C-BB16-F1AC-9699-AA1C9C71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Pierluigi Paolucci a nome della CC3M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F116A9D-F4A1-1FD2-4F9A-46E143F1B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en-US" sz="1100">
                <a:solidFill>
                  <a:srgbClr val="FFFFFF"/>
                </a:solidFill>
                <a:latin typeface="+mn-lt"/>
              </a:rPr>
              <a:pPr>
                <a:spcAft>
                  <a:spcPts val="600"/>
                </a:spcAft>
              </a:pPr>
              <a:t>11</a:t>
            </a:fld>
            <a:endParaRPr lang="en-US" sz="110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909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A950AC-EBEB-2709-A707-81E32E9FF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06" y="136525"/>
            <a:ext cx="11448808" cy="581619"/>
          </a:xfrm>
        </p:spPr>
        <p:txBody>
          <a:bodyPr>
            <a:normAutofit fontScale="90000"/>
          </a:bodyPr>
          <a:lstStyle/>
          <a:p>
            <a:r>
              <a:rPr lang="it-IT"/>
              <a:t>Composizione della CC3M – 2023/2024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0FD5769-FF49-D94B-37E6-34509167D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6880" y="6463327"/>
            <a:ext cx="3402590" cy="365125"/>
          </a:xfrm>
        </p:spPr>
        <p:txBody>
          <a:bodyPr/>
          <a:lstStyle/>
          <a:p>
            <a:r>
              <a:rPr lang="it-IT"/>
              <a:t>Pierluigi Paolucci a nome della CC3M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544AA02-737F-B6F1-DF8A-6ADBA948E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05142" y="6496202"/>
            <a:ext cx="1048657" cy="365125"/>
          </a:xfrm>
        </p:spPr>
        <p:txBody>
          <a:bodyPr/>
          <a:lstStyle/>
          <a:p>
            <a:fld id="{5E511011-4DC2-1B47-B448-F11B78FA5648}" type="slidenum">
              <a:rPr lang="it-IT" smtClean="0"/>
              <a:t>12</a:t>
            </a:fld>
            <a:endParaRPr lang="it-IT"/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86A406D2-6701-E1BF-AE01-6572C41A4E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2873430"/>
              </p:ext>
            </p:extLst>
          </p:nvPr>
        </p:nvGraphicFramePr>
        <p:xfrm>
          <a:off x="169113" y="3892179"/>
          <a:ext cx="2825523" cy="2324099"/>
        </p:xfrm>
        <a:graphic>
          <a:graphicData uri="http://schemas.openxmlformats.org/drawingml/2006/table">
            <a:tbl>
              <a:tblPr/>
              <a:tblGrid>
                <a:gridCol w="1210938">
                  <a:extLst>
                    <a:ext uri="{9D8B030D-6E8A-4147-A177-3AD203B41FA5}">
                      <a16:colId xmlns:a16="http://schemas.microsoft.com/office/drawing/2014/main" val="3197856234"/>
                    </a:ext>
                  </a:extLst>
                </a:gridCol>
                <a:gridCol w="1614585">
                  <a:extLst>
                    <a:ext uri="{9D8B030D-6E8A-4147-A177-3AD203B41FA5}">
                      <a16:colId xmlns:a16="http://schemas.microsoft.com/office/drawing/2014/main" val="184039502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OSSERVATORI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080845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GSSI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Chiara Badia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645449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CNAF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Barbara Martelli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48756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GGI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Andrea Cappelli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36586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EX OFFICIO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50544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Uff. Comm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Antonella </a:t>
                      </a:r>
                      <a:r>
                        <a:rPr lang="it-IT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Varaschin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340488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Uff. Comm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Cecilia </a:t>
                      </a:r>
                      <a:r>
                        <a:rPr lang="it-IT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Collà</a:t>
                      </a:r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Ruvolo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043989"/>
                  </a:ext>
                </a:extLst>
              </a:tr>
              <a:tr h="29527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Amm</a:t>
                      </a:r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</a:t>
                      </a:r>
                      <a:r>
                        <a:rPr lang="it-IT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Centr</a:t>
                      </a:r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</a:txBody>
                  <a:tcPr marL="9524" marR="9524" marT="9524" anchor="b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M.R. Ludovici</a:t>
                      </a:r>
                    </a:p>
                  </a:txBody>
                  <a:tcPr marL="9524" marR="9524" marT="9524" anchor="b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541542"/>
                  </a:ext>
                </a:extLst>
              </a:tr>
            </a:tbl>
          </a:graphicData>
        </a:graphic>
      </p:graphicFrame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18293DBF-4AD4-8EF0-B685-96328A049F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266150"/>
              </p:ext>
            </p:extLst>
          </p:nvPr>
        </p:nvGraphicFramePr>
        <p:xfrm>
          <a:off x="170806" y="816572"/>
          <a:ext cx="2838207" cy="2863214"/>
        </p:xfrm>
        <a:graphic>
          <a:graphicData uri="http://schemas.openxmlformats.org/drawingml/2006/table">
            <a:tbl>
              <a:tblPr/>
              <a:tblGrid>
                <a:gridCol w="1216374">
                  <a:extLst>
                    <a:ext uri="{9D8B030D-6E8A-4147-A177-3AD203B41FA5}">
                      <a16:colId xmlns:a16="http://schemas.microsoft.com/office/drawing/2014/main" val="2038397010"/>
                    </a:ext>
                  </a:extLst>
                </a:gridCol>
                <a:gridCol w="1621833">
                  <a:extLst>
                    <a:ext uri="{9D8B030D-6E8A-4147-A177-3AD203B41FA5}">
                      <a16:colId xmlns:a16="http://schemas.microsoft.com/office/drawing/2014/main" val="3889747712"/>
                    </a:ext>
                  </a:extLst>
                </a:gridCol>
              </a:tblGrid>
              <a:tr h="31432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Membri CC3M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4789177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Presidenza</a:t>
                      </a:r>
                      <a:endParaRPr lang="it-IT"/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Francesca Scianitti</a:t>
                      </a:r>
                      <a:endParaRPr lang="it-IT"/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60022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Cagliari</a:t>
                      </a:r>
                      <a:endParaRPr lang="it-IT"/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Viviana Fanti</a:t>
                      </a:r>
                      <a:endParaRPr lang="it-IT"/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521597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LNGS</a:t>
                      </a:r>
                      <a:endParaRPr lang="it-IT"/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Franca Masciulli</a:t>
                      </a:r>
                      <a:endParaRPr lang="it-IT"/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598101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Bologna</a:t>
                      </a:r>
                      <a:endParaRPr lang="it-IT"/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Stefano Marcellini</a:t>
                      </a:r>
                      <a:endParaRPr lang="it-IT"/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491908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Napoli</a:t>
                      </a:r>
                      <a:endParaRPr lang="it-IT"/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Pierluigi Paolucci</a:t>
                      </a:r>
                      <a:endParaRPr lang="it-IT"/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819995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Genova</a:t>
                      </a:r>
                      <a:endParaRPr lang="it-IT"/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Marco Pallavicini</a:t>
                      </a:r>
                      <a:endParaRPr lang="it-IT"/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254824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4" anchor="b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it-IT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Mariangela Cestelli Guidi</a:t>
                      </a:r>
                      <a:endParaRPr lang="it-IT"/>
                    </a:p>
                  </a:txBody>
                  <a:tcPr marL="9524" marR="9524" marT="9524" anchor="b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509663"/>
                  </a:ext>
                </a:extLst>
              </a:tr>
            </a:tbl>
          </a:graphicData>
        </a:graphic>
      </p:graphicFrame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26BEB8EA-1C15-546A-AE1D-638DC31BD6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862546"/>
              </p:ext>
            </p:extLst>
          </p:nvPr>
        </p:nvGraphicFramePr>
        <p:xfrm>
          <a:off x="6715105" y="977806"/>
          <a:ext cx="5405931" cy="5467793"/>
        </p:xfrm>
        <a:graphic>
          <a:graphicData uri="http://schemas.openxmlformats.org/drawingml/2006/table">
            <a:tbl>
              <a:tblPr/>
              <a:tblGrid>
                <a:gridCol w="1469069">
                  <a:extLst>
                    <a:ext uri="{9D8B030D-6E8A-4147-A177-3AD203B41FA5}">
                      <a16:colId xmlns:a16="http://schemas.microsoft.com/office/drawing/2014/main" val="4180711059"/>
                    </a:ext>
                  </a:extLst>
                </a:gridCol>
                <a:gridCol w="1961325">
                  <a:extLst>
                    <a:ext uri="{9D8B030D-6E8A-4147-A177-3AD203B41FA5}">
                      <a16:colId xmlns:a16="http://schemas.microsoft.com/office/drawing/2014/main" val="2547563953"/>
                    </a:ext>
                  </a:extLst>
                </a:gridCol>
                <a:gridCol w="1975537">
                  <a:extLst>
                    <a:ext uri="{9D8B030D-6E8A-4147-A177-3AD203B41FA5}">
                      <a16:colId xmlns:a16="http://schemas.microsoft.com/office/drawing/2014/main" val="1998984340"/>
                    </a:ext>
                  </a:extLst>
                </a:gridCol>
              </a:tblGrid>
              <a:tr h="21239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Progetto</a:t>
                      </a:r>
                    </a:p>
                  </a:txBody>
                  <a:tcPr marL="9077" marR="9077" marT="9077" marB="43568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Resp. Naz.</a:t>
                      </a:r>
                    </a:p>
                  </a:txBody>
                  <a:tcPr marL="9077" marR="9077" marT="9077" marB="43568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Resp. Naz.</a:t>
                      </a:r>
                    </a:p>
                  </a:txBody>
                  <a:tcPr marL="9077" marR="9077" marT="9077" marB="43568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207586"/>
                  </a:ext>
                </a:extLst>
              </a:tr>
              <a:tr h="26322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FF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Aggiornamenti</a:t>
                      </a:r>
                    </a:p>
                  </a:txBody>
                  <a:tcPr marL="9077" marR="9077" marT="9077" marB="4356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Andrea </a:t>
                      </a:r>
                      <a:r>
                        <a:rPr lang="it-IT" sz="1100" b="0" i="0" u="none" strike="noStrike" err="1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Beraudo</a:t>
                      </a:r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 (TO)</a:t>
                      </a:r>
                    </a:p>
                  </a:txBody>
                  <a:tcPr marL="9077" marR="9077" marT="9077" marB="43568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9077" marR="9077" marT="9077" marB="43568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64744"/>
                  </a:ext>
                </a:extLst>
              </a:tr>
              <a:tr h="27229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FF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Art &amp; Science</a:t>
                      </a:r>
                    </a:p>
                  </a:txBody>
                  <a:tcPr marL="9077" marR="9077" marT="9077" marB="4356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Camilla Di Donato (NA)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9077" marR="9077" marT="9077" marB="43568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Gabriella Cataldi (LE)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9077" marR="9077" marT="9077" marB="43568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5973442"/>
                  </a:ext>
                </a:extLst>
              </a:tr>
              <a:tr h="35398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FF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ASIMOV</a:t>
                      </a:r>
                    </a:p>
                  </a:txBody>
                  <a:tcPr marL="9077" marR="9077" marT="9077" marB="4356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Francesco Vissani (LNGS)</a:t>
                      </a:r>
                    </a:p>
                  </a:txBody>
                  <a:tcPr marL="9077" marR="9077" marT="9077" marB="43568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9077" marR="9077" marT="9077" marB="43568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7429657"/>
                  </a:ext>
                </a:extLst>
              </a:tr>
              <a:tr h="34491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FF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DARK</a:t>
                      </a:r>
                    </a:p>
                  </a:txBody>
                  <a:tcPr marL="9077" marR="9077" marT="9077" marB="4356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Walter Bonivento (CA)</a:t>
                      </a:r>
                    </a:p>
                  </a:txBody>
                  <a:tcPr marL="9077" marR="9077" marT="9077" marB="43568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9077" marR="9077" marT="9077" marB="43568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0466"/>
                  </a:ext>
                </a:extLst>
              </a:tr>
              <a:tr h="28137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FF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INFN KIDS</a:t>
                      </a:r>
                    </a:p>
                  </a:txBody>
                  <a:tcPr marL="9077" marR="9077" marT="9077" marB="4356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err="1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Mariaelena</a:t>
                      </a:r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 Fedi (FI)</a:t>
                      </a:r>
                    </a:p>
                  </a:txBody>
                  <a:tcPr marL="9077" marR="9077" marT="9077" marB="43568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Susanna Bertelli (LNF)</a:t>
                      </a:r>
                    </a:p>
                  </a:txBody>
                  <a:tcPr marL="9077" marR="9077" marT="9077" marB="43568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471980"/>
                  </a:ext>
                </a:extLst>
              </a:tr>
              <a:tr h="22691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err="1">
                          <a:solidFill>
                            <a:srgbClr val="FF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Inspyre</a:t>
                      </a:r>
                      <a:endParaRPr lang="it-IT" sz="1100" b="0"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9077" marR="9077" marT="9077" marB="4356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Catalina </a:t>
                      </a:r>
                      <a:r>
                        <a:rPr lang="it-IT" sz="1100" b="0" i="0" u="none" strike="noStrike" err="1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Curceanu</a:t>
                      </a:r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 (LNF)</a:t>
                      </a:r>
                    </a:p>
                  </a:txBody>
                  <a:tcPr marL="9077" marR="9077" marT="9077" marB="43568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Adriana Postiglione (LNF)</a:t>
                      </a:r>
                    </a:p>
                  </a:txBody>
                  <a:tcPr marL="9077" marR="9077" marT="9077" marB="43568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885612"/>
                  </a:ext>
                </a:extLst>
              </a:tr>
              <a:tr h="30860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FF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Lab2go</a:t>
                      </a:r>
                    </a:p>
                  </a:txBody>
                  <a:tcPr marL="9077" marR="9077" marT="9077" marB="4356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Giulia De Bonis (Roma1)</a:t>
                      </a:r>
                    </a:p>
                  </a:txBody>
                  <a:tcPr marL="9077" marR="9077" marT="9077" marB="43568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9077" marR="9077" marT="9077" marB="43568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502640"/>
                  </a:ext>
                </a:extLst>
              </a:tr>
              <a:tr h="28137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FF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OCRA</a:t>
                      </a:r>
                    </a:p>
                  </a:txBody>
                  <a:tcPr marL="9077" marR="9077" marT="9077" marB="4356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Carla Aramo (NA)</a:t>
                      </a:r>
                    </a:p>
                  </a:txBody>
                  <a:tcPr marL="9077" marR="9077" marT="9077" marB="43568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Sabine </a:t>
                      </a:r>
                      <a:r>
                        <a:rPr lang="it-IT" sz="1100" b="0" i="0" u="none" strike="noStrike" err="1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Hemmer</a:t>
                      </a:r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 (PD)</a:t>
                      </a:r>
                    </a:p>
                  </a:txBody>
                  <a:tcPr marL="9077" marR="9077" marT="9077" marB="43568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4540498"/>
                  </a:ext>
                </a:extLst>
              </a:tr>
              <a:tr h="25414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FF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PID</a:t>
                      </a:r>
                    </a:p>
                  </a:txBody>
                  <a:tcPr marL="9077" marR="9077" marT="9077" marB="4356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Silvia Miozzi (Roma)</a:t>
                      </a:r>
                    </a:p>
                  </a:txBody>
                  <a:tcPr marL="9077" marR="9077" marT="9077" marB="43568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Giorgio Chiarelli (PI)</a:t>
                      </a:r>
                    </a:p>
                  </a:txBody>
                  <a:tcPr marL="9077" marR="9077" marT="9077" marB="43568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9462961"/>
                  </a:ext>
                </a:extLst>
              </a:tr>
              <a:tr h="29045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FF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RADIOLAB</a:t>
                      </a:r>
                    </a:p>
                  </a:txBody>
                  <a:tcPr marL="9077" marR="9077" marT="9077" marB="4356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Gabriella Pugliese (NA)</a:t>
                      </a:r>
                    </a:p>
                  </a:txBody>
                  <a:tcPr marL="9077" marR="9077" marT="9077" marB="43568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Flavia Groppi (MI)</a:t>
                      </a:r>
                    </a:p>
                  </a:txBody>
                  <a:tcPr marL="9077" marR="9077" marT="9077" marB="43568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4575959"/>
                  </a:ext>
                </a:extLst>
              </a:tr>
              <a:tr h="2995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FF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SXT</a:t>
                      </a:r>
                    </a:p>
                  </a:txBody>
                  <a:tcPr marL="9077" marR="9077" marT="9077" marB="4356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Chiara Oppedisano (TO)</a:t>
                      </a:r>
                    </a:p>
                  </a:txBody>
                  <a:tcPr marL="9077" marR="9077" marT="9077" marB="43568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Susanna Bertelli (LNF) e Francesca </a:t>
                      </a:r>
                      <a:r>
                        <a:rPr lang="it-IT" sz="1100" b="0" i="0" u="none" strike="noStrike" err="1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Cuicchio</a:t>
                      </a:r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 (</a:t>
                      </a:r>
                      <a:r>
                        <a:rPr lang="it-IT" sz="1100" b="0" i="0" u="none" strike="noStrike" err="1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Presid</a:t>
                      </a:r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)</a:t>
                      </a:r>
                    </a:p>
                  </a:txBody>
                  <a:tcPr marL="9077" marR="9077" marT="9077" marB="43568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084148"/>
                  </a:ext>
                </a:extLst>
              </a:tr>
              <a:tr h="2995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FF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Masterclass</a:t>
                      </a:r>
                    </a:p>
                  </a:txBody>
                  <a:tcPr marL="9077" marR="9077" marT="9077" marB="4356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Catia Peduto (</a:t>
                      </a:r>
                      <a:r>
                        <a:rPr lang="it-IT" sz="1100" b="0" i="0" u="none" strike="noStrike" err="1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Presid</a:t>
                      </a:r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)</a:t>
                      </a:r>
                    </a:p>
                  </a:txBody>
                  <a:tcPr marL="9077" marR="9077" marT="9077" marB="43568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Ezio Torassa (PD)</a:t>
                      </a:r>
                    </a:p>
                  </a:txBody>
                  <a:tcPr marL="9077" marR="9077" marT="9077" marB="43568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3053197"/>
                  </a:ext>
                </a:extLst>
              </a:tr>
              <a:tr h="29952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FF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Fiera </a:t>
                      </a:r>
                      <a:r>
                        <a:rPr lang="it-IT" sz="1100" b="0" i="0" u="none" strike="noStrike" err="1">
                          <a:solidFill>
                            <a:srgbClr val="FF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Didacta</a:t>
                      </a:r>
                      <a:endParaRPr lang="it-IT" sz="1100" b="0" i="0" u="none" strike="noStrike">
                        <a:solidFill>
                          <a:srgbClr val="FF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9077" marR="9077" marT="9077" marB="4356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/>
                      </a:endParaRPr>
                    </a:p>
                  </a:txBody>
                  <a:tcPr marL="9077" marR="9077" marT="9077" marB="43568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/>
                      </a:endParaRPr>
                    </a:p>
                  </a:txBody>
                  <a:tcPr marL="9077" marR="9077" marT="9077" marB="43568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039481"/>
                  </a:ext>
                </a:extLst>
              </a:tr>
              <a:tr h="32675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err="1">
                          <a:solidFill>
                            <a:srgbClr val="FF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Pint</a:t>
                      </a:r>
                      <a:r>
                        <a:rPr lang="it-IT" sz="1100" b="0" i="0" u="none" strike="noStrike">
                          <a:solidFill>
                            <a:srgbClr val="FF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 Of Science</a:t>
                      </a:r>
                    </a:p>
                  </a:txBody>
                  <a:tcPr marL="9077" marR="9077" marT="9077" marB="4356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Alessia Tricomi (CT)</a:t>
                      </a:r>
                    </a:p>
                  </a:txBody>
                  <a:tcPr marL="9077" marR="9077" marT="9077" marB="43568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9077" marR="9077" marT="9077" marB="43568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147723"/>
                  </a:ext>
                </a:extLst>
              </a:tr>
              <a:tr h="32675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100" b="0" i="0" u="none" strike="noStrike">
                          <a:solidFill>
                            <a:srgbClr val="FF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Play Modena</a:t>
                      </a:r>
                    </a:p>
                  </a:txBody>
                  <a:tcPr marL="9076" marR="9076" marT="9076" marB="43568" anchor="ctr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Antonio Sidoti (BO)</a:t>
                      </a:r>
                    </a:p>
                  </a:txBody>
                  <a:tcPr marL="9076" marR="9076" marT="9076" marB="43568" anchor="b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/>
                      </a:endParaRPr>
                    </a:p>
                  </a:txBody>
                  <a:tcPr marL="9076" marR="9076" marT="9076" marB="43568" anchor="b">
                    <a:lnL w="6350">
                      <a:solidFill>
                        <a:srgbClr val="000000"/>
                      </a:solidFill>
                    </a:lnL>
                    <a:lnR w="0">
                      <a:noFill/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726107"/>
                  </a:ext>
                </a:extLst>
              </a:tr>
              <a:tr h="32675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100" b="0" i="0" u="none" strike="noStrike">
                          <a:solidFill>
                            <a:srgbClr val="FF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Salone del Libro</a:t>
                      </a:r>
                    </a:p>
                  </a:txBody>
                  <a:tcPr marL="9076" marR="9076" marT="9076" marB="43568" anchor="ctr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Chiara Oppedisano (TO)</a:t>
                      </a:r>
                    </a:p>
                  </a:txBody>
                  <a:tcPr marL="9076" marR="9076" marT="9076" marB="43568" anchor="b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/>
                      </a:endParaRPr>
                    </a:p>
                  </a:txBody>
                  <a:tcPr marL="9076" marR="9076" marT="9076" marB="43568" anchor="b">
                    <a:lnL w="6350">
                      <a:solidFill>
                        <a:srgbClr val="000000"/>
                      </a:solidFill>
                    </a:lnL>
                    <a:lnR w="0">
                      <a:noFill/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0724521"/>
                  </a:ext>
                </a:extLst>
              </a:tr>
              <a:tr h="32675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100" b="0" i="0" u="none" strike="noStrike">
                          <a:solidFill>
                            <a:srgbClr val="FF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Festival di Genova</a:t>
                      </a:r>
                    </a:p>
                  </a:txBody>
                  <a:tcPr marL="9076" marR="9076" marT="9076" marB="43568" anchor="ctr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Alessio Caminata (GE)</a:t>
                      </a:r>
                    </a:p>
                  </a:txBody>
                  <a:tcPr marL="9076" marR="9076" marT="9076" marB="43568" anchor="b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/>
                      </a:endParaRPr>
                    </a:p>
                  </a:txBody>
                  <a:tcPr marL="9076" marR="9076" marT="9076" marB="43568" anchor="b">
                    <a:lnL w="6350">
                      <a:solidFill>
                        <a:srgbClr val="000000"/>
                      </a:solidFill>
                    </a:lnL>
                    <a:lnR w="0">
                      <a:noFill/>
                    </a:lnR>
                    <a:lnT w="6350">
                      <a:solidFill>
                        <a:srgbClr val="000000"/>
                      </a:solidFill>
                    </a:lnT>
                    <a:lnB w="0"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623859"/>
                  </a:ext>
                </a:extLst>
              </a:tr>
            </a:tbl>
          </a:graphicData>
        </a:graphic>
      </p:graphicFrame>
      <p:pic>
        <p:nvPicPr>
          <p:cNvPr id="10" name="Immagine 9">
            <a:extLst>
              <a:ext uri="{FF2B5EF4-FFF2-40B4-BE49-F238E27FC236}">
                <a16:creationId xmlns:a16="http://schemas.microsoft.com/office/drawing/2014/main" id="{39F401AE-785D-67E6-7FD7-84CC7B7BA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1601" y="0"/>
            <a:ext cx="1510399" cy="6827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</p:pic>
      <p:pic>
        <p:nvPicPr>
          <p:cNvPr id="17" name="Segnaposto contenuto 16" descr="Immagine che contiene testo, schermata, menu, documento&#10;&#10;Descrizione generata automaticamente">
            <a:extLst>
              <a:ext uri="{FF2B5EF4-FFF2-40B4-BE49-F238E27FC236}">
                <a16:creationId xmlns:a16="http://schemas.microsoft.com/office/drawing/2014/main" id="{F4A88017-0EE7-4C87-62D6-8B34C61E3A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28040" y="816572"/>
            <a:ext cx="3306814" cy="5872028"/>
          </a:xfrm>
        </p:spPr>
      </p:pic>
    </p:spTree>
    <p:extLst>
      <p:ext uri="{BB962C8B-B14F-4D97-AF65-F5344CB8AC3E}">
        <p14:creationId xmlns:p14="http://schemas.microsoft.com/office/powerpoint/2010/main" val="4017778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F6CABCD-DD31-12F7-DFD1-4177BCAB7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485133"/>
            <a:ext cx="3115265" cy="3510313"/>
          </a:xfrm>
        </p:spPr>
        <p:txBody>
          <a:bodyPr anchor="ctr">
            <a:normAutofit fontScale="90000"/>
          </a:bodyPr>
          <a:lstStyle/>
          <a:p>
            <a:pPr algn="r"/>
            <a:r>
              <a:rPr lang="it-IT" sz="3600">
                <a:solidFill>
                  <a:srgbClr val="FFFFFF"/>
                </a:solidFill>
              </a:rPr>
              <a:t>La nostra proposta per: </a:t>
            </a:r>
            <a:r>
              <a:rPr lang="it-IT">
                <a:solidFill>
                  <a:srgbClr val="FFFF00"/>
                </a:solidFill>
              </a:rPr>
              <a:t>Progetti nazionali e ruolo del responsabile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06FCFA2-A6C3-CC01-9F4F-2DF55FF90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1100">
                <a:solidFill>
                  <a:srgbClr val="FFFFFF"/>
                </a:solidFill>
              </a:rPr>
              <a:t>Pierluigi Paolucci a nome della CC3M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109E7DE-F6E4-0250-5DC9-6C7B18DD9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13</a:t>
            </a:fld>
            <a:endParaRPr lang="it-IT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B8D11035-60FC-AC6A-1768-650D9F0FE7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9021394"/>
              </p:ext>
            </p:extLst>
          </p:nvPr>
        </p:nvGraphicFramePr>
        <p:xfrm>
          <a:off x="4352082" y="750440"/>
          <a:ext cx="7604566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:a16="http://schemas.microsoft.com/office/drawing/2014/main" id="{D22CA8AF-8A48-C159-32CC-3F15DD8267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966" y="6213026"/>
            <a:ext cx="1404504" cy="63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44753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F80975B-C98A-F6C5-7D81-3C7B2428D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2142"/>
            <a:ext cx="6714699" cy="317868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 </a:t>
            </a:r>
            <a:r>
              <a:rPr lang="en-US" sz="48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progetti</a:t>
            </a: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della</a:t>
            </a: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CC3M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5739B9C-BB16-F1AC-9699-AA1C9C71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Pierluigi</a:t>
            </a:r>
            <a:r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100" kern="120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Paolucci</a:t>
            </a:r>
            <a:r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100" kern="120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nome</a:t>
            </a:r>
            <a:r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100" kern="120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della</a:t>
            </a:r>
            <a:r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CC3M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F116A9D-F4A1-1FD2-4F9A-46E143F1B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en-US" sz="1100" smtClean="0">
                <a:solidFill>
                  <a:srgbClr val="FFFFFF"/>
                </a:solidFill>
                <a:latin typeface="+mn-lt"/>
              </a:rPr>
              <a:pPr>
                <a:spcAft>
                  <a:spcPts val="600"/>
                </a:spcAft>
              </a:pPr>
              <a:t>14</a:t>
            </a:fld>
            <a:endParaRPr lang="en-US" sz="1100">
              <a:solidFill>
                <a:srgbClr val="FFFFFF"/>
              </a:solidFill>
              <a:latin typeface="+mn-lt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DECA85CA-CFB2-1986-8CE7-800A2E54B067}"/>
              </a:ext>
            </a:extLst>
          </p:cNvPr>
          <p:cNvGrpSpPr/>
          <p:nvPr/>
        </p:nvGrpSpPr>
        <p:grpSpPr>
          <a:xfrm>
            <a:off x="5582093" y="308488"/>
            <a:ext cx="6431315" cy="5910725"/>
            <a:chOff x="4837812" y="182524"/>
            <a:chExt cx="7070654" cy="6675476"/>
          </a:xfrm>
          <a:blipFill>
            <a:blip r:embed="rId2"/>
            <a:stretch>
              <a:fillRect/>
            </a:stretch>
          </a:blipFill>
        </p:grpSpPr>
        <p:sp>
          <p:nvSpPr>
            <p:cNvPr id="6" name="Elaborazione alternativa 5">
              <a:extLst>
                <a:ext uri="{FF2B5EF4-FFF2-40B4-BE49-F238E27FC236}">
                  <a16:creationId xmlns:a16="http://schemas.microsoft.com/office/drawing/2014/main" id="{65082D9D-55EA-E882-6DD4-5046799F9AC3}"/>
                </a:ext>
              </a:extLst>
            </p:cNvPr>
            <p:cNvSpPr/>
            <p:nvPr/>
          </p:nvSpPr>
          <p:spPr>
            <a:xfrm>
              <a:off x="10228521" y="182524"/>
              <a:ext cx="1679945" cy="5911703"/>
            </a:xfrm>
            <a:prstGeom prst="flowChartAlternateProcess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Elaborazione alternativa 6">
              <a:extLst>
                <a:ext uri="{FF2B5EF4-FFF2-40B4-BE49-F238E27FC236}">
                  <a16:creationId xmlns:a16="http://schemas.microsoft.com/office/drawing/2014/main" id="{FB2982B7-0C59-8F6E-C14F-E563A07D3E6C}"/>
                </a:ext>
              </a:extLst>
            </p:cNvPr>
            <p:cNvSpPr/>
            <p:nvPr/>
          </p:nvSpPr>
          <p:spPr>
            <a:xfrm>
              <a:off x="8431618" y="565295"/>
              <a:ext cx="1679945" cy="5911703"/>
            </a:xfrm>
            <a:prstGeom prst="flowChartAlternateProcess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Elaborazione alternativa 7">
              <a:extLst>
                <a:ext uri="{FF2B5EF4-FFF2-40B4-BE49-F238E27FC236}">
                  <a16:creationId xmlns:a16="http://schemas.microsoft.com/office/drawing/2014/main" id="{E6307262-07FD-6D4C-8EAB-6E4D899DD35C}"/>
                </a:ext>
              </a:extLst>
            </p:cNvPr>
            <p:cNvSpPr/>
            <p:nvPr/>
          </p:nvSpPr>
          <p:spPr>
            <a:xfrm>
              <a:off x="6634715" y="946297"/>
              <a:ext cx="1679945" cy="5911703"/>
            </a:xfrm>
            <a:prstGeom prst="flowChartAlternateProcess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Elaborazione alternativa 8">
              <a:extLst>
                <a:ext uri="{FF2B5EF4-FFF2-40B4-BE49-F238E27FC236}">
                  <a16:creationId xmlns:a16="http://schemas.microsoft.com/office/drawing/2014/main" id="{385997EF-01E8-85AC-94F1-5A25B7DB131A}"/>
                </a:ext>
              </a:extLst>
            </p:cNvPr>
            <p:cNvSpPr/>
            <p:nvPr/>
          </p:nvSpPr>
          <p:spPr>
            <a:xfrm>
              <a:off x="4837812" y="565294"/>
              <a:ext cx="1679945" cy="5911703"/>
            </a:xfrm>
            <a:prstGeom prst="flowChartAlternateProcess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550936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3D2F428-2970-648D-9B5E-B243849F5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it-IT">
                <a:solidFill>
                  <a:srgbClr val="FFFFFF"/>
                </a:solidFill>
              </a:rPr>
              <a:t>Cosa finanzia la CC3M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7B4B038-A281-BDC1-DCF4-EA9E2C133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1100">
                <a:solidFill>
                  <a:srgbClr val="FFFFFF"/>
                </a:solidFill>
              </a:rPr>
              <a:t>Pierluigi Paolucci a nome della CC3M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C330B1D-6390-A369-F376-BCD8C7DED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15</a:t>
            </a:fld>
            <a:endParaRPr lang="it-IT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0" name="Segnaposto contenuto 7">
            <a:extLst>
              <a:ext uri="{FF2B5EF4-FFF2-40B4-BE49-F238E27FC236}">
                <a16:creationId xmlns:a16="http://schemas.microsoft.com/office/drawing/2014/main" id="{54FB13F1-8E58-C5B7-BAF7-D59186844C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7824966"/>
              </p:ext>
            </p:extLst>
          </p:nvPr>
        </p:nvGraphicFramePr>
        <p:xfrm>
          <a:off x="4905052" y="210448"/>
          <a:ext cx="6666833" cy="64912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Immagine 10">
            <a:extLst>
              <a:ext uri="{FF2B5EF4-FFF2-40B4-BE49-F238E27FC236}">
                <a16:creationId xmlns:a16="http://schemas.microsoft.com/office/drawing/2014/main" id="{AFDDAA53-067F-AF33-2C76-5E8457708F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66" y="6213026"/>
            <a:ext cx="1404504" cy="63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90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1914B2E-63C6-DE91-7441-9B79F8E1D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it-IT">
                <a:solidFill>
                  <a:srgbClr val="FFFFFF"/>
                </a:solidFill>
              </a:rPr>
              <a:t>Elenco dei progetti CC3M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FDAE2BF-E621-3AF9-BBF8-E6EDBFD14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1100">
                <a:solidFill>
                  <a:srgbClr val="FFFFFF"/>
                </a:solidFill>
              </a:rPr>
              <a:t>Pierluigi Paolucci a nome della CC3M</a:t>
            </a:r>
          </a:p>
        </p:txBody>
      </p:sp>
      <p:graphicFrame>
        <p:nvGraphicFramePr>
          <p:cNvPr id="6" name="Segnaposto contenuto 5">
            <a:extLst>
              <a:ext uri="{FF2B5EF4-FFF2-40B4-BE49-F238E27FC236}">
                <a16:creationId xmlns:a16="http://schemas.microsoft.com/office/drawing/2014/main" id="{FCFEAC93-D752-2B14-F7E7-5AF7C2D829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80577"/>
              </p:ext>
            </p:extLst>
          </p:nvPr>
        </p:nvGraphicFramePr>
        <p:xfrm>
          <a:off x="4083169" y="1045952"/>
          <a:ext cx="7209827" cy="49074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811">
                  <a:extLst>
                    <a:ext uri="{9D8B030D-6E8A-4147-A177-3AD203B41FA5}">
                      <a16:colId xmlns:a16="http://schemas.microsoft.com/office/drawing/2014/main" val="2491913454"/>
                    </a:ext>
                  </a:extLst>
                </a:gridCol>
                <a:gridCol w="1943547">
                  <a:extLst>
                    <a:ext uri="{9D8B030D-6E8A-4147-A177-3AD203B41FA5}">
                      <a16:colId xmlns:a16="http://schemas.microsoft.com/office/drawing/2014/main" val="756356284"/>
                    </a:ext>
                  </a:extLst>
                </a:gridCol>
                <a:gridCol w="1197347">
                  <a:extLst>
                    <a:ext uri="{9D8B030D-6E8A-4147-A177-3AD203B41FA5}">
                      <a16:colId xmlns:a16="http://schemas.microsoft.com/office/drawing/2014/main" val="3492716745"/>
                    </a:ext>
                  </a:extLst>
                </a:gridCol>
                <a:gridCol w="1240792">
                  <a:extLst>
                    <a:ext uri="{9D8B030D-6E8A-4147-A177-3AD203B41FA5}">
                      <a16:colId xmlns:a16="http://schemas.microsoft.com/office/drawing/2014/main" val="3284809241"/>
                    </a:ext>
                  </a:extLst>
                </a:gridCol>
                <a:gridCol w="2535330">
                  <a:extLst>
                    <a:ext uri="{9D8B030D-6E8A-4147-A177-3AD203B41FA5}">
                      <a16:colId xmlns:a16="http://schemas.microsoft.com/office/drawing/2014/main" val="3136066542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algn="ctr" fontAlgn="b"/>
                      <a:endParaRPr lang="it-IT" sz="1500" b="0" i="0" u="none" strike="noStrike">
                        <a:solidFill>
                          <a:schemeClr val="bg1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0" i="0" u="none" strike="noStrike">
                          <a:solidFill>
                            <a:schemeClr val="bg1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Nome Progetto</a:t>
                      </a:r>
                    </a:p>
                  </a:txBody>
                  <a:tcPr marL="7914" marR="7914" marT="791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>
                          <a:solidFill>
                            <a:schemeClr val="bg1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Categoria</a:t>
                      </a:r>
                    </a:p>
                  </a:txBody>
                  <a:tcPr marL="7914" marR="7914" marT="791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>
                          <a:solidFill>
                            <a:schemeClr val="bg1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Stakeholder</a:t>
                      </a:r>
                    </a:p>
                  </a:txBody>
                  <a:tcPr marL="7914" marR="7914" marT="791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500" b="0" i="0" u="none" strike="noStrike">
                          <a:solidFill>
                            <a:schemeClr val="bg1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Key words</a:t>
                      </a:r>
                    </a:p>
                  </a:txBody>
                  <a:tcPr marL="7914" marR="7914" marT="791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756603"/>
                  </a:ext>
                </a:extLst>
              </a:tr>
              <a:tr h="22303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1</a:t>
                      </a:r>
                    </a:p>
                  </a:txBody>
                  <a:tcPr marL="7914" marR="7914" marT="791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Art &amp; Science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/>
                      </a:endParaRPr>
                    </a:p>
                  </a:txBody>
                  <a:tcPr marL="7914" marR="7914" marT="791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b"/>
                      <a:r>
                        <a:rPr lang="it-IT" sz="1300" b="1" i="0" u="none" strike="noStrike">
                          <a:solidFill>
                            <a:srgbClr val="FF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Progetti Scuole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Studenti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Arte, scienza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/>
                      </a:endParaRPr>
                    </a:p>
                  </a:txBody>
                  <a:tcPr marL="7914" marR="7914" marT="791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942906"/>
                  </a:ext>
                </a:extLst>
              </a:tr>
              <a:tr h="22303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2</a:t>
                      </a:r>
                    </a:p>
                  </a:txBody>
                  <a:tcPr marL="7914" marR="7914" marT="791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Asimov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/>
                      </a:endParaRPr>
                    </a:p>
                  </a:txBody>
                  <a:tcPr marL="7914" marR="7914" marT="791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Scuole</a:t>
                      </a:r>
                    </a:p>
                  </a:txBody>
                  <a:tcPr marL="8634" marR="8634" marT="863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Studenti</a:t>
                      </a:r>
                    </a:p>
                  </a:txBody>
                  <a:tcPr marL="8634" marR="8634" marT="863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Libri, scienza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/>
                      </a:endParaRPr>
                    </a:p>
                  </a:txBody>
                  <a:tcPr marL="7914" marR="7914" marT="7914" marB="0" anchor="b"/>
                </a:tc>
                <a:extLst>
                  <a:ext uri="{0D108BD9-81ED-4DB2-BD59-A6C34878D82A}">
                    <a16:rowId xmlns:a16="http://schemas.microsoft.com/office/drawing/2014/main" val="68686512"/>
                  </a:ext>
                </a:extLst>
              </a:tr>
              <a:tr h="22303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3</a:t>
                      </a:r>
                    </a:p>
                  </a:txBody>
                  <a:tcPr marL="7914" marR="7914" marT="791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Dark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/>
                      </a:endParaRPr>
                    </a:p>
                  </a:txBody>
                  <a:tcPr marL="7914" marR="7914" marT="791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Scuole</a:t>
                      </a:r>
                    </a:p>
                  </a:txBody>
                  <a:tcPr marL="8634" marR="8634" marT="863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Studenti</a:t>
                      </a:r>
                    </a:p>
                  </a:txBody>
                  <a:tcPr marL="8634" marR="8634" marT="863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Materia oscura, gravità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/>
                      </a:endParaRPr>
                    </a:p>
                  </a:txBody>
                  <a:tcPr marL="7914" marR="7914" marT="7914" marB="0" anchor="b"/>
                </a:tc>
                <a:extLst>
                  <a:ext uri="{0D108BD9-81ED-4DB2-BD59-A6C34878D82A}">
                    <a16:rowId xmlns:a16="http://schemas.microsoft.com/office/drawing/2014/main" val="2793573463"/>
                  </a:ext>
                </a:extLst>
              </a:tr>
              <a:tr h="22303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4</a:t>
                      </a:r>
                    </a:p>
                  </a:txBody>
                  <a:tcPr marL="7914" marR="7914" marT="791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Master Class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/>
                      </a:endParaRPr>
                    </a:p>
                  </a:txBody>
                  <a:tcPr marL="7914" marR="7914" marT="791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Scuole</a:t>
                      </a:r>
                    </a:p>
                  </a:txBody>
                  <a:tcPr marL="8634" marR="8634" marT="863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Studenti</a:t>
                      </a:r>
                    </a:p>
                  </a:txBody>
                  <a:tcPr marL="8634" marR="8634" marT="863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LHC, fisica</a:t>
                      </a:r>
                    </a:p>
                  </a:txBody>
                  <a:tcPr marL="7914" marR="7914" marT="7914" marB="0" anchor="b"/>
                </a:tc>
                <a:extLst>
                  <a:ext uri="{0D108BD9-81ED-4DB2-BD59-A6C34878D82A}">
                    <a16:rowId xmlns:a16="http://schemas.microsoft.com/office/drawing/2014/main" val="3420838602"/>
                  </a:ext>
                </a:extLst>
              </a:tr>
              <a:tr h="22303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5</a:t>
                      </a:r>
                    </a:p>
                  </a:txBody>
                  <a:tcPr marL="7914" marR="7914" marT="791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Radiolab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Scuole</a:t>
                      </a:r>
                    </a:p>
                  </a:txBody>
                  <a:tcPr marL="8634" marR="8634" marT="863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Studenti</a:t>
                      </a:r>
                    </a:p>
                  </a:txBody>
                  <a:tcPr marL="8634" marR="8634" marT="863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Radon, radioattività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/>
                      </a:endParaRPr>
                    </a:p>
                  </a:txBody>
                  <a:tcPr marL="7914" marR="7914" marT="7914" marB="0" anchor="b"/>
                </a:tc>
                <a:extLst>
                  <a:ext uri="{0D108BD9-81ED-4DB2-BD59-A6C34878D82A}">
                    <a16:rowId xmlns:a16="http://schemas.microsoft.com/office/drawing/2014/main" val="3962522587"/>
                  </a:ext>
                </a:extLst>
              </a:tr>
              <a:tr h="22303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6</a:t>
                      </a:r>
                    </a:p>
                  </a:txBody>
                  <a:tcPr marL="7914" marR="7914" marT="791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OCRA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/>
                      </a:endParaRPr>
                    </a:p>
                  </a:txBody>
                  <a:tcPr marL="7914" marR="7914" marT="791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Scuole</a:t>
                      </a:r>
                    </a:p>
                  </a:txBody>
                  <a:tcPr marL="8634" marR="8634" marT="863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Studenti</a:t>
                      </a:r>
                    </a:p>
                  </a:txBody>
                  <a:tcPr marL="8634" marR="8634" marT="863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Raggi cosmici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/>
                      </a:endParaRPr>
                    </a:p>
                  </a:txBody>
                  <a:tcPr marL="7914" marR="7914" marT="7914" marB="0" anchor="b"/>
                </a:tc>
                <a:extLst>
                  <a:ext uri="{0D108BD9-81ED-4DB2-BD59-A6C34878D82A}">
                    <a16:rowId xmlns:a16="http://schemas.microsoft.com/office/drawing/2014/main" val="1591995308"/>
                  </a:ext>
                </a:extLst>
              </a:tr>
              <a:tr h="23699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7</a:t>
                      </a:r>
                    </a:p>
                  </a:txBody>
                  <a:tcPr marL="7914" marR="7914" marT="791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u="none" strike="noStrike"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Lab2go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/>
                      </a:endParaRPr>
                    </a:p>
                  </a:txBody>
                  <a:tcPr marL="7914" marR="7914" marT="791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Scuole</a:t>
                      </a:r>
                    </a:p>
                  </a:txBody>
                  <a:tcPr marL="8634" marR="8634" marT="863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Docenti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u="none" strike="noStrike"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Laboratori, fisica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/>
                      </a:endParaRPr>
                    </a:p>
                  </a:txBody>
                  <a:tcPr marL="7914" marR="7914" marT="791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971700"/>
                  </a:ext>
                </a:extLst>
              </a:tr>
              <a:tr h="236997">
                <a:tc>
                  <a:txBody>
                    <a:bodyPr/>
                    <a:lstStyle/>
                    <a:p>
                      <a:pPr marL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8</a:t>
                      </a:r>
                    </a:p>
                  </a:txBody>
                  <a:tcPr marL="7913" marR="7913" marT="791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INFN Kids</a:t>
                      </a:r>
                    </a:p>
                  </a:txBody>
                  <a:tcPr marL="7913" marR="7913" marT="791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 marL="7913" marR="7913" marT="791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Studenti Elem.</a:t>
                      </a:r>
                    </a:p>
                  </a:txBody>
                  <a:tcPr marL="7913" marR="7913" marT="791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Cartoni animati, giochi</a:t>
                      </a:r>
                    </a:p>
                  </a:txBody>
                  <a:tcPr marL="7913" marR="7913" marT="791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075488"/>
                  </a:ext>
                </a:extLst>
              </a:tr>
              <a:tr h="223030"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3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3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chemeClr val="bg1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TIPO di SCUOLA</a:t>
                      </a:r>
                    </a:p>
                  </a:txBody>
                  <a:tcPr marL="7914" marR="7914" marT="791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8931399"/>
                  </a:ext>
                </a:extLst>
              </a:tr>
              <a:tr h="22303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9</a:t>
                      </a:r>
                    </a:p>
                  </a:txBody>
                  <a:tcPr marL="7914" marR="7914" marT="7914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u="none" strike="noStrike"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Aggiornamenti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/>
                      </a:endParaRPr>
                    </a:p>
                  </a:txBody>
                  <a:tcPr marL="7914" marR="7914" marT="7914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1" i="0" u="none" strike="noStrike">
                          <a:solidFill>
                            <a:srgbClr val="FF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Formazione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Docenti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u="none" strike="noStrike"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Secondaria I grado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/>
                      </a:endParaRPr>
                    </a:p>
                  </a:txBody>
                  <a:tcPr marL="7914" marR="7914" marT="7914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4842489"/>
                  </a:ext>
                </a:extLst>
              </a:tr>
              <a:tr h="22303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10</a:t>
                      </a:r>
                    </a:p>
                  </a:txBody>
                  <a:tcPr marL="7914" marR="7914" marT="7914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u="none" strike="noStrike"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Programma Docenti PID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/>
                      </a:endParaRPr>
                    </a:p>
                  </a:txBody>
                  <a:tcPr marL="7914" marR="7914" marT="7914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it-IT" sz="13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8634" marR="8634" marT="8634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Docenti</a:t>
                      </a:r>
                    </a:p>
                  </a:txBody>
                  <a:tcPr marL="8634" marR="8634" marT="8634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u="none" strike="noStrike"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Secondaria II grado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/>
                      </a:endParaRPr>
                    </a:p>
                  </a:txBody>
                  <a:tcPr marL="7914" marR="7914" marT="7914" marB="0" anchor="b"/>
                </a:tc>
                <a:extLst>
                  <a:ext uri="{0D108BD9-81ED-4DB2-BD59-A6C34878D82A}">
                    <a16:rowId xmlns:a16="http://schemas.microsoft.com/office/drawing/2014/main" val="2747073074"/>
                  </a:ext>
                </a:extLst>
              </a:tr>
              <a:tr h="23699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11</a:t>
                      </a:r>
                    </a:p>
                  </a:txBody>
                  <a:tcPr marL="7914" marR="7914" marT="7914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u="none" strike="noStrike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Inspyre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3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8634" marR="8634" marT="8634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Studenti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u="none" strike="noStrike"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Secondaria II grado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/>
                      </a:endParaRPr>
                    </a:p>
                  </a:txBody>
                  <a:tcPr marL="7914" marR="7914" marT="7914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722155"/>
                  </a:ext>
                </a:extLst>
              </a:tr>
              <a:tr h="268660"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3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3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084996"/>
                  </a:ext>
                </a:extLst>
              </a:tr>
              <a:tr h="22303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12</a:t>
                      </a:r>
                    </a:p>
                  </a:txBody>
                  <a:tcPr marL="7914" marR="7914" marT="791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u="none" strike="noStrike"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Festival Genova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/>
                      </a:endParaRPr>
                    </a:p>
                  </a:txBody>
                  <a:tcPr marL="7914" marR="7914" marT="791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b"/>
                      <a:r>
                        <a:rPr lang="it-IT" sz="1300" b="1" i="0" u="none" strike="noStrike">
                          <a:solidFill>
                            <a:srgbClr val="FF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Festival e Fiere</a:t>
                      </a:r>
                    </a:p>
                  </a:txBody>
                  <a:tcPr marL="7914" marR="7914" marT="7914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Pubblico</a:t>
                      </a:r>
                    </a:p>
                  </a:txBody>
                  <a:tcPr marL="7914" marR="7914" marT="7914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0" i="0" u="none" strike="noStrike">
                        <a:solidFill>
                          <a:schemeClr val="tx1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970569"/>
                  </a:ext>
                </a:extLst>
              </a:tr>
              <a:tr h="22303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13</a:t>
                      </a:r>
                    </a:p>
                  </a:txBody>
                  <a:tcPr marL="7914" marR="7914" marT="791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u="none" strike="noStrike"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Play Modena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/>
                      </a:endParaRPr>
                    </a:p>
                  </a:txBody>
                  <a:tcPr marL="7914" marR="7914" marT="791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it-IT" sz="13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8634" marR="8634" marT="863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it-IT" sz="13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8634" marR="8634" marT="863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5086935"/>
                  </a:ext>
                </a:extLst>
              </a:tr>
              <a:tr h="22303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14</a:t>
                      </a:r>
                      <a:endParaRPr lang="it-IT"/>
                    </a:p>
                  </a:txBody>
                  <a:tcPr marL="7914" marR="7914" marT="791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u="none" strike="noStrike"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Salone del libro Torino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/>
                      </a:endParaRPr>
                    </a:p>
                  </a:txBody>
                  <a:tcPr marL="7914" marR="7914" marT="791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it-IT" sz="13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8634" marR="8634" marT="863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it-IT" sz="13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8634" marR="8634" marT="863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7202262"/>
                  </a:ext>
                </a:extLst>
              </a:tr>
              <a:tr h="22303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15</a:t>
                      </a:r>
                      <a:endParaRPr lang="it-IT"/>
                    </a:p>
                  </a:txBody>
                  <a:tcPr marL="7914" marR="7914" marT="791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u="none" strike="noStrike" err="1"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Pint</a:t>
                      </a:r>
                      <a:r>
                        <a:rPr lang="it-IT" sz="1200" u="none" strike="noStrike"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 of Science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/>
                      </a:endParaRPr>
                    </a:p>
                  </a:txBody>
                  <a:tcPr marL="7914" marR="7914" marT="791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it-IT" sz="13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8634" marR="8634" marT="863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it-IT" sz="13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8634" marR="8634" marT="863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4700916"/>
                  </a:ext>
                </a:extLst>
              </a:tr>
              <a:tr h="23699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cs typeface="Euphemia UCAS"/>
                        </a:rPr>
                        <a:t>16</a:t>
                      </a:r>
                      <a:endParaRPr lang="it-IT" sz="1200"/>
                    </a:p>
                  </a:txBody>
                  <a:tcPr marL="7914" marR="7914" marT="791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Fiera </a:t>
                      </a:r>
                      <a:r>
                        <a:rPr lang="it-IT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Didacta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/>
                      </a:endParaRPr>
                    </a:p>
                  </a:txBody>
                  <a:tcPr marL="7914" marR="7914" marT="791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it-IT" sz="13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8634" marR="8634" marT="8634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Docenti</a:t>
                      </a:r>
                    </a:p>
                  </a:txBody>
                  <a:tcPr marL="7914" marR="7914" marT="791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714389"/>
                  </a:ext>
                </a:extLst>
              </a:tr>
              <a:tr h="26866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3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3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728386"/>
                  </a:ext>
                </a:extLst>
              </a:tr>
              <a:tr h="23699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cs typeface="Euphemia UCAS"/>
                        </a:rPr>
                        <a:t>17</a:t>
                      </a:r>
                      <a:endParaRPr lang="it-IT"/>
                    </a:p>
                  </a:txBody>
                  <a:tcPr marL="7914" marR="7914" marT="7914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Scienza x Tutti</a:t>
                      </a:r>
                    </a:p>
                  </a:txBody>
                  <a:tcPr marL="7914" marR="7914" marT="7914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1" i="0" u="none" strike="noStrike">
                          <a:solidFill>
                            <a:srgbClr val="FF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Portale WEB</a:t>
                      </a:r>
                    </a:p>
                  </a:txBody>
                  <a:tcPr marL="7914" marR="7914" marT="7914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/>
                        </a:rPr>
                        <a:t>Pubblico</a:t>
                      </a:r>
                    </a:p>
                  </a:txBody>
                  <a:tcPr marL="7914" marR="7914" marT="7914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626105"/>
                  </a:ext>
                </a:extLst>
              </a:tr>
            </a:tbl>
          </a:graphicData>
        </a:graphic>
      </p:graphicFrame>
      <p:pic>
        <p:nvPicPr>
          <p:cNvPr id="12" name="Immagine 11">
            <a:extLst>
              <a:ext uri="{FF2B5EF4-FFF2-40B4-BE49-F238E27FC236}">
                <a16:creationId xmlns:a16="http://schemas.microsoft.com/office/drawing/2014/main" id="{67B6F338-285D-CFB5-E0E4-8BF24709D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6" y="6213026"/>
            <a:ext cx="1404504" cy="634836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94C6EE8-C9C8-6485-491C-50DD642C1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0175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B015E1F-C483-62E8-4089-4F14AC77B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66" y="2767106"/>
            <a:ext cx="3297632" cy="307190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it-IT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chi ci rivolgiamo?</a:t>
            </a:r>
            <a:br>
              <a:rPr lang="it-IT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it-IT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it-IT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Al 69% al mondo della scuola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5D5DF84-A78E-D77B-F6A7-977800610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2002536"/>
            <a:ext cx="4114800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Pierluigi Paolucci a nome della CC3M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C11C13A-70B7-5DF3-98EC-B43645FD4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pPr>
                <a:spcAft>
                  <a:spcPts val="600"/>
                </a:spcAft>
              </a:pPr>
              <a:t>17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2F5CC3E8-1D60-806D-D1AA-6A90168EC0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1008154"/>
              </p:ext>
            </p:extLst>
          </p:nvPr>
        </p:nvGraphicFramePr>
        <p:xfrm>
          <a:off x="4143841" y="128016"/>
          <a:ext cx="7893830" cy="6585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54F6C68F-68E1-6430-45BF-BF13B4529B76}"/>
              </a:ext>
            </a:extLst>
          </p:cNvPr>
          <p:cNvSpPr txBox="1"/>
          <p:nvPr/>
        </p:nvSpPr>
        <p:spPr>
          <a:xfrm>
            <a:off x="4757195" y="590306"/>
            <a:ext cx="1228093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2000">
                <a:solidFill>
                  <a:srgbClr val="FF0000"/>
                </a:solidFill>
              </a:rPr>
              <a:t>STUDENTI</a:t>
            </a:r>
          </a:p>
          <a:p>
            <a:pPr algn="ctr"/>
            <a:r>
              <a:rPr lang="it-IT" sz="2000">
                <a:solidFill>
                  <a:srgbClr val="FF0000"/>
                </a:solidFill>
                <a:highlight>
                  <a:srgbClr val="FFFF00"/>
                </a:highlight>
              </a:rPr>
              <a:t>50%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E6AD08E-D37A-6273-64D9-103E7DDD8053}"/>
              </a:ext>
            </a:extLst>
          </p:cNvPr>
          <p:cNvSpPr txBox="1"/>
          <p:nvPr/>
        </p:nvSpPr>
        <p:spPr>
          <a:xfrm>
            <a:off x="6544410" y="590306"/>
            <a:ext cx="112723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000">
                <a:solidFill>
                  <a:srgbClr val="FF0000"/>
                </a:solidFill>
              </a:rPr>
              <a:t>DOCENTI</a:t>
            </a:r>
          </a:p>
          <a:p>
            <a:pPr algn="ctr"/>
            <a:r>
              <a:rPr lang="it-IT" sz="2000">
                <a:solidFill>
                  <a:srgbClr val="FF0000"/>
                </a:solidFill>
                <a:highlight>
                  <a:srgbClr val="FFFF00"/>
                </a:highlight>
              </a:rPr>
              <a:t>19%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1B1285B-B3A7-A162-AF64-CD0728151632}"/>
              </a:ext>
            </a:extLst>
          </p:cNvPr>
          <p:cNvSpPr txBox="1"/>
          <p:nvPr/>
        </p:nvSpPr>
        <p:spPr>
          <a:xfrm>
            <a:off x="8548759" y="601881"/>
            <a:ext cx="1122167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000">
                <a:solidFill>
                  <a:srgbClr val="FF0000"/>
                </a:solidFill>
              </a:rPr>
              <a:t>FESTIVAL</a:t>
            </a:r>
          </a:p>
          <a:p>
            <a:r>
              <a:rPr lang="it-IT" sz="2000">
                <a:solidFill>
                  <a:srgbClr val="FF0000"/>
                </a:solidFill>
              </a:rPr>
              <a:t>FIERE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2AD924E-6B5D-B072-0ADF-6E94F6DA41AB}"/>
              </a:ext>
            </a:extLst>
          </p:cNvPr>
          <p:cNvSpPr txBox="1"/>
          <p:nvPr/>
        </p:nvSpPr>
        <p:spPr>
          <a:xfrm>
            <a:off x="10404175" y="601881"/>
            <a:ext cx="123719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000">
                <a:solidFill>
                  <a:srgbClr val="FF0000"/>
                </a:solidFill>
              </a:rPr>
              <a:t>PUBBLICO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9F869D3-83AE-85F3-1A45-19027F97D633}"/>
              </a:ext>
            </a:extLst>
          </p:cNvPr>
          <p:cNvSpPr txBox="1"/>
          <p:nvPr/>
        </p:nvSpPr>
        <p:spPr>
          <a:xfrm>
            <a:off x="9757923" y="1107123"/>
            <a:ext cx="627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>
                <a:solidFill>
                  <a:srgbClr val="FF0000"/>
                </a:solidFill>
                <a:highlight>
                  <a:srgbClr val="FFFF00"/>
                </a:highlight>
              </a:rPr>
              <a:t>31%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309BFF3E-5282-2A33-4844-D9F636952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6" y="6213026"/>
            <a:ext cx="1404504" cy="63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07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F35B3C-114C-AA2C-DB28-96246D4AF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736" y="5469835"/>
            <a:ext cx="6611046" cy="103366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it-IT" kern="1200">
                <a:latin typeface="+mj-lt"/>
                <a:ea typeface="+mj-ea"/>
                <a:cs typeface="+mj-cs"/>
              </a:rPr>
              <a:t>Quante persone raggiungiamo ogni anno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CA536E5-63A5-D8D7-15FF-BB8898196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2002536"/>
            <a:ext cx="4114800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Pierluigi Paolucci a nome della CC3M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1BE0C63-A9E4-C073-8AAF-B40D9F2870DD}"/>
              </a:ext>
            </a:extLst>
          </p:cNvPr>
          <p:cNvSpPr txBox="1"/>
          <p:nvPr/>
        </p:nvSpPr>
        <p:spPr>
          <a:xfrm>
            <a:off x="1820822" y="4023462"/>
            <a:ext cx="8332826" cy="1119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err="1">
                <a:solidFill>
                  <a:srgbClr val="FF0000"/>
                </a:solidFill>
              </a:rPr>
              <a:t>Più</a:t>
            </a:r>
            <a:r>
              <a:rPr lang="en-US" sz="2400">
                <a:solidFill>
                  <a:srgbClr val="FF0000"/>
                </a:solidFill>
              </a:rPr>
              <a:t> di 70.000 </a:t>
            </a:r>
            <a:r>
              <a:rPr lang="en-US" sz="2400" err="1">
                <a:solidFill>
                  <a:srgbClr val="FF0000"/>
                </a:solidFill>
              </a:rPr>
              <a:t>persone</a:t>
            </a:r>
            <a:endParaRPr lang="en-US" sz="2400">
              <a:solidFill>
                <a:srgbClr val="FF0000"/>
              </a:solidFill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38.000 </a:t>
            </a:r>
            <a:r>
              <a:rPr lang="en-US" sz="2000" err="1"/>
              <a:t>studenti</a:t>
            </a:r>
            <a:r>
              <a:rPr lang="en-US" sz="2000"/>
              <a:t>/</a:t>
            </a:r>
            <a:r>
              <a:rPr lang="en-US" sz="2000" err="1"/>
              <a:t>docenti</a:t>
            </a:r>
            <a:r>
              <a:rPr lang="en-US" sz="2000"/>
              <a:t> (</a:t>
            </a:r>
            <a:r>
              <a:rPr lang="en-US" sz="2000" err="1"/>
              <a:t>stima</a:t>
            </a:r>
            <a:r>
              <a:rPr lang="en-US" sz="2000"/>
              <a:t> molto </a:t>
            </a:r>
            <a:r>
              <a:rPr lang="en-US" sz="2000" err="1"/>
              <a:t>precisa</a:t>
            </a:r>
            <a:r>
              <a:rPr lang="en-US" sz="2000"/>
              <a:t>)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32.000 </a:t>
            </a:r>
            <a:r>
              <a:rPr lang="en-US" sz="2000" err="1"/>
              <a:t>dai</a:t>
            </a:r>
            <a:r>
              <a:rPr lang="en-US" sz="2000"/>
              <a:t> Festival/</a:t>
            </a:r>
            <a:r>
              <a:rPr lang="en-US" sz="2000" err="1"/>
              <a:t>Fiere</a:t>
            </a:r>
            <a:r>
              <a:rPr lang="en-US" sz="2000"/>
              <a:t> (</a:t>
            </a:r>
            <a:r>
              <a:rPr lang="en-US" sz="2000" err="1"/>
              <a:t>stima</a:t>
            </a:r>
            <a:r>
              <a:rPr lang="en-US" sz="2000"/>
              <a:t> </a:t>
            </a:r>
            <a:r>
              <a:rPr lang="en-US" sz="2000" err="1"/>
              <a:t>approssimativa</a:t>
            </a:r>
            <a:r>
              <a:rPr lang="en-US" sz="2000"/>
              <a:t>)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6C5E30F-4C2B-4959-0B60-E80C851D1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en-US" sz="1100" smtClean="0">
                <a:solidFill>
                  <a:srgbClr val="FFFFFF"/>
                </a:solidFill>
                <a:latin typeface="+mn-lt"/>
              </a:rPr>
              <a:pPr>
                <a:spcAft>
                  <a:spcPts val="600"/>
                </a:spcAft>
              </a:pPr>
              <a:t>18</a:t>
            </a:fld>
            <a:endParaRPr lang="en-US" sz="11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9ED2332A-A303-CCC8-41B2-243556865198}"/>
              </a:ext>
            </a:extLst>
          </p:cNvPr>
          <p:cNvSpPr txBox="1"/>
          <p:nvPr/>
        </p:nvSpPr>
        <p:spPr>
          <a:xfrm rot="18805941">
            <a:off x="9125153" y="3430384"/>
            <a:ext cx="3249189" cy="9144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/>
              <a:t>Da aggiornare</a:t>
            </a:r>
          </a:p>
        </p:txBody>
      </p:sp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73092250-0996-DE9F-3FD9-1B9C0586C6C8}"/>
              </a:ext>
            </a:extLst>
          </p:cNvPr>
          <p:cNvGraphicFramePr>
            <a:graphicFrameLocks/>
          </p:cNvGraphicFramePr>
          <p:nvPr/>
        </p:nvGraphicFramePr>
        <p:xfrm>
          <a:off x="1581902" y="-43929"/>
          <a:ext cx="9201729" cy="4384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24273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440B654-FF79-250B-042B-44F76D3B9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Come partecipano le strutture e il personale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ABB9885-17AD-18F5-B45C-11E1FC282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2002536"/>
            <a:ext cx="4114800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Pierluigi Paolucci a nome della CC3M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CFDAA9A-67BB-70CB-15AF-367A57738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pPr>
                <a:spcAft>
                  <a:spcPts val="600"/>
                </a:spcAft>
              </a:pPr>
              <a:t>19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87EC49AB-59C7-1B43-852B-1CBE36BEF3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7886636"/>
              </p:ext>
            </p:extLst>
          </p:nvPr>
        </p:nvGraphicFramePr>
        <p:xfrm>
          <a:off x="4601042" y="-17819"/>
          <a:ext cx="6603403" cy="3535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afico 8">
            <a:extLst>
              <a:ext uri="{FF2B5EF4-FFF2-40B4-BE49-F238E27FC236}">
                <a16:creationId xmlns:a16="http://schemas.microsoft.com/office/drawing/2014/main" id="{0F7250C8-BA08-107E-879E-689356F18E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6885895"/>
              </p:ext>
            </p:extLst>
          </p:nvPr>
        </p:nvGraphicFramePr>
        <p:xfrm>
          <a:off x="4601042" y="3604406"/>
          <a:ext cx="6603403" cy="3166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Immagine 10">
            <a:extLst>
              <a:ext uri="{FF2B5EF4-FFF2-40B4-BE49-F238E27FC236}">
                <a16:creationId xmlns:a16="http://schemas.microsoft.com/office/drawing/2014/main" id="{AE18F9DF-F532-E28A-A1C1-EF0E3585D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66" y="6213026"/>
            <a:ext cx="1404504" cy="63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38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uppo 55">
            <a:extLst>
              <a:ext uri="{FF2B5EF4-FFF2-40B4-BE49-F238E27FC236}">
                <a16:creationId xmlns:a16="http://schemas.microsoft.com/office/drawing/2014/main" id="{EB0B80A0-C076-FA70-655D-DECF2C6391B4}"/>
              </a:ext>
            </a:extLst>
          </p:cNvPr>
          <p:cNvGrpSpPr/>
          <p:nvPr/>
        </p:nvGrpSpPr>
        <p:grpSpPr>
          <a:xfrm>
            <a:off x="5973568" y="299660"/>
            <a:ext cx="5966641" cy="6258680"/>
            <a:chOff x="6264967" y="109054"/>
            <a:chExt cx="5724936" cy="6430894"/>
          </a:xfrm>
          <a:blipFill>
            <a:blip r:embed="rId2">
              <a:alphaModFix amt="68014"/>
            </a:blip>
            <a:stretch>
              <a:fillRect/>
            </a:stretch>
          </a:blipFill>
        </p:grpSpPr>
        <p:sp>
          <p:nvSpPr>
            <p:cNvPr id="57" name="Rettangolo con angoli arrotondati 56">
              <a:extLst>
                <a:ext uri="{FF2B5EF4-FFF2-40B4-BE49-F238E27FC236}">
                  <a16:creationId xmlns:a16="http://schemas.microsoft.com/office/drawing/2014/main" id="{E3959FE7-4A45-CD4C-F138-37784D8DFBC4}"/>
                </a:ext>
              </a:extLst>
            </p:cNvPr>
            <p:cNvSpPr/>
            <p:nvPr/>
          </p:nvSpPr>
          <p:spPr>
            <a:xfrm>
              <a:off x="11353799" y="318052"/>
              <a:ext cx="636104" cy="49165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8" name="Rettangolo con angoli arrotondati 57">
              <a:extLst>
                <a:ext uri="{FF2B5EF4-FFF2-40B4-BE49-F238E27FC236}">
                  <a16:creationId xmlns:a16="http://schemas.microsoft.com/office/drawing/2014/main" id="{DF4D11C7-F32D-E1BF-7785-1151AED9943A}"/>
                </a:ext>
              </a:extLst>
            </p:cNvPr>
            <p:cNvSpPr/>
            <p:nvPr/>
          </p:nvSpPr>
          <p:spPr>
            <a:xfrm>
              <a:off x="10717695" y="695739"/>
              <a:ext cx="636104" cy="49165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9" name="Rettangolo con angoli arrotondati 58">
              <a:extLst>
                <a:ext uri="{FF2B5EF4-FFF2-40B4-BE49-F238E27FC236}">
                  <a16:creationId xmlns:a16="http://schemas.microsoft.com/office/drawing/2014/main" id="{999CEFA9-3E25-0180-061D-368268369F20}"/>
                </a:ext>
              </a:extLst>
            </p:cNvPr>
            <p:cNvSpPr/>
            <p:nvPr/>
          </p:nvSpPr>
          <p:spPr>
            <a:xfrm>
              <a:off x="10081591" y="1245704"/>
              <a:ext cx="636104" cy="49165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0" name="Rettangolo con angoli arrotondati 59">
              <a:extLst>
                <a:ext uri="{FF2B5EF4-FFF2-40B4-BE49-F238E27FC236}">
                  <a16:creationId xmlns:a16="http://schemas.microsoft.com/office/drawing/2014/main" id="{7D16636C-4A5E-B2A3-23CD-185383EE6B41}"/>
                </a:ext>
              </a:extLst>
            </p:cNvPr>
            <p:cNvSpPr/>
            <p:nvPr/>
          </p:nvSpPr>
          <p:spPr>
            <a:xfrm>
              <a:off x="9445487" y="798720"/>
              <a:ext cx="636104" cy="49165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1" name="Rettangolo con angoli arrotondati 60">
              <a:extLst>
                <a:ext uri="{FF2B5EF4-FFF2-40B4-BE49-F238E27FC236}">
                  <a16:creationId xmlns:a16="http://schemas.microsoft.com/office/drawing/2014/main" id="{B4A20ED7-1C10-AE16-F1AC-E18C60FD4E8B}"/>
                </a:ext>
              </a:extLst>
            </p:cNvPr>
            <p:cNvSpPr/>
            <p:nvPr/>
          </p:nvSpPr>
          <p:spPr>
            <a:xfrm>
              <a:off x="8809383" y="109054"/>
              <a:ext cx="636104" cy="49165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2" name="Rettangolo con angoli arrotondati 61">
              <a:extLst>
                <a:ext uri="{FF2B5EF4-FFF2-40B4-BE49-F238E27FC236}">
                  <a16:creationId xmlns:a16="http://schemas.microsoft.com/office/drawing/2014/main" id="{1B2F22BD-5332-491C-2BB8-C4D9B1461617}"/>
                </a:ext>
              </a:extLst>
            </p:cNvPr>
            <p:cNvSpPr/>
            <p:nvPr/>
          </p:nvSpPr>
          <p:spPr>
            <a:xfrm>
              <a:off x="8173279" y="486741"/>
              <a:ext cx="636104" cy="49165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3" name="Rettangolo con angoli arrotondati 62">
              <a:extLst>
                <a:ext uri="{FF2B5EF4-FFF2-40B4-BE49-F238E27FC236}">
                  <a16:creationId xmlns:a16="http://schemas.microsoft.com/office/drawing/2014/main" id="{F690899B-5AC2-AE32-36F4-D162F752578C}"/>
                </a:ext>
              </a:extLst>
            </p:cNvPr>
            <p:cNvSpPr/>
            <p:nvPr/>
          </p:nvSpPr>
          <p:spPr>
            <a:xfrm>
              <a:off x="7537175" y="1036706"/>
              <a:ext cx="636104" cy="49165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24" name="Rettangolo con angoli arrotondati 1023">
              <a:extLst>
                <a:ext uri="{FF2B5EF4-FFF2-40B4-BE49-F238E27FC236}">
                  <a16:creationId xmlns:a16="http://schemas.microsoft.com/office/drawing/2014/main" id="{FF67C50F-1DC2-6BDF-57E6-88E91011D7BD}"/>
                </a:ext>
              </a:extLst>
            </p:cNvPr>
            <p:cNvSpPr/>
            <p:nvPr/>
          </p:nvSpPr>
          <p:spPr>
            <a:xfrm>
              <a:off x="6901071" y="1623391"/>
              <a:ext cx="636104" cy="49165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25" name="Rettangolo con angoli arrotondati 1024">
              <a:extLst>
                <a:ext uri="{FF2B5EF4-FFF2-40B4-BE49-F238E27FC236}">
                  <a16:creationId xmlns:a16="http://schemas.microsoft.com/office/drawing/2014/main" id="{725B5307-9FCB-5DCD-54F1-F7379FC82286}"/>
                </a:ext>
              </a:extLst>
            </p:cNvPr>
            <p:cNvSpPr/>
            <p:nvPr/>
          </p:nvSpPr>
          <p:spPr>
            <a:xfrm>
              <a:off x="6264967" y="1061416"/>
              <a:ext cx="636104" cy="49165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4" name="Titolo 1">
            <a:extLst>
              <a:ext uri="{FF2B5EF4-FFF2-40B4-BE49-F238E27FC236}">
                <a16:creationId xmlns:a16="http://schemas.microsoft.com/office/drawing/2014/main" id="{FA2D6531-78E2-6E65-3343-2DFAB29EC274}"/>
              </a:ext>
            </a:extLst>
          </p:cNvPr>
          <p:cNvSpPr txBox="1">
            <a:spLocks/>
          </p:cNvSpPr>
          <p:nvPr/>
        </p:nvSpPr>
        <p:spPr>
          <a:xfrm>
            <a:off x="251791" y="1299967"/>
            <a:ext cx="5420138" cy="3926229"/>
          </a:xfrm>
          <a:prstGeom prst="rect">
            <a:avLst/>
          </a:prstGeom>
          <a:solidFill>
            <a:srgbClr val="011F60">
              <a:alpha val="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defRPr>
            </a:lvl1pPr>
          </a:lstStyle>
          <a:p>
            <a:pPr algn="ctr"/>
            <a:r>
              <a:rPr lang="it-IT" sz="4400">
                <a:solidFill>
                  <a:schemeClr val="bg1"/>
                </a:solidFill>
              </a:rPr>
              <a:t>Nel 2023 </a:t>
            </a:r>
          </a:p>
          <a:p>
            <a:pPr algn="ctr"/>
            <a:r>
              <a:rPr lang="it-IT" sz="4400">
                <a:solidFill>
                  <a:schemeClr val="bg1"/>
                </a:solidFill>
              </a:rPr>
              <a:t>l’Istituto Nazionale di Fisica Nucleare </a:t>
            </a:r>
          </a:p>
          <a:p>
            <a:pPr algn="ctr"/>
            <a:r>
              <a:rPr lang="it-IT" sz="4400">
                <a:solidFill>
                  <a:schemeClr val="bg1"/>
                </a:solidFill>
              </a:rPr>
              <a:t>ha coinvolto un pubblico di circa </a:t>
            </a:r>
            <a:r>
              <a:rPr lang="it-IT" sz="4800">
                <a:solidFill>
                  <a:srgbClr val="FFFF00"/>
                </a:solidFill>
              </a:rPr>
              <a:t>70.000</a:t>
            </a:r>
            <a:r>
              <a:rPr lang="it-IT" sz="4800">
                <a:solidFill>
                  <a:schemeClr val="bg1"/>
                </a:solidFill>
              </a:rPr>
              <a:t> persone</a:t>
            </a:r>
            <a:endParaRPr lang="it-IT" sz="4400">
              <a:solidFill>
                <a:schemeClr val="bg1"/>
              </a:solidFill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BEEB412-99C6-A85A-8429-40B53C810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schemeClr val="bg1"/>
                </a:solidFill>
              </a:rPr>
              <a:t>Pierluigi Paolucci a nome della CC3M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8D92BE2-CA6A-D732-49A3-DD4C518F5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423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6" presetClass="emph" presetSubtype="0" repeatCount="3000" fill="hold" grpId="1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B4AD9D5-4957-4EEC-5EC7-B2AE729F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15" y="2767106"/>
            <a:ext cx="3720350" cy="160372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 attività nella strutture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BDA22E1-461A-808F-064E-E80A53112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2002536"/>
            <a:ext cx="4114800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Pierluigi Paolucci a nome della CC3M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7A89E61-A1B0-6F23-B7E3-DE5FDFF5C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pPr>
                <a:spcAft>
                  <a:spcPts val="600"/>
                </a:spcAft>
              </a:pPr>
              <a:t>20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7263BC2B-E793-3569-882F-7D4771C768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0434396"/>
              </p:ext>
            </p:extLst>
          </p:nvPr>
        </p:nvGraphicFramePr>
        <p:xfrm>
          <a:off x="4502428" y="467208"/>
          <a:ext cx="7225748" cy="5923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Immagine 6">
            <a:extLst>
              <a:ext uri="{FF2B5EF4-FFF2-40B4-BE49-F238E27FC236}">
                <a16:creationId xmlns:a16="http://schemas.microsoft.com/office/drawing/2014/main" id="{55BE1890-45FD-211A-35ED-3C40A5A51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6" y="6213026"/>
            <a:ext cx="1404504" cy="63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37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BF9ED9F-FD36-69C8-B206-DB5D0E336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Progetti</a:t>
            </a:r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della</a:t>
            </a:r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CC3M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974BD0C-FC88-29DE-DE90-7878D3F48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41287" y="3510570"/>
            <a:ext cx="4114800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Pierluigi</a:t>
            </a:r>
            <a:r>
              <a:rPr lang="en-US" sz="11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1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Paolucci</a:t>
            </a:r>
            <a:r>
              <a:rPr lang="en-US" sz="11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1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nome</a:t>
            </a:r>
            <a:r>
              <a:rPr lang="en-US" sz="11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1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della</a:t>
            </a:r>
            <a:r>
              <a:rPr lang="en-US" sz="11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CC3M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43E85B0-ABF8-2792-E50C-5F3466ED9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pPr>
                <a:spcAft>
                  <a:spcPts val="600"/>
                </a:spcAft>
              </a:pPr>
              <a:t>21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12EB2A35-6B5E-05C7-83EF-AA84AE706B92}"/>
              </a:ext>
              <a:ext uri="{147F2762-F138-4A5C-976F-8EAC2B608ADB}">
                <a16:predDERef xmlns:a16="http://schemas.microsoft.com/office/drawing/2014/main" pred="{7E024926-E8FD-0533-C828-3673B14999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3691941"/>
              </p:ext>
            </p:extLst>
          </p:nvPr>
        </p:nvGraphicFramePr>
        <p:xfrm>
          <a:off x="432225" y="1655276"/>
          <a:ext cx="11327549" cy="4763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Immagine 6">
            <a:extLst>
              <a:ext uri="{FF2B5EF4-FFF2-40B4-BE49-F238E27FC236}">
                <a16:creationId xmlns:a16="http://schemas.microsoft.com/office/drawing/2014/main" id="{FA803D32-69BF-FC86-5B3F-922985D5F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0355" y="20108"/>
            <a:ext cx="1855925" cy="83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14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Organizzatori di colori diversi">
            <a:extLst>
              <a:ext uri="{FF2B5EF4-FFF2-40B4-BE49-F238E27FC236}">
                <a16:creationId xmlns:a16="http://schemas.microsoft.com/office/drawing/2014/main" id="{60B2AB78-A235-949F-EEFE-8368D366F5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95" r="23089" b="1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F6CABCD-DD31-12F7-DFD1-4177BCAB7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67" y="328512"/>
            <a:ext cx="5250821" cy="1628970"/>
          </a:xfrm>
        </p:spPr>
        <p:txBody>
          <a:bodyPr anchor="ctr">
            <a:normAutofit/>
          </a:bodyPr>
          <a:lstStyle/>
          <a:p>
            <a:r>
              <a:rPr lang="it-IT" sz="3700"/>
              <a:t>Agenda, Sito e Repository documenti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EE4E9F-566B-D0D9-3DCF-79088999F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054" y="2421941"/>
            <a:ext cx="5798916" cy="3374137"/>
          </a:xfrm>
        </p:spPr>
        <p:txBody>
          <a:bodyPr anchor="ctr">
            <a:normAutofit/>
          </a:bodyPr>
          <a:lstStyle/>
          <a:p>
            <a:r>
              <a:rPr lang="it-IT" sz="2000">
                <a:solidFill>
                  <a:srgbClr val="FF0000"/>
                </a:solidFill>
              </a:rPr>
              <a:t>TEAMS + One Drive </a:t>
            </a:r>
            <a:r>
              <a:rPr lang="it-IT" sz="2000"/>
              <a:t>(repository unica) </a:t>
            </a:r>
          </a:p>
          <a:p>
            <a:pPr lvl="1"/>
            <a:r>
              <a:rPr lang="it-IT" sz="2000"/>
              <a:t>Documenti della commissione</a:t>
            </a:r>
          </a:p>
          <a:p>
            <a:pPr lvl="1"/>
            <a:r>
              <a:rPr lang="it-IT" sz="2000"/>
              <a:t>Budget e grafici</a:t>
            </a:r>
          </a:p>
          <a:p>
            <a:pPr lvl="1"/>
            <a:r>
              <a:rPr lang="it-IT" sz="2000"/>
              <a:t>Assegnazioni e Storni</a:t>
            </a:r>
          </a:p>
          <a:p>
            <a:pPr lvl="1"/>
            <a:r>
              <a:rPr lang="it-IT" sz="2000"/>
              <a:t>Set di risultati e Slide comuni</a:t>
            </a:r>
          </a:p>
          <a:p>
            <a:pPr lvl="1"/>
            <a:r>
              <a:rPr lang="it-IT" sz="2000"/>
              <a:t>Materiale per le scuole (PCTO)</a:t>
            </a:r>
          </a:p>
          <a:p>
            <a:pPr lvl="1"/>
            <a:r>
              <a:rPr lang="it-IT" sz="2000"/>
              <a:t>Regole e documenti per la privacy</a:t>
            </a:r>
          </a:p>
          <a:p>
            <a:pPr lvl="1"/>
            <a:endParaRPr lang="it-IT" sz="200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06FCFA2-A6C3-CC01-9F4F-2DF55FF90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23149" y="6356350"/>
            <a:ext cx="4256467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>
                <a:solidFill>
                  <a:srgbClr val="FFFFFF"/>
                </a:solidFill>
              </a:rPr>
              <a:t>Pierluigi Paolucci a nome della CC3M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109E7DE-F6E4-0250-5DC9-6C7B18DD9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356350"/>
            <a:ext cx="14628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22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47ED4C6-AE19-3F29-E7BE-5CB9417BE441}"/>
              </a:ext>
            </a:extLst>
          </p:cNvPr>
          <p:cNvSpPr txBox="1"/>
          <p:nvPr/>
        </p:nvSpPr>
        <p:spPr>
          <a:xfrm>
            <a:off x="152054" y="5796078"/>
            <a:ext cx="32972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/>
              <a:t>https://cc3m.infn.it/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57F6B35-3A79-D469-0B2E-38376DD5DC2B}"/>
              </a:ext>
            </a:extLst>
          </p:cNvPr>
          <p:cNvSpPr txBox="1"/>
          <p:nvPr/>
        </p:nvSpPr>
        <p:spPr>
          <a:xfrm>
            <a:off x="151847" y="6160156"/>
            <a:ext cx="29038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/>
              <a:t>https://</a:t>
            </a:r>
            <a:r>
              <a:rPr lang="it-IT" err="1"/>
              <a:t>collisioni.infn.it</a:t>
            </a:r>
            <a:r>
              <a:rPr lang="it-IT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950878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428A43C-2F4A-47C4-3CF6-98E20E707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it-IT">
                <a:cs typeface="Euphemia UCAS"/>
              </a:rPr>
              <a:t>Scheda Progetti e foto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4FC810-191A-B85C-4D8D-5AD015E53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10" y="2391508"/>
            <a:ext cx="7126346" cy="43865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it-IT" sz="1600" b="1" i="1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it-IT" sz="1600"/>
              <a:t>Per semplificare il lavoro della VQR, ANVUR e Piano Triennale vi chiediamo di preparare/integrare una scheda per progetto che contenga:</a:t>
            </a:r>
          </a:p>
          <a:p>
            <a:r>
              <a:rPr lang="it-IT" sz="1600" u="sng"/>
              <a:t>Descrizione</a:t>
            </a:r>
            <a:endParaRPr lang="it-IT" sz="1600"/>
          </a:p>
          <a:p>
            <a:r>
              <a:rPr lang="it-IT" sz="1600" u="sng"/>
              <a:t>Obiettivi</a:t>
            </a:r>
            <a:endParaRPr lang="it-IT" sz="1600"/>
          </a:p>
          <a:p>
            <a:r>
              <a:rPr lang="it-IT" sz="1600" u="sng"/>
              <a:t>Destinatari</a:t>
            </a:r>
            <a:endParaRPr lang="it-IT" sz="1600"/>
          </a:p>
          <a:p>
            <a:r>
              <a:rPr lang="it-IT" sz="1600" u="sng"/>
              <a:t>Sedi</a:t>
            </a:r>
            <a:endParaRPr lang="it-IT" sz="1600"/>
          </a:p>
          <a:p>
            <a:r>
              <a:rPr lang="it-IT" sz="1600" u="sng"/>
              <a:t>Breve Storia</a:t>
            </a:r>
            <a:endParaRPr lang="it-IT" sz="1600"/>
          </a:p>
          <a:p>
            <a:r>
              <a:rPr lang="it-IT" sz="1600" u="sng"/>
              <a:t>Ricercatori, studenti, scuole (numerologia)</a:t>
            </a:r>
          </a:p>
          <a:p>
            <a:r>
              <a:rPr lang="it-IT" sz="1600" u="sng"/>
              <a:t>Keywords</a:t>
            </a:r>
          </a:p>
          <a:p>
            <a:pPr>
              <a:buNone/>
            </a:pPr>
            <a:endParaRPr lang="it-IT" sz="160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E05EC2C-5A1C-52E2-961A-989CC7C46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8073" y="6356350"/>
            <a:ext cx="3303431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>
                <a:solidFill>
                  <a:srgbClr val="FFFFFF"/>
                </a:solidFill>
              </a:rPr>
              <a:t>Pierluigi Paolucci a nome della CC3M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15F530E-C8FA-E485-6134-2A1001F7C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2520" y="6356350"/>
            <a:ext cx="3200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23</a:t>
            </a:fld>
            <a:endParaRPr lang="it-IT">
              <a:solidFill>
                <a:srgbClr val="FFFFFF"/>
              </a:solidFill>
            </a:endParaRPr>
          </a:p>
        </p:txBody>
      </p:sp>
      <p:pic>
        <p:nvPicPr>
          <p:cNvPr id="8" name="Immagine 7" descr="Immagine che contiene testo, software, schermata&#10;&#10;Descrizione generata automaticamente">
            <a:extLst>
              <a:ext uri="{FF2B5EF4-FFF2-40B4-BE49-F238E27FC236}">
                <a16:creationId xmlns:a16="http://schemas.microsoft.com/office/drawing/2014/main" id="{8598EF97-1C0C-2B2C-E0F5-91403067D9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626"/>
          <a:stretch/>
        </p:blipFill>
        <p:spPr>
          <a:xfrm>
            <a:off x="7596554" y="-1"/>
            <a:ext cx="4589164" cy="683144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F2C6F03-D119-7E29-C297-ECE13D25F3E9}"/>
              </a:ext>
            </a:extLst>
          </p:cNvPr>
          <p:cNvSpPr txBox="1"/>
          <p:nvPr/>
        </p:nvSpPr>
        <p:spPr>
          <a:xfrm>
            <a:off x="4753935" y="1484026"/>
            <a:ext cx="2833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Non avremo altra repository</a:t>
            </a:r>
          </a:p>
          <a:p>
            <a:r>
              <a:rPr lang="it-IT"/>
              <a:t>Che OneDrive/TEAMS </a:t>
            </a:r>
            <a:r>
              <a:rPr lang="it-IT">
                <a:sym typeface="Wingdings" pitchFamily="2" charset="2"/>
              </a:rPr>
              <a:t>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8757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23E06D2-0F82-663F-35D5-13BFE801F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560602"/>
          </a:xfrm>
        </p:spPr>
        <p:txBody>
          <a:bodyPr anchor="b">
            <a:normAutofit/>
          </a:bodyPr>
          <a:lstStyle/>
          <a:p>
            <a:pPr algn="r"/>
            <a:r>
              <a:rPr lang="it-IT" sz="3600">
                <a:solidFill>
                  <a:srgbClr val="FFFFFF"/>
                </a:solidFill>
              </a:rPr>
              <a:t>I prossimi goal- sinergie tra i progetti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DFD29B9-1E74-A6FE-D034-A67C35D0C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1100">
                <a:solidFill>
                  <a:srgbClr val="FFFFFF"/>
                </a:solidFill>
              </a:rPr>
              <a:t>Pierluigi Paolucci a nome della CC3M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9A99918-54EE-C961-875A-24066E7F9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2400"/>
              <a:t>Creare </a:t>
            </a:r>
            <a:r>
              <a:rPr lang="it-IT" sz="2400" u="sng"/>
              <a:t>sinergie</a:t>
            </a:r>
            <a:r>
              <a:rPr lang="it-IT" sz="2400"/>
              <a:t> tra progetti;</a:t>
            </a:r>
            <a:endParaRPr lang="en-US" sz="2400"/>
          </a:p>
          <a:p>
            <a:pPr lvl="1">
              <a:lnSpc>
                <a:spcPct val="100000"/>
              </a:lnSpc>
            </a:pPr>
            <a:r>
              <a:rPr lang="it-IT" sz="2000"/>
              <a:t>Attività comuni</a:t>
            </a:r>
          </a:p>
          <a:p>
            <a:pPr lvl="1">
              <a:lnSpc>
                <a:spcPct val="100000"/>
              </a:lnSpc>
            </a:pPr>
            <a:r>
              <a:rPr lang="it-IT" sz="2000"/>
              <a:t>Eventi e premiazioni</a:t>
            </a:r>
          </a:p>
          <a:p>
            <a:pPr marL="0" indent="0">
              <a:lnSpc>
                <a:spcPct val="100000"/>
              </a:lnSpc>
              <a:buNone/>
            </a:pPr>
            <a:endParaRPr lang="it-IT" sz="2400"/>
          </a:p>
          <a:p>
            <a:pPr>
              <a:lnSpc>
                <a:spcPct val="100000"/>
              </a:lnSpc>
            </a:pPr>
            <a:r>
              <a:rPr lang="it-IT" sz="2400"/>
              <a:t>Alcune idee:</a:t>
            </a:r>
          </a:p>
          <a:p>
            <a:pPr lvl="1">
              <a:lnSpc>
                <a:spcPct val="100000"/>
              </a:lnSpc>
            </a:pPr>
            <a:r>
              <a:rPr lang="it-IT" sz="2000"/>
              <a:t>Gruppi vincitori di progetti INFN sono invitati alla scuola </a:t>
            </a:r>
            <a:r>
              <a:rPr lang="it-IT" sz="2000" err="1"/>
              <a:t>Inspyre</a:t>
            </a:r>
            <a:r>
              <a:rPr lang="it-IT" sz="2000"/>
              <a:t>.</a:t>
            </a:r>
          </a:p>
          <a:p>
            <a:pPr lvl="1">
              <a:lnSpc>
                <a:spcPct val="100000"/>
              </a:lnSpc>
            </a:pPr>
            <a:r>
              <a:rPr lang="it-IT" sz="2000"/>
              <a:t>Gruppi di docenti che si sono messi in evidenza partecipano di diritto a PID.</a:t>
            </a:r>
          </a:p>
          <a:p>
            <a:pPr lvl="1">
              <a:lnSpc>
                <a:spcPct val="100000"/>
              </a:lnSpc>
            </a:pPr>
            <a:r>
              <a:rPr lang="it-IT" sz="2000"/>
              <a:t>Master Comuni Nazionali</a:t>
            </a:r>
          </a:p>
          <a:p>
            <a:pPr lvl="1">
              <a:lnSpc>
                <a:spcPct val="100000"/>
              </a:lnSpc>
            </a:pPr>
            <a:r>
              <a:rPr lang="it-IT" sz="2000"/>
              <a:t>Registriamo i seminari nazionali per metterli a disposizione di tutti su </a:t>
            </a:r>
            <a:r>
              <a:rPr lang="it-IT" sz="2000" err="1"/>
              <a:t>youtube</a:t>
            </a:r>
            <a:r>
              <a:rPr lang="it-IT" sz="2000"/>
              <a:t>.</a:t>
            </a:r>
          </a:p>
          <a:p>
            <a:pPr lvl="1">
              <a:lnSpc>
                <a:spcPct val="100000"/>
              </a:lnSpc>
            </a:pPr>
            <a:r>
              <a:rPr lang="it-IT" sz="2000"/>
              <a:t>Post social generali e nazionali.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150A784-4A77-ED3F-F379-6273B089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24</a:t>
            </a:fld>
            <a:endParaRPr lang="it-IT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6FC74EC-D9AD-9640-60D8-22D9DD55D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6" y="6213026"/>
            <a:ext cx="1404504" cy="63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639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78A2A2-6627-336F-ECFF-71879ABBA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677" y="0"/>
            <a:ext cx="5334197" cy="1443680"/>
          </a:xfrm>
        </p:spPr>
        <p:txBody>
          <a:bodyPr anchor="ctr">
            <a:normAutofit/>
          </a:bodyPr>
          <a:lstStyle/>
          <a:p>
            <a:r>
              <a:rPr lang="it-IT"/>
              <a:t>Gruppi di Lavoro della CC3M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C5054D7-FDA0-049C-CC81-CCAFD452D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314" y="1729946"/>
            <a:ext cx="6258697" cy="4510133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sz="2400" b="0" i="0">
                <a:effectLst/>
                <a:latin typeface="Avenir-Book" panose="02000503020000020003" pitchFamily="2" charset="0"/>
              </a:rPr>
              <a:t>Gadget: Quali? Quanti? Algoritmo (Peduto,....)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 b="0" i="0">
                <a:effectLst/>
                <a:latin typeface="Avenir-Book" panose="02000503020000020003" pitchFamily="2" charset="0"/>
              </a:rPr>
              <a:t>Quantificare le visite ai Festival  (Cimmino, Caccianiga, Della Torre)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 b="0" i="0">
                <a:effectLst/>
                <a:latin typeface="Avenir-Book" panose="02000503020000020003" pitchFamily="2" charset="0"/>
              </a:rPr>
              <a:t>Festival  (Caminata,.....)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 b="0" i="0" err="1">
                <a:effectLst/>
                <a:latin typeface="Avenir-Book" panose="02000503020000020003" pitchFamily="2" charset="0"/>
              </a:rPr>
              <a:t>Exhibit</a:t>
            </a:r>
            <a:r>
              <a:rPr lang="it-IT" sz="2400" b="0" i="0">
                <a:effectLst/>
                <a:latin typeface="Avenir-Book" panose="02000503020000020003" pitchFamily="2" charset="0"/>
              </a:rPr>
              <a:t>  (</a:t>
            </a:r>
            <a:r>
              <a:rPr lang="it-IT" sz="2400" b="0" i="0" err="1">
                <a:effectLst/>
                <a:latin typeface="Avenir-Book" panose="02000503020000020003" pitchFamily="2" charset="0"/>
              </a:rPr>
              <a:t>Collà</a:t>
            </a:r>
            <a:r>
              <a:rPr lang="it-IT" sz="2400" b="0" i="0">
                <a:effectLst/>
                <a:latin typeface="Avenir-Book" panose="02000503020000020003" pitchFamily="2" charset="0"/>
              </a:rPr>
              <a:t> Ruvolo, Marcellini,.....)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 b="0" i="0">
                <a:effectLst/>
                <a:latin typeface="Avenir-Book" panose="02000503020000020003" pitchFamily="2" charset="0"/>
              </a:rPr>
              <a:t>Sito WEB CC3M (</a:t>
            </a:r>
            <a:r>
              <a:rPr lang="it-IT" sz="2400" b="0" i="0" err="1">
                <a:effectLst/>
                <a:latin typeface="Avenir-Book" panose="02000503020000020003" pitchFamily="2" charset="0"/>
              </a:rPr>
              <a:t>Gozzellino</a:t>
            </a:r>
            <a:r>
              <a:rPr lang="it-IT" sz="2400" b="0" i="0">
                <a:effectLst/>
                <a:latin typeface="Avenir-Book" panose="02000503020000020003" pitchFamily="2" charset="0"/>
              </a:rPr>
              <a:t>, </a:t>
            </a:r>
            <a:r>
              <a:rPr lang="it-IT" sz="2400" b="0" i="0" err="1">
                <a:effectLst/>
                <a:latin typeface="Avenir-Book" panose="02000503020000020003" pitchFamily="2" charset="0"/>
              </a:rPr>
              <a:t>Collà</a:t>
            </a:r>
            <a:r>
              <a:rPr lang="it-IT" sz="2400" b="0" i="0">
                <a:effectLst/>
                <a:latin typeface="Avenir-Book" panose="02000503020000020003" pitchFamily="2" charset="0"/>
              </a:rPr>
              <a:t> Ruvolo, Cataldi, Fanti, </a:t>
            </a:r>
            <a:r>
              <a:rPr lang="it-IT" sz="2400" b="0" i="0" err="1">
                <a:effectLst/>
                <a:latin typeface="Avenir-Book" panose="02000503020000020003" pitchFamily="2" charset="0"/>
              </a:rPr>
              <a:t>Circella</a:t>
            </a:r>
            <a:r>
              <a:rPr lang="it-IT" sz="2400" b="0" i="0">
                <a:effectLst/>
                <a:latin typeface="Avenir-Book" panose="02000503020000020003" pitchFamily="2" charset="0"/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 b="0" i="0">
                <a:effectLst/>
                <a:latin typeface="Avenir-Book" panose="02000503020000020003" pitchFamily="2" charset="0"/>
              </a:rPr>
              <a:t>Campus Estivo (…….)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>
                <a:latin typeface="Avenir-Book" panose="02000503020000020003" pitchFamily="2" charset="0"/>
              </a:rPr>
              <a:t>V</a:t>
            </a:r>
            <a:r>
              <a:rPr lang="it-IT" sz="2400" b="0" i="0">
                <a:effectLst/>
                <a:latin typeface="Avenir-Book" panose="02000503020000020003" pitchFamily="2" charset="0"/>
              </a:rPr>
              <a:t>alutazione (Paolucci......)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>
                <a:latin typeface="Avenir-Book" panose="02000503020000020003" pitchFamily="2" charset="0"/>
              </a:rPr>
              <a:t>R</a:t>
            </a:r>
            <a:r>
              <a:rPr lang="it-IT" sz="2400" b="0" i="0">
                <a:effectLst/>
                <a:latin typeface="Avenir-Book" panose="02000503020000020003" pitchFamily="2" charset="0"/>
              </a:rPr>
              <a:t>egistrazione delle scuole (.....)</a:t>
            </a:r>
            <a:br>
              <a:rPr lang="it-IT" sz="1600"/>
            </a:br>
            <a:endParaRPr lang="it-IT" sz="160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E2606BE-5096-B255-400F-6D3F5BD72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31672" y="6356350"/>
            <a:ext cx="3293034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it-IT"/>
              <a:t>Pierluigi Paolucci a nome della CC3M</a:t>
            </a:r>
          </a:p>
        </p:txBody>
      </p:sp>
      <p:pic>
        <p:nvPicPr>
          <p:cNvPr id="7" name="Picture 6" descr="Tavolo con stetoscopio e tastiera di computer">
            <a:extLst>
              <a:ext uri="{FF2B5EF4-FFF2-40B4-BE49-F238E27FC236}">
                <a16:creationId xmlns:a16="http://schemas.microsoft.com/office/drawing/2014/main" id="{80C97B9A-DE33-8A2B-819D-74D43EE21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164" r="-1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98CEBD7-E567-3B37-00E3-AADEA8C38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7869" y="6356350"/>
            <a:ext cx="17684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25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3881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3043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5534FF2E-D197-05C9-8D64-69D613BA7C0B}"/>
              </a:ext>
            </a:extLst>
          </p:cNvPr>
          <p:cNvGraphicFramePr>
            <a:graphicFrameLocks/>
          </p:cNvGraphicFramePr>
          <p:nvPr/>
        </p:nvGraphicFramePr>
        <p:xfrm>
          <a:off x="6132513" y="363538"/>
          <a:ext cx="5414963" cy="4392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olo 1">
            <a:extLst>
              <a:ext uri="{FF2B5EF4-FFF2-40B4-BE49-F238E27FC236}">
                <a16:creationId xmlns:a16="http://schemas.microsoft.com/office/drawing/2014/main" id="{A893F2C1-79AB-6E64-63E9-06BF68DF2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532214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Residui 2023 CC3M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</a:t>
            </a:r>
            <a:endParaRPr lang="en-US" sz="3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Segnaposto contenuto 5">
            <a:extLst>
              <a:ext uri="{FF2B5EF4-FFF2-40B4-BE49-F238E27FC236}">
                <a16:creationId xmlns:a16="http://schemas.microsoft.com/office/drawing/2014/main" id="{C9B21A0E-5532-94F5-6D90-A0C7245F27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5994082"/>
              </p:ext>
            </p:extLst>
          </p:nvPr>
        </p:nvGraphicFramePr>
        <p:xfrm>
          <a:off x="642938" y="363538"/>
          <a:ext cx="4916338" cy="4392610"/>
        </p:xfrm>
        <a:graphic>
          <a:graphicData uri="http://schemas.openxmlformats.org/drawingml/2006/table">
            <a:tbl>
              <a:tblPr bandRow="1">
                <a:tableStyleId>{D113A9D2-9D6B-4929-AA2D-F23B5EE8CBE7}</a:tableStyleId>
              </a:tblPr>
              <a:tblGrid>
                <a:gridCol w="1111496">
                  <a:extLst>
                    <a:ext uri="{9D8B030D-6E8A-4147-A177-3AD203B41FA5}">
                      <a16:colId xmlns:a16="http://schemas.microsoft.com/office/drawing/2014/main" val="1539201095"/>
                    </a:ext>
                  </a:extLst>
                </a:gridCol>
                <a:gridCol w="661244">
                  <a:extLst>
                    <a:ext uri="{9D8B030D-6E8A-4147-A177-3AD203B41FA5}">
                      <a16:colId xmlns:a16="http://schemas.microsoft.com/office/drawing/2014/main" val="1792434168"/>
                    </a:ext>
                  </a:extLst>
                </a:gridCol>
                <a:gridCol w="661244">
                  <a:extLst>
                    <a:ext uri="{9D8B030D-6E8A-4147-A177-3AD203B41FA5}">
                      <a16:colId xmlns:a16="http://schemas.microsoft.com/office/drawing/2014/main" val="3641169915"/>
                    </a:ext>
                  </a:extLst>
                </a:gridCol>
                <a:gridCol w="661244">
                  <a:extLst>
                    <a:ext uri="{9D8B030D-6E8A-4147-A177-3AD203B41FA5}">
                      <a16:colId xmlns:a16="http://schemas.microsoft.com/office/drawing/2014/main" val="1444404583"/>
                    </a:ext>
                  </a:extLst>
                </a:gridCol>
                <a:gridCol w="661244">
                  <a:extLst>
                    <a:ext uri="{9D8B030D-6E8A-4147-A177-3AD203B41FA5}">
                      <a16:colId xmlns:a16="http://schemas.microsoft.com/office/drawing/2014/main" val="2379841249"/>
                    </a:ext>
                  </a:extLst>
                </a:gridCol>
                <a:gridCol w="661244">
                  <a:extLst>
                    <a:ext uri="{9D8B030D-6E8A-4147-A177-3AD203B41FA5}">
                      <a16:colId xmlns:a16="http://schemas.microsoft.com/office/drawing/2014/main" val="2501414543"/>
                    </a:ext>
                  </a:extLst>
                </a:gridCol>
                <a:gridCol w="498622">
                  <a:extLst>
                    <a:ext uri="{9D8B030D-6E8A-4147-A177-3AD203B41FA5}">
                      <a16:colId xmlns:a16="http://schemas.microsoft.com/office/drawing/2014/main" val="3513695721"/>
                    </a:ext>
                  </a:extLst>
                </a:gridCol>
              </a:tblGrid>
              <a:tr h="317141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Esperimento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Assegnato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50" u="none" strike="noStrike">
                          <a:solidFill>
                            <a:srgbClr val="FFFF00"/>
                          </a:solidFill>
                          <a:effectLst/>
                        </a:rPr>
                        <a:t>Impegni</a:t>
                      </a:r>
                      <a:endParaRPr lang="it-IT" sz="1050" b="1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Liquidato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Pagato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solidFill>
                            <a:srgbClr val="FFFF00"/>
                          </a:solidFill>
                          <a:effectLst/>
                        </a:rPr>
                        <a:t>Residuo</a:t>
                      </a:r>
                      <a:endParaRPr lang="it-IT" sz="1000" b="1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extLst>
                  <a:ext uri="{0D108BD9-81ED-4DB2-BD59-A6C34878D82A}">
                    <a16:rowId xmlns:a16="http://schemas.microsoft.com/office/drawing/2014/main" val="3023268865"/>
                  </a:ext>
                </a:extLst>
              </a:tr>
              <a:tr h="163829"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 </a:t>
                      </a:r>
                      <a:endParaRPr lang="it-IT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 </a:t>
                      </a:r>
                      <a:endParaRPr lang="it-IT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 </a:t>
                      </a:r>
                      <a:endParaRPr lang="it-IT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 </a:t>
                      </a:r>
                      <a:endParaRPr lang="it-IT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 </a:t>
                      </a:r>
                      <a:endParaRPr lang="it-IT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 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extLst>
                  <a:ext uri="{0D108BD9-81ED-4DB2-BD59-A6C34878D82A}">
                    <a16:rowId xmlns:a16="http://schemas.microsoft.com/office/drawing/2014/main" val="2127466869"/>
                  </a:ext>
                </a:extLst>
              </a:tr>
              <a:tr h="317141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AGGIORNAMEN_C3M Totale</a:t>
                      </a:r>
                      <a:endParaRPr lang="it-IT" sz="900" b="0" i="0" u="none" strike="noStrike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12.000,00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13.523,72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11.497,66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10.930,11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9,42</a:t>
                      </a:r>
                      <a:endParaRPr lang="it-IT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extLst>
                  <a:ext uri="{0D108BD9-81ED-4DB2-BD59-A6C34878D82A}">
                    <a16:rowId xmlns:a16="http://schemas.microsoft.com/office/drawing/2014/main" val="1832057339"/>
                  </a:ext>
                </a:extLst>
              </a:tr>
              <a:tr h="432125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solidFill>
                            <a:srgbClr val="FFFF00"/>
                          </a:solidFill>
                          <a:effectLst/>
                        </a:rPr>
                        <a:t>ART_SCIENCE_C3M Totale</a:t>
                      </a:r>
                      <a:endParaRPr lang="it-IT" sz="9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23.000,00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45.948,01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23.114,94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23.114,94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u="none" strike="noStrike">
                          <a:solidFill>
                            <a:srgbClr val="FFFF00"/>
                          </a:solidFill>
                          <a:effectLst/>
                        </a:rPr>
                        <a:t>1.551,99</a:t>
                      </a:r>
                      <a:endParaRPr lang="it-IT" sz="800" b="1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solidFill>
                            <a:srgbClr val="FFFF00"/>
                          </a:solidFill>
                          <a:effectLst/>
                        </a:rPr>
                        <a:t>3.4%  </a:t>
                      </a:r>
                      <a:r>
                        <a:rPr lang="it-IT" sz="800" u="none" strike="noStrike">
                          <a:effectLst/>
                        </a:rPr>
                        <a:t>missioni da chiudere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extLst>
                  <a:ext uri="{0D108BD9-81ED-4DB2-BD59-A6C34878D82A}">
                    <a16:rowId xmlns:a16="http://schemas.microsoft.com/office/drawing/2014/main" val="2280228897"/>
                  </a:ext>
                </a:extLst>
              </a:tr>
              <a:tr h="163829"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ASIMOV_C3M Totale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14.000,00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12.829,66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9.703,06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9.703,06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solidFill>
                            <a:schemeClr val="bg1"/>
                          </a:solidFill>
                          <a:effectLst/>
                        </a:rPr>
                        <a:t>193,66</a:t>
                      </a:r>
                      <a:endParaRPr lang="it-IT" sz="8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extLst>
                  <a:ext uri="{0D108BD9-81ED-4DB2-BD59-A6C34878D82A}">
                    <a16:rowId xmlns:a16="http://schemas.microsoft.com/office/drawing/2014/main" val="4248537680"/>
                  </a:ext>
                </a:extLst>
              </a:tr>
              <a:tr h="368245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solidFill>
                            <a:srgbClr val="FFFF00"/>
                          </a:solidFill>
                          <a:effectLst/>
                        </a:rPr>
                        <a:t>DARK_C3M Totale</a:t>
                      </a:r>
                      <a:endParaRPr lang="it-IT" sz="11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15.000,00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8.079,71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5.335,51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4.267,20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u="none" strike="noStrike">
                          <a:solidFill>
                            <a:srgbClr val="FFFF00"/>
                          </a:solidFill>
                          <a:effectLst/>
                        </a:rPr>
                        <a:t>2.920,29</a:t>
                      </a:r>
                      <a:endParaRPr lang="it-IT" sz="800" b="1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</a:rPr>
                        <a:t>36%</a:t>
                      </a:r>
                    </a:p>
                  </a:txBody>
                  <a:tcPr marL="5378" marR="5378" marT="5378" marB="0" anchor="b"/>
                </a:tc>
                <a:extLst>
                  <a:ext uri="{0D108BD9-81ED-4DB2-BD59-A6C34878D82A}">
                    <a16:rowId xmlns:a16="http://schemas.microsoft.com/office/drawing/2014/main" val="3156636112"/>
                  </a:ext>
                </a:extLst>
              </a:tr>
              <a:tr h="163829"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FESTGE_C3M Totale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20.000,00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20.000,00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20.000,00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20.000,00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solidFill>
                            <a:schemeClr val="bg1"/>
                          </a:solidFill>
                          <a:effectLst/>
                        </a:rPr>
                        <a:t>0,00</a:t>
                      </a:r>
                      <a:endParaRPr lang="it-IT" sz="8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extLst>
                  <a:ext uri="{0D108BD9-81ED-4DB2-BD59-A6C34878D82A}">
                    <a16:rowId xmlns:a16="http://schemas.microsoft.com/office/drawing/2014/main" val="4062389591"/>
                  </a:ext>
                </a:extLst>
              </a:tr>
              <a:tr h="291589"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INFN_KIDS_C3M Totale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22.000,00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22.617,15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17.406,07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15.022,29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solidFill>
                            <a:schemeClr val="bg1"/>
                          </a:solidFill>
                          <a:effectLst/>
                        </a:rPr>
                        <a:t>382,85</a:t>
                      </a:r>
                      <a:endParaRPr lang="it-IT" sz="8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extLst>
                  <a:ext uri="{0D108BD9-81ED-4DB2-BD59-A6C34878D82A}">
                    <a16:rowId xmlns:a16="http://schemas.microsoft.com/office/drawing/2014/main" val="3249102924"/>
                  </a:ext>
                </a:extLst>
              </a:tr>
              <a:tr h="163829"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ISP_C3M Totale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9.000,00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8.528,07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6.856,53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6.856,53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solidFill>
                            <a:schemeClr val="bg1"/>
                          </a:solidFill>
                          <a:effectLst/>
                        </a:rPr>
                        <a:t>471,93</a:t>
                      </a:r>
                      <a:endParaRPr lang="it-IT" sz="8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extLst>
                  <a:ext uri="{0D108BD9-81ED-4DB2-BD59-A6C34878D82A}">
                    <a16:rowId xmlns:a16="http://schemas.microsoft.com/office/drawing/2014/main" val="1712443983"/>
                  </a:ext>
                </a:extLst>
              </a:tr>
              <a:tr h="202157"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L2G_C3M Totale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18.500,00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18.167,83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15.063,50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14.197,50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u="none" strike="noStrike">
                          <a:solidFill>
                            <a:srgbClr val="FFFF00"/>
                          </a:solidFill>
                          <a:effectLst/>
                        </a:rPr>
                        <a:t>2.132,17</a:t>
                      </a:r>
                      <a:endParaRPr lang="it-IT" sz="1100" b="1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0" i="0" u="none" strike="noStrike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5378" marR="5378" marT="5378" marB="0" anchor="b"/>
                </a:tc>
                <a:extLst>
                  <a:ext uri="{0D108BD9-81ED-4DB2-BD59-A6C34878D82A}">
                    <a16:rowId xmlns:a16="http://schemas.microsoft.com/office/drawing/2014/main" val="134280309"/>
                  </a:ext>
                </a:extLst>
              </a:tr>
              <a:tr h="163829"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OCRA_C3M Totale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21.500,00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32.381,47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16.944,90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15.623,74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solidFill>
                            <a:schemeClr val="bg1"/>
                          </a:solidFill>
                          <a:effectLst/>
                        </a:rPr>
                        <a:t>527,76</a:t>
                      </a:r>
                      <a:endParaRPr lang="it-IT" sz="8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extLst>
                  <a:ext uri="{0D108BD9-81ED-4DB2-BD59-A6C34878D82A}">
                    <a16:rowId xmlns:a16="http://schemas.microsoft.com/office/drawing/2014/main" val="4129744893"/>
                  </a:ext>
                </a:extLst>
              </a:tr>
              <a:tr h="163829"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PATH_C3M Totale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0,00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2.667,00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2.667,00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2.667,00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solidFill>
                            <a:schemeClr val="bg1"/>
                          </a:solidFill>
                          <a:effectLst/>
                        </a:rPr>
                        <a:t>333,00</a:t>
                      </a:r>
                      <a:endParaRPr lang="it-IT" sz="8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extLst>
                  <a:ext uri="{0D108BD9-81ED-4DB2-BD59-A6C34878D82A}">
                    <a16:rowId xmlns:a16="http://schemas.microsoft.com/office/drawing/2014/main" val="2695961019"/>
                  </a:ext>
                </a:extLst>
              </a:tr>
              <a:tr h="163829"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PID_C3M Totale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30.000,00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21.107,46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15.985,51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15.651,01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solidFill>
                            <a:schemeClr val="bg1"/>
                          </a:solidFill>
                          <a:effectLst/>
                        </a:rPr>
                        <a:t>892,54</a:t>
                      </a:r>
                      <a:endParaRPr lang="it-IT" sz="8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extLst>
                  <a:ext uri="{0D108BD9-81ED-4DB2-BD59-A6C34878D82A}">
                    <a16:rowId xmlns:a16="http://schemas.microsoft.com/office/drawing/2014/main" val="975031506"/>
                  </a:ext>
                </a:extLst>
              </a:tr>
              <a:tr h="202157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solidFill>
                            <a:srgbClr val="FFFF00"/>
                          </a:solidFill>
                          <a:effectLst/>
                        </a:rPr>
                        <a:t>POS_C3M Totale</a:t>
                      </a:r>
                      <a:endParaRPr lang="it-IT" sz="11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7.500,00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7.320,00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7.320,00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6.000,00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</a:rPr>
                        <a:t>180,00</a:t>
                      </a:r>
                      <a:endParaRPr lang="it-IT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extLst>
                  <a:ext uri="{0D108BD9-81ED-4DB2-BD59-A6C34878D82A}">
                    <a16:rowId xmlns:a16="http://schemas.microsoft.com/office/drawing/2014/main" val="1483647337"/>
                  </a:ext>
                </a:extLst>
              </a:tr>
              <a:tr h="291589"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RADIOLAB_C3M Totale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31.000,00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32.065,33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19.945,80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19.202,75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solidFill>
                            <a:schemeClr val="bg1"/>
                          </a:solidFill>
                          <a:effectLst/>
                        </a:rPr>
                        <a:t>161,67</a:t>
                      </a:r>
                      <a:endParaRPr lang="it-IT" sz="8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extLst>
                  <a:ext uri="{0D108BD9-81ED-4DB2-BD59-A6C34878D82A}">
                    <a16:rowId xmlns:a16="http://schemas.microsoft.com/office/drawing/2014/main" val="3228987467"/>
                  </a:ext>
                </a:extLst>
              </a:tr>
              <a:tr h="163829"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>
                          <a:effectLst/>
                        </a:rPr>
                        <a:t>SALTO_C3M Totale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18.000,00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19.500,00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18.292,20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16.962,40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solidFill>
                            <a:schemeClr val="bg1"/>
                          </a:solidFill>
                          <a:effectLst/>
                        </a:rPr>
                        <a:t>0,00</a:t>
                      </a:r>
                      <a:endParaRPr lang="it-IT" sz="8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extLst>
                  <a:ext uri="{0D108BD9-81ED-4DB2-BD59-A6C34878D82A}">
                    <a16:rowId xmlns:a16="http://schemas.microsoft.com/office/drawing/2014/main" val="61201300"/>
                  </a:ext>
                </a:extLst>
              </a:tr>
              <a:tr h="202157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solidFill>
                            <a:srgbClr val="FFFF00"/>
                          </a:solidFill>
                          <a:effectLst/>
                        </a:rPr>
                        <a:t>SXT_C3M Totale</a:t>
                      </a:r>
                      <a:endParaRPr lang="it-IT" sz="11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23.500,00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23.381,69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9.452,93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u="none" strike="noStrike">
                          <a:effectLst/>
                        </a:rPr>
                        <a:t>5.976,39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u="none" strike="noStrike">
                          <a:solidFill>
                            <a:srgbClr val="FFFF00"/>
                          </a:solidFill>
                          <a:effectLst/>
                        </a:rPr>
                        <a:t>2.872,71</a:t>
                      </a:r>
                      <a:endParaRPr lang="it-IT" sz="1100" b="1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</a:rPr>
                        <a:t>12%</a:t>
                      </a:r>
                    </a:p>
                  </a:txBody>
                  <a:tcPr marL="5378" marR="5378" marT="5378" marB="0" anchor="b"/>
                </a:tc>
                <a:extLst>
                  <a:ext uri="{0D108BD9-81ED-4DB2-BD59-A6C34878D82A}">
                    <a16:rowId xmlns:a16="http://schemas.microsoft.com/office/drawing/2014/main" val="2546883439"/>
                  </a:ext>
                </a:extLst>
              </a:tr>
              <a:tr h="457677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solidFill>
                            <a:srgbClr val="FFFF00"/>
                          </a:solidFill>
                          <a:effectLst/>
                        </a:rPr>
                        <a:t>Totale complessivo</a:t>
                      </a:r>
                      <a:endParaRPr lang="it-IT" sz="9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900" u="none" strike="noStrike">
                          <a:solidFill>
                            <a:srgbClr val="FFFF00"/>
                          </a:solidFill>
                          <a:effectLst/>
                        </a:rPr>
                        <a:t>330.000,00</a:t>
                      </a:r>
                      <a:endParaRPr lang="it-IT" sz="9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900" u="none" strike="noStrike">
                          <a:solidFill>
                            <a:srgbClr val="FFFF00"/>
                          </a:solidFill>
                          <a:effectLst/>
                        </a:rPr>
                        <a:t>288.117,10</a:t>
                      </a:r>
                      <a:endParaRPr lang="it-IT" sz="9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900" u="none" strike="noStrike">
                          <a:solidFill>
                            <a:srgbClr val="FFFF00"/>
                          </a:solidFill>
                          <a:effectLst/>
                        </a:rPr>
                        <a:t>199.585,61</a:t>
                      </a:r>
                      <a:endParaRPr lang="it-IT" sz="9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900" u="none" strike="noStrike">
                          <a:solidFill>
                            <a:srgbClr val="FFFF00"/>
                          </a:solidFill>
                          <a:effectLst/>
                        </a:rPr>
                        <a:t>186.174,92</a:t>
                      </a:r>
                      <a:endParaRPr lang="it-IT" sz="9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solidFill>
                            <a:srgbClr val="FFFF00"/>
                          </a:solidFill>
                          <a:effectLst/>
                        </a:rPr>
                        <a:t>12.629,99</a:t>
                      </a:r>
                      <a:endParaRPr lang="it-IT" sz="9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78" marR="5378" marT="5378" marB="0" anchor="b"/>
                </a:tc>
                <a:extLst>
                  <a:ext uri="{0D108BD9-81ED-4DB2-BD59-A6C34878D82A}">
                    <a16:rowId xmlns:a16="http://schemas.microsoft.com/office/drawing/2014/main" val="534494408"/>
                  </a:ext>
                </a:extLst>
              </a:tr>
            </a:tbl>
          </a:graphicData>
        </a:graphic>
      </p:graphicFrame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7B3BBED-B1AC-BEA7-383F-C2784FAF4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Pierluigi Paolucci a nome della CC3M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1B30EF4-0386-824B-90AA-CF4ABEC8D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</a:rPr>
              <a:pPr>
                <a:spcAft>
                  <a:spcPts val="600"/>
                </a:spcAft>
              </a:pPr>
              <a:t>26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3807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6A2229-2B90-C77F-7947-A82199CF2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8" y="136525"/>
            <a:ext cx="7971971" cy="781504"/>
          </a:xfrm>
        </p:spPr>
        <p:txBody>
          <a:bodyPr/>
          <a:lstStyle/>
          <a:p>
            <a:r>
              <a:rPr lang="it-IT"/>
              <a:t>Organizzazione dei dati CC3M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6BB42D-D481-E8CB-158E-9BAA22D2F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5" y="1284514"/>
            <a:ext cx="8411027" cy="4892449"/>
          </a:xfrm>
        </p:spPr>
        <p:txBody>
          <a:bodyPr/>
          <a:lstStyle/>
          <a:p>
            <a:pPr marL="0" indent="0">
              <a:buNone/>
            </a:pPr>
            <a:r>
              <a:rPr lang="it-IT" b="1"/>
              <a:t>CC3M/General</a:t>
            </a:r>
            <a:endParaRPr lang="it-IT" b="1">
              <a:hlinkClick r:id="rId2"/>
            </a:endParaRPr>
          </a:p>
          <a:p>
            <a:r>
              <a:rPr lang="it-IT" sz="2400">
                <a:hlinkClick r:id="rId2"/>
              </a:rPr>
              <a:t>Struttura della CC3M </a:t>
            </a:r>
            <a:r>
              <a:rPr lang="it-IT" sz="2400"/>
              <a:t>(membri, referenti, resp. Naz…..)</a:t>
            </a:r>
          </a:p>
          <a:p>
            <a:r>
              <a:rPr lang="it-IT" sz="2400">
                <a:hlinkClick r:id="rId3"/>
              </a:rPr>
              <a:t>Dati dei progetti </a:t>
            </a:r>
            <a:r>
              <a:rPr lang="it-IT" sz="2400"/>
              <a:t>(partecipanti….fondi esterni….)</a:t>
            </a:r>
          </a:p>
          <a:p>
            <a:pPr marL="0" indent="0">
              <a:buNone/>
            </a:pPr>
            <a:endParaRPr lang="it-IT" b="1"/>
          </a:p>
          <a:p>
            <a:pPr marL="0" indent="0">
              <a:buNone/>
            </a:pPr>
            <a:r>
              <a:rPr lang="it-IT" b="1"/>
              <a:t>Schede progetti</a:t>
            </a:r>
          </a:p>
          <a:p>
            <a:r>
              <a:rPr lang="it-IT" sz="2400"/>
              <a:t>Per valutazioni e report INFN</a:t>
            </a:r>
          </a:p>
          <a:p>
            <a:pPr marL="0" indent="0">
              <a:buNone/>
            </a:pPr>
            <a:endParaRPr lang="it-IT" b="1"/>
          </a:p>
          <a:p>
            <a:pPr marL="0" indent="0">
              <a:buNone/>
            </a:pPr>
            <a:r>
              <a:rPr lang="it-IT" b="1"/>
              <a:t>Foto migliori</a:t>
            </a:r>
          </a:p>
          <a:p>
            <a:pPr marL="0" indent="0">
              <a:buNone/>
            </a:pPr>
            <a:r>
              <a:rPr lang="it-IT" b="1"/>
              <a:t>Budget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A7BEF0C-D747-8ABC-EA78-E258E9A59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a nome della CC3M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858980C-3686-FF94-7B2D-E65C15E7B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pPr/>
              <a:t>27</a:t>
            </a:fld>
            <a:endParaRPr lang="it-IT"/>
          </a:p>
        </p:txBody>
      </p:sp>
      <p:pic>
        <p:nvPicPr>
          <p:cNvPr id="7" name="Immagine 6" descr="Immagine che contiene testo, schermata, software, Icona del computer&#10;&#10;Descrizione generata automaticamente">
            <a:extLst>
              <a:ext uri="{FF2B5EF4-FFF2-40B4-BE49-F238E27FC236}">
                <a16:creationId xmlns:a16="http://schemas.microsoft.com/office/drawing/2014/main" id="{C99F16EA-88E4-306D-2ED7-1E7B2D2C1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7368" y="365125"/>
            <a:ext cx="3212922" cy="611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111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Grafico su documento con penna">
            <a:extLst>
              <a:ext uri="{FF2B5EF4-FFF2-40B4-BE49-F238E27FC236}">
                <a16:creationId xmlns:a16="http://schemas.microsoft.com/office/drawing/2014/main" id="{0928675E-B2C7-A3D0-6651-A6578FEB43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1" b="1422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04CE245-195E-60B3-0D08-443A046ED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  <a:latin typeface="+mj-lt"/>
                <a:cs typeface="+mj-cs"/>
              </a:rPr>
              <a:t>Il budget </a:t>
            </a:r>
            <a:r>
              <a:rPr lang="en-US" sz="5200" err="1">
                <a:solidFill>
                  <a:srgbClr val="FFFFFF"/>
                </a:solidFill>
                <a:latin typeface="+mj-lt"/>
                <a:cs typeface="+mj-cs"/>
              </a:rPr>
              <a:t>della</a:t>
            </a:r>
            <a:r>
              <a:rPr lang="en-US" sz="5200">
                <a:solidFill>
                  <a:srgbClr val="FFFFFF"/>
                </a:solidFill>
                <a:latin typeface="+mj-lt"/>
                <a:cs typeface="+mj-cs"/>
              </a:rPr>
              <a:t> CC3M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19A89EA-ABFA-62FD-2810-6CBC649F3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2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Pierluigi Paolucci a nome della CC3M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7EA9C57-A074-E7CF-2FE7-A727F1E2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E511011-4DC2-1B47-B448-F11B78FA5648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28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247499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A2A0317-93CE-8DD3-6898-8BB629E55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it-IT">
                <a:solidFill>
                  <a:srgbClr val="FFFFFF"/>
                </a:solidFill>
              </a:rPr>
              <a:t>Questioni di Budget CC3M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C39F42B-E7C5-4221-0ECD-75FA78D46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29</a:t>
            </a:fld>
            <a:endParaRPr lang="it-IT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714AB91-882D-619C-703C-28C81B5F76B5}"/>
              </a:ext>
            </a:extLst>
          </p:cNvPr>
          <p:cNvSpPr txBox="1"/>
          <p:nvPr/>
        </p:nvSpPr>
        <p:spPr>
          <a:xfrm>
            <a:off x="450314" y="1648418"/>
            <a:ext cx="5943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2021 – spesa inferiore per la pandemia</a:t>
            </a:r>
          </a:p>
          <a:p>
            <a:r>
              <a:rPr lang="it-IT" sz="2000"/>
              <a:t>2022 – aumento del tetto di budget da 300 k€ a 330 k€</a:t>
            </a:r>
          </a:p>
        </p:txBody>
      </p:sp>
      <p:graphicFrame>
        <p:nvGraphicFramePr>
          <p:cNvPr id="11" name="Grafico 10">
            <a:extLst>
              <a:ext uri="{FF2B5EF4-FFF2-40B4-BE49-F238E27FC236}">
                <a16:creationId xmlns:a16="http://schemas.microsoft.com/office/drawing/2014/main" id="{45DED21E-99C3-0347-F22E-C8D9A6CA3F6A}"/>
              </a:ext>
              <a:ext uri="{147F2762-F138-4A5C-976F-8EAC2B608ADB}">
                <a16:predDERef xmlns:a16="http://schemas.microsoft.com/office/drawing/2014/main" pred="{7439931B-9DC5-B748-8B5E-612F6BF2F1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7411235"/>
              </p:ext>
            </p:extLst>
          </p:nvPr>
        </p:nvGraphicFramePr>
        <p:xfrm>
          <a:off x="389349" y="2421696"/>
          <a:ext cx="11253533" cy="4351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3" name="Immagine 12">
            <a:extLst>
              <a:ext uri="{FF2B5EF4-FFF2-40B4-BE49-F238E27FC236}">
                <a16:creationId xmlns:a16="http://schemas.microsoft.com/office/drawing/2014/main" id="{E70730AD-968A-EEAF-7D51-B0A1BF9E7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2698" y="44008"/>
            <a:ext cx="1645401" cy="74372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6E07460-06C0-1891-CECF-49F3D8343341}"/>
              </a:ext>
            </a:extLst>
          </p:cNvPr>
          <p:cNvSpPr txBox="1"/>
          <p:nvPr/>
        </p:nvSpPr>
        <p:spPr>
          <a:xfrm>
            <a:off x="10726163" y="6442874"/>
            <a:ext cx="6894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>
                <a:solidFill>
                  <a:schemeClr val="bg1"/>
                </a:solidFill>
              </a:rPr>
              <a:t>anno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CCDD2AB-28D5-48BE-B84E-61314F4AEB31}"/>
              </a:ext>
            </a:extLst>
          </p:cNvPr>
          <p:cNvSpPr txBox="1"/>
          <p:nvPr/>
        </p:nvSpPr>
        <p:spPr>
          <a:xfrm>
            <a:off x="509614" y="2951044"/>
            <a:ext cx="11250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>
                <a:solidFill>
                  <a:schemeClr val="bg1"/>
                </a:solidFill>
              </a:rPr>
              <a:t>k€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E75539A-45D7-F719-4883-859FFE0F0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5926" y="2875466"/>
            <a:ext cx="2964147" cy="365125"/>
          </a:xfrm>
        </p:spPr>
        <p:txBody>
          <a:bodyPr/>
          <a:lstStyle/>
          <a:p>
            <a:r>
              <a:rPr lang="it-IT"/>
              <a:t>Pierluigi Paolucci a nome della CC3M</a:t>
            </a:r>
          </a:p>
        </p:txBody>
      </p:sp>
    </p:spTree>
    <p:extLst>
      <p:ext uri="{BB962C8B-B14F-4D97-AF65-F5344CB8AC3E}">
        <p14:creationId xmlns:p14="http://schemas.microsoft.com/office/powerpoint/2010/main" val="2974057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accent1">
                <a:lumMod val="50000"/>
              </a:schemeClr>
            </a:gs>
            <a:gs pos="39000">
              <a:schemeClr val="bg1"/>
            </a:gs>
            <a:gs pos="66000">
              <a:schemeClr val="bg1"/>
            </a:gs>
            <a:gs pos="78000">
              <a:schemeClr val="accent1">
                <a:lumMod val="75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Carattere, logo, testo, Elementi grafici&#10;&#10;Descrizione generata automaticamente">
            <a:extLst>
              <a:ext uri="{FF2B5EF4-FFF2-40B4-BE49-F238E27FC236}">
                <a16:creationId xmlns:a16="http://schemas.microsoft.com/office/drawing/2014/main" id="{BAF1E7C7-22B4-13D8-E3DA-1E3F2119A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209" y="3173732"/>
            <a:ext cx="1828313" cy="101471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  <p:pic>
        <p:nvPicPr>
          <p:cNvPr id="58" name="Immagine 57" descr="Immagine che contiene calzature, vestiti, persona, scarpa&#10;&#10;Descrizione generata automaticamente">
            <a:extLst>
              <a:ext uri="{FF2B5EF4-FFF2-40B4-BE49-F238E27FC236}">
                <a16:creationId xmlns:a16="http://schemas.microsoft.com/office/drawing/2014/main" id="{4C61DCEF-B0BE-118D-359F-D1CCC9DE17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348" t="7800" r="4602" b="332"/>
          <a:stretch>
            <a:fillRect/>
          </a:stretch>
        </p:blipFill>
        <p:spPr>
          <a:xfrm rot="163702">
            <a:off x="7065874" y="2293573"/>
            <a:ext cx="1707737" cy="2573699"/>
          </a:xfrm>
          <a:custGeom>
            <a:avLst/>
            <a:gdLst>
              <a:gd name="connsiteX0" fmla="*/ 1300324 w 1707737"/>
              <a:gd name="connsiteY0" fmla="*/ 0 h 2573699"/>
              <a:gd name="connsiteX1" fmla="*/ 1422973 w 1707737"/>
              <a:gd name="connsiteY1" fmla="*/ 2573699 h 2573699"/>
              <a:gd name="connsiteX2" fmla="*/ 149835 w 1707737"/>
              <a:gd name="connsiteY2" fmla="*/ 1914009 h 2573699"/>
              <a:gd name="connsiteX3" fmla="*/ 166353 w 1707737"/>
              <a:gd name="connsiteY3" fmla="*/ 1879812 h 2573699"/>
              <a:gd name="connsiteX4" fmla="*/ 231334 w 1707737"/>
              <a:gd name="connsiteY4" fmla="*/ 1454834 h 2573699"/>
              <a:gd name="connsiteX5" fmla="*/ 17706 w 1707737"/>
              <a:gd name="connsiteY5" fmla="*/ 859027 h 2573699"/>
              <a:gd name="connsiteX6" fmla="*/ 0 w 1707737"/>
              <a:gd name="connsiteY6" fmla="*/ 839551 h 257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7737" h="2573699">
                <a:moveTo>
                  <a:pt x="1300324" y="0"/>
                </a:moveTo>
                <a:cubicBezTo>
                  <a:pt x="1795806" y="774502"/>
                  <a:pt x="1842560" y="1755590"/>
                  <a:pt x="1422973" y="2573699"/>
                </a:cubicBezTo>
                <a:lnTo>
                  <a:pt x="149835" y="1914009"/>
                </a:lnTo>
                <a:lnTo>
                  <a:pt x="166353" y="1879812"/>
                </a:lnTo>
                <a:cubicBezTo>
                  <a:pt x="214947" y="1747827"/>
                  <a:pt x="238450" y="1604143"/>
                  <a:pt x="231334" y="1454834"/>
                </a:cubicBezTo>
                <a:cubicBezTo>
                  <a:pt x="220662" y="1230872"/>
                  <a:pt x="142614" y="1026058"/>
                  <a:pt x="17706" y="859027"/>
                </a:cubicBezTo>
                <a:lnTo>
                  <a:pt x="0" y="839551"/>
                </a:lnTo>
                <a:close/>
              </a:path>
            </a:pathLst>
          </a:custGeom>
        </p:spPr>
      </p:pic>
      <p:pic>
        <p:nvPicPr>
          <p:cNvPr id="62" name="Immagine 61" descr="Immagine che contiene vestiti, calzature, persona, donna&#10;&#10;Descrizione generata automaticamente">
            <a:extLst>
              <a:ext uri="{FF2B5EF4-FFF2-40B4-BE49-F238E27FC236}">
                <a16:creationId xmlns:a16="http://schemas.microsoft.com/office/drawing/2014/main" id="{71B6E02D-8ADE-A15E-1F07-ED1EDBFAAAE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1087" b="5901"/>
          <a:stretch>
            <a:fillRect/>
          </a:stretch>
        </p:blipFill>
        <p:spPr>
          <a:xfrm>
            <a:off x="3903959" y="4261113"/>
            <a:ext cx="2220680" cy="1968587"/>
          </a:xfrm>
          <a:custGeom>
            <a:avLst/>
            <a:gdLst>
              <a:gd name="connsiteX0" fmla="*/ 1172605 w 2220680"/>
              <a:gd name="connsiteY0" fmla="*/ 0 h 1968587"/>
              <a:gd name="connsiteX1" fmla="*/ 1257709 w 2220680"/>
              <a:gd name="connsiteY1" fmla="*/ 0 h 1968587"/>
              <a:gd name="connsiteX2" fmla="*/ 1268312 w 2220680"/>
              <a:gd name="connsiteY2" fmla="*/ 21995 h 1968587"/>
              <a:gd name="connsiteX3" fmla="*/ 2110171 w 2220680"/>
              <a:gd name="connsiteY3" fmla="*/ 582982 h 1968587"/>
              <a:gd name="connsiteX4" fmla="*/ 2220680 w 2220680"/>
              <a:gd name="connsiteY4" fmla="*/ 588558 h 1968587"/>
              <a:gd name="connsiteX5" fmla="*/ 2220680 w 2220680"/>
              <a:gd name="connsiteY5" fmla="*/ 1968587 h 1968587"/>
              <a:gd name="connsiteX6" fmla="*/ 0 w 2220680"/>
              <a:gd name="connsiteY6" fmla="*/ 680278 h 196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0680" h="1968587">
                <a:moveTo>
                  <a:pt x="1172605" y="0"/>
                </a:moveTo>
                <a:lnTo>
                  <a:pt x="1257709" y="0"/>
                </a:lnTo>
                <a:lnTo>
                  <a:pt x="1268312" y="21995"/>
                </a:lnTo>
                <a:cubicBezTo>
                  <a:pt x="1435094" y="328793"/>
                  <a:pt x="1745968" y="546022"/>
                  <a:pt x="2110171" y="582982"/>
                </a:cubicBezTo>
                <a:lnTo>
                  <a:pt x="2220680" y="588558"/>
                </a:lnTo>
                <a:lnTo>
                  <a:pt x="2220680" y="1968587"/>
                </a:lnTo>
                <a:cubicBezTo>
                  <a:pt x="1304573" y="1968587"/>
                  <a:pt x="458054" y="1477486"/>
                  <a:pt x="0" y="680278"/>
                </a:cubicBezTo>
                <a:close/>
              </a:path>
            </a:pathLst>
          </a:custGeom>
        </p:spPr>
      </p:pic>
      <p:pic>
        <p:nvPicPr>
          <p:cNvPr id="61" name="Immagine 60" descr="Immagine che contiene vestiti, persona, uomo, calzature&#10;&#10;Descrizione generata automaticamente">
            <a:extLst>
              <a:ext uri="{FF2B5EF4-FFF2-40B4-BE49-F238E27FC236}">
                <a16:creationId xmlns:a16="http://schemas.microsoft.com/office/drawing/2014/main" id="{EA6AED85-6008-685F-7CF4-DB6EE2E5A2E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052" t="622" r="21035" b="814"/>
          <a:stretch>
            <a:fillRect/>
          </a:stretch>
        </p:blipFill>
        <p:spPr>
          <a:xfrm>
            <a:off x="3910096" y="988042"/>
            <a:ext cx="2220680" cy="2062003"/>
          </a:xfrm>
          <a:custGeom>
            <a:avLst/>
            <a:gdLst>
              <a:gd name="connsiteX0" fmla="*/ 2220680 w 2220680"/>
              <a:gd name="connsiteY0" fmla="*/ 0 h 2062003"/>
              <a:gd name="connsiteX1" fmla="*/ 2220680 w 2220680"/>
              <a:gd name="connsiteY1" fmla="*/ 1599467 h 2062003"/>
              <a:gd name="connsiteX2" fmla="*/ 2110171 w 2220680"/>
              <a:gd name="connsiteY2" fmla="*/ 1605042 h 2062003"/>
              <a:gd name="connsiteX3" fmla="*/ 1384946 w 2220680"/>
              <a:gd name="connsiteY3" fmla="*/ 1993424 h 2062003"/>
              <a:gd name="connsiteX4" fmla="*/ 1333626 w 2220680"/>
              <a:gd name="connsiteY4" fmla="*/ 2062003 h 2062003"/>
              <a:gd name="connsiteX5" fmla="*/ 0 w 2220680"/>
              <a:gd name="connsiteY5" fmla="*/ 1288310 h 2062003"/>
              <a:gd name="connsiteX6" fmla="*/ 2220680 w 2220680"/>
              <a:gd name="connsiteY6" fmla="*/ 0 h 2062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0680" h="2062003">
                <a:moveTo>
                  <a:pt x="2220680" y="0"/>
                </a:moveTo>
                <a:lnTo>
                  <a:pt x="2220680" y="1599467"/>
                </a:lnTo>
                <a:lnTo>
                  <a:pt x="2110171" y="1605042"/>
                </a:lnTo>
                <a:cubicBezTo>
                  <a:pt x="1818808" y="1634610"/>
                  <a:pt x="1561577" y="1779550"/>
                  <a:pt x="1384946" y="1993424"/>
                </a:cubicBezTo>
                <a:lnTo>
                  <a:pt x="1333626" y="2062003"/>
                </a:lnTo>
                <a:lnTo>
                  <a:pt x="0" y="1288310"/>
                </a:lnTo>
                <a:cubicBezTo>
                  <a:pt x="458054" y="491101"/>
                  <a:pt x="1304573" y="0"/>
                  <a:pt x="2220680" y="0"/>
                </a:cubicBezTo>
                <a:close/>
              </a:path>
            </a:pathLst>
          </a:custGeom>
        </p:spPr>
      </p:pic>
      <p:pic>
        <p:nvPicPr>
          <p:cNvPr id="63" name="Immagine 62" descr="Immagine che contiene vestiti, persona, sorriso, Viso umano&#10;&#10;Descrizione generata automaticamente">
            <a:extLst>
              <a:ext uri="{FF2B5EF4-FFF2-40B4-BE49-F238E27FC236}">
                <a16:creationId xmlns:a16="http://schemas.microsoft.com/office/drawing/2014/main" id="{05089A9D-9FE4-2249-1813-F731E886810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8361" r="15357" b="526"/>
          <a:stretch>
            <a:fillRect/>
          </a:stretch>
        </p:blipFill>
        <p:spPr>
          <a:xfrm>
            <a:off x="3536501" y="2329840"/>
            <a:ext cx="1682708" cy="2563065"/>
          </a:xfrm>
          <a:custGeom>
            <a:avLst/>
            <a:gdLst>
              <a:gd name="connsiteX0" fmla="*/ 336903 w 1682708"/>
              <a:gd name="connsiteY0" fmla="*/ 0 h 2563065"/>
              <a:gd name="connsiteX1" fmla="*/ 366906 w 1682708"/>
              <a:gd name="connsiteY1" fmla="*/ 0 h 2563065"/>
              <a:gd name="connsiteX2" fmla="*/ 1682708 w 1682708"/>
              <a:gd name="connsiteY2" fmla="*/ 763352 h 2563065"/>
              <a:gd name="connsiteX3" fmla="*/ 1666119 w 1682708"/>
              <a:gd name="connsiteY3" fmla="*/ 783444 h 2563065"/>
              <a:gd name="connsiteX4" fmla="*/ 1481093 w 1682708"/>
              <a:gd name="connsiteY4" fmla="*/ 1388744 h 2563065"/>
              <a:gd name="connsiteX5" fmla="*/ 1566231 w 1682708"/>
              <a:gd name="connsiteY5" fmla="*/ 1810147 h 2563065"/>
              <a:gd name="connsiteX6" fmla="*/ 1584233 w 1682708"/>
              <a:gd name="connsiteY6" fmla="*/ 1843288 h 2563065"/>
              <a:gd name="connsiteX7" fmla="*/ 343541 w 1682708"/>
              <a:gd name="connsiteY7" fmla="*/ 2563065 h 2563065"/>
              <a:gd name="connsiteX8" fmla="*/ 193242 w 1682708"/>
              <a:gd name="connsiteY8" fmla="*/ 293348 h 2563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2708" h="2563065">
                <a:moveTo>
                  <a:pt x="336903" y="0"/>
                </a:moveTo>
                <a:lnTo>
                  <a:pt x="366906" y="0"/>
                </a:lnTo>
                <a:lnTo>
                  <a:pt x="1682708" y="763352"/>
                </a:lnTo>
                <a:lnTo>
                  <a:pt x="1666119" y="783444"/>
                </a:lnTo>
                <a:cubicBezTo>
                  <a:pt x="1549303" y="956230"/>
                  <a:pt x="1481093" y="1164528"/>
                  <a:pt x="1481093" y="1388744"/>
                </a:cubicBezTo>
                <a:cubicBezTo>
                  <a:pt x="1481093" y="1538222"/>
                  <a:pt x="1511408" y="1680624"/>
                  <a:pt x="1566231" y="1810147"/>
                </a:cubicBezTo>
                <a:lnTo>
                  <a:pt x="1584233" y="1843288"/>
                </a:lnTo>
                <a:lnTo>
                  <a:pt x="343541" y="2563065"/>
                </a:lnTo>
                <a:cubicBezTo>
                  <a:pt x="-57256" y="1865507"/>
                  <a:pt x="-107355" y="1026314"/>
                  <a:pt x="193242" y="293348"/>
                </a:cubicBezTo>
                <a:close/>
              </a:path>
            </a:pathLst>
          </a:custGeom>
        </p:spPr>
      </p:pic>
      <p:pic>
        <p:nvPicPr>
          <p:cNvPr id="60" name="Immagine 59" descr="Immagine che contiene arte, Blu intenso, viola, Policromia&#10;&#10;Descrizione generata automaticamente">
            <a:extLst>
              <a:ext uri="{FF2B5EF4-FFF2-40B4-BE49-F238E27FC236}">
                <a16:creationId xmlns:a16="http://schemas.microsoft.com/office/drawing/2014/main" id="{A6BB40FC-3C92-758A-A65B-F3085C9281F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659" r="41808" b="9170"/>
          <a:stretch>
            <a:fillRect/>
          </a:stretch>
        </p:blipFill>
        <p:spPr>
          <a:xfrm>
            <a:off x="6199197" y="4216635"/>
            <a:ext cx="2220680" cy="2006932"/>
          </a:xfrm>
          <a:custGeom>
            <a:avLst/>
            <a:gdLst>
              <a:gd name="connsiteX0" fmla="*/ 981980 w 2220680"/>
              <a:gd name="connsiteY0" fmla="*/ 0 h 2006932"/>
              <a:gd name="connsiteX1" fmla="*/ 2220680 w 2220680"/>
              <a:gd name="connsiteY1" fmla="*/ 718622 h 2006932"/>
              <a:gd name="connsiteX2" fmla="*/ 0 w 2220680"/>
              <a:gd name="connsiteY2" fmla="*/ 2006932 h 2006932"/>
              <a:gd name="connsiteX3" fmla="*/ 0 w 2220680"/>
              <a:gd name="connsiteY3" fmla="*/ 626903 h 2006932"/>
              <a:gd name="connsiteX4" fmla="*/ 262 w 2220680"/>
              <a:gd name="connsiteY4" fmla="*/ 626916 h 2006932"/>
              <a:gd name="connsiteX5" fmla="*/ 952893 w 2220680"/>
              <a:gd name="connsiteY5" fmla="*/ 60340 h 2006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0680" h="2006932">
                <a:moveTo>
                  <a:pt x="981980" y="0"/>
                </a:moveTo>
                <a:lnTo>
                  <a:pt x="2220680" y="718622"/>
                </a:lnTo>
                <a:cubicBezTo>
                  <a:pt x="1762626" y="1515831"/>
                  <a:pt x="916108" y="2006932"/>
                  <a:pt x="0" y="2006932"/>
                </a:cubicBezTo>
                <a:lnTo>
                  <a:pt x="0" y="626903"/>
                </a:lnTo>
                <a:lnTo>
                  <a:pt x="262" y="626916"/>
                </a:lnTo>
                <a:cubicBezTo>
                  <a:pt x="411621" y="626916"/>
                  <a:pt x="769432" y="397819"/>
                  <a:pt x="952893" y="60340"/>
                </a:cubicBezTo>
                <a:close/>
              </a:path>
            </a:pathLst>
          </a:custGeom>
        </p:spPr>
      </p:pic>
      <p:pic>
        <p:nvPicPr>
          <p:cNvPr id="59" name="Immagine 58" descr="Immagine che contiene persona, vestiti, arte, interno&#10;&#10;Descrizione generata automaticamente">
            <a:extLst>
              <a:ext uri="{FF2B5EF4-FFF2-40B4-BE49-F238E27FC236}">
                <a16:creationId xmlns:a16="http://schemas.microsoft.com/office/drawing/2014/main" id="{FE492BB6-780E-7BA9-D481-0404EAF89F6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559" t="9392" r="33550"/>
          <a:stretch>
            <a:fillRect/>
          </a:stretch>
        </p:blipFill>
        <p:spPr>
          <a:xfrm>
            <a:off x="6187459" y="979340"/>
            <a:ext cx="2220680" cy="2067174"/>
          </a:xfrm>
          <a:custGeom>
            <a:avLst/>
            <a:gdLst>
              <a:gd name="connsiteX0" fmla="*/ 0 w 2220680"/>
              <a:gd name="connsiteY0" fmla="*/ 0 h 2067174"/>
              <a:gd name="connsiteX1" fmla="*/ 2220680 w 2220680"/>
              <a:gd name="connsiteY1" fmla="*/ 1288310 h 2067174"/>
              <a:gd name="connsiteX2" fmla="*/ 878140 w 2220680"/>
              <a:gd name="connsiteY2" fmla="*/ 2067174 h 2067174"/>
              <a:gd name="connsiteX3" fmla="*/ 835736 w 2220680"/>
              <a:gd name="connsiteY3" fmla="*/ 2010508 h 2067174"/>
              <a:gd name="connsiteX4" fmla="*/ 110509 w 2220680"/>
              <a:gd name="connsiteY4" fmla="*/ 1622127 h 2067174"/>
              <a:gd name="connsiteX5" fmla="*/ 0 w 2220680"/>
              <a:gd name="connsiteY5" fmla="*/ 1616551 h 2067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0680" h="2067174">
                <a:moveTo>
                  <a:pt x="0" y="0"/>
                </a:moveTo>
                <a:cubicBezTo>
                  <a:pt x="916108" y="0"/>
                  <a:pt x="1762626" y="491101"/>
                  <a:pt x="2220680" y="1288310"/>
                </a:cubicBezTo>
                <a:lnTo>
                  <a:pt x="878140" y="2067174"/>
                </a:lnTo>
                <a:lnTo>
                  <a:pt x="835736" y="2010508"/>
                </a:lnTo>
                <a:cubicBezTo>
                  <a:pt x="659105" y="1796635"/>
                  <a:pt x="401872" y="1651695"/>
                  <a:pt x="110509" y="1622127"/>
                </a:cubicBezTo>
                <a:lnTo>
                  <a:pt x="0" y="1616551"/>
                </a:lnTo>
                <a:close/>
              </a:path>
            </a:pathLst>
          </a:custGeom>
        </p:spPr>
      </p:pic>
      <p:sp>
        <p:nvSpPr>
          <p:cNvPr id="64" name="Elaborazione alternativa 63">
            <a:extLst>
              <a:ext uri="{FF2B5EF4-FFF2-40B4-BE49-F238E27FC236}">
                <a16:creationId xmlns:a16="http://schemas.microsoft.com/office/drawing/2014/main" id="{48A7CCD0-18B1-8A04-049B-2C8FC9DB8A97}"/>
              </a:ext>
            </a:extLst>
          </p:cNvPr>
          <p:cNvSpPr/>
          <p:nvPr/>
        </p:nvSpPr>
        <p:spPr>
          <a:xfrm>
            <a:off x="8272429" y="1433661"/>
            <a:ext cx="1994497" cy="450561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>
                <a:latin typeface="Euphemia UCAS" panose="020B0503040102020104" pitchFamily="34" charset="-79"/>
                <a:cs typeface="Euphemia UCAS" panose="020B0503040102020104" pitchFamily="34" charset="-79"/>
              </a:rPr>
              <a:t>Spettacoli</a:t>
            </a:r>
          </a:p>
        </p:txBody>
      </p:sp>
      <p:sp>
        <p:nvSpPr>
          <p:cNvPr id="65" name="Elaborazione alternativa 64">
            <a:extLst>
              <a:ext uri="{FF2B5EF4-FFF2-40B4-BE49-F238E27FC236}">
                <a16:creationId xmlns:a16="http://schemas.microsoft.com/office/drawing/2014/main" id="{C25C6B1D-9393-ACE4-8F26-9F78F5DA1FDC}"/>
              </a:ext>
            </a:extLst>
          </p:cNvPr>
          <p:cNvSpPr/>
          <p:nvPr/>
        </p:nvSpPr>
        <p:spPr>
          <a:xfrm>
            <a:off x="8892127" y="3355141"/>
            <a:ext cx="1994497" cy="450561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>
                <a:latin typeface="Euphemia UCAS" panose="020B0503040102020104" pitchFamily="34" charset="-79"/>
                <a:cs typeface="Euphemia UCAS" panose="020B0503040102020104" pitchFamily="34" charset="-79"/>
              </a:rPr>
              <a:t>Editoriali</a:t>
            </a:r>
          </a:p>
        </p:txBody>
      </p:sp>
      <p:sp>
        <p:nvSpPr>
          <p:cNvPr id="66" name="Elaborazione alternativa 65">
            <a:extLst>
              <a:ext uri="{FF2B5EF4-FFF2-40B4-BE49-F238E27FC236}">
                <a16:creationId xmlns:a16="http://schemas.microsoft.com/office/drawing/2014/main" id="{739ED766-A4B3-5377-AD71-2A7A9DB389C8}"/>
              </a:ext>
            </a:extLst>
          </p:cNvPr>
          <p:cNvSpPr/>
          <p:nvPr/>
        </p:nvSpPr>
        <p:spPr>
          <a:xfrm>
            <a:off x="8020474" y="5626019"/>
            <a:ext cx="1994497" cy="450561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>
                <a:latin typeface="Euphemia UCAS" panose="020B0503040102020104" pitchFamily="34" charset="-79"/>
                <a:cs typeface="Euphemia UCAS" panose="020B0503040102020104" pitchFamily="34" charset="-79"/>
              </a:rPr>
              <a:t>Mostre</a:t>
            </a:r>
          </a:p>
        </p:txBody>
      </p:sp>
      <p:sp>
        <p:nvSpPr>
          <p:cNvPr id="69" name="Elaborazione alternativa 68">
            <a:extLst>
              <a:ext uri="{FF2B5EF4-FFF2-40B4-BE49-F238E27FC236}">
                <a16:creationId xmlns:a16="http://schemas.microsoft.com/office/drawing/2014/main" id="{BFB8BE7F-A14F-04E7-7C0D-8DC1592CF03C}"/>
              </a:ext>
            </a:extLst>
          </p:cNvPr>
          <p:cNvSpPr/>
          <p:nvPr/>
        </p:nvSpPr>
        <p:spPr>
          <a:xfrm>
            <a:off x="2306326" y="5626019"/>
            <a:ext cx="1994497" cy="450561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>
                <a:latin typeface="Euphemia UCAS" panose="020B0503040102020104" pitchFamily="34" charset="-79"/>
                <a:cs typeface="Euphemia UCAS" panose="020B0503040102020104" pitchFamily="34" charset="-79"/>
              </a:rPr>
              <a:t>Festival</a:t>
            </a:r>
          </a:p>
        </p:txBody>
      </p:sp>
      <p:sp>
        <p:nvSpPr>
          <p:cNvPr id="70" name="Elaborazione alternativa 69">
            <a:extLst>
              <a:ext uri="{FF2B5EF4-FFF2-40B4-BE49-F238E27FC236}">
                <a16:creationId xmlns:a16="http://schemas.microsoft.com/office/drawing/2014/main" id="{EC437D98-26AF-9561-DCE1-B279043ED8CE}"/>
              </a:ext>
            </a:extLst>
          </p:cNvPr>
          <p:cNvSpPr/>
          <p:nvPr/>
        </p:nvSpPr>
        <p:spPr>
          <a:xfrm>
            <a:off x="1425534" y="3355141"/>
            <a:ext cx="1994497" cy="450561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>
                <a:latin typeface="Euphemia UCAS" panose="020B0503040102020104" pitchFamily="34" charset="-79"/>
                <a:cs typeface="Euphemia UCAS" panose="020B0503040102020104" pitchFamily="34" charset="-79"/>
              </a:rPr>
              <a:t>Formazione</a:t>
            </a:r>
          </a:p>
        </p:txBody>
      </p:sp>
      <p:sp>
        <p:nvSpPr>
          <p:cNvPr id="71" name="Elaborazione alternativa 70">
            <a:extLst>
              <a:ext uri="{FF2B5EF4-FFF2-40B4-BE49-F238E27FC236}">
                <a16:creationId xmlns:a16="http://schemas.microsoft.com/office/drawing/2014/main" id="{B930CA64-5B51-D0AB-DC51-C991001FF433}"/>
              </a:ext>
            </a:extLst>
          </p:cNvPr>
          <p:cNvSpPr/>
          <p:nvPr/>
        </p:nvSpPr>
        <p:spPr>
          <a:xfrm>
            <a:off x="2063676" y="1433661"/>
            <a:ext cx="1994497" cy="450561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>
                <a:latin typeface="Euphemia UCAS" panose="020B0503040102020104" pitchFamily="34" charset="-79"/>
                <a:cs typeface="Euphemia UCAS" panose="020B0503040102020104" pitchFamily="34" charset="-79"/>
              </a:rPr>
              <a:t>Educational</a:t>
            </a:r>
          </a:p>
        </p:txBody>
      </p: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5A7A938A-4186-23F5-6FEA-9757C8D08592}"/>
              </a:ext>
            </a:extLst>
          </p:cNvPr>
          <p:cNvSpPr txBox="1"/>
          <p:nvPr/>
        </p:nvSpPr>
        <p:spPr>
          <a:xfrm>
            <a:off x="61370" y="29013"/>
            <a:ext cx="61166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latin typeface="American Typewriter" panose="02090604020004020304" pitchFamily="18" charset="77"/>
              </a:rPr>
              <a:t>Attività di Public Engagement </a:t>
            </a:r>
          </a:p>
          <a:p>
            <a:r>
              <a:rPr lang="it-IT" sz="2400">
                <a:latin typeface="American Typewriter" panose="02090604020004020304" pitchFamily="18" charset="77"/>
              </a:rPr>
              <a:t>dell’Istituto Nazionale di Fisica Nucleare</a:t>
            </a:r>
          </a:p>
        </p:txBody>
      </p:sp>
      <p:sp>
        <p:nvSpPr>
          <p:cNvPr id="76" name="Segnaposto piè di pagina 75">
            <a:extLst>
              <a:ext uri="{FF2B5EF4-FFF2-40B4-BE49-F238E27FC236}">
                <a16:creationId xmlns:a16="http://schemas.microsoft.com/office/drawing/2014/main" id="{9DA21F0A-2BC6-A6C0-88F5-77BC181CD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3960" y="6356350"/>
            <a:ext cx="3309550" cy="365125"/>
          </a:xfrm>
        </p:spPr>
        <p:txBody>
          <a:bodyPr/>
          <a:lstStyle/>
          <a:p>
            <a:r>
              <a:rPr lang="it-IT"/>
              <a:t>Pierluigi Paolucci a nome della CC3M</a:t>
            </a:r>
          </a:p>
        </p:txBody>
      </p:sp>
      <p:sp>
        <p:nvSpPr>
          <p:cNvPr id="77" name="Segnaposto numero diapositiva 76">
            <a:extLst>
              <a:ext uri="{FF2B5EF4-FFF2-40B4-BE49-F238E27FC236}">
                <a16:creationId xmlns:a16="http://schemas.microsoft.com/office/drawing/2014/main" id="{B2F1A985-3C66-7F0C-5216-069542EC3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444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9" grpId="0" animBg="1"/>
      <p:bldP spid="70" grpId="0" animBg="1"/>
      <p:bldP spid="7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229CFE4-297B-0636-9640-E049C9F1B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5" y="2767106"/>
            <a:ext cx="3419242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Budget 2023</a:t>
            </a:r>
            <a:b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it-IT" sz="3200" kern="120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da 420 richiesti a 330 k€ assegnati</a:t>
            </a:r>
            <a:endParaRPr lang="it-IT" kern="120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1930386-0B02-62A4-78D5-B2EE41875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2002536"/>
            <a:ext cx="4114800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Pierluigi Paolucci a nome della CC3M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2C66535-C5B2-B68F-E9AE-CEA8D7A7C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pPr>
                <a:spcAft>
                  <a:spcPts val="600"/>
                </a:spcAft>
              </a:pPr>
              <a:t>30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1CFBF755-279C-85C1-A14E-1B3A6DFD6D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719315"/>
              </p:ext>
            </p:extLst>
          </p:nvPr>
        </p:nvGraphicFramePr>
        <p:xfrm>
          <a:off x="4502428" y="467208"/>
          <a:ext cx="7225748" cy="5923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Immagine 6">
            <a:extLst>
              <a:ext uri="{FF2B5EF4-FFF2-40B4-BE49-F238E27FC236}">
                <a16:creationId xmlns:a16="http://schemas.microsoft.com/office/drawing/2014/main" id="{C36D83E8-DD0E-2C62-7D61-FC4843155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6" y="6213026"/>
            <a:ext cx="1404504" cy="63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035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759B3C4-4E22-6B2F-6B1D-32A374A04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4" y="1683756"/>
            <a:ext cx="3290580" cy="2396359"/>
          </a:xfrm>
        </p:spPr>
        <p:txBody>
          <a:bodyPr anchor="ctr">
            <a:normAutofit/>
          </a:bodyPr>
          <a:lstStyle/>
          <a:p>
            <a:pPr algn="ctr"/>
            <a:r>
              <a:rPr lang="it-IT">
                <a:solidFill>
                  <a:srgbClr val="FFFFFF"/>
                </a:solidFill>
              </a:rPr>
              <a:t>Festival e Fiere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7264AF6-FE6F-E98D-F551-FB9B072A1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1100">
                <a:solidFill>
                  <a:srgbClr val="FFFFFF"/>
                </a:solidFill>
              </a:rPr>
              <a:t>Pierluigi Paolucci a nome della CC3M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76511BB-6E07-A731-F985-1A2B3EF3D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31</a:t>
            </a:fld>
            <a:endParaRPr lang="it-IT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6" name="Segnaposto contenuto 5">
            <a:extLst>
              <a:ext uri="{FF2B5EF4-FFF2-40B4-BE49-F238E27FC236}">
                <a16:creationId xmlns:a16="http://schemas.microsoft.com/office/drawing/2014/main" id="{26C374E0-0F98-324E-C34F-F3420CEEC7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5960114"/>
              </p:ext>
            </p:extLst>
          </p:nvPr>
        </p:nvGraphicFramePr>
        <p:xfrm>
          <a:off x="5308476" y="3477591"/>
          <a:ext cx="5339159" cy="2978073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3694938">
                  <a:extLst>
                    <a:ext uri="{9D8B030D-6E8A-4147-A177-3AD203B41FA5}">
                      <a16:colId xmlns:a16="http://schemas.microsoft.com/office/drawing/2014/main" val="3500236347"/>
                    </a:ext>
                  </a:extLst>
                </a:gridCol>
                <a:gridCol w="1644221">
                  <a:extLst>
                    <a:ext uri="{9D8B030D-6E8A-4147-A177-3AD203B41FA5}">
                      <a16:colId xmlns:a16="http://schemas.microsoft.com/office/drawing/2014/main" val="3689320883"/>
                    </a:ext>
                  </a:extLst>
                </a:gridCol>
              </a:tblGrid>
              <a:tr h="477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600" u="none" strike="noStrike">
                          <a:effectLst/>
                        </a:rPr>
                        <a:t>Festival Genova</a:t>
                      </a:r>
                      <a:endParaRPr lang="it-IT" sz="26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16959" marR="16959" marT="16959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600" b="0" u="none" strike="noStrike">
                          <a:solidFill>
                            <a:srgbClr val="FFFF00"/>
                          </a:solidFill>
                          <a:effectLst/>
                        </a:rPr>
                        <a:t>20.0 k€</a:t>
                      </a:r>
                      <a:endParaRPr lang="it-IT" sz="2600" b="0" i="0" u="none" strike="noStrike">
                        <a:solidFill>
                          <a:srgbClr val="FFFF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16959" marR="16959" marT="16959" marB="0" anchor="b"/>
                </a:tc>
                <a:extLst>
                  <a:ext uri="{0D108BD9-81ED-4DB2-BD59-A6C34878D82A}">
                    <a16:rowId xmlns:a16="http://schemas.microsoft.com/office/drawing/2014/main" val="64559917"/>
                  </a:ext>
                </a:extLst>
              </a:tr>
              <a:tr h="477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600" u="none" strike="noStrike">
                          <a:effectLst/>
                        </a:rPr>
                        <a:t>Play Modena</a:t>
                      </a:r>
                      <a:endParaRPr lang="it-IT" sz="26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16959" marR="16959" marT="16959" marB="0" anchor="b"/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it-IT" sz="2600" b="0" u="none" strike="noStrike">
                          <a:solidFill>
                            <a:srgbClr val="FFFF00"/>
                          </a:solidFill>
                          <a:effectLst/>
                        </a:rPr>
                        <a:t>10.0 k€</a:t>
                      </a:r>
                      <a:endParaRPr lang="it-IT" sz="2600" b="0" i="0" u="none" strike="noStrike">
                        <a:solidFill>
                          <a:srgbClr val="FFFF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16959" marR="16959" marT="16959" marB="0" anchor="b"/>
                </a:tc>
                <a:extLst>
                  <a:ext uri="{0D108BD9-81ED-4DB2-BD59-A6C34878D82A}">
                    <a16:rowId xmlns:a16="http://schemas.microsoft.com/office/drawing/2014/main" val="2878470756"/>
                  </a:ext>
                </a:extLst>
              </a:tr>
              <a:tr h="52851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600" u="none" strike="noStrike">
                          <a:effectLst/>
                        </a:rPr>
                        <a:t>Salone del libro Torino</a:t>
                      </a:r>
                      <a:endParaRPr lang="it-IT" sz="26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16959" marR="16959" marT="16959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600" b="0" u="none" strike="noStrike">
                          <a:solidFill>
                            <a:srgbClr val="FFFF00"/>
                          </a:solidFill>
                          <a:effectLst/>
                        </a:rPr>
                        <a:t>25.0 k€</a:t>
                      </a:r>
                      <a:endParaRPr lang="it-IT" sz="2600" b="0" i="0" u="none" strike="noStrike">
                        <a:solidFill>
                          <a:srgbClr val="FFFF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16959" marR="16959" marT="16959" marB="0" anchor="b"/>
                </a:tc>
                <a:extLst>
                  <a:ext uri="{0D108BD9-81ED-4DB2-BD59-A6C34878D82A}">
                    <a16:rowId xmlns:a16="http://schemas.microsoft.com/office/drawing/2014/main" val="2215397199"/>
                  </a:ext>
                </a:extLst>
              </a:tr>
              <a:tr h="4779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600" u="none" strike="noStrike" err="1">
                          <a:effectLst/>
                        </a:rPr>
                        <a:t>Pint</a:t>
                      </a:r>
                      <a:r>
                        <a:rPr lang="it-IT" sz="2600" u="none" strike="noStrike">
                          <a:effectLst/>
                        </a:rPr>
                        <a:t> of Science</a:t>
                      </a:r>
                      <a:endParaRPr lang="it-IT" sz="26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16959" marR="16959" marT="16959" marB="0" anchor="b"/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it-IT" sz="2600" b="0" u="none" strike="noStrike">
                          <a:solidFill>
                            <a:srgbClr val="FFFF00"/>
                          </a:solidFill>
                          <a:effectLst/>
                        </a:rPr>
                        <a:t>  7.5 k€</a:t>
                      </a:r>
                      <a:endParaRPr lang="it-IT" sz="2600" b="0" i="0" u="none" strike="noStrike">
                        <a:solidFill>
                          <a:srgbClr val="FFFF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16959" marR="16959" marT="16959" marB="0" anchor="b"/>
                </a:tc>
                <a:extLst>
                  <a:ext uri="{0D108BD9-81ED-4DB2-BD59-A6C34878D82A}">
                    <a16:rowId xmlns:a16="http://schemas.microsoft.com/office/drawing/2014/main" val="3217059008"/>
                  </a:ext>
                </a:extLst>
              </a:tr>
              <a:tr h="50787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600" b="0" u="none" strike="noStrike">
                          <a:solidFill>
                            <a:schemeClr val="bg1"/>
                          </a:solidFill>
                          <a:effectLst/>
                        </a:rPr>
                        <a:t>Fiera </a:t>
                      </a:r>
                      <a:r>
                        <a:rPr lang="it-IT" sz="2600" b="0" u="none" strike="noStrike" err="1">
                          <a:solidFill>
                            <a:schemeClr val="bg1"/>
                          </a:solidFill>
                          <a:effectLst/>
                        </a:rPr>
                        <a:t>Didacta</a:t>
                      </a:r>
                      <a:r>
                        <a:rPr lang="it-IT" sz="2600" b="0" u="none" strike="noStrike">
                          <a:solidFill>
                            <a:schemeClr val="bg1"/>
                          </a:solidFill>
                          <a:effectLst/>
                        </a:rPr>
                        <a:t> Firenze</a:t>
                      </a:r>
                      <a:endParaRPr lang="it-IT" sz="2600" b="0" i="0" u="none" strike="noStrike">
                        <a:solidFill>
                          <a:schemeClr val="bg1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16959" marR="16959" marT="16959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600" b="0" u="none" strike="noStrike">
                          <a:solidFill>
                            <a:srgbClr val="FFFF00"/>
                          </a:solidFill>
                          <a:effectLst/>
                        </a:rPr>
                        <a:t>12.5 k€</a:t>
                      </a:r>
                      <a:endParaRPr lang="it-IT" sz="2600" b="0" i="0" u="none" strike="noStrike">
                        <a:solidFill>
                          <a:srgbClr val="FFFF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16959" marR="16959" marT="16959" marB="0" anchor="b"/>
                </a:tc>
                <a:extLst>
                  <a:ext uri="{0D108BD9-81ED-4DB2-BD59-A6C34878D82A}">
                    <a16:rowId xmlns:a16="http://schemas.microsoft.com/office/drawing/2014/main" val="1932114030"/>
                  </a:ext>
                </a:extLst>
              </a:tr>
              <a:tr h="50787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600" b="1" u="none" strike="noStrike">
                          <a:solidFill>
                            <a:srgbClr val="FF0000"/>
                          </a:solidFill>
                          <a:effectLst/>
                        </a:rPr>
                        <a:t>TOTALE</a:t>
                      </a:r>
                      <a:endParaRPr lang="it-IT" sz="2600" b="1" i="0" u="none" strike="noStrike">
                        <a:solidFill>
                          <a:srgbClr val="FF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16959" marR="16959" marT="16959" marB="0" anchor="b"/>
                </a:tc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it-IT" sz="2600" b="1" u="none" strike="noStrike">
                          <a:solidFill>
                            <a:srgbClr val="FF0000"/>
                          </a:solidFill>
                          <a:effectLst/>
                        </a:rPr>
                        <a:t>75.0 k€ </a:t>
                      </a:r>
                      <a:endParaRPr lang="it-IT" sz="2600" b="1" i="0" u="none" strike="noStrike">
                        <a:solidFill>
                          <a:srgbClr val="FF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16959" marR="16959" marT="16959" marB="0" anchor="b"/>
                </a:tc>
                <a:extLst>
                  <a:ext uri="{0D108BD9-81ED-4DB2-BD59-A6C34878D82A}">
                    <a16:rowId xmlns:a16="http://schemas.microsoft.com/office/drawing/2014/main" val="1483094409"/>
                  </a:ext>
                </a:extLst>
              </a:tr>
            </a:tbl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276E9A8D-1575-BD3C-8400-BDBF6DF49DF4}"/>
              </a:ext>
            </a:extLst>
          </p:cNvPr>
          <p:cNvSpPr txBox="1"/>
          <p:nvPr/>
        </p:nvSpPr>
        <p:spPr>
          <a:xfrm>
            <a:off x="444261" y="4436691"/>
            <a:ext cx="3229667" cy="49244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it-IT" sz="2400">
                <a:solidFill>
                  <a:srgbClr val="FFFF00"/>
                </a:solidFill>
              </a:rPr>
              <a:t>Costo fisso di circa 75 k</a:t>
            </a:r>
            <a:r>
              <a:rPr lang="it-IT" sz="2600">
                <a:solidFill>
                  <a:srgbClr val="FFFF00"/>
                </a:solidFill>
              </a:rPr>
              <a:t>€</a:t>
            </a:r>
            <a:endParaRPr lang="it-IT" sz="2400" err="1">
              <a:solidFill>
                <a:schemeClr val="bg1"/>
              </a:solidFill>
              <a:cs typeface="Calibri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EDC2C0F-8922-214C-3343-44E2A44416DF}"/>
              </a:ext>
            </a:extLst>
          </p:cNvPr>
          <p:cNvSpPr txBox="1"/>
          <p:nvPr/>
        </p:nvSpPr>
        <p:spPr>
          <a:xfrm>
            <a:off x="4152123" y="511388"/>
            <a:ext cx="7925463" cy="28110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indent="317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>
                <a:latin typeface="Euphemia UCAS" panose="020B0503040102020104" pitchFamily="34" charset="-79"/>
                <a:cs typeface="Euphemia UCAS"/>
              </a:rPr>
              <a:t>Sono circa il 20% del budget totale della CC3M e sono a tutti gli effetti </a:t>
            </a:r>
            <a:endParaRPr lang="it-IT">
              <a:cs typeface="Calibri" panose="020F0502020204030204"/>
            </a:endParaRPr>
          </a:p>
          <a:p>
            <a:pPr indent="317500">
              <a:lnSpc>
                <a:spcPct val="150000"/>
              </a:lnSpc>
            </a:pPr>
            <a:r>
              <a:rPr lang="it-IT" sz="1600">
                <a:latin typeface="Euphemia UCAS" panose="020B0503040102020104" pitchFamily="34" charset="-79"/>
                <a:cs typeface="Euphemia UCAS"/>
              </a:rPr>
              <a:t>un costo fisso.</a:t>
            </a:r>
          </a:p>
          <a:p>
            <a:pPr indent="317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>
                <a:latin typeface="Euphemia UCAS" panose="020B0503040102020104" pitchFamily="34" charset="-79"/>
                <a:cs typeface="Euphemia UCAS"/>
              </a:rPr>
              <a:t>Grazie a loro raggiungiamo un pubblico molto vasto e di diverse estrazioni</a:t>
            </a:r>
          </a:p>
          <a:p>
            <a:pPr indent="317500">
              <a:lnSpc>
                <a:spcPct val="150000"/>
              </a:lnSpc>
            </a:pPr>
            <a:r>
              <a:rPr lang="it-IT" sz="1600">
                <a:latin typeface="Euphemia UCAS" panose="020B0503040102020104" pitchFamily="34" charset="-79"/>
                <a:cs typeface="Euphemia UCAS"/>
              </a:rPr>
              <a:t>Culturali.</a:t>
            </a:r>
          </a:p>
          <a:p>
            <a:pPr indent="317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b="1">
                <a:solidFill>
                  <a:srgbClr val="FF0000"/>
                </a:solidFill>
                <a:latin typeface="Euphemia UCAS" panose="020B0503040102020104" pitchFamily="34" charset="-79"/>
                <a:cs typeface="Euphemia UCAS"/>
              </a:rPr>
              <a:t>Sono un patrimonio da conservare e finanziare.</a:t>
            </a:r>
          </a:p>
          <a:p>
            <a:pPr indent="317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>
                <a:latin typeface="Euphemia UCAS" panose="020B0503040102020104" pitchFamily="34" charset="-79"/>
                <a:cs typeface="Euphemia UCAS"/>
              </a:rPr>
              <a:t>Ce ne sono altri ‘’locali’’ che nel futuro potremmo prendere in </a:t>
            </a:r>
            <a:endParaRPr lang="it-IT">
              <a:latin typeface="Euphemia UCAS" panose="020B0503040102020104" pitchFamily="34" charset="-79"/>
              <a:cs typeface="Euphemia UCAS" panose="020B0503040102020104" pitchFamily="34" charset="-79"/>
            </a:endParaRPr>
          </a:p>
          <a:p>
            <a:pPr indent="317500">
              <a:lnSpc>
                <a:spcPct val="150000"/>
              </a:lnSpc>
            </a:pPr>
            <a:r>
              <a:rPr lang="it-IT">
                <a:latin typeface="Euphemia UCAS" panose="020B0503040102020104" pitchFamily="34" charset="-79"/>
                <a:cs typeface="Euphemia UCAS"/>
              </a:rPr>
              <a:t>considerazione? </a:t>
            </a:r>
            <a:r>
              <a:rPr lang="it-IT">
                <a:solidFill>
                  <a:srgbClr val="FF0000"/>
                </a:solidFill>
                <a:latin typeface="Euphemia UCAS" panose="020B0503040102020104" pitchFamily="34" charset="-79"/>
                <a:cs typeface="Euphemia UCAS"/>
              </a:rPr>
              <a:t>La risposta è SI.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EA367A0-A8E1-0301-6040-D644AF2E5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6" y="6213026"/>
            <a:ext cx="1404504" cy="63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322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A26D66A-7BE6-28CB-7D83-927397518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847" y="1666952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it-IT">
                <a:solidFill>
                  <a:srgbClr val="FFFFFF"/>
                </a:solidFill>
              </a:rPr>
              <a:t>Le Masterclass devono diventare un progetto nazionale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BFEA73D-D157-F56B-52D8-06DF455C1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1100">
                <a:solidFill>
                  <a:srgbClr val="FFFFFF"/>
                </a:solidFill>
              </a:rPr>
              <a:t>Pierluigi Paolucci a nome della CC3M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CF2B515-3E89-6600-4D84-0B5915D22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8797" y="649480"/>
            <a:ext cx="7609772" cy="5546047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it-IT" sz="2400">
                <a:cs typeface="Euphemia UCAS"/>
              </a:rPr>
              <a:t>È uno dei più ‘’vecchi’’ progetti dell’INFN (IPPOG)</a:t>
            </a:r>
          </a:p>
          <a:p>
            <a:pPr>
              <a:lnSpc>
                <a:spcPct val="100000"/>
              </a:lnSpc>
            </a:pPr>
            <a:r>
              <a:rPr lang="it-IT" sz="1800">
                <a:cs typeface="Euphemia UCAS"/>
              </a:rPr>
              <a:t>Coordinamento internazionale con molti esperimenti (LHC, Belle, Dark Matter, Fermi, </a:t>
            </a:r>
            <a:r>
              <a:rPr lang="it-IT" sz="1800" err="1">
                <a:cs typeface="Euphemia UCAS"/>
              </a:rPr>
              <a:t>Cosmic</a:t>
            </a:r>
            <a:r>
              <a:rPr lang="it-IT" sz="1800">
                <a:cs typeface="Euphemia UCAS"/>
              </a:rPr>
              <a:t> Ray…)</a:t>
            </a:r>
          </a:p>
          <a:p>
            <a:pPr>
              <a:lnSpc>
                <a:spcPct val="100000"/>
              </a:lnSpc>
            </a:pPr>
            <a:r>
              <a:rPr lang="it-IT" sz="1800">
                <a:cs typeface="Euphemia UCAS"/>
              </a:rPr>
              <a:t>Raggiungono 4.000 studenti l’anno.</a:t>
            </a:r>
          </a:p>
          <a:p>
            <a:pPr>
              <a:lnSpc>
                <a:spcPct val="100000"/>
              </a:lnSpc>
            </a:pPr>
            <a:r>
              <a:rPr lang="it-IT" sz="1800">
                <a:cs typeface="Euphemia UCAS"/>
              </a:rPr>
              <a:t>Finanziati dalle strutture in modo diverso.</a:t>
            </a:r>
          </a:p>
          <a:p>
            <a:pPr>
              <a:lnSpc>
                <a:spcPct val="100000"/>
              </a:lnSpc>
            </a:pPr>
            <a:r>
              <a:rPr lang="it-IT" sz="1800">
                <a:cs typeface="Euphemia UCAS"/>
              </a:rPr>
              <a:t>CC3M fino ad oggi finanziava i gadget.</a:t>
            </a:r>
          </a:p>
          <a:p>
            <a:pPr>
              <a:lnSpc>
                <a:spcPct val="100000"/>
              </a:lnSpc>
            </a:pPr>
            <a:endParaRPr lang="it-IT" sz="2000"/>
          </a:p>
          <a:p>
            <a:pPr>
              <a:lnSpc>
                <a:spcPct val="100000"/>
              </a:lnSpc>
            </a:pPr>
            <a:r>
              <a:rPr lang="it-IT" sz="2000">
                <a:solidFill>
                  <a:srgbClr val="FF0000"/>
                </a:solidFill>
                <a:cs typeface="Euphemia UCAS"/>
              </a:rPr>
              <a:t>Costo stimato l’anno di 30 k€ (~ 1.5/struttura)</a:t>
            </a:r>
          </a:p>
          <a:p>
            <a:pPr>
              <a:lnSpc>
                <a:spcPct val="100000"/>
              </a:lnSpc>
            </a:pPr>
            <a:endParaRPr lang="it-IT" sz="2000"/>
          </a:p>
          <a:p>
            <a:pPr>
              <a:lnSpc>
                <a:spcPct val="100000"/>
              </a:lnSpc>
            </a:pPr>
            <a:r>
              <a:rPr lang="it-IT" sz="2000">
                <a:cs typeface="Euphemia UCAS"/>
              </a:rPr>
              <a:t>Responsabile Nazionale – Ezio Torassa (Padova) e Catia Peduto (</a:t>
            </a:r>
            <a:r>
              <a:rPr lang="it-IT" sz="2000" err="1">
                <a:cs typeface="Euphemia UCAS"/>
              </a:rPr>
              <a:t>Presid</a:t>
            </a:r>
            <a:r>
              <a:rPr lang="it-IT" sz="2000">
                <a:cs typeface="Euphemia UCAS"/>
              </a:rPr>
              <a:t>.) che sono anche referente di IPPOG</a:t>
            </a:r>
          </a:p>
          <a:p>
            <a:pPr lvl="1">
              <a:lnSpc>
                <a:spcPct val="100000"/>
              </a:lnSpc>
            </a:pPr>
            <a:r>
              <a:rPr lang="it-IT" sz="1600">
                <a:cs typeface="Euphemia UCAS"/>
              </a:rPr>
              <a:t>Responsabili locali</a:t>
            </a:r>
          </a:p>
          <a:p>
            <a:pPr lvl="1">
              <a:lnSpc>
                <a:spcPct val="100000"/>
              </a:lnSpc>
            </a:pPr>
            <a:r>
              <a:rPr lang="it-IT" sz="1600">
                <a:cs typeface="Euphemia UCAS"/>
              </a:rPr>
              <a:t>Budget locali di una quota fissa calcolato sui partecipanti (serve algoritmo)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6D9A945-8B9B-81F6-6D54-3E4BA043B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32</a:t>
            </a:fld>
            <a:endParaRPr lang="it-IT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3579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F6CABCD-DD31-12F7-DFD1-4177BCAB7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it-IT">
                <a:solidFill>
                  <a:srgbClr val="FFFFFF"/>
                </a:solidFill>
              </a:rPr>
              <a:t>Gestione del budget 2024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EE4E9F-566B-D0D9-3DCF-79088999F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12" y="1885279"/>
            <a:ext cx="6643055" cy="4863311"/>
          </a:xfrm>
        </p:spPr>
        <p:txBody>
          <a:bodyPr anchor="ctr">
            <a:normAutofit/>
          </a:bodyPr>
          <a:lstStyle/>
          <a:p>
            <a:r>
              <a:rPr lang="it-IT" sz="2400">
                <a:solidFill>
                  <a:srgbClr val="FF0000"/>
                </a:solidFill>
              </a:rPr>
              <a:t>Profilo di spesa trimestrale </a:t>
            </a:r>
          </a:p>
          <a:p>
            <a:pPr lvl="1"/>
            <a:r>
              <a:rPr lang="it-IT" sz="2000"/>
              <a:t>Ad ottobre 2023 impegnato solo il 60%</a:t>
            </a:r>
          </a:p>
          <a:p>
            <a:r>
              <a:rPr lang="it-IT" sz="2400"/>
              <a:t>A fine ottobre tutti i </a:t>
            </a:r>
            <a:r>
              <a:rPr lang="it-IT" sz="2400">
                <a:solidFill>
                  <a:srgbClr val="FF0000"/>
                </a:solidFill>
              </a:rPr>
              <a:t>residui</a:t>
            </a:r>
            <a:r>
              <a:rPr lang="it-IT" sz="2400"/>
              <a:t> tornano alla commissione.</a:t>
            </a:r>
          </a:p>
          <a:p>
            <a:r>
              <a:rPr lang="it-IT" sz="2400">
                <a:solidFill>
                  <a:srgbClr val="FF0000"/>
                </a:solidFill>
              </a:rPr>
              <a:t>Assegniamo</a:t>
            </a:r>
            <a:r>
              <a:rPr lang="it-IT" sz="2400"/>
              <a:t> il 50% + 20% SJ. </a:t>
            </a:r>
          </a:p>
          <a:p>
            <a:pPr lvl="1"/>
            <a:r>
              <a:rPr lang="it-IT" sz="2000"/>
              <a:t>Il restante 30% resta alla CC3M per nuove proposte e richieste in corso d’anno.</a:t>
            </a:r>
          </a:p>
          <a:p>
            <a:r>
              <a:rPr lang="it-IT" sz="2400"/>
              <a:t>Gli </a:t>
            </a:r>
            <a:r>
              <a:rPr lang="it-IT" sz="2400">
                <a:solidFill>
                  <a:srgbClr val="FF0000"/>
                </a:solidFill>
              </a:rPr>
              <a:t>storni</a:t>
            </a:r>
            <a:r>
              <a:rPr lang="it-IT" sz="2400"/>
              <a:t> sono consentiti solo con il consenso della CC3M e dei referee.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109E7DE-F6E4-0250-5DC9-6C7B18DD9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33</a:t>
            </a:fld>
            <a:endParaRPr lang="it-IT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F93D1FC-A751-FDD8-4179-2F0DF26BE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029" y="1590741"/>
            <a:ext cx="5666860" cy="340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7006302-06DC-3027-B2DE-BD568CF4B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5676" y="23147"/>
            <a:ext cx="1404504" cy="634836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15A3202-393C-E6BD-BD99-671559FCF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a nome della CC3M</a:t>
            </a:r>
          </a:p>
        </p:txBody>
      </p:sp>
    </p:spTree>
    <p:extLst>
      <p:ext uri="{BB962C8B-B14F-4D97-AF65-F5344CB8AC3E}">
        <p14:creationId xmlns:p14="http://schemas.microsoft.com/office/powerpoint/2010/main" val="7013517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89F370-2E0D-0D1E-2598-4F5BA73B3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Timeline della CC3M</a:t>
            </a:r>
          </a:p>
        </p:txBody>
      </p:sp>
      <p:graphicFrame>
        <p:nvGraphicFramePr>
          <p:cNvPr id="6" name="Segnaposto contenuto 5">
            <a:extLst>
              <a:ext uri="{FF2B5EF4-FFF2-40B4-BE49-F238E27FC236}">
                <a16:creationId xmlns:a16="http://schemas.microsoft.com/office/drawing/2014/main" id="{00A5F5BA-6518-36CD-D968-192A906600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4554273"/>
              </p:ext>
            </p:extLst>
          </p:nvPr>
        </p:nvGraphicFramePr>
        <p:xfrm>
          <a:off x="439838" y="1825625"/>
          <a:ext cx="1157468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D41E45D-3EE2-F8FC-74F4-9E680EB9A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a nome della CC3M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51210A5-8457-A253-3F6E-C76EBFADE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t>34</a:t>
            </a:fld>
            <a:endParaRPr lang="it-IT"/>
          </a:p>
        </p:txBody>
      </p:sp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262E9F44-3C64-1640-ABF0-57EE719CF7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92151"/>
              </p:ext>
            </p:extLst>
          </p:nvPr>
        </p:nvGraphicFramePr>
        <p:xfrm>
          <a:off x="8513134" y="0"/>
          <a:ext cx="3678866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8296">
                  <a:extLst>
                    <a:ext uri="{9D8B030D-6E8A-4147-A177-3AD203B41FA5}">
                      <a16:colId xmlns:a16="http://schemas.microsoft.com/office/drawing/2014/main" val="3327911414"/>
                    </a:ext>
                  </a:extLst>
                </a:gridCol>
                <a:gridCol w="2330570">
                  <a:extLst>
                    <a:ext uri="{9D8B030D-6E8A-4147-A177-3AD203B41FA5}">
                      <a16:colId xmlns:a16="http://schemas.microsoft.com/office/drawing/2014/main" val="29367186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b="0">
                          <a:latin typeface="+mn-lt"/>
                        </a:rPr>
                        <a:t>Napoli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>
                          <a:latin typeface="+mn-lt"/>
                        </a:rPr>
                        <a:t>23-24-25 gennaio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505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0">
                          <a:latin typeface="+mn-lt"/>
                        </a:rPr>
                        <a:t>LNGS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>
                          <a:latin typeface="+mn-lt"/>
                        </a:rPr>
                        <a:t>5-6 giugno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8380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0">
                          <a:latin typeface="+mn-lt"/>
                        </a:rPr>
                        <a:t>Presidenza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>
                          <a:latin typeface="+mn-lt"/>
                        </a:rPr>
                        <a:t>1-2-3 settembre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705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0">
                          <a:latin typeface="+mn-lt"/>
                        </a:rPr>
                        <a:t>Presidenza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>
                          <a:latin typeface="+mn-lt"/>
                        </a:rPr>
                        <a:t>4-5 dicembre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9746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0">
                          <a:latin typeface="+mn-lt"/>
                        </a:rPr>
                        <a:t>Da decidere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>
                          <a:latin typeface="+mn-lt"/>
                        </a:rPr>
                        <a:t>Workshop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0116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49788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23E06D2-0F82-663F-35D5-13BFE801F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it-IT">
                <a:solidFill>
                  <a:srgbClr val="FFFFFF"/>
                </a:solidFill>
              </a:rPr>
              <a:t>I prossimi obbiettivi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DFD29B9-1E74-A6FE-D034-A67C35D0C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1100">
                <a:solidFill>
                  <a:srgbClr val="FFFFFF"/>
                </a:solidFill>
              </a:rPr>
              <a:t>Pierluigi Paolucci a nome della CC3M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9A99918-54EE-C961-875A-24066E7F9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9955" y="649480"/>
            <a:ext cx="7430946" cy="5546047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2400" u="sng"/>
              <a:t>Aumentare</a:t>
            </a:r>
            <a:r>
              <a:rPr lang="it-IT" sz="2400"/>
              <a:t> la partecipazione del personale nelle attività di divulgazione scientifica.</a:t>
            </a:r>
          </a:p>
          <a:p>
            <a:pPr lvl="1">
              <a:lnSpc>
                <a:spcPct val="100000"/>
              </a:lnSpc>
            </a:pPr>
            <a:r>
              <a:rPr lang="it-IT" sz="2000"/>
              <a:t>Budget per le nuove attività nazionali.</a:t>
            </a:r>
          </a:p>
          <a:p>
            <a:pPr lvl="1">
              <a:lnSpc>
                <a:spcPct val="100000"/>
              </a:lnSpc>
            </a:pPr>
            <a:r>
              <a:rPr lang="it-IT" sz="2000"/>
              <a:t>Quantificare l’attività svolta (FTE reali).</a:t>
            </a:r>
          </a:p>
          <a:p>
            <a:pPr lvl="1">
              <a:lnSpc>
                <a:spcPct val="100000"/>
              </a:lnSpc>
            </a:pPr>
            <a:r>
              <a:rPr lang="it-IT" sz="2000"/>
              <a:t>Certificare le attività svolte.</a:t>
            </a:r>
          </a:p>
          <a:p>
            <a:pPr>
              <a:lnSpc>
                <a:spcPct val="100000"/>
              </a:lnSpc>
            </a:pPr>
            <a:r>
              <a:rPr lang="it-IT" sz="2400" u="sng"/>
              <a:t>Valorizzare</a:t>
            </a:r>
            <a:r>
              <a:rPr lang="it-IT" sz="2400"/>
              <a:t> il ruolo del Referente locale della CC3M.</a:t>
            </a:r>
          </a:p>
          <a:p>
            <a:pPr lvl="1">
              <a:lnSpc>
                <a:spcPct val="100000"/>
              </a:lnSpc>
            </a:pPr>
            <a:r>
              <a:rPr lang="it-IT" sz="2000"/>
              <a:t>Referaggi, gruppi di lavoro, report in CC3M</a:t>
            </a:r>
            <a:endParaRPr lang="en-US" sz="2000"/>
          </a:p>
          <a:p>
            <a:pPr lvl="1">
              <a:lnSpc>
                <a:spcPct val="100000"/>
              </a:lnSpc>
            </a:pPr>
            <a:r>
              <a:rPr lang="it-IT" sz="2000"/>
              <a:t>Partecipazione al consiglio di Sezione/Laboratorio</a:t>
            </a:r>
          </a:p>
          <a:p>
            <a:pPr lvl="1">
              <a:lnSpc>
                <a:spcPct val="100000"/>
              </a:lnSpc>
            </a:pPr>
            <a:r>
              <a:rPr lang="it-IT" sz="2000"/>
              <a:t>Budget di dotazione (su fondo extra)</a:t>
            </a:r>
          </a:p>
          <a:p>
            <a:pPr lvl="2">
              <a:lnSpc>
                <a:spcPct val="100000"/>
              </a:lnSpc>
            </a:pPr>
            <a:r>
              <a:rPr lang="it-IT" sz="1600"/>
              <a:t>1 k€ di consumo + 1 k€ di missioni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150A784-4A77-ED3F-F379-6273B089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35</a:t>
            </a:fld>
            <a:endParaRPr lang="it-IT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67E9750-0B66-D7D0-ABCF-104D830D0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6" y="6213026"/>
            <a:ext cx="1404504" cy="63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043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64F86C5-BC68-4AFA-145D-2A65E3BAC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581" y="606751"/>
            <a:ext cx="5225479" cy="872597"/>
          </a:xfrm>
        </p:spPr>
        <p:txBody>
          <a:bodyPr anchor="ctr">
            <a:normAutofit/>
          </a:bodyPr>
          <a:lstStyle/>
          <a:p>
            <a:r>
              <a:rPr lang="it-IT"/>
              <a:t>Campus Estivo INFN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9C66DC3-18B3-3EF6-B911-C2A0CF4A8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t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it-IT" sz="2000">
                <a:solidFill>
                  <a:srgbClr val="002060"/>
                </a:solidFill>
              </a:rPr>
              <a:t>Mese di giugno/luglio </a:t>
            </a:r>
          </a:p>
          <a:p>
            <a:pPr>
              <a:lnSpc>
                <a:spcPct val="100000"/>
              </a:lnSpc>
            </a:pPr>
            <a:r>
              <a:rPr lang="it-IT" sz="2000">
                <a:solidFill>
                  <a:srgbClr val="002060"/>
                </a:solidFill>
              </a:rPr>
              <a:t>Rivolto a circa 100 studenti e 10 docenti</a:t>
            </a:r>
          </a:p>
          <a:p>
            <a:pPr>
              <a:lnSpc>
                <a:spcPct val="100000"/>
              </a:lnSpc>
            </a:pPr>
            <a:r>
              <a:rPr lang="it-IT" sz="2000"/>
              <a:t>Come selezionarli?</a:t>
            </a:r>
          </a:p>
          <a:p>
            <a:pPr>
              <a:lnSpc>
                <a:spcPct val="100000"/>
              </a:lnSpc>
            </a:pPr>
            <a:r>
              <a:rPr lang="it-IT" sz="2000"/>
              <a:t>A chi ci rivolgiamo?</a:t>
            </a:r>
          </a:p>
          <a:p>
            <a:pPr>
              <a:lnSpc>
                <a:spcPct val="100000"/>
              </a:lnSpc>
            </a:pPr>
            <a:r>
              <a:rPr lang="it-IT" sz="2000"/>
              <a:t>Dove?</a:t>
            </a:r>
          </a:p>
          <a:p>
            <a:pPr>
              <a:lnSpc>
                <a:spcPct val="100000"/>
              </a:lnSpc>
            </a:pPr>
            <a:r>
              <a:rPr lang="it-IT" sz="2000">
                <a:solidFill>
                  <a:srgbClr val="FF0000"/>
                </a:solidFill>
              </a:rPr>
              <a:t>Sponsor e fondi esterni</a:t>
            </a:r>
          </a:p>
          <a:p>
            <a:pPr>
              <a:lnSpc>
                <a:spcPct val="100000"/>
              </a:lnSpc>
            </a:pPr>
            <a:r>
              <a:rPr lang="it-IT" sz="2000">
                <a:solidFill>
                  <a:srgbClr val="FF0000"/>
                </a:solidFill>
              </a:rPr>
              <a:t>Patrocini </a:t>
            </a:r>
          </a:p>
          <a:p>
            <a:pPr>
              <a:lnSpc>
                <a:spcPct val="100000"/>
              </a:lnSpc>
            </a:pPr>
            <a:r>
              <a:rPr lang="it-IT" sz="2000">
                <a:solidFill>
                  <a:srgbClr val="FF0000"/>
                </a:solidFill>
              </a:rPr>
              <a:t>Partner culturali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FFB61F-F2AF-AD43-B677-4AFF1B689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6618" r="16618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761BE4D-3FF7-8F02-BDD4-A2AA33D36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8073" y="6356350"/>
            <a:ext cx="3303431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>
                <a:solidFill>
                  <a:srgbClr val="FFFFFF"/>
                </a:solidFill>
              </a:rPr>
              <a:t>Pierluigi Paolucci a nome della CC3M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B24C0DE-57A7-B4A8-F15E-C85C30E5B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2520" y="6356350"/>
            <a:ext cx="3200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36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0188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F12FAC-9B20-7837-8B78-B711487EF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354" y="188257"/>
            <a:ext cx="6447458" cy="1708246"/>
          </a:xfrm>
        </p:spPr>
        <p:txBody>
          <a:bodyPr anchor="ctr">
            <a:normAutofit/>
          </a:bodyPr>
          <a:lstStyle/>
          <a:p>
            <a:r>
              <a:rPr lang="en-US" err="1"/>
              <a:t>Creazione</a:t>
            </a:r>
            <a:r>
              <a:rPr lang="en-US"/>
              <a:t> </a:t>
            </a:r>
            <a:r>
              <a:rPr lang="en-US" err="1"/>
              <a:t>dell'albo</a:t>
            </a:r>
            <a:r>
              <a:rPr lang="en-US"/>
              <a:t> </a:t>
            </a:r>
            <a:r>
              <a:rPr lang="en-US" err="1"/>
              <a:t>dei</a:t>
            </a:r>
            <a:r>
              <a:rPr lang="en-US"/>
              <a:t> tutor </a:t>
            </a:r>
            <a:r>
              <a:rPr lang="en-US" sz="3200"/>
              <a:t>(G. Chiarelli)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C397764-074A-C15F-2F83-5C5BCF9D4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354" y="2316052"/>
            <a:ext cx="6447458" cy="3568382"/>
          </a:xfrm>
        </p:spPr>
        <p:txBody>
          <a:bodyPr anchor="t">
            <a:normAutofit/>
          </a:bodyPr>
          <a:lstStyle/>
          <a:p>
            <a:r>
              <a:rPr lang="it-IT" sz="1900"/>
              <a:t>A seguito di una determina del DG:</a:t>
            </a:r>
          </a:p>
          <a:p>
            <a:r>
              <a:rPr lang="it-IT" sz="1900"/>
              <a:t>Verrà creato un albo </a:t>
            </a:r>
            <a:r>
              <a:rPr lang="it-IT" sz="1900" b="1"/>
              <a:t>valido 12 mesi </a:t>
            </a:r>
            <a:r>
              <a:rPr lang="it-IT" sz="1900"/>
              <a:t>con i candidati tutor</a:t>
            </a:r>
          </a:p>
          <a:p>
            <a:pPr lvl="1"/>
            <a:r>
              <a:rPr lang="it-IT" sz="1900"/>
              <a:t>Richieste minimali: triennale STEM, </a:t>
            </a:r>
            <a:r>
              <a:rPr lang="it-IT" sz="1900">
                <a:sym typeface="Symbol" panose="05050102010706020507" pitchFamily="18" charset="2"/>
              </a:rPr>
              <a:t> </a:t>
            </a:r>
            <a:r>
              <a:rPr lang="it-IT" sz="1900"/>
              <a:t>95/100</a:t>
            </a:r>
          </a:p>
          <a:p>
            <a:pPr lvl="1"/>
            <a:r>
              <a:rPr lang="it-IT" sz="1900"/>
              <a:t>Fino a due sedi nella domanda</a:t>
            </a:r>
          </a:p>
          <a:p>
            <a:pPr lvl="1"/>
            <a:r>
              <a:rPr lang="it-IT" sz="1900"/>
              <a:t>Finanziamento centrale (32KE)</a:t>
            </a:r>
          </a:p>
          <a:p>
            <a:r>
              <a:rPr lang="it-IT" sz="1900"/>
              <a:t>Una commissione stilerà le graduatorie</a:t>
            </a:r>
          </a:p>
          <a:p>
            <a:pPr lvl="1"/>
            <a:r>
              <a:rPr lang="it-IT" sz="1900"/>
              <a:t>Una graduatoria per ogni Struttura</a:t>
            </a:r>
          </a:p>
          <a:p>
            <a:pPr lvl="1"/>
            <a:r>
              <a:rPr lang="it-IT" sz="1900"/>
              <a:t>I Direttori potranno attingere al personale nell'albo </a:t>
            </a:r>
            <a:r>
              <a:rPr lang="it-IT" sz="1900" i="1"/>
              <a:t>seguendo la graduatoria</a:t>
            </a:r>
            <a:endParaRPr lang="it-IT" sz="1900"/>
          </a:p>
          <a:p>
            <a:pPr lvl="1"/>
            <a:endParaRPr lang="en-US" sz="190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1DAC809-032B-D9BE-2FC1-FD9EA97AE7FB}"/>
              </a:ext>
            </a:extLst>
          </p:cNvPr>
          <p:cNvSpPr txBox="1"/>
          <p:nvPr/>
        </p:nvSpPr>
        <p:spPr>
          <a:xfrm>
            <a:off x="7273534" y="617920"/>
            <a:ext cx="4714111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u="none" strike="noStrike">
                <a:solidFill>
                  <a:srgbClr val="000000"/>
                </a:solidFill>
                <a:effectLst/>
                <a:latin typeface="Helvetica" pitchFamily="2" charset="0"/>
              </a:rPr>
              <a:t>comunico che l'avviso di selezione pubblica per il conferimento degli incarichi di lavoro autonomo occasionale presso le Strutture dell'INFN per attività di "Tutor a supporto di iniziative di diffusione della cultura scientifica dell'INFN" è stato pubblicato nella pagina opportunità di lavoro INFN (sezione art. 2222 - concorsi attivi - codice 2/2024)  e nel Portale unico del reclutamento (</a:t>
            </a:r>
            <a:r>
              <a:rPr lang="it-IT" b="0" i="0" u="none" strike="noStrike" err="1">
                <a:solidFill>
                  <a:srgbClr val="000000"/>
                </a:solidFill>
                <a:effectLst/>
                <a:latin typeface="Helvetica" pitchFamily="2" charset="0"/>
              </a:rPr>
              <a:t>inPA</a:t>
            </a:r>
            <a:r>
              <a:rPr lang="it-IT" b="0" i="0" u="none" strike="noStrike">
                <a:solidFill>
                  <a:srgbClr val="000000"/>
                </a:solidFill>
                <a:effectLst/>
                <a:latin typeface="Helvetica" pitchFamily="2" charset="0"/>
              </a:rPr>
              <a:t>) - codice CONS/INFN/2/2024.</a:t>
            </a:r>
            <a:br>
              <a:rPr lang="it-IT"/>
            </a:br>
            <a:br>
              <a:rPr lang="it-IT"/>
            </a:br>
            <a:r>
              <a:rPr lang="it-IT" b="0" i="0" u="none" strike="noStrike">
                <a:solidFill>
                  <a:srgbClr val="000000"/>
                </a:solidFill>
                <a:effectLst/>
                <a:latin typeface="Helvetica" pitchFamily="2" charset="0"/>
              </a:rPr>
              <a:t>Gli interessati alla selezione,  dovranno inoltrare domanda esclusivamente per via telematica, autenticandosi con SPID/CIE/CNS, compilando il format di candidatura sul Portale «</a:t>
            </a:r>
            <a:r>
              <a:rPr lang="it-IT" b="0" i="0" u="none" strike="noStrike" err="1">
                <a:solidFill>
                  <a:srgbClr val="000000"/>
                </a:solidFill>
                <a:effectLst/>
                <a:latin typeface="Helvetica" pitchFamily="2" charset="0"/>
              </a:rPr>
              <a:t>inPA</a:t>
            </a:r>
            <a:r>
              <a:rPr lang="it-IT" b="0" i="0" u="none" strike="noStrike">
                <a:solidFill>
                  <a:srgbClr val="000000"/>
                </a:solidFill>
                <a:effectLst/>
                <a:latin typeface="Helvetica" pitchFamily="2" charset="0"/>
              </a:rPr>
              <a:t>» - raggiungibile dalla rete internet all'indirizzo:</a:t>
            </a:r>
            <a:r>
              <a:rPr lang="it-IT" b="1" i="0" u="none" strike="noStrike">
                <a:solidFill>
                  <a:srgbClr val="000000"/>
                </a:solidFill>
                <a:effectLst/>
                <a:latin typeface="Helvetica" pitchFamily="2" charset="0"/>
              </a:rPr>
              <a:t> </a:t>
            </a:r>
            <a:r>
              <a:rPr lang="it-IT" b="1" i="0">
                <a:effectLst/>
                <a:latin typeface="Helvetica" pitchFamily="2" charset="0"/>
                <a:hlinkClick r:id="rId2"/>
              </a:rPr>
              <a:t>https://www.inpa.gov.it</a:t>
            </a:r>
            <a:br>
              <a:rPr lang="it-IT" b="1"/>
            </a:br>
            <a:br>
              <a:rPr lang="it-IT"/>
            </a:br>
            <a:r>
              <a:rPr lang="it-IT" b="1" i="0" u="none" strike="noStrike">
                <a:solidFill>
                  <a:srgbClr val="FF0000"/>
                </a:solidFill>
                <a:effectLst/>
                <a:latin typeface="Helvetica" pitchFamily="2" charset="0"/>
              </a:rPr>
              <a:t>Le domande possono essere presentate entro  le ore 23:59 del giorno 3 febbraio 2024.</a:t>
            </a:r>
            <a:endParaRPr lang="it-IT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5719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480D84F-CDD0-3776-3CE6-D4F0E5D9F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3400" err="1">
                <a:solidFill>
                  <a:srgbClr val="FFFFFF"/>
                </a:solidFill>
              </a:rPr>
              <a:t>Albo</a:t>
            </a:r>
            <a:r>
              <a:rPr lang="en-US" sz="3400">
                <a:solidFill>
                  <a:srgbClr val="FFFFFF"/>
                </a:solidFill>
              </a:rPr>
              <a:t> tutor-II </a:t>
            </a:r>
            <a:br>
              <a:rPr lang="en-US" sz="3400">
                <a:solidFill>
                  <a:srgbClr val="FFFFFF"/>
                </a:solidFill>
              </a:rPr>
            </a:br>
            <a:r>
              <a:rPr lang="en-US" sz="3400">
                <a:solidFill>
                  <a:srgbClr val="FFFFFF"/>
                </a:solidFill>
              </a:rPr>
              <a:t>(chi e come)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1113E71-B563-B74A-DE35-CDD4416EF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083" y="1891970"/>
            <a:ext cx="10794547" cy="4671491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it-IT" sz="1800">
                <a:ea typeface="Cambria" panose="02040503050406030204" pitchFamily="18" charset="0"/>
              </a:rPr>
              <a:t>Chiunque abbia:</a:t>
            </a:r>
          </a:p>
          <a:p>
            <a:pPr marL="171450" indent="-171450">
              <a:spcBef>
                <a:spcPts val="0"/>
              </a:spcBef>
              <a:spcAft>
                <a:spcPts val="1000"/>
              </a:spcAft>
            </a:pPr>
            <a:r>
              <a:rPr lang="it-IT" sz="1800">
                <a:ea typeface="Cambria" panose="02040503050406030204" pitchFamily="18" charset="0"/>
              </a:rPr>
              <a:t>diploma di laurea </a:t>
            </a:r>
            <a:r>
              <a:rPr lang="it-IT" sz="1800">
                <a:solidFill>
                  <a:srgbClr val="FF0000"/>
                </a:solidFill>
                <a:ea typeface="Cambria" panose="02040503050406030204" pitchFamily="18" charset="0"/>
              </a:rPr>
              <a:t>triennale</a:t>
            </a:r>
            <a:r>
              <a:rPr lang="it-IT" sz="1800">
                <a:ea typeface="Cambria" panose="02040503050406030204" pitchFamily="18" charset="0"/>
              </a:rPr>
              <a:t> in discipline STEM</a:t>
            </a:r>
            <a:r>
              <a:rPr lang="it-IT" sz="1800">
                <a:ea typeface="Times New Roman" panose="02020603050405020304" pitchFamily="18" charset="0"/>
              </a:rPr>
              <a:t>;</a:t>
            </a:r>
          </a:p>
          <a:p>
            <a:pPr marL="171450" indent="-171450">
              <a:spcBef>
                <a:spcPts val="0"/>
              </a:spcBef>
              <a:spcAft>
                <a:spcPts val="1000"/>
              </a:spcAft>
            </a:pPr>
            <a:r>
              <a:rPr lang="it-IT" sz="1800">
                <a:ea typeface="Cambria" panose="02040503050406030204" pitchFamily="18" charset="0"/>
              </a:rPr>
              <a:t>votazione </a:t>
            </a:r>
            <a:r>
              <a:rPr lang="it-IT" sz="1800">
                <a:solidFill>
                  <a:srgbClr val="FF0000"/>
                </a:solidFill>
                <a:ea typeface="Cambria" panose="02040503050406030204" pitchFamily="18" charset="0"/>
              </a:rPr>
              <a:t>non inferiore a 95/110.</a:t>
            </a:r>
          </a:p>
          <a:p>
            <a:pPr marL="0">
              <a:spcBef>
                <a:spcPts val="0"/>
              </a:spcBef>
            </a:pPr>
            <a:r>
              <a:rPr lang="it-IT" sz="1800">
                <a:ea typeface="Cambria" panose="02040503050406030204" pitchFamily="18" charset="0"/>
              </a:rPr>
              <a:t>+ dichiarazioni su tutti i soliti requisiti dei concorsi</a:t>
            </a:r>
          </a:p>
          <a:p>
            <a:pPr marL="0">
              <a:spcBef>
                <a:spcPts val="0"/>
              </a:spcBef>
            </a:pPr>
            <a:r>
              <a:rPr lang="it-IT" sz="1800">
                <a:ea typeface="Cambria" panose="02040503050406030204" pitchFamily="18" charset="0"/>
              </a:rPr>
              <a:t>+"</a:t>
            </a:r>
            <a:r>
              <a:rPr lang="it-IT" sz="1800" i="1">
                <a:ea typeface="MS Mincho" panose="02020609040205080304" pitchFamily="49" charset="-128"/>
              </a:rPr>
              <a:t>le Strutture INFN dove preferirà svolgere l’attività, di cui una Struttura come scelta prioritaria e una Struttura come scelta alternativa</a:t>
            </a:r>
            <a:r>
              <a:rPr lang="it-IT" sz="1800">
                <a:ea typeface="MS Mincho" panose="02020609040205080304" pitchFamily="49" charset="-128"/>
              </a:rPr>
              <a:t>."</a:t>
            </a:r>
          </a:p>
          <a:p>
            <a:pPr marL="0">
              <a:spcBef>
                <a:spcPts val="0"/>
              </a:spcBef>
            </a:pPr>
            <a:endParaRPr lang="it-IT" sz="1800">
              <a:ea typeface="MS Mincho" panose="02020609040205080304" pitchFamily="49" charset="-128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it-IT" sz="1800">
                <a:ea typeface="MS Mincho" panose="02020609040205080304" pitchFamily="49" charset="-128"/>
              </a:rPr>
              <a:t>Come sono selezionati? </a:t>
            </a:r>
          </a:p>
          <a:p>
            <a:pPr marL="0">
              <a:spcBef>
                <a:spcPts val="0"/>
              </a:spcBef>
            </a:pPr>
            <a:endParaRPr lang="it-IT" sz="1800">
              <a:ea typeface="Cambria" panose="02040503050406030204" pitchFamily="18" charset="0"/>
            </a:endParaRPr>
          </a:p>
          <a:p>
            <a:pPr marL="363538" indent="-220663">
              <a:spcBef>
                <a:spcPts val="0"/>
              </a:spcBef>
            </a:pPr>
            <a:r>
              <a:rPr lang="it-IT" sz="1800">
                <a:ea typeface="Cambria" panose="02040503050406030204" pitchFamily="18" charset="0"/>
              </a:rPr>
              <a:t>La procedura comparativa sarà effettuata da una apposita Commissione che procederà alla valutazione dei titoli nei confronti dei soli candidati per i quali avrà preventivamente riscontrato il possesso dei requisiti di partecipazione.</a:t>
            </a:r>
            <a:endParaRPr lang="en-US" sz="1800">
              <a:ea typeface="Cambria" panose="02040503050406030204" pitchFamily="18" charset="0"/>
            </a:endParaRPr>
          </a:p>
          <a:p>
            <a:pPr marL="363538" indent="-220663">
              <a:spcBef>
                <a:spcPts val="0"/>
              </a:spcBef>
            </a:pPr>
            <a:r>
              <a:rPr lang="it-IT" sz="1800">
                <a:ea typeface="Cambria" panose="02040503050406030204" pitchFamily="18" charset="0"/>
              </a:rPr>
              <a:t>La Commissione dispone complessivamente di punti 100 e predispone una graduatoria per ogni Struttura INFN.</a:t>
            </a:r>
          </a:p>
          <a:p>
            <a:pPr marL="363538" indent="-220663">
              <a:spcBef>
                <a:spcPts val="0"/>
              </a:spcBef>
            </a:pPr>
            <a:r>
              <a:rPr lang="it-IT" sz="1800">
                <a:ea typeface="Cambria" panose="02040503050406030204" pitchFamily="18" charset="0"/>
              </a:rPr>
              <a:t>Il candidato o la candidata entra in graduatoria solo se consegue una votazione minima di 70 punti.</a:t>
            </a:r>
            <a:endParaRPr lang="it-IT" sz="1600">
              <a:ea typeface="Cambria" panose="02040503050406030204" pitchFamily="18" charset="0"/>
            </a:endParaRPr>
          </a:p>
          <a:p>
            <a:pPr marL="0">
              <a:spcBef>
                <a:spcPts val="0"/>
              </a:spcBef>
            </a:pPr>
            <a:endParaRPr lang="en-US" sz="140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9708017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23E06D2-0F82-663F-35D5-13BFE801F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it-IT" sz="3200">
                <a:solidFill>
                  <a:srgbClr val="FFFFFF"/>
                </a:solidFill>
              </a:rPr>
              <a:t>I prossimi goal – fondi esterni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DFD29B9-1E74-A6FE-D034-A67C35D0C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1100">
                <a:solidFill>
                  <a:srgbClr val="FFFFFF"/>
                </a:solidFill>
              </a:rPr>
              <a:t>Pierluigi Paolucci a nome della CC3M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9A99918-54EE-C961-875A-24066E7F9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t"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it-IT" sz="2400"/>
              <a:t>L’unico modo di aumentare in modo sostanziale il nostro budget </a:t>
            </a:r>
            <a:r>
              <a:rPr lang="it-IT" sz="2400" i="1"/>
              <a:t>variabile</a:t>
            </a:r>
            <a:r>
              <a:rPr lang="it-IT" sz="2400"/>
              <a:t> è quello di accedere a </a:t>
            </a:r>
            <a:r>
              <a:rPr lang="it-IT" sz="2400">
                <a:solidFill>
                  <a:srgbClr val="FF0000"/>
                </a:solidFill>
              </a:rPr>
              <a:t>Fondi esterni </a:t>
            </a:r>
            <a:r>
              <a:rPr lang="it-IT" sz="2400"/>
              <a:t>in modo comunitario e/o di progetto</a:t>
            </a:r>
          </a:p>
          <a:p>
            <a:pPr>
              <a:lnSpc>
                <a:spcPct val="100000"/>
              </a:lnSpc>
            </a:pPr>
            <a:r>
              <a:rPr lang="it-IT" sz="2000"/>
              <a:t>Negli ultimi 4 anni abbiamo ricevuto circa </a:t>
            </a:r>
            <a:r>
              <a:rPr lang="it-IT" sz="2000">
                <a:solidFill>
                  <a:srgbClr val="FF0000"/>
                </a:solidFill>
              </a:rPr>
              <a:t>175 k€</a:t>
            </a:r>
            <a:r>
              <a:rPr lang="it-IT" sz="2000"/>
              <a:t> da fondi EU/MIUR </a:t>
            </a:r>
          </a:p>
          <a:p>
            <a:pPr>
              <a:lnSpc>
                <a:spcPct val="100000"/>
              </a:lnSpc>
            </a:pPr>
            <a:r>
              <a:rPr lang="it-IT" sz="2000"/>
              <a:t>Circa </a:t>
            </a:r>
            <a:r>
              <a:rPr lang="it-IT" sz="2000">
                <a:solidFill>
                  <a:srgbClr val="FF0000"/>
                </a:solidFill>
              </a:rPr>
              <a:t>40 k€</a:t>
            </a:r>
            <a:r>
              <a:rPr lang="it-IT" sz="2000"/>
              <a:t> da sponsor e patrocini.</a:t>
            </a:r>
          </a:p>
          <a:p>
            <a:pPr>
              <a:lnSpc>
                <a:spcPct val="100000"/>
              </a:lnSpc>
            </a:pPr>
            <a:r>
              <a:rPr lang="it-IT" sz="2400"/>
              <a:t>Idee:</a:t>
            </a:r>
          </a:p>
          <a:p>
            <a:pPr lvl="1">
              <a:lnSpc>
                <a:spcPct val="100000"/>
              </a:lnSpc>
            </a:pPr>
            <a:r>
              <a:rPr lang="it-IT" sz="2000"/>
              <a:t>Aiuto nello scrivere progetti EU, MIUR e PON/POR.</a:t>
            </a:r>
          </a:p>
          <a:p>
            <a:pPr lvl="1">
              <a:lnSpc>
                <a:spcPct val="100000"/>
              </a:lnSpc>
            </a:pPr>
            <a:r>
              <a:rPr lang="it-IT" sz="2000"/>
              <a:t>Ricerca di sponsor culturali ed economici</a:t>
            </a:r>
          </a:p>
          <a:p>
            <a:pPr lvl="1">
              <a:lnSpc>
                <a:spcPct val="100000"/>
              </a:lnSpc>
            </a:pPr>
            <a:r>
              <a:rPr lang="it-IT" sz="2000"/>
              <a:t>Materiale per la promozione delle nostre attività INFN di divulgazione scientifica</a:t>
            </a:r>
          </a:p>
          <a:p>
            <a:pPr lvl="1">
              <a:lnSpc>
                <a:spcPct val="100000"/>
              </a:lnSpc>
            </a:pPr>
            <a:r>
              <a:rPr lang="it-IT" sz="2000"/>
              <a:t>Brochure, filmato e materiale sviluppato dall’Uff. Comm. e ditta esterna.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150A784-4A77-ED3F-F379-6273B089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39</a:t>
            </a:fld>
            <a:endParaRPr lang="it-IT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6FC74EC-D9AD-9640-60D8-22D9DD55D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6" y="6213026"/>
            <a:ext cx="1404504" cy="63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88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>
            <a:extLst>
              <a:ext uri="{FF2B5EF4-FFF2-40B4-BE49-F238E27FC236}">
                <a16:creationId xmlns:a16="http://schemas.microsoft.com/office/drawing/2014/main" id="{B50FEEED-0518-A22E-E72E-A40605E7C4AC}"/>
              </a:ext>
            </a:extLst>
          </p:cNvPr>
          <p:cNvGrpSpPr/>
          <p:nvPr/>
        </p:nvGrpSpPr>
        <p:grpSpPr>
          <a:xfrm>
            <a:off x="3965044" y="1600200"/>
            <a:ext cx="4320209" cy="3657600"/>
            <a:chOff x="5665304" y="596348"/>
            <a:chExt cx="3525079" cy="2968489"/>
          </a:xfrm>
          <a:blipFill dpi="0" rotWithShape="1">
            <a:blip r:embed="rId2"/>
            <a:srcRect/>
            <a:stretch>
              <a:fillRect/>
            </a:stretch>
          </a:blipFill>
        </p:grpSpPr>
        <p:sp>
          <p:nvSpPr>
            <p:cNvPr id="6" name="Rombo 5">
              <a:extLst>
                <a:ext uri="{FF2B5EF4-FFF2-40B4-BE49-F238E27FC236}">
                  <a16:creationId xmlns:a16="http://schemas.microsoft.com/office/drawing/2014/main" id="{D09EE665-97A7-BA6F-A96F-79FC6FED9472}"/>
                </a:ext>
              </a:extLst>
            </p:cNvPr>
            <p:cNvSpPr/>
            <p:nvPr/>
          </p:nvSpPr>
          <p:spPr>
            <a:xfrm>
              <a:off x="6573078" y="596348"/>
              <a:ext cx="1722783" cy="1444487"/>
            </a:xfrm>
            <a:custGeom>
              <a:avLst/>
              <a:gdLst>
                <a:gd name="connsiteX0" fmla="*/ 0 w 1722783"/>
                <a:gd name="connsiteY0" fmla="*/ 722244 h 1444487"/>
                <a:gd name="connsiteX1" fmla="*/ 447924 w 1722783"/>
                <a:gd name="connsiteY1" fmla="*/ 346677 h 1444487"/>
                <a:gd name="connsiteX2" fmla="*/ 861392 w 1722783"/>
                <a:gd name="connsiteY2" fmla="*/ 0 h 1444487"/>
                <a:gd name="connsiteX3" fmla="*/ 1266246 w 1722783"/>
                <a:gd name="connsiteY3" fmla="*/ 339455 h 1444487"/>
                <a:gd name="connsiteX4" fmla="*/ 1722783 w 1722783"/>
                <a:gd name="connsiteY4" fmla="*/ 722244 h 1444487"/>
                <a:gd name="connsiteX5" fmla="*/ 1309315 w 1722783"/>
                <a:gd name="connsiteY5" fmla="*/ 1068921 h 1444487"/>
                <a:gd name="connsiteX6" fmla="*/ 861392 w 1722783"/>
                <a:gd name="connsiteY6" fmla="*/ 1444487 h 1444487"/>
                <a:gd name="connsiteX7" fmla="*/ 439310 w 1722783"/>
                <a:gd name="connsiteY7" fmla="*/ 1090588 h 1444487"/>
                <a:gd name="connsiteX8" fmla="*/ 0 w 1722783"/>
                <a:gd name="connsiteY8" fmla="*/ 722244 h 1444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2783" h="1444487" fill="none" extrusionOk="0">
                  <a:moveTo>
                    <a:pt x="0" y="722244"/>
                  </a:moveTo>
                  <a:cubicBezTo>
                    <a:pt x="86034" y="637762"/>
                    <a:pt x="289044" y="542241"/>
                    <a:pt x="447924" y="346677"/>
                  </a:cubicBezTo>
                  <a:cubicBezTo>
                    <a:pt x="606804" y="151113"/>
                    <a:pt x="731639" y="170403"/>
                    <a:pt x="861392" y="0"/>
                  </a:cubicBezTo>
                  <a:cubicBezTo>
                    <a:pt x="1006485" y="83423"/>
                    <a:pt x="1134069" y="262306"/>
                    <a:pt x="1266246" y="339455"/>
                  </a:cubicBezTo>
                  <a:cubicBezTo>
                    <a:pt x="1398424" y="416604"/>
                    <a:pt x="1467278" y="563880"/>
                    <a:pt x="1722783" y="722244"/>
                  </a:cubicBezTo>
                  <a:cubicBezTo>
                    <a:pt x="1577867" y="845309"/>
                    <a:pt x="1441033" y="957825"/>
                    <a:pt x="1309315" y="1068921"/>
                  </a:cubicBezTo>
                  <a:cubicBezTo>
                    <a:pt x="1177597" y="1180017"/>
                    <a:pt x="947693" y="1320527"/>
                    <a:pt x="861392" y="1444487"/>
                  </a:cubicBezTo>
                  <a:cubicBezTo>
                    <a:pt x="669533" y="1327262"/>
                    <a:pt x="596029" y="1172321"/>
                    <a:pt x="439310" y="1090588"/>
                  </a:cubicBezTo>
                  <a:cubicBezTo>
                    <a:pt x="282591" y="1008855"/>
                    <a:pt x="214093" y="886820"/>
                    <a:pt x="0" y="722244"/>
                  </a:cubicBezTo>
                  <a:close/>
                </a:path>
                <a:path w="1722783" h="1444487" stroke="0" extrusionOk="0">
                  <a:moveTo>
                    <a:pt x="0" y="722244"/>
                  </a:moveTo>
                  <a:cubicBezTo>
                    <a:pt x="189739" y="555244"/>
                    <a:pt x="295534" y="500589"/>
                    <a:pt x="422082" y="368344"/>
                  </a:cubicBezTo>
                  <a:cubicBezTo>
                    <a:pt x="548630" y="236099"/>
                    <a:pt x="776200" y="154209"/>
                    <a:pt x="861392" y="0"/>
                  </a:cubicBezTo>
                  <a:cubicBezTo>
                    <a:pt x="1092395" y="140426"/>
                    <a:pt x="1151105" y="285164"/>
                    <a:pt x="1309315" y="375567"/>
                  </a:cubicBezTo>
                  <a:cubicBezTo>
                    <a:pt x="1467525" y="465970"/>
                    <a:pt x="1599109" y="654547"/>
                    <a:pt x="1722783" y="722244"/>
                  </a:cubicBezTo>
                  <a:cubicBezTo>
                    <a:pt x="1591967" y="874618"/>
                    <a:pt x="1422578" y="901165"/>
                    <a:pt x="1309315" y="1068921"/>
                  </a:cubicBezTo>
                  <a:cubicBezTo>
                    <a:pt x="1196052" y="1236677"/>
                    <a:pt x="1032965" y="1255526"/>
                    <a:pt x="861392" y="1444487"/>
                  </a:cubicBezTo>
                  <a:cubicBezTo>
                    <a:pt x="734797" y="1353807"/>
                    <a:pt x="676866" y="1243682"/>
                    <a:pt x="447924" y="1097810"/>
                  </a:cubicBezTo>
                  <a:cubicBezTo>
                    <a:pt x="218982" y="951939"/>
                    <a:pt x="223264" y="857508"/>
                    <a:pt x="0" y="72224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diamond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ombo 6">
              <a:extLst>
                <a:ext uri="{FF2B5EF4-FFF2-40B4-BE49-F238E27FC236}">
                  <a16:creationId xmlns:a16="http://schemas.microsoft.com/office/drawing/2014/main" id="{9FF0F9C7-A763-859E-4E04-66CEC6C5E15D}"/>
                </a:ext>
              </a:extLst>
            </p:cNvPr>
            <p:cNvSpPr/>
            <p:nvPr/>
          </p:nvSpPr>
          <p:spPr>
            <a:xfrm>
              <a:off x="7467600" y="1364975"/>
              <a:ext cx="1722783" cy="1444487"/>
            </a:xfrm>
            <a:custGeom>
              <a:avLst/>
              <a:gdLst>
                <a:gd name="connsiteX0" fmla="*/ 0 w 1722783"/>
                <a:gd name="connsiteY0" fmla="*/ 722244 h 1444487"/>
                <a:gd name="connsiteX1" fmla="*/ 439310 w 1722783"/>
                <a:gd name="connsiteY1" fmla="*/ 353900 h 1444487"/>
                <a:gd name="connsiteX2" fmla="*/ 861392 w 1722783"/>
                <a:gd name="connsiteY2" fmla="*/ 0 h 1444487"/>
                <a:gd name="connsiteX3" fmla="*/ 1266246 w 1722783"/>
                <a:gd name="connsiteY3" fmla="*/ 339455 h 1444487"/>
                <a:gd name="connsiteX4" fmla="*/ 1722783 w 1722783"/>
                <a:gd name="connsiteY4" fmla="*/ 722244 h 1444487"/>
                <a:gd name="connsiteX5" fmla="*/ 1274860 w 1722783"/>
                <a:gd name="connsiteY5" fmla="*/ 1097810 h 1444487"/>
                <a:gd name="connsiteX6" fmla="*/ 861392 w 1722783"/>
                <a:gd name="connsiteY6" fmla="*/ 1444487 h 1444487"/>
                <a:gd name="connsiteX7" fmla="*/ 422082 w 1722783"/>
                <a:gd name="connsiteY7" fmla="*/ 1076143 h 1444487"/>
                <a:gd name="connsiteX8" fmla="*/ 0 w 1722783"/>
                <a:gd name="connsiteY8" fmla="*/ 722244 h 1444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2783" h="1444487" fill="none" extrusionOk="0">
                  <a:moveTo>
                    <a:pt x="0" y="722244"/>
                  </a:moveTo>
                  <a:cubicBezTo>
                    <a:pt x="56221" y="610602"/>
                    <a:pt x="290925" y="496881"/>
                    <a:pt x="439310" y="353900"/>
                  </a:cubicBezTo>
                  <a:cubicBezTo>
                    <a:pt x="587695" y="210919"/>
                    <a:pt x="734270" y="155012"/>
                    <a:pt x="861392" y="0"/>
                  </a:cubicBezTo>
                  <a:cubicBezTo>
                    <a:pt x="994215" y="66842"/>
                    <a:pt x="1126270" y="273159"/>
                    <a:pt x="1266246" y="339455"/>
                  </a:cubicBezTo>
                  <a:cubicBezTo>
                    <a:pt x="1406222" y="405751"/>
                    <a:pt x="1540630" y="621219"/>
                    <a:pt x="1722783" y="722244"/>
                  </a:cubicBezTo>
                  <a:cubicBezTo>
                    <a:pt x="1643969" y="858735"/>
                    <a:pt x="1423609" y="906849"/>
                    <a:pt x="1274860" y="1097810"/>
                  </a:cubicBezTo>
                  <a:cubicBezTo>
                    <a:pt x="1126111" y="1288771"/>
                    <a:pt x="994103" y="1329894"/>
                    <a:pt x="861392" y="1444487"/>
                  </a:cubicBezTo>
                  <a:cubicBezTo>
                    <a:pt x="683967" y="1297610"/>
                    <a:pt x="634269" y="1202563"/>
                    <a:pt x="422082" y="1076143"/>
                  </a:cubicBezTo>
                  <a:cubicBezTo>
                    <a:pt x="209895" y="949723"/>
                    <a:pt x="221039" y="834263"/>
                    <a:pt x="0" y="722244"/>
                  </a:cubicBezTo>
                  <a:close/>
                </a:path>
                <a:path w="1722783" h="1444487" stroke="0" extrusionOk="0">
                  <a:moveTo>
                    <a:pt x="0" y="722244"/>
                  </a:moveTo>
                  <a:cubicBezTo>
                    <a:pt x="90923" y="599672"/>
                    <a:pt x="250635" y="513291"/>
                    <a:pt x="439310" y="353900"/>
                  </a:cubicBezTo>
                  <a:cubicBezTo>
                    <a:pt x="627985" y="194509"/>
                    <a:pt x="704632" y="200172"/>
                    <a:pt x="861392" y="0"/>
                  </a:cubicBezTo>
                  <a:cubicBezTo>
                    <a:pt x="1091716" y="133295"/>
                    <a:pt x="1157204" y="313757"/>
                    <a:pt x="1283474" y="353900"/>
                  </a:cubicBezTo>
                  <a:cubicBezTo>
                    <a:pt x="1409744" y="394043"/>
                    <a:pt x="1506825" y="603805"/>
                    <a:pt x="1722783" y="722244"/>
                  </a:cubicBezTo>
                  <a:cubicBezTo>
                    <a:pt x="1636634" y="874621"/>
                    <a:pt x="1405060" y="930519"/>
                    <a:pt x="1309315" y="1068921"/>
                  </a:cubicBezTo>
                  <a:cubicBezTo>
                    <a:pt x="1213570" y="1207323"/>
                    <a:pt x="1022372" y="1236015"/>
                    <a:pt x="861392" y="1444487"/>
                  </a:cubicBezTo>
                  <a:cubicBezTo>
                    <a:pt x="736228" y="1418674"/>
                    <a:pt x="634898" y="1218855"/>
                    <a:pt x="439310" y="1090588"/>
                  </a:cubicBezTo>
                  <a:cubicBezTo>
                    <a:pt x="243722" y="962321"/>
                    <a:pt x="226132" y="856809"/>
                    <a:pt x="0" y="72224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81918364">
                    <a:prstGeom prst="diamond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ombo 7">
              <a:extLst>
                <a:ext uri="{FF2B5EF4-FFF2-40B4-BE49-F238E27FC236}">
                  <a16:creationId xmlns:a16="http://schemas.microsoft.com/office/drawing/2014/main" id="{3ABBC49A-BCF1-D9F4-D8A7-6C67C8099A59}"/>
                </a:ext>
              </a:extLst>
            </p:cNvPr>
            <p:cNvSpPr/>
            <p:nvPr/>
          </p:nvSpPr>
          <p:spPr>
            <a:xfrm>
              <a:off x="5665304" y="1351723"/>
              <a:ext cx="1722783" cy="1444487"/>
            </a:xfrm>
            <a:custGeom>
              <a:avLst/>
              <a:gdLst>
                <a:gd name="connsiteX0" fmla="*/ 0 w 1722783"/>
                <a:gd name="connsiteY0" fmla="*/ 722244 h 1444487"/>
                <a:gd name="connsiteX1" fmla="*/ 413468 w 1722783"/>
                <a:gd name="connsiteY1" fmla="*/ 375567 h 1444487"/>
                <a:gd name="connsiteX2" fmla="*/ 861392 w 1722783"/>
                <a:gd name="connsiteY2" fmla="*/ 0 h 1444487"/>
                <a:gd name="connsiteX3" fmla="*/ 1292088 w 1722783"/>
                <a:gd name="connsiteY3" fmla="*/ 361122 h 1444487"/>
                <a:gd name="connsiteX4" fmla="*/ 1722783 w 1722783"/>
                <a:gd name="connsiteY4" fmla="*/ 722244 h 1444487"/>
                <a:gd name="connsiteX5" fmla="*/ 1292088 w 1722783"/>
                <a:gd name="connsiteY5" fmla="*/ 1083366 h 1444487"/>
                <a:gd name="connsiteX6" fmla="*/ 861392 w 1722783"/>
                <a:gd name="connsiteY6" fmla="*/ 1444487 h 1444487"/>
                <a:gd name="connsiteX7" fmla="*/ 422082 w 1722783"/>
                <a:gd name="connsiteY7" fmla="*/ 1076143 h 1444487"/>
                <a:gd name="connsiteX8" fmla="*/ 0 w 1722783"/>
                <a:gd name="connsiteY8" fmla="*/ 722244 h 1444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2783" h="1444487" fill="none" extrusionOk="0">
                  <a:moveTo>
                    <a:pt x="0" y="722244"/>
                  </a:moveTo>
                  <a:cubicBezTo>
                    <a:pt x="148823" y="592990"/>
                    <a:pt x="276414" y="554386"/>
                    <a:pt x="413468" y="375567"/>
                  </a:cubicBezTo>
                  <a:cubicBezTo>
                    <a:pt x="550522" y="196748"/>
                    <a:pt x="742854" y="150181"/>
                    <a:pt x="861392" y="0"/>
                  </a:cubicBezTo>
                  <a:cubicBezTo>
                    <a:pt x="980888" y="37636"/>
                    <a:pt x="1146314" y="303649"/>
                    <a:pt x="1292088" y="361122"/>
                  </a:cubicBezTo>
                  <a:cubicBezTo>
                    <a:pt x="1437862" y="418595"/>
                    <a:pt x="1509032" y="560200"/>
                    <a:pt x="1722783" y="722244"/>
                  </a:cubicBezTo>
                  <a:cubicBezTo>
                    <a:pt x="1602745" y="884913"/>
                    <a:pt x="1474489" y="909849"/>
                    <a:pt x="1292088" y="1083366"/>
                  </a:cubicBezTo>
                  <a:cubicBezTo>
                    <a:pt x="1109686" y="1256883"/>
                    <a:pt x="1066976" y="1260563"/>
                    <a:pt x="861392" y="1444487"/>
                  </a:cubicBezTo>
                  <a:cubicBezTo>
                    <a:pt x="620296" y="1318913"/>
                    <a:pt x="571294" y="1135805"/>
                    <a:pt x="422082" y="1076143"/>
                  </a:cubicBezTo>
                  <a:cubicBezTo>
                    <a:pt x="272870" y="1016481"/>
                    <a:pt x="135289" y="753511"/>
                    <a:pt x="0" y="722244"/>
                  </a:cubicBezTo>
                  <a:close/>
                </a:path>
                <a:path w="1722783" h="1444487" stroke="0" extrusionOk="0">
                  <a:moveTo>
                    <a:pt x="0" y="722244"/>
                  </a:moveTo>
                  <a:cubicBezTo>
                    <a:pt x="78728" y="590254"/>
                    <a:pt x="294016" y="523937"/>
                    <a:pt x="430696" y="361122"/>
                  </a:cubicBezTo>
                  <a:cubicBezTo>
                    <a:pt x="567376" y="198307"/>
                    <a:pt x="734191" y="193634"/>
                    <a:pt x="861392" y="0"/>
                  </a:cubicBezTo>
                  <a:cubicBezTo>
                    <a:pt x="1047093" y="89374"/>
                    <a:pt x="1174462" y="294819"/>
                    <a:pt x="1292088" y="361122"/>
                  </a:cubicBezTo>
                  <a:cubicBezTo>
                    <a:pt x="1409714" y="427426"/>
                    <a:pt x="1523225" y="580076"/>
                    <a:pt x="1722783" y="722244"/>
                  </a:cubicBezTo>
                  <a:cubicBezTo>
                    <a:pt x="1659612" y="853183"/>
                    <a:pt x="1432753" y="893897"/>
                    <a:pt x="1317929" y="1061698"/>
                  </a:cubicBezTo>
                  <a:cubicBezTo>
                    <a:pt x="1203105" y="1229499"/>
                    <a:pt x="1078744" y="1256552"/>
                    <a:pt x="861392" y="1444487"/>
                  </a:cubicBezTo>
                  <a:cubicBezTo>
                    <a:pt x="596480" y="1310249"/>
                    <a:pt x="601714" y="1220285"/>
                    <a:pt x="413468" y="1068921"/>
                  </a:cubicBezTo>
                  <a:cubicBezTo>
                    <a:pt x="225222" y="917556"/>
                    <a:pt x="122280" y="822118"/>
                    <a:pt x="0" y="72224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653822234">
                    <a:prstGeom prst="diamond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ombo 8">
              <a:extLst>
                <a:ext uri="{FF2B5EF4-FFF2-40B4-BE49-F238E27FC236}">
                  <a16:creationId xmlns:a16="http://schemas.microsoft.com/office/drawing/2014/main" id="{4B2E01E6-19D6-5CB8-8D7D-5943CFFAF31D}"/>
                </a:ext>
              </a:extLst>
            </p:cNvPr>
            <p:cNvSpPr/>
            <p:nvPr/>
          </p:nvSpPr>
          <p:spPr>
            <a:xfrm>
              <a:off x="6559826" y="2120350"/>
              <a:ext cx="1722783" cy="1444487"/>
            </a:xfrm>
            <a:custGeom>
              <a:avLst/>
              <a:gdLst>
                <a:gd name="connsiteX0" fmla="*/ 0 w 1722783"/>
                <a:gd name="connsiteY0" fmla="*/ 722244 h 1444487"/>
                <a:gd name="connsiteX1" fmla="*/ 430696 w 1722783"/>
                <a:gd name="connsiteY1" fmla="*/ 361122 h 1444487"/>
                <a:gd name="connsiteX2" fmla="*/ 861392 w 1722783"/>
                <a:gd name="connsiteY2" fmla="*/ 0 h 1444487"/>
                <a:gd name="connsiteX3" fmla="*/ 1266246 w 1722783"/>
                <a:gd name="connsiteY3" fmla="*/ 339455 h 1444487"/>
                <a:gd name="connsiteX4" fmla="*/ 1722783 w 1722783"/>
                <a:gd name="connsiteY4" fmla="*/ 722244 h 1444487"/>
                <a:gd name="connsiteX5" fmla="*/ 1283474 w 1722783"/>
                <a:gd name="connsiteY5" fmla="*/ 1090588 h 1444487"/>
                <a:gd name="connsiteX6" fmla="*/ 861392 w 1722783"/>
                <a:gd name="connsiteY6" fmla="*/ 1444487 h 1444487"/>
                <a:gd name="connsiteX7" fmla="*/ 456538 w 1722783"/>
                <a:gd name="connsiteY7" fmla="*/ 1105033 h 1444487"/>
                <a:gd name="connsiteX8" fmla="*/ 0 w 1722783"/>
                <a:gd name="connsiteY8" fmla="*/ 722244 h 1444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2783" h="1444487" fill="none" extrusionOk="0">
                  <a:moveTo>
                    <a:pt x="0" y="722244"/>
                  </a:moveTo>
                  <a:cubicBezTo>
                    <a:pt x="97426" y="601461"/>
                    <a:pt x="280666" y="508641"/>
                    <a:pt x="430696" y="361122"/>
                  </a:cubicBezTo>
                  <a:cubicBezTo>
                    <a:pt x="580726" y="213603"/>
                    <a:pt x="736279" y="147873"/>
                    <a:pt x="861392" y="0"/>
                  </a:cubicBezTo>
                  <a:cubicBezTo>
                    <a:pt x="1071642" y="140654"/>
                    <a:pt x="1092605" y="265721"/>
                    <a:pt x="1266246" y="339455"/>
                  </a:cubicBezTo>
                  <a:cubicBezTo>
                    <a:pt x="1439887" y="413189"/>
                    <a:pt x="1574192" y="687973"/>
                    <a:pt x="1722783" y="722244"/>
                  </a:cubicBezTo>
                  <a:cubicBezTo>
                    <a:pt x="1512986" y="907338"/>
                    <a:pt x="1449305" y="910742"/>
                    <a:pt x="1283474" y="1090588"/>
                  </a:cubicBezTo>
                  <a:cubicBezTo>
                    <a:pt x="1117643" y="1270433"/>
                    <a:pt x="963005" y="1285941"/>
                    <a:pt x="861392" y="1444487"/>
                  </a:cubicBezTo>
                  <a:cubicBezTo>
                    <a:pt x="702610" y="1339201"/>
                    <a:pt x="578621" y="1170658"/>
                    <a:pt x="456538" y="1105033"/>
                  </a:cubicBezTo>
                  <a:cubicBezTo>
                    <a:pt x="334455" y="1039408"/>
                    <a:pt x="178470" y="844202"/>
                    <a:pt x="0" y="722244"/>
                  </a:cubicBezTo>
                  <a:close/>
                </a:path>
                <a:path w="1722783" h="1444487" stroke="0" extrusionOk="0">
                  <a:moveTo>
                    <a:pt x="0" y="722244"/>
                  </a:moveTo>
                  <a:cubicBezTo>
                    <a:pt x="141305" y="541855"/>
                    <a:pt x="311660" y="509315"/>
                    <a:pt x="447924" y="346677"/>
                  </a:cubicBezTo>
                  <a:cubicBezTo>
                    <a:pt x="584188" y="184039"/>
                    <a:pt x="761285" y="151758"/>
                    <a:pt x="861392" y="0"/>
                  </a:cubicBezTo>
                  <a:cubicBezTo>
                    <a:pt x="1002637" y="38120"/>
                    <a:pt x="1093306" y="201833"/>
                    <a:pt x="1283474" y="353900"/>
                  </a:cubicBezTo>
                  <a:cubicBezTo>
                    <a:pt x="1473642" y="505967"/>
                    <a:pt x="1627313" y="643633"/>
                    <a:pt x="1722783" y="722244"/>
                  </a:cubicBezTo>
                  <a:cubicBezTo>
                    <a:pt x="1588773" y="913708"/>
                    <a:pt x="1480555" y="920844"/>
                    <a:pt x="1274860" y="1097810"/>
                  </a:cubicBezTo>
                  <a:cubicBezTo>
                    <a:pt x="1069165" y="1274776"/>
                    <a:pt x="954226" y="1326838"/>
                    <a:pt x="861392" y="1444487"/>
                  </a:cubicBezTo>
                  <a:cubicBezTo>
                    <a:pt x="685480" y="1306776"/>
                    <a:pt x="659561" y="1265060"/>
                    <a:pt x="447924" y="1097810"/>
                  </a:cubicBezTo>
                  <a:cubicBezTo>
                    <a:pt x="236287" y="930560"/>
                    <a:pt x="224321" y="871277"/>
                    <a:pt x="0" y="72224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132227832">
                    <a:prstGeom prst="diamond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09B540D9-334E-695D-065F-1E37189B67DD}"/>
              </a:ext>
            </a:extLst>
          </p:cNvPr>
          <p:cNvGrpSpPr/>
          <p:nvPr/>
        </p:nvGrpSpPr>
        <p:grpSpPr>
          <a:xfrm>
            <a:off x="7663712" y="234545"/>
            <a:ext cx="4320209" cy="3657600"/>
            <a:chOff x="5665304" y="596348"/>
            <a:chExt cx="3525079" cy="2968489"/>
          </a:xfrm>
          <a:blipFill dpi="0" rotWithShape="1">
            <a:blip r:embed="rId3"/>
            <a:srcRect/>
            <a:stretch>
              <a:fillRect/>
            </a:stretch>
          </a:blipFill>
        </p:grpSpPr>
        <p:sp>
          <p:nvSpPr>
            <p:cNvPr id="13" name="Rombo 12">
              <a:extLst>
                <a:ext uri="{FF2B5EF4-FFF2-40B4-BE49-F238E27FC236}">
                  <a16:creationId xmlns:a16="http://schemas.microsoft.com/office/drawing/2014/main" id="{59B9E91D-C4AF-8752-D769-BDB516F7294E}"/>
                </a:ext>
              </a:extLst>
            </p:cNvPr>
            <p:cNvSpPr/>
            <p:nvPr/>
          </p:nvSpPr>
          <p:spPr>
            <a:xfrm>
              <a:off x="6573078" y="596348"/>
              <a:ext cx="1722783" cy="1444487"/>
            </a:xfrm>
            <a:custGeom>
              <a:avLst/>
              <a:gdLst>
                <a:gd name="connsiteX0" fmla="*/ 0 w 1722783"/>
                <a:gd name="connsiteY0" fmla="*/ 722244 h 1444487"/>
                <a:gd name="connsiteX1" fmla="*/ 439310 w 1722783"/>
                <a:gd name="connsiteY1" fmla="*/ 353900 h 1444487"/>
                <a:gd name="connsiteX2" fmla="*/ 861392 w 1722783"/>
                <a:gd name="connsiteY2" fmla="*/ 0 h 1444487"/>
                <a:gd name="connsiteX3" fmla="*/ 1266246 w 1722783"/>
                <a:gd name="connsiteY3" fmla="*/ 339455 h 1444487"/>
                <a:gd name="connsiteX4" fmla="*/ 1722783 w 1722783"/>
                <a:gd name="connsiteY4" fmla="*/ 722244 h 1444487"/>
                <a:gd name="connsiteX5" fmla="*/ 1292088 w 1722783"/>
                <a:gd name="connsiteY5" fmla="*/ 1083366 h 1444487"/>
                <a:gd name="connsiteX6" fmla="*/ 861392 w 1722783"/>
                <a:gd name="connsiteY6" fmla="*/ 1444487 h 1444487"/>
                <a:gd name="connsiteX7" fmla="*/ 456538 w 1722783"/>
                <a:gd name="connsiteY7" fmla="*/ 1105033 h 1444487"/>
                <a:gd name="connsiteX8" fmla="*/ 0 w 1722783"/>
                <a:gd name="connsiteY8" fmla="*/ 722244 h 1444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2783" h="1444487" fill="none" extrusionOk="0">
                  <a:moveTo>
                    <a:pt x="0" y="722244"/>
                  </a:moveTo>
                  <a:cubicBezTo>
                    <a:pt x="116842" y="541820"/>
                    <a:pt x="286157" y="486052"/>
                    <a:pt x="439310" y="353900"/>
                  </a:cubicBezTo>
                  <a:cubicBezTo>
                    <a:pt x="592463" y="221748"/>
                    <a:pt x="792890" y="143490"/>
                    <a:pt x="861392" y="0"/>
                  </a:cubicBezTo>
                  <a:cubicBezTo>
                    <a:pt x="1019947" y="51115"/>
                    <a:pt x="1129132" y="229152"/>
                    <a:pt x="1266246" y="339455"/>
                  </a:cubicBezTo>
                  <a:cubicBezTo>
                    <a:pt x="1403360" y="449758"/>
                    <a:pt x="1576315" y="599687"/>
                    <a:pt x="1722783" y="722244"/>
                  </a:cubicBezTo>
                  <a:cubicBezTo>
                    <a:pt x="1527797" y="917001"/>
                    <a:pt x="1430670" y="884741"/>
                    <a:pt x="1292088" y="1083366"/>
                  </a:cubicBezTo>
                  <a:cubicBezTo>
                    <a:pt x="1153505" y="1281991"/>
                    <a:pt x="984698" y="1276430"/>
                    <a:pt x="861392" y="1444487"/>
                  </a:cubicBezTo>
                  <a:cubicBezTo>
                    <a:pt x="717034" y="1362825"/>
                    <a:pt x="621032" y="1222839"/>
                    <a:pt x="456538" y="1105033"/>
                  </a:cubicBezTo>
                  <a:cubicBezTo>
                    <a:pt x="292044" y="987227"/>
                    <a:pt x="124070" y="801713"/>
                    <a:pt x="0" y="722244"/>
                  </a:cubicBezTo>
                  <a:close/>
                </a:path>
                <a:path w="1722783" h="1444487" stroke="0" extrusionOk="0">
                  <a:moveTo>
                    <a:pt x="0" y="722244"/>
                  </a:moveTo>
                  <a:cubicBezTo>
                    <a:pt x="168393" y="521448"/>
                    <a:pt x="328857" y="481823"/>
                    <a:pt x="404854" y="382789"/>
                  </a:cubicBezTo>
                  <a:cubicBezTo>
                    <a:pt x="480851" y="283755"/>
                    <a:pt x="712557" y="152215"/>
                    <a:pt x="861392" y="0"/>
                  </a:cubicBezTo>
                  <a:cubicBezTo>
                    <a:pt x="1050257" y="81896"/>
                    <a:pt x="1084638" y="233947"/>
                    <a:pt x="1266246" y="339455"/>
                  </a:cubicBezTo>
                  <a:cubicBezTo>
                    <a:pt x="1447854" y="444963"/>
                    <a:pt x="1556979" y="675105"/>
                    <a:pt x="1722783" y="722244"/>
                  </a:cubicBezTo>
                  <a:cubicBezTo>
                    <a:pt x="1632303" y="848585"/>
                    <a:pt x="1455680" y="927478"/>
                    <a:pt x="1300701" y="1076143"/>
                  </a:cubicBezTo>
                  <a:cubicBezTo>
                    <a:pt x="1145722" y="1224809"/>
                    <a:pt x="920109" y="1324174"/>
                    <a:pt x="861392" y="1444487"/>
                  </a:cubicBezTo>
                  <a:cubicBezTo>
                    <a:pt x="741055" y="1384813"/>
                    <a:pt x="533337" y="1166003"/>
                    <a:pt x="430696" y="1083366"/>
                  </a:cubicBezTo>
                  <a:cubicBezTo>
                    <a:pt x="328055" y="1000729"/>
                    <a:pt x="201373" y="842154"/>
                    <a:pt x="0" y="722244"/>
                  </a:cubicBezTo>
                  <a:close/>
                </a:path>
              </a:pathLst>
            </a:custGeom>
            <a:grpFill/>
            <a:ln cap="rnd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359385916">
                    <a:prstGeom prst="diamond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ombo 13">
              <a:extLst>
                <a:ext uri="{FF2B5EF4-FFF2-40B4-BE49-F238E27FC236}">
                  <a16:creationId xmlns:a16="http://schemas.microsoft.com/office/drawing/2014/main" id="{C4019D8C-F76D-CC61-34ED-7EDED6A6A65A}"/>
                </a:ext>
              </a:extLst>
            </p:cNvPr>
            <p:cNvSpPr/>
            <p:nvPr/>
          </p:nvSpPr>
          <p:spPr>
            <a:xfrm>
              <a:off x="7467600" y="1364975"/>
              <a:ext cx="1722783" cy="1444487"/>
            </a:xfrm>
            <a:custGeom>
              <a:avLst/>
              <a:gdLst>
                <a:gd name="connsiteX0" fmla="*/ 0 w 1722783"/>
                <a:gd name="connsiteY0" fmla="*/ 722244 h 1444487"/>
                <a:gd name="connsiteX1" fmla="*/ 430696 w 1722783"/>
                <a:gd name="connsiteY1" fmla="*/ 361122 h 1444487"/>
                <a:gd name="connsiteX2" fmla="*/ 861392 w 1722783"/>
                <a:gd name="connsiteY2" fmla="*/ 0 h 1444487"/>
                <a:gd name="connsiteX3" fmla="*/ 1309315 w 1722783"/>
                <a:gd name="connsiteY3" fmla="*/ 375567 h 1444487"/>
                <a:gd name="connsiteX4" fmla="*/ 1722783 w 1722783"/>
                <a:gd name="connsiteY4" fmla="*/ 722244 h 1444487"/>
                <a:gd name="connsiteX5" fmla="*/ 1300701 w 1722783"/>
                <a:gd name="connsiteY5" fmla="*/ 1076143 h 1444487"/>
                <a:gd name="connsiteX6" fmla="*/ 861392 w 1722783"/>
                <a:gd name="connsiteY6" fmla="*/ 1444487 h 1444487"/>
                <a:gd name="connsiteX7" fmla="*/ 430696 w 1722783"/>
                <a:gd name="connsiteY7" fmla="*/ 1083366 h 1444487"/>
                <a:gd name="connsiteX8" fmla="*/ 0 w 1722783"/>
                <a:gd name="connsiteY8" fmla="*/ 722244 h 1444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2783" h="1444487" fill="none" extrusionOk="0">
                  <a:moveTo>
                    <a:pt x="0" y="722244"/>
                  </a:moveTo>
                  <a:cubicBezTo>
                    <a:pt x="118929" y="610591"/>
                    <a:pt x="314214" y="542704"/>
                    <a:pt x="430696" y="361122"/>
                  </a:cubicBezTo>
                  <a:cubicBezTo>
                    <a:pt x="547178" y="179540"/>
                    <a:pt x="703915" y="191045"/>
                    <a:pt x="861392" y="0"/>
                  </a:cubicBezTo>
                  <a:cubicBezTo>
                    <a:pt x="1058538" y="124470"/>
                    <a:pt x="1141024" y="306341"/>
                    <a:pt x="1309315" y="375567"/>
                  </a:cubicBezTo>
                  <a:cubicBezTo>
                    <a:pt x="1477606" y="444793"/>
                    <a:pt x="1514730" y="580853"/>
                    <a:pt x="1722783" y="722244"/>
                  </a:cubicBezTo>
                  <a:cubicBezTo>
                    <a:pt x="1558445" y="877824"/>
                    <a:pt x="1450506" y="872926"/>
                    <a:pt x="1300701" y="1076143"/>
                  </a:cubicBezTo>
                  <a:cubicBezTo>
                    <a:pt x="1150897" y="1279360"/>
                    <a:pt x="946103" y="1306716"/>
                    <a:pt x="861392" y="1444487"/>
                  </a:cubicBezTo>
                  <a:cubicBezTo>
                    <a:pt x="711769" y="1320052"/>
                    <a:pt x="569825" y="1187991"/>
                    <a:pt x="430696" y="1083366"/>
                  </a:cubicBezTo>
                  <a:cubicBezTo>
                    <a:pt x="291567" y="978741"/>
                    <a:pt x="190227" y="845329"/>
                    <a:pt x="0" y="722244"/>
                  </a:cubicBezTo>
                  <a:close/>
                </a:path>
                <a:path w="1722783" h="1444487" stroke="0" extrusionOk="0">
                  <a:moveTo>
                    <a:pt x="0" y="722244"/>
                  </a:moveTo>
                  <a:cubicBezTo>
                    <a:pt x="158889" y="575802"/>
                    <a:pt x="349370" y="473917"/>
                    <a:pt x="439310" y="353900"/>
                  </a:cubicBezTo>
                  <a:cubicBezTo>
                    <a:pt x="529250" y="233883"/>
                    <a:pt x="675120" y="186540"/>
                    <a:pt x="861392" y="0"/>
                  </a:cubicBezTo>
                  <a:cubicBezTo>
                    <a:pt x="1012795" y="113027"/>
                    <a:pt x="1131444" y="274818"/>
                    <a:pt x="1283474" y="353900"/>
                  </a:cubicBezTo>
                  <a:cubicBezTo>
                    <a:pt x="1435504" y="432982"/>
                    <a:pt x="1508385" y="543921"/>
                    <a:pt x="1722783" y="722244"/>
                  </a:cubicBezTo>
                  <a:cubicBezTo>
                    <a:pt x="1533366" y="916055"/>
                    <a:pt x="1486683" y="887056"/>
                    <a:pt x="1300701" y="1076143"/>
                  </a:cubicBezTo>
                  <a:cubicBezTo>
                    <a:pt x="1114719" y="1265230"/>
                    <a:pt x="955598" y="1323706"/>
                    <a:pt x="861392" y="1444487"/>
                  </a:cubicBezTo>
                  <a:cubicBezTo>
                    <a:pt x="696821" y="1395750"/>
                    <a:pt x="566233" y="1117238"/>
                    <a:pt x="422082" y="1076143"/>
                  </a:cubicBezTo>
                  <a:cubicBezTo>
                    <a:pt x="277931" y="1035048"/>
                    <a:pt x="183903" y="858128"/>
                    <a:pt x="0" y="722244"/>
                  </a:cubicBezTo>
                  <a:close/>
                </a:path>
              </a:pathLst>
            </a:custGeom>
            <a:grpFill/>
            <a:ln cap="rnd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13793058">
                    <a:prstGeom prst="diamond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Rombo 14">
              <a:extLst>
                <a:ext uri="{FF2B5EF4-FFF2-40B4-BE49-F238E27FC236}">
                  <a16:creationId xmlns:a16="http://schemas.microsoft.com/office/drawing/2014/main" id="{3AFA25C3-CB3D-3A39-35CF-6D15AB840422}"/>
                </a:ext>
              </a:extLst>
            </p:cNvPr>
            <p:cNvSpPr/>
            <p:nvPr/>
          </p:nvSpPr>
          <p:spPr>
            <a:xfrm>
              <a:off x="5665304" y="1351723"/>
              <a:ext cx="1722783" cy="1444487"/>
            </a:xfrm>
            <a:custGeom>
              <a:avLst/>
              <a:gdLst>
                <a:gd name="connsiteX0" fmla="*/ 0 w 1722783"/>
                <a:gd name="connsiteY0" fmla="*/ 722244 h 1444487"/>
                <a:gd name="connsiteX1" fmla="*/ 430696 w 1722783"/>
                <a:gd name="connsiteY1" fmla="*/ 361122 h 1444487"/>
                <a:gd name="connsiteX2" fmla="*/ 861392 w 1722783"/>
                <a:gd name="connsiteY2" fmla="*/ 0 h 1444487"/>
                <a:gd name="connsiteX3" fmla="*/ 1300701 w 1722783"/>
                <a:gd name="connsiteY3" fmla="*/ 368344 h 1444487"/>
                <a:gd name="connsiteX4" fmla="*/ 1722783 w 1722783"/>
                <a:gd name="connsiteY4" fmla="*/ 722244 h 1444487"/>
                <a:gd name="connsiteX5" fmla="*/ 1317929 w 1722783"/>
                <a:gd name="connsiteY5" fmla="*/ 1061698 h 1444487"/>
                <a:gd name="connsiteX6" fmla="*/ 861392 w 1722783"/>
                <a:gd name="connsiteY6" fmla="*/ 1444487 h 1444487"/>
                <a:gd name="connsiteX7" fmla="*/ 439310 w 1722783"/>
                <a:gd name="connsiteY7" fmla="*/ 1090588 h 1444487"/>
                <a:gd name="connsiteX8" fmla="*/ 0 w 1722783"/>
                <a:gd name="connsiteY8" fmla="*/ 722244 h 1444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2783" h="1444487" fill="none" extrusionOk="0">
                  <a:moveTo>
                    <a:pt x="0" y="722244"/>
                  </a:moveTo>
                  <a:cubicBezTo>
                    <a:pt x="93172" y="623506"/>
                    <a:pt x="276645" y="529448"/>
                    <a:pt x="430696" y="361122"/>
                  </a:cubicBezTo>
                  <a:cubicBezTo>
                    <a:pt x="584747" y="192796"/>
                    <a:pt x="772535" y="143132"/>
                    <a:pt x="861392" y="0"/>
                  </a:cubicBezTo>
                  <a:cubicBezTo>
                    <a:pt x="1056189" y="162711"/>
                    <a:pt x="1110228" y="259656"/>
                    <a:pt x="1300701" y="368344"/>
                  </a:cubicBezTo>
                  <a:cubicBezTo>
                    <a:pt x="1491174" y="477032"/>
                    <a:pt x="1606125" y="624814"/>
                    <a:pt x="1722783" y="722244"/>
                  </a:cubicBezTo>
                  <a:cubicBezTo>
                    <a:pt x="1667274" y="831748"/>
                    <a:pt x="1407869" y="985594"/>
                    <a:pt x="1317929" y="1061698"/>
                  </a:cubicBezTo>
                  <a:cubicBezTo>
                    <a:pt x="1227989" y="1137802"/>
                    <a:pt x="999155" y="1289627"/>
                    <a:pt x="861392" y="1444487"/>
                  </a:cubicBezTo>
                  <a:cubicBezTo>
                    <a:pt x="639393" y="1330079"/>
                    <a:pt x="625029" y="1190156"/>
                    <a:pt x="439310" y="1090588"/>
                  </a:cubicBezTo>
                  <a:cubicBezTo>
                    <a:pt x="253591" y="991020"/>
                    <a:pt x="227319" y="883969"/>
                    <a:pt x="0" y="722244"/>
                  </a:cubicBezTo>
                  <a:close/>
                </a:path>
                <a:path w="1722783" h="1444487" stroke="0" extrusionOk="0">
                  <a:moveTo>
                    <a:pt x="0" y="722244"/>
                  </a:moveTo>
                  <a:cubicBezTo>
                    <a:pt x="123774" y="557083"/>
                    <a:pt x="300787" y="552856"/>
                    <a:pt x="430696" y="361122"/>
                  </a:cubicBezTo>
                  <a:cubicBezTo>
                    <a:pt x="560605" y="169388"/>
                    <a:pt x="718619" y="120654"/>
                    <a:pt x="861392" y="0"/>
                  </a:cubicBezTo>
                  <a:cubicBezTo>
                    <a:pt x="966709" y="78870"/>
                    <a:pt x="1152305" y="247969"/>
                    <a:pt x="1274860" y="346677"/>
                  </a:cubicBezTo>
                  <a:cubicBezTo>
                    <a:pt x="1397415" y="445385"/>
                    <a:pt x="1553398" y="661321"/>
                    <a:pt x="1722783" y="722244"/>
                  </a:cubicBezTo>
                  <a:cubicBezTo>
                    <a:pt x="1552383" y="865571"/>
                    <a:pt x="1484221" y="895222"/>
                    <a:pt x="1309315" y="1068921"/>
                  </a:cubicBezTo>
                  <a:cubicBezTo>
                    <a:pt x="1134408" y="1242620"/>
                    <a:pt x="929796" y="1298810"/>
                    <a:pt x="861392" y="1444487"/>
                  </a:cubicBezTo>
                  <a:cubicBezTo>
                    <a:pt x="643745" y="1305479"/>
                    <a:pt x="553029" y="1152215"/>
                    <a:pt x="439310" y="1090588"/>
                  </a:cubicBezTo>
                  <a:cubicBezTo>
                    <a:pt x="325591" y="1028961"/>
                    <a:pt x="171687" y="860359"/>
                    <a:pt x="0" y="722244"/>
                  </a:cubicBezTo>
                  <a:close/>
                </a:path>
              </a:pathLst>
            </a:custGeom>
            <a:grpFill/>
            <a:ln cap="rnd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500680042">
                    <a:prstGeom prst="diamond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Rombo 15">
              <a:extLst>
                <a:ext uri="{FF2B5EF4-FFF2-40B4-BE49-F238E27FC236}">
                  <a16:creationId xmlns:a16="http://schemas.microsoft.com/office/drawing/2014/main" id="{106501CB-4638-E4F4-8D3D-DE849674CEF0}"/>
                </a:ext>
              </a:extLst>
            </p:cNvPr>
            <p:cNvSpPr/>
            <p:nvPr/>
          </p:nvSpPr>
          <p:spPr>
            <a:xfrm>
              <a:off x="6559826" y="2120350"/>
              <a:ext cx="1722783" cy="1444487"/>
            </a:xfrm>
            <a:custGeom>
              <a:avLst/>
              <a:gdLst>
                <a:gd name="connsiteX0" fmla="*/ 0 w 1722783"/>
                <a:gd name="connsiteY0" fmla="*/ 722244 h 1444487"/>
                <a:gd name="connsiteX1" fmla="*/ 447924 w 1722783"/>
                <a:gd name="connsiteY1" fmla="*/ 346677 h 1444487"/>
                <a:gd name="connsiteX2" fmla="*/ 861392 w 1722783"/>
                <a:gd name="connsiteY2" fmla="*/ 0 h 1444487"/>
                <a:gd name="connsiteX3" fmla="*/ 1292088 w 1722783"/>
                <a:gd name="connsiteY3" fmla="*/ 361122 h 1444487"/>
                <a:gd name="connsiteX4" fmla="*/ 1722783 w 1722783"/>
                <a:gd name="connsiteY4" fmla="*/ 722244 h 1444487"/>
                <a:gd name="connsiteX5" fmla="*/ 1317929 w 1722783"/>
                <a:gd name="connsiteY5" fmla="*/ 1061698 h 1444487"/>
                <a:gd name="connsiteX6" fmla="*/ 861392 w 1722783"/>
                <a:gd name="connsiteY6" fmla="*/ 1444487 h 1444487"/>
                <a:gd name="connsiteX7" fmla="*/ 430696 w 1722783"/>
                <a:gd name="connsiteY7" fmla="*/ 1083366 h 1444487"/>
                <a:gd name="connsiteX8" fmla="*/ 0 w 1722783"/>
                <a:gd name="connsiteY8" fmla="*/ 722244 h 1444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2783" h="1444487" fill="none" extrusionOk="0">
                  <a:moveTo>
                    <a:pt x="0" y="722244"/>
                  </a:moveTo>
                  <a:cubicBezTo>
                    <a:pt x="80394" y="618858"/>
                    <a:pt x="321077" y="517381"/>
                    <a:pt x="447924" y="346677"/>
                  </a:cubicBezTo>
                  <a:cubicBezTo>
                    <a:pt x="574771" y="175973"/>
                    <a:pt x="780531" y="151629"/>
                    <a:pt x="861392" y="0"/>
                  </a:cubicBezTo>
                  <a:cubicBezTo>
                    <a:pt x="1012424" y="73676"/>
                    <a:pt x="1183323" y="296564"/>
                    <a:pt x="1292088" y="361122"/>
                  </a:cubicBezTo>
                  <a:cubicBezTo>
                    <a:pt x="1400853" y="425681"/>
                    <a:pt x="1516304" y="563149"/>
                    <a:pt x="1722783" y="722244"/>
                  </a:cubicBezTo>
                  <a:cubicBezTo>
                    <a:pt x="1664606" y="835721"/>
                    <a:pt x="1426895" y="928006"/>
                    <a:pt x="1317929" y="1061698"/>
                  </a:cubicBezTo>
                  <a:cubicBezTo>
                    <a:pt x="1208964" y="1195390"/>
                    <a:pt x="950248" y="1291420"/>
                    <a:pt x="861392" y="1444487"/>
                  </a:cubicBezTo>
                  <a:cubicBezTo>
                    <a:pt x="726425" y="1345936"/>
                    <a:pt x="626592" y="1228022"/>
                    <a:pt x="430696" y="1083366"/>
                  </a:cubicBezTo>
                  <a:cubicBezTo>
                    <a:pt x="234800" y="938710"/>
                    <a:pt x="130661" y="791158"/>
                    <a:pt x="0" y="722244"/>
                  </a:cubicBezTo>
                  <a:close/>
                </a:path>
                <a:path w="1722783" h="1444487" stroke="0" extrusionOk="0">
                  <a:moveTo>
                    <a:pt x="0" y="722244"/>
                  </a:moveTo>
                  <a:cubicBezTo>
                    <a:pt x="152827" y="513548"/>
                    <a:pt x="233311" y="559040"/>
                    <a:pt x="430696" y="361122"/>
                  </a:cubicBezTo>
                  <a:cubicBezTo>
                    <a:pt x="628081" y="163204"/>
                    <a:pt x="776733" y="105623"/>
                    <a:pt x="861392" y="0"/>
                  </a:cubicBezTo>
                  <a:cubicBezTo>
                    <a:pt x="978619" y="98114"/>
                    <a:pt x="1117686" y="296877"/>
                    <a:pt x="1292088" y="361122"/>
                  </a:cubicBezTo>
                  <a:cubicBezTo>
                    <a:pt x="1466490" y="425367"/>
                    <a:pt x="1521821" y="603180"/>
                    <a:pt x="1722783" y="722244"/>
                  </a:cubicBezTo>
                  <a:cubicBezTo>
                    <a:pt x="1582045" y="869491"/>
                    <a:pt x="1485641" y="890919"/>
                    <a:pt x="1309315" y="1068921"/>
                  </a:cubicBezTo>
                  <a:cubicBezTo>
                    <a:pt x="1132989" y="1246923"/>
                    <a:pt x="1043329" y="1279691"/>
                    <a:pt x="861392" y="1444487"/>
                  </a:cubicBezTo>
                  <a:cubicBezTo>
                    <a:pt x="656988" y="1326531"/>
                    <a:pt x="595371" y="1135007"/>
                    <a:pt x="422082" y="1076143"/>
                  </a:cubicBezTo>
                  <a:cubicBezTo>
                    <a:pt x="248793" y="1017279"/>
                    <a:pt x="157361" y="850723"/>
                    <a:pt x="0" y="722244"/>
                  </a:cubicBezTo>
                  <a:close/>
                </a:path>
              </a:pathLst>
            </a:custGeom>
            <a:grpFill/>
            <a:ln cap="rnd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086984844">
                    <a:prstGeom prst="diamond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9875A14F-4F23-5CD4-544B-2050DC0138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4918293"/>
              </p:ext>
            </p:extLst>
          </p:nvPr>
        </p:nvGraphicFramePr>
        <p:xfrm>
          <a:off x="357903" y="4285511"/>
          <a:ext cx="3639930" cy="1074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0" name="Diagramma 9">
            <a:extLst>
              <a:ext uri="{FF2B5EF4-FFF2-40B4-BE49-F238E27FC236}">
                <a16:creationId xmlns:a16="http://schemas.microsoft.com/office/drawing/2014/main" id="{00A27C16-D690-3E52-E74F-E42E54E7FF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0906520"/>
              </p:ext>
            </p:extLst>
          </p:nvPr>
        </p:nvGraphicFramePr>
        <p:xfrm>
          <a:off x="4494847" y="5670663"/>
          <a:ext cx="3639930" cy="1074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5" name="Diagramma 24">
            <a:extLst>
              <a:ext uri="{FF2B5EF4-FFF2-40B4-BE49-F238E27FC236}">
                <a16:creationId xmlns:a16="http://schemas.microsoft.com/office/drawing/2014/main" id="{D130761E-1FEA-A3DA-A5B6-741D7302CF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3202892"/>
              </p:ext>
            </p:extLst>
          </p:nvPr>
        </p:nvGraphicFramePr>
        <p:xfrm>
          <a:off x="8194167" y="4285511"/>
          <a:ext cx="3789754" cy="1074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3" name="Gruppo 2">
            <a:extLst>
              <a:ext uri="{FF2B5EF4-FFF2-40B4-BE49-F238E27FC236}">
                <a16:creationId xmlns:a16="http://schemas.microsoft.com/office/drawing/2014/main" id="{95EF8CA0-4D19-93DC-218A-F4B02C7624FA}"/>
              </a:ext>
            </a:extLst>
          </p:cNvPr>
          <p:cNvGrpSpPr/>
          <p:nvPr/>
        </p:nvGrpSpPr>
        <p:grpSpPr>
          <a:xfrm>
            <a:off x="185167" y="283532"/>
            <a:ext cx="4320209" cy="3657600"/>
            <a:chOff x="5665304" y="596348"/>
            <a:chExt cx="3525079" cy="2968489"/>
          </a:xfrm>
          <a:blipFill dpi="0" rotWithShape="1">
            <a:blip r:embed="rId19"/>
            <a:srcRect/>
            <a:stretch>
              <a:fillRect/>
            </a:stretch>
          </a:blipFill>
        </p:grpSpPr>
        <p:sp>
          <p:nvSpPr>
            <p:cNvPr id="4" name="Rombo 3">
              <a:extLst>
                <a:ext uri="{FF2B5EF4-FFF2-40B4-BE49-F238E27FC236}">
                  <a16:creationId xmlns:a16="http://schemas.microsoft.com/office/drawing/2014/main" id="{EA25F2C0-6B61-A706-C79B-6FBAEC1EAC7A}"/>
                </a:ext>
              </a:extLst>
            </p:cNvPr>
            <p:cNvSpPr/>
            <p:nvPr/>
          </p:nvSpPr>
          <p:spPr>
            <a:xfrm>
              <a:off x="6573078" y="596348"/>
              <a:ext cx="1722783" cy="1444487"/>
            </a:xfrm>
            <a:custGeom>
              <a:avLst/>
              <a:gdLst>
                <a:gd name="connsiteX0" fmla="*/ 0 w 1722783"/>
                <a:gd name="connsiteY0" fmla="*/ 722244 h 1444487"/>
                <a:gd name="connsiteX1" fmla="*/ 404854 w 1722783"/>
                <a:gd name="connsiteY1" fmla="*/ 382789 h 1444487"/>
                <a:gd name="connsiteX2" fmla="*/ 861392 w 1722783"/>
                <a:gd name="connsiteY2" fmla="*/ 0 h 1444487"/>
                <a:gd name="connsiteX3" fmla="*/ 1309315 w 1722783"/>
                <a:gd name="connsiteY3" fmla="*/ 375567 h 1444487"/>
                <a:gd name="connsiteX4" fmla="*/ 1722783 w 1722783"/>
                <a:gd name="connsiteY4" fmla="*/ 722244 h 1444487"/>
                <a:gd name="connsiteX5" fmla="*/ 1309315 w 1722783"/>
                <a:gd name="connsiteY5" fmla="*/ 1068921 h 1444487"/>
                <a:gd name="connsiteX6" fmla="*/ 861392 w 1722783"/>
                <a:gd name="connsiteY6" fmla="*/ 1444487 h 1444487"/>
                <a:gd name="connsiteX7" fmla="*/ 447924 w 1722783"/>
                <a:gd name="connsiteY7" fmla="*/ 1097810 h 1444487"/>
                <a:gd name="connsiteX8" fmla="*/ 0 w 1722783"/>
                <a:gd name="connsiteY8" fmla="*/ 722244 h 1444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2783" h="1444487" fill="none" extrusionOk="0">
                  <a:moveTo>
                    <a:pt x="0" y="722244"/>
                  </a:moveTo>
                  <a:cubicBezTo>
                    <a:pt x="191861" y="549082"/>
                    <a:pt x="251494" y="587714"/>
                    <a:pt x="404854" y="382789"/>
                  </a:cubicBezTo>
                  <a:cubicBezTo>
                    <a:pt x="558215" y="177864"/>
                    <a:pt x="751293" y="157686"/>
                    <a:pt x="861392" y="0"/>
                  </a:cubicBezTo>
                  <a:cubicBezTo>
                    <a:pt x="986976" y="73157"/>
                    <a:pt x="1154763" y="272038"/>
                    <a:pt x="1309315" y="375567"/>
                  </a:cubicBezTo>
                  <a:cubicBezTo>
                    <a:pt x="1463867" y="479096"/>
                    <a:pt x="1514552" y="561354"/>
                    <a:pt x="1722783" y="722244"/>
                  </a:cubicBezTo>
                  <a:cubicBezTo>
                    <a:pt x="1585214" y="852347"/>
                    <a:pt x="1468380" y="914913"/>
                    <a:pt x="1309315" y="1068921"/>
                  </a:cubicBezTo>
                  <a:cubicBezTo>
                    <a:pt x="1150250" y="1222929"/>
                    <a:pt x="1012976" y="1301269"/>
                    <a:pt x="861392" y="1444487"/>
                  </a:cubicBezTo>
                  <a:cubicBezTo>
                    <a:pt x="662553" y="1296867"/>
                    <a:pt x="582981" y="1170321"/>
                    <a:pt x="447924" y="1097810"/>
                  </a:cubicBezTo>
                  <a:cubicBezTo>
                    <a:pt x="312867" y="1025299"/>
                    <a:pt x="139780" y="804680"/>
                    <a:pt x="0" y="722244"/>
                  </a:cubicBezTo>
                  <a:close/>
                </a:path>
                <a:path w="1722783" h="1444487" stroke="0" extrusionOk="0">
                  <a:moveTo>
                    <a:pt x="0" y="722244"/>
                  </a:moveTo>
                  <a:cubicBezTo>
                    <a:pt x="86156" y="646231"/>
                    <a:pt x="240970" y="552157"/>
                    <a:pt x="430696" y="361122"/>
                  </a:cubicBezTo>
                  <a:cubicBezTo>
                    <a:pt x="620422" y="170087"/>
                    <a:pt x="768693" y="94288"/>
                    <a:pt x="861392" y="0"/>
                  </a:cubicBezTo>
                  <a:cubicBezTo>
                    <a:pt x="1093717" y="135042"/>
                    <a:pt x="1181526" y="268895"/>
                    <a:pt x="1292088" y="361122"/>
                  </a:cubicBezTo>
                  <a:cubicBezTo>
                    <a:pt x="1402650" y="453350"/>
                    <a:pt x="1563747" y="607589"/>
                    <a:pt x="1722783" y="722244"/>
                  </a:cubicBezTo>
                  <a:cubicBezTo>
                    <a:pt x="1628528" y="885381"/>
                    <a:pt x="1431674" y="900029"/>
                    <a:pt x="1292088" y="1083366"/>
                  </a:cubicBezTo>
                  <a:cubicBezTo>
                    <a:pt x="1152502" y="1266703"/>
                    <a:pt x="982446" y="1309439"/>
                    <a:pt x="861392" y="1444487"/>
                  </a:cubicBezTo>
                  <a:cubicBezTo>
                    <a:pt x="669864" y="1342191"/>
                    <a:pt x="653268" y="1246561"/>
                    <a:pt x="447924" y="1097810"/>
                  </a:cubicBezTo>
                  <a:cubicBezTo>
                    <a:pt x="242580" y="949059"/>
                    <a:pt x="163927" y="818463"/>
                    <a:pt x="0" y="72224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563984335">
                    <a:prstGeom prst="diamond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ombo 4">
              <a:extLst>
                <a:ext uri="{FF2B5EF4-FFF2-40B4-BE49-F238E27FC236}">
                  <a16:creationId xmlns:a16="http://schemas.microsoft.com/office/drawing/2014/main" id="{4E51C3CE-E626-6767-420A-5A9D034D797A}"/>
                </a:ext>
              </a:extLst>
            </p:cNvPr>
            <p:cNvSpPr/>
            <p:nvPr/>
          </p:nvSpPr>
          <p:spPr>
            <a:xfrm>
              <a:off x="7467600" y="1364975"/>
              <a:ext cx="1722783" cy="1444487"/>
            </a:xfrm>
            <a:custGeom>
              <a:avLst/>
              <a:gdLst>
                <a:gd name="connsiteX0" fmla="*/ 0 w 1722783"/>
                <a:gd name="connsiteY0" fmla="*/ 722244 h 1444487"/>
                <a:gd name="connsiteX1" fmla="*/ 430696 w 1722783"/>
                <a:gd name="connsiteY1" fmla="*/ 361122 h 1444487"/>
                <a:gd name="connsiteX2" fmla="*/ 861392 w 1722783"/>
                <a:gd name="connsiteY2" fmla="*/ 0 h 1444487"/>
                <a:gd name="connsiteX3" fmla="*/ 1266246 w 1722783"/>
                <a:gd name="connsiteY3" fmla="*/ 339455 h 1444487"/>
                <a:gd name="connsiteX4" fmla="*/ 1722783 w 1722783"/>
                <a:gd name="connsiteY4" fmla="*/ 722244 h 1444487"/>
                <a:gd name="connsiteX5" fmla="*/ 1292088 w 1722783"/>
                <a:gd name="connsiteY5" fmla="*/ 1083366 h 1444487"/>
                <a:gd name="connsiteX6" fmla="*/ 861392 w 1722783"/>
                <a:gd name="connsiteY6" fmla="*/ 1444487 h 1444487"/>
                <a:gd name="connsiteX7" fmla="*/ 422082 w 1722783"/>
                <a:gd name="connsiteY7" fmla="*/ 1076143 h 1444487"/>
                <a:gd name="connsiteX8" fmla="*/ 0 w 1722783"/>
                <a:gd name="connsiteY8" fmla="*/ 722244 h 1444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2783" h="1444487" fill="none" extrusionOk="0">
                  <a:moveTo>
                    <a:pt x="0" y="722244"/>
                  </a:moveTo>
                  <a:cubicBezTo>
                    <a:pt x="156815" y="512655"/>
                    <a:pt x="277907" y="541698"/>
                    <a:pt x="430696" y="361122"/>
                  </a:cubicBezTo>
                  <a:cubicBezTo>
                    <a:pt x="583485" y="180546"/>
                    <a:pt x="786311" y="109419"/>
                    <a:pt x="861392" y="0"/>
                  </a:cubicBezTo>
                  <a:cubicBezTo>
                    <a:pt x="1060294" y="152444"/>
                    <a:pt x="1123572" y="258966"/>
                    <a:pt x="1266246" y="339455"/>
                  </a:cubicBezTo>
                  <a:cubicBezTo>
                    <a:pt x="1408920" y="419944"/>
                    <a:pt x="1615561" y="634738"/>
                    <a:pt x="1722783" y="722244"/>
                  </a:cubicBezTo>
                  <a:cubicBezTo>
                    <a:pt x="1547092" y="918170"/>
                    <a:pt x="1391790" y="969244"/>
                    <a:pt x="1292088" y="1083366"/>
                  </a:cubicBezTo>
                  <a:cubicBezTo>
                    <a:pt x="1192386" y="1197488"/>
                    <a:pt x="957535" y="1315953"/>
                    <a:pt x="861392" y="1444487"/>
                  </a:cubicBezTo>
                  <a:cubicBezTo>
                    <a:pt x="617762" y="1305292"/>
                    <a:pt x="669532" y="1225600"/>
                    <a:pt x="422082" y="1076143"/>
                  </a:cubicBezTo>
                  <a:cubicBezTo>
                    <a:pt x="174632" y="926686"/>
                    <a:pt x="179362" y="788442"/>
                    <a:pt x="0" y="722244"/>
                  </a:cubicBezTo>
                  <a:close/>
                </a:path>
                <a:path w="1722783" h="1444487" stroke="0" extrusionOk="0">
                  <a:moveTo>
                    <a:pt x="0" y="722244"/>
                  </a:moveTo>
                  <a:cubicBezTo>
                    <a:pt x="56569" y="593346"/>
                    <a:pt x="262455" y="575048"/>
                    <a:pt x="430696" y="361122"/>
                  </a:cubicBezTo>
                  <a:cubicBezTo>
                    <a:pt x="598937" y="147196"/>
                    <a:pt x="767374" y="81744"/>
                    <a:pt x="861392" y="0"/>
                  </a:cubicBezTo>
                  <a:cubicBezTo>
                    <a:pt x="1042015" y="80641"/>
                    <a:pt x="1084777" y="187449"/>
                    <a:pt x="1283474" y="353900"/>
                  </a:cubicBezTo>
                  <a:cubicBezTo>
                    <a:pt x="1482171" y="520351"/>
                    <a:pt x="1509967" y="558587"/>
                    <a:pt x="1722783" y="722244"/>
                  </a:cubicBezTo>
                  <a:cubicBezTo>
                    <a:pt x="1610244" y="874365"/>
                    <a:pt x="1389455" y="957400"/>
                    <a:pt x="1283474" y="1090588"/>
                  </a:cubicBezTo>
                  <a:cubicBezTo>
                    <a:pt x="1177493" y="1223776"/>
                    <a:pt x="928768" y="1337611"/>
                    <a:pt x="861392" y="1444487"/>
                  </a:cubicBezTo>
                  <a:cubicBezTo>
                    <a:pt x="712744" y="1393855"/>
                    <a:pt x="643392" y="1240645"/>
                    <a:pt x="430696" y="1083366"/>
                  </a:cubicBezTo>
                  <a:cubicBezTo>
                    <a:pt x="218000" y="926087"/>
                    <a:pt x="160720" y="839630"/>
                    <a:pt x="0" y="72224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274775352">
                    <a:prstGeom prst="diamond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ombo 21">
              <a:extLst>
                <a:ext uri="{FF2B5EF4-FFF2-40B4-BE49-F238E27FC236}">
                  <a16:creationId xmlns:a16="http://schemas.microsoft.com/office/drawing/2014/main" id="{FA8C5D84-D1CC-BF9C-9C55-3F503E78E746}"/>
                </a:ext>
              </a:extLst>
            </p:cNvPr>
            <p:cNvSpPr/>
            <p:nvPr/>
          </p:nvSpPr>
          <p:spPr>
            <a:xfrm>
              <a:off x="5665304" y="1351723"/>
              <a:ext cx="1722783" cy="1444487"/>
            </a:xfrm>
            <a:custGeom>
              <a:avLst/>
              <a:gdLst>
                <a:gd name="connsiteX0" fmla="*/ 0 w 1722783"/>
                <a:gd name="connsiteY0" fmla="*/ 722244 h 1444487"/>
                <a:gd name="connsiteX1" fmla="*/ 439310 w 1722783"/>
                <a:gd name="connsiteY1" fmla="*/ 353900 h 1444487"/>
                <a:gd name="connsiteX2" fmla="*/ 861392 w 1722783"/>
                <a:gd name="connsiteY2" fmla="*/ 0 h 1444487"/>
                <a:gd name="connsiteX3" fmla="*/ 1300701 w 1722783"/>
                <a:gd name="connsiteY3" fmla="*/ 368344 h 1444487"/>
                <a:gd name="connsiteX4" fmla="*/ 1722783 w 1722783"/>
                <a:gd name="connsiteY4" fmla="*/ 722244 h 1444487"/>
                <a:gd name="connsiteX5" fmla="*/ 1274860 w 1722783"/>
                <a:gd name="connsiteY5" fmla="*/ 1097810 h 1444487"/>
                <a:gd name="connsiteX6" fmla="*/ 861392 w 1722783"/>
                <a:gd name="connsiteY6" fmla="*/ 1444487 h 1444487"/>
                <a:gd name="connsiteX7" fmla="*/ 413468 w 1722783"/>
                <a:gd name="connsiteY7" fmla="*/ 1068921 h 1444487"/>
                <a:gd name="connsiteX8" fmla="*/ 0 w 1722783"/>
                <a:gd name="connsiteY8" fmla="*/ 722244 h 1444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2783" h="1444487" fill="none" extrusionOk="0">
                  <a:moveTo>
                    <a:pt x="0" y="722244"/>
                  </a:moveTo>
                  <a:cubicBezTo>
                    <a:pt x="72648" y="628048"/>
                    <a:pt x="321739" y="518588"/>
                    <a:pt x="439310" y="353900"/>
                  </a:cubicBezTo>
                  <a:cubicBezTo>
                    <a:pt x="556880" y="189212"/>
                    <a:pt x="701604" y="168077"/>
                    <a:pt x="861392" y="0"/>
                  </a:cubicBezTo>
                  <a:cubicBezTo>
                    <a:pt x="973200" y="64419"/>
                    <a:pt x="1170788" y="313828"/>
                    <a:pt x="1300701" y="368344"/>
                  </a:cubicBezTo>
                  <a:cubicBezTo>
                    <a:pt x="1430614" y="422860"/>
                    <a:pt x="1615292" y="668676"/>
                    <a:pt x="1722783" y="722244"/>
                  </a:cubicBezTo>
                  <a:cubicBezTo>
                    <a:pt x="1543858" y="901357"/>
                    <a:pt x="1433314" y="914619"/>
                    <a:pt x="1274860" y="1097810"/>
                  </a:cubicBezTo>
                  <a:cubicBezTo>
                    <a:pt x="1116406" y="1281001"/>
                    <a:pt x="967900" y="1284954"/>
                    <a:pt x="861392" y="1444487"/>
                  </a:cubicBezTo>
                  <a:cubicBezTo>
                    <a:pt x="640874" y="1325479"/>
                    <a:pt x="628262" y="1175057"/>
                    <a:pt x="413468" y="1068921"/>
                  </a:cubicBezTo>
                  <a:cubicBezTo>
                    <a:pt x="198674" y="962785"/>
                    <a:pt x="196140" y="805031"/>
                    <a:pt x="0" y="722244"/>
                  </a:cubicBezTo>
                  <a:close/>
                </a:path>
                <a:path w="1722783" h="1444487" stroke="0" extrusionOk="0">
                  <a:moveTo>
                    <a:pt x="0" y="722244"/>
                  </a:moveTo>
                  <a:cubicBezTo>
                    <a:pt x="77725" y="570459"/>
                    <a:pt x="287262" y="543478"/>
                    <a:pt x="447924" y="346677"/>
                  </a:cubicBezTo>
                  <a:cubicBezTo>
                    <a:pt x="608586" y="149876"/>
                    <a:pt x="702251" y="139364"/>
                    <a:pt x="861392" y="0"/>
                  </a:cubicBezTo>
                  <a:cubicBezTo>
                    <a:pt x="1013285" y="120742"/>
                    <a:pt x="1116632" y="225928"/>
                    <a:pt x="1300701" y="368344"/>
                  </a:cubicBezTo>
                  <a:cubicBezTo>
                    <a:pt x="1484770" y="510760"/>
                    <a:pt x="1502890" y="586402"/>
                    <a:pt x="1722783" y="722244"/>
                  </a:cubicBezTo>
                  <a:cubicBezTo>
                    <a:pt x="1575434" y="920224"/>
                    <a:pt x="1371923" y="973116"/>
                    <a:pt x="1309315" y="1068921"/>
                  </a:cubicBezTo>
                  <a:cubicBezTo>
                    <a:pt x="1246707" y="1164726"/>
                    <a:pt x="951632" y="1305831"/>
                    <a:pt x="861392" y="1444487"/>
                  </a:cubicBezTo>
                  <a:cubicBezTo>
                    <a:pt x="749054" y="1405594"/>
                    <a:pt x="629415" y="1195627"/>
                    <a:pt x="447924" y="1097810"/>
                  </a:cubicBezTo>
                  <a:cubicBezTo>
                    <a:pt x="266433" y="999993"/>
                    <a:pt x="138403" y="781612"/>
                    <a:pt x="0" y="72224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341414179">
                    <a:prstGeom prst="diamond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Rombo 22">
              <a:extLst>
                <a:ext uri="{FF2B5EF4-FFF2-40B4-BE49-F238E27FC236}">
                  <a16:creationId xmlns:a16="http://schemas.microsoft.com/office/drawing/2014/main" id="{B340ABF0-0206-BCB2-E7B3-AA77A4E01E8B}"/>
                </a:ext>
              </a:extLst>
            </p:cNvPr>
            <p:cNvSpPr/>
            <p:nvPr/>
          </p:nvSpPr>
          <p:spPr>
            <a:xfrm>
              <a:off x="6559826" y="2120350"/>
              <a:ext cx="1722783" cy="1444487"/>
            </a:xfrm>
            <a:custGeom>
              <a:avLst/>
              <a:gdLst>
                <a:gd name="connsiteX0" fmla="*/ 0 w 1722783"/>
                <a:gd name="connsiteY0" fmla="*/ 722244 h 1444487"/>
                <a:gd name="connsiteX1" fmla="*/ 447924 w 1722783"/>
                <a:gd name="connsiteY1" fmla="*/ 346677 h 1444487"/>
                <a:gd name="connsiteX2" fmla="*/ 861392 w 1722783"/>
                <a:gd name="connsiteY2" fmla="*/ 0 h 1444487"/>
                <a:gd name="connsiteX3" fmla="*/ 1300701 w 1722783"/>
                <a:gd name="connsiteY3" fmla="*/ 368344 h 1444487"/>
                <a:gd name="connsiteX4" fmla="*/ 1722783 w 1722783"/>
                <a:gd name="connsiteY4" fmla="*/ 722244 h 1444487"/>
                <a:gd name="connsiteX5" fmla="*/ 1283474 w 1722783"/>
                <a:gd name="connsiteY5" fmla="*/ 1090588 h 1444487"/>
                <a:gd name="connsiteX6" fmla="*/ 861392 w 1722783"/>
                <a:gd name="connsiteY6" fmla="*/ 1444487 h 1444487"/>
                <a:gd name="connsiteX7" fmla="*/ 439310 w 1722783"/>
                <a:gd name="connsiteY7" fmla="*/ 1090588 h 1444487"/>
                <a:gd name="connsiteX8" fmla="*/ 0 w 1722783"/>
                <a:gd name="connsiteY8" fmla="*/ 722244 h 1444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2783" h="1444487" fill="none" extrusionOk="0">
                  <a:moveTo>
                    <a:pt x="0" y="722244"/>
                  </a:moveTo>
                  <a:cubicBezTo>
                    <a:pt x="167636" y="536042"/>
                    <a:pt x="267697" y="509218"/>
                    <a:pt x="447924" y="346677"/>
                  </a:cubicBezTo>
                  <a:cubicBezTo>
                    <a:pt x="628151" y="184136"/>
                    <a:pt x="799191" y="105158"/>
                    <a:pt x="861392" y="0"/>
                  </a:cubicBezTo>
                  <a:cubicBezTo>
                    <a:pt x="1016818" y="76125"/>
                    <a:pt x="1072702" y="255790"/>
                    <a:pt x="1300701" y="368344"/>
                  </a:cubicBezTo>
                  <a:cubicBezTo>
                    <a:pt x="1528700" y="480899"/>
                    <a:pt x="1564121" y="595503"/>
                    <a:pt x="1722783" y="722244"/>
                  </a:cubicBezTo>
                  <a:cubicBezTo>
                    <a:pt x="1578040" y="891945"/>
                    <a:pt x="1481753" y="918898"/>
                    <a:pt x="1283474" y="1090588"/>
                  </a:cubicBezTo>
                  <a:cubicBezTo>
                    <a:pt x="1085195" y="1262278"/>
                    <a:pt x="990892" y="1306289"/>
                    <a:pt x="861392" y="1444487"/>
                  </a:cubicBezTo>
                  <a:cubicBezTo>
                    <a:pt x="723215" y="1336245"/>
                    <a:pt x="550156" y="1163864"/>
                    <a:pt x="439310" y="1090588"/>
                  </a:cubicBezTo>
                  <a:cubicBezTo>
                    <a:pt x="328464" y="1017312"/>
                    <a:pt x="199704" y="811040"/>
                    <a:pt x="0" y="722244"/>
                  </a:cubicBezTo>
                  <a:close/>
                </a:path>
                <a:path w="1722783" h="1444487" stroke="0" extrusionOk="0">
                  <a:moveTo>
                    <a:pt x="0" y="722244"/>
                  </a:moveTo>
                  <a:cubicBezTo>
                    <a:pt x="163985" y="571068"/>
                    <a:pt x="350404" y="512634"/>
                    <a:pt x="430696" y="361122"/>
                  </a:cubicBezTo>
                  <a:cubicBezTo>
                    <a:pt x="510988" y="209610"/>
                    <a:pt x="790683" y="111110"/>
                    <a:pt x="861392" y="0"/>
                  </a:cubicBezTo>
                  <a:cubicBezTo>
                    <a:pt x="982185" y="75134"/>
                    <a:pt x="1116405" y="244330"/>
                    <a:pt x="1283474" y="353900"/>
                  </a:cubicBezTo>
                  <a:cubicBezTo>
                    <a:pt x="1450544" y="463470"/>
                    <a:pt x="1554033" y="657606"/>
                    <a:pt x="1722783" y="722244"/>
                  </a:cubicBezTo>
                  <a:cubicBezTo>
                    <a:pt x="1553062" y="870361"/>
                    <a:pt x="1406385" y="948283"/>
                    <a:pt x="1317929" y="1061698"/>
                  </a:cubicBezTo>
                  <a:cubicBezTo>
                    <a:pt x="1229473" y="1175113"/>
                    <a:pt x="926595" y="1314442"/>
                    <a:pt x="861392" y="1444487"/>
                  </a:cubicBezTo>
                  <a:cubicBezTo>
                    <a:pt x="755434" y="1358738"/>
                    <a:pt x="645025" y="1232136"/>
                    <a:pt x="413468" y="1068921"/>
                  </a:cubicBezTo>
                  <a:cubicBezTo>
                    <a:pt x="181911" y="905706"/>
                    <a:pt x="153858" y="841537"/>
                    <a:pt x="0" y="72224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950533847">
                    <a:prstGeom prst="diamond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4" name="Segnaposto piè di pagina 23">
            <a:extLst>
              <a:ext uri="{FF2B5EF4-FFF2-40B4-BE49-F238E27FC236}">
                <a16:creationId xmlns:a16="http://schemas.microsoft.com/office/drawing/2014/main" id="{F7FA7CDA-8191-460F-891E-4818BE9D1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164" y="6379406"/>
            <a:ext cx="2640626" cy="365125"/>
          </a:xfrm>
        </p:spPr>
        <p:txBody>
          <a:bodyPr/>
          <a:lstStyle/>
          <a:p>
            <a:r>
              <a:rPr lang="it-IT">
                <a:solidFill>
                  <a:schemeClr val="bg1"/>
                </a:solidFill>
              </a:rPr>
              <a:t>Pierluigi Paolucci a nome della CC3M</a:t>
            </a:r>
          </a:p>
        </p:txBody>
      </p:sp>
      <p:sp>
        <p:nvSpPr>
          <p:cNvPr id="26" name="Segnaposto numero diapositiva 25">
            <a:extLst>
              <a:ext uri="{FF2B5EF4-FFF2-40B4-BE49-F238E27FC236}">
                <a16:creationId xmlns:a16="http://schemas.microsoft.com/office/drawing/2014/main" id="{3D235E4E-92F8-233E-13A9-FC97D6A0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984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10" grpId="0">
        <p:bldAsOne/>
      </p:bldGraphic>
      <p:bldGraphic spid="25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650F03-2AFE-380F-6951-B7DD8AA59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Calendario delle riunioni</a:t>
            </a:r>
          </a:p>
        </p:txBody>
      </p:sp>
      <p:graphicFrame>
        <p:nvGraphicFramePr>
          <p:cNvPr id="9" name="Segnaposto contenuto 2">
            <a:extLst>
              <a:ext uri="{FF2B5EF4-FFF2-40B4-BE49-F238E27FC236}">
                <a16:creationId xmlns:a16="http://schemas.microsoft.com/office/drawing/2014/main" id="{D0EA593C-EC7C-4503-FC34-FA77B750F82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E024640-6A41-AA35-8846-6253B2CA1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00138" y="6356350"/>
            <a:ext cx="8244115" cy="365125"/>
          </a:xfrm>
        </p:spPr>
        <p:txBody>
          <a:bodyPr/>
          <a:lstStyle/>
          <a:p>
            <a:r>
              <a:rPr lang="it-IT"/>
              <a:t>Pierluigi Paolucci a nome della CC3M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93DA788-066B-6532-0D7E-340291C0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pPr/>
              <a:t>40</a:t>
            </a:fld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C8E1845-8118-552E-F46F-551B7E3DF5EE}"/>
              </a:ext>
            </a:extLst>
          </p:cNvPr>
          <p:cNvSpPr txBox="1"/>
          <p:nvPr/>
        </p:nvSpPr>
        <p:spPr>
          <a:xfrm>
            <a:off x="8794376" y="367199"/>
            <a:ext cx="3200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>
                <a:hlinkClick r:id="rId7"/>
              </a:rPr>
              <a:t>Google Calendar delle riunioni</a:t>
            </a:r>
            <a:endParaRPr lang="it-IT" sz="1200"/>
          </a:p>
        </p:txBody>
      </p:sp>
    </p:spTree>
    <p:extLst>
      <p:ext uri="{BB962C8B-B14F-4D97-AF65-F5344CB8AC3E}">
        <p14:creationId xmlns:p14="http://schemas.microsoft.com/office/powerpoint/2010/main" val="4471401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DD265EF-08D9-641B-6A9C-896276CFA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it-IT">
                <a:solidFill>
                  <a:srgbClr val="FFFFFF"/>
                </a:solidFill>
              </a:rPr>
              <a:t>Riepilogo delle richieste e delle proposte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61D63C4-F590-C6AA-49B8-AC2345D8E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1100">
                <a:solidFill>
                  <a:srgbClr val="FFFFFF"/>
                </a:solidFill>
              </a:rPr>
              <a:t>Pierluigi Paolucci a nome della CC3M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2C1331-056C-8BFE-2704-08B82D923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150" y="649480"/>
            <a:ext cx="6311900" cy="5546047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2400">
                <a:cs typeface="Euphemia UCAS"/>
              </a:rPr>
              <a:t>Valorizzare il ruolo del Referente localmente e in CC3M.</a:t>
            </a:r>
          </a:p>
          <a:p>
            <a:pPr>
              <a:lnSpc>
                <a:spcPct val="100000"/>
              </a:lnSpc>
            </a:pPr>
            <a:r>
              <a:rPr lang="it-IT" sz="2400">
                <a:cs typeface="Euphemia UCAS"/>
              </a:rPr>
              <a:t>Uniformare, quando possibile, il supporto delle strutture.</a:t>
            </a:r>
          </a:p>
          <a:p>
            <a:pPr>
              <a:lnSpc>
                <a:spcPct val="100000"/>
              </a:lnSpc>
            </a:pPr>
            <a:r>
              <a:rPr lang="it-IT" sz="2400">
                <a:cs typeface="Euphemia UCAS"/>
              </a:rPr>
              <a:t>Necessario un aumento di budget (2024-2026)</a:t>
            </a:r>
          </a:p>
          <a:p>
            <a:pPr>
              <a:lnSpc>
                <a:spcPct val="100000"/>
              </a:lnSpc>
            </a:pPr>
            <a:r>
              <a:rPr lang="it-IT" sz="2400">
                <a:cs typeface="Euphemia UCAS"/>
              </a:rPr>
              <a:t>Ricerca di Fondi esterni e sponsor centralizzati.</a:t>
            </a:r>
          </a:p>
          <a:p>
            <a:pPr>
              <a:lnSpc>
                <a:spcPct val="100000"/>
              </a:lnSpc>
            </a:pPr>
            <a:r>
              <a:rPr lang="it-IT" sz="2400">
                <a:cs typeface="Euphemia UCAS"/>
              </a:rPr>
              <a:t>Campus Estivo INFN per studenti.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47926EA-5297-FC65-8642-1E8E49B20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41</a:t>
            </a:fld>
            <a:endParaRPr lang="it-IT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8092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BB0EEA3-022E-5578-12E9-FA35F5B74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416" y="136526"/>
            <a:ext cx="11849622" cy="6040438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Abbiamo assegnato </a:t>
            </a:r>
            <a:r>
              <a:rPr lang="it-IT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15 minuti a  progetto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con l'idea di non chiedere un report generale (verrà chiesto in futuro</a:t>
            </a:r>
            <a:r>
              <a:rPr lang="it-IT" b="0" i="0" u="none" strike="noStrike">
                <a:solidFill>
                  <a:srgbClr val="000000"/>
                </a:solidFill>
                <a:effectLst/>
                <a:latin typeface="Helvetica" pitchFamily="2" charset="0"/>
              </a:rPr>
              <a:t>)  ma 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solo di focalizzare la vostra attenzione sui seguenti aspetti:</a:t>
            </a:r>
            <a:b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it-IT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>
              <a:buFont typeface="+mj-lt"/>
              <a:buAutoNum type="arabicPeriod"/>
            </a:pPr>
            <a:r>
              <a:rPr lang="it-IT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Struttura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: 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Responsabile Nazionale, comitato scientifico, comitato organizzatore/coordinamento se esiste, altro.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A che si rivolge il progetto (quali tipologie di scuole, studenti, docenti, pubblico.....) e quali sono i suoi obiettivi (pochi e chiari...da usare sempre nei nostri report)</a:t>
            </a:r>
          </a:p>
          <a:p>
            <a:pPr algn="l">
              <a:buFont typeface="+mj-lt"/>
              <a:buAutoNum type="arabicPeriod"/>
            </a:pPr>
            <a:r>
              <a:rPr lang="it-IT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Partecipanti:</a:t>
            </a:r>
            <a:endParaRPr lang="it-IT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panoramica generale coni seguenti numeri nazionali (2023): strutture,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ricerc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/tec, scuole, studenti e docenti 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informazioni per struttura (quando possibile)</a:t>
            </a: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plot # di ricercatori/tecnologi/tecnici partecipanti per struttura</a:t>
            </a: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plot # di eventi per struttura nel 2023</a:t>
            </a: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plot # di scuole, docenti, studenti per struttura per anno (ultimi 3 anni)</a:t>
            </a: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tipologie di scuole raggiunte (secondo tabella ministeriale 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  <a:hlinkClick r:id="rId2"/>
              </a:rPr>
              <a:t>https://www.miur.gov.it/scuola-secondaria-di-secondo-grado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</a:t>
            </a:r>
          </a:p>
          <a:p>
            <a:pPr algn="l">
              <a:buFont typeface="+mj-lt"/>
              <a:buAutoNum type="arabicPeriod"/>
            </a:pPr>
            <a:r>
              <a:rPr lang="it-IT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Budget:</a:t>
            </a:r>
            <a:endParaRPr lang="it-IT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plot con richieste e assegnazioni degli ultimi 4 anni suddivise in due categorie: missioni e tutto il resto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costo stimato con parte CC3M, INFN struttura + fondi Universitari + fondi esterni + sponsor (stima media su 2-3 anni)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costo totale del progetto nel 2022-2023 (media che includa tutto)</a:t>
            </a:r>
            <a:r>
              <a:rPr lang="it-IT" b="0" i="0" u="sng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fondamentale</a:t>
            </a:r>
            <a:endParaRPr lang="it-IT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budget 2023 (tabella) preventivi/assegnazioni/residui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budget 2024 (tabella) preventivi/assegnazioni/</a:t>
            </a:r>
          </a:p>
          <a:p>
            <a:pPr algn="l">
              <a:buFont typeface="+mj-lt"/>
              <a:buAutoNum type="arabicPeriod"/>
            </a:pP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modalità di registrazioni delle scuole, docenti, studenti (quando possibile)</a:t>
            </a:r>
          </a:p>
          <a:p>
            <a:pPr algn="l">
              <a:buFont typeface="+mj-lt"/>
              <a:buAutoNum type="arabicPeriod"/>
            </a:pP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questionario di valutazione e gradimento (solo commenti e si/no nel 2023)</a:t>
            </a:r>
          </a:p>
          <a:p>
            <a:pPr algn="l">
              <a:buFont typeface="+mj-lt"/>
              <a:buAutoNum type="arabicPeriod"/>
            </a:pP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azioni intraprese per il gender balance (quando possibile) e verifiche effettuate (risultati)</a:t>
            </a:r>
          </a:p>
          <a:p>
            <a:pPr algn="l">
              <a:buFont typeface="+mj-lt"/>
              <a:buAutoNum type="arabicPeriod"/>
            </a:pP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richieste alla CC3M per il futuro</a:t>
            </a:r>
            <a:b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it-IT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Vi chiediamo di preparare </a:t>
            </a:r>
            <a:r>
              <a:rPr lang="it-IT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10-12 slide al massimo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in modo da poter discutere con voi gli aspetti più importanti.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EFF6F8D-5511-7D2C-B372-667D8DA1C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a nome della CC3M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ABBE1C9-42EF-F51B-ECC7-A5BE1C368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pPr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89408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7877FAE-E617-C031-DA92-6D949FB2C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it-IT">
                <a:solidFill>
                  <a:srgbClr val="FFFFFF"/>
                </a:solidFill>
              </a:rPr>
              <a:t>Conclusioni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F18B39A-42F0-05AA-0D47-72F985589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1100">
                <a:solidFill>
                  <a:srgbClr val="FFFFFF"/>
                </a:solidFill>
              </a:rPr>
              <a:t>Pierluigi Paolucci a nome della CC3M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D2837D0-A68B-82A6-16CF-700F817BB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43</a:t>
            </a:fld>
            <a:endParaRPr lang="it-IT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20" name="Segnaposto contenuto 2">
            <a:extLst>
              <a:ext uri="{FF2B5EF4-FFF2-40B4-BE49-F238E27FC236}">
                <a16:creationId xmlns:a16="http://schemas.microsoft.com/office/drawing/2014/main" id="{475B0FF9-DAC3-F251-A380-51CBE08642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9445508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03375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AC228B-C436-2EAE-F978-798223BA0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994580" cy="991550"/>
          </a:xfrm>
        </p:spPr>
        <p:txBody>
          <a:bodyPr anchor="t">
            <a:normAutofit/>
          </a:bodyPr>
          <a:lstStyle/>
          <a:p>
            <a:r>
              <a:rPr lang="it-IT" sz="3200"/>
              <a:t>Public Engagement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145397-1CF4-1925-C9A8-7299BA2C72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160" r="25160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C7DFEA-E8A4-56CF-FAEE-76E2AC2DA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2496" y="2551176"/>
            <a:ext cx="6527130" cy="3591207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it-IT" sz="1700"/>
              <a:t>Descrive i tanti di modi in cui l'attività e i benefici </a:t>
            </a:r>
            <a:r>
              <a:rPr lang="it-IT" sz="1700">
                <a:solidFill>
                  <a:srgbClr val="FF0000"/>
                </a:solidFill>
              </a:rPr>
              <a:t>dell'istruzione superiore e della ricerca </a:t>
            </a:r>
            <a:r>
              <a:rPr lang="it-IT" sz="1700"/>
              <a:t>possono essere condivisi con il </a:t>
            </a:r>
            <a:r>
              <a:rPr lang="it-IT" sz="1700">
                <a:solidFill>
                  <a:srgbClr val="FF0000"/>
                </a:solidFill>
              </a:rPr>
              <a:t>pubblico</a:t>
            </a:r>
            <a:r>
              <a:rPr lang="it-IT" sz="1700"/>
              <a:t>. </a:t>
            </a:r>
          </a:p>
          <a:p>
            <a:pPr>
              <a:lnSpc>
                <a:spcPct val="110000"/>
              </a:lnSpc>
            </a:pPr>
            <a:r>
              <a:rPr lang="it-IT" sz="1700"/>
              <a:t>L'impegno è per definizione un processo bidirezionale, che coinvolge l'interazione e l'ascolto, con l'obiettivo di generare </a:t>
            </a:r>
            <a:r>
              <a:rPr lang="it-IT" sz="1700">
                <a:solidFill>
                  <a:srgbClr val="FF0000"/>
                </a:solidFill>
              </a:rPr>
              <a:t>beneficio reciproco</a:t>
            </a:r>
            <a:r>
              <a:rPr lang="it-IT" sz="1700"/>
              <a:t>. </a:t>
            </a:r>
          </a:p>
          <a:p>
            <a:pPr>
              <a:lnSpc>
                <a:spcPct val="110000"/>
              </a:lnSpc>
            </a:pPr>
            <a:r>
              <a:rPr lang="it-IT" sz="1700"/>
              <a:t>Ciò ha portato allo sviluppo di una serie di attività, come il dialogo pubblico (che offrono ai ricercatori l'opportunità di ascoltare e tenere conto delle opinioni e dei valori pubblici) o pratiche collaborative e partecipative (che coinvolgono attivamente le persone nella scoperta e nell'apprendimento).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F6807A7-5F69-9A4D-9F01-09D2B5070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55598" y="6356350"/>
            <a:ext cx="3254356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>
                <a:solidFill>
                  <a:schemeClr val="tx1">
                    <a:lumMod val="50000"/>
                    <a:lumOff val="50000"/>
                  </a:schemeClr>
                </a:solidFill>
              </a:rPr>
              <a:t>Pierluigi Paolucci a nome della CC3M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BD611B2-4EFC-C5F6-6246-842EBBC74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5</a:t>
            </a:fld>
            <a:endParaRPr lang="it-IT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855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74C32-2CCF-5206-5E85-78A9635EE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943E67-3AC5-2634-D4F1-F0E2E6CAC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987641"/>
            <a:ext cx="5444382" cy="726851"/>
          </a:xfrm>
        </p:spPr>
        <p:txBody>
          <a:bodyPr anchor="t">
            <a:normAutofit/>
          </a:bodyPr>
          <a:lstStyle/>
          <a:p>
            <a:r>
              <a:rPr lang="it-IT" sz="3200"/>
              <a:t>Public Engagement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812B49-61E8-AEC6-E5E8-FDB3735634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63" r="24963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FD77EA-04D8-E2D9-CF05-F4A37149D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6163" y="1830986"/>
            <a:ext cx="6629399" cy="431139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it-IT" sz="1800">
                <a:solidFill>
                  <a:srgbClr val="FF0000"/>
                </a:solidFill>
              </a:rPr>
              <a:t>Responsabilità: </a:t>
            </a:r>
            <a:r>
              <a:rPr lang="it-IT" sz="1700"/>
              <a:t>le istituzioni devono essere sempre più aperte e trasparenti su ciò per cui spendono denaro pubblico e perché. Conversazioni aperte e bidirezionali sono un modo fondamentale per migliorare la responsabilità.</a:t>
            </a:r>
          </a:p>
          <a:p>
            <a:pPr>
              <a:lnSpc>
                <a:spcPct val="120000"/>
              </a:lnSpc>
            </a:pPr>
            <a:endParaRPr lang="it-IT" sz="1700"/>
          </a:p>
          <a:p>
            <a:pPr>
              <a:lnSpc>
                <a:spcPct val="120000"/>
              </a:lnSpc>
            </a:pPr>
            <a:r>
              <a:rPr lang="it-IT" sz="1800">
                <a:solidFill>
                  <a:srgbClr val="FF0000"/>
                </a:solidFill>
              </a:rPr>
              <a:t>Affidabilità</a:t>
            </a:r>
            <a:r>
              <a:rPr lang="it-IT" sz="1800"/>
              <a:t>: </a:t>
            </a:r>
            <a:r>
              <a:rPr lang="it-IT" sz="1700"/>
              <a:t>La fiducia è duramente conquistata e facilmente erosa – vedi vaccini, colture GM e scienza del clima. Le università e gli enti devono partecipare al dibattito sulle implicazioni sociali ed etiche della ricerca.</a:t>
            </a:r>
          </a:p>
          <a:p>
            <a:pPr>
              <a:lnSpc>
                <a:spcPct val="120000"/>
              </a:lnSpc>
            </a:pPr>
            <a:endParaRPr lang="it-IT" sz="1700"/>
          </a:p>
          <a:p>
            <a:pPr>
              <a:lnSpc>
                <a:spcPct val="120000"/>
              </a:lnSpc>
            </a:pPr>
            <a:r>
              <a:rPr lang="it-IT" sz="1800">
                <a:solidFill>
                  <a:srgbClr val="FF0000"/>
                </a:solidFill>
              </a:rPr>
              <a:t>Rilevanza</a:t>
            </a:r>
            <a:r>
              <a:rPr lang="it-IT" sz="1800"/>
              <a:t>: </a:t>
            </a:r>
            <a:r>
              <a:rPr lang="it-IT" sz="1700"/>
              <a:t>senza impegno, le università e gli enti rischiano di apparire fuori dal contatto e sempre più irrilevanti. L'impegno offre opportunità per entrare in sintonia con la società, e di ascoltare e imparare. Aiuta anche a socializzare il ruolo dell'università nella società, fornendo punti di contatto molto necessari.   </a:t>
            </a:r>
          </a:p>
          <a:p>
            <a:pPr>
              <a:lnSpc>
                <a:spcPct val="120000"/>
              </a:lnSpc>
            </a:pPr>
            <a:endParaRPr lang="it-IT" sz="1700"/>
          </a:p>
          <a:p>
            <a:pPr>
              <a:lnSpc>
                <a:spcPct val="120000"/>
              </a:lnSpc>
            </a:pPr>
            <a:r>
              <a:rPr lang="it-IT" sz="1800">
                <a:solidFill>
                  <a:srgbClr val="FF0000"/>
                </a:solidFill>
              </a:rPr>
              <a:t>Responsabilità sociale</a:t>
            </a:r>
            <a:r>
              <a:rPr lang="it-IT" sz="1800"/>
              <a:t>: </a:t>
            </a:r>
            <a:r>
              <a:rPr lang="it-IT" sz="1700"/>
              <a:t>l'impegno pubblico è un modo chiave per le università e gli enti di mettere in atto la loro responsabilità civica e sociale.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159CBC1-9A1A-2190-6EC1-3C6EB93D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55598" y="6356350"/>
            <a:ext cx="3254356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>
                <a:solidFill>
                  <a:schemeClr val="tx1">
                    <a:lumMod val="50000"/>
                    <a:lumOff val="50000"/>
                  </a:schemeClr>
                </a:solidFill>
              </a:rPr>
              <a:t>Pierluigi Paolucci a nome della CC3M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C868DED-16F8-A1FB-82B8-21BB02ED5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6</a:t>
            </a:fld>
            <a:endParaRPr lang="it-IT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698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9757047-07C9-4933-F406-51F373573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it-IT">
                <a:solidFill>
                  <a:srgbClr val="FFFFFF"/>
                </a:solidFill>
              </a:rPr>
              <a:t>Argomenti di oggi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727C88E-9937-304C-9F96-E9E5DA2BC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1100">
                <a:solidFill>
                  <a:srgbClr val="FFFFFF"/>
                </a:solidFill>
              </a:rPr>
              <a:t>Pierluigi Paolucci a nome della CC3M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339344E-E7B3-1378-D7E9-4C9A38739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 sz="11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7</a:t>
            </a:fld>
            <a:endParaRPr lang="it-IT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B5DDAFE9-6B0E-5F15-196E-C9BD255C03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2041396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magine 5">
            <a:extLst>
              <a:ext uri="{FF2B5EF4-FFF2-40B4-BE49-F238E27FC236}">
                <a16:creationId xmlns:a16="http://schemas.microsoft.com/office/drawing/2014/main" id="{390CEE67-3999-C460-14FB-2F44418AFA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8345" y="4864898"/>
            <a:ext cx="2787496" cy="125994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29B466E-4D48-6884-18E5-D26DB29DB3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67" y="6008984"/>
            <a:ext cx="1855925" cy="83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215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5A2E05E-F2ED-C5AA-5FE7-698D6D9C1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321108" cy="3387497"/>
          </a:xfrm>
        </p:spPr>
        <p:txBody>
          <a:bodyPr anchor="b">
            <a:normAutofit/>
          </a:bodyPr>
          <a:lstStyle/>
          <a:p>
            <a:pPr algn="r"/>
            <a:r>
              <a:rPr lang="it-IT" sz="3400">
                <a:solidFill>
                  <a:srgbClr val="FFFFFF"/>
                </a:solidFill>
              </a:rPr>
              <a:t>Ufficio Comunicazione della Presidenza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1717F43-0161-FF15-E91A-1470227A1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1100">
                <a:solidFill>
                  <a:srgbClr val="FFFFFF"/>
                </a:solidFill>
              </a:rPr>
              <a:t>Pierluigi Paolucci a nome della CC3M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6BB6B0A-B6BF-244C-2373-E290E7483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7357" y="649480"/>
            <a:ext cx="7048249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2400">
                <a:solidFill>
                  <a:srgbClr val="FF0000"/>
                </a:solidFill>
              </a:rPr>
              <a:t>La Giunta e l’Ufficio Comunicazione della Presidenza;</a:t>
            </a:r>
          </a:p>
          <a:p>
            <a:r>
              <a:rPr lang="it-IT" sz="2000"/>
              <a:t>Elaborano e propongono le strategie e i linguaggi di comunicazione dell’Ente che sono il riferimento per i progetti CC3M.</a:t>
            </a:r>
          </a:p>
          <a:p>
            <a:r>
              <a:rPr lang="it-IT" sz="2000"/>
              <a:t>Si occupano di formare il personale INFN in questo campo.</a:t>
            </a:r>
          </a:p>
          <a:p>
            <a:r>
              <a:rPr lang="it-IT" sz="2000"/>
              <a:t>Organizzano e gestiscono i comunicati stampa, le news e i post sui social, relativi alle attività CC3M.</a:t>
            </a:r>
          </a:p>
          <a:p>
            <a:r>
              <a:rPr lang="it-IT" sz="2000"/>
              <a:t>Francesca Scianitti è uno dei 6 membri del Comitato</a:t>
            </a:r>
          </a:p>
          <a:p>
            <a:r>
              <a:rPr lang="it-IT" sz="2000"/>
              <a:t>Antonella Varaschin e Cecilia </a:t>
            </a:r>
            <a:r>
              <a:rPr lang="it-IT" sz="2000" err="1"/>
              <a:t>Collà</a:t>
            </a:r>
            <a:r>
              <a:rPr lang="it-IT" sz="2000"/>
              <a:t> Ruvolo sono invitati ex-officio a tutte le riunioni CC3M.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C4A686E-C59C-C178-42A3-1E5A493A1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8</a:t>
            </a:fld>
            <a:endParaRPr lang="it-IT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76DFF1E-1CEF-487A-0894-3B66C9C2F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6" y="6213026"/>
            <a:ext cx="1404504" cy="63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190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D056A93-8D88-EE23-DB64-0709C1D32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698" y="273867"/>
            <a:ext cx="9895951" cy="1033669"/>
          </a:xfrm>
        </p:spPr>
        <p:txBody>
          <a:bodyPr>
            <a:normAutofit/>
          </a:bodyPr>
          <a:lstStyle/>
          <a:p>
            <a:r>
              <a:rPr lang="it-IT">
                <a:solidFill>
                  <a:srgbClr val="FFFFFF"/>
                </a:solidFill>
              </a:rPr>
              <a:t>Ruolo del Comitato CC3M	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0EE5874-D8C6-AD9F-55D1-85A985B28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55325" y="3604703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1100">
                <a:solidFill>
                  <a:schemeClr val="tx1"/>
                </a:solidFill>
              </a:rPr>
              <a:t>Pierluigi Paolucci a nome della CC3M</a:t>
            </a:r>
          </a:p>
        </p:txBody>
      </p:sp>
      <p:graphicFrame>
        <p:nvGraphicFramePr>
          <p:cNvPr id="22" name="Segnaposto contenuto 2">
            <a:extLst>
              <a:ext uri="{FF2B5EF4-FFF2-40B4-BE49-F238E27FC236}">
                <a16:creationId xmlns:a16="http://schemas.microsoft.com/office/drawing/2014/main" id="{2D1B243B-97ED-9EE9-A620-A27514390F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8966010"/>
              </p:ext>
            </p:extLst>
          </p:nvPr>
        </p:nvGraphicFramePr>
        <p:xfrm>
          <a:off x="798653" y="1885279"/>
          <a:ext cx="10905667" cy="411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49E12E7-5A91-31EA-36D7-AAF8C32B8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9</a:t>
            </a:fld>
            <a:endParaRPr lang="it-IT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C0BEB62-4D7E-660A-7087-C85599C96E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3648" y="339116"/>
            <a:ext cx="1855925" cy="83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4294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1" id="{5CF75229-316F-6544-9AA4-AE95C12DBA87}" vid="{287CDDB3-1723-7A4F-9C20-2712ABAB15CF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640708283E2A442A9231381508CC452" ma:contentTypeVersion="12" ma:contentTypeDescription="Creare un nuovo documento." ma:contentTypeScope="" ma:versionID="34049c1b8b3c6d69962faf782b3e2577">
  <xsd:schema xmlns:xsd="http://www.w3.org/2001/XMLSchema" xmlns:xs="http://www.w3.org/2001/XMLSchema" xmlns:p="http://schemas.microsoft.com/office/2006/metadata/properties" xmlns:ns2="960daa33-c5e4-4e6b-bca9-5fff9353feaa" xmlns:ns3="40c7854f-9315-459f-9f4d-fc2279ea0122" targetNamespace="http://schemas.microsoft.com/office/2006/metadata/properties" ma:root="true" ma:fieldsID="5e5405ee76fa49e218842db47b042633" ns2:_="" ns3:_="">
    <xsd:import namespace="960daa33-c5e4-4e6b-bca9-5fff9353feaa"/>
    <xsd:import namespace="40c7854f-9315-459f-9f4d-fc2279ea012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lcf76f155ced4ddcb4097134ff3c332f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0daa33-c5e4-4e6b-bca9-5fff9353fea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c7854f-9315-459f-9f4d-fc2279ea01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Tag immagine" ma:readOnly="false" ma:fieldId="{5cf76f15-5ced-4ddc-b409-7134ff3c332f}" ma:taxonomyMulti="true" ma:sspId="5655b07b-e106-434b-8e42-295331486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0c7854f-9315-459f-9f4d-fc2279ea0122">
      <Terms xmlns="http://schemas.microsoft.com/office/infopath/2007/PartnerControls"/>
    </lcf76f155ced4ddcb4097134ff3c332f>
    <SharedWithUsers xmlns="960daa33-c5e4-4e6b-bca9-5fff9353feaa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5FF0BE35-195D-41AF-AD9D-1D48136C8BBB}">
  <ds:schemaRefs>
    <ds:schemaRef ds:uri="40c7854f-9315-459f-9f4d-fc2279ea0122"/>
    <ds:schemaRef ds:uri="960daa33-c5e4-4e6b-bca9-5fff9353fea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4B33EA1-B601-4A15-8997-1574339EA89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C7D5328-E262-430A-97FB-269A9422F6BF}">
  <ds:schemaRefs>
    <ds:schemaRef ds:uri="http://purl.org/dc/terms/"/>
    <ds:schemaRef ds:uri="http://schemas.microsoft.com/office/infopath/2007/PartnerControls"/>
    <ds:schemaRef ds:uri="http://purl.org/dc/elements/1.1/"/>
    <ds:schemaRef ds:uri="http://purl.org/dc/dcmitype/"/>
    <ds:schemaRef ds:uri="http://schemas.microsoft.com/office/2006/documentManagement/types"/>
    <ds:schemaRef ds:uri="960daa33-c5e4-4e6b-bca9-5fff9353feaa"/>
    <ds:schemaRef ds:uri="http://schemas.openxmlformats.org/package/2006/metadata/core-properties"/>
    <ds:schemaRef ds:uri="40c7854f-9315-459f-9f4d-fc2279ea0122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3280</Words>
  <Application>Microsoft Macintosh PowerPoint</Application>
  <PresentationFormat>Widescreen</PresentationFormat>
  <Paragraphs>671</Paragraphs>
  <Slides>43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56" baseType="lpstr">
      <vt:lpstr>MS Mincho</vt:lpstr>
      <vt:lpstr>American Typewriter</vt:lpstr>
      <vt:lpstr>Arial</vt:lpstr>
      <vt:lpstr>Avenir-Book</vt:lpstr>
      <vt:lpstr>Calibri</vt:lpstr>
      <vt:lpstr>Cambria</vt:lpstr>
      <vt:lpstr>Euphemia UCAS</vt:lpstr>
      <vt:lpstr>Helvetica</vt:lpstr>
      <vt:lpstr>Symbol</vt:lpstr>
      <vt:lpstr>Times New Roman</vt:lpstr>
      <vt:lpstr>TITILLIUMTEXT25L-400WT</vt:lpstr>
      <vt:lpstr>Wingdings</vt:lpstr>
      <vt:lpstr>Tema di Office</vt:lpstr>
      <vt:lpstr>Report del Comitato di Coordinamento 3 Missione Sessione Aperta</vt:lpstr>
      <vt:lpstr>Presentazione standard di PowerPoint</vt:lpstr>
      <vt:lpstr>Presentazione standard di PowerPoint</vt:lpstr>
      <vt:lpstr>Presentazione standard di PowerPoint</vt:lpstr>
      <vt:lpstr>Public Engagement</vt:lpstr>
      <vt:lpstr>Public Engagement</vt:lpstr>
      <vt:lpstr>Argomenti di oggi</vt:lpstr>
      <vt:lpstr>Ufficio Comunicazione della Presidenza</vt:lpstr>
      <vt:lpstr>Ruolo del Comitato CC3M </vt:lpstr>
      <vt:lpstr>Mandato della CC3M</vt:lpstr>
      <vt:lpstr>La composizione della CC3M;   membri, referenti locali, responsabili nazionali e referee.</vt:lpstr>
      <vt:lpstr>Composizione della CC3M – 2023/2024 </vt:lpstr>
      <vt:lpstr>La nostra proposta per: Progetti nazionali e ruolo del responsabile</vt:lpstr>
      <vt:lpstr>I progetti della CC3M</vt:lpstr>
      <vt:lpstr>Cosa finanzia la CC3M</vt:lpstr>
      <vt:lpstr>Elenco dei progetti CC3M</vt:lpstr>
      <vt:lpstr>A chi ci rivolgiamo?   Al 69% al mondo della scuola</vt:lpstr>
      <vt:lpstr>Quante persone raggiungiamo ogni anno</vt:lpstr>
      <vt:lpstr>Come partecipano le strutture e il personale</vt:lpstr>
      <vt:lpstr>Le attività nella strutture</vt:lpstr>
      <vt:lpstr>Progetti della CC3M</vt:lpstr>
      <vt:lpstr>Agenda, Sito e Repository documenti</vt:lpstr>
      <vt:lpstr>Scheda Progetti e foto</vt:lpstr>
      <vt:lpstr>I prossimi goal- sinergie tra i progetti</vt:lpstr>
      <vt:lpstr>Gruppi di Lavoro della CC3M</vt:lpstr>
      <vt:lpstr>Residui 2023 CC3M </vt:lpstr>
      <vt:lpstr>Organizzazione dei dati CC3M</vt:lpstr>
      <vt:lpstr>Il budget della CC3M</vt:lpstr>
      <vt:lpstr>Questioni di Budget CC3M</vt:lpstr>
      <vt:lpstr>Budget 2023  da 420 richiesti a 330 k€ assegnati</vt:lpstr>
      <vt:lpstr>Festival e Fiere</vt:lpstr>
      <vt:lpstr>Le Masterclass devono diventare un progetto nazionale</vt:lpstr>
      <vt:lpstr>Gestione del budget 2024</vt:lpstr>
      <vt:lpstr>Timeline della CC3M</vt:lpstr>
      <vt:lpstr>I prossimi obbiettivi</vt:lpstr>
      <vt:lpstr>Campus Estivo INFN</vt:lpstr>
      <vt:lpstr>Creazione dell'albo dei tutor (G. Chiarelli)</vt:lpstr>
      <vt:lpstr>Albo tutor-II  (chi e come)</vt:lpstr>
      <vt:lpstr>I prossimi goal – fondi esterni</vt:lpstr>
      <vt:lpstr>Calendario delle riunioni</vt:lpstr>
      <vt:lpstr>Riepilogo delle richieste e delle proposte</vt:lpstr>
      <vt:lpstr>Presentazione standard di PowerPoint</vt:lpstr>
      <vt:lpstr>Conclusioni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Pierluigi Paolucci</dc:creator>
  <cp:lastModifiedBy>Pierluigi Paolucci</cp:lastModifiedBy>
  <cp:revision>2</cp:revision>
  <dcterms:created xsi:type="dcterms:W3CDTF">2023-10-19T14:47:26Z</dcterms:created>
  <dcterms:modified xsi:type="dcterms:W3CDTF">2024-01-28T13:34:12Z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0x0101005640708283E2A442A9231381508CC452</vt:lpwstr>
  </property>
  <property fmtid="{D5CDD505-2E9C-101B-9397-08002B2CF9AE}" pid="3" name="MediaServiceImageTags">
    <vt:lpwstr/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