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119.xml" ContentType="application/vnd.openxmlformats-officedocument.presentationml.slideLayout+xml"/>
  <Override PartName="/ppt/slideLayouts/_rels/slideLayout6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76.xml.rels" ContentType="application/vnd.openxmlformats-package.relationships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media/image9.png" ContentType="image/png"/>
  <Override PartName="/ppt/media/image10.png" ContentType="image/png"/>
  <Override PartName="/ppt/media/image13.png" ContentType="image/png"/>
  <Override PartName="/ppt/media/image21.png" ContentType="image/png"/>
  <Override PartName="/ppt/media/image8.png" ContentType="image/png"/>
  <Override PartName="/ppt/media/image12.png" ContentType="image/png"/>
  <Override PartName="/ppt/media/image20.png" ContentType="image/png"/>
  <Override PartName="/ppt/media/image7.png" ContentType="image/png"/>
  <Override PartName="/ppt/media/image19.png" ContentType="image/png"/>
  <Override PartName="/ppt/media/image1.png" ContentType="image/png"/>
  <Override PartName="/ppt/media/image2.jpeg" ContentType="image/jpe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3.jpeg" ContentType="image/jpeg"/>
  <Override PartName="/ppt/media/image6.png" ContentType="image/png"/>
  <Override PartName="/ppt/media/image11.png" ContentType="image/png"/>
  <Override PartName="/ppt/media/image4.png" ContentType="image/png"/>
  <Override PartName="/ppt/media/image5.png" ContentType="image/png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21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04526BE-71D7-4140-B8ED-82EFC32C76C3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E17300-B366-4796-A903-54400E5B9D57}" type="slidenum">
              <a:t>&lt;#&gt;</a:t>
            </a:fld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9C0F9CC-4C6E-4D28-B6D3-78C727C5E8DB}" type="slidenum">
              <a:t>&lt;#&gt;</a:t>
            </a:fld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C68256CE-10DA-4080-9861-E01957F78C70}" type="slidenum">
              <a:t>&lt;#&gt;</a:t>
            </a:fld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21E39DD-C008-4BBE-B9BB-C2F60130F542}" type="slidenum">
              <a:t>&lt;#&gt;</a:t>
            </a:fld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D65CC7E-4CFA-45AD-8ED2-AAF843AE16A3}" type="slidenum">
              <a:t>&lt;#&gt;</a:t>
            </a:fld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EFE227E-2D28-425D-8151-6336D169F3EA}" type="slidenum">
              <a:t>&lt;#&gt;</a:t>
            </a:fld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9AF33EB-6E82-4C17-89A9-407B35C53990}" type="slidenum">
              <a:t>&lt;#&gt;</a:t>
            </a:fld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0960F0D-C6F8-41AB-92F5-E644373E0709}" type="slidenum">
              <a:t>&lt;#&gt;</a:t>
            </a:fld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9351226-776D-4E61-B509-701B3ADF388D}" type="slidenum">
              <a:t>&lt;#&gt;</a:t>
            </a:fld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8DC61CC-B09E-4249-81FB-0129A0BD96EC}" type="slidenum">
              <a:t>&lt;#&gt;</a:t>
            </a:fld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A732FF-EABA-42BD-B7EC-B12F20DE11F5}" type="slidenum">
              <a:t>&lt;#&gt;</a:t>
            </a:fld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02FAA5E-B60B-4689-A66E-603527402811}" type="slidenum">
              <a:t>&lt;#&gt;</a:t>
            </a:fld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33775C2-10DF-45F4-A7B5-78B17E766772}" type="slidenum">
              <a:t>&lt;#&gt;</a:t>
            </a:fld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E5FF59D-81B1-4269-AF8D-479ACC71AFDE}" type="slidenum">
              <a:t>&lt;#&gt;</a:t>
            </a:fld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A8CA8359-93F1-4A91-8120-056D5D82E124}" type="slidenum">
              <a:t>&lt;#&gt;</a:t>
            </a:fld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3947AE5-5AD1-4EFB-8868-E6A165955111}" type="slidenum">
              <a:t>&lt;#&gt;</a:t>
            </a:fld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408B282C-4233-4F48-8684-975FE13280D7}" type="slidenum">
              <a:t>&lt;#&gt;</a:t>
            </a:fld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E0100C3-E816-48AA-9AF1-7465730AD477}" type="slidenum">
              <a:t>&lt;#&gt;</a:t>
            </a:fld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308BA10-CA00-43C7-A29C-B846A6491645}" type="slidenum">
              <a:t>&lt;#&gt;</a:t>
            </a:fld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BB3408A-8392-4FD5-8AC2-33611E1620B0}" type="slidenum">
              <a:t>&lt;#&gt;</a:t>
            </a:fld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F2B56529-FBE5-4AD1-8D4D-6243E852FFCA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684301B-EC49-4F09-B32D-C516F20F18B7}" type="slidenum">
              <a:t>&lt;#&gt;</a:t>
            </a:fld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1F06E61-53D9-49B4-A0DA-D73E674373C4}" type="slidenum">
              <a:t>&lt;#&gt;</a:t>
            </a:fld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02CEF988-0285-4A3E-856D-D6D8475797D4}" type="slidenum">
              <a:t>&lt;#&gt;</a:t>
            </a:fld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C6DF4F03-F1EE-4717-969D-EE9C4D96F517}" type="slidenum">
              <a:t>&lt;#&gt;</a:t>
            </a:fld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2B84CB27-4C6D-4D84-B6F8-294C64BEF1F5}" type="slidenum">
              <a:t>&lt;#&gt;</a:t>
            </a:fld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9A9F1B27-5F25-4F91-B4CC-5AA5AF0190FA}" type="slidenum">
              <a:t>&lt;#&gt;</a:t>
            </a:fld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99BAAF3E-4F3C-425C-8DDC-0CC0E0F740A4}" type="slidenum">
              <a:t>&lt;#&gt;</a:t>
            </a:fld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3765ADA4-DC1E-4BBB-9178-90529FC64615}" type="slidenum">
              <a:t>&lt;#&gt;</a:t>
            </a:fld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44BD57FD-094B-415E-B270-E21037470370}" type="slidenum">
              <a:t>&lt;#&gt;</a:t>
            </a:fld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4BE725C2-31EC-45DA-84DA-1762E1130941}" type="slidenum">
              <a:t>&lt;#&gt;</a:t>
            </a:fld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D5EAE6A2-BD4A-400E-AE38-71FF005A7A3F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C322763-9EB5-4B7D-9F5C-A6E6112CBDCB}" type="slidenum">
              <a:t>&lt;#&gt;</a:t>
            </a:fld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308770CD-CD47-42E5-8F54-F4807EDEE11D}" type="slidenum">
              <a:t>&lt;#&gt;</a:t>
            </a:fld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F4D88E67-6367-41DA-961C-BF680D8BACD4}" type="slidenum">
              <a:t>&lt;#&gt;</a:t>
            </a:fld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C126950D-720F-4B19-882C-25101268279B}" type="slidenum">
              <a:t>&lt;#&gt;</a:t>
            </a:fld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8BA0BAD6-B66C-4F8A-ADAA-4D5FBBE4E283}" type="slidenum">
              <a:t>&lt;#&gt;</a:t>
            </a:fld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30861FCF-A50E-4B0D-95AB-8CFD1AABF7D8}" type="slidenum">
              <a:t>&lt;#&gt;</a:t>
            </a:fld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B19959CC-1DE2-40F9-B40F-BABA8DDAB006}" type="slidenum">
              <a:t>&lt;#&gt;</a:t>
            </a:fld>
          </a:p>
        </p:txBody>
      </p:sp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E0FEAA91-1C69-4B43-88D9-995D6E7523AB}" type="slidenum">
              <a:t>&lt;#&gt;</a:t>
            </a:fld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9E540B98-E09D-4EFF-9D73-5A1635C67B55}" type="slidenum">
              <a:t>&lt;#&gt;</a:t>
            </a:fld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50C62939-8CFB-4806-AF98-2AD6394F06B9}" type="slidenum">
              <a:t>&lt;#&gt;</a:t>
            </a:fld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9214CD1F-B7B2-4436-8779-341B52E1D002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6E528B9-4AAB-4218-9464-22851B34A16B}" type="slidenum">
              <a:t>&lt;#&gt;</a:t>
            </a:fld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9CC02AC9-6AF1-45C7-A3EE-118B4169996B}" type="slidenum">
              <a:t>&lt;#&gt;</a:t>
            </a:fld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77C066FD-A20F-4D57-82EE-CDE697231E36}" type="slidenum">
              <a:t>&lt;#&gt;</a:t>
            </a:fld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219647A5-E30C-49B9-8FCC-C8171A5E00E0}" type="slidenum">
              <a:t>&lt;#&gt;</a:t>
            </a:fld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9EFDF41C-A5DF-4975-8209-51A630741E11}" type="slidenum">
              <a:t>&lt;#&gt;</a:t>
            </a:fld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8834EDF0-E35F-45E6-983B-4539133B3790}" type="slidenum">
              <a:t>&lt;#&gt;</a:t>
            </a:fld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40E242E7-87EB-48A3-A410-B33BFFE47F90}" type="slidenum">
              <a:t>&lt;#&gt;</a:t>
            </a:fld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949CAFFE-E983-46CB-AC9E-F6EDC1668C01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82EA969-327A-4E22-8235-F517379135DF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BF2B8A3-3912-49D7-B9FC-18AA35E24BB9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2DFC72C-76A1-4C0F-996B-122C755F9DC4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5453941A-6CCD-4ED1-A7F9-9115A3F4C331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D89D6B-3631-49FB-9879-BA71DE3EACCA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7A51FBB-9F39-4B67-9998-77BDD6F96E8E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1EA4E28-0159-4886-A4D3-6EDFE649AE8C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D342E56-0089-40FE-9BA9-64E6ED6CF9BF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8F7FD6A-58A4-4BE6-979F-E98F2E626BA1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FCF4807-62A8-445C-B189-0CE3A20719E6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7C88810-130D-44B9-8B08-860752B9F6EB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6E8DC1F-E037-4800-9B23-679C0F590F48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CB36324-F623-473A-A879-EB1765BB75BC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0AA508D-06B6-47D5-9611-85A8B326FBA7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0F3B123-2F4D-4032-A1B5-9427EA57DD1B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78A4327-48A9-4FDC-80B4-19B4EB43F475}" type="slidenum">
              <a:t>&lt;#&gt;</a:t>
            </a:fld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80A794E-80F8-4E03-9F60-902618FBBA3B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45E1B12-F9C1-4D21-8000-8DF05350DEC0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7C9B68E-0923-46B9-8E06-286A5E971AA0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3006D22-B8E3-4F06-BE47-F1B94942BCC9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458E14D-B8F5-4D77-9B4C-9C33119D38A3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8DD140C-1C3C-43C0-937B-DE3A07CD92D0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BA8E845-8562-42D1-9451-DCD6711E9831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11418ED-EF48-4367-8BE2-5A3C1195A21E}" type="slidenum">
              <a:t>&lt;#&gt;</a:t>
            </a:fld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79D1D1C-7604-42A8-B27A-862612912EDC}" type="slidenum">
              <a:t>&lt;#&gt;</a:t>
            </a:fld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33ECCAE-5607-41B6-B7AC-1F1200516284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EB9BE0-3E9B-402B-B491-3965AF0EB668}" type="slidenum">
              <a:t>&lt;#&gt;</a:t>
            </a:fld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B54A9E2-574D-40B4-B173-B7B78E0009B5}" type="slidenum">
              <a:t>&lt;#&gt;</a:t>
            </a:fld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B66FD39-3D02-4347-A565-61E5CE4F10C8}" type="slidenum">
              <a:t>&lt;#&gt;</a:t>
            </a:fld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BA4E3AD-E622-4E85-8ED3-123F38357FDF}" type="slidenum">
              <a:t>&lt;#&gt;</a:t>
            </a:fld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23881E8-58F4-4C6A-AA39-FE45DBA2ADEF}" type="slidenum">
              <a:t>&lt;#&gt;</a:t>
            </a:fld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0395AE3-8569-48DF-AB37-61D8C440D814}" type="slidenum">
              <a:t>&lt;#&gt;</a:t>
            </a:fld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B1435E9-CF5F-4BAE-90EC-2C31DD44925E}" type="slidenum">
              <a:t>&lt;#&gt;</a:t>
            </a:fld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7632BDD-2494-4F4D-8333-F3C9DBCF8488}" type="slidenum">
              <a:t>&lt;#&gt;</a:t>
            </a:fld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11BC9EA-7E04-4D71-9AA0-8007088A0D2E}" type="slidenum">
              <a:t>&lt;#&gt;</a:t>
            </a:fld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622E7E2-4032-4468-8332-F33C113B7DB3}" type="slidenum">
              <a:t>&lt;#&gt;</a:t>
            </a:fld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F76E2482-F1DC-4C53-B0BB-0F5A0D0CB9B7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819D37F-F5AE-4397-B610-F1320046415A}" type="slidenum">
              <a:t>&lt;#&gt;</a:t>
            </a:fld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5E1FFA48-BA7B-48B4-B22B-A13639EAE497}" type="slidenum">
              <a:t>&lt;#&gt;</a:t>
            </a:fld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FFDB7418-6779-46CB-A7AC-AA3E491B7806}" type="slidenum">
              <a:t>&lt;#&gt;</a:t>
            </a:fld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AD140AB0-0D1E-4209-B058-D73F4627BF1D}" type="slidenum">
              <a:t>&lt;#&gt;</a:t>
            </a:fld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F88464DB-FCD9-43AE-9D75-F1253BB176DC}" type="slidenum">
              <a:t>&lt;#&gt;</a:t>
            </a:fld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C2B6C87E-F043-4A92-A6FD-E4E5BCD27838}" type="slidenum">
              <a:t>&lt;#&gt;</a:t>
            </a:fld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2571AC90-D8AB-4971-A154-F5248B5D7A63}" type="slidenum">
              <a:t>&lt;#&gt;</a:t>
            </a:fld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6EA12E50-6214-41CA-A1D6-2FA34A20CCBD}" type="slidenum">
              <a:t>&lt;#&gt;</a:t>
            </a:fld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43C6F079-98CD-47FF-A594-0DB15E53FDC8}" type="slidenum">
              <a:t>&lt;#&gt;</a:t>
            </a:fld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270B26F4-E2AD-43B1-A5A9-963A23C22427}" type="slidenum">
              <a:t>&lt;#&gt;</a:t>
            </a:fld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00676A34-2EFA-4D16-9041-48594392A0F2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F411F6-8AE7-4733-BF49-1EAF8EE8259F}" type="slidenum">
              <a:t>&lt;#&gt;</a:t>
            </a:fld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7F06D182-CFF1-47A4-B1D0-C65B372C7271}" type="slidenum">
              <a:t>&lt;#&gt;</a:t>
            </a:fld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66E601E-F967-4C84-B383-0D4A1B70725C}" type="slidenum">
              <a:t>&lt;#&gt;</a:t>
            </a:fld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BEA80D8-063F-45F1-A51E-C16089A10B31}" type="slidenum">
              <a:t>&lt;#&gt;</a:t>
            </a:fld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63544B2-C1A1-4AE2-9D28-6B38057ACBA0}" type="slidenum">
              <a:t>&lt;#&gt;</a:t>
            </a:fld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1ED316E-A93F-4AB8-9951-D40A0D9F2494}" type="slidenum">
              <a:t>&lt;#&gt;</a:t>
            </a:fld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8914408-5AE8-4D83-B404-0B7CABBE7556}" type="slidenum">
              <a:t>&lt;#&gt;</a:t>
            </a:fld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A188882-2033-442C-A52B-CF8ECD91D31C}" type="slidenum">
              <a:t>&lt;#&gt;</a:t>
            </a:fld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CD9FBCE-DBF9-439D-8570-F31D73CB4186}" type="slidenum">
              <a:t>&lt;#&gt;</a:t>
            </a:fld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28A4539-BF54-4B57-9D2E-9E71A1500D38}" type="slidenum">
              <a:t>&lt;#&gt;</a:t>
            </a:fld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534FBEC-58A8-4A64-A9F4-12F21366127A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5E33AA-1AB5-41A4-BD6A-4D4E73F1E570}" type="slidenum">
              <a:t>&lt;#&gt;</a:t>
            </a:fld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137BE7D-3BFC-431C-9D57-53CBC0F1FA17}" type="slidenum">
              <a:t>&lt;#&gt;</a:t>
            </a:fld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A026AE4-9E54-4EEE-95C8-52D1038DEDCB}" type="slidenum">
              <a:t>&lt;#&gt;</a:t>
            </a:fld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D3B3E30-3F1E-4855-8117-588BB7295F56}" type="slidenum">
              <a:t>&lt;#&gt;</a:t>
            </a:fld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A92F9C4-6AE9-4E01-B5BA-C2E06AE00E7C}" type="slidenum">
              <a:t>&lt;#&gt;</a:t>
            </a:fld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1AB50CF-36BF-4244-9905-238F098377D1}" type="slidenum">
              <a:t>&lt;#&gt;</a:t>
            </a:fld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80F9977-45EB-48B7-B3B7-8A2F1FC75247}" type="slidenum">
              <a:t>&lt;#&gt;</a:t>
            </a:fld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77ECE24-F5E2-4B84-88C9-1B55171930DC}" type="slidenum">
              <a:t>&lt;#&gt;</a:t>
            </a:fld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B453B84-A675-47C8-8543-7E2EDE4FE184}" type="slidenum">
              <a:t>&lt;#&gt;</a:t>
            </a:fld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D372BEE-7C91-470B-9893-E502933A12AC}" type="slidenum">
              <a:t>&lt;#&gt;</a:t>
            </a:fld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4D8D61C-724F-4801-BD6B-2F1C38C86ECE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79EA953-A9CB-4927-AA97-CC3D93735F2A}" type="slidenum">
              <a:t>&lt;#&gt;</a:t>
            </a:fld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A26C176-CA53-400C-8521-37C9911FD9E5}" type="slidenum">
              <a:t>&lt;#&gt;</a:t>
            </a:fld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54D368A-25E1-4BCD-8750-89E5E8B508F2}" type="slidenum">
              <a:t>&lt;#&gt;</a:t>
            </a:fld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1E8F44E-20DC-495E-8D1F-66C2A6DFDEB0}" type="slidenum">
              <a:t>&lt;#&gt;</a:t>
            </a:fld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BE8A51A-7C5E-4A44-9543-C945034B8231}" type="slidenum">
              <a:t>&lt;#&gt;</a:t>
            </a:fld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04A4207-4E80-4DF2-A71B-4674A7BD260D}" type="slidenum">
              <a:t>&lt;#&gt;</a:t>
            </a:fld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D16E2F96-5990-43FF-B739-60BB2DF350D4}" type="slidenum">
              <a:t>&lt;#&gt;</a:t>
            </a:fld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873E8187-6810-4E39-A77D-A9C622013841}" type="slidenum">
              <a:t>&lt;#&gt;</a:t>
            </a:fld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F581CE35-5912-4E3E-9336-AABFF14129C0}" type="slidenum">
              <a:t>&lt;#&gt;</a:t>
            </a:fld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ACC67C24-EA31-4A18-B5F4-34A82355AD1B}" type="slidenum">
              <a:t>&lt;#&gt;</a:t>
            </a:fld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00D2D19C-A50B-4394-8C6C-930955DA924D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BAF643-552B-48B5-8508-05162180A69B}" type="slidenum">
              <a:t>&lt;#&gt;</a:t>
            </a:fld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65429379-4F57-4A26-8B2F-735E1EDB7A82}" type="slidenum">
              <a:t>&lt;#&gt;</a:t>
            </a:fld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BDBF1185-2BA5-4883-AFFA-C3510FFCF2D4}" type="slidenum">
              <a:t>&lt;#&gt;</a:t>
            </a:fld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0B64071F-7993-46E3-973C-EDF479621D28}" type="slidenum">
              <a:t>&lt;#&gt;</a:t>
            </a:fld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A86F1527-0512-468B-A513-0781C5923F47}" type="slidenum">
              <a:t>&lt;#&gt;</a:t>
            </a:fld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93578767-4C66-44E9-BB8B-744E542EABC5}" type="slidenum">
              <a:t>&lt;#&gt;</a:t>
            </a:fld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FFF5103C-276A-45E8-93EC-613FB23E342B}" type="slidenum">
              <a:t>&lt;#&gt;</a:t>
            </a:fld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08CECE0E-B847-4922-B111-24D65C4F187E}" type="slidenum">
              <a:t>&lt;#&gt;</a:t>
            </a:fld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46B2B54-DBA1-43AE-9878-A5D1A110611F}" type="slidenum">
              <a:t>&lt;#&gt;</a:t>
            </a:fld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0C9D974-5FD6-4D81-A11C-73248E25E0D9}" type="slidenum">
              <a:t>&lt;#&gt;</a:t>
            </a:fld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B5C0C71-6E28-4C50-9142-1C1916BF422D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5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Logo FZÚ rgb EMF" descr=""/>
          <p:cNvPicPr/>
          <p:nvPr/>
        </p:nvPicPr>
        <p:blipFill>
          <a:blip r:embed="rId2"/>
          <a:stretch/>
        </p:blipFill>
        <p:spPr>
          <a:xfrm>
            <a:off x="718920" y="6034320"/>
            <a:ext cx="2346480" cy="482040"/>
          </a:xfrm>
          <a:prstGeom prst="rect">
            <a:avLst/>
          </a:prstGeom>
          <a:ln w="0">
            <a:noFill/>
          </a:ln>
        </p:spPr>
      </p:pic>
      <p:cxnSp>
        <p:nvCxnSpPr>
          <p:cNvPr id="1" name="Účaří loga FZÚ (Y 17,76 cm)"/>
          <p:cNvCxnSpPr/>
          <p:nvPr/>
        </p:nvCxnSpPr>
        <p:spPr>
          <a:xfrm>
            <a:off x="0" y="63936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2" name="Text Y 5,6 (šířka 1 sloupce 29,87 cm)"/>
          <p:cNvCxnSpPr/>
          <p:nvPr/>
        </p:nvCxnSpPr>
        <p:spPr>
          <a:xfrm>
            <a:off x="0" y="2016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3" name="D logo 1,0 cm (Y 18,05 cm)"/>
          <p:cNvCxnSpPr/>
          <p:nvPr/>
        </p:nvCxnSpPr>
        <p:spPr>
          <a:xfrm>
            <a:off x="0" y="6498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4" name="P okraj 2 cm (X 31,87)"/>
          <p:cNvCxnSpPr/>
          <p:nvPr/>
        </p:nvCxnSpPr>
        <p:spPr>
          <a:xfrm>
            <a:off x="11473200" y="0"/>
            <a:ext cx="360" cy="6858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5" name="L okraj 2 cm"/>
          <p:cNvCxnSpPr/>
          <p:nvPr/>
        </p:nvCxnSpPr>
        <p:spPr>
          <a:xfrm>
            <a:off x="720000" y="0"/>
            <a:ext cx="360" cy="6858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6" name="H okraj Y 1,8 (šířka 1 sloupce 29,87 cm)"/>
          <p:cNvCxnSpPr/>
          <p:nvPr/>
        </p:nvCxnSpPr>
        <p:spPr>
          <a:xfrm>
            <a:off x="0" y="648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pic>
        <p:nvPicPr>
          <p:cNvPr id="7" name="Fraktál rgb PNG 300 dpi" descr=""/>
          <p:cNvPicPr/>
          <p:nvPr/>
        </p:nvPicPr>
        <p:blipFill>
          <a:blip r:embed="rId3"/>
          <a:stretch/>
        </p:blipFill>
        <p:spPr>
          <a:xfrm>
            <a:off x="0" y="0"/>
            <a:ext cx="12191760" cy="565524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ftr" idx="1"/>
          </p:nvPr>
        </p:nvSpPr>
        <p:spPr>
          <a:xfrm>
            <a:off x="3600000" y="6015600"/>
            <a:ext cx="7044840" cy="4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b="0" lang="en-IN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IN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IN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ldNum" idx="2"/>
          </p:nvPr>
        </p:nvSpPr>
        <p:spPr>
          <a:xfrm>
            <a:off x="10753200" y="6015600"/>
            <a:ext cx="719640" cy="4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1" lang="cs-CZ" sz="1200" spc="-1" strike="noStrike">
                <a:solidFill>
                  <a:schemeClr val="accent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EA82825-F623-4BCC-9020-A03F93852CD0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title"/>
          </p:nvPr>
        </p:nvSpPr>
        <p:spPr>
          <a:xfrm>
            <a:off x="720000" y="36000"/>
            <a:ext cx="10752840" cy="33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8000" spc="-1" strike="noStrike">
                <a:solidFill>
                  <a:srgbClr val="ffffff"/>
                </a:solidFill>
                <a:latin typeface="Arial"/>
              </a:rPr>
              <a:t>Název prezentace</a:t>
            </a:r>
            <a:endParaRPr b="0" lang="cs-CZ" sz="8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" name="Přímá spojnice 11"/>
          <p:cNvCxnSpPr/>
          <p:nvPr/>
        </p:nvCxnSpPr>
        <p:spPr>
          <a:xfrm>
            <a:off x="0" y="2826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2d72"/>
                </a:solidFill>
                <a:latin typeface="Arial"/>
              </a:rPr>
              <a:t>Click to edit the outline text format</a:t>
            </a:r>
            <a:endParaRPr b="0" lang="cs-CZ" sz="2800" spc="-1" strike="noStrike">
              <a:solidFill>
                <a:srgbClr val="002d72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2d72"/>
                </a:solidFill>
                <a:latin typeface="Arial"/>
              </a:rPr>
              <a:t>Second Outline Level</a:t>
            </a:r>
            <a:endParaRPr b="0" lang="cs-CZ" sz="2400" spc="-1" strike="noStrike">
              <a:solidFill>
                <a:srgbClr val="002d72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2d72"/>
                </a:solidFill>
                <a:latin typeface="Arial"/>
              </a:rPr>
              <a:t>Third Outline Level</a:t>
            </a:r>
            <a:endParaRPr b="0" lang="cs-CZ" sz="2400" spc="-1" strike="noStrike">
              <a:solidFill>
                <a:srgbClr val="002d72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2d72"/>
                </a:solidFill>
                <a:latin typeface="Arial"/>
              </a:rPr>
              <a:t>Fourth Outline Level</a:t>
            </a:r>
            <a:endParaRPr b="0" lang="cs-CZ" sz="2400" spc="-1" strike="noStrike">
              <a:solidFill>
                <a:srgbClr val="002d72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2d72"/>
                </a:solidFill>
                <a:latin typeface="Arial"/>
              </a:rPr>
              <a:t>Fifth Outline Level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2d72"/>
                </a:solidFill>
                <a:latin typeface="Arial"/>
              </a:rPr>
              <a:t>Sixth Outline Level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2d72"/>
                </a:solidFill>
                <a:latin typeface="Arial"/>
              </a:rPr>
              <a:t>Seventh Outline Level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IN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IN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IN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Logo FZÚ rgb EMF" descr=""/>
          <p:cNvPicPr/>
          <p:nvPr/>
        </p:nvPicPr>
        <p:blipFill>
          <a:blip r:embed="rId2"/>
          <a:stretch/>
        </p:blipFill>
        <p:spPr>
          <a:xfrm>
            <a:off x="718920" y="6034320"/>
            <a:ext cx="2345040" cy="480600"/>
          </a:xfrm>
          <a:prstGeom prst="rect">
            <a:avLst/>
          </a:prstGeom>
          <a:ln w="0">
            <a:noFill/>
          </a:ln>
        </p:spPr>
      </p:pic>
      <p:cxnSp>
        <p:nvCxnSpPr>
          <p:cNvPr id="500" name="Účaří loga FZÚ (Y 17,76 cm)"/>
          <p:cNvCxnSpPr/>
          <p:nvPr/>
        </p:nvCxnSpPr>
        <p:spPr>
          <a:xfrm>
            <a:off x="0" y="6393600"/>
            <a:ext cx="12193560" cy="180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  <p:cxnSp>
        <p:nvCxnSpPr>
          <p:cNvPr id="501" name="Text Y 5,6 (šířka 1 sloupce 29,87 cm)"/>
          <p:cNvCxnSpPr/>
          <p:nvPr/>
        </p:nvCxnSpPr>
        <p:spPr>
          <a:xfrm>
            <a:off x="0" y="2016000"/>
            <a:ext cx="12193560" cy="180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  <p:cxnSp>
        <p:nvCxnSpPr>
          <p:cNvPr id="502" name="D logo 1,0 cm (Y 18,05 cm)"/>
          <p:cNvCxnSpPr/>
          <p:nvPr/>
        </p:nvCxnSpPr>
        <p:spPr>
          <a:xfrm>
            <a:off x="0" y="6498000"/>
            <a:ext cx="12193560" cy="180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  <p:cxnSp>
        <p:nvCxnSpPr>
          <p:cNvPr id="503" name="P okraj 2 cm (X 31,87)"/>
          <p:cNvCxnSpPr/>
          <p:nvPr/>
        </p:nvCxnSpPr>
        <p:spPr>
          <a:xfrm>
            <a:off x="11473200" y="0"/>
            <a:ext cx="1800" cy="685980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  <p:cxnSp>
        <p:nvCxnSpPr>
          <p:cNvPr id="504" name="L okraj 2 cm"/>
          <p:cNvCxnSpPr/>
          <p:nvPr/>
        </p:nvCxnSpPr>
        <p:spPr>
          <a:xfrm>
            <a:off x="720000" y="0"/>
            <a:ext cx="1800" cy="685980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  <p:cxnSp>
        <p:nvCxnSpPr>
          <p:cNvPr id="505" name="H okraj Y 1,8 (šířka 1 sloupce 29,87 cm)"/>
          <p:cNvCxnSpPr/>
          <p:nvPr/>
        </p:nvCxnSpPr>
        <p:spPr>
          <a:xfrm>
            <a:off x="0" y="648000"/>
            <a:ext cx="12193560" cy="180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IN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ftr" idx="19"/>
          </p:nvPr>
        </p:nvSpPr>
        <p:spPr>
          <a:xfrm>
            <a:off x="3600000" y="6015600"/>
            <a:ext cx="7043400" cy="4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IN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IN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 type="sldNum" idx="20"/>
          </p:nvPr>
        </p:nvSpPr>
        <p:spPr>
          <a:xfrm>
            <a:off x="10753200" y="6015600"/>
            <a:ext cx="718200" cy="4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1" lang="cs-CZ" sz="1200" spc="-1" strike="noStrike">
                <a:solidFill>
                  <a:schemeClr val="accent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5592253-8D54-4E27-A2E6-97E5357ED321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IN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IN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Logo FZÚ rgb EMF" descr=""/>
          <p:cNvPicPr/>
          <p:nvPr/>
        </p:nvPicPr>
        <p:blipFill>
          <a:blip r:embed="rId2"/>
          <a:stretch/>
        </p:blipFill>
        <p:spPr>
          <a:xfrm>
            <a:off x="718920" y="6034320"/>
            <a:ext cx="2345040" cy="480600"/>
          </a:xfrm>
          <a:prstGeom prst="rect">
            <a:avLst/>
          </a:prstGeom>
          <a:ln w="0">
            <a:noFill/>
          </a:ln>
        </p:spPr>
      </p:pic>
      <p:cxnSp>
        <p:nvCxnSpPr>
          <p:cNvPr id="547" name="Účaří loga FZÚ (Y 17,76 cm)"/>
          <p:cNvCxnSpPr/>
          <p:nvPr/>
        </p:nvCxnSpPr>
        <p:spPr>
          <a:xfrm>
            <a:off x="0" y="6393600"/>
            <a:ext cx="12193560" cy="180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  <p:cxnSp>
        <p:nvCxnSpPr>
          <p:cNvPr id="548" name="Text Y 5,6 (šířka 1 sloupce 29,87 cm)"/>
          <p:cNvCxnSpPr/>
          <p:nvPr/>
        </p:nvCxnSpPr>
        <p:spPr>
          <a:xfrm>
            <a:off x="0" y="2016000"/>
            <a:ext cx="12193560" cy="180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  <p:cxnSp>
        <p:nvCxnSpPr>
          <p:cNvPr id="549" name="D logo 1,0 cm (Y 18,05 cm)"/>
          <p:cNvCxnSpPr/>
          <p:nvPr/>
        </p:nvCxnSpPr>
        <p:spPr>
          <a:xfrm>
            <a:off x="0" y="6498000"/>
            <a:ext cx="12193560" cy="180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  <p:cxnSp>
        <p:nvCxnSpPr>
          <p:cNvPr id="550" name="P okraj 2 cm (X 31,87)"/>
          <p:cNvCxnSpPr/>
          <p:nvPr/>
        </p:nvCxnSpPr>
        <p:spPr>
          <a:xfrm>
            <a:off x="11473200" y="0"/>
            <a:ext cx="1800" cy="685980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  <p:cxnSp>
        <p:nvCxnSpPr>
          <p:cNvPr id="551" name="L okraj 2 cm"/>
          <p:cNvCxnSpPr/>
          <p:nvPr/>
        </p:nvCxnSpPr>
        <p:spPr>
          <a:xfrm>
            <a:off x="720000" y="0"/>
            <a:ext cx="1800" cy="685980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  <p:cxnSp>
        <p:nvCxnSpPr>
          <p:cNvPr id="552" name="H okraj Y 1,8 (šířka 1 sloupce 29,87 cm)"/>
          <p:cNvCxnSpPr/>
          <p:nvPr/>
        </p:nvCxnSpPr>
        <p:spPr>
          <a:xfrm>
            <a:off x="0" y="648000"/>
            <a:ext cx="12193560" cy="180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IN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 type="ftr" idx="21"/>
          </p:nvPr>
        </p:nvSpPr>
        <p:spPr>
          <a:xfrm>
            <a:off x="3600000" y="6015600"/>
            <a:ext cx="7043400" cy="4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IN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IN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 type="sldNum" idx="22"/>
          </p:nvPr>
        </p:nvSpPr>
        <p:spPr>
          <a:xfrm>
            <a:off x="10753200" y="6015600"/>
            <a:ext cx="718200" cy="4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1" lang="cs-CZ" sz="1200" spc="-1" strike="noStrike">
                <a:solidFill>
                  <a:schemeClr val="accent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6F64AAA-11D6-4FB2-9D0B-94139C65C038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IN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IN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Logo FZÚ rgb EMF" descr=""/>
          <p:cNvPicPr/>
          <p:nvPr/>
        </p:nvPicPr>
        <p:blipFill>
          <a:blip r:embed="rId2"/>
          <a:stretch/>
        </p:blipFill>
        <p:spPr>
          <a:xfrm>
            <a:off x="718920" y="6034320"/>
            <a:ext cx="2345040" cy="480600"/>
          </a:xfrm>
          <a:prstGeom prst="rect">
            <a:avLst/>
          </a:prstGeom>
          <a:ln w="0">
            <a:noFill/>
          </a:ln>
        </p:spPr>
      </p:pic>
      <p:cxnSp>
        <p:nvCxnSpPr>
          <p:cNvPr id="594" name="Účaří loga FZÚ (Y 17,76 cm)"/>
          <p:cNvCxnSpPr/>
          <p:nvPr/>
        </p:nvCxnSpPr>
        <p:spPr>
          <a:xfrm>
            <a:off x="0" y="6393600"/>
            <a:ext cx="12193560" cy="180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  <p:cxnSp>
        <p:nvCxnSpPr>
          <p:cNvPr id="595" name="Text Y 5,6 (šířka 1 sloupce 29,87 cm)"/>
          <p:cNvCxnSpPr/>
          <p:nvPr/>
        </p:nvCxnSpPr>
        <p:spPr>
          <a:xfrm>
            <a:off x="0" y="2016000"/>
            <a:ext cx="12193560" cy="180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  <p:cxnSp>
        <p:nvCxnSpPr>
          <p:cNvPr id="596" name="D logo 1,0 cm (Y 18,05 cm)"/>
          <p:cNvCxnSpPr/>
          <p:nvPr/>
        </p:nvCxnSpPr>
        <p:spPr>
          <a:xfrm>
            <a:off x="0" y="6498000"/>
            <a:ext cx="12193560" cy="180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  <p:cxnSp>
        <p:nvCxnSpPr>
          <p:cNvPr id="597" name="P okraj 2 cm (X 31,87)"/>
          <p:cNvCxnSpPr/>
          <p:nvPr/>
        </p:nvCxnSpPr>
        <p:spPr>
          <a:xfrm>
            <a:off x="11473200" y="0"/>
            <a:ext cx="1800" cy="685980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  <p:cxnSp>
        <p:nvCxnSpPr>
          <p:cNvPr id="598" name="L okraj 2 cm"/>
          <p:cNvCxnSpPr/>
          <p:nvPr/>
        </p:nvCxnSpPr>
        <p:spPr>
          <a:xfrm>
            <a:off x="720000" y="0"/>
            <a:ext cx="1800" cy="685980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  <p:cxnSp>
        <p:nvCxnSpPr>
          <p:cNvPr id="599" name="H okraj Y 1,8 (šířka 1 sloupce 29,87 cm)"/>
          <p:cNvCxnSpPr/>
          <p:nvPr/>
        </p:nvCxnSpPr>
        <p:spPr>
          <a:xfrm>
            <a:off x="0" y="648000"/>
            <a:ext cx="12193560" cy="180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  <p:sp>
        <p:nvSpPr>
          <p:cNvPr id="600" name="PlaceHolder 1"/>
          <p:cNvSpPr>
            <a:spLocks noGrp="1"/>
          </p:cNvSpPr>
          <p:nvPr>
            <p:ph type="ftr" idx="23"/>
          </p:nvPr>
        </p:nvSpPr>
        <p:spPr>
          <a:xfrm>
            <a:off x="3600000" y="6015600"/>
            <a:ext cx="7043400" cy="4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IN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IN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 type="sldNum" idx="24"/>
          </p:nvPr>
        </p:nvSpPr>
        <p:spPr>
          <a:xfrm>
            <a:off x="10753200" y="6015600"/>
            <a:ext cx="718200" cy="4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1" lang="cs-CZ" sz="1200" spc="-1" strike="noStrike">
                <a:solidFill>
                  <a:schemeClr val="accent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13B0052-0FDA-47D2-9C47-44CD8EBFFD9A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IN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IN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IN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Logo FZÚ rgb EMF" descr=""/>
          <p:cNvPicPr/>
          <p:nvPr/>
        </p:nvPicPr>
        <p:blipFill>
          <a:blip r:embed="rId2"/>
          <a:stretch/>
        </p:blipFill>
        <p:spPr>
          <a:xfrm>
            <a:off x="718920" y="6034320"/>
            <a:ext cx="2346480" cy="482040"/>
          </a:xfrm>
          <a:prstGeom prst="rect">
            <a:avLst/>
          </a:prstGeom>
          <a:ln w="0">
            <a:noFill/>
          </a:ln>
        </p:spPr>
      </p:pic>
      <p:cxnSp>
        <p:nvCxnSpPr>
          <p:cNvPr id="50" name="Účaří loga FZÚ (Y 17,76 cm)"/>
          <p:cNvCxnSpPr/>
          <p:nvPr/>
        </p:nvCxnSpPr>
        <p:spPr>
          <a:xfrm>
            <a:off x="0" y="63936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51" name="Text Y 5,6 (šířka 1 sloupce 29,87 cm)"/>
          <p:cNvCxnSpPr/>
          <p:nvPr/>
        </p:nvCxnSpPr>
        <p:spPr>
          <a:xfrm>
            <a:off x="0" y="2016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52" name="D logo 1,0 cm (Y 18,05 cm)"/>
          <p:cNvCxnSpPr/>
          <p:nvPr/>
        </p:nvCxnSpPr>
        <p:spPr>
          <a:xfrm>
            <a:off x="0" y="6498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53" name="P okraj 2 cm (X 31,87)"/>
          <p:cNvCxnSpPr/>
          <p:nvPr/>
        </p:nvCxnSpPr>
        <p:spPr>
          <a:xfrm>
            <a:off x="11473200" y="0"/>
            <a:ext cx="360" cy="6858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54" name="L okraj 2 cm"/>
          <p:cNvCxnSpPr/>
          <p:nvPr/>
        </p:nvCxnSpPr>
        <p:spPr>
          <a:xfrm>
            <a:off x="720000" y="0"/>
            <a:ext cx="360" cy="6858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55" name="H okraj Y 1,8 (šířka 1 sloupce 29,87 cm)"/>
          <p:cNvCxnSpPr/>
          <p:nvPr/>
        </p:nvCxnSpPr>
        <p:spPr>
          <a:xfrm>
            <a:off x="0" y="648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sp>
        <p:nvSpPr>
          <p:cNvPr id="56" name="PlaceHolder 1"/>
          <p:cNvSpPr>
            <a:spLocks noGrp="1"/>
          </p:cNvSpPr>
          <p:nvPr>
            <p:ph type="body"/>
          </p:nvPr>
        </p:nvSpPr>
        <p:spPr>
          <a:xfrm>
            <a:off x="720000" y="2016000"/>
            <a:ext cx="10752840" cy="367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2d72"/>
                </a:solidFill>
                <a:latin typeface="Arial"/>
              </a:rPr>
              <a:t>Edit Master text styles</a:t>
            </a:r>
            <a:endParaRPr b="0" lang="cs-CZ" sz="2800" spc="-1" strike="noStrike">
              <a:solidFill>
                <a:srgbClr val="002d72"/>
              </a:solidFill>
              <a:latin typeface="Arial"/>
            </a:endParaRPr>
          </a:p>
          <a:p>
            <a:pPr lvl="1" marL="288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2d72"/>
                </a:solidFill>
                <a:latin typeface="Arial"/>
              </a:rPr>
              <a:t>Second level</a:t>
            </a:r>
            <a:endParaRPr b="0" lang="cs-CZ" sz="2800" spc="-1" strike="noStrike">
              <a:solidFill>
                <a:srgbClr val="002d72"/>
              </a:solidFill>
              <a:latin typeface="Arial"/>
            </a:endParaRPr>
          </a:p>
          <a:p>
            <a:pPr lvl="2" marL="576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2d72"/>
                </a:solidFill>
                <a:latin typeface="Arial"/>
              </a:rPr>
              <a:t>Third level</a:t>
            </a:r>
            <a:endParaRPr b="0" lang="cs-CZ" sz="2400" spc="-1" strike="noStrike">
              <a:solidFill>
                <a:srgbClr val="002d72"/>
              </a:solidFill>
              <a:latin typeface="Arial"/>
            </a:endParaRPr>
          </a:p>
          <a:p>
            <a:pPr lvl="3" marL="864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2d72"/>
                </a:solidFill>
                <a:latin typeface="Arial"/>
              </a:rPr>
              <a:t>Fourth level</a:t>
            </a:r>
            <a:endParaRPr b="0" lang="cs-CZ" sz="2400" spc="-1" strike="noStrike">
              <a:solidFill>
                <a:srgbClr val="002d72"/>
              </a:solidFill>
              <a:latin typeface="Arial"/>
            </a:endParaRPr>
          </a:p>
          <a:p>
            <a:pPr lvl="4" marL="1152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2d72"/>
                </a:solidFill>
                <a:latin typeface="Arial"/>
              </a:rPr>
              <a:t>Fifth level</a:t>
            </a:r>
            <a:endParaRPr b="0" lang="cs-CZ" sz="2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ftr" idx="3"/>
          </p:nvPr>
        </p:nvSpPr>
        <p:spPr>
          <a:xfrm>
            <a:off x="3600000" y="6015600"/>
            <a:ext cx="7044840" cy="4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b="0" lang="en-IN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IN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IN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sldNum" idx="4"/>
          </p:nvPr>
        </p:nvSpPr>
        <p:spPr>
          <a:xfrm>
            <a:off x="10753200" y="6015600"/>
            <a:ext cx="719640" cy="4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1" lang="cs-CZ" sz="1200" spc="-1" strike="noStrike">
                <a:solidFill>
                  <a:schemeClr val="accent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032D8D3-1DFE-4834-B1C4-343E6129E7D4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title"/>
          </p:nvPr>
        </p:nvSpPr>
        <p:spPr>
          <a:xfrm>
            <a:off x="720000" y="648000"/>
            <a:ext cx="107528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pc="-1" strike="noStrike">
                <a:solidFill>
                  <a:srgbClr val="002d72"/>
                </a:solidFill>
                <a:latin typeface="Arial"/>
              </a:rPr>
              <a:t>Click to edit Master title style</a:t>
            </a:r>
            <a:endParaRPr b="0" lang="cs-CZ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Logo FZÚ rgb EMF" descr=""/>
          <p:cNvPicPr/>
          <p:nvPr/>
        </p:nvPicPr>
        <p:blipFill>
          <a:blip r:embed="rId2"/>
          <a:stretch/>
        </p:blipFill>
        <p:spPr>
          <a:xfrm>
            <a:off x="718920" y="6034320"/>
            <a:ext cx="2346480" cy="482040"/>
          </a:xfrm>
          <a:prstGeom prst="rect">
            <a:avLst/>
          </a:prstGeom>
          <a:ln w="0">
            <a:noFill/>
          </a:ln>
        </p:spPr>
      </p:pic>
      <p:cxnSp>
        <p:nvCxnSpPr>
          <p:cNvPr id="97" name="Účaří loga FZÚ (Y 17,76 cm)"/>
          <p:cNvCxnSpPr/>
          <p:nvPr/>
        </p:nvCxnSpPr>
        <p:spPr>
          <a:xfrm>
            <a:off x="0" y="63936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98" name="Text Y 5,6 (šířka 1 sloupce 29,87 cm)"/>
          <p:cNvCxnSpPr/>
          <p:nvPr/>
        </p:nvCxnSpPr>
        <p:spPr>
          <a:xfrm>
            <a:off x="0" y="2016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99" name="D logo 1,0 cm (Y 18,05 cm)"/>
          <p:cNvCxnSpPr/>
          <p:nvPr/>
        </p:nvCxnSpPr>
        <p:spPr>
          <a:xfrm>
            <a:off x="0" y="6498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100" name="P okraj 2 cm (X 31,87)"/>
          <p:cNvCxnSpPr/>
          <p:nvPr/>
        </p:nvCxnSpPr>
        <p:spPr>
          <a:xfrm>
            <a:off x="11473200" y="0"/>
            <a:ext cx="360" cy="6858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101" name="L okraj 2 cm"/>
          <p:cNvCxnSpPr/>
          <p:nvPr/>
        </p:nvCxnSpPr>
        <p:spPr>
          <a:xfrm>
            <a:off x="720000" y="0"/>
            <a:ext cx="360" cy="6858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102" name="H okraj Y 1,8 (šířka 1 sloupce 29,87 cm)"/>
          <p:cNvCxnSpPr/>
          <p:nvPr/>
        </p:nvCxnSpPr>
        <p:spPr>
          <a:xfrm>
            <a:off x="0" y="648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720000" y="648000"/>
            <a:ext cx="107528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pc="-1" strike="noStrike">
                <a:solidFill>
                  <a:srgbClr val="002d72"/>
                </a:solidFill>
                <a:latin typeface="Arial"/>
              </a:rPr>
              <a:t>Click to edit Master title style</a:t>
            </a:r>
            <a:endParaRPr b="0" lang="cs-CZ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720000" y="2016000"/>
            <a:ext cx="5018040" cy="367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2d72"/>
                </a:solidFill>
                <a:latin typeface="Arial"/>
              </a:rPr>
              <a:t>Edit Master text styles</a:t>
            </a:r>
            <a:endParaRPr b="0" lang="cs-CZ" sz="2800" spc="-1" strike="noStrike">
              <a:solidFill>
                <a:srgbClr val="002d72"/>
              </a:solidFill>
              <a:latin typeface="Arial"/>
            </a:endParaRPr>
          </a:p>
          <a:p>
            <a:pPr lvl="1" marL="288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2d72"/>
                </a:solidFill>
                <a:latin typeface="Arial"/>
              </a:rPr>
              <a:t>Second level</a:t>
            </a:r>
            <a:endParaRPr b="0" lang="cs-CZ" sz="2800" spc="-1" strike="noStrike">
              <a:solidFill>
                <a:srgbClr val="002d72"/>
              </a:solidFill>
              <a:latin typeface="Arial"/>
            </a:endParaRPr>
          </a:p>
          <a:p>
            <a:pPr lvl="2" marL="576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2d72"/>
                </a:solidFill>
                <a:latin typeface="Arial"/>
              </a:rPr>
              <a:t>Third level</a:t>
            </a:r>
            <a:endParaRPr b="0" lang="cs-CZ" sz="2400" spc="-1" strike="noStrike">
              <a:solidFill>
                <a:srgbClr val="002d72"/>
              </a:solidFill>
              <a:latin typeface="Arial"/>
            </a:endParaRPr>
          </a:p>
          <a:p>
            <a:pPr lvl="3" marL="864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2d72"/>
                </a:solidFill>
                <a:latin typeface="Arial"/>
              </a:rPr>
              <a:t>Fourth level</a:t>
            </a:r>
            <a:endParaRPr b="0" lang="cs-CZ" sz="2400" spc="-1" strike="noStrike">
              <a:solidFill>
                <a:srgbClr val="002d72"/>
              </a:solidFill>
              <a:latin typeface="Arial"/>
            </a:endParaRPr>
          </a:p>
          <a:p>
            <a:pPr lvl="4" marL="1152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2d72"/>
                </a:solidFill>
                <a:latin typeface="Arial"/>
              </a:rPr>
              <a:t>Fifth level</a:t>
            </a:r>
            <a:endParaRPr b="0" lang="cs-CZ" sz="2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453720" y="2016000"/>
            <a:ext cx="5018040" cy="367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2d72"/>
                </a:solidFill>
                <a:latin typeface="Arial"/>
              </a:rPr>
              <a:t>Edit Master text styles</a:t>
            </a:r>
            <a:endParaRPr b="0" lang="cs-CZ" sz="2800" spc="-1" strike="noStrike">
              <a:solidFill>
                <a:srgbClr val="002d72"/>
              </a:solidFill>
              <a:latin typeface="Arial"/>
            </a:endParaRPr>
          </a:p>
          <a:p>
            <a:pPr lvl="1" marL="288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2d72"/>
                </a:solidFill>
                <a:latin typeface="Arial"/>
              </a:rPr>
              <a:t>Second level</a:t>
            </a:r>
            <a:endParaRPr b="0" lang="cs-CZ" sz="2800" spc="-1" strike="noStrike">
              <a:solidFill>
                <a:srgbClr val="002d72"/>
              </a:solidFill>
              <a:latin typeface="Arial"/>
            </a:endParaRPr>
          </a:p>
          <a:p>
            <a:pPr lvl="2" marL="576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2d72"/>
                </a:solidFill>
                <a:latin typeface="Arial"/>
              </a:rPr>
              <a:t>Third level</a:t>
            </a:r>
            <a:endParaRPr b="0" lang="cs-CZ" sz="2400" spc="-1" strike="noStrike">
              <a:solidFill>
                <a:srgbClr val="002d72"/>
              </a:solidFill>
              <a:latin typeface="Arial"/>
            </a:endParaRPr>
          </a:p>
          <a:p>
            <a:pPr lvl="3" marL="864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2d72"/>
                </a:solidFill>
                <a:latin typeface="Arial"/>
              </a:rPr>
              <a:t>Fourth level</a:t>
            </a:r>
            <a:endParaRPr b="0" lang="cs-CZ" sz="2400" spc="-1" strike="noStrike">
              <a:solidFill>
                <a:srgbClr val="002d72"/>
              </a:solidFill>
              <a:latin typeface="Arial"/>
            </a:endParaRPr>
          </a:p>
          <a:p>
            <a:pPr lvl="4" marL="1152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2d72"/>
                </a:solidFill>
                <a:latin typeface="Arial"/>
              </a:rPr>
              <a:t>Fifth level</a:t>
            </a:r>
            <a:endParaRPr b="0" lang="cs-CZ" sz="2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ftr" idx="5"/>
          </p:nvPr>
        </p:nvSpPr>
        <p:spPr>
          <a:xfrm>
            <a:off x="3600000" y="6015600"/>
            <a:ext cx="7044840" cy="4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b="0" lang="en-IN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IN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IN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sldNum" idx="6"/>
          </p:nvPr>
        </p:nvSpPr>
        <p:spPr>
          <a:xfrm>
            <a:off x="10753200" y="6015600"/>
            <a:ext cx="719640" cy="4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1" lang="cs-CZ" sz="1200" spc="-1" strike="noStrike">
                <a:solidFill>
                  <a:schemeClr val="accent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4B98C8F-143B-4618-B18D-AB694703F36E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Logo FZÚ rgb EMF" descr=""/>
          <p:cNvPicPr/>
          <p:nvPr/>
        </p:nvPicPr>
        <p:blipFill>
          <a:blip r:embed="rId2"/>
          <a:stretch/>
        </p:blipFill>
        <p:spPr>
          <a:xfrm>
            <a:off x="718920" y="6034320"/>
            <a:ext cx="2346480" cy="482040"/>
          </a:xfrm>
          <a:prstGeom prst="rect">
            <a:avLst/>
          </a:prstGeom>
          <a:ln w="0">
            <a:noFill/>
          </a:ln>
        </p:spPr>
      </p:pic>
      <p:cxnSp>
        <p:nvCxnSpPr>
          <p:cNvPr id="145" name="Účaří loga FZÚ (Y 17,76 cm)"/>
          <p:cNvCxnSpPr/>
          <p:nvPr/>
        </p:nvCxnSpPr>
        <p:spPr>
          <a:xfrm>
            <a:off x="0" y="63936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146" name="Text Y 5,6 (šířka 1 sloupce 29,87 cm)"/>
          <p:cNvCxnSpPr/>
          <p:nvPr/>
        </p:nvCxnSpPr>
        <p:spPr>
          <a:xfrm>
            <a:off x="0" y="2016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147" name="D logo 1,0 cm (Y 18,05 cm)"/>
          <p:cNvCxnSpPr/>
          <p:nvPr/>
        </p:nvCxnSpPr>
        <p:spPr>
          <a:xfrm>
            <a:off x="0" y="6498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148" name="P okraj 2 cm (X 31,87)"/>
          <p:cNvCxnSpPr/>
          <p:nvPr/>
        </p:nvCxnSpPr>
        <p:spPr>
          <a:xfrm>
            <a:off x="11473200" y="0"/>
            <a:ext cx="360" cy="6858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149" name="L okraj 2 cm"/>
          <p:cNvCxnSpPr/>
          <p:nvPr/>
        </p:nvCxnSpPr>
        <p:spPr>
          <a:xfrm>
            <a:off x="720000" y="0"/>
            <a:ext cx="360" cy="6858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150" name="H okraj Y 1,8 (šířka 1 sloupce 29,87 cm)"/>
          <p:cNvCxnSpPr/>
          <p:nvPr/>
        </p:nvCxnSpPr>
        <p:spPr>
          <a:xfrm>
            <a:off x="0" y="648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20000" y="648000"/>
            <a:ext cx="107528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pc="-1" strike="noStrike">
                <a:solidFill>
                  <a:srgbClr val="002d72"/>
                </a:solidFill>
                <a:latin typeface="Arial"/>
              </a:rPr>
              <a:t>Click to edit Master title style</a:t>
            </a:r>
            <a:endParaRPr b="0" lang="cs-CZ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720000" y="2016000"/>
            <a:ext cx="5018040" cy="367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2d72"/>
                </a:solidFill>
                <a:latin typeface="Arial"/>
              </a:rPr>
              <a:t>Edit Master text styles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  <a:p>
            <a:pPr lvl="1" marL="288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2d72"/>
                </a:solidFill>
                <a:latin typeface="Arial"/>
              </a:rPr>
              <a:t>Second level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  <a:p>
            <a:pPr lvl="2" marL="576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2d72"/>
                </a:solidFill>
                <a:latin typeface="Arial"/>
              </a:rPr>
              <a:t>Third level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  <a:p>
            <a:pPr lvl="3" marL="864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2d72"/>
                </a:solidFill>
                <a:latin typeface="Arial"/>
              </a:rPr>
              <a:t>Fourth level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  <a:p>
            <a:pPr lvl="4" marL="1152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2d72"/>
                </a:solidFill>
                <a:latin typeface="Arial"/>
              </a:rPr>
              <a:t>Fifth level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454800" y="4032000"/>
            <a:ext cx="5018040" cy="165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2d72"/>
                </a:solidFill>
                <a:latin typeface="Arial"/>
              </a:rPr>
              <a:t>Edit Master text styles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  <a:p>
            <a:pPr lvl="1" marL="288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2d72"/>
                </a:solidFill>
                <a:latin typeface="Arial"/>
              </a:rPr>
              <a:t>Second level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ftr" idx="7"/>
          </p:nvPr>
        </p:nvSpPr>
        <p:spPr>
          <a:xfrm>
            <a:off x="3600000" y="6015600"/>
            <a:ext cx="7044840" cy="4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b="0" lang="en-IN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IN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IN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sldNum" idx="8"/>
          </p:nvPr>
        </p:nvSpPr>
        <p:spPr>
          <a:xfrm>
            <a:off x="10753200" y="6015600"/>
            <a:ext cx="719640" cy="4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1" lang="cs-CZ" sz="1200" spc="-1" strike="noStrike">
                <a:solidFill>
                  <a:schemeClr val="accent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33D6EDB-F32B-4A64-8324-4A1466C63C63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56" name="Přímá spojnice 5"/>
          <p:cNvCxnSpPr/>
          <p:nvPr/>
        </p:nvCxnSpPr>
        <p:spPr>
          <a:xfrm>
            <a:off x="6095880" y="2016000"/>
            <a:ext cx="360" cy="3673800"/>
          </a:xfrm>
          <a:prstGeom prst="straightConnector1">
            <a:avLst/>
          </a:prstGeom>
          <a:ln w="12700">
            <a:solidFill>
              <a:srgbClr val="002d72"/>
            </a:solidFill>
          </a:ln>
        </p:spPr>
      </p:cxn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6454800" y="2016000"/>
            <a:ext cx="5016240" cy="16556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180000" rIns="180000" tIns="108000" bIns="108000" anchor="ctr" anchorCtr="1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Edit Master text styles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Logo FZÚ rgb EMF" descr=""/>
          <p:cNvPicPr/>
          <p:nvPr/>
        </p:nvPicPr>
        <p:blipFill>
          <a:blip r:embed="rId2"/>
          <a:stretch/>
        </p:blipFill>
        <p:spPr>
          <a:xfrm>
            <a:off x="718920" y="6034320"/>
            <a:ext cx="2346480" cy="482040"/>
          </a:xfrm>
          <a:prstGeom prst="rect">
            <a:avLst/>
          </a:prstGeom>
          <a:ln w="0">
            <a:noFill/>
          </a:ln>
        </p:spPr>
      </p:pic>
      <p:cxnSp>
        <p:nvCxnSpPr>
          <p:cNvPr id="195" name="Účaří loga FZÚ (Y 17,76 cm)"/>
          <p:cNvCxnSpPr/>
          <p:nvPr/>
        </p:nvCxnSpPr>
        <p:spPr>
          <a:xfrm>
            <a:off x="0" y="63936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196" name="Text Y 5,6 (šířka 1 sloupce 29,87 cm)"/>
          <p:cNvCxnSpPr/>
          <p:nvPr/>
        </p:nvCxnSpPr>
        <p:spPr>
          <a:xfrm>
            <a:off x="0" y="2016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197" name="D logo 1,0 cm (Y 18,05 cm)"/>
          <p:cNvCxnSpPr/>
          <p:nvPr/>
        </p:nvCxnSpPr>
        <p:spPr>
          <a:xfrm>
            <a:off x="0" y="6498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198" name="P okraj 2 cm (X 31,87)"/>
          <p:cNvCxnSpPr/>
          <p:nvPr/>
        </p:nvCxnSpPr>
        <p:spPr>
          <a:xfrm>
            <a:off x="11473200" y="0"/>
            <a:ext cx="360" cy="6858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199" name="L okraj 2 cm"/>
          <p:cNvCxnSpPr/>
          <p:nvPr/>
        </p:nvCxnSpPr>
        <p:spPr>
          <a:xfrm>
            <a:off x="720000" y="0"/>
            <a:ext cx="360" cy="6858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200" name="H okraj Y 1,8 (šířka 1 sloupce 29,87 cm)"/>
          <p:cNvCxnSpPr/>
          <p:nvPr/>
        </p:nvCxnSpPr>
        <p:spPr>
          <a:xfrm>
            <a:off x="0" y="648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720000" y="2952000"/>
            <a:ext cx="5018040" cy="27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2d72"/>
                </a:solidFill>
                <a:latin typeface="Arial"/>
              </a:rPr>
              <a:t>Edit Master text styles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  <a:p>
            <a:pPr lvl="1" marL="288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2d72"/>
                </a:solidFill>
                <a:latin typeface="Arial"/>
              </a:rPr>
              <a:t>Second level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  <a:p>
            <a:pPr lvl="2" marL="576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2d72"/>
                </a:solidFill>
                <a:latin typeface="Arial"/>
              </a:rPr>
              <a:t>Third level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ftr" idx="9"/>
          </p:nvPr>
        </p:nvSpPr>
        <p:spPr>
          <a:xfrm>
            <a:off x="3600000" y="6015600"/>
            <a:ext cx="7044840" cy="4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b="0" lang="en-IN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IN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IN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sldNum" idx="10"/>
          </p:nvPr>
        </p:nvSpPr>
        <p:spPr>
          <a:xfrm>
            <a:off x="10753200" y="6015600"/>
            <a:ext cx="719640" cy="4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1" lang="cs-CZ" sz="1200" spc="-1" strike="noStrike">
                <a:solidFill>
                  <a:schemeClr val="accent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8D7B05D-C21A-42A8-9C10-B342327373FA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204" name="Přímá spojnice 5"/>
          <p:cNvCxnSpPr/>
          <p:nvPr/>
        </p:nvCxnSpPr>
        <p:spPr>
          <a:xfrm>
            <a:off x="6095880" y="647640"/>
            <a:ext cx="360" cy="5040360"/>
          </a:xfrm>
          <a:prstGeom prst="straightConnector1">
            <a:avLst/>
          </a:prstGeom>
          <a:ln w="12700">
            <a:solidFill>
              <a:srgbClr val="002d72"/>
            </a:solidFill>
          </a:ln>
        </p:spPr>
      </p:cxn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2437200" y="648000"/>
            <a:ext cx="1583640" cy="158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icon to add picture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720720" y="2412000"/>
            <a:ext cx="5014440" cy="3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2d72"/>
                </a:solidFill>
                <a:latin typeface="Arial"/>
              </a:rPr>
              <a:t>Edit Master text styles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 type="body"/>
          </p:nvPr>
        </p:nvSpPr>
        <p:spPr>
          <a:xfrm>
            <a:off x="6454800" y="2016000"/>
            <a:ext cx="5018040" cy="367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icon to add picture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208" name="PlaceHolder 7"/>
          <p:cNvSpPr>
            <a:spLocks noGrp="1"/>
          </p:cNvSpPr>
          <p:nvPr>
            <p:ph type="body"/>
          </p:nvPr>
        </p:nvSpPr>
        <p:spPr>
          <a:xfrm>
            <a:off x="6454800" y="648000"/>
            <a:ext cx="5014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2d72"/>
                </a:solidFill>
                <a:latin typeface="Arial"/>
              </a:rPr>
              <a:t>Edit Master text styles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209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Logo FZÚ rgb EMF" descr=""/>
          <p:cNvPicPr/>
          <p:nvPr/>
        </p:nvPicPr>
        <p:blipFill>
          <a:blip r:embed="rId2"/>
          <a:stretch/>
        </p:blipFill>
        <p:spPr>
          <a:xfrm>
            <a:off x="718920" y="6034320"/>
            <a:ext cx="2346480" cy="482040"/>
          </a:xfrm>
          <a:prstGeom prst="rect">
            <a:avLst/>
          </a:prstGeom>
          <a:ln w="0">
            <a:noFill/>
          </a:ln>
        </p:spPr>
      </p:pic>
      <p:cxnSp>
        <p:nvCxnSpPr>
          <p:cNvPr id="247" name="Účaří loga FZÚ (Y 17,76 cm)"/>
          <p:cNvCxnSpPr/>
          <p:nvPr/>
        </p:nvCxnSpPr>
        <p:spPr>
          <a:xfrm>
            <a:off x="0" y="63936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248" name="Text Y 5,6 (šířka 1 sloupce 29,87 cm)"/>
          <p:cNvCxnSpPr/>
          <p:nvPr/>
        </p:nvCxnSpPr>
        <p:spPr>
          <a:xfrm>
            <a:off x="0" y="2016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249" name="D logo 1,0 cm (Y 18,05 cm)"/>
          <p:cNvCxnSpPr/>
          <p:nvPr/>
        </p:nvCxnSpPr>
        <p:spPr>
          <a:xfrm>
            <a:off x="0" y="6498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250" name="P okraj 2 cm (X 31,87)"/>
          <p:cNvCxnSpPr/>
          <p:nvPr/>
        </p:nvCxnSpPr>
        <p:spPr>
          <a:xfrm>
            <a:off x="11473200" y="0"/>
            <a:ext cx="360" cy="6858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251" name="L okraj 2 cm"/>
          <p:cNvCxnSpPr/>
          <p:nvPr/>
        </p:nvCxnSpPr>
        <p:spPr>
          <a:xfrm>
            <a:off x="720000" y="0"/>
            <a:ext cx="360" cy="6858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252" name="H okraj Y 1,8 (šířka 1 sloupce 29,87 cm)"/>
          <p:cNvCxnSpPr/>
          <p:nvPr/>
        </p:nvCxnSpPr>
        <p:spPr>
          <a:xfrm>
            <a:off x="0" y="648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sp>
        <p:nvSpPr>
          <p:cNvPr id="253" name="PlaceHolder 1"/>
          <p:cNvSpPr>
            <a:spLocks noGrp="1"/>
          </p:cNvSpPr>
          <p:nvPr>
            <p:ph type="body"/>
          </p:nvPr>
        </p:nvSpPr>
        <p:spPr>
          <a:xfrm>
            <a:off x="720000" y="3456000"/>
            <a:ext cx="5018040" cy="223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2d72"/>
                </a:solidFill>
                <a:latin typeface="Arial"/>
              </a:rPr>
              <a:t>Edit Master text styles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  <a:p>
            <a:pPr lvl="1" marL="288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2d72"/>
                </a:solidFill>
                <a:latin typeface="Arial"/>
              </a:rPr>
              <a:t>Second level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  <a:p>
            <a:pPr lvl="2" marL="576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2d72"/>
                </a:solidFill>
                <a:latin typeface="Arial"/>
              </a:rPr>
              <a:t>Third level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ftr" idx="11"/>
          </p:nvPr>
        </p:nvSpPr>
        <p:spPr>
          <a:xfrm>
            <a:off x="3600000" y="6015600"/>
            <a:ext cx="7044840" cy="4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b="0" lang="en-IN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IN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IN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sldNum" idx="12"/>
          </p:nvPr>
        </p:nvSpPr>
        <p:spPr>
          <a:xfrm>
            <a:off x="10753200" y="6015600"/>
            <a:ext cx="719640" cy="4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1" lang="cs-CZ" sz="1200" spc="-1" strike="noStrike">
                <a:solidFill>
                  <a:schemeClr val="accent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879CB10-B56F-417C-85D4-3CC86FB17FE4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256" name="Přímá spojnice 5"/>
          <p:cNvCxnSpPr/>
          <p:nvPr/>
        </p:nvCxnSpPr>
        <p:spPr>
          <a:xfrm>
            <a:off x="6095880" y="647640"/>
            <a:ext cx="360" cy="5040360"/>
          </a:xfrm>
          <a:prstGeom prst="straightConnector1">
            <a:avLst/>
          </a:prstGeom>
          <a:ln w="12700">
            <a:solidFill>
              <a:srgbClr val="002d72"/>
            </a:solidFill>
          </a:ln>
        </p:spPr>
      </p:cxn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6455160" y="4248000"/>
            <a:ext cx="1439640" cy="14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2d72"/>
                </a:solidFill>
                <a:latin typeface="Arial"/>
              </a:rPr>
              <a:t>Edit Master text styles</a:t>
            </a:r>
            <a:endParaRPr b="0" lang="cs-CZ" sz="1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6454800" y="648000"/>
            <a:ext cx="1439640" cy="143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icon to add picture</a:t>
            </a:r>
            <a:endParaRPr b="0" lang="cs-CZ" sz="1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259" name="PlaceHolder 6"/>
          <p:cNvSpPr>
            <a:spLocks noGrp="1"/>
          </p:cNvSpPr>
          <p:nvPr>
            <p:ph type="body"/>
          </p:nvPr>
        </p:nvSpPr>
        <p:spPr>
          <a:xfrm>
            <a:off x="6453720" y="2448000"/>
            <a:ext cx="5014440" cy="14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i="1" lang="en-US" sz="2000" spc="-1" strike="noStrike">
                <a:solidFill>
                  <a:schemeClr val="accent2"/>
                </a:solidFill>
                <a:latin typeface="Arial"/>
              </a:rPr>
              <a:t>Edit Master text styles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260" name="PlaceHolder 7"/>
          <p:cNvSpPr>
            <a:spLocks noGrp="1"/>
          </p:cNvSpPr>
          <p:nvPr>
            <p:ph type="title"/>
          </p:nvPr>
        </p:nvSpPr>
        <p:spPr>
          <a:xfrm>
            <a:off x="720000" y="648000"/>
            <a:ext cx="5014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pc="-1" strike="noStrike">
                <a:solidFill>
                  <a:srgbClr val="002d72"/>
                </a:solidFill>
                <a:latin typeface="Arial"/>
              </a:rPr>
              <a:t>Click to edit Master title style</a:t>
            </a:r>
            <a:endParaRPr b="0" lang="cs-CZ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8"/>
          <p:cNvSpPr>
            <a:spLocks noGrp="1"/>
          </p:cNvSpPr>
          <p:nvPr>
            <p:ph type="body"/>
          </p:nvPr>
        </p:nvSpPr>
        <p:spPr>
          <a:xfrm>
            <a:off x="720000" y="2016000"/>
            <a:ext cx="5016240" cy="12236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180000" rIns="180000" tIns="108000" bIns="108000" anchor="ctr" anchorCtr="1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Edit Master text styles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262" name="PlaceHolder 9"/>
          <p:cNvSpPr>
            <a:spLocks noGrp="1"/>
          </p:cNvSpPr>
          <p:nvPr>
            <p:ph type="body"/>
          </p:nvPr>
        </p:nvSpPr>
        <p:spPr>
          <a:xfrm>
            <a:off x="10032120" y="648000"/>
            <a:ext cx="1439640" cy="143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icon to add picture</a:t>
            </a:r>
            <a:endParaRPr b="0" lang="cs-CZ" sz="1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263" name="PlaceHolder 10"/>
          <p:cNvSpPr>
            <a:spLocks noGrp="1"/>
          </p:cNvSpPr>
          <p:nvPr>
            <p:ph type="body"/>
          </p:nvPr>
        </p:nvSpPr>
        <p:spPr>
          <a:xfrm>
            <a:off x="8241120" y="4248000"/>
            <a:ext cx="1439640" cy="143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icon to add picture</a:t>
            </a:r>
            <a:endParaRPr b="0" lang="cs-CZ" sz="1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264" name="PlaceHolder 11"/>
          <p:cNvSpPr>
            <a:spLocks noGrp="1"/>
          </p:cNvSpPr>
          <p:nvPr>
            <p:ph type="body"/>
          </p:nvPr>
        </p:nvSpPr>
        <p:spPr>
          <a:xfrm>
            <a:off x="10028520" y="4248000"/>
            <a:ext cx="1439640" cy="143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icon to add picture</a:t>
            </a:r>
            <a:endParaRPr b="0" lang="cs-CZ" sz="1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265" name="PlaceHolder 12"/>
          <p:cNvSpPr>
            <a:spLocks noGrp="1"/>
          </p:cNvSpPr>
          <p:nvPr>
            <p:ph type="body"/>
          </p:nvPr>
        </p:nvSpPr>
        <p:spPr>
          <a:xfrm>
            <a:off x="8253720" y="648000"/>
            <a:ext cx="1439640" cy="14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2d72"/>
                </a:solidFill>
                <a:latin typeface="Arial"/>
              </a:rPr>
              <a:t>Edit Master text styles</a:t>
            </a:r>
            <a:endParaRPr b="0" lang="cs-CZ" sz="1400" spc="-1" strike="noStrike">
              <a:solidFill>
                <a:srgbClr val="002d72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Logo FZÚ rgb EMF" descr=""/>
          <p:cNvPicPr/>
          <p:nvPr/>
        </p:nvPicPr>
        <p:blipFill>
          <a:blip r:embed="rId2"/>
          <a:stretch/>
        </p:blipFill>
        <p:spPr>
          <a:xfrm>
            <a:off x="718920" y="6034320"/>
            <a:ext cx="2346480" cy="482040"/>
          </a:xfrm>
          <a:prstGeom prst="rect">
            <a:avLst/>
          </a:prstGeom>
          <a:ln w="0">
            <a:noFill/>
          </a:ln>
        </p:spPr>
      </p:pic>
      <p:cxnSp>
        <p:nvCxnSpPr>
          <p:cNvPr id="303" name="Účaří loga FZÚ (Y 17,76 cm)"/>
          <p:cNvCxnSpPr/>
          <p:nvPr/>
        </p:nvCxnSpPr>
        <p:spPr>
          <a:xfrm>
            <a:off x="0" y="63936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304" name="Text Y 5,6 (šířka 1 sloupce 29,87 cm)"/>
          <p:cNvCxnSpPr/>
          <p:nvPr/>
        </p:nvCxnSpPr>
        <p:spPr>
          <a:xfrm>
            <a:off x="0" y="2016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305" name="D logo 1,0 cm (Y 18,05 cm)"/>
          <p:cNvCxnSpPr/>
          <p:nvPr/>
        </p:nvCxnSpPr>
        <p:spPr>
          <a:xfrm>
            <a:off x="0" y="6498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306" name="P okraj 2 cm (X 31,87)"/>
          <p:cNvCxnSpPr/>
          <p:nvPr/>
        </p:nvCxnSpPr>
        <p:spPr>
          <a:xfrm>
            <a:off x="11473200" y="0"/>
            <a:ext cx="360" cy="6858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307" name="L okraj 2 cm"/>
          <p:cNvCxnSpPr/>
          <p:nvPr/>
        </p:nvCxnSpPr>
        <p:spPr>
          <a:xfrm>
            <a:off x="720000" y="0"/>
            <a:ext cx="360" cy="6858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308" name="H okraj Y 1,8 (šířka 1 sloupce 29,87 cm)"/>
          <p:cNvCxnSpPr/>
          <p:nvPr/>
        </p:nvCxnSpPr>
        <p:spPr>
          <a:xfrm>
            <a:off x="0" y="648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sp>
        <p:nvSpPr>
          <p:cNvPr id="309" name="PlaceHolder 1"/>
          <p:cNvSpPr>
            <a:spLocks noGrp="1"/>
          </p:cNvSpPr>
          <p:nvPr>
            <p:ph type="body"/>
          </p:nvPr>
        </p:nvSpPr>
        <p:spPr>
          <a:xfrm>
            <a:off x="720000" y="2016000"/>
            <a:ext cx="4658040" cy="367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2d72"/>
                </a:solidFill>
                <a:latin typeface="Arial"/>
              </a:rPr>
              <a:t>Edit Master text styles</a:t>
            </a:r>
            <a:endParaRPr b="0" lang="cs-CZ" sz="2800" spc="-1" strike="noStrike">
              <a:solidFill>
                <a:srgbClr val="002d72"/>
              </a:solidFill>
              <a:latin typeface="Arial"/>
            </a:endParaRPr>
          </a:p>
          <a:p>
            <a:pPr lvl="1" marL="288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2d72"/>
                </a:solidFill>
                <a:latin typeface="Arial"/>
              </a:rPr>
              <a:t>Second level</a:t>
            </a:r>
            <a:endParaRPr b="0" lang="cs-CZ" sz="2800" spc="-1" strike="noStrike">
              <a:solidFill>
                <a:srgbClr val="002d72"/>
              </a:solidFill>
              <a:latin typeface="Arial"/>
            </a:endParaRPr>
          </a:p>
          <a:p>
            <a:pPr lvl="2" marL="576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2d72"/>
                </a:solidFill>
                <a:latin typeface="Arial"/>
              </a:rPr>
              <a:t>Third level</a:t>
            </a:r>
            <a:endParaRPr b="0" lang="cs-CZ" sz="2400" spc="-1" strike="noStrike">
              <a:solidFill>
                <a:srgbClr val="002d72"/>
              </a:solidFill>
              <a:latin typeface="Arial"/>
            </a:endParaRPr>
          </a:p>
          <a:p>
            <a:pPr lvl="3" marL="864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2d72"/>
                </a:solidFill>
                <a:latin typeface="Arial"/>
              </a:rPr>
              <a:t>Fourth level</a:t>
            </a:r>
            <a:endParaRPr b="0" lang="cs-CZ" sz="2400" spc="-1" strike="noStrike">
              <a:solidFill>
                <a:srgbClr val="002d72"/>
              </a:solidFill>
              <a:latin typeface="Arial"/>
            </a:endParaRPr>
          </a:p>
          <a:p>
            <a:pPr lvl="4" marL="1152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2d72"/>
                </a:solidFill>
                <a:latin typeface="Arial"/>
              </a:rPr>
              <a:t>Fifth level</a:t>
            </a:r>
            <a:endParaRPr b="0" lang="cs-CZ" sz="2400" spc="-1" strike="noStrike">
              <a:solidFill>
                <a:srgbClr val="002d72"/>
              </a:solidFill>
              <a:latin typeface="Arial"/>
            </a:endParaRPr>
          </a:p>
        </p:txBody>
      </p:sp>
      <p:pic>
        <p:nvPicPr>
          <p:cNvPr id="310" name="Obrázek 5" descr=""/>
          <p:cNvPicPr/>
          <p:nvPr/>
        </p:nvPicPr>
        <p:blipFill>
          <a:blip r:embed="rId3"/>
          <a:stretch/>
        </p:blipFill>
        <p:spPr>
          <a:xfrm>
            <a:off x="6095880" y="0"/>
            <a:ext cx="6095520" cy="5687640"/>
          </a:xfrm>
          <a:prstGeom prst="rect">
            <a:avLst/>
          </a:prstGeom>
          <a:ln w="0">
            <a:noFill/>
          </a:ln>
        </p:spPr>
      </p:pic>
      <p:sp>
        <p:nvSpPr>
          <p:cNvPr id="311" name="PlaceHolder 2"/>
          <p:cNvSpPr>
            <a:spLocks noGrp="1"/>
          </p:cNvSpPr>
          <p:nvPr>
            <p:ph type="title"/>
          </p:nvPr>
        </p:nvSpPr>
        <p:spPr>
          <a:xfrm>
            <a:off x="720000" y="648000"/>
            <a:ext cx="46580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pc="-1" strike="noStrike">
                <a:solidFill>
                  <a:srgbClr val="002d72"/>
                </a:solidFill>
                <a:latin typeface="Arial"/>
              </a:rPr>
              <a:t>Click to edit Master title style</a:t>
            </a:r>
            <a:endParaRPr b="0" lang="cs-CZ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ftr" idx="13"/>
          </p:nvPr>
        </p:nvSpPr>
        <p:spPr>
          <a:xfrm>
            <a:off x="3600000" y="6015600"/>
            <a:ext cx="7044840" cy="4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b="0" lang="en-IN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IN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IN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sldNum" idx="14"/>
          </p:nvPr>
        </p:nvSpPr>
        <p:spPr>
          <a:xfrm>
            <a:off x="10753200" y="6015600"/>
            <a:ext cx="719640" cy="4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1" lang="cs-CZ" sz="1200" spc="-1" strike="noStrike">
                <a:solidFill>
                  <a:schemeClr val="accent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35A89F4-8276-42DD-8687-556FBBCCB963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6814800" y="2016000"/>
            <a:ext cx="4658040" cy="367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i="1" lang="en-US" sz="2800" spc="-1" strike="noStrike">
                <a:solidFill>
                  <a:srgbClr val="ffffff"/>
                </a:solidFill>
                <a:latin typeface="Arial"/>
              </a:rPr>
              <a:t>Edit Master text styles</a:t>
            </a:r>
            <a:endParaRPr b="0" lang="cs-CZ" sz="2800" spc="-1" strike="noStrike">
              <a:solidFill>
                <a:srgbClr val="002d72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Logo FZÚ rgb EMF" descr=""/>
          <p:cNvPicPr/>
          <p:nvPr/>
        </p:nvPicPr>
        <p:blipFill>
          <a:blip r:embed="rId2"/>
          <a:stretch/>
        </p:blipFill>
        <p:spPr>
          <a:xfrm>
            <a:off x="718920" y="6034320"/>
            <a:ext cx="2346480" cy="482040"/>
          </a:xfrm>
          <a:prstGeom prst="rect">
            <a:avLst/>
          </a:prstGeom>
          <a:ln w="0">
            <a:noFill/>
          </a:ln>
        </p:spPr>
      </p:pic>
      <p:cxnSp>
        <p:nvCxnSpPr>
          <p:cNvPr id="352" name="Účaří loga FZÚ (Y 17,76 cm)"/>
          <p:cNvCxnSpPr/>
          <p:nvPr/>
        </p:nvCxnSpPr>
        <p:spPr>
          <a:xfrm>
            <a:off x="0" y="63936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353" name="Text Y 5,6 (šířka 1 sloupce 29,87 cm)"/>
          <p:cNvCxnSpPr/>
          <p:nvPr/>
        </p:nvCxnSpPr>
        <p:spPr>
          <a:xfrm>
            <a:off x="0" y="2016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354" name="D logo 1,0 cm (Y 18,05 cm)"/>
          <p:cNvCxnSpPr/>
          <p:nvPr/>
        </p:nvCxnSpPr>
        <p:spPr>
          <a:xfrm>
            <a:off x="0" y="6498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355" name="P okraj 2 cm (X 31,87)"/>
          <p:cNvCxnSpPr/>
          <p:nvPr/>
        </p:nvCxnSpPr>
        <p:spPr>
          <a:xfrm>
            <a:off x="11473200" y="0"/>
            <a:ext cx="360" cy="6858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356" name="L okraj 2 cm"/>
          <p:cNvCxnSpPr/>
          <p:nvPr/>
        </p:nvCxnSpPr>
        <p:spPr>
          <a:xfrm>
            <a:off x="720000" y="0"/>
            <a:ext cx="360" cy="6858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357" name="H okraj Y 1,8 (šířka 1 sloupce 29,87 cm)"/>
          <p:cNvCxnSpPr/>
          <p:nvPr/>
        </p:nvCxnSpPr>
        <p:spPr>
          <a:xfrm>
            <a:off x="0" y="648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sp>
        <p:nvSpPr>
          <p:cNvPr id="358" name="PlaceHolder 1"/>
          <p:cNvSpPr>
            <a:spLocks noGrp="1"/>
          </p:cNvSpPr>
          <p:nvPr>
            <p:ph type="ftr" idx="15"/>
          </p:nvPr>
        </p:nvSpPr>
        <p:spPr>
          <a:xfrm>
            <a:off x="3600000" y="6015600"/>
            <a:ext cx="7044840" cy="4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b="0" lang="en-IN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IN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IN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sldNum" idx="16"/>
          </p:nvPr>
        </p:nvSpPr>
        <p:spPr>
          <a:xfrm>
            <a:off x="10753200" y="6015600"/>
            <a:ext cx="719640" cy="4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1" lang="cs-CZ" sz="1200" spc="-1" strike="noStrike">
                <a:solidFill>
                  <a:schemeClr val="accent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BB31AD7-B24C-4F8E-ABBA-62B65FB5E993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720000" y="2016000"/>
            <a:ext cx="3102840" cy="174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icon to add picture</a:t>
            </a:r>
            <a:endParaRPr b="0" lang="cs-CZ" sz="1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title"/>
          </p:nvPr>
        </p:nvSpPr>
        <p:spPr>
          <a:xfrm>
            <a:off x="720000" y="648000"/>
            <a:ext cx="107528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pc="-1" strike="noStrike">
                <a:solidFill>
                  <a:srgbClr val="002d72"/>
                </a:solidFill>
                <a:latin typeface="Arial"/>
              </a:rPr>
              <a:t>Click to edit Master title style</a:t>
            </a:r>
            <a:endParaRPr b="0" lang="cs-CZ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5"/>
          <p:cNvSpPr>
            <a:spLocks noGrp="1"/>
          </p:cNvSpPr>
          <p:nvPr>
            <p:ph type="body"/>
          </p:nvPr>
        </p:nvSpPr>
        <p:spPr>
          <a:xfrm>
            <a:off x="8368920" y="2016000"/>
            <a:ext cx="3102840" cy="174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icon to add picture</a:t>
            </a:r>
            <a:endParaRPr b="0" lang="cs-CZ" sz="1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363" name="PlaceHolder 6"/>
          <p:cNvSpPr>
            <a:spLocks noGrp="1"/>
          </p:cNvSpPr>
          <p:nvPr>
            <p:ph type="body"/>
          </p:nvPr>
        </p:nvSpPr>
        <p:spPr>
          <a:xfrm>
            <a:off x="4544280" y="3942000"/>
            <a:ext cx="3102840" cy="174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icon to add picture</a:t>
            </a:r>
            <a:endParaRPr b="0" lang="cs-CZ" sz="1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364" name="PlaceHolder 7"/>
          <p:cNvSpPr>
            <a:spLocks noGrp="1"/>
          </p:cNvSpPr>
          <p:nvPr>
            <p:ph type="body"/>
          </p:nvPr>
        </p:nvSpPr>
        <p:spPr>
          <a:xfrm>
            <a:off x="5861880" y="2016000"/>
            <a:ext cx="467640" cy="4676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0" rIns="0" tIns="0" bIns="0" anchor="ctr" anchorCtr="1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s-CZ" sz="2400" spc="-1" strike="noStrike">
                <a:solidFill>
                  <a:srgbClr val="ffffff"/>
                </a:solidFill>
                <a:latin typeface="Arial"/>
              </a:rPr>
              <a:t>2</a:t>
            </a:r>
            <a:endParaRPr b="0" lang="cs-CZ" sz="2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365" name="PlaceHolder 8"/>
          <p:cNvSpPr>
            <a:spLocks noGrp="1"/>
          </p:cNvSpPr>
          <p:nvPr>
            <p:ph type="body"/>
          </p:nvPr>
        </p:nvSpPr>
        <p:spPr>
          <a:xfrm>
            <a:off x="2037600" y="3942000"/>
            <a:ext cx="467640" cy="4676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0" rIns="0" tIns="0" bIns="0" anchor="ctr" anchorCtr="1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s-CZ" sz="2400" spc="-1" strike="noStrike">
                <a:solidFill>
                  <a:srgbClr val="ffffff"/>
                </a:solidFill>
                <a:latin typeface="Arial"/>
              </a:rPr>
              <a:t>1</a:t>
            </a:r>
            <a:endParaRPr b="0" lang="cs-CZ" sz="2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366" name="PlaceHolder 9"/>
          <p:cNvSpPr>
            <a:spLocks noGrp="1"/>
          </p:cNvSpPr>
          <p:nvPr>
            <p:ph type="body"/>
          </p:nvPr>
        </p:nvSpPr>
        <p:spPr>
          <a:xfrm>
            <a:off x="9686520" y="3942000"/>
            <a:ext cx="467640" cy="4676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0" rIns="0" tIns="0" bIns="0" anchor="ctr" anchorCtr="1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s-CZ" sz="2400" spc="-1" strike="noStrike">
                <a:solidFill>
                  <a:srgbClr val="ffffff"/>
                </a:solidFill>
                <a:latin typeface="Arial"/>
              </a:rPr>
              <a:t>3</a:t>
            </a:r>
            <a:endParaRPr b="0" lang="cs-CZ" sz="2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367" name="PlaceHolder 10"/>
          <p:cNvSpPr>
            <a:spLocks noGrp="1"/>
          </p:cNvSpPr>
          <p:nvPr>
            <p:ph type="body"/>
          </p:nvPr>
        </p:nvSpPr>
        <p:spPr>
          <a:xfrm>
            <a:off x="720000" y="4590000"/>
            <a:ext cx="3102840" cy="109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2d72"/>
                </a:solidFill>
                <a:latin typeface="Arial"/>
              </a:rPr>
              <a:t>Edit Master text styles</a:t>
            </a:r>
            <a:endParaRPr b="0" lang="cs-CZ" sz="1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368" name="PlaceHolder 11"/>
          <p:cNvSpPr>
            <a:spLocks noGrp="1"/>
          </p:cNvSpPr>
          <p:nvPr>
            <p:ph type="body"/>
          </p:nvPr>
        </p:nvSpPr>
        <p:spPr>
          <a:xfrm>
            <a:off x="4544280" y="2664000"/>
            <a:ext cx="3102840" cy="109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2d72"/>
                </a:solidFill>
                <a:latin typeface="Arial"/>
              </a:rPr>
              <a:t>Edit Master text styles</a:t>
            </a:r>
            <a:endParaRPr b="0" lang="cs-CZ" sz="1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369" name="PlaceHolder 12"/>
          <p:cNvSpPr>
            <a:spLocks noGrp="1"/>
          </p:cNvSpPr>
          <p:nvPr>
            <p:ph type="body"/>
          </p:nvPr>
        </p:nvSpPr>
        <p:spPr>
          <a:xfrm>
            <a:off x="8368920" y="4590000"/>
            <a:ext cx="3102840" cy="109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2d72"/>
                </a:solidFill>
                <a:latin typeface="Arial"/>
              </a:rPr>
              <a:t>Edit Master text styles</a:t>
            </a:r>
            <a:endParaRPr b="0" lang="cs-CZ" sz="1400" spc="-1" strike="noStrike">
              <a:solidFill>
                <a:srgbClr val="002d72"/>
              </a:solidFill>
              <a:latin typeface="Arial"/>
            </a:endParaRPr>
          </a:p>
        </p:txBody>
      </p:sp>
      <p:cxnSp>
        <p:nvCxnSpPr>
          <p:cNvPr id="370" name="Přímá spojnice 25"/>
          <p:cNvCxnSpPr/>
          <p:nvPr/>
        </p:nvCxnSpPr>
        <p:spPr>
          <a:xfrm>
            <a:off x="4183200" y="2016000"/>
            <a:ext cx="360" cy="3673800"/>
          </a:xfrm>
          <a:prstGeom prst="straightConnector1">
            <a:avLst/>
          </a:prstGeom>
          <a:ln w="12700">
            <a:solidFill>
              <a:srgbClr val="002d72"/>
            </a:solidFill>
          </a:ln>
        </p:spPr>
      </p:cxnSp>
      <p:cxnSp>
        <p:nvCxnSpPr>
          <p:cNvPr id="371" name="Přímá spojnice 26"/>
          <p:cNvCxnSpPr/>
          <p:nvPr/>
        </p:nvCxnSpPr>
        <p:spPr>
          <a:xfrm>
            <a:off x="8010000" y="2016000"/>
            <a:ext cx="360" cy="3673800"/>
          </a:xfrm>
          <a:prstGeom prst="straightConnector1">
            <a:avLst/>
          </a:prstGeom>
          <a:ln w="12700">
            <a:solidFill>
              <a:srgbClr val="002d72"/>
            </a:solidFill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Logo FZÚ rgb EMF" descr=""/>
          <p:cNvPicPr/>
          <p:nvPr/>
        </p:nvPicPr>
        <p:blipFill>
          <a:blip r:embed="rId2"/>
          <a:stretch/>
        </p:blipFill>
        <p:spPr>
          <a:xfrm>
            <a:off x="718920" y="6034320"/>
            <a:ext cx="2346480" cy="482040"/>
          </a:xfrm>
          <a:prstGeom prst="rect">
            <a:avLst/>
          </a:prstGeom>
          <a:ln w="0">
            <a:noFill/>
          </a:ln>
        </p:spPr>
      </p:pic>
      <p:cxnSp>
        <p:nvCxnSpPr>
          <p:cNvPr id="409" name="Účaří loga FZÚ (Y 17,76 cm)"/>
          <p:cNvCxnSpPr/>
          <p:nvPr/>
        </p:nvCxnSpPr>
        <p:spPr>
          <a:xfrm>
            <a:off x="0" y="63936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410" name="Text Y 5,6 (šířka 1 sloupce 29,87 cm)"/>
          <p:cNvCxnSpPr/>
          <p:nvPr/>
        </p:nvCxnSpPr>
        <p:spPr>
          <a:xfrm>
            <a:off x="0" y="2016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411" name="D logo 1,0 cm (Y 18,05 cm)"/>
          <p:cNvCxnSpPr/>
          <p:nvPr/>
        </p:nvCxnSpPr>
        <p:spPr>
          <a:xfrm>
            <a:off x="0" y="6498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412" name="P okraj 2 cm (X 31,87)"/>
          <p:cNvCxnSpPr/>
          <p:nvPr/>
        </p:nvCxnSpPr>
        <p:spPr>
          <a:xfrm>
            <a:off x="11473200" y="0"/>
            <a:ext cx="360" cy="6858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413" name="L okraj 2 cm"/>
          <p:cNvCxnSpPr/>
          <p:nvPr/>
        </p:nvCxnSpPr>
        <p:spPr>
          <a:xfrm>
            <a:off x="720000" y="0"/>
            <a:ext cx="360" cy="6858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cxnSp>
        <p:nvCxnSpPr>
          <p:cNvPr id="414" name="H okraj Y 1,8 (šířka 1 sloupce 29,87 cm)"/>
          <p:cNvCxnSpPr/>
          <p:nvPr/>
        </p:nvCxnSpPr>
        <p:spPr>
          <a:xfrm>
            <a:off x="0" y="648000"/>
            <a:ext cx="12192120" cy="360"/>
          </a:xfrm>
          <a:prstGeom prst="straightConnector1">
            <a:avLst/>
          </a:prstGeom>
          <a:ln>
            <a:solidFill>
              <a:srgbClr val="ff0000"/>
            </a:solidFill>
          </a:ln>
        </p:spPr>
      </p:cxnSp>
      <p:sp>
        <p:nvSpPr>
          <p:cNvPr id="415" name="PlaceHolder 1"/>
          <p:cNvSpPr>
            <a:spLocks noGrp="1"/>
          </p:cNvSpPr>
          <p:nvPr>
            <p:ph type="body"/>
          </p:nvPr>
        </p:nvSpPr>
        <p:spPr>
          <a:xfrm>
            <a:off x="720000" y="2016000"/>
            <a:ext cx="5018040" cy="367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2d72"/>
                </a:solidFill>
                <a:latin typeface="Arial"/>
              </a:rPr>
              <a:t>Edit Master text styles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  <a:p>
            <a:pPr lvl="1" marL="288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2d72"/>
                </a:solidFill>
                <a:latin typeface="Arial"/>
              </a:rPr>
              <a:t>Second level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  <a:p>
            <a:pPr lvl="2" marL="576000" indent="-288000">
              <a:lnSpc>
                <a:spcPct val="90000"/>
              </a:lnSpc>
              <a:spcBef>
                <a:spcPts val="499"/>
              </a:spcBef>
              <a:buClr>
                <a:srgbClr val="002d72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2d72"/>
                </a:solidFill>
                <a:latin typeface="Arial"/>
              </a:rPr>
              <a:t>Third level</a:t>
            </a:r>
            <a:endParaRPr b="0" lang="cs-CZ" sz="20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ftr" idx="17"/>
          </p:nvPr>
        </p:nvSpPr>
        <p:spPr>
          <a:xfrm>
            <a:off x="3600000" y="6015600"/>
            <a:ext cx="7044840" cy="4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b="0" lang="en-IN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IN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IN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sldNum" idx="18"/>
          </p:nvPr>
        </p:nvSpPr>
        <p:spPr>
          <a:xfrm>
            <a:off x="10753200" y="6015600"/>
            <a:ext cx="719640" cy="4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1" lang="cs-CZ" sz="1200" spc="-1" strike="noStrike">
                <a:solidFill>
                  <a:schemeClr val="accent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F7199C4-881E-4834-93A6-A5AB2803D79A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418" name="Přímá spojnice 5"/>
          <p:cNvCxnSpPr/>
          <p:nvPr/>
        </p:nvCxnSpPr>
        <p:spPr>
          <a:xfrm>
            <a:off x="6095880" y="647640"/>
            <a:ext cx="360" cy="5040360"/>
          </a:xfrm>
          <a:prstGeom prst="straightConnector1">
            <a:avLst/>
          </a:prstGeom>
          <a:ln w="12700">
            <a:solidFill>
              <a:srgbClr val="002d72"/>
            </a:solidFill>
          </a:ln>
        </p:spPr>
      </p:cxnSp>
      <p:sp>
        <p:nvSpPr>
          <p:cNvPr id="419" name="PlaceHolder 4"/>
          <p:cNvSpPr>
            <a:spLocks noGrp="1"/>
          </p:cNvSpPr>
          <p:nvPr>
            <p:ph type="body"/>
          </p:nvPr>
        </p:nvSpPr>
        <p:spPr>
          <a:xfrm>
            <a:off x="6455160" y="5328000"/>
            <a:ext cx="501660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2d72"/>
                </a:solidFill>
                <a:latin typeface="Arial"/>
              </a:rPr>
              <a:t>Edit Master text styles</a:t>
            </a:r>
            <a:endParaRPr b="0" lang="cs-CZ" sz="1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420" name="PlaceHolder 5"/>
          <p:cNvSpPr>
            <a:spLocks noGrp="1"/>
          </p:cNvSpPr>
          <p:nvPr>
            <p:ph type="body"/>
          </p:nvPr>
        </p:nvSpPr>
        <p:spPr>
          <a:xfrm>
            <a:off x="8237880" y="648000"/>
            <a:ext cx="1439640" cy="143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icon to add picture</a:t>
            </a:r>
            <a:endParaRPr b="0" lang="cs-CZ" sz="1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421" name="PlaceHolder 6"/>
          <p:cNvSpPr>
            <a:spLocks noGrp="1"/>
          </p:cNvSpPr>
          <p:nvPr>
            <p:ph type="title"/>
          </p:nvPr>
        </p:nvSpPr>
        <p:spPr>
          <a:xfrm>
            <a:off x="720000" y="648000"/>
            <a:ext cx="5014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pc="-1" strike="noStrike">
                <a:solidFill>
                  <a:srgbClr val="002d72"/>
                </a:solidFill>
                <a:latin typeface="Arial"/>
              </a:rPr>
              <a:t>Click to edit Master title style</a:t>
            </a:r>
            <a:endParaRPr b="0" lang="cs-CZ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7"/>
          <p:cNvSpPr>
            <a:spLocks noGrp="1"/>
          </p:cNvSpPr>
          <p:nvPr>
            <p:ph type="body"/>
          </p:nvPr>
        </p:nvSpPr>
        <p:spPr>
          <a:xfrm>
            <a:off x="10032120" y="648000"/>
            <a:ext cx="1439640" cy="143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icon to add picture</a:t>
            </a:r>
            <a:endParaRPr b="0" lang="cs-CZ" sz="1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423" name="PlaceHolder 8"/>
          <p:cNvSpPr>
            <a:spLocks noGrp="1"/>
          </p:cNvSpPr>
          <p:nvPr>
            <p:ph type="body"/>
          </p:nvPr>
        </p:nvSpPr>
        <p:spPr>
          <a:xfrm>
            <a:off x="6455160" y="2448000"/>
            <a:ext cx="5016600" cy="251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icon to add picture</a:t>
            </a:r>
            <a:endParaRPr b="0" lang="cs-CZ" sz="1400" spc="-1" strike="noStrike">
              <a:solidFill>
                <a:srgbClr val="002d72"/>
              </a:solidFill>
              <a:latin typeface="Arial"/>
            </a:endParaRPr>
          </a:p>
        </p:txBody>
      </p:sp>
      <p:sp>
        <p:nvSpPr>
          <p:cNvPr id="424" name="PlaceHolder 9"/>
          <p:cNvSpPr>
            <a:spLocks noGrp="1"/>
          </p:cNvSpPr>
          <p:nvPr>
            <p:ph type="body"/>
          </p:nvPr>
        </p:nvSpPr>
        <p:spPr>
          <a:xfrm>
            <a:off x="6456960" y="648000"/>
            <a:ext cx="1439640" cy="14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i="1" lang="en-US" sz="1400" spc="-1" strike="noStrike">
                <a:solidFill>
                  <a:schemeClr val="accent2"/>
                </a:solidFill>
                <a:latin typeface="Arial"/>
              </a:rPr>
              <a:t>Edit Master text styles</a:t>
            </a:r>
            <a:endParaRPr b="0" lang="cs-CZ" sz="1400" spc="-1" strike="noStrike">
              <a:solidFill>
                <a:srgbClr val="002d72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4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1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09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0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7529040" y="3313440"/>
            <a:ext cx="4103640" cy="139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r>
              <a:rPr b="0" lang="cs-CZ" sz="2200" spc="-1" strike="noStrike">
                <a:solidFill>
                  <a:srgbClr val="ffffff"/>
                </a:solidFill>
                <a:latin typeface="Arial"/>
              </a:rPr>
              <a:t>SHEFALI NEGI</a:t>
            </a:r>
            <a:br>
              <a:rPr sz="1800"/>
            </a:br>
            <a:r>
              <a:rPr b="0" lang="cs-CZ" sz="1800" spc="-1" strike="noStrike">
                <a:solidFill>
                  <a:srgbClr val="ffffff"/>
                </a:solidFill>
                <a:latin typeface="Arial"/>
              </a:rPr>
              <a:t>INSTITUTE OF PHYSICS OF THE CZECH ACADEMY OF SCIENCES, PRAGUE</a:t>
            </a: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 type="subTitle"/>
          </p:nvPr>
        </p:nvSpPr>
        <p:spPr>
          <a:xfrm>
            <a:off x="720000" y="836640"/>
            <a:ext cx="10752840" cy="17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4000" spc="-1" strike="noStrike">
                <a:solidFill>
                  <a:srgbClr val="ffffff"/>
                </a:solidFill>
                <a:latin typeface="Arial"/>
              </a:rPr>
              <a:t>AEROSOL MEASUREMENT IN B, V and R FILTER USING WIDEFIELD STELLAR PHOTOMETRY</a:t>
            </a:r>
            <a:endParaRPr b="0" lang="en-IN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TextBox 4"/>
          <p:cNvSpPr/>
          <p:nvPr/>
        </p:nvSpPr>
        <p:spPr>
          <a:xfrm>
            <a:off x="6376320" y="6198120"/>
            <a:ext cx="47365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cs-CZ" sz="1200" spc="-1" strike="noStrike">
                <a:solidFill>
                  <a:schemeClr val="accent1"/>
                </a:solidFill>
                <a:latin typeface="Arial"/>
              </a:rPr>
              <a:t>AtmoHEAD Conference, 15/07/2024</a:t>
            </a:r>
            <a:endParaRPr b="0" lang="en-IN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44F637-CAAA-4022-B8C6-B7B667D6C280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5" name="" descr=""/>
          <p:cNvPicPr/>
          <p:nvPr/>
        </p:nvPicPr>
        <p:blipFill>
          <a:blip r:embed="rId1"/>
          <a:srcRect l="0" t="9551" r="0" b="3300"/>
          <a:stretch/>
        </p:blipFill>
        <p:spPr>
          <a:xfrm>
            <a:off x="1506960" y="73440"/>
            <a:ext cx="9796680" cy="59760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27A001A8-F1C2-4855-B7DC-135C61268D10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720000" y="648000"/>
            <a:ext cx="10751400" cy="115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2800" spc="-1" strike="noStrike">
                <a:solidFill>
                  <a:srgbClr val="000000"/>
                </a:solidFill>
                <a:latin typeface="Arial"/>
              </a:rPr>
              <a:t>Scattering always decreses with wavelength</a:t>
            </a:r>
            <a:br>
              <a:rPr sz="2800"/>
            </a:br>
            <a:r>
              <a:rPr b="0" lang="en-IN" sz="2800" spc="-1" strike="noStrike">
                <a:solidFill>
                  <a:srgbClr val="000000"/>
                </a:solidFill>
                <a:latin typeface="Arial"/>
              </a:rPr>
              <a:t>minimum distance: 10 pixels</a:t>
            </a:r>
            <a:endParaRPr b="0" lang="en-IN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7" name="" descr=""/>
          <p:cNvPicPr/>
          <p:nvPr/>
        </p:nvPicPr>
        <p:blipFill>
          <a:blip r:embed="rId1"/>
          <a:srcRect l="5120" t="0" r="8923" b="24"/>
          <a:stretch/>
        </p:blipFill>
        <p:spPr>
          <a:xfrm>
            <a:off x="7318080" y="2223000"/>
            <a:ext cx="3697200" cy="3104280"/>
          </a:xfrm>
          <a:prstGeom prst="rect">
            <a:avLst/>
          </a:prstGeom>
          <a:ln w="0">
            <a:noFill/>
          </a:ln>
        </p:spPr>
      </p:pic>
      <p:pic>
        <p:nvPicPr>
          <p:cNvPr id="668" name="" descr=""/>
          <p:cNvPicPr/>
          <p:nvPr/>
        </p:nvPicPr>
        <p:blipFill>
          <a:blip r:embed="rId2"/>
          <a:srcRect l="2593" t="6276" r="3679" b="1717"/>
          <a:stretch/>
        </p:blipFill>
        <p:spPr>
          <a:xfrm>
            <a:off x="3348000" y="2375640"/>
            <a:ext cx="4210920" cy="2886840"/>
          </a:xfrm>
          <a:prstGeom prst="rect">
            <a:avLst/>
          </a:prstGeom>
          <a:ln w="0">
            <a:noFill/>
          </a:ln>
        </p:spPr>
      </p:pic>
      <p:pic>
        <p:nvPicPr>
          <p:cNvPr id="669" name="" descr=""/>
          <p:cNvPicPr/>
          <p:nvPr/>
        </p:nvPicPr>
        <p:blipFill>
          <a:blip r:embed="rId3"/>
          <a:srcRect l="1707" t="6835" r="9414" b="2000"/>
          <a:stretch/>
        </p:blipFill>
        <p:spPr>
          <a:xfrm>
            <a:off x="360" y="2385000"/>
            <a:ext cx="3742200" cy="28785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60CC8C9A-C355-4B56-859E-84ED32E4EA9F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651240" y="23148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IN" sz="4800" spc="-1" strike="noStrike">
                <a:solidFill>
                  <a:srgbClr val="000000"/>
                </a:solidFill>
                <a:latin typeface="Arial"/>
              </a:rPr>
              <a:t>Cherenkov Telescope Array at </a:t>
            </a:r>
            <a:r>
              <a:rPr b="1" lang="en-IN" sz="4800" spc="-1" strike="noStrike">
                <a:solidFill>
                  <a:srgbClr val="000000"/>
                </a:solidFill>
                <a:latin typeface="Arial"/>
              </a:rPr>
              <a:t>Paranal</a:t>
            </a:r>
            <a:endParaRPr b="0" lang="en-IN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EFFE77EB-C59D-4044-AD12-520BDE5773ED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sldNum" idx="26"/>
          </p:nvPr>
        </p:nvSpPr>
        <p:spPr>
          <a:xfrm>
            <a:off x="10753200" y="6015600"/>
            <a:ext cx="718200" cy="4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1" lang="cs-CZ" sz="1200" spc="-1" strike="noStrike">
                <a:solidFill>
                  <a:schemeClr val="accent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B204182-42F5-4367-B35B-BF1ADC5CC8AF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2" name=""/>
          <p:cNvSpPr/>
          <p:nvPr/>
        </p:nvSpPr>
        <p:spPr>
          <a:xfrm>
            <a:off x="720000" y="1368720"/>
            <a:ext cx="10871280" cy="46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3" name=""/>
          <p:cNvSpPr/>
          <p:nvPr/>
        </p:nvSpPr>
        <p:spPr>
          <a:xfrm>
            <a:off x="720000" y="648000"/>
            <a:ext cx="10726560" cy="10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4" name="" descr=""/>
          <p:cNvPicPr/>
          <p:nvPr/>
        </p:nvPicPr>
        <p:blipFill>
          <a:blip r:embed="rId1"/>
          <a:stretch/>
        </p:blipFill>
        <p:spPr>
          <a:xfrm>
            <a:off x="217656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675" name="PlaceHolder 2"/>
          <p:cNvSpPr>
            <a:spLocks noGrp="1"/>
          </p:cNvSpPr>
          <p:nvPr>
            <p:ph type="title"/>
          </p:nvPr>
        </p:nvSpPr>
        <p:spPr>
          <a:xfrm>
            <a:off x="232560" y="1712160"/>
            <a:ext cx="1944000" cy="358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IN" sz="3000" spc="-1" strike="noStrike">
                <a:solidFill>
                  <a:srgbClr val="000000"/>
                </a:solidFill>
                <a:latin typeface="Arial"/>
              </a:rPr>
              <a:t>Cherenkov Telescope Array at Paranal</a:t>
            </a:r>
            <a:endParaRPr b="0" lang="en-IN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title"/>
          </p:nvPr>
        </p:nvSpPr>
        <p:spPr>
          <a:xfrm>
            <a:off x="651240" y="23148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IN" sz="4800" spc="-1" strike="noStrike">
                <a:solidFill>
                  <a:srgbClr val="000000"/>
                </a:solidFill>
                <a:latin typeface="Arial"/>
              </a:rPr>
              <a:t>Cherenkov Telescope Array at </a:t>
            </a:r>
            <a:r>
              <a:rPr b="1" lang="en-IN" sz="4800" spc="-1" strike="noStrike">
                <a:solidFill>
                  <a:srgbClr val="000000"/>
                </a:solidFill>
                <a:latin typeface="Arial"/>
              </a:rPr>
              <a:t>Paranal</a:t>
            </a:r>
            <a:endParaRPr b="0" lang="en-IN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3C512513-2060-4E3D-B8E2-879FCFC0107C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sldNum" idx="27"/>
          </p:nvPr>
        </p:nvSpPr>
        <p:spPr>
          <a:xfrm>
            <a:off x="10753200" y="6015600"/>
            <a:ext cx="718200" cy="4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1" lang="cs-CZ" sz="1200" spc="-1" strike="noStrike">
                <a:solidFill>
                  <a:schemeClr val="accent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E0EF18A-ECEE-4BC3-BCF5-A76FCF315D39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8" name=""/>
          <p:cNvSpPr/>
          <p:nvPr/>
        </p:nvSpPr>
        <p:spPr>
          <a:xfrm>
            <a:off x="720000" y="1368720"/>
            <a:ext cx="10871280" cy="46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9" name=""/>
          <p:cNvSpPr/>
          <p:nvPr/>
        </p:nvSpPr>
        <p:spPr>
          <a:xfrm>
            <a:off x="720000" y="648000"/>
            <a:ext cx="10726560" cy="10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0" name="" descr=""/>
          <p:cNvPicPr/>
          <p:nvPr/>
        </p:nvPicPr>
        <p:blipFill>
          <a:blip r:embed="rId1"/>
          <a:stretch/>
        </p:blipFill>
        <p:spPr>
          <a:xfrm>
            <a:off x="215640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681" name="PlaceHolder 2"/>
          <p:cNvSpPr>
            <a:spLocks noGrp="1"/>
          </p:cNvSpPr>
          <p:nvPr>
            <p:ph type="title"/>
          </p:nvPr>
        </p:nvSpPr>
        <p:spPr>
          <a:xfrm>
            <a:off x="72360" y="1368720"/>
            <a:ext cx="2389680" cy="433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IN" sz="3000" spc="-1" strike="noStrike">
                <a:solidFill>
                  <a:srgbClr val="000000"/>
                </a:solidFill>
                <a:latin typeface="Arial"/>
              </a:rPr>
              <a:t>Cherenkov Telescope Array at Chile</a:t>
            </a:r>
            <a:endParaRPr b="0" lang="en-IN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567360" y="228312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3" name="" descr=""/>
          <p:cNvPicPr/>
          <p:nvPr/>
        </p:nvPicPr>
        <p:blipFill>
          <a:blip r:embed="rId1"/>
          <a:srcRect l="0" t="2161" r="0" b="1549"/>
          <a:stretch/>
        </p:blipFill>
        <p:spPr>
          <a:xfrm>
            <a:off x="2193480" y="104400"/>
            <a:ext cx="8315640" cy="60051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DAFD9464-6E68-4060-BE01-7F1DF6897244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IN" sz="4600" spc="-1" strike="noStrike">
                <a:solidFill>
                  <a:srgbClr val="000000"/>
                </a:solidFill>
                <a:latin typeface="Arial"/>
              </a:rPr>
              <a:t>Angstrom exponent</a:t>
            </a:r>
            <a:endParaRPr b="0" lang="en-IN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5" name="PlaceHolder 2"/>
          <p:cNvSpPr>
            <a:spLocks noGrp="1"/>
          </p:cNvSpPr>
          <p:nvPr>
            <p:ph/>
          </p:nvPr>
        </p:nvSpPr>
        <p:spPr>
          <a:xfrm>
            <a:off x="10886040" y="6104880"/>
            <a:ext cx="774720" cy="4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1A075DD-97C7-47E1-97AC-E996A5F0ADAF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17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86" name="" descr=""/>
          <p:cNvPicPr/>
          <p:nvPr/>
        </p:nvPicPr>
        <p:blipFill>
          <a:blip r:embed="rId1"/>
          <a:stretch/>
        </p:blipFill>
        <p:spPr>
          <a:xfrm>
            <a:off x="2349000" y="1808640"/>
            <a:ext cx="6752880" cy="4505040"/>
          </a:xfrm>
          <a:prstGeom prst="rect">
            <a:avLst/>
          </a:prstGeom>
          <a:ln w="0">
            <a:noFill/>
          </a:ln>
        </p:spPr>
      </p:pic>
      <p:sp>
        <p:nvSpPr>
          <p:cNvPr id="687" name=""/>
          <p:cNvSpPr txBox="1"/>
          <p:nvPr/>
        </p:nvSpPr>
        <p:spPr>
          <a:xfrm>
            <a:off x="700920" y="1418400"/>
            <a:ext cx="1320480" cy="162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r"/>
            <a:r>
              <a:rPr b="0" lang="en-IN" sz="1800" spc="-1" strike="noStrike">
                <a:solidFill>
                  <a:srgbClr val="000000"/>
                </a:solidFill>
                <a:latin typeface="Arial"/>
              </a:rPr>
              <a:t>       </a:t>
            </a:r>
            <a:r>
              <a:rPr b="1" lang="en-IN" sz="1800" spc="-1" strike="noStrike">
                <a:solidFill>
                  <a:srgbClr val="2a6099"/>
                </a:solidFill>
                <a:latin typeface="Arial"/>
              </a:rPr>
              <a:t>B=440nm</a:t>
            </a: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  <a:p>
            <a:pPr algn="r"/>
            <a:r>
              <a:rPr b="1" lang="en-IN" sz="1800" spc="-1" strike="noStrike">
                <a:solidFill>
                  <a:srgbClr val="000000"/>
                </a:solidFill>
                <a:latin typeface="Arial"/>
              </a:rPr>
              <a:t>        </a:t>
            </a:r>
            <a:r>
              <a:rPr b="1" lang="en-IN" sz="1800" spc="-1" strike="noStrike">
                <a:solidFill>
                  <a:srgbClr val="158466"/>
                </a:solidFill>
                <a:latin typeface="Arial"/>
              </a:rPr>
              <a:t>V=540nm</a:t>
            </a: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  <a:p>
            <a:pPr algn="r"/>
            <a:r>
              <a:rPr b="1" lang="en-IN" sz="1800" spc="-1" strike="noStrike">
                <a:solidFill>
                  <a:srgbClr val="000000"/>
                </a:solidFill>
                <a:latin typeface="Arial"/>
              </a:rPr>
              <a:t>        </a:t>
            </a:r>
            <a:r>
              <a:rPr b="1" lang="en-IN" sz="1800" spc="-1" strike="noStrike">
                <a:solidFill>
                  <a:srgbClr val="bf0041"/>
                </a:solidFill>
                <a:latin typeface="Arial"/>
              </a:rPr>
              <a:t>R=620nm</a:t>
            </a: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1"/>
          <p:cNvSpPr txBox="1"/>
          <p:nvPr/>
        </p:nvSpPr>
        <p:spPr>
          <a:xfrm>
            <a:off x="10753920" y="6016320"/>
            <a:ext cx="718200" cy="4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B5688B5-D49C-4EC9-A4A6-C05171E9EA78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89" name="" descr=""/>
          <p:cNvPicPr/>
          <p:nvPr/>
        </p:nvPicPr>
        <p:blipFill>
          <a:blip r:embed="rId1"/>
          <a:srcRect l="6472" t="0" r="8964" b="0"/>
          <a:stretch/>
        </p:blipFill>
        <p:spPr>
          <a:xfrm>
            <a:off x="963720" y="931320"/>
            <a:ext cx="10633320" cy="4835880"/>
          </a:xfrm>
          <a:prstGeom prst="rect">
            <a:avLst/>
          </a:prstGeom>
          <a:ln w="0">
            <a:noFill/>
          </a:ln>
        </p:spPr>
      </p:pic>
      <p:sp>
        <p:nvSpPr>
          <p:cNvPr id="690" name=""/>
          <p:cNvSpPr txBox="1"/>
          <p:nvPr/>
        </p:nvSpPr>
        <p:spPr>
          <a:xfrm>
            <a:off x="219600" y="151920"/>
            <a:ext cx="1320480" cy="162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r"/>
            <a:r>
              <a:rPr b="0" lang="en-IN" sz="1800" spc="-1" strike="noStrike">
                <a:solidFill>
                  <a:srgbClr val="000000"/>
                </a:solidFill>
                <a:latin typeface="Arial"/>
              </a:rPr>
              <a:t>       </a:t>
            </a:r>
            <a:r>
              <a:rPr b="1" lang="en-IN" sz="1800" spc="-1" strike="noStrike">
                <a:solidFill>
                  <a:srgbClr val="2a6099"/>
                </a:solidFill>
                <a:latin typeface="Arial"/>
              </a:rPr>
              <a:t>B=440nm</a:t>
            </a: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  <a:p>
            <a:pPr algn="r"/>
            <a:r>
              <a:rPr b="1" lang="en-IN" sz="1800" spc="-1" strike="noStrike">
                <a:solidFill>
                  <a:srgbClr val="000000"/>
                </a:solidFill>
                <a:latin typeface="Arial"/>
              </a:rPr>
              <a:t>        </a:t>
            </a:r>
            <a:r>
              <a:rPr b="1" lang="en-IN" sz="1800" spc="-1" strike="noStrike">
                <a:solidFill>
                  <a:srgbClr val="158466"/>
                </a:solidFill>
                <a:latin typeface="Arial"/>
              </a:rPr>
              <a:t>V=540nm</a:t>
            </a: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  <a:p>
            <a:pPr algn="r"/>
            <a:r>
              <a:rPr b="1" lang="en-IN" sz="1800" spc="-1" strike="noStrike">
                <a:solidFill>
                  <a:srgbClr val="000000"/>
                </a:solidFill>
                <a:latin typeface="Arial"/>
              </a:rPr>
              <a:t>        </a:t>
            </a:r>
            <a:r>
              <a:rPr b="1" lang="en-IN" sz="1800" spc="-1" strike="noStrike">
                <a:solidFill>
                  <a:srgbClr val="bf0041"/>
                </a:solidFill>
                <a:latin typeface="Arial"/>
              </a:rPr>
              <a:t>R=620nm</a:t>
            </a: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4"/>
          <p:cNvSpPr txBox="1"/>
          <p:nvPr/>
        </p:nvSpPr>
        <p:spPr>
          <a:xfrm>
            <a:off x="10753920" y="6016320"/>
            <a:ext cx="718200" cy="4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3FD0952-B41B-4C3C-B59A-0552BA90D7C8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92" name="" descr=""/>
          <p:cNvPicPr/>
          <p:nvPr/>
        </p:nvPicPr>
        <p:blipFill>
          <a:blip r:embed="rId1"/>
          <a:stretch/>
        </p:blipFill>
        <p:spPr>
          <a:xfrm>
            <a:off x="1572480" y="35280"/>
            <a:ext cx="9143280" cy="6857640"/>
          </a:xfrm>
          <a:prstGeom prst="rect">
            <a:avLst/>
          </a:prstGeom>
          <a:ln w="0">
            <a:noFill/>
          </a:ln>
        </p:spPr>
      </p:pic>
      <p:sp>
        <p:nvSpPr>
          <p:cNvPr id="693" name=""/>
          <p:cNvSpPr txBox="1"/>
          <p:nvPr/>
        </p:nvSpPr>
        <p:spPr>
          <a:xfrm>
            <a:off x="219600" y="151560"/>
            <a:ext cx="1320480" cy="162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r"/>
            <a:r>
              <a:rPr b="0" lang="en-IN" sz="1800" spc="-1" strike="noStrike">
                <a:solidFill>
                  <a:srgbClr val="000000"/>
                </a:solidFill>
                <a:latin typeface="Arial"/>
              </a:rPr>
              <a:t>       </a:t>
            </a:r>
            <a:r>
              <a:rPr b="1" lang="en-IN" sz="1800" spc="-1" strike="noStrike">
                <a:solidFill>
                  <a:srgbClr val="2a6099"/>
                </a:solidFill>
                <a:latin typeface="Arial"/>
              </a:rPr>
              <a:t>B=440nm</a:t>
            </a: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  <a:p>
            <a:pPr algn="r"/>
            <a:r>
              <a:rPr b="1" lang="en-IN" sz="1800" spc="-1" strike="noStrike">
                <a:solidFill>
                  <a:srgbClr val="000000"/>
                </a:solidFill>
                <a:latin typeface="Arial"/>
              </a:rPr>
              <a:t>        </a:t>
            </a:r>
            <a:r>
              <a:rPr b="1" lang="en-IN" sz="1800" spc="-1" strike="noStrike">
                <a:solidFill>
                  <a:srgbClr val="158466"/>
                </a:solidFill>
                <a:latin typeface="Arial"/>
              </a:rPr>
              <a:t>V=540nm</a:t>
            </a: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  <a:p>
            <a:pPr algn="r"/>
            <a:r>
              <a:rPr b="1" lang="en-IN" sz="1800" spc="-1" strike="noStrike">
                <a:solidFill>
                  <a:srgbClr val="000000"/>
                </a:solidFill>
                <a:latin typeface="Arial"/>
              </a:rPr>
              <a:t>        </a:t>
            </a:r>
            <a:r>
              <a:rPr b="1" lang="en-IN" sz="1800" spc="-1" strike="noStrike">
                <a:solidFill>
                  <a:srgbClr val="bf0041"/>
                </a:solidFill>
                <a:latin typeface="Arial"/>
              </a:rPr>
              <a:t>R=620nm</a:t>
            </a: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/>
          </p:cNvSpPr>
          <p:nvPr>
            <p:ph type="sldNum" idx="25"/>
          </p:nvPr>
        </p:nvSpPr>
        <p:spPr>
          <a:xfrm>
            <a:off x="10753200" y="6015600"/>
            <a:ext cx="718200" cy="4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1" lang="cs-CZ" sz="1200" spc="-1" strike="noStrike">
                <a:solidFill>
                  <a:schemeClr val="accent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EFD5B12-779A-4D6D-A4CB-03B8E9D08FBC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4" name=""/>
          <p:cNvSpPr/>
          <p:nvPr/>
        </p:nvSpPr>
        <p:spPr>
          <a:xfrm>
            <a:off x="6021360" y="3315240"/>
            <a:ext cx="179280" cy="23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IN" sz="10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5" name=""/>
          <p:cNvSpPr/>
          <p:nvPr/>
        </p:nvSpPr>
        <p:spPr>
          <a:xfrm>
            <a:off x="6021360" y="3315240"/>
            <a:ext cx="179280" cy="23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IN" sz="10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6" name=""/>
          <p:cNvSpPr/>
          <p:nvPr/>
        </p:nvSpPr>
        <p:spPr>
          <a:xfrm>
            <a:off x="720000" y="1368720"/>
            <a:ext cx="10871280" cy="46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b="0" lang="en-IN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n-IN" sz="2600" spc="-1" strike="noStrike">
                <a:solidFill>
                  <a:srgbClr val="000000"/>
                </a:solidFill>
                <a:latin typeface="Arial"/>
                <a:ea typeface="DejaVu Sans"/>
              </a:rPr>
              <a:t>● </a:t>
            </a:r>
            <a:r>
              <a:rPr b="0" lang="en-IN" sz="2600" spc="-1" strike="noStrike">
                <a:solidFill>
                  <a:srgbClr val="000000"/>
                </a:solidFill>
                <a:latin typeface="Arial"/>
                <a:ea typeface="DejaVu Sans"/>
              </a:rPr>
              <a:t>Future Cherenkov</a:t>
            </a:r>
            <a:endParaRPr b="0" lang="en-IN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n-IN" sz="2600" spc="-1" strike="noStrike">
                <a:solidFill>
                  <a:srgbClr val="000000"/>
                </a:solidFill>
                <a:latin typeface="Arial"/>
                <a:ea typeface="DejaVu Sans"/>
              </a:rPr>
              <a:t>Telescope Array(CTAO) site</a:t>
            </a:r>
            <a:endParaRPr b="0" lang="en-IN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b="0" lang="en-IN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n-IN" sz="2600" spc="-1" strike="noStrike">
                <a:solidFill>
                  <a:srgbClr val="000000"/>
                </a:solidFill>
                <a:latin typeface="Arial"/>
                <a:ea typeface="DejaVu Sans"/>
              </a:rPr>
              <a:t>La Palma (CTAO-n) and </a:t>
            </a:r>
            <a:endParaRPr b="0" lang="en-IN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n-IN" sz="2600" spc="-1" strike="noStrike">
                <a:solidFill>
                  <a:srgbClr val="000000"/>
                </a:solidFill>
                <a:latin typeface="Arial"/>
                <a:ea typeface="DejaVu Sans"/>
              </a:rPr>
              <a:t>Chile (CTAO-s)</a:t>
            </a:r>
            <a:endParaRPr b="0" lang="en-IN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7" name=""/>
          <p:cNvSpPr/>
          <p:nvPr/>
        </p:nvSpPr>
        <p:spPr>
          <a:xfrm>
            <a:off x="720000" y="648000"/>
            <a:ext cx="10726560" cy="10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IN" sz="3200" spc="-1" strike="noStrike">
                <a:solidFill>
                  <a:srgbClr val="000000"/>
                </a:solidFill>
                <a:latin typeface="Arial"/>
                <a:ea typeface="DejaVu Sans"/>
              </a:rPr>
              <a:t>FRAMs (F/Photometric Robotic Atmospheric Monitor)</a:t>
            </a: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8" name="" descr=""/>
          <p:cNvPicPr/>
          <p:nvPr/>
        </p:nvPicPr>
        <p:blipFill>
          <a:blip r:embed="rId1"/>
          <a:stretch/>
        </p:blipFill>
        <p:spPr>
          <a:xfrm>
            <a:off x="5081760" y="2062440"/>
            <a:ext cx="6635160" cy="311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IN" sz="4800" spc="-1" strike="noStrike">
                <a:solidFill>
                  <a:srgbClr val="000000"/>
                </a:solidFill>
                <a:latin typeface="Arial"/>
              </a:rPr>
              <a:t>Conclusion</a:t>
            </a:r>
            <a:endParaRPr b="0" lang="en-IN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5" name="PlaceHolder 2"/>
          <p:cNvSpPr>
            <a:spLocks noGrp="1"/>
          </p:cNvSpPr>
          <p:nvPr>
            <p:ph/>
          </p:nvPr>
        </p:nvSpPr>
        <p:spPr>
          <a:xfrm>
            <a:off x="10949040" y="5833080"/>
            <a:ext cx="771840" cy="38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527835D-3280-4C0D-B4A6-04F13DC19D8D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6" name="PlaceHolder 3"/>
          <p:cNvSpPr>
            <a:spLocks noGrp="1"/>
          </p:cNvSpPr>
          <p:nvPr>
            <p:ph/>
          </p:nvPr>
        </p:nvSpPr>
        <p:spPr>
          <a:xfrm>
            <a:off x="3364200" y="2494440"/>
            <a:ext cx="5920200" cy="144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0" lang="en-IN" sz="4200" spc="-1" strike="noStrike">
                <a:solidFill>
                  <a:srgbClr val="000000"/>
                </a:solidFill>
                <a:latin typeface="Arial"/>
              </a:rPr>
              <a:t>It is a work in progress!</a:t>
            </a:r>
            <a:endParaRPr b="0" lang="en-IN" sz="4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2616840" y="2377440"/>
            <a:ext cx="72327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IN" sz="7200" spc="-1" strike="noStrike">
                <a:solidFill>
                  <a:srgbClr val="000000"/>
                </a:solidFill>
                <a:latin typeface="Arial"/>
              </a:rPr>
              <a:t>Thank You!</a:t>
            </a:r>
            <a:endParaRPr b="0" lang="en-IN" sz="7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8" name="PlaceHolder 13"/>
          <p:cNvSpPr txBox="1"/>
          <p:nvPr/>
        </p:nvSpPr>
        <p:spPr>
          <a:xfrm>
            <a:off x="10753920" y="6016320"/>
            <a:ext cx="718200" cy="4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2AA1041-7F0F-4E44-943E-67E40E09344E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" descr=""/>
          <p:cNvPicPr/>
          <p:nvPr/>
        </p:nvPicPr>
        <p:blipFill>
          <a:blip r:embed="rId1"/>
          <a:stretch/>
        </p:blipFill>
        <p:spPr>
          <a:xfrm>
            <a:off x="2088000" y="645840"/>
            <a:ext cx="7704000" cy="5328720"/>
          </a:xfrm>
          <a:prstGeom prst="rect">
            <a:avLst/>
          </a:prstGeom>
          <a:ln w="0">
            <a:noFill/>
          </a:ln>
        </p:spPr>
      </p:pic>
      <p:sp>
        <p:nvSpPr>
          <p:cNvPr id="650" name="PlaceHolder 4"/>
          <p:cNvSpPr txBox="1"/>
          <p:nvPr/>
        </p:nvSpPr>
        <p:spPr>
          <a:xfrm>
            <a:off x="10753560" y="6015960"/>
            <a:ext cx="718200" cy="4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B20CEC0-F742-432E-A889-B6B75178839D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" descr=""/>
          <p:cNvPicPr/>
          <p:nvPr/>
        </p:nvPicPr>
        <p:blipFill>
          <a:blip r:embed="rId1"/>
          <a:stretch/>
        </p:blipFill>
        <p:spPr>
          <a:xfrm>
            <a:off x="629640" y="3610800"/>
            <a:ext cx="11073240" cy="1467000"/>
          </a:xfrm>
          <a:prstGeom prst="rect">
            <a:avLst/>
          </a:prstGeom>
          <a:ln w="0">
            <a:noFill/>
          </a:ln>
        </p:spPr>
      </p:pic>
      <p:sp>
        <p:nvSpPr>
          <p:cNvPr id="652" name=""/>
          <p:cNvSpPr/>
          <p:nvPr/>
        </p:nvSpPr>
        <p:spPr>
          <a:xfrm>
            <a:off x="720000" y="1926720"/>
            <a:ext cx="11015280" cy="130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IN" sz="2200" spc="-1" strike="noStrike">
                <a:solidFill>
                  <a:srgbClr val="000000"/>
                </a:solidFill>
                <a:latin typeface="Arial"/>
                <a:ea typeface="Noto Sans CJK SC"/>
              </a:rPr>
              <a:t>Rayleigh scattering</a:t>
            </a:r>
            <a:r>
              <a:rPr b="0" lang="en-IN" sz="2200" spc="-1" strike="noStrike">
                <a:solidFill>
                  <a:srgbClr val="000000"/>
                </a:solidFill>
                <a:latin typeface="Arial"/>
                <a:ea typeface="Noto Sans CJK SC"/>
              </a:rPr>
              <a:t> dominates when particles are smaller than the wavelengths of light</a:t>
            </a:r>
            <a:endParaRPr b="0" lang="en-IN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IN" sz="2200" spc="-1" strike="noStrike">
                <a:solidFill>
                  <a:srgbClr val="000000"/>
                </a:solidFill>
                <a:latin typeface="Arial"/>
                <a:ea typeface="Noto Sans CJK SC"/>
              </a:rPr>
              <a:t>Greater for small wavelengths</a:t>
            </a:r>
            <a:endParaRPr b="0" lang="en-IN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3" name="PlaceHolder 5"/>
          <p:cNvSpPr txBox="1"/>
          <p:nvPr/>
        </p:nvSpPr>
        <p:spPr>
          <a:xfrm>
            <a:off x="10753560" y="6015960"/>
            <a:ext cx="718200" cy="4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686D341-125D-474A-95EC-2EB8F784E659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/>
          </p:nvPr>
        </p:nvSpPr>
        <p:spPr>
          <a:xfrm>
            <a:off x="169560" y="1879920"/>
            <a:ext cx="11189160" cy="326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cs-CZ" sz="4200" spc="-1" strike="noStrike">
                <a:solidFill>
                  <a:srgbClr val="000000"/>
                </a:solidFill>
                <a:latin typeface="Arial"/>
              </a:rPr>
              <a:t>Measured magnitude = modeled magnitude</a:t>
            </a:r>
            <a:endParaRPr b="0" lang="en-IN" sz="42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IN" sz="42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cs-CZ" sz="4200" spc="-1" strike="noStrike">
                <a:solidFill>
                  <a:srgbClr val="000000"/>
                </a:solidFill>
                <a:latin typeface="Arial"/>
              </a:rPr>
              <a:t>Model magnitude = catalogue magnitude + extinction model as a function</a:t>
            </a:r>
            <a:endParaRPr b="0" lang="en-IN" sz="42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cs-CZ" sz="4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4200" spc="-1" strike="noStrike">
                <a:solidFill>
                  <a:srgbClr val="000000"/>
                </a:solidFill>
                <a:latin typeface="Arial"/>
              </a:rPr>
              <a:t>of airmass</a:t>
            </a:r>
            <a:endParaRPr b="0" lang="en-IN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5" name="PlaceHolder 7"/>
          <p:cNvSpPr txBox="1"/>
          <p:nvPr/>
        </p:nvSpPr>
        <p:spPr>
          <a:xfrm>
            <a:off x="10753560" y="6015960"/>
            <a:ext cx="718200" cy="4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19772C1-8B1A-47D6-B3BA-05B5B0A2DD06}" type="slidenum">
              <a:rPr b="1" lang="cs-CZ" sz="1200" spc="-1" strike="noStrike">
                <a:solidFill>
                  <a:schemeClr val="accent2"/>
                </a:solidFill>
                <a:latin typeface="Arial"/>
              </a:rPr>
              <a:t>&lt;number&gt;</a:t>
            </a:fld>
            <a:endParaRPr b="0" lang="en-IN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" descr=""/>
          <p:cNvPicPr/>
          <p:nvPr/>
        </p:nvPicPr>
        <p:blipFill>
          <a:blip r:embed="rId1"/>
          <a:srcRect l="50093" t="1250" r="0" b="0"/>
          <a:stretch/>
        </p:blipFill>
        <p:spPr>
          <a:xfrm>
            <a:off x="5904000" y="216000"/>
            <a:ext cx="6047280" cy="6047280"/>
          </a:xfrm>
          <a:prstGeom prst="rect">
            <a:avLst/>
          </a:prstGeom>
          <a:ln w="0">
            <a:noFill/>
          </a:ln>
        </p:spPr>
      </p:pic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609480" y="2592000"/>
            <a:ext cx="5293800" cy="30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IN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8" name="" descr=""/>
          <p:cNvPicPr/>
          <p:nvPr/>
        </p:nvPicPr>
        <p:blipFill>
          <a:blip r:embed="rId2"/>
          <a:stretch/>
        </p:blipFill>
        <p:spPr>
          <a:xfrm>
            <a:off x="171000" y="1368000"/>
            <a:ext cx="6956280" cy="719280"/>
          </a:xfrm>
          <a:prstGeom prst="rect">
            <a:avLst/>
          </a:prstGeom>
          <a:ln w="0">
            <a:noFill/>
          </a:ln>
        </p:spPr>
      </p:pic>
      <p:pic>
        <p:nvPicPr>
          <p:cNvPr id="659" name="" descr=""/>
          <p:cNvPicPr/>
          <p:nvPr/>
        </p:nvPicPr>
        <p:blipFill>
          <a:blip r:embed="rId3"/>
          <a:srcRect l="5560" t="38779" r="49284" b="11835"/>
          <a:stretch/>
        </p:blipFill>
        <p:spPr>
          <a:xfrm>
            <a:off x="648000" y="2376000"/>
            <a:ext cx="5470920" cy="30229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F91444CC-0980-4E32-85A3-AD75DFF3B842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" descr=""/>
          <p:cNvPicPr/>
          <p:nvPr/>
        </p:nvPicPr>
        <p:blipFill>
          <a:blip r:embed="rId1"/>
          <a:stretch/>
        </p:blipFill>
        <p:spPr>
          <a:xfrm>
            <a:off x="2496960" y="721080"/>
            <a:ext cx="7314840" cy="54860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5A83FCEB-F422-4C9B-A348-E3A7624B9A0B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" descr=""/>
          <p:cNvPicPr/>
          <p:nvPr/>
        </p:nvPicPr>
        <p:blipFill>
          <a:blip r:embed="rId1"/>
          <a:stretch/>
        </p:blipFill>
        <p:spPr>
          <a:xfrm>
            <a:off x="2181960" y="696600"/>
            <a:ext cx="7924320" cy="52002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8C8AAF28-BF54-4469-AA04-D82AB5DE5F2A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" descr=""/>
          <p:cNvPicPr/>
          <p:nvPr/>
        </p:nvPicPr>
        <p:blipFill>
          <a:blip r:embed="rId1"/>
          <a:stretch/>
        </p:blipFill>
        <p:spPr>
          <a:xfrm>
            <a:off x="2880000" y="504000"/>
            <a:ext cx="7133040" cy="5349240"/>
          </a:xfrm>
          <a:prstGeom prst="rect">
            <a:avLst/>
          </a:prstGeom>
          <a:ln w="0">
            <a:noFill/>
          </a:ln>
        </p:spPr>
      </p:pic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911520" y="394200"/>
            <a:ext cx="2183400" cy="4068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4400" spc="-1" strike="noStrike">
                <a:solidFill>
                  <a:srgbClr val="000000"/>
                </a:solidFill>
                <a:latin typeface="Arial"/>
                <a:ea typeface="Noto Sans CJK SC"/>
              </a:rPr>
              <a:t>R-filter</a:t>
            </a:r>
            <a:br>
              <a:rPr sz="4400"/>
            </a:br>
            <a:br>
              <a:rPr sz="4400"/>
            </a:br>
            <a:r>
              <a:rPr b="0" lang="en-IN" sz="2000" spc="-1" strike="noStrike">
                <a:solidFill>
                  <a:srgbClr val="000000"/>
                </a:solidFill>
                <a:latin typeface="Arial"/>
                <a:ea typeface="Noto Sans CJK SC"/>
              </a:rPr>
              <a:t>minimum distance between star: 20 pixels</a:t>
            </a:r>
            <a:br>
              <a:rPr sz="2000"/>
            </a:b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4593AF48-CC0B-4772-BBA0-A0C1169802F4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FZÚ PPT 16:9">
  <a:themeElements>
    <a:clrScheme name="FZÚ">
      <a:dk1>
        <a:srgbClr val="000000"/>
      </a:dk1>
      <a:lt1>
        <a:srgbClr val="ffffff"/>
      </a:lt1>
      <a:dk2>
        <a:srgbClr val="002d72"/>
      </a:dk2>
      <a:lt2>
        <a:srgbClr val="f0f0f0"/>
      </a:lt2>
      <a:accent1>
        <a:srgbClr val="002d72"/>
      </a:accent1>
      <a:accent2>
        <a:srgbClr val="0072ce"/>
      </a:accent2>
      <a:accent3>
        <a:srgbClr val="ee7203"/>
      </a:accent3>
      <a:accent4>
        <a:srgbClr val="a81815"/>
      </a:accent4>
      <a:accent5>
        <a:srgbClr val="009641"/>
      </a:accent5>
      <a:accent6>
        <a:srgbClr val="7030a0"/>
      </a:accent6>
      <a:hlink>
        <a:srgbClr val="002d72"/>
      </a:hlink>
      <a:folHlink>
        <a:srgbClr val="002d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d72"/>
      </a:dk2>
      <a:lt2>
        <a:srgbClr val="f0f0f0"/>
      </a:lt2>
      <a:accent1>
        <a:srgbClr val="002d72"/>
      </a:accent1>
      <a:accent2>
        <a:srgbClr val="0072ce"/>
      </a:accent2>
      <a:accent3>
        <a:srgbClr val="ee7203"/>
      </a:accent3>
      <a:accent4>
        <a:srgbClr val="a81815"/>
      </a:accent4>
      <a:accent5>
        <a:srgbClr val="009641"/>
      </a:accent5>
      <a:accent6>
        <a:srgbClr val="7030a0"/>
      </a:accent6>
      <a:hlink>
        <a:srgbClr val="002d72"/>
      </a:hlink>
      <a:folHlink>
        <a:srgbClr val="002d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d72"/>
      </a:dk2>
      <a:lt2>
        <a:srgbClr val="f0f0f0"/>
      </a:lt2>
      <a:accent1>
        <a:srgbClr val="002d72"/>
      </a:accent1>
      <a:accent2>
        <a:srgbClr val="0072ce"/>
      </a:accent2>
      <a:accent3>
        <a:srgbClr val="ee7203"/>
      </a:accent3>
      <a:accent4>
        <a:srgbClr val="a81815"/>
      </a:accent4>
      <a:accent5>
        <a:srgbClr val="009641"/>
      </a:accent5>
      <a:accent6>
        <a:srgbClr val="7030a0"/>
      </a:accent6>
      <a:hlink>
        <a:srgbClr val="002d72"/>
      </a:hlink>
      <a:folHlink>
        <a:srgbClr val="002d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d72"/>
      </a:dk2>
      <a:lt2>
        <a:srgbClr val="f0f0f0"/>
      </a:lt2>
      <a:accent1>
        <a:srgbClr val="002d72"/>
      </a:accent1>
      <a:accent2>
        <a:srgbClr val="0072ce"/>
      </a:accent2>
      <a:accent3>
        <a:srgbClr val="ee7203"/>
      </a:accent3>
      <a:accent4>
        <a:srgbClr val="a81815"/>
      </a:accent4>
      <a:accent5>
        <a:srgbClr val="009641"/>
      </a:accent5>
      <a:accent6>
        <a:srgbClr val="7030a0"/>
      </a:accent6>
      <a:hlink>
        <a:srgbClr val="002d72"/>
      </a:hlink>
      <a:folHlink>
        <a:srgbClr val="002d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d72"/>
      </a:dk2>
      <a:lt2>
        <a:srgbClr val="f0f0f0"/>
      </a:lt2>
      <a:accent1>
        <a:srgbClr val="002d72"/>
      </a:accent1>
      <a:accent2>
        <a:srgbClr val="0072ce"/>
      </a:accent2>
      <a:accent3>
        <a:srgbClr val="ee7203"/>
      </a:accent3>
      <a:accent4>
        <a:srgbClr val="a81815"/>
      </a:accent4>
      <a:accent5>
        <a:srgbClr val="009641"/>
      </a:accent5>
      <a:accent6>
        <a:srgbClr val="7030a0"/>
      </a:accent6>
      <a:hlink>
        <a:srgbClr val="002d72"/>
      </a:hlink>
      <a:folHlink>
        <a:srgbClr val="002d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FZÚ PPT 16:9">
  <a:themeElements>
    <a:clrScheme name="FZÚ">
      <a:dk1>
        <a:srgbClr val="000000"/>
      </a:dk1>
      <a:lt1>
        <a:srgbClr val="ffffff"/>
      </a:lt1>
      <a:dk2>
        <a:srgbClr val="002d72"/>
      </a:dk2>
      <a:lt2>
        <a:srgbClr val="f0f0f0"/>
      </a:lt2>
      <a:accent1>
        <a:srgbClr val="002d72"/>
      </a:accent1>
      <a:accent2>
        <a:srgbClr val="0072ce"/>
      </a:accent2>
      <a:accent3>
        <a:srgbClr val="ee7203"/>
      </a:accent3>
      <a:accent4>
        <a:srgbClr val="a81815"/>
      </a:accent4>
      <a:accent5>
        <a:srgbClr val="009641"/>
      </a:accent5>
      <a:accent6>
        <a:srgbClr val="7030a0"/>
      </a:accent6>
      <a:hlink>
        <a:srgbClr val="002d72"/>
      </a:hlink>
      <a:folHlink>
        <a:srgbClr val="002d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FZÚ PPT 16:9">
  <a:themeElements>
    <a:clrScheme name="FZÚ">
      <a:dk1>
        <a:srgbClr val="000000"/>
      </a:dk1>
      <a:lt1>
        <a:srgbClr val="ffffff"/>
      </a:lt1>
      <a:dk2>
        <a:srgbClr val="002d72"/>
      </a:dk2>
      <a:lt2>
        <a:srgbClr val="f0f0f0"/>
      </a:lt2>
      <a:accent1>
        <a:srgbClr val="002d72"/>
      </a:accent1>
      <a:accent2>
        <a:srgbClr val="0072ce"/>
      </a:accent2>
      <a:accent3>
        <a:srgbClr val="ee7203"/>
      </a:accent3>
      <a:accent4>
        <a:srgbClr val="a81815"/>
      </a:accent4>
      <a:accent5>
        <a:srgbClr val="009641"/>
      </a:accent5>
      <a:accent6>
        <a:srgbClr val="7030a0"/>
      </a:accent6>
      <a:hlink>
        <a:srgbClr val="002d72"/>
      </a:hlink>
      <a:folHlink>
        <a:srgbClr val="002d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FZÚ PPT 16:9">
  <a:themeElements>
    <a:clrScheme name="FZÚ">
      <a:dk1>
        <a:srgbClr val="000000"/>
      </a:dk1>
      <a:lt1>
        <a:srgbClr val="ffffff"/>
      </a:lt1>
      <a:dk2>
        <a:srgbClr val="002d72"/>
      </a:dk2>
      <a:lt2>
        <a:srgbClr val="f0f0f0"/>
      </a:lt2>
      <a:accent1>
        <a:srgbClr val="002d72"/>
      </a:accent1>
      <a:accent2>
        <a:srgbClr val="0072ce"/>
      </a:accent2>
      <a:accent3>
        <a:srgbClr val="ee7203"/>
      </a:accent3>
      <a:accent4>
        <a:srgbClr val="a81815"/>
      </a:accent4>
      <a:accent5>
        <a:srgbClr val="009641"/>
      </a:accent5>
      <a:accent6>
        <a:srgbClr val="7030a0"/>
      </a:accent6>
      <a:hlink>
        <a:srgbClr val="002d72"/>
      </a:hlink>
      <a:folHlink>
        <a:srgbClr val="002d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FZÚ PPT 16:9">
  <a:themeElements>
    <a:clrScheme name="FZÚ">
      <a:dk1>
        <a:srgbClr val="000000"/>
      </a:dk1>
      <a:lt1>
        <a:srgbClr val="ffffff"/>
      </a:lt1>
      <a:dk2>
        <a:srgbClr val="002d72"/>
      </a:dk2>
      <a:lt2>
        <a:srgbClr val="f0f0f0"/>
      </a:lt2>
      <a:accent1>
        <a:srgbClr val="002d72"/>
      </a:accent1>
      <a:accent2>
        <a:srgbClr val="0072ce"/>
      </a:accent2>
      <a:accent3>
        <a:srgbClr val="ee7203"/>
      </a:accent3>
      <a:accent4>
        <a:srgbClr val="a81815"/>
      </a:accent4>
      <a:accent5>
        <a:srgbClr val="009641"/>
      </a:accent5>
      <a:accent6>
        <a:srgbClr val="7030a0"/>
      </a:accent6>
      <a:hlink>
        <a:srgbClr val="002d72"/>
      </a:hlink>
      <a:folHlink>
        <a:srgbClr val="002d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FZÚ PPT 16:9">
  <a:themeElements>
    <a:clrScheme name="FZÚ">
      <a:dk1>
        <a:srgbClr val="000000"/>
      </a:dk1>
      <a:lt1>
        <a:srgbClr val="ffffff"/>
      </a:lt1>
      <a:dk2>
        <a:srgbClr val="002d72"/>
      </a:dk2>
      <a:lt2>
        <a:srgbClr val="f0f0f0"/>
      </a:lt2>
      <a:accent1>
        <a:srgbClr val="002d72"/>
      </a:accent1>
      <a:accent2>
        <a:srgbClr val="0072ce"/>
      </a:accent2>
      <a:accent3>
        <a:srgbClr val="ee7203"/>
      </a:accent3>
      <a:accent4>
        <a:srgbClr val="a81815"/>
      </a:accent4>
      <a:accent5>
        <a:srgbClr val="009641"/>
      </a:accent5>
      <a:accent6>
        <a:srgbClr val="7030a0"/>
      </a:accent6>
      <a:hlink>
        <a:srgbClr val="002d72"/>
      </a:hlink>
      <a:folHlink>
        <a:srgbClr val="002d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FZÚ PPT 16:9">
  <a:themeElements>
    <a:clrScheme name="FZÚ">
      <a:dk1>
        <a:srgbClr val="000000"/>
      </a:dk1>
      <a:lt1>
        <a:srgbClr val="ffffff"/>
      </a:lt1>
      <a:dk2>
        <a:srgbClr val="002d72"/>
      </a:dk2>
      <a:lt2>
        <a:srgbClr val="f0f0f0"/>
      </a:lt2>
      <a:accent1>
        <a:srgbClr val="002d72"/>
      </a:accent1>
      <a:accent2>
        <a:srgbClr val="0072ce"/>
      </a:accent2>
      <a:accent3>
        <a:srgbClr val="ee7203"/>
      </a:accent3>
      <a:accent4>
        <a:srgbClr val="a81815"/>
      </a:accent4>
      <a:accent5>
        <a:srgbClr val="009641"/>
      </a:accent5>
      <a:accent6>
        <a:srgbClr val="7030a0"/>
      </a:accent6>
      <a:hlink>
        <a:srgbClr val="002d72"/>
      </a:hlink>
      <a:folHlink>
        <a:srgbClr val="002d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FZÚ PPT 16:9">
  <a:themeElements>
    <a:clrScheme name="FZÚ">
      <a:dk1>
        <a:srgbClr val="000000"/>
      </a:dk1>
      <a:lt1>
        <a:srgbClr val="ffffff"/>
      </a:lt1>
      <a:dk2>
        <a:srgbClr val="002d72"/>
      </a:dk2>
      <a:lt2>
        <a:srgbClr val="f0f0f0"/>
      </a:lt2>
      <a:accent1>
        <a:srgbClr val="002d72"/>
      </a:accent1>
      <a:accent2>
        <a:srgbClr val="0072ce"/>
      </a:accent2>
      <a:accent3>
        <a:srgbClr val="ee7203"/>
      </a:accent3>
      <a:accent4>
        <a:srgbClr val="a81815"/>
      </a:accent4>
      <a:accent5>
        <a:srgbClr val="009641"/>
      </a:accent5>
      <a:accent6>
        <a:srgbClr val="7030a0"/>
      </a:accent6>
      <a:hlink>
        <a:srgbClr val="002d72"/>
      </a:hlink>
      <a:folHlink>
        <a:srgbClr val="002d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FZÚ PPT 16:9">
  <a:themeElements>
    <a:clrScheme name="FZÚ">
      <a:dk1>
        <a:srgbClr val="000000"/>
      </a:dk1>
      <a:lt1>
        <a:srgbClr val="ffffff"/>
      </a:lt1>
      <a:dk2>
        <a:srgbClr val="002d72"/>
      </a:dk2>
      <a:lt2>
        <a:srgbClr val="f0f0f0"/>
      </a:lt2>
      <a:accent1>
        <a:srgbClr val="002d72"/>
      </a:accent1>
      <a:accent2>
        <a:srgbClr val="0072ce"/>
      </a:accent2>
      <a:accent3>
        <a:srgbClr val="ee7203"/>
      </a:accent3>
      <a:accent4>
        <a:srgbClr val="a81815"/>
      </a:accent4>
      <a:accent5>
        <a:srgbClr val="009641"/>
      </a:accent5>
      <a:accent6>
        <a:srgbClr val="7030a0"/>
      </a:accent6>
      <a:hlink>
        <a:srgbClr val="002d72"/>
      </a:hlink>
      <a:folHlink>
        <a:srgbClr val="002d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FZU_Powerpoint_16_9</Template>
  <TotalTime>1045</TotalTime>
  <Application>LibreOffice/7.5.9.2$Linux_X86_64 LibreOffice_project/50$Build-2</Application>
  <AppVersion>15.0000</AppVersion>
  <Words>816</Words>
  <Paragraphs>68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2019-01-22T12:53:49Z</dcterms:created>
  <dc:creator>Mila Moudra</dc:creator>
  <dc:description/>
  <dc:language>en-IN</dc:language>
  <cp:lastModifiedBy/>
  <dcterms:modified xsi:type="dcterms:W3CDTF">2024-07-15T15:40:28Z</dcterms:modified>
  <cp:revision>4</cp:revision>
  <dc:subject/>
  <dc:title>Název prezentace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10</vt:i4>
  </property>
</Properties>
</file>