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91" r:id="rId3"/>
    <p:sldId id="319" r:id="rId4"/>
    <p:sldId id="258" r:id="rId5"/>
    <p:sldId id="262" r:id="rId6"/>
    <p:sldId id="264" r:id="rId7"/>
    <p:sldId id="320" r:id="rId8"/>
    <p:sldId id="265" r:id="rId9"/>
    <p:sldId id="290" r:id="rId10"/>
    <p:sldId id="280" r:id="rId11"/>
    <p:sldId id="267" r:id="rId12"/>
    <p:sldId id="321" r:id="rId13"/>
    <p:sldId id="271" r:id="rId14"/>
    <p:sldId id="322" r:id="rId15"/>
    <p:sldId id="273" r:id="rId16"/>
    <p:sldId id="274" r:id="rId17"/>
    <p:sldId id="277" r:id="rId18"/>
    <p:sldId id="323" r:id="rId19"/>
    <p:sldId id="324" r:id="rId20"/>
    <p:sldId id="325" r:id="rId21"/>
    <p:sldId id="326" r:id="rId22"/>
    <p:sldId id="327" r:id="rId23"/>
    <p:sldId id="328" r:id="rId24"/>
    <p:sldId id="297" r:id="rId25"/>
    <p:sldId id="270" r:id="rId26"/>
    <p:sldId id="311" r:id="rId27"/>
    <p:sldId id="31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F0F"/>
    <a:srgbClr val="9B0013"/>
    <a:srgbClr val="C0C0C0"/>
    <a:srgbClr val="12451D"/>
    <a:srgbClr val="E64900"/>
    <a:srgbClr val="FC8817"/>
    <a:srgbClr val="007DC1"/>
    <a:srgbClr val="FFFFFF"/>
    <a:srgbClr val="81009C"/>
    <a:srgbClr val="4A5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ADAA77-3AC2-4A1F-8945-910951A72300}" v="702" dt="2023-11-29T11:31:06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360" autoAdjust="0"/>
  </p:normalViewPr>
  <p:slideViewPr>
    <p:cSldViewPr snapToGrid="0">
      <p:cViewPr varScale="1">
        <p:scale>
          <a:sx n="81" d="100"/>
          <a:sy n="81" d="100"/>
        </p:scale>
        <p:origin x="74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i Marconato" userId="f964f31d410d0d60" providerId="LiveId" clId="{ADE101E1-CA5E-4D30-B8B2-9C2CFEDF7D3D}"/>
    <pc:docChg chg="undo redo custSel addSld delSld modSld sldOrd addMainMaster delMainMaster modMainMaster">
      <pc:chgData name="Giovanni Marconato" userId="f964f31d410d0d60" providerId="LiveId" clId="{ADE101E1-CA5E-4D30-B8B2-9C2CFEDF7D3D}" dt="2023-10-17T13:19:15.994" v="2783" actId="20577"/>
      <pc:docMkLst>
        <pc:docMk/>
      </pc:docMkLst>
      <pc:sldChg chg="addSp delSp modSp new mod">
        <pc:chgData name="Giovanni Marconato" userId="f964f31d410d0d60" providerId="LiveId" clId="{ADE101E1-CA5E-4D30-B8B2-9C2CFEDF7D3D}" dt="2023-10-17T07:54:44.136" v="1363" actId="20577"/>
        <pc:sldMkLst>
          <pc:docMk/>
          <pc:sldMk cId="2817362977" sldId="256"/>
        </pc:sldMkLst>
        <pc:spChg chg="add mod">
          <ac:chgData name="Giovanni Marconato" userId="f964f31d410d0d60" providerId="LiveId" clId="{ADE101E1-CA5E-4D30-B8B2-9C2CFEDF7D3D}" dt="2023-10-17T07:54:44.136" v="1363" actId="20577"/>
          <ac:spMkLst>
            <pc:docMk/>
            <pc:sldMk cId="2817362977" sldId="256"/>
            <ac:spMk id="2" creationId="{6544C333-737A-9D20-44A1-BE7DEDB18896}"/>
          </ac:spMkLst>
        </pc:spChg>
        <pc:spChg chg="del">
          <ac:chgData name="Giovanni Marconato" userId="f964f31d410d0d60" providerId="LiveId" clId="{ADE101E1-CA5E-4D30-B8B2-9C2CFEDF7D3D}" dt="2023-10-14T16:39:34.512" v="1" actId="478"/>
          <ac:spMkLst>
            <pc:docMk/>
            <pc:sldMk cId="2817362977" sldId="256"/>
            <ac:spMk id="2" creationId="{81C744C6-0533-21D4-CEF6-9B5AD02C214A}"/>
          </ac:spMkLst>
        </pc:spChg>
        <pc:spChg chg="del">
          <ac:chgData name="Giovanni Marconato" userId="f964f31d410d0d60" providerId="LiveId" clId="{ADE101E1-CA5E-4D30-B8B2-9C2CFEDF7D3D}" dt="2023-10-14T16:39:34.512" v="1" actId="478"/>
          <ac:spMkLst>
            <pc:docMk/>
            <pc:sldMk cId="2817362977" sldId="256"/>
            <ac:spMk id="3" creationId="{6CAD2CB5-2E1C-7ABD-92BD-C9BDA967E795}"/>
          </ac:spMkLst>
        </pc:spChg>
      </pc:sldChg>
      <pc:sldChg chg="addSp delSp modSp mod">
        <pc:chgData name="Giovanni Marconato" userId="f964f31d410d0d60" providerId="LiveId" clId="{ADE101E1-CA5E-4D30-B8B2-9C2CFEDF7D3D}" dt="2023-10-17T09:34:28.663" v="1929" actId="1076"/>
        <pc:sldMkLst>
          <pc:docMk/>
          <pc:sldMk cId="1672511908" sldId="258"/>
        </pc:sldMkLst>
        <pc:spChg chg="add mod">
          <ac:chgData name="Giovanni Marconato" userId="f964f31d410d0d60" providerId="LiveId" clId="{ADE101E1-CA5E-4D30-B8B2-9C2CFEDF7D3D}" dt="2023-10-17T09:20:31.168" v="1691" actId="1076"/>
          <ac:spMkLst>
            <pc:docMk/>
            <pc:sldMk cId="1672511908" sldId="258"/>
            <ac:spMk id="4" creationId="{F8BB5667-65BD-BDE5-F36C-C9F7365B2271}"/>
          </ac:spMkLst>
        </pc:spChg>
        <pc:spChg chg="mod">
          <ac:chgData name="Giovanni Marconato" userId="f964f31d410d0d60" providerId="LiveId" clId="{ADE101E1-CA5E-4D30-B8B2-9C2CFEDF7D3D}" dt="2023-10-17T09:22:10.360" v="1713" actId="120"/>
          <ac:spMkLst>
            <pc:docMk/>
            <pc:sldMk cId="1672511908" sldId="258"/>
            <ac:spMk id="9" creationId="{299C17F7-45F8-3BF2-B6F8-9A2E4F6D9668}"/>
          </ac:spMkLst>
        </pc:spChg>
        <pc:spChg chg="mod">
          <ac:chgData name="Giovanni Marconato" userId="f964f31d410d0d60" providerId="LiveId" clId="{ADE101E1-CA5E-4D30-B8B2-9C2CFEDF7D3D}" dt="2023-10-17T09:22:15.487" v="1714" actId="1076"/>
          <ac:spMkLst>
            <pc:docMk/>
            <pc:sldMk cId="1672511908" sldId="258"/>
            <ac:spMk id="12" creationId="{198B5630-0D9B-8368-7A8D-BBA15C4DBA38}"/>
          </ac:spMkLst>
        </pc:spChg>
        <pc:spChg chg="mod">
          <ac:chgData name="Giovanni Marconato" userId="f964f31d410d0d60" providerId="LiveId" clId="{ADE101E1-CA5E-4D30-B8B2-9C2CFEDF7D3D}" dt="2023-10-17T09:22:46.327" v="1723" actId="1076"/>
          <ac:spMkLst>
            <pc:docMk/>
            <pc:sldMk cId="1672511908" sldId="258"/>
            <ac:spMk id="15" creationId="{F079F926-BBCC-68DD-1656-0F90DB7A9A00}"/>
          </ac:spMkLst>
        </pc:spChg>
        <pc:spChg chg="add mod">
          <ac:chgData name="Giovanni Marconato" userId="f964f31d410d0d60" providerId="LiveId" clId="{ADE101E1-CA5E-4D30-B8B2-9C2CFEDF7D3D}" dt="2023-10-17T09:27:14.737" v="1818" actId="1076"/>
          <ac:spMkLst>
            <pc:docMk/>
            <pc:sldMk cId="1672511908" sldId="258"/>
            <ac:spMk id="16" creationId="{C46B34D0-1068-81F7-38B4-AF315C38F08F}"/>
          </ac:spMkLst>
        </pc:spChg>
        <pc:spChg chg="mod">
          <ac:chgData name="Giovanni Marconato" userId="f964f31d410d0d60" providerId="LiveId" clId="{ADE101E1-CA5E-4D30-B8B2-9C2CFEDF7D3D}" dt="2023-10-17T09:28:03.128" v="1819"/>
          <ac:spMkLst>
            <pc:docMk/>
            <pc:sldMk cId="1672511908" sldId="258"/>
            <ac:spMk id="19" creationId="{5E274148-4D37-68A5-C3EF-5B3E7D676B4E}"/>
          </ac:spMkLst>
        </pc:spChg>
        <pc:spChg chg="mod">
          <ac:chgData name="Giovanni Marconato" userId="f964f31d410d0d60" providerId="LiveId" clId="{ADE101E1-CA5E-4D30-B8B2-9C2CFEDF7D3D}" dt="2023-10-17T09:28:03.128" v="1819"/>
          <ac:spMkLst>
            <pc:docMk/>
            <pc:sldMk cId="1672511908" sldId="258"/>
            <ac:spMk id="22" creationId="{381CF8B3-B7BC-DF33-58E6-9989CBE9F58A}"/>
          </ac:spMkLst>
        </pc:spChg>
        <pc:spChg chg="mod">
          <ac:chgData name="Giovanni Marconato" userId="f964f31d410d0d60" providerId="LiveId" clId="{ADE101E1-CA5E-4D30-B8B2-9C2CFEDF7D3D}" dt="2023-10-17T09:28:03.128" v="1819"/>
          <ac:spMkLst>
            <pc:docMk/>
            <pc:sldMk cId="1672511908" sldId="258"/>
            <ac:spMk id="25" creationId="{86AFBB6F-6DC9-7DA9-C636-99BC4A301124}"/>
          </ac:spMkLst>
        </pc:spChg>
        <pc:spChg chg="add mod">
          <ac:chgData name="Giovanni Marconato" userId="f964f31d410d0d60" providerId="LiveId" clId="{ADE101E1-CA5E-4D30-B8B2-9C2CFEDF7D3D}" dt="2023-10-17T09:29:21.191" v="1877" actId="1076"/>
          <ac:spMkLst>
            <pc:docMk/>
            <pc:sldMk cId="1672511908" sldId="258"/>
            <ac:spMk id="26" creationId="{410BB7ED-BCC1-9DF6-6087-4718F5B3EBB1}"/>
          </ac:spMkLst>
        </pc:spChg>
        <pc:spChg chg="add mod">
          <ac:chgData name="Giovanni Marconato" userId="f964f31d410d0d60" providerId="LiveId" clId="{ADE101E1-CA5E-4D30-B8B2-9C2CFEDF7D3D}" dt="2023-10-17T09:34:08.767" v="1925" actId="164"/>
          <ac:spMkLst>
            <pc:docMk/>
            <pc:sldMk cId="1672511908" sldId="258"/>
            <ac:spMk id="29" creationId="{5DDB7215-FAE2-6BBA-A761-9D192C73E944}"/>
          </ac:spMkLst>
        </pc:spChg>
        <pc:spChg chg="add mod">
          <ac:chgData name="Giovanni Marconato" userId="f964f31d410d0d60" providerId="LiveId" clId="{ADE101E1-CA5E-4D30-B8B2-9C2CFEDF7D3D}" dt="2023-10-17T09:34:13.919" v="1926" actId="164"/>
          <ac:spMkLst>
            <pc:docMk/>
            <pc:sldMk cId="1672511908" sldId="258"/>
            <ac:spMk id="30" creationId="{55D596D6-9846-95D2-A2AC-A1077DC2FC63}"/>
          </ac:spMkLst>
        </pc:spChg>
        <pc:spChg chg="add mod">
          <ac:chgData name="Giovanni Marconato" userId="f964f31d410d0d60" providerId="LiveId" clId="{ADE101E1-CA5E-4D30-B8B2-9C2CFEDF7D3D}" dt="2023-10-17T09:34:19.667" v="1927" actId="164"/>
          <ac:spMkLst>
            <pc:docMk/>
            <pc:sldMk cId="1672511908" sldId="258"/>
            <ac:spMk id="32" creationId="{6BE8F57F-5BD7-EB31-519C-36E6BF5B143B}"/>
          </ac:spMkLst>
        </pc:spChg>
        <pc:spChg chg="add mod">
          <ac:chgData name="Giovanni Marconato" userId="f964f31d410d0d60" providerId="LiveId" clId="{ADE101E1-CA5E-4D30-B8B2-9C2CFEDF7D3D}" dt="2023-10-17T09:34:19.667" v="1927" actId="164"/>
          <ac:spMkLst>
            <pc:docMk/>
            <pc:sldMk cId="1672511908" sldId="258"/>
            <ac:spMk id="33" creationId="{517CE489-425C-1A52-6649-9519779C5B9A}"/>
          </ac:spMkLst>
        </pc:spChg>
        <pc:spChg chg="add mod">
          <ac:chgData name="Giovanni Marconato" userId="f964f31d410d0d60" providerId="LiveId" clId="{ADE101E1-CA5E-4D30-B8B2-9C2CFEDF7D3D}" dt="2023-10-17T09:34:19.667" v="1927" actId="164"/>
          <ac:spMkLst>
            <pc:docMk/>
            <pc:sldMk cId="1672511908" sldId="258"/>
            <ac:spMk id="34" creationId="{7CFD79B1-9A45-A96B-E787-FB3FE1812427}"/>
          </ac:spMkLst>
        </pc:spChg>
        <pc:spChg chg="mod">
          <ac:chgData name="Giovanni Marconato" userId="f964f31d410d0d60" providerId="LiveId" clId="{ADE101E1-CA5E-4D30-B8B2-9C2CFEDF7D3D}" dt="2023-10-17T09:20:36.159" v="1692" actId="1076"/>
          <ac:spMkLst>
            <pc:docMk/>
            <pc:sldMk cId="1672511908" sldId="258"/>
            <ac:spMk id="2057" creationId="{7F7C0EDE-F557-557A-150D-0E0290793641}"/>
          </ac:spMkLst>
        </pc:spChg>
        <pc:spChg chg="del">
          <ac:chgData name="Giovanni Marconato" userId="f964f31d410d0d60" providerId="LiveId" clId="{ADE101E1-CA5E-4D30-B8B2-9C2CFEDF7D3D}" dt="2023-10-17T08:52:58.929" v="1602" actId="478"/>
          <ac:spMkLst>
            <pc:docMk/>
            <pc:sldMk cId="1672511908" sldId="258"/>
            <ac:spMk id="2058" creationId="{98EB2354-2965-EF2B-2E4A-729420C410AA}"/>
          </ac:spMkLst>
        </pc:spChg>
        <pc:spChg chg="del mod">
          <ac:chgData name="Giovanni Marconato" userId="f964f31d410d0d60" providerId="LiveId" clId="{ADE101E1-CA5E-4D30-B8B2-9C2CFEDF7D3D}" dt="2023-10-17T08:54:28.701" v="1612" actId="478"/>
          <ac:spMkLst>
            <pc:docMk/>
            <pc:sldMk cId="1672511908" sldId="258"/>
            <ac:spMk id="2059" creationId="{865E3168-E616-62A6-9003-F0773E70BF4D}"/>
          </ac:spMkLst>
        </pc:spChg>
        <pc:spChg chg="del">
          <ac:chgData name="Giovanni Marconato" userId="f964f31d410d0d60" providerId="LiveId" clId="{ADE101E1-CA5E-4D30-B8B2-9C2CFEDF7D3D}" dt="2023-10-17T08:52:54.170" v="1601" actId="478"/>
          <ac:spMkLst>
            <pc:docMk/>
            <pc:sldMk cId="1672511908" sldId="258"/>
            <ac:spMk id="2060" creationId="{73CF0113-77C3-B7F1-3892-9C9DD4035C05}"/>
          </ac:spMkLst>
        </pc:spChg>
        <pc:grpChg chg="add mod">
          <ac:chgData name="Giovanni Marconato" userId="f964f31d410d0d60" providerId="LiveId" clId="{ADE101E1-CA5E-4D30-B8B2-9C2CFEDF7D3D}" dt="2023-10-17T09:33:39.703" v="1922" actId="1076"/>
          <ac:grpSpMkLst>
            <pc:docMk/>
            <pc:sldMk cId="1672511908" sldId="258"/>
            <ac:grpSpMk id="7" creationId="{2701234E-752A-A3C5-7C4D-7F4989156225}"/>
          </ac:grpSpMkLst>
        </pc:grpChg>
        <pc:grpChg chg="add mod">
          <ac:chgData name="Giovanni Marconato" userId="f964f31d410d0d60" providerId="LiveId" clId="{ADE101E1-CA5E-4D30-B8B2-9C2CFEDF7D3D}" dt="2023-10-17T09:33:48.007" v="1923" actId="1076"/>
          <ac:grpSpMkLst>
            <pc:docMk/>
            <pc:sldMk cId="1672511908" sldId="258"/>
            <ac:grpSpMk id="10" creationId="{CB377FE1-6703-2D41-6CD2-15D530C42A45}"/>
          </ac:grpSpMkLst>
        </pc:grpChg>
        <pc:grpChg chg="add mod">
          <ac:chgData name="Giovanni Marconato" userId="f964f31d410d0d60" providerId="LiveId" clId="{ADE101E1-CA5E-4D30-B8B2-9C2CFEDF7D3D}" dt="2023-10-17T09:34:00.487" v="1924" actId="1076"/>
          <ac:grpSpMkLst>
            <pc:docMk/>
            <pc:sldMk cId="1672511908" sldId="258"/>
            <ac:grpSpMk id="13" creationId="{6F62C7CA-EE08-061B-B656-47F7927668D4}"/>
          </ac:grpSpMkLst>
        </pc:grpChg>
        <pc:grpChg chg="add del mod">
          <ac:chgData name="Giovanni Marconato" userId="f964f31d410d0d60" providerId="LiveId" clId="{ADE101E1-CA5E-4D30-B8B2-9C2CFEDF7D3D}" dt="2023-10-17T09:29:52.783" v="1884" actId="478"/>
          <ac:grpSpMkLst>
            <pc:docMk/>
            <pc:sldMk cId="1672511908" sldId="258"/>
            <ac:grpSpMk id="17" creationId="{C9D35365-BB60-15A6-2D32-C88CBBB4C006}"/>
          </ac:grpSpMkLst>
        </pc:grpChg>
        <pc:grpChg chg="add del mod">
          <ac:chgData name="Giovanni Marconato" userId="f964f31d410d0d60" providerId="LiveId" clId="{ADE101E1-CA5E-4D30-B8B2-9C2CFEDF7D3D}" dt="2023-10-17T09:29:52.402" v="1883" actId="478"/>
          <ac:grpSpMkLst>
            <pc:docMk/>
            <pc:sldMk cId="1672511908" sldId="258"/>
            <ac:grpSpMk id="20" creationId="{12319554-0398-DB60-AEB2-83901D4A811E}"/>
          </ac:grpSpMkLst>
        </pc:grpChg>
        <pc:grpChg chg="add del mod">
          <ac:chgData name="Giovanni Marconato" userId="f964f31d410d0d60" providerId="LiveId" clId="{ADE101E1-CA5E-4D30-B8B2-9C2CFEDF7D3D}" dt="2023-10-17T09:29:51.858" v="1882" actId="478"/>
          <ac:grpSpMkLst>
            <pc:docMk/>
            <pc:sldMk cId="1672511908" sldId="258"/>
            <ac:grpSpMk id="23" creationId="{1AB71E78-7784-3F90-A5E8-79ACC498C9DD}"/>
          </ac:grpSpMkLst>
        </pc:grpChg>
        <pc:grpChg chg="add mod">
          <ac:chgData name="Giovanni Marconato" userId="f964f31d410d0d60" providerId="LiveId" clId="{ADE101E1-CA5E-4D30-B8B2-9C2CFEDF7D3D}" dt="2023-10-17T09:34:28.663" v="1929" actId="1076"/>
          <ac:grpSpMkLst>
            <pc:docMk/>
            <pc:sldMk cId="1672511908" sldId="258"/>
            <ac:grpSpMk id="36" creationId="{38377FB7-0099-90C3-889E-3E265AF2148B}"/>
          </ac:grpSpMkLst>
        </pc:grpChg>
        <pc:grpChg chg="add mod">
          <ac:chgData name="Giovanni Marconato" userId="f964f31d410d0d60" providerId="LiveId" clId="{ADE101E1-CA5E-4D30-B8B2-9C2CFEDF7D3D}" dt="2023-10-17T09:34:13.919" v="1926" actId="164"/>
          <ac:grpSpMkLst>
            <pc:docMk/>
            <pc:sldMk cId="1672511908" sldId="258"/>
            <ac:grpSpMk id="37" creationId="{A5960BD8-87B9-85B1-7D04-2C3A2F24FBC8}"/>
          </ac:grpSpMkLst>
        </pc:grpChg>
        <pc:grpChg chg="add mod">
          <ac:chgData name="Giovanni Marconato" userId="f964f31d410d0d60" providerId="LiveId" clId="{ADE101E1-CA5E-4D30-B8B2-9C2CFEDF7D3D}" dt="2023-10-17T09:34:19.667" v="1927" actId="164"/>
          <ac:grpSpMkLst>
            <pc:docMk/>
            <pc:sldMk cId="1672511908" sldId="258"/>
            <ac:grpSpMk id="38" creationId="{361614DF-5B31-C838-9835-02129A45D66D}"/>
          </ac:grpSpMkLst>
        </pc:grpChg>
        <pc:picChg chg="add del mod">
          <ac:chgData name="Giovanni Marconato" userId="f964f31d410d0d60" providerId="LiveId" clId="{ADE101E1-CA5E-4D30-B8B2-9C2CFEDF7D3D}" dt="2023-10-17T09:04:18.929" v="1625" actId="478"/>
          <ac:picMkLst>
            <pc:docMk/>
            <pc:sldMk cId="1672511908" sldId="258"/>
            <ac:picMk id="2" creationId="{C13A22B2-0358-263C-D1E5-38F4C1B75127}"/>
          </ac:picMkLst>
        </pc:picChg>
        <pc:picChg chg="add del mod">
          <ac:chgData name="Giovanni Marconato" userId="f964f31d410d0d60" providerId="LiveId" clId="{ADE101E1-CA5E-4D30-B8B2-9C2CFEDF7D3D}" dt="2023-10-17T09:16:55.889" v="1649" actId="478"/>
          <ac:picMkLst>
            <pc:docMk/>
            <pc:sldMk cId="1672511908" sldId="258"/>
            <ac:picMk id="5" creationId="{EFCFE0F3-0857-DDD1-8F7D-199BED4CDF79}"/>
          </ac:picMkLst>
        </pc:picChg>
        <pc:picChg chg="mod">
          <ac:chgData name="Giovanni Marconato" userId="f964f31d410d0d60" providerId="LiveId" clId="{ADE101E1-CA5E-4D30-B8B2-9C2CFEDF7D3D}" dt="2023-10-17T09:21:00.065" v="1695"/>
          <ac:picMkLst>
            <pc:docMk/>
            <pc:sldMk cId="1672511908" sldId="258"/>
            <ac:picMk id="8" creationId="{09D0337D-A4C9-172C-AEA3-10A06C8A3245}"/>
          </ac:picMkLst>
        </pc:picChg>
        <pc:picChg chg="mod">
          <ac:chgData name="Giovanni Marconato" userId="f964f31d410d0d60" providerId="LiveId" clId="{ADE101E1-CA5E-4D30-B8B2-9C2CFEDF7D3D}" dt="2023-10-17T09:21:38.431" v="1707" actId="14100"/>
          <ac:picMkLst>
            <pc:docMk/>
            <pc:sldMk cId="1672511908" sldId="258"/>
            <ac:picMk id="11" creationId="{F9C87B65-3B9C-75F7-3D96-DC4A9503E704}"/>
          </ac:picMkLst>
        </pc:picChg>
        <pc:picChg chg="mod">
          <ac:chgData name="Giovanni Marconato" userId="f964f31d410d0d60" providerId="LiveId" clId="{ADE101E1-CA5E-4D30-B8B2-9C2CFEDF7D3D}" dt="2023-10-17T09:22:41.960" v="1722" actId="1076"/>
          <ac:picMkLst>
            <pc:docMk/>
            <pc:sldMk cId="1672511908" sldId="258"/>
            <ac:picMk id="14" creationId="{B1A54242-D6D2-A6B8-C61B-599DDE2DE8BE}"/>
          </ac:picMkLst>
        </pc:picChg>
        <pc:picChg chg="mod">
          <ac:chgData name="Giovanni Marconato" userId="f964f31d410d0d60" providerId="LiveId" clId="{ADE101E1-CA5E-4D30-B8B2-9C2CFEDF7D3D}" dt="2023-10-17T09:28:03.128" v="1819"/>
          <ac:picMkLst>
            <pc:docMk/>
            <pc:sldMk cId="1672511908" sldId="258"/>
            <ac:picMk id="18" creationId="{6577849F-D4CD-4C7B-8397-C670CEBD4959}"/>
          </ac:picMkLst>
        </pc:picChg>
        <pc:picChg chg="mod">
          <ac:chgData name="Giovanni Marconato" userId="f964f31d410d0d60" providerId="LiveId" clId="{ADE101E1-CA5E-4D30-B8B2-9C2CFEDF7D3D}" dt="2023-10-17T09:28:03.128" v="1819"/>
          <ac:picMkLst>
            <pc:docMk/>
            <pc:sldMk cId="1672511908" sldId="258"/>
            <ac:picMk id="21" creationId="{CC5C142D-3AF0-0450-A141-36CF3E3C1176}"/>
          </ac:picMkLst>
        </pc:picChg>
        <pc:picChg chg="mod">
          <ac:chgData name="Giovanni Marconato" userId="f964f31d410d0d60" providerId="LiveId" clId="{ADE101E1-CA5E-4D30-B8B2-9C2CFEDF7D3D}" dt="2023-10-17T09:28:03.128" v="1819"/>
          <ac:picMkLst>
            <pc:docMk/>
            <pc:sldMk cId="1672511908" sldId="258"/>
            <ac:picMk id="24" creationId="{46046F5B-647B-0575-9F0E-5095C10B89C3}"/>
          </ac:picMkLst>
        </pc:picChg>
        <pc:picChg chg="add mod">
          <ac:chgData name="Giovanni Marconato" userId="f964f31d410d0d60" providerId="LiveId" clId="{ADE101E1-CA5E-4D30-B8B2-9C2CFEDF7D3D}" dt="2023-10-17T09:34:08.767" v="1925" actId="164"/>
          <ac:picMkLst>
            <pc:docMk/>
            <pc:sldMk cId="1672511908" sldId="258"/>
            <ac:picMk id="27" creationId="{95497954-2D54-9D71-EC1B-F0AA1CA55C54}"/>
          </ac:picMkLst>
        </pc:picChg>
        <pc:picChg chg="add mod">
          <ac:chgData name="Giovanni Marconato" userId="f964f31d410d0d60" providerId="LiveId" clId="{ADE101E1-CA5E-4D30-B8B2-9C2CFEDF7D3D}" dt="2023-10-17T09:34:13.919" v="1926" actId="164"/>
          <ac:picMkLst>
            <pc:docMk/>
            <pc:sldMk cId="1672511908" sldId="258"/>
            <ac:picMk id="28" creationId="{57C68E74-D931-23BA-F971-F12F5D8F09A1}"/>
          </ac:picMkLst>
        </pc:picChg>
        <pc:picChg chg="add del mod">
          <ac:chgData name="Giovanni Marconato" userId="f964f31d410d0d60" providerId="LiveId" clId="{ADE101E1-CA5E-4D30-B8B2-9C2CFEDF7D3D}" dt="2023-10-17T09:31:02.153" v="1906" actId="478"/>
          <ac:picMkLst>
            <pc:docMk/>
            <pc:sldMk cId="1672511908" sldId="258"/>
            <ac:picMk id="31" creationId="{237F7BE9-2520-EDF0-3393-E46CD7AEF7BA}"/>
          </ac:picMkLst>
        </pc:picChg>
        <pc:picChg chg="add mod">
          <ac:chgData name="Giovanni Marconato" userId="f964f31d410d0d60" providerId="LiveId" clId="{ADE101E1-CA5E-4D30-B8B2-9C2CFEDF7D3D}" dt="2023-10-17T09:34:19.667" v="1927" actId="164"/>
          <ac:picMkLst>
            <pc:docMk/>
            <pc:sldMk cId="1672511908" sldId="258"/>
            <ac:picMk id="35" creationId="{68E240FE-DA28-5A79-C8F6-D2D998038E37}"/>
          </ac:picMkLst>
        </pc:picChg>
        <pc:picChg chg="add del">
          <ac:chgData name="Giovanni Marconato" userId="f964f31d410d0d60" providerId="LiveId" clId="{ADE101E1-CA5E-4D30-B8B2-9C2CFEDF7D3D}" dt="2023-10-17T09:03:43.637" v="1618" actId="478"/>
          <ac:picMkLst>
            <pc:docMk/>
            <pc:sldMk cId="1672511908" sldId="258"/>
            <ac:picMk id="2050" creationId="{A18D7952-C657-ACBC-DD9C-75D202E979E0}"/>
          </ac:picMkLst>
        </pc:picChg>
        <pc:picChg chg="add mod">
          <ac:chgData name="Giovanni Marconato" userId="f964f31d410d0d60" providerId="LiveId" clId="{ADE101E1-CA5E-4D30-B8B2-9C2CFEDF7D3D}" dt="2023-10-17T09:18:52.895" v="1688" actId="1076"/>
          <ac:picMkLst>
            <pc:docMk/>
            <pc:sldMk cId="1672511908" sldId="258"/>
            <ac:picMk id="2052" creationId="{DB01F96B-A552-01A5-9D89-D5563F6CE6D1}"/>
          </ac:picMkLst>
        </pc:picChg>
        <pc:picChg chg="del">
          <ac:chgData name="Giovanni Marconato" userId="f964f31d410d0d60" providerId="LiveId" clId="{ADE101E1-CA5E-4D30-B8B2-9C2CFEDF7D3D}" dt="2023-10-17T08:52:50.548" v="1600" actId="478"/>
          <ac:picMkLst>
            <pc:docMk/>
            <pc:sldMk cId="1672511908" sldId="258"/>
            <ac:picMk id="2055" creationId="{6F9DDD23-67A1-08E5-49A4-342D39CBBCDB}"/>
          </ac:picMkLst>
        </pc:picChg>
        <pc:picChg chg="mod">
          <ac:chgData name="Giovanni Marconato" userId="f964f31d410d0d60" providerId="LiveId" clId="{ADE101E1-CA5E-4D30-B8B2-9C2CFEDF7D3D}" dt="2023-10-17T08:53:03.880" v="1604" actId="1076"/>
          <ac:picMkLst>
            <pc:docMk/>
            <pc:sldMk cId="1672511908" sldId="258"/>
            <ac:picMk id="2056" creationId="{A2CCCE83-B60B-3E7D-DCA3-12ED57D4FD51}"/>
          </ac:picMkLst>
        </pc:picChg>
        <pc:cxnChg chg="add mod">
          <ac:chgData name="Giovanni Marconato" userId="f964f31d410d0d60" providerId="LiveId" clId="{ADE101E1-CA5E-4D30-B8B2-9C2CFEDF7D3D}" dt="2023-10-17T09:13:29.136" v="1646" actId="1076"/>
          <ac:cxnSpMkLst>
            <pc:docMk/>
            <pc:sldMk cId="1672511908" sldId="258"/>
            <ac:cxnSpMk id="6" creationId="{0FA990EA-3752-CC3B-9D04-B3D23E40C768}"/>
          </ac:cxnSpMkLst>
        </pc:cxnChg>
      </pc:sldChg>
      <pc:sldChg chg="modSp del mod">
        <pc:chgData name="Giovanni Marconato" userId="f964f31d410d0d60" providerId="LiveId" clId="{ADE101E1-CA5E-4D30-B8B2-9C2CFEDF7D3D}" dt="2023-10-17T09:35:09.743" v="1933" actId="47"/>
        <pc:sldMkLst>
          <pc:docMk/>
          <pc:sldMk cId="2750577374" sldId="259"/>
        </pc:sldMkLst>
        <pc:picChg chg="mod">
          <ac:chgData name="Giovanni Marconato" userId="f964f31d410d0d60" providerId="LiveId" clId="{ADE101E1-CA5E-4D30-B8B2-9C2CFEDF7D3D}" dt="2023-10-17T09:04:06.557" v="1619" actId="1076"/>
          <ac:picMkLst>
            <pc:docMk/>
            <pc:sldMk cId="2750577374" sldId="259"/>
            <ac:picMk id="2" creationId="{277A30DB-7FF7-03CF-8F6D-52DB53CD1F47}"/>
          </ac:picMkLst>
        </pc:picChg>
      </pc:sldChg>
      <pc:sldChg chg="del">
        <pc:chgData name="Giovanni Marconato" userId="f964f31d410d0d60" providerId="LiveId" clId="{ADE101E1-CA5E-4D30-B8B2-9C2CFEDF7D3D}" dt="2023-10-17T09:35:00.872" v="1931" actId="47"/>
        <pc:sldMkLst>
          <pc:docMk/>
          <pc:sldMk cId="3591896405" sldId="260"/>
        </pc:sldMkLst>
      </pc:sldChg>
      <pc:sldChg chg="addSp modSp del">
        <pc:chgData name="Giovanni Marconato" userId="f964f31d410d0d60" providerId="LiveId" clId="{ADE101E1-CA5E-4D30-B8B2-9C2CFEDF7D3D}" dt="2023-10-17T09:34:59.861" v="1930" actId="47"/>
        <pc:sldMkLst>
          <pc:docMk/>
          <pc:sldMk cId="37500967" sldId="261"/>
        </pc:sldMkLst>
        <pc:spChg chg="mod">
          <ac:chgData name="Giovanni Marconato" userId="f964f31d410d0d60" providerId="LiveId" clId="{ADE101E1-CA5E-4D30-B8B2-9C2CFEDF7D3D}" dt="2023-10-17T09:20:55.871" v="1694" actId="571"/>
          <ac:spMkLst>
            <pc:docMk/>
            <pc:sldMk cId="37500967" sldId="261"/>
            <ac:spMk id="8" creationId="{2EE8150C-2947-9872-98DC-3B37E70D02D5}"/>
          </ac:spMkLst>
        </pc:spChg>
        <pc:spChg chg="mod">
          <ac:chgData name="Giovanni Marconato" userId="f964f31d410d0d60" providerId="LiveId" clId="{ADE101E1-CA5E-4D30-B8B2-9C2CFEDF7D3D}" dt="2023-10-17T09:20:55.871" v="1694" actId="571"/>
          <ac:spMkLst>
            <pc:docMk/>
            <pc:sldMk cId="37500967" sldId="261"/>
            <ac:spMk id="12" creationId="{FAA673AA-0A52-D61E-87E0-A210F822D410}"/>
          </ac:spMkLst>
        </pc:spChg>
        <pc:spChg chg="mod">
          <ac:chgData name="Giovanni Marconato" userId="f964f31d410d0d60" providerId="LiveId" clId="{ADE101E1-CA5E-4D30-B8B2-9C2CFEDF7D3D}" dt="2023-10-17T09:20:55.871" v="1694" actId="571"/>
          <ac:spMkLst>
            <pc:docMk/>
            <pc:sldMk cId="37500967" sldId="261"/>
            <ac:spMk id="18" creationId="{CFD7BB69-3771-02CC-CA2C-DCF2BEA76EA6}"/>
          </ac:spMkLst>
        </pc:spChg>
        <pc:grpChg chg="add mod">
          <ac:chgData name="Giovanni Marconato" userId="f964f31d410d0d60" providerId="LiveId" clId="{ADE101E1-CA5E-4D30-B8B2-9C2CFEDF7D3D}" dt="2023-10-17T09:20:55.871" v="1694" actId="571"/>
          <ac:grpSpMkLst>
            <pc:docMk/>
            <pc:sldMk cId="37500967" sldId="261"/>
            <ac:grpSpMk id="4" creationId="{D99FD003-FD6C-C677-7523-9861813969A6}"/>
          </ac:grpSpMkLst>
        </pc:grpChg>
        <pc:grpChg chg="add mod">
          <ac:chgData name="Giovanni Marconato" userId="f964f31d410d0d60" providerId="LiveId" clId="{ADE101E1-CA5E-4D30-B8B2-9C2CFEDF7D3D}" dt="2023-10-17T09:20:55.871" v="1694" actId="571"/>
          <ac:grpSpMkLst>
            <pc:docMk/>
            <pc:sldMk cId="37500967" sldId="261"/>
            <ac:grpSpMk id="9" creationId="{873909AA-369A-9EA9-AD95-D74368284822}"/>
          </ac:grpSpMkLst>
        </pc:grpChg>
        <pc:grpChg chg="add mod">
          <ac:chgData name="Giovanni Marconato" userId="f964f31d410d0d60" providerId="LiveId" clId="{ADE101E1-CA5E-4D30-B8B2-9C2CFEDF7D3D}" dt="2023-10-17T09:20:55.871" v="1694" actId="571"/>
          <ac:grpSpMkLst>
            <pc:docMk/>
            <pc:sldMk cId="37500967" sldId="261"/>
            <ac:grpSpMk id="16" creationId="{B8C2C151-2140-B57E-BAF2-44DAAD770F68}"/>
          </ac:grpSpMkLst>
        </pc:grpChg>
        <pc:picChg chg="mod">
          <ac:chgData name="Giovanni Marconato" userId="f964f31d410d0d60" providerId="LiveId" clId="{ADE101E1-CA5E-4D30-B8B2-9C2CFEDF7D3D}" dt="2023-10-17T09:20:55.871" v="1694" actId="571"/>
          <ac:picMkLst>
            <pc:docMk/>
            <pc:sldMk cId="37500967" sldId="261"/>
            <ac:picMk id="5" creationId="{6870D957-E973-D707-4285-9DB81C2A9899}"/>
          </ac:picMkLst>
        </pc:picChg>
        <pc:picChg chg="mod">
          <ac:chgData name="Giovanni Marconato" userId="f964f31d410d0d60" providerId="LiveId" clId="{ADE101E1-CA5E-4D30-B8B2-9C2CFEDF7D3D}" dt="2023-10-17T09:20:55.871" v="1694" actId="571"/>
          <ac:picMkLst>
            <pc:docMk/>
            <pc:sldMk cId="37500967" sldId="261"/>
            <ac:picMk id="10" creationId="{82825CB6-B369-5313-000E-518D924E1A64}"/>
          </ac:picMkLst>
        </pc:picChg>
        <pc:picChg chg="mod">
          <ac:chgData name="Giovanni Marconato" userId="f964f31d410d0d60" providerId="LiveId" clId="{ADE101E1-CA5E-4D30-B8B2-9C2CFEDF7D3D}" dt="2023-10-17T09:20:55.871" v="1694" actId="571"/>
          <ac:picMkLst>
            <pc:docMk/>
            <pc:sldMk cId="37500967" sldId="261"/>
            <ac:picMk id="17" creationId="{45A0C2EA-2788-362D-3EA0-AAE9E86604BE}"/>
          </ac:picMkLst>
        </pc:picChg>
      </pc:sldChg>
      <pc:sldChg chg="addSp delSp modSp mod">
        <pc:chgData name="Giovanni Marconato" userId="f964f31d410d0d60" providerId="LiveId" clId="{ADE101E1-CA5E-4D30-B8B2-9C2CFEDF7D3D}" dt="2023-10-17T10:03:31.508" v="2163" actId="478"/>
        <pc:sldMkLst>
          <pc:docMk/>
          <pc:sldMk cId="40645709" sldId="262"/>
        </pc:sldMkLst>
        <pc:spChg chg="add mod">
          <ac:chgData name="Giovanni Marconato" userId="f964f31d410d0d60" providerId="LiveId" clId="{ADE101E1-CA5E-4D30-B8B2-9C2CFEDF7D3D}" dt="2023-10-17T08:45:28.792" v="1598"/>
          <ac:spMkLst>
            <pc:docMk/>
            <pc:sldMk cId="40645709" sldId="262"/>
            <ac:spMk id="4" creationId="{E52D547A-E2A3-8578-A945-164EB1E2A5B7}"/>
          </ac:spMkLst>
        </pc:spChg>
        <pc:spChg chg="add del mod">
          <ac:chgData name="Giovanni Marconato" userId="f964f31d410d0d60" providerId="LiveId" clId="{ADE101E1-CA5E-4D30-B8B2-9C2CFEDF7D3D}" dt="2023-10-17T10:03:31.508" v="2163" actId="478"/>
          <ac:spMkLst>
            <pc:docMk/>
            <pc:sldMk cId="40645709" sldId="262"/>
            <ac:spMk id="5" creationId="{F4D23BE3-4A2C-B3C8-C8DE-EC91D2437638}"/>
          </ac:spMkLst>
        </pc:spChg>
        <pc:spChg chg="add mod">
          <ac:chgData name="Giovanni Marconato" userId="f964f31d410d0d60" providerId="LiveId" clId="{ADE101E1-CA5E-4D30-B8B2-9C2CFEDF7D3D}" dt="2023-10-17T09:50:39.314" v="2027" actId="164"/>
          <ac:spMkLst>
            <pc:docMk/>
            <pc:sldMk cId="40645709" sldId="262"/>
            <ac:spMk id="8" creationId="{23555D1A-4CDA-8E4F-ECAC-D5816D809A11}"/>
          </ac:spMkLst>
        </pc:spChg>
        <pc:spChg chg="add mod">
          <ac:chgData name="Giovanni Marconato" userId="f964f31d410d0d60" providerId="LiveId" clId="{ADE101E1-CA5E-4D30-B8B2-9C2CFEDF7D3D}" dt="2023-10-17T09:50:39.314" v="2027" actId="164"/>
          <ac:spMkLst>
            <pc:docMk/>
            <pc:sldMk cId="40645709" sldId="262"/>
            <ac:spMk id="9" creationId="{93EE2E53-441B-2B05-A000-87ED63077ECF}"/>
          </ac:spMkLst>
        </pc:spChg>
        <pc:spChg chg="add del mod">
          <ac:chgData name="Giovanni Marconato" userId="f964f31d410d0d60" providerId="LiveId" clId="{ADE101E1-CA5E-4D30-B8B2-9C2CFEDF7D3D}" dt="2023-10-17T10:03:31.508" v="2163" actId="478"/>
          <ac:spMkLst>
            <pc:docMk/>
            <pc:sldMk cId="40645709" sldId="262"/>
            <ac:spMk id="11" creationId="{0C585580-3F66-45A5-DD8E-70B8A59ACA2D}"/>
          </ac:spMkLst>
        </pc:spChg>
        <pc:spChg chg="mod">
          <ac:chgData name="Giovanni Marconato" userId="f964f31d410d0d60" providerId="LiveId" clId="{ADE101E1-CA5E-4D30-B8B2-9C2CFEDF7D3D}" dt="2023-10-17T09:51:19.634" v="2055"/>
          <ac:spMkLst>
            <pc:docMk/>
            <pc:sldMk cId="40645709" sldId="262"/>
            <ac:spMk id="14" creationId="{C55E7844-5253-2204-FB31-C3AA09F2EDA5}"/>
          </ac:spMkLst>
        </pc:spChg>
        <pc:spChg chg="mod">
          <ac:chgData name="Giovanni Marconato" userId="f964f31d410d0d60" providerId="LiveId" clId="{ADE101E1-CA5E-4D30-B8B2-9C2CFEDF7D3D}" dt="2023-10-17T09:51:19.634" v="2055"/>
          <ac:spMkLst>
            <pc:docMk/>
            <pc:sldMk cId="40645709" sldId="262"/>
            <ac:spMk id="15" creationId="{60373D66-2BF2-F9C4-BE36-12418FAD59F0}"/>
          </ac:spMkLst>
        </pc:spChg>
        <pc:spChg chg="add del mod">
          <ac:chgData name="Giovanni Marconato" userId="f964f31d410d0d60" providerId="LiveId" clId="{ADE101E1-CA5E-4D30-B8B2-9C2CFEDF7D3D}" dt="2023-10-17T09:54:28.690" v="2067" actId="478"/>
          <ac:spMkLst>
            <pc:docMk/>
            <pc:sldMk cId="40645709" sldId="262"/>
            <ac:spMk id="17" creationId="{0A6DE76A-1439-58B9-FF3E-813D089E9F60}"/>
          </ac:spMkLst>
        </pc:spChg>
        <pc:spChg chg="add del mod">
          <ac:chgData name="Giovanni Marconato" userId="f964f31d410d0d60" providerId="LiveId" clId="{ADE101E1-CA5E-4D30-B8B2-9C2CFEDF7D3D}" dt="2023-10-17T10:03:31.508" v="2163" actId="478"/>
          <ac:spMkLst>
            <pc:docMk/>
            <pc:sldMk cId="40645709" sldId="262"/>
            <ac:spMk id="18" creationId="{814AE039-55EE-2C7D-15C4-E8217F8FB4D8}"/>
          </ac:spMkLst>
        </pc:spChg>
        <pc:spChg chg="add del mod">
          <ac:chgData name="Giovanni Marconato" userId="f964f31d410d0d60" providerId="LiveId" clId="{ADE101E1-CA5E-4D30-B8B2-9C2CFEDF7D3D}" dt="2023-10-17T10:03:31.508" v="2163" actId="478"/>
          <ac:spMkLst>
            <pc:docMk/>
            <pc:sldMk cId="40645709" sldId="262"/>
            <ac:spMk id="19" creationId="{F21DEA51-E416-DBBB-F289-54974F9B184B}"/>
          </ac:spMkLst>
        </pc:spChg>
        <pc:spChg chg="add del mod">
          <ac:chgData name="Giovanni Marconato" userId="f964f31d410d0d60" providerId="LiveId" clId="{ADE101E1-CA5E-4D30-B8B2-9C2CFEDF7D3D}" dt="2023-10-17T09:57:17.587" v="2147"/>
          <ac:spMkLst>
            <pc:docMk/>
            <pc:sldMk cId="40645709" sldId="262"/>
            <ac:spMk id="20" creationId="{F65C41D7-7CCF-08BB-30D4-D282F5049141}"/>
          </ac:spMkLst>
        </pc:spChg>
        <pc:spChg chg="add del mod">
          <ac:chgData name="Giovanni Marconato" userId="f964f31d410d0d60" providerId="LiveId" clId="{ADE101E1-CA5E-4D30-B8B2-9C2CFEDF7D3D}" dt="2023-10-17T10:03:31.508" v="2163" actId="478"/>
          <ac:spMkLst>
            <pc:docMk/>
            <pc:sldMk cId="40645709" sldId="262"/>
            <ac:spMk id="21" creationId="{ED6D2C16-79FA-DC0B-9AC4-A3547B6DFEB5}"/>
          </ac:spMkLst>
        </pc:spChg>
        <pc:grpChg chg="add del mod">
          <ac:chgData name="Giovanni Marconato" userId="f964f31d410d0d60" providerId="LiveId" clId="{ADE101E1-CA5E-4D30-B8B2-9C2CFEDF7D3D}" dt="2023-10-17T10:03:31.508" v="2163" actId="478"/>
          <ac:grpSpMkLst>
            <pc:docMk/>
            <pc:sldMk cId="40645709" sldId="262"/>
            <ac:grpSpMk id="10" creationId="{6EC40A33-1098-B41E-ED08-59088DEA29A2}"/>
          </ac:grpSpMkLst>
        </pc:grpChg>
        <pc:grpChg chg="add del mod">
          <ac:chgData name="Giovanni Marconato" userId="f964f31d410d0d60" providerId="LiveId" clId="{ADE101E1-CA5E-4D30-B8B2-9C2CFEDF7D3D}" dt="2023-10-17T10:03:31.508" v="2163" actId="478"/>
          <ac:grpSpMkLst>
            <pc:docMk/>
            <pc:sldMk cId="40645709" sldId="262"/>
            <ac:grpSpMk id="12" creationId="{6AD858A3-F58C-031A-D645-19F1B40DC1FB}"/>
          </ac:grpSpMkLst>
        </pc:grpChg>
        <pc:picChg chg="del">
          <ac:chgData name="Giovanni Marconato" userId="f964f31d410d0d60" providerId="LiveId" clId="{ADE101E1-CA5E-4D30-B8B2-9C2CFEDF7D3D}" dt="2023-10-17T08:01:02.934" v="1385" actId="21"/>
          <ac:picMkLst>
            <pc:docMk/>
            <pc:sldMk cId="40645709" sldId="262"/>
            <ac:picMk id="3" creationId="{A75CBCE3-BF0D-C344-BA2A-7DA33FD70D0E}"/>
          </ac:picMkLst>
        </pc:picChg>
        <pc:picChg chg="add mod modCrop">
          <ac:chgData name="Giovanni Marconato" userId="f964f31d410d0d60" providerId="LiveId" clId="{ADE101E1-CA5E-4D30-B8B2-9C2CFEDF7D3D}" dt="2023-10-17T09:50:39.314" v="2027" actId="164"/>
          <ac:picMkLst>
            <pc:docMk/>
            <pc:sldMk cId="40645709" sldId="262"/>
            <ac:picMk id="7" creationId="{B47D0067-3169-079F-DD58-074EAD08A206}"/>
          </ac:picMkLst>
        </pc:picChg>
        <pc:picChg chg="mod modCrop">
          <ac:chgData name="Giovanni Marconato" userId="f964f31d410d0d60" providerId="LiveId" clId="{ADE101E1-CA5E-4D30-B8B2-9C2CFEDF7D3D}" dt="2023-10-17T09:51:51.950" v="2058" actId="732"/>
          <ac:picMkLst>
            <pc:docMk/>
            <pc:sldMk cId="40645709" sldId="262"/>
            <ac:picMk id="13" creationId="{670EB588-F7C1-F9D0-D175-B341AD24AC21}"/>
          </ac:picMkLst>
        </pc:picChg>
      </pc:sldChg>
      <pc:sldChg chg="addSp delSp modSp new mod ord">
        <pc:chgData name="Giovanni Marconato" userId="f964f31d410d0d60" providerId="LiveId" clId="{ADE101E1-CA5E-4D30-B8B2-9C2CFEDF7D3D}" dt="2023-10-17T08:35:38.185" v="1597" actId="1076"/>
        <pc:sldMkLst>
          <pc:docMk/>
          <pc:sldMk cId="3983189427" sldId="263"/>
        </pc:sldMkLst>
        <pc:spChg chg="add mod">
          <ac:chgData name="Giovanni Marconato" userId="f964f31d410d0d60" providerId="LiveId" clId="{ADE101E1-CA5E-4D30-B8B2-9C2CFEDF7D3D}" dt="2023-10-17T08:00:52.521" v="1384" actId="20577"/>
          <ac:spMkLst>
            <pc:docMk/>
            <pc:sldMk cId="3983189427" sldId="263"/>
            <ac:spMk id="3" creationId="{1AD220C4-198D-00CF-5594-D2B22CCE0470}"/>
          </ac:spMkLst>
        </pc:spChg>
        <pc:spChg chg="add mod">
          <ac:chgData name="Giovanni Marconato" userId="f964f31d410d0d60" providerId="LiveId" clId="{ADE101E1-CA5E-4D30-B8B2-9C2CFEDF7D3D}" dt="2023-10-17T08:11:55.936" v="1569" actId="1076"/>
          <ac:spMkLst>
            <pc:docMk/>
            <pc:sldMk cId="3983189427" sldId="263"/>
            <ac:spMk id="5" creationId="{F0AA2EF1-3E2B-33EE-F226-BA21D81A1808}"/>
          </ac:spMkLst>
        </pc:spChg>
        <pc:spChg chg="add mod">
          <ac:chgData name="Giovanni Marconato" userId="f964f31d410d0d60" providerId="LiveId" clId="{ADE101E1-CA5E-4D30-B8B2-9C2CFEDF7D3D}" dt="2023-10-17T08:14:13.545" v="1583" actId="1076"/>
          <ac:spMkLst>
            <pc:docMk/>
            <pc:sldMk cId="3983189427" sldId="263"/>
            <ac:spMk id="6" creationId="{CD8D5EED-20C0-A6C0-9358-5A4CFBE9E088}"/>
          </ac:spMkLst>
        </pc:spChg>
        <pc:spChg chg="add mod">
          <ac:chgData name="Giovanni Marconato" userId="f964f31d410d0d60" providerId="LiveId" clId="{ADE101E1-CA5E-4D30-B8B2-9C2CFEDF7D3D}" dt="2023-10-17T08:11:39.118" v="1562" actId="1076"/>
          <ac:spMkLst>
            <pc:docMk/>
            <pc:sldMk cId="3983189427" sldId="263"/>
            <ac:spMk id="7" creationId="{17DC36A5-978E-F01C-2E81-96EDA5201A24}"/>
          </ac:spMkLst>
        </pc:spChg>
        <pc:spChg chg="add del mod">
          <ac:chgData name="Giovanni Marconato" userId="f964f31d410d0d60" providerId="LiveId" clId="{ADE101E1-CA5E-4D30-B8B2-9C2CFEDF7D3D}" dt="2023-10-17T08:13:30.897" v="1577" actId="478"/>
          <ac:spMkLst>
            <pc:docMk/>
            <pc:sldMk cId="3983189427" sldId="263"/>
            <ac:spMk id="8" creationId="{3C4F4728-BA64-513F-395E-A0E143094FB4}"/>
          </ac:spMkLst>
        </pc:spChg>
        <pc:spChg chg="add mod">
          <ac:chgData name="Giovanni Marconato" userId="f964f31d410d0d60" providerId="LiveId" clId="{ADE101E1-CA5E-4D30-B8B2-9C2CFEDF7D3D}" dt="2023-10-17T08:12:04.730" v="1575" actId="1076"/>
          <ac:spMkLst>
            <pc:docMk/>
            <pc:sldMk cId="3983189427" sldId="263"/>
            <ac:spMk id="9" creationId="{C2227290-AA04-410E-907D-2CD3C69AF708}"/>
          </ac:spMkLst>
        </pc:spChg>
        <pc:spChg chg="add mod">
          <ac:chgData name="Giovanni Marconato" userId="f964f31d410d0d60" providerId="LiveId" clId="{ADE101E1-CA5E-4D30-B8B2-9C2CFEDF7D3D}" dt="2023-10-17T08:14:00.608" v="1582" actId="1076"/>
          <ac:spMkLst>
            <pc:docMk/>
            <pc:sldMk cId="3983189427" sldId="263"/>
            <ac:spMk id="10" creationId="{15D5FD04-8A09-54A8-2988-DFD55691D930}"/>
          </ac:spMkLst>
        </pc:spChg>
        <pc:picChg chg="add mod">
          <ac:chgData name="Giovanni Marconato" userId="f964f31d410d0d60" providerId="LiveId" clId="{ADE101E1-CA5E-4D30-B8B2-9C2CFEDF7D3D}" dt="2023-10-17T08:11:39.118" v="1562" actId="1076"/>
          <ac:picMkLst>
            <pc:docMk/>
            <pc:sldMk cId="3983189427" sldId="263"/>
            <ac:picMk id="4" creationId="{1D179D32-C5A6-F868-7502-ACB9098A652E}"/>
          </ac:picMkLst>
        </pc:picChg>
        <pc:picChg chg="add del mod">
          <ac:chgData name="Giovanni Marconato" userId="f964f31d410d0d60" providerId="LiveId" clId="{ADE101E1-CA5E-4D30-B8B2-9C2CFEDF7D3D}" dt="2023-10-17T08:07:05.743" v="1483" actId="478"/>
          <ac:picMkLst>
            <pc:docMk/>
            <pc:sldMk cId="3983189427" sldId="263"/>
            <ac:picMk id="1026" creationId="{0E1BC768-BB66-12E6-F421-175E60FE3807}"/>
          </ac:picMkLst>
        </pc:picChg>
        <pc:picChg chg="add del mod">
          <ac:chgData name="Giovanni Marconato" userId="f964f31d410d0d60" providerId="LiveId" clId="{ADE101E1-CA5E-4D30-B8B2-9C2CFEDF7D3D}" dt="2023-10-17T08:13:10.696" v="1576" actId="478"/>
          <ac:picMkLst>
            <pc:docMk/>
            <pc:sldMk cId="3983189427" sldId="263"/>
            <ac:picMk id="1028" creationId="{13EF682E-33B1-C4A4-B79E-039E3EFD845E}"/>
          </ac:picMkLst>
        </pc:picChg>
        <pc:picChg chg="add del mod">
          <ac:chgData name="Giovanni Marconato" userId="f964f31d410d0d60" providerId="LiveId" clId="{ADE101E1-CA5E-4D30-B8B2-9C2CFEDF7D3D}" dt="2023-10-17T08:16:08.752" v="1588" actId="478"/>
          <ac:picMkLst>
            <pc:docMk/>
            <pc:sldMk cId="3983189427" sldId="263"/>
            <ac:picMk id="1030" creationId="{5A6F5A45-98D8-35FB-3A24-D8E35EB1CD3C}"/>
          </ac:picMkLst>
        </pc:picChg>
        <pc:picChg chg="add mod">
          <ac:chgData name="Giovanni Marconato" userId="f964f31d410d0d60" providerId="LiveId" clId="{ADE101E1-CA5E-4D30-B8B2-9C2CFEDF7D3D}" dt="2023-10-17T08:35:38.185" v="1597" actId="1076"/>
          <ac:picMkLst>
            <pc:docMk/>
            <pc:sldMk cId="3983189427" sldId="263"/>
            <ac:picMk id="1032" creationId="{0AC70FF7-8807-B09C-7949-DFFAC5559E8A}"/>
          </ac:picMkLst>
        </pc:picChg>
      </pc:sldChg>
      <pc:sldChg chg="add del">
        <pc:chgData name="Giovanni Marconato" userId="f964f31d410d0d60" providerId="LiveId" clId="{ADE101E1-CA5E-4D30-B8B2-9C2CFEDF7D3D}" dt="2023-10-17T09:35:08.907" v="1932" actId="47"/>
        <pc:sldMkLst>
          <pc:docMk/>
          <pc:sldMk cId="702892840" sldId="264"/>
        </pc:sldMkLst>
      </pc:sldChg>
      <pc:sldChg chg="addSp delSp modSp add mod">
        <pc:chgData name="Giovanni Marconato" userId="f964f31d410d0d60" providerId="LiveId" clId="{ADE101E1-CA5E-4D30-B8B2-9C2CFEDF7D3D}" dt="2023-10-17T11:39:42.836" v="2348" actId="1076"/>
        <pc:sldMkLst>
          <pc:docMk/>
          <pc:sldMk cId="2332110727" sldId="264"/>
        </pc:sldMkLst>
        <pc:spChg chg="del">
          <ac:chgData name="Giovanni Marconato" userId="f964f31d410d0d60" providerId="LiveId" clId="{ADE101E1-CA5E-4D30-B8B2-9C2CFEDF7D3D}" dt="2023-10-17T10:03:37.407" v="2164" actId="478"/>
          <ac:spMkLst>
            <pc:docMk/>
            <pc:sldMk cId="2332110727" sldId="264"/>
            <ac:spMk id="5" creationId="{F4D23BE3-4A2C-B3C8-C8DE-EC91D2437638}"/>
          </ac:spMkLst>
        </pc:spChg>
        <pc:spChg chg="del">
          <ac:chgData name="Giovanni Marconato" userId="f964f31d410d0d60" providerId="LiveId" clId="{ADE101E1-CA5E-4D30-B8B2-9C2CFEDF7D3D}" dt="2023-10-17T10:03:37.407" v="2164" actId="478"/>
          <ac:spMkLst>
            <pc:docMk/>
            <pc:sldMk cId="2332110727" sldId="264"/>
            <ac:spMk id="11" creationId="{0C585580-3F66-45A5-DD8E-70B8A59ACA2D}"/>
          </ac:spMkLst>
        </pc:spChg>
        <pc:spChg chg="add mod">
          <ac:chgData name="Giovanni Marconato" userId="f964f31d410d0d60" providerId="LiveId" clId="{ADE101E1-CA5E-4D30-B8B2-9C2CFEDF7D3D}" dt="2023-10-17T11:34:20.276" v="2264" actId="1076"/>
          <ac:spMkLst>
            <pc:docMk/>
            <pc:sldMk cId="2332110727" sldId="264"/>
            <ac:spMk id="16" creationId="{57063FA0-F3E9-5E4B-1860-C3BEA16B006B}"/>
          </ac:spMkLst>
        </pc:spChg>
        <pc:spChg chg="add mod">
          <ac:chgData name="Giovanni Marconato" userId="f964f31d410d0d60" providerId="LiveId" clId="{ADE101E1-CA5E-4D30-B8B2-9C2CFEDF7D3D}" dt="2023-10-17T11:34:26.908" v="2265" actId="1076"/>
          <ac:spMkLst>
            <pc:docMk/>
            <pc:sldMk cId="2332110727" sldId="264"/>
            <ac:spMk id="17" creationId="{0FC1DA1A-966E-A773-A73C-A158D087AECB}"/>
          </ac:spMkLst>
        </pc:spChg>
        <pc:spChg chg="del">
          <ac:chgData name="Giovanni Marconato" userId="f964f31d410d0d60" providerId="LiveId" clId="{ADE101E1-CA5E-4D30-B8B2-9C2CFEDF7D3D}" dt="2023-10-17T10:03:37.407" v="2164" actId="478"/>
          <ac:spMkLst>
            <pc:docMk/>
            <pc:sldMk cId="2332110727" sldId="264"/>
            <ac:spMk id="18" creationId="{814AE039-55EE-2C7D-15C4-E8217F8FB4D8}"/>
          </ac:spMkLst>
        </pc:spChg>
        <pc:spChg chg="del">
          <ac:chgData name="Giovanni Marconato" userId="f964f31d410d0d60" providerId="LiveId" clId="{ADE101E1-CA5E-4D30-B8B2-9C2CFEDF7D3D}" dt="2023-10-17T10:03:37.407" v="2164" actId="478"/>
          <ac:spMkLst>
            <pc:docMk/>
            <pc:sldMk cId="2332110727" sldId="264"/>
            <ac:spMk id="19" creationId="{F21DEA51-E416-DBBB-F289-54974F9B184B}"/>
          </ac:spMkLst>
        </pc:spChg>
        <pc:spChg chg="del">
          <ac:chgData name="Giovanni Marconato" userId="f964f31d410d0d60" providerId="LiveId" clId="{ADE101E1-CA5E-4D30-B8B2-9C2CFEDF7D3D}" dt="2023-10-17T10:03:37.407" v="2164" actId="478"/>
          <ac:spMkLst>
            <pc:docMk/>
            <pc:sldMk cId="2332110727" sldId="264"/>
            <ac:spMk id="21" creationId="{ED6D2C16-79FA-DC0B-9AC4-A3547B6DFEB5}"/>
          </ac:spMkLst>
        </pc:spChg>
        <pc:spChg chg="add mod">
          <ac:chgData name="Giovanni Marconato" userId="f964f31d410d0d60" providerId="LiveId" clId="{ADE101E1-CA5E-4D30-B8B2-9C2CFEDF7D3D}" dt="2023-10-17T11:34:58.813" v="2274" actId="164"/>
          <ac:spMkLst>
            <pc:docMk/>
            <pc:sldMk cId="2332110727" sldId="264"/>
            <ac:spMk id="23" creationId="{705EA1DC-7AB6-1C2F-3CEB-8F5DEFA29E4F}"/>
          </ac:spMkLst>
        </pc:spChg>
        <pc:spChg chg="add mod">
          <ac:chgData name="Giovanni Marconato" userId="f964f31d410d0d60" providerId="LiveId" clId="{ADE101E1-CA5E-4D30-B8B2-9C2CFEDF7D3D}" dt="2023-10-17T11:34:58.813" v="2274" actId="164"/>
          <ac:spMkLst>
            <pc:docMk/>
            <pc:sldMk cId="2332110727" sldId="264"/>
            <ac:spMk id="24" creationId="{46E2DF6A-E65F-DE44-7C81-373F9104B485}"/>
          </ac:spMkLst>
        </pc:spChg>
        <pc:spChg chg="add mod">
          <ac:chgData name="Giovanni Marconato" userId="f964f31d410d0d60" providerId="LiveId" clId="{ADE101E1-CA5E-4D30-B8B2-9C2CFEDF7D3D}" dt="2023-10-17T11:34:58.813" v="2274" actId="164"/>
          <ac:spMkLst>
            <pc:docMk/>
            <pc:sldMk cId="2332110727" sldId="264"/>
            <ac:spMk id="25" creationId="{9B0F0F72-2462-F61F-0289-F4C5CE0D6EB6}"/>
          </ac:spMkLst>
        </pc:spChg>
        <pc:spChg chg="add del mod">
          <ac:chgData name="Giovanni Marconato" userId="f964f31d410d0d60" providerId="LiveId" clId="{ADE101E1-CA5E-4D30-B8B2-9C2CFEDF7D3D}" dt="2023-10-17T11:35:21.639" v="2282"/>
          <ac:spMkLst>
            <pc:docMk/>
            <pc:sldMk cId="2332110727" sldId="264"/>
            <ac:spMk id="27" creationId="{C22C2973-5F11-8C5B-8CA2-DC8051A0F3D8}"/>
          </ac:spMkLst>
        </pc:spChg>
        <pc:spChg chg="add mod">
          <ac:chgData name="Giovanni Marconato" userId="f964f31d410d0d60" providerId="LiveId" clId="{ADE101E1-CA5E-4D30-B8B2-9C2CFEDF7D3D}" dt="2023-10-17T11:36:51.317" v="2318" actId="1076"/>
          <ac:spMkLst>
            <pc:docMk/>
            <pc:sldMk cId="2332110727" sldId="264"/>
            <ac:spMk id="28" creationId="{6EE6320B-F8A3-7F3E-D1F3-8685183D5112}"/>
          </ac:spMkLst>
        </pc:spChg>
        <pc:spChg chg="add del mod">
          <ac:chgData name="Giovanni Marconato" userId="f964f31d410d0d60" providerId="LiveId" clId="{ADE101E1-CA5E-4D30-B8B2-9C2CFEDF7D3D}" dt="2023-10-17T11:37:38.255" v="2326" actId="478"/>
          <ac:spMkLst>
            <pc:docMk/>
            <pc:sldMk cId="2332110727" sldId="264"/>
            <ac:spMk id="29" creationId="{C1FAA992-322E-13B4-9ED2-C94CF9820313}"/>
          </ac:spMkLst>
        </pc:spChg>
        <pc:spChg chg="add mod">
          <ac:chgData name="Giovanni Marconato" userId="f964f31d410d0d60" providerId="LiveId" clId="{ADE101E1-CA5E-4D30-B8B2-9C2CFEDF7D3D}" dt="2023-10-17T11:37:33.983" v="2325" actId="1076"/>
          <ac:spMkLst>
            <pc:docMk/>
            <pc:sldMk cId="2332110727" sldId="264"/>
            <ac:spMk id="30" creationId="{A8E46932-C05C-C78E-7867-BCB2C7BDECC1}"/>
          </ac:spMkLst>
        </pc:spChg>
        <pc:spChg chg="add mod">
          <ac:chgData name="Giovanni Marconato" userId="f964f31d410d0d60" providerId="LiveId" clId="{ADE101E1-CA5E-4D30-B8B2-9C2CFEDF7D3D}" dt="2023-10-17T11:39:42.836" v="2348" actId="1076"/>
          <ac:spMkLst>
            <pc:docMk/>
            <pc:sldMk cId="2332110727" sldId="264"/>
            <ac:spMk id="31" creationId="{F00F3D4B-39B6-BC1F-7341-AD25B74BB829}"/>
          </ac:spMkLst>
        </pc:spChg>
        <pc:grpChg chg="del">
          <ac:chgData name="Giovanni Marconato" userId="f964f31d410d0d60" providerId="LiveId" clId="{ADE101E1-CA5E-4D30-B8B2-9C2CFEDF7D3D}" dt="2023-10-17T10:03:37.407" v="2164" actId="478"/>
          <ac:grpSpMkLst>
            <pc:docMk/>
            <pc:sldMk cId="2332110727" sldId="264"/>
            <ac:grpSpMk id="10" creationId="{6EC40A33-1098-B41E-ED08-59088DEA29A2}"/>
          </ac:grpSpMkLst>
        </pc:grpChg>
        <pc:grpChg chg="del">
          <ac:chgData name="Giovanni Marconato" userId="f964f31d410d0d60" providerId="LiveId" clId="{ADE101E1-CA5E-4D30-B8B2-9C2CFEDF7D3D}" dt="2023-10-17T10:03:37.407" v="2164" actId="478"/>
          <ac:grpSpMkLst>
            <pc:docMk/>
            <pc:sldMk cId="2332110727" sldId="264"/>
            <ac:grpSpMk id="12" creationId="{6AD858A3-F58C-031A-D645-19F1B40DC1FB}"/>
          </ac:grpSpMkLst>
        </pc:grpChg>
        <pc:grpChg chg="add mod">
          <ac:chgData name="Giovanni Marconato" userId="f964f31d410d0d60" providerId="LiveId" clId="{ADE101E1-CA5E-4D30-B8B2-9C2CFEDF7D3D}" dt="2023-10-17T11:34:58.813" v="2274" actId="164"/>
          <ac:grpSpMkLst>
            <pc:docMk/>
            <pc:sldMk cId="2332110727" sldId="264"/>
            <ac:grpSpMk id="26" creationId="{AE79721E-1234-7591-F3E0-4F973FA82F5D}"/>
          </ac:grpSpMkLst>
        </pc:grpChg>
        <pc:picChg chg="add mod">
          <ac:chgData name="Giovanni Marconato" userId="f964f31d410d0d60" providerId="LiveId" clId="{ADE101E1-CA5E-4D30-B8B2-9C2CFEDF7D3D}" dt="2023-10-17T11:34:15.661" v="2263" actId="1076"/>
          <ac:picMkLst>
            <pc:docMk/>
            <pc:sldMk cId="2332110727" sldId="264"/>
            <ac:picMk id="6" creationId="{5FB35462-4367-EBD9-1D56-3341D89FE18B}"/>
          </ac:picMkLst>
        </pc:picChg>
        <pc:picChg chg="add mod">
          <ac:chgData name="Giovanni Marconato" userId="f964f31d410d0d60" providerId="LiveId" clId="{ADE101E1-CA5E-4D30-B8B2-9C2CFEDF7D3D}" dt="2023-10-17T11:34:58.813" v="2274" actId="164"/>
          <ac:picMkLst>
            <pc:docMk/>
            <pc:sldMk cId="2332110727" sldId="264"/>
            <ac:picMk id="22" creationId="{8F3BEA05-819E-6FC7-FCBB-6B122C64CF00}"/>
          </ac:picMkLst>
        </pc:picChg>
      </pc:sldChg>
      <pc:sldChg chg="addSp delSp modSp add mod">
        <pc:chgData name="Giovanni Marconato" userId="f964f31d410d0d60" providerId="LiveId" clId="{ADE101E1-CA5E-4D30-B8B2-9C2CFEDF7D3D}" dt="2023-10-17T13:06:18.278" v="2601" actId="1036"/>
        <pc:sldMkLst>
          <pc:docMk/>
          <pc:sldMk cId="3804807171" sldId="265"/>
        </pc:sldMkLst>
        <pc:spChg chg="mod">
          <ac:chgData name="Giovanni Marconato" userId="f964f31d410d0d60" providerId="LiveId" clId="{ADE101E1-CA5E-4D30-B8B2-9C2CFEDF7D3D}" dt="2023-10-17T12:00:01.704" v="2363" actId="20577"/>
          <ac:spMkLst>
            <pc:docMk/>
            <pc:sldMk cId="3804807171" sldId="265"/>
            <ac:spMk id="4" creationId="{E52D547A-E2A3-8578-A945-164EB1E2A5B7}"/>
          </ac:spMkLst>
        </pc:spChg>
        <pc:spChg chg="add mod">
          <ac:chgData name="Giovanni Marconato" userId="f964f31d410d0d60" providerId="LiveId" clId="{ADE101E1-CA5E-4D30-B8B2-9C2CFEDF7D3D}" dt="2023-10-17T12:28:09.979" v="2447" actId="1076"/>
          <ac:spMkLst>
            <pc:docMk/>
            <pc:sldMk cId="3804807171" sldId="265"/>
            <ac:spMk id="10" creationId="{14278E77-B616-1E5B-F2BF-D862044DB499}"/>
          </ac:spMkLst>
        </pc:spChg>
        <pc:spChg chg="del">
          <ac:chgData name="Giovanni Marconato" userId="f964f31d410d0d60" providerId="LiveId" clId="{ADE101E1-CA5E-4D30-B8B2-9C2CFEDF7D3D}" dt="2023-10-17T11:50:37.203" v="2350" actId="478"/>
          <ac:spMkLst>
            <pc:docMk/>
            <pc:sldMk cId="3804807171" sldId="265"/>
            <ac:spMk id="16" creationId="{57063FA0-F3E9-5E4B-1860-C3BEA16B006B}"/>
          </ac:spMkLst>
        </pc:spChg>
        <pc:spChg chg="del">
          <ac:chgData name="Giovanni Marconato" userId="f964f31d410d0d60" providerId="LiveId" clId="{ADE101E1-CA5E-4D30-B8B2-9C2CFEDF7D3D}" dt="2023-10-17T11:50:37.203" v="2350" actId="478"/>
          <ac:spMkLst>
            <pc:docMk/>
            <pc:sldMk cId="3804807171" sldId="265"/>
            <ac:spMk id="17" creationId="{0FC1DA1A-966E-A773-A73C-A158D087AECB}"/>
          </ac:spMkLst>
        </pc:spChg>
        <pc:spChg chg="del">
          <ac:chgData name="Giovanni Marconato" userId="f964f31d410d0d60" providerId="LiveId" clId="{ADE101E1-CA5E-4D30-B8B2-9C2CFEDF7D3D}" dt="2023-10-17T11:50:37.203" v="2350" actId="478"/>
          <ac:spMkLst>
            <pc:docMk/>
            <pc:sldMk cId="3804807171" sldId="265"/>
            <ac:spMk id="28" creationId="{6EE6320B-F8A3-7F3E-D1F3-8685183D5112}"/>
          </ac:spMkLst>
        </pc:spChg>
        <pc:spChg chg="add mod">
          <ac:chgData name="Giovanni Marconato" userId="f964f31d410d0d60" providerId="LiveId" clId="{ADE101E1-CA5E-4D30-B8B2-9C2CFEDF7D3D}" dt="2023-10-17T12:37:29.690" v="2508" actId="1076"/>
          <ac:spMkLst>
            <pc:docMk/>
            <pc:sldMk cId="3804807171" sldId="265"/>
            <ac:spMk id="29" creationId="{B8FE08FD-5665-D01E-F665-258E11217F9B}"/>
          </ac:spMkLst>
        </pc:spChg>
        <pc:spChg chg="del">
          <ac:chgData name="Giovanni Marconato" userId="f964f31d410d0d60" providerId="LiveId" clId="{ADE101E1-CA5E-4D30-B8B2-9C2CFEDF7D3D}" dt="2023-10-17T11:50:37.203" v="2350" actId="478"/>
          <ac:spMkLst>
            <pc:docMk/>
            <pc:sldMk cId="3804807171" sldId="265"/>
            <ac:spMk id="30" creationId="{A8E46932-C05C-C78E-7867-BCB2C7BDECC1}"/>
          </ac:spMkLst>
        </pc:spChg>
        <pc:spChg chg="del">
          <ac:chgData name="Giovanni Marconato" userId="f964f31d410d0d60" providerId="LiveId" clId="{ADE101E1-CA5E-4D30-B8B2-9C2CFEDF7D3D}" dt="2023-10-17T11:50:37.203" v="2350" actId="478"/>
          <ac:spMkLst>
            <pc:docMk/>
            <pc:sldMk cId="3804807171" sldId="265"/>
            <ac:spMk id="31" creationId="{F00F3D4B-39B6-BC1F-7341-AD25B74BB829}"/>
          </ac:spMkLst>
        </pc:spChg>
        <pc:spChg chg="add mod">
          <ac:chgData name="Giovanni Marconato" userId="f964f31d410d0d60" providerId="LiveId" clId="{ADE101E1-CA5E-4D30-B8B2-9C2CFEDF7D3D}" dt="2023-10-17T12:36:52.862" v="2500" actId="20577"/>
          <ac:spMkLst>
            <pc:docMk/>
            <pc:sldMk cId="3804807171" sldId="265"/>
            <ac:spMk id="32" creationId="{5F314160-D380-8673-634A-3B740A004ED9}"/>
          </ac:spMkLst>
        </pc:spChg>
        <pc:spChg chg="add mod">
          <ac:chgData name="Giovanni Marconato" userId="f964f31d410d0d60" providerId="LiveId" clId="{ADE101E1-CA5E-4D30-B8B2-9C2CFEDF7D3D}" dt="2023-10-17T12:37:12.667" v="2506" actId="1076"/>
          <ac:spMkLst>
            <pc:docMk/>
            <pc:sldMk cId="3804807171" sldId="265"/>
            <ac:spMk id="33" creationId="{84A4C748-DE91-EC60-2A6F-517B2F18BA57}"/>
          </ac:spMkLst>
        </pc:spChg>
        <pc:grpChg chg="add mod">
          <ac:chgData name="Giovanni Marconato" userId="f964f31d410d0d60" providerId="LiveId" clId="{ADE101E1-CA5E-4D30-B8B2-9C2CFEDF7D3D}" dt="2023-10-17T12:27:34.628" v="2442" actId="1076"/>
          <ac:grpSpMkLst>
            <pc:docMk/>
            <pc:sldMk cId="3804807171" sldId="265"/>
            <ac:grpSpMk id="9" creationId="{55B009D3-A151-97F3-3F77-E39E2C0385BB}"/>
          </ac:grpSpMkLst>
        </pc:grpChg>
        <pc:grpChg chg="del">
          <ac:chgData name="Giovanni Marconato" userId="f964f31d410d0d60" providerId="LiveId" clId="{ADE101E1-CA5E-4D30-B8B2-9C2CFEDF7D3D}" dt="2023-10-17T11:50:37.203" v="2350" actId="478"/>
          <ac:grpSpMkLst>
            <pc:docMk/>
            <pc:sldMk cId="3804807171" sldId="265"/>
            <ac:grpSpMk id="26" creationId="{AE79721E-1234-7591-F3E0-4F973FA82F5D}"/>
          </ac:grpSpMkLst>
        </pc:grpChg>
        <pc:picChg chg="add mod">
          <ac:chgData name="Giovanni Marconato" userId="f964f31d410d0d60" providerId="LiveId" clId="{ADE101E1-CA5E-4D30-B8B2-9C2CFEDF7D3D}" dt="2023-10-17T12:01:48.369" v="2378" actId="164"/>
          <ac:picMkLst>
            <pc:docMk/>
            <pc:sldMk cId="3804807171" sldId="265"/>
            <ac:picMk id="5" creationId="{2BD0E719-4499-7A91-1838-703471FBCE87}"/>
          </ac:picMkLst>
        </pc:picChg>
        <pc:picChg chg="del">
          <ac:chgData name="Giovanni Marconato" userId="f964f31d410d0d60" providerId="LiveId" clId="{ADE101E1-CA5E-4D30-B8B2-9C2CFEDF7D3D}" dt="2023-10-17T11:50:37.203" v="2350" actId="478"/>
          <ac:picMkLst>
            <pc:docMk/>
            <pc:sldMk cId="3804807171" sldId="265"/>
            <ac:picMk id="6" creationId="{5FB35462-4367-EBD9-1D56-3341D89FE18B}"/>
          </ac:picMkLst>
        </pc:picChg>
        <pc:picChg chg="add mod">
          <ac:chgData name="Giovanni Marconato" userId="f964f31d410d0d60" providerId="LiveId" clId="{ADE101E1-CA5E-4D30-B8B2-9C2CFEDF7D3D}" dt="2023-10-17T12:01:48.369" v="2378" actId="164"/>
          <ac:picMkLst>
            <pc:docMk/>
            <pc:sldMk cId="3804807171" sldId="265"/>
            <ac:picMk id="8" creationId="{5EFA9935-E238-574A-FE36-7A5839B3369B}"/>
          </ac:picMkLst>
        </pc:picChg>
        <pc:picChg chg="add mod">
          <ac:chgData name="Giovanni Marconato" userId="f964f31d410d0d60" providerId="LiveId" clId="{ADE101E1-CA5E-4D30-B8B2-9C2CFEDF7D3D}" dt="2023-10-17T12:28:01.531" v="2445" actId="1076"/>
          <ac:picMkLst>
            <pc:docMk/>
            <pc:sldMk cId="3804807171" sldId="265"/>
            <ac:picMk id="12" creationId="{D7ADD0EB-6236-24F6-6D61-9208F3694F2C}"/>
          </ac:picMkLst>
        </pc:picChg>
        <pc:picChg chg="add mod">
          <ac:chgData name="Giovanni Marconato" userId="f964f31d410d0d60" providerId="LiveId" clId="{ADE101E1-CA5E-4D30-B8B2-9C2CFEDF7D3D}" dt="2023-10-17T13:06:18.278" v="2601" actId="1036"/>
          <ac:picMkLst>
            <pc:docMk/>
            <pc:sldMk cId="3804807171" sldId="265"/>
            <ac:picMk id="14" creationId="{32D1C772-4AAA-E423-D96E-ACFF7885A360}"/>
          </ac:picMkLst>
        </pc:picChg>
        <pc:picChg chg="add del mod">
          <ac:chgData name="Giovanni Marconato" userId="f964f31d410d0d60" providerId="LiveId" clId="{ADE101E1-CA5E-4D30-B8B2-9C2CFEDF7D3D}" dt="2023-10-17T12:05:10.590" v="2412" actId="478"/>
          <ac:picMkLst>
            <pc:docMk/>
            <pc:sldMk cId="3804807171" sldId="265"/>
            <ac:picMk id="18" creationId="{55826DCB-F322-E75B-9311-20022CA62AAA}"/>
          </ac:picMkLst>
        </pc:picChg>
        <pc:picChg chg="add del mod modCrop">
          <ac:chgData name="Giovanni Marconato" userId="f964f31d410d0d60" providerId="LiveId" clId="{ADE101E1-CA5E-4D30-B8B2-9C2CFEDF7D3D}" dt="2023-10-17T12:12:18.733" v="2419" actId="478"/>
          <ac:picMkLst>
            <pc:docMk/>
            <pc:sldMk cId="3804807171" sldId="265"/>
            <ac:picMk id="20" creationId="{A8BC6366-405F-1155-487E-0F2FDB47986A}"/>
          </ac:picMkLst>
        </pc:picChg>
        <pc:picChg chg="add mod modCrop">
          <ac:chgData name="Giovanni Marconato" userId="f964f31d410d0d60" providerId="LiveId" clId="{ADE101E1-CA5E-4D30-B8B2-9C2CFEDF7D3D}" dt="2023-10-17T12:37:26.170" v="2507" actId="1076"/>
          <ac:picMkLst>
            <pc:docMk/>
            <pc:sldMk cId="3804807171" sldId="265"/>
            <ac:picMk id="27" creationId="{AE4ADCD4-8B2F-E80F-64C4-D6EA768AE4E5}"/>
          </ac:picMkLst>
        </pc:picChg>
      </pc:sldChg>
      <pc:sldChg chg="addSp delSp modSp add mod">
        <pc:chgData name="Giovanni Marconato" userId="f964f31d410d0d60" providerId="LiveId" clId="{ADE101E1-CA5E-4D30-B8B2-9C2CFEDF7D3D}" dt="2023-10-17T13:18:04.127" v="2763" actId="20577"/>
        <pc:sldMkLst>
          <pc:docMk/>
          <pc:sldMk cId="1354572918" sldId="266"/>
        </pc:sldMkLst>
        <pc:spChg chg="mod">
          <ac:chgData name="Giovanni Marconato" userId="f964f31d410d0d60" providerId="LiveId" clId="{ADE101E1-CA5E-4D30-B8B2-9C2CFEDF7D3D}" dt="2023-10-17T13:18:04.127" v="2763" actId="20577"/>
          <ac:spMkLst>
            <pc:docMk/>
            <pc:sldMk cId="1354572918" sldId="266"/>
            <ac:spMk id="4" creationId="{E52D547A-E2A3-8578-A945-164EB1E2A5B7}"/>
          </ac:spMkLst>
        </pc:spChg>
        <pc:spChg chg="del">
          <ac:chgData name="Giovanni Marconato" userId="f964f31d410d0d60" providerId="LiveId" clId="{ADE101E1-CA5E-4D30-B8B2-9C2CFEDF7D3D}" dt="2023-10-17T12:39:25.118" v="2515" actId="478"/>
          <ac:spMkLst>
            <pc:docMk/>
            <pc:sldMk cId="1354572918" sldId="266"/>
            <ac:spMk id="10" creationId="{14278E77-B616-1E5B-F2BF-D862044DB499}"/>
          </ac:spMkLst>
        </pc:spChg>
        <pc:spChg chg="add mod">
          <ac:chgData name="Giovanni Marconato" userId="f964f31d410d0d60" providerId="LiveId" clId="{ADE101E1-CA5E-4D30-B8B2-9C2CFEDF7D3D}" dt="2023-10-17T13:14:55.306" v="2748" actId="1076"/>
          <ac:spMkLst>
            <pc:docMk/>
            <pc:sldMk cId="1354572918" sldId="266"/>
            <ac:spMk id="19" creationId="{487A0443-5AFA-E8B1-5F08-D0E515A5274C}"/>
          </ac:spMkLst>
        </pc:spChg>
        <pc:spChg chg="add mod">
          <ac:chgData name="Giovanni Marconato" userId="f964f31d410d0d60" providerId="LiveId" clId="{ADE101E1-CA5E-4D30-B8B2-9C2CFEDF7D3D}" dt="2023-10-17T13:14:55.306" v="2748" actId="1076"/>
          <ac:spMkLst>
            <pc:docMk/>
            <pc:sldMk cId="1354572918" sldId="266"/>
            <ac:spMk id="24" creationId="{E56ED150-634F-6933-D976-6DB04D4909D1}"/>
          </ac:spMkLst>
        </pc:spChg>
        <pc:spChg chg="add mod">
          <ac:chgData name="Giovanni Marconato" userId="f964f31d410d0d60" providerId="LiveId" clId="{ADE101E1-CA5E-4D30-B8B2-9C2CFEDF7D3D}" dt="2023-10-17T13:14:55.306" v="2748" actId="1076"/>
          <ac:spMkLst>
            <pc:docMk/>
            <pc:sldMk cId="1354572918" sldId="266"/>
            <ac:spMk id="28" creationId="{A8C19D92-6B1F-83DD-5E3D-F274349E9507}"/>
          </ac:spMkLst>
        </pc:spChg>
        <pc:spChg chg="del">
          <ac:chgData name="Giovanni Marconato" userId="f964f31d410d0d60" providerId="LiveId" clId="{ADE101E1-CA5E-4D30-B8B2-9C2CFEDF7D3D}" dt="2023-10-17T12:39:11.589" v="2511" actId="478"/>
          <ac:spMkLst>
            <pc:docMk/>
            <pc:sldMk cId="1354572918" sldId="266"/>
            <ac:spMk id="29" creationId="{B8FE08FD-5665-D01E-F665-258E11217F9B}"/>
          </ac:spMkLst>
        </pc:spChg>
        <pc:spChg chg="add mod">
          <ac:chgData name="Giovanni Marconato" userId="f964f31d410d0d60" providerId="LiveId" clId="{ADE101E1-CA5E-4D30-B8B2-9C2CFEDF7D3D}" dt="2023-10-17T13:14:57.475" v="2749" actId="1076"/>
          <ac:spMkLst>
            <pc:docMk/>
            <pc:sldMk cId="1354572918" sldId="266"/>
            <ac:spMk id="30" creationId="{00E160B7-0A15-E782-4C58-0A48C4020160}"/>
          </ac:spMkLst>
        </pc:spChg>
        <pc:spChg chg="del">
          <ac:chgData name="Giovanni Marconato" userId="f964f31d410d0d60" providerId="LiveId" clId="{ADE101E1-CA5E-4D30-B8B2-9C2CFEDF7D3D}" dt="2023-10-17T12:39:21.278" v="2514" actId="478"/>
          <ac:spMkLst>
            <pc:docMk/>
            <pc:sldMk cId="1354572918" sldId="266"/>
            <ac:spMk id="32" creationId="{5F314160-D380-8673-634A-3B740A004ED9}"/>
          </ac:spMkLst>
        </pc:spChg>
        <pc:spChg chg="del">
          <ac:chgData name="Giovanni Marconato" userId="f964f31d410d0d60" providerId="LiveId" clId="{ADE101E1-CA5E-4D30-B8B2-9C2CFEDF7D3D}" dt="2023-10-17T12:39:14.038" v="2512" actId="478"/>
          <ac:spMkLst>
            <pc:docMk/>
            <pc:sldMk cId="1354572918" sldId="266"/>
            <ac:spMk id="33" creationId="{84A4C748-DE91-EC60-2A6F-517B2F18BA57}"/>
          </ac:spMkLst>
        </pc:spChg>
        <pc:spChg chg="add mod">
          <ac:chgData name="Giovanni Marconato" userId="f964f31d410d0d60" providerId="LiveId" clId="{ADE101E1-CA5E-4D30-B8B2-9C2CFEDF7D3D}" dt="2023-10-17T13:13:54.306" v="2745" actId="1076"/>
          <ac:spMkLst>
            <pc:docMk/>
            <pc:sldMk cId="1354572918" sldId="266"/>
            <ac:spMk id="41" creationId="{82E83690-078F-DD97-8994-D0CCEA7D9D04}"/>
          </ac:spMkLst>
        </pc:spChg>
        <pc:grpChg chg="del">
          <ac:chgData name="Giovanni Marconato" userId="f964f31d410d0d60" providerId="LiveId" clId="{ADE101E1-CA5E-4D30-B8B2-9C2CFEDF7D3D}" dt="2023-10-17T12:39:25.118" v="2515" actId="478"/>
          <ac:grpSpMkLst>
            <pc:docMk/>
            <pc:sldMk cId="1354572918" sldId="266"/>
            <ac:grpSpMk id="9" creationId="{55B009D3-A151-97F3-3F77-E39E2C0385BB}"/>
          </ac:grpSpMkLst>
        </pc:grpChg>
        <pc:picChg chg="add mod modCrop">
          <ac:chgData name="Giovanni Marconato" userId="f964f31d410d0d60" providerId="LiveId" clId="{ADE101E1-CA5E-4D30-B8B2-9C2CFEDF7D3D}" dt="2023-10-17T13:15:01.431" v="2750" actId="1076"/>
          <ac:picMkLst>
            <pc:docMk/>
            <pc:sldMk cId="1354572918" sldId="266"/>
            <ac:picMk id="6" creationId="{D7D945C5-BFAA-6F7B-5AC5-FC97AF7C79B8}"/>
          </ac:picMkLst>
        </pc:picChg>
        <pc:picChg chg="del mod">
          <ac:chgData name="Giovanni Marconato" userId="f964f31d410d0d60" providerId="LiveId" clId="{ADE101E1-CA5E-4D30-B8B2-9C2CFEDF7D3D}" dt="2023-10-17T12:42:17.628" v="2537" actId="478"/>
          <ac:picMkLst>
            <pc:docMk/>
            <pc:sldMk cId="1354572918" sldId="266"/>
            <ac:picMk id="12" creationId="{D7ADD0EB-6236-24F6-6D61-9208F3694F2C}"/>
          </ac:picMkLst>
        </pc:picChg>
        <pc:picChg chg="del">
          <ac:chgData name="Giovanni Marconato" userId="f964f31d410d0d60" providerId="LiveId" clId="{ADE101E1-CA5E-4D30-B8B2-9C2CFEDF7D3D}" dt="2023-10-17T12:39:09.734" v="2510" actId="478"/>
          <ac:picMkLst>
            <pc:docMk/>
            <pc:sldMk cId="1354572918" sldId="266"/>
            <ac:picMk id="14" creationId="{32D1C772-4AAA-E423-D96E-ACFF7885A360}"/>
          </ac:picMkLst>
        </pc:picChg>
        <pc:picChg chg="add mod">
          <ac:chgData name="Giovanni Marconato" userId="f964f31d410d0d60" providerId="LiveId" clId="{ADE101E1-CA5E-4D30-B8B2-9C2CFEDF7D3D}" dt="2023-10-17T13:14:55.306" v="2748" actId="1076"/>
          <ac:picMkLst>
            <pc:docMk/>
            <pc:sldMk cId="1354572918" sldId="266"/>
            <ac:picMk id="15" creationId="{2BABDA47-EC37-ECC9-431C-E6DA22CF5C7B}"/>
          </ac:picMkLst>
        </pc:picChg>
        <pc:picChg chg="del">
          <ac:chgData name="Giovanni Marconato" userId="f964f31d410d0d60" providerId="LiveId" clId="{ADE101E1-CA5E-4D30-B8B2-9C2CFEDF7D3D}" dt="2023-10-17T12:39:09.734" v="2510" actId="478"/>
          <ac:picMkLst>
            <pc:docMk/>
            <pc:sldMk cId="1354572918" sldId="266"/>
            <ac:picMk id="27" creationId="{AE4ADCD4-8B2F-E80F-64C4-D6EA768AE4E5}"/>
          </ac:picMkLst>
        </pc:picChg>
        <pc:picChg chg="add mod">
          <ac:chgData name="Giovanni Marconato" userId="f964f31d410d0d60" providerId="LiveId" clId="{ADE101E1-CA5E-4D30-B8B2-9C2CFEDF7D3D}" dt="2023-10-17T13:13:50.792" v="2744" actId="14100"/>
          <ac:picMkLst>
            <pc:docMk/>
            <pc:sldMk cId="1354572918" sldId="266"/>
            <ac:picMk id="34" creationId="{EB0FE8D8-4BF9-6254-5CCC-BC4E40BD1EA2}"/>
          </ac:picMkLst>
        </pc:picChg>
        <pc:picChg chg="add mod">
          <ac:chgData name="Giovanni Marconato" userId="f964f31d410d0d60" providerId="LiveId" clId="{ADE101E1-CA5E-4D30-B8B2-9C2CFEDF7D3D}" dt="2023-10-17T13:13:50.792" v="2744" actId="14100"/>
          <ac:picMkLst>
            <pc:docMk/>
            <pc:sldMk cId="1354572918" sldId="266"/>
            <ac:picMk id="36" creationId="{C6F49788-5DA3-632F-23C1-C447F8D77719}"/>
          </ac:picMkLst>
        </pc:picChg>
        <pc:picChg chg="add mod modCrop">
          <ac:chgData name="Giovanni Marconato" userId="f964f31d410d0d60" providerId="LiveId" clId="{ADE101E1-CA5E-4D30-B8B2-9C2CFEDF7D3D}" dt="2023-10-17T13:13:50.792" v="2744" actId="14100"/>
          <ac:picMkLst>
            <pc:docMk/>
            <pc:sldMk cId="1354572918" sldId="266"/>
            <ac:picMk id="38" creationId="{F7A2FA1D-36C3-4C57-784D-29F1819D6DB5}"/>
          </ac:picMkLst>
        </pc:picChg>
        <pc:picChg chg="add mod modCrop">
          <ac:chgData name="Giovanni Marconato" userId="f964f31d410d0d60" providerId="LiveId" clId="{ADE101E1-CA5E-4D30-B8B2-9C2CFEDF7D3D}" dt="2023-10-17T13:13:50.792" v="2744" actId="14100"/>
          <ac:picMkLst>
            <pc:docMk/>
            <pc:sldMk cId="1354572918" sldId="266"/>
            <ac:picMk id="40" creationId="{A6B68302-9A60-6A80-19C5-76FBD64248AA}"/>
          </ac:picMkLst>
        </pc:picChg>
        <pc:cxnChg chg="add del mod">
          <ac:chgData name="Giovanni Marconato" userId="f964f31d410d0d60" providerId="LiveId" clId="{ADE101E1-CA5E-4D30-B8B2-9C2CFEDF7D3D}" dt="2023-10-17T12:41:50.709" v="2533" actId="478"/>
          <ac:cxnSpMkLst>
            <pc:docMk/>
            <pc:sldMk cId="1354572918" sldId="266"/>
            <ac:cxnSpMk id="11" creationId="{CBBD63DC-2901-8D8C-EEF3-847DE5A74BC3}"/>
          </ac:cxnSpMkLst>
        </pc:cxnChg>
        <pc:cxnChg chg="add mod">
          <ac:chgData name="Giovanni Marconato" userId="f964f31d410d0d60" providerId="LiveId" clId="{ADE101E1-CA5E-4D30-B8B2-9C2CFEDF7D3D}" dt="2023-10-17T13:14:55.306" v="2748" actId="1076"/>
          <ac:cxnSpMkLst>
            <pc:docMk/>
            <pc:sldMk cId="1354572918" sldId="266"/>
            <ac:cxnSpMk id="17" creationId="{24CA2476-4A6F-9DFE-E2C9-519CE3763437}"/>
          </ac:cxnSpMkLst>
        </pc:cxnChg>
        <pc:cxnChg chg="add mod">
          <ac:chgData name="Giovanni Marconato" userId="f964f31d410d0d60" providerId="LiveId" clId="{ADE101E1-CA5E-4D30-B8B2-9C2CFEDF7D3D}" dt="2023-10-17T13:14:55.306" v="2748" actId="1076"/>
          <ac:cxnSpMkLst>
            <pc:docMk/>
            <pc:sldMk cId="1354572918" sldId="266"/>
            <ac:cxnSpMk id="20" creationId="{2BDC8362-CACC-27C2-0267-0B1C93BEEFDF}"/>
          </ac:cxnSpMkLst>
        </pc:cxnChg>
        <pc:cxnChg chg="add mod">
          <ac:chgData name="Giovanni Marconato" userId="f964f31d410d0d60" providerId="LiveId" clId="{ADE101E1-CA5E-4D30-B8B2-9C2CFEDF7D3D}" dt="2023-10-17T13:14:55.306" v="2748" actId="1076"/>
          <ac:cxnSpMkLst>
            <pc:docMk/>
            <pc:sldMk cId="1354572918" sldId="266"/>
            <ac:cxnSpMk id="26" creationId="{890EC6BF-04FB-728D-E08F-7F3A872BE6B9}"/>
          </ac:cxnSpMkLst>
        </pc:cxnChg>
      </pc:sldChg>
      <pc:sldChg chg="delSp modSp add mod">
        <pc:chgData name="Giovanni Marconato" userId="f964f31d410d0d60" providerId="LiveId" clId="{ADE101E1-CA5E-4D30-B8B2-9C2CFEDF7D3D}" dt="2023-10-17T13:19:15.994" v="2783" actId="20577"/>
        <pc:sldMkLst>
          <pc:docMk/>
          <pc:sldMk cId="351861024" sldId="267"/>
        </pc:sldMkLst>
        <pc:spChg chg="mod">
          <ac:chgData name="Giovanni Marconato" userId="f964f31d410d0d60" providerId="LiveId" clId="{ADE101E1-CA5E-4D30-B8B2-9C2CFEDF7D3D}" dt="2023-10-17T13:19:15.994" v="2783" actId="20577"/>
          <ac:spMkLst>
            <pc:docMk/>
            <pc:sldMk cId="351861024" sldId="267"/>
            <ac:spMk id="4" creationId="{E52D547A-E2A3-8578-A945-164EB1E2A5B7}"/>
          </ac:spMkLst>
        </pc:spChg>
        <pc:spChg chg="del">
          <ac:chgData name="Giovanni Marconato" userId="f964f31d410d0d60" providerId="LiveId" clId="{ADE101E1-CA5E-4D30-B8B2-9C2CFEDF7D3D}" dt="2023-10-17T13:16:46.347" v="2752" actId="478"/>
          <ac:spMkLst>
            <pc:docMk/>
            <pc:sldMk cId="351861024" sldId="267"/>
            <ac:spMk id="19" creationId="{487A0443-5AFA-E8B1-5F08-D0E515A5274C}"/>
          </ac:spMkLst>
        </pc:spChg>
        <pc:spChg chg="del">
          <ac:chgData name="Giovanni Marconato" userId="f964f31d410d0d60" providerId="LiveId" clId="{ADE101E1-CA5E-4D30-B8B2-9C2CFEDF7D3D}" dt="2023-10-17T13:16:46.347" v="2752" actId="478"/>
          <ac:spMkLst>
            <pc:docMk/>
            <pc:sldMk cId="351861024" sldId="267"/>
            <ac:spMk id="24" creationId="{E56ED150-634F-6933-D976-6DB04D4909D1}"/>
          </ac:spMkLst>
        </pc:spChg>
        <pc:spChg chg="del">
          <ac:chgData name="Giovanni Marconato" userId="f964f31d410d0d60" providerId="LiveId" clId="{ADE101E1-CA5E-4D30-B8B2-9C2CFEDF7D3D}" dt="2023-10-17T13:16:46.347" v="2752" actId="478"/>
          <ac:spMkLst>
            <pc:docMk/>
            <pc:sldMk cId="351861024" sldId="267"/>
            <ac:spMk id="28" creationId="{A8C19D92-6B1F-83DD-5E3D-F274349E9507}"/>
          </ac:spMkLst>
        </pc:spChg>
        <pc:spChg chg="del">
          <ac:chgData name="Giovanni Marconato" userId="f964f31d410d0d60" providerId="LiveId" clId="{ADE101E1-CA5E-4D30-B8B2-9C2CFEDF7D3D}" dt="2023-10-17T13:16:46.347" v="2752" actId="478"/>
          <ac:spMkLst>
            <pc:docMk/>
            <pc:sldMk cId="351861024" sldId="267"/>
            <ac:spMk id="30" creationId="{00E160B7-0A15-E782-4C58-0A48C4020160}"/>
          </ac:spMkLst>
        </pc:spChg>
        <pc:spChg chg="del">
          <ac:chgData name="Giovanni Marconato" userId="f964f31d410d0d60" providerId="LiveId" clId="{ADE101E1-CA5E-4D30-B8B2-9C2CFEDF7D3D}" dt="2023-10-17T13:16:52.899" v="2753" actId="478"/>
          <ac:spMkLst>
            <pc:docMk/>
            <pc:sldMk cId="351861024" sldId="267"/>
            <ac:spMk id="41" creationId="{82E83690-078F-DD97-8994-D0CCEA7D9D04}"/>
          </ac:spMkLst>
        </pc:spChg>
        <pc:picChg chg="del">
          <ac:chgData name="Giovanni Marconato" userId="f964f31d410d0d60" providerId="LiveId" clId="{ADE101E1-CA5E-4D30-B8B2-9C2CFEDF7D3D}" dt="2023-10-17T13:16:46.347" v="2752" actId="478"/>
          <ac:picMkLst>
            <pc:docMk/>
            <pc:sldMk cId="351861024" sldId="267"/>
            <ac:picMk id="6" creationId="{D7D945C5-BFAA-6F7B-5AC5-FC97AF7C79B8}"/>
          </ac:picMkLst>
        </pc:picChg>
        <pc:picChg chg="del">
          <ac:chgData name="Giovanni Marconato" userId="f964f31d410d0d60" providerId="LiveId" clId="{ADE101E1-CA5E-4D30-B8B2-9C2CFEDF7D3D}" dt="2023-10-17T13:16:46.347" v="2752" actId="478"/>
          <ac:picMkLst>
            <pc:docMk/>
            <pc:sldMk cId="351861024" sldId="267"/>
            <ac:picMk id="15" creationId="{2BABDA47-EC37-ECC9-431C-E6DA22CF5C7B}"/>
          </ac:picMkLst>
        </pc:picChg>
        <pc:picChg chg="del">
          <ac:chgData name="Giovanni Marconato" userId="f964f31d410d0d60" providerId="LiveId" clId="{ADE101E1-CA5E-4D30-B8B2-9C2CFEDF7D3D}" dt="2023-10-17T13:16:46.347" v="2752" actId="478"/>
          <ac:picMkLst>
            <pc:docMk/>
            <pc:sldMk cId="351861024" sldId="267"/>
            <ac:picMk id="34" creationId="{EB0FE8D8-4BF9-6254-5CCC-BC4E40BD1EA2}"/>
          </ac:picMkLst>
        </pc:picChg>
        <pc:picChg chg="del">
          <ac:chgData name="Giovanni Marconato" userId="f964f31d410d0d60" providerId="LiveId" clId="{ADE101E1-CA5E-4D30-B8B2-9C2CFEDF7D3D}" dt="2023-10-17T13:16:46.347" v="2752" actId="478"/>
          <ac:picMkLst>
            <pc:docMk/>
            <pc:sldMk cId="351861024" sldId="267"/>
            <ac:picMk id="36" creationId="{C6F49788-5DA3-632F-23C1-C447F8D77719}"/>
          </ac:picMkLst>
        </pc:picChg>
        <pc:picChg chg="del">
          <ac:chgData name="Giovanni Marconato" userId="f964f31d410d0d60" providerId="LiveId" clId="{ADE101E1-CA5E-4D30-B8B2-9C2CFEDF7D3D}" dt="2023-10-17T13:16:46.347" v="2752" actId="478"/>
          <ac:picMkLst>
            <pc:docMk/>
            <pc:sldMk cId="351861024" sldId="267"/>
            <ac:picMk id="38" creationId="{F7A2FA1D-36C3-4C57-784D-29F1819D6DB5}"/>
          </ac:picMkLst>
        </pc:picChg>
        <pc:picChg chg="del">
          <ac:chgData name="Giovanni Marconato" userId="f964f31d410d0d60" providerId="LiveId" clId="{ADE101E1-CA5E-4D30-B8B2-9C2CFEDF7D3D}" dt="2023-10-17T13:16:46.347" v="2752" actId="478"/>
          <ac:picMkLst>
            <pc:docMk/>
            <pc:sldMk cId="351861024" sldId="267"/>
            <ac:picMk id="40" creationId="{A6B68302-9A60-6A80-19C5-76FBD64248AA}"/>
          </ac:picMkLst>
        </pc:picChg>
        <pc:cxnChg chg="del">
          <ac:chgData name="Giovanni Marconato" userId="f964f31d410d0d60" providerId="LiveId" clId="{ADE101E1-CA5E-4D30-B8B2-9C2CFEDF7D3D}" dt="2023-10-17T13:16:46.347" v="2752" actId="478"/>
          <ac:cxnSpMkLst>
            <pc:docMk/>
            <pc:sldMk cId="351861024" sldId="267"/>
            <ac:cxnSpMk id="17" creationId="{24CA2476-4A6F-9DFE-E2C9-519CE3763437}"/>
          </ac:cxnSpMkLst>
        </pc:cxnChg>
        <pc:cxnChg chg="del">
          <ac:chgData name="Giovanni Marconato" userId="f964f31d410d0d60" providerId="LiveId" clId="{ADE101E1-CA5E-4D30-B8B2-9C2CFEDF7D3D}" dt="2023-10-17T13:16:46.347" v="2752" actId="478"/>
          <ac:cxnSpMkLst>
            <pc:docMk/>
            <pc:sldMk cId="351861024" sldId="267"/>
            <ac:cxnSpMk id="20" creationId="{2BDC8362-CACC-27C2-0267-0B1C93BEEFDF}"/>
          </ac:cxnSpMkLst>
        </pc:cxnChg>
        <pc:cxnChg chg="del">
          <ac:chgData name="Giovanni Marconato" userId="f964f31d410d0d60" providerId="LiveId" clId="{ADE101E1-CA5E-4D30-B8B2-9C2CFEDF7D3D}" dt="2023-10-17T13:16:46.347" v="2752" actId="478"/>
          <ac:cxnSpMkLst>
            <pc:docMk/>
            <pc:sldMk cId="351861024" sldId="267"/>
            <ac:cxnSpMk id="26" creationId="{890EC6BF-04FB-728D-E08F-7F3A872BE6B9}"/>
          </ac:cxnSpMkLst>
        </pc:cxnChg>
      </pc:sldChg>
      <pc:sldMasterChg chg="delSp modSp mod addSldLayout delSldLayout modSldLayout">
        <pc:chgData name="Giovanni Marconato" userId="f964f31d410d0d60" providerId="LiveId" clId="{ADE101E1-CA5E-4D30-B8B2-9C2CFEDF7D3D}" dt="2023-10-14T16:41:09.799" v="70" actId="122"/>
        <pc:sldMasterMkLst>
          <pc:docMk/>
          <pc:sldMasterMk cId="3678063919" sldId="2147483648"/>
        </pc:sldMasterMkLst>
        <pc:spChg chg="mod">
          <ac:chgData name="Giovanni Marconato" userId="f964f31d410d0d60" providerId="LiveId" clId="{ADE101E1-CA5E-4D30-B8B2-9C2CFEDF7D3D}" dt="2023-10-14T16:41:09.799" v="70" actId="122"/>
          <ac:spMkLst>
            <pc:docMk/>
            <pc:sldMasterMk cId="3678063919" sldId="2147483648"/>
            <ac:spMk id="2" creationId="{A25C9FA6-96D2-691D-7416-01D15C66154A}"/>
          </ac:spMkLst>
        </pc:spChg>
        <pc:spChg chg="del">
          <ac:chgData name="Giovanni Marconato" userId="f964f31d410d0d60" providerId="LiveId" clId="{ADE101E1-CA5E-4D30-B8B2-9C2CFEDF7D3D}" dt="2023-10-14T16:41:05.965" v="69" actId="478"/>
          <ac:spMkLst>
            <pc:docMk/>
            <pc:sldMasterMk cId="3678063919" sldId="2147483648"/>
            <ac:spMk id="3" creationId="{4384786D-3587-9D35-C3D1-5D534BB36984}"/>
          </ac:spMkLst>
        </pc:spChg>
        <pc:spChg chg="mod">
          <ac:chgData name="Giovanni Marconato" userId="f964f31d410d0d60" providerId="LiveId" clId="{ADE101E1-CA5E-4D30-B8B2-9C2CFEDF7D3D}" dt="2023-10-14T16:40:41.010" v="68" actId="20577"/>
          <ac:spMkLst>
            <pc:docMk/>
            <pc:sldMasterMk cId="3678063919" sldId="2147483648"/>
            <ac:spMk id="4" creationId="{576CB56A-A1D3-8D4B-4E31-C1D10DFF34BD}"/>
          </ac:spMkLst>
        </pc:spChg>
        <pc:spChg chg="mod">
          <ac:chgData name="Giovanni Marconato" userId="f964f31d410d0d60" providerId="LiveId" clId="{ADE101E1-CA5E-4D30-B8B2-9C2CFEDF7D3D}" dt="2023-10-14T16:40:32.776" v="67" actId="20577"/>
          <ac:spMkLst>
            <pc:docMk/>
            <pc:sldMasterMk cId="3678063919" sldId="2147483648"/>
            <ac:spMk id="5" creationId="{D425D1B7-2EF0-6CF0-83E3-A6306DC98229}"/>
          </ac:spMkLst>
        </pc:spChg>
        <pc:spChg chg="del">
          <ac:chgData name="Giovanni Marconato" userId="f964f31d410d0d60" providerId="LiveId" clId="{ADE101E1-CA5E-4D30-B8B2-9C2CFEDF7D3D}" dt="2023-10-14T16:40:15.435" v="38" actId="478"/>
          <ac:spMkLst>
            <pc:docMk/>
            <pc:sldMasterMk cId="3678063919" sldId="2147483648"/>
            <ac:spMk id="6" creationId="{6D734AF1-A745-2D73-FA28-B85D39616699}"/>
          </ac:spMkLst>
        </pc:spChg>
        <pc:sldLayoutChg chg="del">
          <pc:chgData name="Giovanni Marconato" userId="f964f31d410d0d60" providerId="LiveId" clId="{ADE101E1-CA5E-4D30-B8B2-9C2CFEDF7D3D}" dt="2023-10-14T16:39:50.287" v="22" actId="2696"/>
          <pc:sldLayoutMkLst>
            <pc:docMk/>
            <pc:sldMasterMk cId="3678063919" sldId="2147483648"/>
            <pc:sldLayoutMk cId="736526606" sldId="2147483650"/>
          </pc:sldLayoutMkLst>
        </pc:sldLayoutChg>
        <pc:sldLayoutChg chg="new del mod">
          <pc:chgData name="Giovanni Marconato" userId="f964f31d410d0d60" providerId="LiveId" clId="{ADE101E1-CA5E-4D30-B8B2-9C2CFEDF7D3D}" dt="2023-10-14T16:40:10.952" v="37" actId="2696"/>
          <pc:sldLayoutMkLst>
            <pc:docMk/>
            <pc:sldMasterMk cId="3678063919" sldId="2147483648"/>
            <pc:sldLayoutMk cId="2706948289" sldId="2147483650"/>
          </pc:sldLayoutMkLst>
        </pc:sldLayoutChg>
        <pc:sldLayoutChg chg="del">
          <pc:chgData name="Giovanni Marconato" userId="f964f31d410d0d60" providerId="LiveId" clId="{ADE101E1-CA5E-4D30-B8B2-9C2CFEDF7D3D}" dt="2023-10-14T16:39:49.995" v="21" actId="2696"/>
          <pc:sldLayoutMkLst>
            <pc:docMk/>
            <pc:sldMasterMk cId="3678063919" sldId="2147483648"/>
            <pc:sldLayoutMk cId="3055228255" sldId="2147483651"/>
          </pc:sldLayoutMkLst>
        </pc:sldLayoutChg>
        <pc:sldLayoutChg chg="del">
          <pc:chgData name="Giovanni Marconato" userId="f964f31d410d0d60" providerId="LiveId" clId="{ADE101E1-CA5E-4D30-B8B2-9C2CFEDF7D3D}" dt="2023-10-14T16:39:49.761" v="20" actId="2696"/>
          <pc:sldLayoutMkLst>
            <pc:docMk/>
            <pc:sldMasterMk cId="3678063919" sldId="2147483648"/>
            <pc:sldLayoutMk cId="2808253333" sldId="2147483652"/>
          </pc:sldLayoutMkLst>
        </pc:sldLayoutChg>
        <pc:sldLayoutChg chg="del">
          <pc:chgData name="Giovanni Marconato" userId="f964f31d410d0d60" providerId="LiveId" clId="{ADE101E1-CA5E-4D30-B8B2-9C2CFEDF7D3D}" dt="2023-10-14T16:39:49.483" v="19" actId="2696"/>
          <pc:sldLayoutMkLst>
            <pc:docMk/>
            <pc:sldMasterMk cId="3678063919" sldId="2147483648"/>
            <pc:sldLayoutMk cId="1582018675" sldId="2147483653"/>
          </pc:sldLayoutMkLst>
        </pc:sldLayoutChg>
        <pc:sldLayoutChg chg="del">
          <pc:chgData name="Giovanni Marconato" userId="f964f31d410d0d60" providerId="LiveId" clId="{ADE101E1-CA5E-4D30-B8B2-9C2CFEDF7D3D}" dt="2023-10-14T16:39:49.233" v="18" actId="2696"/>
          <pc:sldLayoutMkLst>
            <pc:docMk/>
            <pc:sldMasterMk cId="3678063919" sldId="2147483648"/>
            <pc:sldLayoutMk cId="4290484380" sldId="2147483654"/>
          </pc:sldLayoutMkLst>
        </pc:sldLayoutChg>
        <pc:sldLayoutChg chg="del">
          <pc:chgData name="Giovanni Marconato" userId="f964f31d410d0d60" providerId="LiveId" clId="{ADE101E1-CA5E-4D30-B8B2-9C2CFEDF7D3D}" dt="2023-10-14T16:39:49.030" v="17" actId="2696"/>
          <pc:sldLayoutMkLst>
            <pc:docMk/>
            <pc:sldMasterMk cId="3678063919" sldId="2147483648"/>
            <pc:sldLayoutMk cId="2930435826" sldId="2147483655"/>
          </pc:sldLayoutMkLst>
        </pc:sldLayoutChg>
        <pc:sldLayoutChg chg="del">
          <pc:chgData name="Giovanni Marconato" userId="f964f31d410d0d60" providerId="LiveId" clId="{ADE101E1-CA5E-4D30-B8B2-9C2CFEDF7D3D}" dt="2023-10-14T16:39:48.784" v="16" actId="2696"/>
          <pc:sldLayoutMkLst>
            <pc:docMk/>
            <pc:sldMasterMk cId="3678063919" sldId="2147483648"/>
            <pc:sldLayoutMk cId="1410490588" sldId="2147483656"/>
          </pc:sldLayoutMkLst>
        </pc:sldLayoutChg>
        <pc:sldLayoutChg chg="del">
          <pc:chgData name="Giovanni Marconato" userId="f964f31d410d0d60" providerId="LiveId" clId="{ADE101E1-CA5E-4D30-B8B2-9C2CFEDF7D3D}" dt="2023-10-14T16:39:48.514" v="15" actId="2696"/>
          <pc:sldLayoutMkLst>
            <pc:docMk/>
            <pc:sldMasterMk cId="3678063919" sldId="2147483648"/>
            <pc:sldLayoutMk cId="1398122661" sldId="2147483657"/>
          </pc:sldLayoutMkLst>
        </pc:sldLayoutChg>
        <pc:sldLayoutChg chg="del">
          <pc:chgData name="Giovanni Marconato" userId="f964f31d410d0d60" providerId="LiveId" clId="{ADE101E1-CA5E-4D30-B8B2-9C2CFEDF7D3D}" dt="2023-10-14T16:39:48.338" v="14" actId="2696"/>
          <pc:sldLayoutMkLst>
            <pc:docMk/>
            <pc:sldMasterMk cId="3678063919" sldId="2147483648"/>
            <pc:sldLayoutMk cId="4143846763" sldId="2147483658"/>
          </pc:sldLayoutMkLst>
        </pc:sldLayoutChg>
        <pc:sldLayoutChg chg="del">
          <pc:chgData name="Giovanni Marconato" userId="f964f31d410d0d60" providerId="LiveId" clId="{ADE101E1-CA5E-4D30-B8B2-9C2CFEDF7D3D}" dt="2023-10-14T16:39:48.110" v="13" actId="2696"/>
          <pc:sldLayoutMkLst>
            <pc:docMk/>
            <pc:sldMasterMk cId="3678063919" sldId="2147483648"/>
            <pc:sldLayoutMk cId="989039398" sldId="2147483659"/>
          </pc:sldLayoutMkLst>
        </pc:sldLayoutChg>
        <pc:sldLayoutChg chg="del">
          <pc:chgData name="Giovanni Marconato" userId="f964f31d410d0d60" providerId="LiveId" clId="{ADE101E1-CA5E-4D30-B8B2-9C2CFEDF7D3D}" dt="2023-10-14T16:39:46.970" v="8" actId="2696"/>
          <pc:sldLayoutMkLst>
            <pc:docMk/>
            <pc:sldMasterMk cId="3678063919" sldId="2147483648"/>
            <pc:sldLayoutMk cId="1582018675" sldId="2147483661"/>
          </pc:sldLayoutMkLst>
        </pc:sldLayoutChg>
        <pc:sldLayoutChg chg="del">
          <pc:chgData name="Giovanni Marconato" userId="f964f31d410d0d60" providerId="LiveId" clId="{ADE101E1-CA5E-4D30-B8B2-9C2CFEDF7D3D}" dt="2023-10-14T16:39:46.761" v="7" actId="2696"/>
          <pc:sldLayoutMkLst>
            <pc:docMk/>
            <pc:sldMasterMk cId="3678063919" sldId="2147483648"/>
            <pc:sldLayoutMk cId="4290484380" sldId="2147483662"/>
          </pc:sldLayoutMkLst>
        </pc:sldLayoutChg>
        <pc:sldLayoutChg chg="del">
          <pc:chgData name="Giovanni Marconato" userId="f964f31d410d0d60" providerId="LiveId" clId="{ADE101E1-CA5E-4D30-B8B2-9C2CFEDF7D3D}" dt="2023-10-14T16:39:46.534" v="6" actId="2696"/>
          <pc:sldLayoutMkLst>
            <pc:docMk/>
            <pc:sldMasterMk cId="3678063919" sldId="2147483648"/>
            <pc:sldLayoutMk cId="2930435826" sldId="2147483663"/>
          </pc:sldLayoutMkLst>
        </pc:sldLayoutChg>
        <pc:sldLayoutChg chg="del">
          <pc:chgData name="Giovanni Marconato" userId="f964f31d410d0d60" providerId="LiveId" clId="{ADE101E1-CA5E-4D30-B8B2-9C2CFEDF7D3D}" dt="2023-10-14T16:39:47.855" v="12" actId="2696"/>
          <pc:sldLayoutMkLst>
            <pc:docMk/>
            <pc:sldMasterMk cId="3678063919" sldId="2147483648"/>
            <pc:sldLayoutMk cId="281039735" sldId="2147483664"/>
          </pc:sldLayoutMkLst>
        </pc:sldLayoutChg>
        <pc:sldLayoutChg chg="del">
          <pc:chgData name="Giovanni Marconato" userId="f964f31d410d0d60" providerId="LiveId" clId="{ADE101E1-CA5E-4D30-B8B2-9C2CFEDF7D3D}" dt="2023-10-14T16:39:46.320" v="5" actId="2696"/>
          <pc:sldLayoutMkLst>
            <pc:docMk/>
            <pc:sldMasterMk cId="3678063919" sldId="2147483648"/>
            <pc:sldLayoutMk cId="1410490588" sldId="2147483665"/>
          </pc:sldLayoutMkLst>
        </pc:sldLayoutChg>
        <pc:sldLayoutChg chg="del">
          <pc:chgData name="Giovanni Marconato" userId="f964f31d410d0d60" providerId="LiveId" clId="{ADE101E1-CA5E-4D30-B8B2-9C2CFEDF7D3D}" dt="2023-10-14T16:39:47.625" v="11" actId="2696"/>
          <pc:sldLayoutMkLst>
            <pc:docMk/>
            <pc:sldMasterMk cId="3678063919" sldId="2147483648"/>
            <pc:sldLayoutMk cId="736526606" sldId="2147483666"/>
          </pc:sldLayoutMkLst>
        </pc:sldLayoutChg>
        <pc:sldLayoutChg chg="del">
          <pc:chgData name="Giovanni Marconato" userId="f964f31d410d0d60" providerId="LiveId" clId="{ADE101E1-CA5E-4D30-B8B2-9C2CFEDF7D3D}" dt="2023-10-14T16:39:46.083" v="4" actId="2696"/>
          <pc:sldLayoutMkLst>
            <pc:docMk/>
            <pc:sldMasterMk cId="3678063919" sldId="2147483648"/>
            <pc:sldLayoutMk cId="1398122661" sldId="2147483667"/>
          </pc:sldLayoutMkLst>
        </pc:sldLayoutChg>
        <pc:sldLayoutChg chg="del">
          <pc:chgData name="Giovanni Marconato" userId="f964f31d410d0d60" providerId="LiveId" clId="{ADE101E1-CA5E-4D30-B8B2-9C2CFEDF7D3D}" dt="2023-10-14T16:39:47.413" v="10" actId="2696"/>
          <pc:sldLayoutMkLst>
            <pc:docMk/>
            <pc:sldMasterMk cId="3678063919" sldId="2147483648"/>
            <pc:sldLayoutMk cId="3055228255" sldId="2147483668"/>
          </pc:sldLayoutMkLst>
        </pc:sldLayoutChg>
        <pc:sldLayoutChg chg="del">
          <pc:chgData name="Giovanni Marconato" userId="f964f31d410d0d60" providerId="LiveId" clId="{ADE101E1-CA5E-4D30-B8B2-9C2CFEDF7D3D}" dt="2023-10-14T16:39:45.787" v="3" actId="2696"/>
          <pc:sldLayoutMkLst>
            <pc:docMk/>
            <pc:sldMasterMk cId="3678063919" sldId="2147483648"/>
            <pc:sldLayoutMk cId="4143846763" sldId="2147483669"/>
          </pc:sldLayoutMkLst>
        </pc:sldLayoutChg>
        <pc:sldLayoutChg chg="del">
          <pc:chgData name="Giovanni Marconato" userId="f964f31d410d0d60" providerId="LiveId" clId="{ADE101E1-CA5E-4D30-B8B2-9C2CFEDF7D3D}" dt="2023-10-14T16:39:47.207" v="9" actId="2696"/>
          <pc:sldLayoutMkLst>
            <pc:docMk/>
            <pc:sldMasterMk cId="3678063919" sldId="2147483648"/>
            <pc:sldLayoutMk cId="2808253333" sldId="2147483670"/>
          </pc:sldLayoutMkLst>
        </pc:sldLayoutChg>
        <pc:sldLayoutChg chg="del">
          <pc:chgData name="Giovanni Marconato" userId="f964f31d410d0d60" providerId="LiveId" clId="{ADE101E1-CA5E-4D30-B8B2-9C2CFEDF7D3D}" dt="2023-10-14T16:39:45.346" v="2" actId="2696"/>
          <pc:sldLayoutMkLst>
            <pc:docMk/>
            <pc:sldMasterMk cId="3678063919" sldId="2147483648"/>
            <pc:sldLayoutMk cId="989039398" sldId="2147483671"/>
          </pc:sldLayoutMkLst>
        </pc:sldLayoutChg>
      </pc:sldMasterChg>
      <pc:sldMasterChg chg="new del mod addSldLayout delSldLayout">
        <pc:chgData name="Giovanni Marconato" userId="f964f31d410d0d60" providerId="LiveId" clId="{ADE101E1-CA5E-4D30-B8B2-9C2CFEDF7D3D}" dt="2023-10-14T16:40:01.469" v="35" actId="2696"/>
        <pc:sldMasterMkLst>
          <pc:docMk/>
          <pc:sldMasterMk cId="437090162" sldId="2147483650"/>
        </pc:sldMasterMkLst>
        <pc:sldLayoutChg chg="new del replId">
          <pc:chgData name="Giovanni Marconato" userId="f964f31d410d0d60" providerId="LiveId" clId="{ADE101E1-CA5E-4D30-B8B2-9C2CFEDF7D3D}" dt="2023-10-14T16:40:01.448" v="24" actId="2696"/>
          <pc:sldLayoutMkLst>
            <pc:docMk/>
            <pc:sldMasterMk cId="437090162" sldId="2147483650"/>
            <pc:sldLayoutMk cId="24254227" sldId="2147483651"/>
          </pc:sldLayoutMkLst>
        </pc:sldLayoutChg>
        <pc:sldLayoutChg chg="new del replId">
          <pc:chgData name="Giovanni Marconato" userId="f964f31d410d0d60" providerId="LiveId" clId="{ADE101E1-CA5E-4D30-B8B2-9C2CFEDF7D3D}" dt="2023-10-14T16:40:01.451" v="25" actId="2696"/>
          <pc:sldLayoutMkLst>
            <pc:docMk/>
            <pc:sldMasterMk cId="437090162" sldId="2147483650"/>
            <pc:sldLayoutMk cId="600722065" sldId="2147483652"/>
          </pc:sldLayoutMkLst>
        </pc:sldLayoutChg>
        <pc:sldLayoutChg chg="new del replId">
          <pc:chgData name="Giovanni Marconato" userId="f964f31d410d0d60" providerId="LiveId" clId="{ADE101E1-CA5E-4D30-B8B2-9C2CFEDF7D3D}" dt="2023-10-14T16:40:01.453" v="26" actId="2696"/>
          <pc:sldLayoutMkLst>
            <pc:docMk/>
            <pc:sldMasterMk cId="437090162" sldId="2147483650"/>
            <pc:sldLayoutMk cId="3620328397" sldId="2147483653"/>
          </pc:sldLayoutMkLst>
        </pc:sldLayoutChg>
        <pc:sldLayoutChg chg="new del replId">
          <pc:chgData name="Giovanni Marconato" userId="f964f31d410d0d60" providerId="LiveId" clId="{ADE101E1-CA5E-4D30-B8B2-9C2CFEDF7D3D}" dt="2023-10-14T16:40:01.455" v="27" actId="2696"/>
          <pc:sldLayoutMkLst>
            <pc:docMk/>
            <pc:sldMasterMk cId="437090162" sldId="2147483650"/>
            <pc:sldLayoutMk cId="4060741720" sldId="2147483654"/>
          </pc:sldLayoutMkLst>
        </pc:sldLayoutChg>
        <pc:sldLayoutChg chg="new del replId">
          <pc:chgData name="Giovanni Marconato" userId="f964f31d410d0d60" providerId="LiveId" clId="{ADE101E1-CA5E-4D30-B8B2-9C2CFEDF7D3D}" dt="2023-10-14T16:40:01.457" v="28" actId="2696"/>
          <pc:sldLayoutMkLst>
            <pc:docMk/>
            <pc:sldMasterMk cId="437090162" sldId="2147483650"/>
            <pc:sldLayoutMk cId="3069468047" sldId="2147483655"/>
          </pc:sldLayoutMkLst>
        </pc:sldLayoutChg>
        <pc:sldLayoutChg chg="new del replId">
          <pc:chgData name="Giovanni Marconato" userId="f964f31d410d0d60" providerId="LiveId" clId="{ADE101E1-CA5E-4D30-B8B2-9C2CFEDF7D3D}" dt="2023-10-14T16:40:01.458" v="29" actId="2696"/>
          <pc:sldLayoutMkLst>
            <pc:docMk/>
            <pc:sldMasterMk cId="437090162" sldId="2147483650"/>
            <pc:sldLayoutMk cId="3773098043" sldId="2147483656"/>
          </pc:sldLayoutMkLst>
        </pc:sldLayoutChg>
        <pc:sldLayoutChg chg="new del replId">
          <pc:chgData name="Giovanni Marconato" userId="f964f31d410d0d60" providerId="LiveId" clId="{ADE101E1-CA5E-4D30-B8B2-9C2CFEDF7D3D}" dt="2023-10-14T16:40:01.460" v="30" actId="2696"/>
          <pc:sldLayoutMkLst>
            <pc:docMk/>
            <pc:sldMasterMk cId="437090162" sldId="2147483650"/>
            <pc:sldLayoutMk cId="2578647311" sldId="2147483657"/>
          </pc:sldLayoutMkLst>
        </pc:sldLayoutChg>
        <pc:sldLayoutChg chg="new del replId">
          <pc:chgData name="Giovanni Marconato" userId="f964f31d410d0d60" providerId="LiveId" clId="{ADE101E1-CA5E-4D30-B8B2-9C2CFEDF7D3D}" dt="2023-10-14T16:40:01.463" v="31" actId="2696"/>
          <pc:sldLayoutMkLst>
            <pc:docMk/>
            <pc:sldMasterMk cId="437090162" sldId="2147483650"/>
            <pc:sldLayoutMk cId="3085689404" sldId="2147483658"/>
          </pc:sldLayoutMkLst>
        </pc:sldLayoutChg>
        <pc:sldLayoutChg chg="new del replId">
          <pc:chgData name="Giovanni Marconato" userId="f964f31d410d0d60" providerId="LiveId" clId="{ADE101E1-CA5E-4D30-B8B2-9C2CFEDF7D3D}" dt="2023-10-14T16:40:01.465" v="32" actId="2696"/>
          <pc:sldLayoutMkLst>
            <pc:docMk/>
            <pc:sldMasterMk cId="437090162" sldId="2147483650"/>
            <pc:sldLayoutMk cId="2886262046" sldId="2147483659"/>
          </pc:sldLayoutMkLst>
        </pc:sldLayoutChg>
        <pc:sldLayoutChg chg="new del replId">
          <pc:chgData name="Giovanni Marconato" userId="f964f31d410d0d60" providerId="LiveId" clId="{ADE101E1-CA5E-4D30-B8B2-9C2CFEDF7D3D}" dt="2023-10-14T16:40:01.466" v="33" actId="2696"/>
          <pc:sldLayoutMkLst>
            <pc:docMk/>
            <pc:sldMasterMk cId="437090162" sldId="2147483650"/>
            <pc:sldLayoutMk cId="2432834718" sldId="2147483660"/>
          </pc:sldLayoutMkLst>
        </pc:sldLayoutChg>
        <pc:sldLayoutChg chg="new del replId">
          <pc:chgData name="Giovanni Marconato" userId="f964f31d410d0d60" providerId="LiveId" clId="{ADE101E1-CA5E-4D30-B8B2-9C2CFEDF7D3D}" dt="2023-10-14T16:40:01.467" v="34" actId="2696"/>
          <pc:sldLayoutMkLst>
            <pc:docMk/>
            <pc:sldMasterMk cId="437090162" sldId="2147483650"/>
            <pc:sldLayoutMk cId="2749230088" sldId="2147483661"/>
          </pc:sldLayoutMkLst>
        </pc:sldLayoutChg>
      </pc:sldMasterChg>
    </pc:docChg>
  </pc:docChgLst>
  <pc:docChgLst>
    <pc:chgData name="Giovanni Marconato" userId="886f14ba-ea78-4fb5-abd5-60513fb8cd34" providerId="ADAL" clId="{0EEE6973-51B3-4CE6-BA9C-F0CEE166EA9A}"/>
    <pc:docChg chg="undo redo custSel addSld delSld modSld sldOrd addMainMaster delMainMaster modMainMaster">
      <pc:chgData name="Giovanni Marconato" userId="886f14ba-ea78-4fb5-abd5-60513fb8cd34" providerId="ADAL" clId="{0EEE6973-51B3-4CE6-BA9C-F0CEE166EA9A}" dt="2023-10-23T15:34:39.072" v="1979" actId="1076"/>
      <pc:docMkLst>
        <pc:docMk/>
      </pc:docMkLst>
      <pc:sldChg chg="addSp delSp modSp">
        <pc:chgData name="Giovanni Marconato" userId="886f14ba-ea78-4fb5-abd5-60513fb8cd34" providerId="ADAL" clId="{0EEE6973-51B3-4CE6-BA9C-F0CEE166EA9A}" dt="2023-10-23T10:20:26.157" v="137" actId="478"/>
        <pc:sldMkLst>
          <pc:docMk/>
          <pc:sldMk cId="4147189935" sldId="257"/>
        </pc:sldMkLst>
        <pc:spChg chg="add del mod">
          <ac:chgData name="Giovanni Marconato" userId="886f14ba-ea78-4fb5-abd5-60513fb8cd34" providerId="ADAL" clId="{0EEE6973-51B3-4CE6-BA9C-F0CEE166EA9A}" dt="2023-10-23T10:20:26.157" v="137" actId="478"/>
          <ac:spMkLst>
            <pc:docMk/>
            <pc:sldMk cId="4147189935" sldId="257"/>
            <ac:spMk id="4" creationId="{26A753F3-CC10-AD28-C824-AFCE354565E4}"/>
          </ac:spMkLst>
        </pc:spChg>
      </pc:sldChg>
      <pc:sldChg chg="addSp delSp modSp mod modClrScheme chgLayout">
        <pc:chgData name="Giovanni Marconato" userId="886f14ba-ea78-4fb5-abd5-60513fb8cd34" providerId="ADAL" clId="{0EEE6973-51B3-4CE6-BA9C-F0CEE166EA9A}" dt="2023-10-23T12:27:04.324" v="390" actId="1036"/>
        <pc:sldMkLst>
          <pc:docMk/>
          <pc:sldMk cId="1672511908" sldId="258"/>
        </pc:sldMkLst>
        <pc:spChg chg="del mod">
          <ac:chgData name="Giovanni Marconato" userId="886f14ba-ea78-4fb5-abd5-60513fb8cd34" providerId="ADAL" clId="{0EEE6973-51B3-4CE6-BA9C-F0CEE166EA9A}" dt="2023-10-23T12:26:49.370" v="362" actId="478"/>
          <ac:spMkLst>
            <pc:docMk/>
            <pc:sldMk cId="1672511908" sldId="258"/>
            <ac:spMk id="2" creationId="{09DD39A1-6EAE-A83D-4A6C-F70C9C260236}"/>
          </ac:spMkLst>
        </pc:spChg>
        <pc:spChg chg="mod">
          <ac:chgData name="Giovanni Marconato" userId="886f14ba-ea78-4fb5-abd5-60513fb8cd34" providerId="ADAL" clId="{0EEE6973-51B3-4CE6-BA9C-F0CEE166EA9A}" dt="2023-10-23T12:16:38.660" v="187" actId="20577"/>
          <ac:spMkLst>
            <pc:docMk/>
            <pc:sldMk cId="1672511908" sldId="258"/>
            <ac:spMk id="3" creationId="{C0721AEE-0F9F-61F2-C632-AEF0833B6F04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1672511908" sldId="258"/>
            <ac:spMk id="4" creationId="{6E15DB22-7809-F6C5-1EE9-02D3D8812326}"/>
          </ac:spMkLst>
        </pc:spChg>
        <pc:spChg chg="mod">
          <ac:chgData name="Giovanni Marconato" userId="886f14ba-ea78-4fb5-abd5-60513fb8cd34" providerId="ADAL" clId="{0EEE6973-51B3-4CE6-BA9C-F0CEE166EA9A}" dt="2023-10-23T12:26:59.412" v="384" actId="1035"/>
          <ac:spMkLst>
            <pc:docMk/>
            <pc:sldMk cId="1672511908" sldId="258"/>
            <ac:spMk id="5" creationId="{D9A89CBB-6823-6FD3-EA9D-61C979C378ED}"/>
          </ac:spMkLst>
        </pc:spChg>
        <pc:spChg chg="add del">
          <ac:chgData name="Giovanni Marconato" userId="886f14ba-ea78-4fb5-abd5-60513fb8cd34" providerId="ADAL" clId="{0EEE6973-51B3-4CE6-BA9C-F0CEE166EA9A}" dt="2023-10-23T10:11:02.977" v="82" actId="478"/>
          <ac:spMkLst>
            <pc:docMk/>
            <pc:sldMk cId="1672511908" sldId="258"/>
            <ac:spMk id="6" creationId="{B969822F-3AFB-EA06-A8CA-E200B18BDED8}"/>
          </ac:spMkLst>
        </pc:spChg>
        <pc:spChg chg="add mod">
          <ac:chgData name="Giovanni Marconato" userId="886f14ba-ea78-4fb5-abd5-60513fb8cd34" providerId="ADAL" clId="{0EEE6973-51B3-4CE6-BA9C-F0CEE166EA9A}" dt="2023-10-23T12:27:04.324" v="390" actId="1036"/>
          <ac:spMkLst>
            <pc:docMk/>
            <pc:sldMk cId="1672511908" sldId="258"/>
            <ac:spMk id="9" creationId="{E5E0B608-78A5-64A3-B051-55D6C6B2F7D3}"/>
          </ac:spMkLst>
        </pc:spChg>
        <pc:spChg chg="add mod">
          <ac:chgData name="Giovanni Marconato" userId="886f14ba-ea78-4fb5-abd5-60513fb8cd34" providerId="ADAL" clId="{0EEE6973-51B3-4CE6-BA9C-F0CEE166EA9A}" dt="2023-10-23T12:27:04.324" v="390" actId="1036"/>
          <ac:spMkLst>
            <pc:docMk/>
            <pc:sldMk cId="1672511908" sldId="258"/>
            <ac:spMk id="10" creationId="{C4FDFFB5-3A54-943B-6D69-153482098C32}"/>
          </ac:spMkLst>
        </pc:spChg>
        <pc:spChg chg="add mod">
          <ac:chgData name="Giovanni Marconato" userId="886f14ba-ea78-4fb5-abd5-60513fb8cd34" providerId="ADAL" clId="{0EEE6973-51B3-4CE6-BA9C-F0CEE166EA9A}" dt="2023-10-23T12:27:04.324" v="390" actId="1036"/>
          <ac:spMkLst>
            <pc:docMk/>
            <pc:sldMk cId="1672511908" sldId="258"/>
            <ac:spMk id="15" creationId="{874D9E96-8FF4-8B62-53FC-16AF4995624F}"/>
          </ac:spMkLst>
        </pc:spChg>
        <pc:spChg chg="add mod">
          <ac:chgData name="Giovanni Marconato" userId="886f14ba-ea78-4fb5-abd5-60513fb8cd34" providerId="ADAL" clId="{0EEE6973-51B3-4CE6-BA9C-F0CEE166EA9A}" dt="2023-10-23T12:26:46.948" v="361" actId="14100"/>
          <ac:spMkLst>
            <pc:docMk/>
            <pc:sldMk cId="1672511908" sldId="258"/>
            <ac:spMk id="17" creationId="{F8B2A5AD-FEF8-FA35-8C14-ADAFBA34420F}"/>
          </ac:spMkLst>
        </pc:spChg>
        <pc:spChg chg="mod">
          <ac:chgData name="Giovanni Marconato" userId="886f14ba-ea78-4fb5-abd5-60513fb8cd34" providerId="ADAL" clId="{0EEE6973-51B3-4CE6-BA9C-F0CEE166EA9A}" dt="2023-10-23T12:26:59.412" v="384" actId="1035"/>
          <ac:spMkLst>
            <pc:docMk/>
            <pc:sldMk cId="1672511908" sldId="258"/>
            <ac:spMk id="18" creationId="{4704329D-948D-4857-317E-65EAAD19DC4A}"/>
          </ac:spMkLst>
        </pc:spChg>
        <pc:spChg chg="mod">
          <ac:chgData name="Giovanni Marconato" userId="886f14ba-ea78-4fb5-abd5-60513fb8cd34" providerId="ADAL" clId="{0EEE6973-51B3-4CE6-BA9C-F0CEE166EA9A}" dt="2023-10-23T12:26:59.412" v="384" actId="1035"/>
          <ac:spMkLst>
            <pc:docMk/>
            <pc:sldMk cId="1672511908" sldId="258"/>
            <ac:spMk id="21" creationId="{9389830A-3C4B-11A5-8414-5ADFFEA3A2B9}"/>
          </ac:spMkLst>
        </pc:spChg>
        <pc:spChg chg="mod">
          <ac:chgData name="Giovanni Marconato" userId="886f14ba-ea78-4fb5-abd5-60513fb8cd34" providerId="ADAL" clId="{0EEE6973-51B3-4CE6-BA9C-F0CEE166EA9A}" dt="2023-10-23T12:26:59.412" v="384" actId="1035"/>
          <ac:spMkLst>
            <pc:docMk/>
            <pc:sldMk cId="1672511908" sldId="258"/>
            <ac:spMk id="22" creationId="{8259775C-B31F-254B-CEDD-CA80662DE590}"/>
          </ac:spMkLst>
        </pc:spChg>
        <pc:graphicFrameChg chg="mod modGraphic">
          <ac:chgData name="Giovanni Marconato" userId="886f14ba-ea78-4fb5-abd5-60513fb8cd34" providerId="ADAL" clId="{0EEE6973-51B3-4CE6-BA9C-F0CEE166EA9A}" dt="2023-10-23T12:26:59.412" v="384" actId="1035"/>
          <ac:graphicFrameMkLst>
            <pc:docMk/>
            <pc:sldMk cId="1672511908" sldId="258"/>
            <ac:graphicFrameMk id="19" creationId="{3292992A-49D4-79A3-1C23-0A5D3754B623}"/>
          </ac:graphicFrameMkLst>
        </pc:graphicFrameChg>
        <pc:graphicFrameChg chg="mod modGraphic">
          <ac:chgData name="Giovanni Marconato" userId="886f14ba-ea78-4fb5-abd5-60513fb8cd34" providerId="ADAL" clId="{0EEE6973-51B3-4CE6-BA9C-F0CEE166EA9A}" dt="2023-10-23T12:26:59.412" v="384" actId="1035"/>
          <ac:graphicFrameMkLst>
            <pc:docMk/>
            <pc:sldMk cId="1672511908" sldId="258"/>
            <ac:graphicFrameMk id="20" creationId="{DC127ABA-C678-C054-1FEF-01F5737C8ACF}"/>
          </ac:graphicFrameMkLst>
        </pc:graphicFrameChg>
        <pc:picChg chg="mod">
          <ac:chgData name="Giovanni Marconato" userId="886f14ba-ea78-4fb5-abd5-60513fb8cd34" providerId="ADAL" clId="{0EEE6973-51B3-4CE6-BA9C-F0CEE166EA9A}" dt="2023-10-23T12:26:59.412" v="384" actId="1035"/>
          <ac:picMkLst>
            <pc:docMk/>
            <pc:sldMk cId="1672511908" sldId="258"/>
            <ac:picMk id="24" creationId="{7D8EE4EC-AB76-9381-49F1-A15C963D194C}"/>
          </ac:picMkLst>
        </pc:picChg>
        <pc:picChg chg="mod">
          <ac:chgData name="Giovanni Marconato" userId="886f14ba-ea78-4fb5-abd5-60513fb8cd34" providerId="ADAL" clId="{0EEE6973-51B3-4CE6-BA9C-F0CEE166EA9A}" dt="2023-10-23T12:26:59.412" v="384" actId="1035"/>
          <ac:picMkLst>
            <pc:docMk/>
            <pc:sldMk cId="1672511908" sldId="258"/>
            <ac:picMk id="1032" creationId="{0C5611B5-6349-5881-0E11-C8CF3513BB51}"/>
          </ac:picMkLst>
        </pc:picChg>
        <pc:cxnChg chg="add mod">
          <ac:chgData name="Giovanni Marconato" userId="886f14ba-ea78-4fb5-abd5-60513fb8cd34" providerId="ADAL" clId="{0EEE6973-51B3-4CE6-BA9C-F0CEE166EA9A}" dt="2023-10-23T12:27:04.324" v="390" actId="1036"/>
          <ac:cxnSpMkLst>
            <pc:docMk/>
            <pc:sldMk cId="1672511908" sldId="258"/>
            <ac:cxnSpMk id="12" creationId="{9D6453BA-8A65-138A-C711-145FBDBE673E}"/>
          </ac:cxnSpMkLst>
        </pc:cxnChg>
        <pc:cxnChg chg="add mod">
          <ac:chgData name="Giovanni Marconato" userId="886f14ba-ea78-4fb5-abd5-60513fb8cd34" providerId="ADAL" clId="{0EEE6973-51B3-4CE6-BA9C-F0CEE166EA9A}" dt="2023-10-23T12:27:04.324" v="390" actId="1036"/>
          <ac:cxnSpMkLst>
            <pc:docMk/>
            <pc:sldMk cId="1672511908" sldId="258"/>
            <ac:cxnSpMk id="16" creationId="{2BED0E04-DD0B-E874-F2B9-8F968E1564BB}"/>
          </ac:cxnSpMkLst>
        </pc:cxnChg>
      </pc:sldChg>
      <pc:sldChg chg="addSp delSp modSp mod">
        <pc:chgData name="Giovanni Marconato" userId="886f14ba-ea78-4fb5-abd5-60513fb8cd34" providerId="ADAL" clId="{0EEE6973-51B3-4CE6-BA9C-F0CEE166EA9A}" dt="2023-10-23T14:08:14.718" v="1179" actId="21"/>
        <pc:sldMkLst>
          <pc:docMk/>
          <pc:sldMk cId="40645709" sldId="262"/>
        </pc:sldMkLst>
        <pc:spChg chg="del">
          <ac:chgData name="Giovanni Marconato" userId="886f14ba-ea78-4fb5-abd5-60513fb8cd34" providerId="ADAL" clId="{0EEE6973-51B3-4CE6-BA9C-F0CEE166EA9A}" dt="2023-10-23T10:11:12.369" v="86" actId="478"/>
          <ac:spMkLst>
            <pc:docMk/>
            <pc:sldMk cId="40645709" sldId="262"/>
            <ac:spMk id="2" creationId="{900CF230-6C7B-6B4A-86BE-85AB298B8866}"/>
          </ac:spMkLst>
        </pc:spChg>
        <pc:spChg chg="mod">
          <ac:chgData name="Giovanni Marconato" userId="886f14ba-ea78-4fb5-abd5-60513fb8cd34" providerId="ADAL" clId="{0EEE6973-51B3-4CE6-BA9C-F0CEE166EA9A}" dt="2023-10-23T13:02:46.302" v="631" actId="20577"/>
          <ac:spMkLst>
            <pc:docMk/>
            <pc:sldMk cId="40645709" sldId="262"/>
            <ac:spMk id="5" creationId="{F4D23BE3-4A2C-B3C8-C8DE-EC91D2437638}"/>
          </ac:spMkLst>
        </pc:spChg>
        <pc:spChg chg="add mod">
          <ac:chgData name="Giovanni Marconato" userId="886f14ba-ea78-4fb5-abd5-60513fb8cd34" providerId="ADAL" clId="{0EEE6973-51B3-4CE6-BA9C-F0CEE166EA9A}" dt="2023-10-23T12:28:58.651" v="407" actId="1076"/>
          <ac:spMkLst>
            <pc:docMk/>
            <pc:sldMk cId="40645709" sldId="262"/>
            <ac:spMk id="16" creationId="{1751ABB9-E0BA-5F33-C560-F7530E05775E}"/>
          </ac:spMkLst>
        </pc:spChg>
        <pc:spChg chg="mod">
          <ac:chgData name="Giovanni Marconato" userId="886f14ba-ea78-4fb5-abd5-60513fb8cd34" providerId="ADAL" clId="{0EEE6973-51B3-4CE6-BA9C-F0CEE166EA9A}" dt="2023-10-23T12:42:28.554" v="490" actId="1076"/>
          <ac:spMkLst>
            <pc:docMk/>
            <pc:sldMk cId="40645709" sldId="262"/>
            <ac:spMk id="18" creationId="{814AE039-55EE-2C7D-15C4-E8217F8FB4D8}"/>
          </ac:spMkLst>
        </pc:spChg>
        <pc:spChg chg="mod">
          <ac:chgData name="Giovanni Marconato" userId="886f14ba-ea78-4fb5-abd5-60513fb8cd34" providerId="ADAL" clId="{0EEE6973-51B3-4CE6-BA9C-F0CEE166EA9A}" dt="2023-10-23T13:01:05.821" v="534" actId="1076"/>
          <ac:spMkLst>
            <pc:docMk/>
            <pc:sldMk cId="40645709" sldId="262"/>
            <ac:spMk id="19" creationId="{F21DEA51-E416-DBBB-F289-54974F9B184B}"/>
          </ac:spMkLst>
        </pc:spChg>
        <pc:spChg chg="mod">
          <ac:chgData name="Giovanni Marconato" userId="886f14ba-ea78-4fb5-abd5-60513fb8cd34" providerId="ADAL" clId="{0EEE6973-51B3-4CE6-BA9C-F0CEE166EA9A}" dt="2023-10-23T12:42:28.554" v="490" actId="1076"/>
          <ac:spMkLst>
            <pc:docMk/>
            <pc:sldMk cId="40645709" sldId="262"/>
            <ac:spMk id="21" creationId="{ED6D2C16-79FA-DC0B-9AC4-A3547B6DFEB5}"/>
          </ac:spMkLst>
        </pc:spChg>
        <pc:spChg chg="add mod">
          <ac:chgData name="Giovanni Marconato" userId="886f14ba-ea78-4fb5-abd5-60513fb8cd34" providerId="ADAL" clId="{0EEE6973-51B3-4CE6-BA9C-F0CEE166EA9A}" dt="2023-10-23T12:29:32.339" v="425" actId="14100"/>
          <ac:spMkLst>
            <pc:docMk/>
            <pc:sldMk cId="40645709" sldId="262"/>
            <ac:spMk id="23" creationId="{78E2A3DF-3D37-1CC6-C32D-6D0044398C29}"/>
          </ac:spMkLst>
        </pc:spChg>
        <pc:spChg chg="add mod">
          <ac:chgData name="Giovanni Marconato" userId="886f14ba-ea78-4fb5-abd5-60513fb8cd34" providerId="ADAL" clId="{0EEE6973-51B3-4CE6-BA9C-F0CEE166EA9A}" dt="2023-10-23T13:01:33.006" v="590" actId="1036"/>
          <ac:spMkLst>
            <pc:docMk/>
            <pc:sldMk cId="40645709" sldId="262"/>
            <ac:spMk id="27" creationId="{46BB6276-4A08-E2A3-7DF5-A5392AF2156B}"/>
          </ac:spMkLst>
        </pc:spChg>
        <pc:spChg chg="add del mod">
          <ac:chgData name="Giovanni Marconato" userId="886f14ba-ea78-4fb5-abd5-60513fb8cd34" providerId="ADAL" clId="{0EEE6973-51B3-4CE6-BA9C-F0CEE166EA9A}" dt="2023-10-23T12:30:09.923" v="451" actId="478"/>
          <ac:spMkLst>
            <pc:docMk/>
            <pc:sldMk cId="40645709" sldId="262"/>
            <ac:spMk id="30" creationId="{A618976B-A2EE-3020-7745-38809D6DD1AC}"/>
          </ac:spMkLst>
        </pc:spChg>
        <pc:spChg chg="add mod">
          <ac:chgData name="Giovanni Marconato" userId="886f14ba-ea78-4fb5-abd5-60513fb8cd34" providerId="ADAL" clId="{0EEE6973-51B3-4CE6-BA9C-F0CEE166EA9A}" dt="2023-10-23T12:30:18.875" v="454" actId="1076"/>
          <ac:spMkLst>
            <pc:docMk/>
            <pc:sldMk cId="40645709" sldId="262"/>
            <ac:spMk id="32" creationId="{DD50A316-07EE-F553-92F7-8B083B1C8756}"/>
          </ac:spMkLst>
        </pc:spChg>
        <pc:spChg chg="add mod">
          <ac:chgData name="Giovanni Marconato" userId="886f14ba-ea78-4fb5-abd5-60513fb8cd34" providerId="ADAL" clId="{0EEE6973-51B3-4CE6-BA9C-F0CEE166EA9A}" dt="2023-10-23T12:37:28.447" v="465" actId="164"/>
          <ac:spMkLst>
            <pc:docMk/>
            <pc:sldMk cId="40645709" sldId="262"/>
            <ac:spMk id="38" creationId="{3C8064F4-2516-D350-E7A6-C1DFFE0D13B6}"/>
          </ac:spMkLst>
        </pc:spChg>
        <pc:spChg chg="add mod">
          <ac:chgData name="Giovanni Marconato" userId="886f14ba-ea78-4fb5-abd5-60513fb8cd34" providerId="ADAL" clId="{0EEE6973-51B3-4CE6-BA9C-F0CEE166EA9A}" dt="2023-10-23T13:01:33.006" v="590" actId="1036"/>
          <ac:spMkLst>
            <pc:docMk/>
            <pc:sldMk cId="40645709" sldId="262"/>
            <ac:spMk id="47" creationId="{D2856138-CB27-399C-DFB0-A8205E9893E5}"/>
          </ac:spMkLst>
        </pc:spChg>
        <pc:spChg chg="add mod">
          <ac:chgData name="Giovanni Marconato" userId="886f14ba-ea78-4fb5-abd5-60513fb8cd34" providerId="ADAL" clId="{0EEE6973-51B3-4CE6-BA9C-F0CEE166EA9A}" dt="2023-10-23T13:01:33.006" v="590" actId="1036"/>
          <ac:spMkLst>
            <pc:docMk/>
            <pc:sldMk cId="40645709" sldId="262"/>
            <ac:spMk id="58" creationId="{85B2AB9D-5C42-CEC7-AE52-F386A79A470A}"/>
          </ac:spMkLst>
        </pc:spChg>
        <pc:spChg chg="add del mod">
          <ac:chgData name="Giovanni Marconato" userId="886f14ba-ea78-4fb5-abd5-60513fb8cd34" providerId="ADAL" clId="{0EEE6973-51B3-4CE6-BA9C-F0CEE166EA9A}" dt="2023-10-23T14:08:14.718" v="1179" actId="21"/>
          <ac:spMkLst>
            <pc:docMk/>
            <pc:sldMk cId="40645709" sldId="262"/>
            <ac:spMk id="62" creationId="{C987A863-3931-1E3D-D4D6-9DD3CCF0B5EE}"/>
          </ac:spMkLst>
        </pc:spChg>
        <pc:grpChg chg="add del mod">
          <ac:chgData name="Giovanni Marconato" userId="886f14ba-ea78-4fb5-abd5-60513fb8cd34" providerId="ADAL" clId="{0EEE6973-51B3-4CE6-BA9C-F0CEE166EA9A}" dt="2023-10-23T12:39:48.707" v="467" actId="478"/>
          <ac:grpSpMkLst>
            <pc:docMk/>
            <pc:sldMk cId="40645709" sldId="262"/>
            <ac:grpSpMk id="39" creationId="{7C35347D-EC3B-6637-E803-1CA59E35F321}"/>
          </ac:grpSpMkLst>
        </pc:grpChg>
        <pc:picChg chg="mod">
          <ac:chgData name="Giovanni Marconato" userId="886f14ba-ea78-4fb5-abd5-60513fb8cd34" providerId="ADAL" clId="{0EEE6973-51B3-4CE6-BA9C-F0CEE166EA9A}" dt="2023-10-23T13:02:32.358" v="622"/>
          <ac:picMkLst>
            <pc:docMk/>
            <pc:sldMk cId="40645709" sldId="262"/>
            <ac:picMk id="13" creationId="{670EB588-F7C1-F9D0-D175-B341AD24AC21}"/>
          </ac:picMkLst>
        </pc:picChg>
        <pc:picChg chg="add mod modCrop">
          <ac:chgData name="Giovanni Marconato" userId="886f14ba-ea78-4fb5-abd5-60513fb8cd34" providerId="ADAL" clId="{0EEE6973-51B3-4CE6-BA9C-F0CEE166EA9A}" dt="2023-10-23T12:37:28.447" v="465" actId="164"/>
          <ac:picMkLst>
            <pc:docMk/>
            <pc:sldMk cId="40645709" sldId="262"/>
            <ac:picMk id="37" creationId="{DDD781E2-30F5-9AE9-2C0B-E499CD36A1B0}"/>
          </ac:picMkLst>
        </pc:picChg>
        <pc:picChg chg="add mod">
          <ac:chgData name="Giovanni Marconato" userId="886f14ba-ea78-4fb5-abd5-60513fb8cd34" providerId="ADAL" clId="{0EEE6973-51B3-4CE6-BA9C-F0CEE166EA9A}" dt="2023-10-23T13:01:33.006" v="590" actId="1036"/>
          <ac:picMkLst>
            <pc:docMk/>
            <pc:sldMk cId="40645709" sldId="262"/>
            <ac:picMk id="41" creationId="{8377E29E-6F60-93CB-B0D8-4CDA43830705}"/>
          </ac:picMkLst>
        </pc:picChg>
        <pc:picChg chg="add mod modCrop">
          <ac:chgData name="Giovanni Marconato" userId="886f14ba-ea78-4fb5-abd5-60513fb8cd34" providerId="ADAL" clId="{0EEE6973-51B3-4CE6-BA9C-F0CEE166EA9A}" dt="2023-10-23T13:01:33.006" v="590" actId="1036"/>
          <ac:picMkLst>
            <pc:docMk/>
            <pc:sldMk cId="40645709" sldId="262"/>
            <ac:picMk id="46" creationId="{3BCB66EA-8E1B-D47C-2B53-09E905ADA92B}"/>
          </ac:picMkLst>
        </pc:picChg>
        <pc:cxnChg chg="add mod">
          <ac:chgData name="Giovanni Marconato" userId="886f14ba-ea78-4fb5-abd5-60513fb8cd34" providerId="ADAL" clId="{0EEE6973-51B3-4CE6-BA9C-F0CEE166EA9A}" dt="2023-10-23T12:29:08.291" v="410" actId="14100"/>
          <ac:cxnSpMkLst>
            <pc:docMk/>
            <pc:sldMk cId="40645709" sldId="262"/>
            <ac:cxnSpMk id="20" creationId="{956234D0-D78C-D35E-DCDC-EBA5135D4EA1}"/>
          </ac:cxnSpMkLst>
        </pc:cxnChg>
        <pc:cxnChg chg="add mod">
          <ac:chgData name="Giovanni Marconato" userId="886f14ba-ea78-4fb5-abd5-60513fb8cd34" providerId="ADAL" clId="{0EEE6973-51B3-4CE6-BA9C-F0CEE166EA9A}" dt="2023-10-23T12:29:26.219" v="415" actId="14100"/>
          <ac:cxnSpMkLst>
            <pc:docMk/>
            <pc:sldMk cId="40645709" sldId="262"/>
            <ac:cxnSpMk id="24" creationId="{C7957FBA-2364-5A51-C482-83E183610A89}"/>
          </ac:cxnSpMkLst>
        </pc:cxnChg>
        <pc:cxnChg chg="add mod">
          <ac:chgData name="Giovanni Marconato" userId="886f14ba-ea78-4fb5-abd5-60513fb8cd34" providerId="ADAL" clId="{0EEE6973-51B3-4CE6-BA9C-F0CEE166EA9A}" dt="2023-10-23T13:01:50.373" v="593" actId="14100"/>
          <ac:cxnSpMkLst>
            <pc:docMk/>
            <pc:sldMk cId="40645709" sldId="262"/>
            <ac:cxnSpMk id="28" creationId="{C2327E4E-BFC1-155E-41E2-C5E590445F89}"/>
          </ac:cxnSpMkLst>
        </pc:cxnChg>
        <pc:cxnChg chg="add del mod">
          <ac:chgData name="Giovanni Marconato" userId="886f14ba-ea78-4fb5-abd5-60513fb8cd34" providerId="ADAL" clId="{0EEE6973-51B3-4CE6-BA9C-F0CEE166EA9A}" dt="2023-10-23T12:30:09.923" v="451" actId="478"/>
          <ac:cxnSpMkLst>
            <pc:docMk/>
            <pc:sldMk cId="40645709" sldId="262"/>
            <ac:cxnSpMk id="31" creationId="{CFE264B4-8E95-06BF-F6F9-9A8C2A9C7B7A}"/>
          </ac:cxnSpMkLst>
        </pc:cxnChg>
        <pc:cxnChg chg="add mod">
          <ac:chgData name="Giovanni Marconato" userId="886f14ba-ea78-4fb5-abd5-60513fb8cd34" providerId="ADAL" clId="{0EEE6973-51B3-4CE6-BA9C-F0CEE166EA9A}" dt="2023-10-23T12:30:22.355" v="456" actId="14100"/>
          <ac:cxnSpMkLst>
            <pc:docMk/>
            <pc:sldMk cId="40645709" sldId="262"/>
            <ac:cxnSpMk id="33" creationId="{0E1F573E-F76A-9B75-6D32-D4E40D08A3A9}"/>
          </ac:cxnSpMkLst>
        </pc:cxnChg>
        <pc:cxnChg chg="add mod">
          <ac:chgData name="Giovanni Marconato" userId="886f14ba-ea78-4fb5-abd5-60513fb8cd34" providerId="ADAL" clId="{0EEE6973-51B3-4CE6-BA9C-F0CEE166EA9A}" dt="2023-10-23T13:01:33.006" v="590" actId="1036"/>
          <ac:cxnSpMkLst>
            <pc:docMk/>
            <pc:sldMk cId="40645709" sldId="262"/>
            <ac:cxnSpMk id="48" creationId="{C68A43F7-E960-EC0D-E6C2-29F6A2C277F5}"/>
          </ac:cxnSpMkLst>
        </pc:cxnChg>
        <pc:cxnChg chg="add mod">
          <ac:chgData name="Giovanni Marconato" userId="886f14ba-ea78-4fb5-abd5-60513fb8cd34" providerId="ADAL" clId="{0EEE6973-51B3-4CE6-BA9C-F0CEE166EA9A}" dt="2023-10-23T13:01:33.006" v="590" actId="1036"/>
          <ac:cxnSpMkLst>
            <pc:docMk/>
            <pc:sldMk cId="40645709" sldId="262"/>
            <ac:cxnSpMk id="54" creationId="{6F9D82BF-AE00-1510-BFDB-DFFC4B3FD92F}"/>
          </ac:cxnSpMkLst>
        </pc:cxnChg>
      </pc:sldChg>
      <pc:sldChg chg="delSp mod">
        <pc:chgData name="Giovanni Marconato" userId="886f14ba-ea78-4fb5-abd5-60513fb8cd34" providerId="ADAL" clId="{0EEE6973-51B3-4CE6-BA9C-F0CEE166EA9A}" dt="2023-10-23T10:11:10.634" v="85" actId="478"/>
        <pc:sldMkLst>
          <pc:docMk/>
          <pc:sldMk cId="3983189427" sldId="263"/>
        </pc:sldMkLst>
        <pc:spChg chg="del">
          <ac:chgData name="Giovanni Marconato" userId="886f14ba-ea78-4fb5-abd5-60513fb8cd34" providerId="ADAL" clId="{0EEE6973-51B3-4CE6-BA9C-F0CEE166EA9A}" dt="2023-10-23T10:11:10.634" v="85" actId="478"/>
          <ac:spMkLst>
            <pc:docMk/>
            <pc:sldMk cId="3983189427" sldId="263"/>
            <ac:spMk id="2" creationId="{55CC187E-9F5D-A731-3ABE-535146C6D066}"/>
          </ac:spMkLst>
        </pc:spChg>
      </pc:sldChg>
      <pc:sldChg chg="delSp mod">
        <pc:chgData name="Giovanni Marconato" userId="886f14ba-ea78-4fb5-abd5-60513fb8cd34" providerId="ADAL" clId="{0EEE6973-51B3-4CE6-BA9C-F0CEE166EA9A}" dt="2023-10-23T10:11:14.290" v="87" actId="478"/>
        <pc:sldMkLst>
          <pc:docMk/>
          <pc:sldMk cId="2332110727" sldId="264"/>
        </pc:sldMkLst>
        <pc:spChg chg="del">
          <ac:chgData name="Giovanni Marconato" userId="886f14ba-ea78-4fb5-abd5-60513fb8cd34" providerId="ADAL" clId="{0EEE6973-51B3-4CE6-BA9C-F0CEE166EA9A}" dt="2023-10-23T10:11:14.290" v="87" actId="478"/>
          <ac:spMkLst>
            <pc:docMk/>
            <pc:sldMk cId="2332110727" sldId="264"/>
            <ac:spMk id="2" creationId="{900CF230-6C7B-6B4A-86BE-85AB298B8866}"/>
          </ac:spMkLst>
        </pc:spChg>
      </pc:sldChg>
      <pc:sldChg chg="delSp mod">
        <pc:chgData name="Giovanni Marconato" userId="886f14ba-ea78-4fb5-abd5-60513fb8cd34" providerId="ADAL" clId="{0EEE6973-51B3-4CE6-BA9C-F0CEE166EA9A}" dt="2023-10-23T10:11:20.409" v="89" actId="478"/>
        <pc:sldMkLst>
          <pc:docMk/>
          <pc:sldMk cId="3804807171" sldId="265"/>
        </pc:sldMkLst>
        <pc:spChg chg="del">
          <ac:chgData name="Giovanni Marconato" userId="886f14ba-ea78-4fb5-abd5-60513fb8cd34" providerId="ADAL" clId="{0EEE6973-51B3-4CE6-BA9C-F0CEE166EA9A}" dt="2023-10-23T10:11:20.409" v="89" actId="478"/>
          <ac:spMkLst>
            <pc:docMk/>
            <pc:sldMk cId="3804807171" sldId="265"/>
            <ac:spMk id="2" creationId="{900CF230-6C7B-6B4A-86BE-85AB298B8866}"/>
          </ac:spMkLst>
        </pc:spChg>
      </pc:sldChg>
      <pc:sldChg chg="addSp delSp modSp mod">
        <pc:chgData name="Giovanni Marconato" userId="886f14ba-ea78-4fb5-abd5-60513fb8cd34" providerId="ADAL" clId="{0EEE6973-51B3-4CE6-BA9C-F0CEE166EA9A}" dt="2023-10-23T14:10:02.673" v="1220" actId="20577"/>
        <pc:sldMkLst>
          <pc:docMk/>
          <pc:sldMk cId="351861024" sldId="267"/>
        </pc:sldMkLst>
        <pc:spChg chg="del">
          <ac:chgData name="Giovanni Marconato" userId="886f14ba-ea78-4fb5-abd5-60513fb8cd34" providerId="ADAL" clId="{0EEE6973-51B3-4CE6-BA9C-F0CEE166EA9A}" dt="2023-10-23T10:11:25.845" v="92" actId="478"/>
          <ac:spMkLst>
            <pc:docMk/>
            <pc:sldMk cId="351861024" sldId="267"/>
            <ac:spMk id="2" creationId="{900CF230-6C7B-6B4A-86BE-85AB298B8866}"/>
          </ac:spMkLst>
        </pc:spChg>
        <pc:spChg chg="mod">
          <ac:chgData name="Giovanni Marconato" userId="886f14ba-ea78-4fb5-abd5-60513fb8cd34" providerId="ADAL" clId="{0EEE6973-51B3-4CE6-BA9C-F0CEE166EA9A}" dt="2023-10-23T12:15:07.562" v="162" actId="1076"/>
          <ac:spMkLst>
            <pc:docMk/>
            <pc:sldMk cId="351861024" sldId="267"/>
            <ac:spMk id="6" creationId="{A8FAA687-EB17-4714-8B1E-995B5F795CBA}"/>
          </ac:spMkLst>
        </pc:spChg>
        <pc:spChg chg="add mod">
          <ac:chgData name="Giovanni Marconato" userId="886f14ba-ea78-4fb5-abd5-60513fb8cd34" providerId="ADAL" clId="{0EEE6973-51B3-4CE6-BA9C-F0CEE166EA9A}" dt="2023-10-23T14:10:02.673" v="1220" actId="20577"/>
          <ac:spMkLst>
            <pc:docMk/>
            <pc:sldMk cId="351861024" sldId="267"/>
            <ac:spMk id="8" creationId="{0090AE39-CBA2-E8DF-FF63-FDBAD3A718B9}"/>
          </ac:spMkLst>
        </pc:spChg>
        <pc:spChg chg="mod">
          <ac:chgData name="Giovanni Marconato" userId="886f14ba-ea78-4fb5-abd5-60513fb8cd34" providerId="ADAL" clId="{0EEE6973-51B3-4CE6-BA9C-F0CEE166EA9A}" dt="2023-10-23T12:15:10.850" v="163" actId="1076"/>
          <ac:spMkLst>
            <pc:docMk/>
            <pc:sldMk cId="351861024" sldId="267"/>
            <ac:spMk id="10" creationId="{8E0218B6-7D50-58F1-B99B-AEA1CEDA4D58}"/>
          </ac:spMkLst>
        </pc:spChg>
        <pc:spChg chg="mod">
          <ac:chgData name="Giovanni Marconato" userId="886f14ba-ea78-4fb5-abd5-60513fb8cd34" providerId="ADAL" clId="{0EEE6973-51B3-4CE6-BA9C-F0CEE166EA9A}" dt="2023-10-23T14:09:35.394" v="1211" actId="1076"/>
          <ac:spMkLst>
            <pc:docMk/>
            <pc:sldMk cId="351861024" sldId="267"/>
            <ac:spMk id="11" creationId="{CCA45F97-B36B-D7CC-2E67-B9469709361B}"/>
          </ac:spMkLst>
        </pc:spChg>
        <pc:spChg chg="del">
          <ac:chgData name="Giovanni Marconato" userId="886f14ba-ea78-4fb5-abd5-60513fb8cd34" providerId="ADAL" clId="{0EEE6973-51B3-4CE6-BA9C-F0CEE166EA9A}" dt="2023-10-23T12:14:26.506" v="153" actId="478"/>
          <ac:spMkLst>
            <pc:docMk/>
            <pc:sldMk cId="351861024" sldId="267"/>
            <ac:spMk id="12" creationId="{A3731817-70C7-A0A5-DB4F-212211E3477D}"/>
          </ac:spMkLst>
        </pc:spChg>
        <pc:spChg chg="mod">
          <ac:chgData name="Giovanni Marconato" userId="886f14ba-ea78-4fb5-abd5-60513fb8cd34" providerId="ADAL" clId="{0EEE6973-51B3-4CE6-BA9C-F0CEE166EA9A}" dt="2023-10-23T14:09:39.330" v="1212" actId="1076"/>
          <ac:spMkLst>
            <pc:docMk/>
            <pc:sldMk cId="351861024" sldId="267"/>
            <ac:spMk id="13" creationId="{78CADBB0-7606-3F24-C906-8D1E4CEB0D57}"/>
          </ac:spMkLst>
        </pc:spChg>
        <pc:spChg chg="mod">
          <ac:chgData name="Giovanni Marconato" userId="886f14ba-ea78-4fb5-abd5-60513fb8cd34" providerId="ADAL" clId="{0EEE6973-51B3-4CE6-BA9C-F0CEE166EA9A}" dt="2023-10-23T12:13:57.889" v="144" actId="14100"/>
          <ac:spMkLst>
            <pc:docMk/>
            <pc:sldMk cId="351861024" sldId="267"/>
            <ac:spMk id="16" creationId="{801DCFDA-481B-C16A-5B74-F1D060E03FC6}"/>
          </ac:spMkLst>
        </pc:spChg>
        <pc:spChg chg="mod">
          <ac:chgData name="Giovanni Marconato" userId="886f14ba-ea78-4fb5-abd5-60513fb8cd34" providerId="ADAL" clId="{0EEE6973-51B3-4CE6-BA9C-F0CEE166EA9A}" dt="2023-10-23T12:14:10.618" v="148" actId="14100"/>
          <ac:spMkLst>
            <pc:docMk/>
            <pc:sldMk cId="351861024" sldId="267"/>
            <ac:spMk id="17" creationId="{59B42C90-C620-505D-9350-5C4A12E0062F}"/>
          </ac:spMkLst>
        </pc:spChg>
        <pc:spChg chg="mod">
          <ac:chgData name="Giovanni Marconato" userId="886f14ba-ea78-4fb5-abd5-60513fb8cd34" providerId="ADAL" clId="{0EEE6973-51B3-4CE6-BA9C-F0CEE166EA9A}" dt="2023-10-23T12:14:04.170" v="146" actId="14100"/>
          <ac:spMkLst>
            <pc:docMk/>
            <pc:sldMk cId="351861024" sldId="267"/>
            <ac:spMk id="18" creationId="{D8AA6ECE-C865-712F-3AA4-91378A22206B}"/>
          </ac:spMkLst>
        </pc:spChg>
        <pc:spChg chg="mod">
          <ac:chgData name="Giovanni Marconato" userId="886f14ba-ea78-4fb5-abd5-60513fb8cd34" providerId="ADAL" clId="{0EEE6973-51B3-4CE6-BA9C-F0CEE166EA9A}" dt="2023-10-23T14:08:35.090" v="1180" actId="1076"/>
          <ac:spMkLst>
            <pc:docMk/>
            <pc:sldMk cId="351861024" sldId="267"/>
            <ac:spMk id="23" creationId="{F504EE7F-A675-DE99-3371-53146818DAFC}"/>
          </ac:spMkLst>
        </pc:spChg>
        <pc:grpChg chg="mod">
          <ac:chgData name="Giovanni Marconato" userId="886f14ba-ea78-4fb5-abd5-60513fb8cd34" providerId="ADAL" clId="{0EEE6973-51B3-4CE6-BA9C-F0CEE166EA9A}" dt="2023-10-23T14:08:35.090" v="1180" actId="1076"/>
          <ac:grpSpMkLst>
            <pc:docMk/>
            <pc:sldMk cId="351861024" sldId="267"/>
            <ac:grpSpMk id="24" creationId="{050066E7-719A-6805-D08C-FA6E89169FA0}"/>
          </ac:grpSpMkLst>
        </pc:grpChg>
        <pc:graphicFrameChg chg="mod">
          <ac:chgData name="Giovanni Marconato" userId="886f14ba-ea78-4fb5-abd5-60513fb8cd34" providerId="ADAL" clId="{0EEE6973-51B3-4CE6-BA9C-F0CEE166EA9A}" dt="2023-10-23T12:14:51.810" v="159" actId="1076"/>
          <ac:graphicFrameMkLst>
            <pc:docMk/>
            <pc:sldMk cId="351861024" sldId="267"/>
            <ac:graphicFrameMk id="3" creationId="{762E1FB6-E213-0979-37E0-47E95450A626}"/>
          </ac:graphicFrameMkLst>
        </pc:graphicFrameChg>
      </pc:sldChg>
      <pc:sldChg chg="delSp mod">
        <pc:chgData name="Giovanni Marconato" userId="886f14ba-ea78-4fb5-abd5-60513fb8cd34" providerId="ADAL" clId="{0EEE6973-51B3-4CE6-BA9C-F0CEE166EA9A}" dt="2023-10-23T10:11:58.929" v="115" actId="478"/>
        <pc:sldMkLst>
          <pc:docMk/>
          <pc:sldMk cId="990531358" sldId="270"/>
        </pc:sldMkLst>
        <pc:spChg chg="del">
          <ac:chgData name="Giovanni Marconato" userId="886f14ba-ea78-4fb5-abd5-60513fb8cd34" providerId="ADAL" clId="{0EEE6973-51B3-4CE6-BA9C-F0CEE166EA9A}" dt="2023-10-23T10:11:58.929" v="115" actId="478"/>
          <ac:spMkLst>
            <pc:docMk/>
            <pc:sldMk cId="990531358" sldId="270"/>
            <ac:spMk id="2" creationId="{900CF230-6C7B-6B4A-86BE-85AB298B8866}"/>
          </ac:spMkLst>
        </pc:spChg>
      </pc:sldChg>
      <pc:sldChg chg="addSp delSp modSp mod delAnim modAnim">
        <pc:chgData name="Giovanni Marconato" userId="886f14ba-ea78-4fb5-abd5-60513fb8cd34" providerId="ADAL" clId="{0EEE6973-51B3-4CE6-BA9C-F0CEE166EA9A}" dt="2023-10-23T14:03:56.364" v="1114"/>
        <pc:sldMkLst>
          <pc:docMk/>
          <pc:sldMk cId="3031728585" sldId="271"/>
        </pc:sldMkLst>
        <pc:spChg chg="del">
          <ac:chgData name="Giovanni Marconato" userId="886f14ba-ea78-4fb5-abd5-60513fb8cd34" providerId="ADAL" clId="{0EEE6973-51B3-4CE6-BA9C-F0CEE166EA9A}" dt="2023-10-23T10:11:29.030" v="94" actId="478"/>
          <ac:spMkLst>
            <pc:docMk/>
            <pc:sldMk cId="3031728585" sldId="271"/>
            <ac:spMk id="2" creationId="{900CF230-6C7B-6B4A-86BE-85AB298B8866}"/>
          </ac:spMkLst>
        </pc:spChg>
        <pc:spChg chg="add del mod">
          <ac:chgData name="Giovanni Marconato" userId="886f14ba-ea78-4fb5-abd5-60513fb8cd34" providerId="ADAL" clId="{0EEE6973-51B3-4CE6-BA9C-F0CEE166EA9A}" dt="2023-10-23T13:11:55.168" v="751" actId="1076"/>
          <ac:spMkLst>
            <pc:docMk/>
            <pc:sldMk cId="3031728585" sldId="271"/>
            <ac:spMk id="5" creationId="{56DD6A2D-F556-C1BD-20AD-B75CCF95E1A2}"/>
          </ac:spMkLst>
        </pc:spChg>
        <pc:spChg chg="add del mod">
          <ac:chgData name="Giovanni Marconato" userId="886f14ba-ea78-4fb5-abd5-60513fb8cd34" providerId="ADAL" clId="{0EEE6973-51B3-4CE6-BA9C-F0CEE166EA9A}" dt="2023-10-23T13:11:57.880" v="759" actId="478"/>
          <ac:spMkLst>
            <pc:docMk/>
            <pc:sldMk cId="3031728585" sldId="271"/>
            <ac:spMk id="6" creationId="{7190DB71-8782-6618-AC75-4BE08CEC72B6}"/>
          </ac:spMkLst>
        </pc:spChg>
        <pc:spChg chg="mod">
          <ac:chgData name="Giovanni Marconato" userId="886f14ba-ea78-4fb5-abd5-60513fb8cd34" providerId="ADAL" clId="{0EEE6973-51B3-4CE6-BA9C-F0CEE166EA9A}" dt="2023-10-23T13:11:54" v="745" actId="1076"/>
          <ac:spMkLst>
            <pc:docMk/>
            <pc:sldMk cId="3031728585" sldId="271"/>
            <ac:spMk id="14" creationId="{310B8875-288C-EE67-E1C5-12B8EBF1B2C1}"/>
          </ac:spMkLst>
        </pc:spChg>
        <pc:spChg chg="add del mod">
          <ac:chgData name="Giovanni Marconato" userId="886f14ba-ea78-4fb5-abd5-60513fb8cd34" providerId="ADAL" clId="{0EEE6973-51B3-4CE6-BA9C-F0CEE166EA9A}" dt="2023-10-23T13:11:54.544" v="748" actId="478"/>
          <ac:spMkLst>
            <pc:docMk/>
            <pc:sldMk cId="3031728585" sldId="271"/>
            <ac:spMk id="18" creationId="{74C8C717-101B-BFC1-7A4C-720A5019D87D}"/>
          </ac:spMkLst>
        </pc:spChg>
        <pc:spChg chg="mod">
          <ac:chgData name="Giovanni Marconato" userId="886f14ba-ea78-4fb5-abd5-60513fb8cd34" providerId="ADAL" clId="{0EEE6973-51B3-4CE6-BA9C-F0CEE166EA9A}" dt="2023-10-23T13:10:05.245" v="699" actId="242"/>
          <ac:spMkLst>
            <pc:docMk/>
            <pc:sldMk cId="3031728585" sldId="271"/>
            <ac:spMk id="20" creationId="{45CA65E2-B294-A7B6-C101-8E20C3F46B5A}"/>
          </ac:spMkLst>
        </pc:spChg>
        <pc:spChg chg="mod">
          <ac:chgData name="Giovanni Marconato" userId="886f14ba-ea78-4fb5-abd5-60513fb8cd34" providerId="ADAL" clId="{0EEE6973-51B3-4CE6-BA9C-F0CEE166EA9A}" dt="2023-10-23T13:11:53.824" v="744" actId="1076"/>
          <ac:spMkLst>
            <pc:docMk/>
            <pc:sldMk cId="3031728585" sldId="271"/>
            <ac:spMk id="22" creationId="{08AF31FA-B286-715C-CD17-6001EE416380}"/>
          </ac:spMkLst>
        </pc:spChg>
        <pc:spChg chg="mod">
          <ac:chgData name="Giovanni Marconato" userId="886f14ba-ea78-4fb5-abd5-60513fb8cd34" providerId="ADAL" clId="{0EEE6973-51B3-4CE6-BA9C-F0CEE166EA9A}" dt="2023-10-23T13:11:52.897" v="740" actId="242"/>
          <ac:spMkLst>
            <pc:docMk/>
            <pc:sldMk cId="3031728585" sldId="271"/>
            <ac:spMk id="24" creationId="{A47A43C9-3F26-C5FB-CE72-6D4EB7D02D10}"/>
          </ac:spMkLst>
        </pc:spChg>
        <pc:spChg chg="mod">
          <ac:chgData name="Giovanni Marconato" userId="886f14ba-ea78-4fb5-abd5-60513fb8cd34" providerId="ADAL" clId="{0EEE6973-51B3-4CE6-BA9C-F0CEE166EA9A}" dt="2023-10-23T13:11:57.096" v="757" actId="1076"/>
          <ac:spMkLst>
            <pc:docMk/>
            <pc:sldMk cId="3031728585" sldId="271"/>
            <ac:spMk id="26" creationId="{A4BD6F70-4E3D-D763-BC5B-AEA6C037A21D}"/>
          </ac:spMkLst>
        </pc:spChg>
        <pc:spChg chg="add mod">
          <ac:chgData name="Giovanni Marconato" userId="886f14ba-ea78-4fb5-abd5-60513fb8cd34" providerId="ADAL" clId="{0EEE6973-51B3-4CE6-BA9C-F0CEE166EA9A}" dt="2023-10-23T13:57:44.985" v="982" actId="1582"/>
          <ac:spMkLst>
            <pc:docMk/>
            <pc:sldMk cId="3031728585" sldId="271"/>
            <ac:spMk id="27" creationId="{C8B4DEF7-3677-29F8-03BE-3937AFACE962}"/>
          </ac:spMkLst>
        </pc:spChg>
        <pc:spChg chg="add mod">
          <ac:chgData name="Giovanni Marconato" userId="886f14ba-ea78-4fb5-abd5-60513fb8cd34" providerId="ADAL" clId="{0EEE6973-51B3-4CE6-BA9C-F0CEE166EA9A}" dt="2023-10-23T14:00:19.117" v="1048" actId="20577"/>
          <ac:spMkLst>
            <pc:docMk/>
            <pc:sldMk cId="3031728585" sldId="271"/>
            <ac:spMk id="28" creationId="{EBA473F2-52BD-0880-23AE-6E4EF228A5F6}"/>
          </ac:spMkLst>
        </pc:spChg>
        <pc:spChg chg="add mod ord">
          <ac:chgData name="Giovanni Marconato" userId="886f14ba-ea78-4fb5-abd5-60513fb8cd34" providerId="ADAL" clId="{0EEE6973-51B3-4CE6-BA9C-F0CEE166EA9A}" dt="2023-10-23T14:02:13.432" v="1064" actId="688"/>
          <ac:spMkLst>
            <pc:docMk/>
            <pc:sldMk cId="3031728585" sldId="271"/>
            <ac:spMk id="29" creationId="{E02DD7BD-9FE3-1FC2-015F-C51AD643D1D9}"/>
          </ac:spMkLst>
        </pc:spChg>
        <pc:spChg chg="add mod">
          <ac:chgData name="Giovanni Marconato" userId="886f14ba-ea78-4fb5-abd5-60513fb8cd34" providerId="ADAL" clId="{0EEE6973-51B3-4CE6-BA9C-F0CEE166EA9A}" dt="2023-10-23T14:01:47.070" v="1058" actId="1582"/>
          <ac:spMkLst>
            <pc:docMk/>
            <pc:sldMk cId="3031728585" sldId="271"/>
            <ac:spMk id="30" creationId="{9743C191-31E7-8E4D-14EE-F3873D824CA7}"/>
          </ac:spMkLst>
        </pc:spChg>
        <pc:spChg chg="add mod">
          <ac:chgData name="Giovanni Marconato" userId="886f14ba-ea78-4fb5-abd5-60513fb8cd34" providerId="ADAL" clId="{0EEE6973-51B3-4CE6-BA9C-F0CEE166EA9A}" dt="2023-10-23T14:03:10.698" v="1101" actId="122"/>
          <ac:spMkLst>
            <pc:docMk/>
            <pc:sldMk cId="3031728585" sldId="271"/>
            <ac:spMk id="31" creationId="{5A563A3F-EA07-89D6-CC5F-63558A840FD2}"/>
          </ac:spMkLst>
        </pc:spChg>
        <pc:picChg chg="mod ord">
          <ac:chgData name="Giovanni Marconato" userId="886f14ba-ea78-4fb5-abd5-60513fb8cd34" providerId="ADAL" clId="{0EEE6973-51B3-4CE6-BA9C-F0CEE166EA9A}" dt="2023-10-23T13:57:00.017" v="977" actId="166"/>
          <ac:picMkLst>
            <pc:docMk/>
            <pc:sldMk cId="3031728585" sldId="271"/>
            <ac:picMk id="7" creationId="{3383DB5D-FF8A-2E78-3AC9-FC8E08A0E6DC}"/>
          </ac:picMkLst>
        </pc:picChg>
        <pc:picChg chg="mod">
          <ac:chgData name="Giovanni Marconato" userId="886f14ba-ea78-4fb5-abd5-60513fb8cd34" providerId="ADAL" clId="{0EEE6973-51B3-4CE6-BA9C-F0CEE166EA9A}" dt="2023-10-23T13:11:56.025" v="754" actId="1076"/>
          <ac:picMkLst>
            <pc:docMk/>
            <pc:sldMk cId="3031728585" sldId="271"/>
            <ac:picMk id="11" creationId="{CB2E444E-BD4E-DC26-8EEB-D67BCFEE5963}"/>
          </ac:picMkLst>
        </pc:picChg>
        <pc:picChg chg="del">
          <ac:chgData name="Giovanni Marconato" userId="886f14ba-ea78-4fb5-abd5-60513fb8cd34" providerId="ADAL" clId="{0EEE6973-51B3-4CE6-BA9C-F0CEE166EA9A}" dt="2023-10-23T13:09:09.182" v="683" actId="478"/>
          <ac:picMkLst>
            <pc:docMk/>
            <pc:sldMk cId="3031728585" sldId="271"/>
            <ac:picMk id="12" creationId="{5B39785F-EBB8-AED0-BED9-FEBC689EBAB0}"/>
          </ac:picMkLst>
        </pc:picChg>
        <pc:picChg chg="mod modCrop">
          <ac:chgData name="Giovanni Marconato" userId="886f14ba-ea78-4fb5-abd5-60513fb8cd34" providerId="ADAL" clId="{0EEE6973-51B3-4CE6-BA9C-F0CEE166EA9A}" dt="2023-10-23T13:44:32.072" v="775" actId="1076"/>
          <ac:picMkLst>
            <pc:docMk/>
            <pc:sldMk cId="3031728585" sldId="271"/>
            <ac:picMk id="13" creationId="{C212C0C6-D859-E57C-5C6A-21778DCE5C32}"/>
          </ac:picMkLst>
        </pc:picChg>
        <pc:picChg chg="add mod ord modCrop">
          <ac:chgData name="Giovanni Marconato" userId="886f14ba-ea78-4fb5-abd5-60513fb8cd34" providerId="ADAL" clId="{0EEE6973-51B3-4CE6-BA9C-F0CEE166EA9A}" dt="2023-10-23T13:56:45.168" v="974" actId="167"/>
          <ac:picMkLst>
            <pc:docMk/>
            <pc:sldMk cId="3031728585" sldId="271"/>
            <ac:picMk id="15" creationId="{74392759-DA07-1F96-4425-BF7F6389F972}"/>
          </ac:picMkLst>
        </pc:picChg>
        <pc:picChg chg="del">
          <ac:chgData name="Giovanni Marconato" userId="886f14ba-ea78-4fb5-abd5-60513fb8cd34" providerId="ADAL" clId="{0EEE6973-51B3-4CE6-BA9C-F0CEE166EA9A}" dt="2023-10-23T13:08:54.101" v="680" actId="21"/>
          <ac:picMkLst>
            <pc:docMk/>
            <pc:sldMk cId="3031728585" sldId="271"/>
            <ac:picMk id="16" creationId="{31F48FB9-992B-ED0A-6FAE-28CBD2E78138}"/>
          </ac:picMkLst>
        </pc:picChg>
        <pc:picChg chg="add del mod modCrop">
          <ac:chgData name="Giovanni Marconato" userId="886f14ba-ea78-4fb5-abd5-60513fb8cd34" providerId="ADAL" clId="{0EEE6973-51B3-4CE6-BA9C-F0CEE166EA9A}" dt="2023-10-23T13:55:33.528" v="966" actId="478"/>
          <ac:picMkLst>
            <pc:docMk/>
            <pc:sldMk cId="3031728585" sldId="271"/>
            <ac:picMk id="19" creationId="{465EA9F3-5161-2BB7-C731-BE826C76FA58}"/>
          </ac:picMkLst>
        </pc:picChg>
        <pc:picChg chg="del">
          <ac:chgData name="Giovanni Marconato" userId="886f14ba-ea78-4fb5-abd5-60513fb8cd34" providerId="ADAL" clId="{0EEE6973-51B3-4CE6-BA9C-F0CEE166EA9A}" dt="2023-10-23T13:09:01.004" v="681" actId="478"/>
          <ac:picMkLst>
            <pc:docMk/>
            <pc:sldMk cId="3031728585" sldId="271"/>
            <ac:picMk id="23" creationId="{E4FB41C7-B9F1-049D-1284-BD3791519B01}"/>
          </ac:picMkLst>
        </pc:picChg>
        <pc:picChg chg="add mod ord">
          <ac:chgData name="Giovanni Marconato" userId="886f14ba-ea78-4fb5-abd5-60513fb8cd34" providerId="ADAL" clId="{0EEE6973-51B3-4CE6-BA9C-F0CEE166EA9A}" dt="2023-10-23T13:57:04.057" v="978" actId="166"/>
          <ac:picMkLst>
            <pc:docMk/>
            <pc:sldMk cId="3031728585" sldId="271"/>
            <ac:picMk id="25" creationId="{E3C5F438-773D-1AD3-80E8-FA4650E69A3A}"/>
          </ac:picMkLst>
        </pc:picChg>
      </pc:sldChg>
      <pc:sldChg chg="delSp modSp mod">
        <pc:chgData name="Giovanni Marconato" userId="886f14ba-ea78-4fb5-abd5-60513fb8cd34" providerId="ADAL" clId="{0EEE6973-51B3-4CE6-BA9C-F0CEE166EA9A}" dt="2023-10-23T14:15:49.502" v="1287" actId="120"/>
        <pc:sldMkLst>
          <pc:docMk/>
          <pc:sldMk cId="1627676246" sldId="273"/>
        </pc:sldMkLst>
        <pc:spChg chg="del">
          <ac:chgData name="Giovanni Marconato" userId="886f14ba-ea78-4fb5-abd5-60513fb8cd34" providerId="ADAL" clId="{0EEE6973-51B3-4CE6-BA9C-F0CEE166EA9A}" dt="2023-10-23T10:11:33.505" v="97" actId="478"/>
          <ac:spMkLst>
            <pc:docMk/>
            <pc:sldMk cId="1627676246" sldId="273"/>
            <ac:spMk id="2" creationId="{900CF230-6C7B-6B4A-86BE-85AB298B8866}"/>
          </ac:spMkLst>
        </pc:spChg>
        <pc:spChg chg="mod">
          <ac:chgData name="Giovanni Marconato" userId="886f14ba-ea78-4fb5-abd5-60513fb8cd34" providerId="ADAL" clId="{0EEE6973-51B3-4CE6-BA9C-F0CEE166EA9A}" dt="2023-10-23T14:15:49.502" v="1287" actId="120"/>
          <ac:spMkLst>
            <pc:docMk/>
            <pc:sldMk cId="1627676246" sldId="273"/>
            <ac:spMk id="18" creationId="{E18C233C-19E3-7F45-C9D6-183FA27E3E3E}"/>
          </ac:spMkLst>
        </pc:spChg>
        <pc:spChg chg="mod">
          <ac:chgData name="Giovanni Marconato" userId="886f14ba-ea78-4fb5-abd5-60513fb8cd34" providerId="ADAL" clId="{0EEE6973-51B3-4CE6-BA9C-F0CEE166EA9A}" dt="2023-10-23T14:15:34.897" v="1283" actId="120"/>
          <ac:spMkLst>
            <pc:docMk/>
            <pc:sldMk cId="1627676246" sldId="273"/>
            <ac:spMk id="40" creationId="{1D670F1E-9780-F20E-857B-612D4EA382F9}"/>
          </ac:spMkLst>
        </pc:spChg>
        <pc:spChg chg="mod">
          <ac:chgData name="Giovanni Marconato" userId="886f14ba-ea78-4fb5-abd5-60513fb8cd34" providerId="ADAL" clId="{0EEE6973-51B3-4CE6-BA9C-F0CEE166EA9A}" dt="2023-10-23T14:15:37.625" v="1284" actId="120"/>
          <ac:spMkLst>
            <pc:docMk/>
            <pc:sldMk cId="1627676246" sldId="273"/>
            <ac:spMk id="41" creationId="{233DF30A-AB30-7012-7496-0869925F636E}"/>
          </ac:spMkLst>
        </pc:spChg>
        <pc:spChg chg="mod">
          <ac:chgData name="Giovanni Marconato" userId="886f14ba-ea78-4fb5-abd5-60513fb8cd34" providerId="ADAL" clId="{0EEE6973-51B3-4CE6-BA9C-F0CEE166EA9A}" dt="2023-10-23T14:15:39.696" v="1285" actId="120"/>
          <ac:spMkLst>
            <pc:docMk/>
            <pc:sldMk cId="1627676246" sldId="273"/>
            <ac:spMk id="42" creationId="{5B2DCD95-BFE9-9813-E324-E579424475ED}"/>
          </ac:spMkLst>
        </pc:spChg>
        <pc:spChg chg="mod">
          <ac:chgData name="Giovanni Marconato" userId="886f14ba-ea78-4fb5-abd5-60513fb8cd34" providerId="ADAL" clId="{0EEE6973-51B3-4CE6-BA9C-F0CEE166EA9A}" dt="2023-10-23T14:15:12.821" v="1279" actId="1076"/>
          <ac:spMkLst>
            <pc:docMk/>
            <pc:sldMk cId="1627676246" sldId="273"/>
            <ac:spMk id="53" creationId="{D6CDE8FB-B03A-E40D-31A6-DF88B41E614D}"/>
          </ac:spMkLst>
        </pc:spChg>
        <pc:picChg chg="mod">
          <ac:chgData name="Giovanni Marconato" userId="886f14ba-ea78-4fb5-abd5-60513fb8cd34" providerId="ADAL" clId="{0EEE6973-51B3-4CE6-BA9C-F0CEE166EA9A}" dt="2023-10-23T14:14:54.034" v="1274" actId="1076"/>
          <ac:picMkLst>
            <pc:docMk/>
            <pc:sldMk cId="1627676246" sldId="273"/>
            <ac:picMk id="28" creationId="{24B0EABB-A7C6-C933-FB0A-43E0E47107D1}"/>
          </ac:picMkLst>
        </pc:picChg>
        <pc:cxnChg chg="mod">
          <ac:chgData name="Giovanni Marconato" userId="886f14ba-ea78-4fb5-abd5-60513fb8cd34" providerId="ADAL" clId="{0EEE6973-51B3-4CE6-BA9C-F0CEE166EA9A}" dt="2023-10-23T14:14:56.610" v="1275" actId="14100"/>
          <ac:cxnSpMkLst>
            <pc:docMk/>
            <pc:sldMk cId="1627676246" sldId="273"/>
            <ac:cxnSpMk id="31" creationId="{0BB35917-4941-BE2D-39AE-F3497FD8D3F9}"/>
          </ac:cxnSpMkLst>
        </pc:cxnChg>
        <pc:cxnChg chg="mod">
          <ac:chgData name="Giovanni Marconato" userId="886f14ba-ea78-4fb5-abd5-60513fb8cd34" providerId="ADAL" clId="{0EEE6973-51B3-4CE6-BA9C-F0CEE166EA9A}" dt="2023-10-23T14:15:01.222" v="1276" actId="14100"/>
          <ac:cxnSpMkLst>
            <pc:docMk/>
            <pc:sldMk cId="1627676246" sldId="273"/>
            <ac:cxnSpMk id="32" creationId="{EF20853C-DF70-E9C8-3115-F259121D9D7D}"/>
          </ac:cxnSpMkLst>
        </pc:cxnChg>
      </pc:sldChg>
      <pc:sldChg chg="addSp delSp modSp mod">
        <pc:chgData name="Giovanni Marconato" userId="886f14ba-ea78-4fb5-abd5-60513fb8cd34" providerId="ADAL" clId="{0EEE6973-51B3-4CE6-BA9C-F0CEE166EA9A}" dt="2023-10-23T14:27:29.283" v="1394" actId="1076"/>
        <pc:sldMkLst>
          <pc:docMk/>
          <pc:sldMk cId="3567955288" sldId="274"/>
        </pc:sldMkLst>
        <pc:spChg chg="del">
          <ac:chgData name="Giovanni Marconato" userId="886f14ba-ea78-4fb5-abd5-60513fb8cd34" providerId="ADAL" clId="{0EEE6973-51B3-4CE6-BA9C-F0CEE166EA9A}" dt="2023-10-23T10:11:34.805" v="98" actId="478"/>
          <ac:spMkLst>
            <pc:docMk/>
            <pc:sldMk cId="3567955288" sldId="274"/>
            <ac:spMk id="2" creationId="{900CF230-6C7B-6B4A-86BE-85AB298B8866}"/>
          </ac:spMkLst>
        </pc:spChg>
        <pc:spChg chg="mod topLvl">
          <ac:chgData name="Giovanni Marconato" userId="886f14ba-ea78-4fb5-abd5-60513fb8cd34" providerId="ADAL" clId="{0EEE6973-51B3-4CE6-BA9C-F0CEE166EA9A}" dt="2023-10-23T14:25:18.506" v="1376" actId="1076"/>
          <ac:spMkLst>
            <pc:docMk/>
            <pc:sldMk cId="3567955288" sldId="274"/>
            <ac:spMk id="3" creationId="{3A204E00-4D1C-3B5C-9589-9E1C73362772}"/>
          </ac:spMkLst>
        </pc:spChg>
        <pc:spChg chg="mod topLvl">
          <ac:chgData name="Giovanni Marconato" userId="886f14ba-ea78-4fb5-abd5-60513fb8cd34" providerId="ADAL" clId="{0EEE6973-51B3-4CE6-BA9C-F0CEE166EA9A}" dt="2023-10-23T14:24:18.643" v="1371" actId="1076"/>
          <ac:spMkLst>
            <pc:docMk/>
            <pc:sldMk cId="3567955288" sldId="274"/>
            <ac:spMk id="7" creationId="{B1BC9424-C2FE-F2F1-1B3D-E1D5C0A5755A}"/>
          </ac:spMkLst>
        </pc:spChg>
        <pc:spChg chg="mod topLvl">
          <ac:chgData name="Giovanni Marconato" userId="886f14ba-ea78-4fb5-abd5-60513fb8cd34" providerId="ADAL" clId="{0EEE6973-51B3-4CE6-BA9C-F0CEE166EA9A}" dt="2023-10-23T14:26:10.747" v="1384" actId="1076"/>
          <ac:spMkLst>
            <pc:docMk/>
            <pc:sldMk cId="3567955288" sldId="274"/>
            <ac:spMk id="8" creationId="{626184EC-1B9A-A6CF-92FE-8EEE5097DEDC}"/>
          </ac:spMkLst>
        </pc:spChg>
        <pc:spChg chg="mod">
          <ac:chgData name="Giovanni Marconato" userId="886f14ba-ea78-4fb5-abd5-60513fb8cd34" providerId="ADAL" clId="{0EEE6973-51B3-4CE6-BA9C-F0CEE166EA9A}" dt="2023-10-23T14:26:22.707" v="1385" actId="1076"/>
          <ac:spMkLst>
            <pc:docMk/>
            <pc:sldMk cId="3567955288" sldId="274"/>
            <ac:spMk id="11" creationId="{FD96C445-1F3E-E372-14A5-F6CA9E1BEF92}"/>
          </ac:spMkLst>
        </pc:spChg>
        <pc:spChg chg="mod topLvl">
          <ac:chgData name="Giovanni Marconato" userId="886f14ba-ea78-4fb5-abd5-60513fb8cd34" providerId="ADAL" clId="{0EEE6973-51B3-4CE6-BA9C-F0CEE166EA9A}" dt="2023-10-23T14:24:53.151" v="1374" actId="1076"/>
          <ac:spMkLst>
            <pc:docMk/>
            <pc:sldMk cId="3567955288" sldId="274"/>
            <ac:spMk id="16" creationId="{95B46A71-084A-3A86-3EA3-A5F6E8BE6B91}"/>
          </ac:spMkLst>
        </pc:spChg>
        <pc:spChg chg="add del mod">
          <ac:chgData name="Giovanni Marconato" userId="886f14ba-ea78-4fb5-abd5-60513fb8cd34" providerId="ADAL" clId="{0EEE6973-51B3-4CE6-BA9C-F0CEE166EA9A}" dt="2023-10-23T14:07:48.516" v="1175" actId="21"/>
          <ac:spMkLst>
            <pc:docMk/>
            <pc:sldMk cId="3567955288" sldId="274"/>
            <ac:spMk id="22" creationId="{FBA558DD-3265-A6F7-46DD-42095131EF15}"/>
          </ac:spMkLst>
        </pc:spChg>
        <pc:spChg chg="mod topLvl">
          <ac:chgData name="Giovanni Marconato" userId="886f14ba-ea78-4fb5-abd5-60513fb8cd34" providerId="ADAL" clId="{0EEE6973-51B3-4CE6-BA9C-F0CEE166EA9A}" dt="2023-10-23T14:24:08.497" v="1368" actId="1076"/>
          <ac:spMkLst>
            <pc:docMk/>
            <pc:sldMk cId="3567955288" sldId="274"/>
            <ac:spMk id="24" creationId="{9F9B8FAD-544F-14D4-3A0D-0DFFF300E8FF}"/>
          </ac:spMkLst>
        </pc:spChg>
        <pc:spChg chg="add mod topLvl">
          <ac:chgData name="Giovanni Marconato" userId="886f14ba-ea78-4fb5-abd5-60513fb8cd34" providerId="ADAL" clId="{0EEE6973-51B3-4CE6-BA9C-F0CEE166EA9A}" dt="2023-10-23T14:22:47.530" v="1354" actId="1076"/>
          <ac:spMkLst>
            <pc:docMk/>
            <pc:sldMk cId="3567955288" sldId="274"/>
            <ac:spMk id="28" creationId="{2A9CDDF8-BED6-4440-AB3A-1D99C08704B4}"/>
          </ac:spMkLst>
        </pc:spChg>
        <pc:spChg chg="add mod topLvl">
          <ac:chgData name="Giovanni Marconato" userId="886f14ba-ea78-4fb5-abd5-60513fb8cd34" providerId="ADAL" clId="{0EEE6973-51B3-4CE6-BA9C-F0CEE166EA9A}" dt="2023-10-23T14:20:07.469" v="1336" actId="164"/>
          <ac:spMkLst>
            <pc:docMk/>
            <pc:sldMk cId="3567955288" sldId="274"/>
            <ac:spMk id="29" creationId="{CDD46A56-F4E2-FED7-B510-1F4364101DB2}"/>
          </ac:spMkLst>
        </pc:spChg>
        <pc:spChg chg="add mod topLvl">
          <ac:chgData name="Giovanni Marconato" userId="886f14ba-ea78-4fb5-abd5-60513fb8cd34" providerId="ADAL" clId="{0EEE6973-51B3-4CE6-BA9C-F0CEE166EA9A}" dt="2023-10-23T14:22:42.730" v="1353" actId="1076"/>
          <ac:spMkLst>
            <pc:docMk/>
            <pc:sldMk cId="3567955288" sldId="274"/>
            <ac:spMk id="32" creationId="{3CC6E5CC-25BD-2F73-9D3A-BCFCE09B25A4}"/>
          </ac:spMkLst>
        </pc:spChg>
        <pc:spChg chg="add mod">
          <ac:chgData name="Giovanni Marconato" userId="886f14ba-ea78-4fb5-abd5-60513fb8cd34" providerId="ADAL" clId="{0EEE6973-51B3-4CE6-BA9C-F0CEE166EA9A}" dt="2023-10-23T14:23:23.475" v="1361" actId="1076"/>
          <ac:spMkLst>
            <pc:docMk/>
            <pc:sldMk cId="3567955288" sldId="274"/>
            <ac:spMk id="33" creationId="{7283A30E-77A1-E009-4FBC-6A91FD826FCA}"/>
          </ac:spMkLst>
        </pc:spChg>
        <pc:spChg chg="mod topLvl">
          <ac:chgData name="Giovanni Marconato" userId="886f14ba-ea78-4fb5-abd5-60513fb8cd34" providerId="ADAL" clId="{0EEE6973-51B3-4CE6-BA9C-F0CEE166EA9A}" dt="2023-10-23T14:25:52.072" v="1382" actId="1076"/>
          <ac:spMkLst>
            <pc:docMk/>
            <pc:sldMk cId="3567955288" sldId="274"/>
            <ac:spMk id="34" creationId="{2060F2DE-6BB6-E92C-9161-C98B804FDDA0}"/>
          </ac:spMkLst>
        </pc:spChg>
        <pc:spChg chg="add mod">
          <ac:chgData name="Giovanni Marconato" userId="886f14ba-ea78-4fb5-abd5-60513fb8cd34" providerId="ADAL" clId="{0EEE6973-51B3-4CE6-BA9C-F0CEE166EA9A}" dt="2023-10-23T14:23:55.197" v="1364" actId="164"/>
          <ac:spMkLst>
            <pc:docMk/>
            <pc:sldMk cId="3567955288" sldId="274"/>
            <ac:spMk id="40" creationId="{4439A876-0F90-FEEA-AC51-484098D5FEA1}"/>
          </ac:spMkLst>
        </pc:spChg>
        <pc:grpChg chg="del mod topLvl">
          <ac:chgData name="Giovanni Marconato" userId="886f14ba-ea78-4fb5-abd5-60513fb8cd34" providerId="ADAL" clId="{0EEE6973-51B3-4CE6-BA9C-F0CEE166EA9A}" dt="2023-10-23T14:19:54.560" v="1335" actId="165"/>
          <ac:grpSpMkLst>
            <pc:docMk/>
            <pc:sldMk cId="3567955288" sldId="274"/>
            <ac:grpSpMk id="13" creationId="{DBDD8A4D-65C5-3EEA-0460-AC1D0D061388}"/>
          </ac:grpSpMkLst>
        </pc:grpChg>
        <pc:grpChg chg="del mod topLvl">
          <ac:chgData name="Giovanni Marconato" userId="886f14ba-ea78-4fb5-abd5-60513fb8cd34" providerId="ADAL" clId="{0EEE6973-51B3-4CE6-BA9C-F0CEE166EA9A}" dt="2023-10-23T14:19:27.679" v="1331" actId="165"/>
          <ac:grpSpMkLst>
            <pc:docMk/>
            <pc:sldMk cId="3567955288" sldId="274"/>
            <ac:grpSpMk id="14" creationId="{5B7C5532-6E4F-12FA-4C83-13922F9A9444}"/>
          </ac:grpSpMkLst>
        </pc:grpChg>
        <pc:grpChg chg="add del mod ord topLvl">
          <ac:chgData name="Giovanni Marconato" userId="886f14ba-ea78-4fb5-abd5-60513fb8cd34" providerId="ADAL" clId="{0EEE6973-51B3-4CE6-BA9C-F0CEE166EA9A}" dt="2023-10-23T14:19:51.961" v="1334" actId="165"/>
          <ac:grpSpMkLst>
            <pc:docMk/>
            <pc:sldMk cId="3567955288" sldId="274"/>
            <ac:grpSpMk id="25" creationId="{AC23C9EC-BB46-444A-C6EA-4EABB912F0FA}"/>
          </ac:grpSpMkLst>
        </pc:grpChg>
        <pc:grpChg chg="add del mod topLvl">
          <ac:chgData name="Giovanni Marconato" userId="886f14ba-ea78-4fb5-abd5-60513fb8cd34" providerId="ADAL" clId="{0EEE6973-51B3-4CE6-BA9C-F0CEE166EA9A}" dt="2023-10-23T14:19:25.273" v="1330" actId="165"/>
          <ac:grpSpMkLst>
            <pc:docMk/>
            <pc:sldMk cId="3567955288" sldId="274"/>
            <ac:grpSpMk id="27" creationId="{FA049908-3958-3414-35C7-87F7F612BFE9}"/>
          </ac:grpSpMkLst>
        </pc:grpChg>
        <pc:grpChg chg="add del mod ord">
          <ac:chgData name="Giovanni Marconato" userId="886f14ba-ea78-4fb5-abd5-60513fb8cd34" providerId="ADAL" clId="{0EEE6973-51B3-4CE6-BA9C-F0CEE166EA9A}" dt="2023-10-23T14:19:49.439" v="1333" actId="165"/>
          <ac:grpSpMkLst>
            <pc:docMk/>
            <pc:sldMk cId="3567955288" sldId="274"/>
            <ac:grpSpMk id="30" creationId="{7422CFF8-C13E-A1E5-BED2-9F4DCCB22DFC}"/>
          </ac:grpSpMkLst>
        </pc:grpChg>
        <pc:grpChg chg="add del mod topLvl">
          <ac:chgData name="Giovanni Marconato" userId="886f14ba-ea78-4fb5-abd5-60513fb8cd34" providerId="ADAL" clId="{0EEE6973-51B3-4CE6-BA9C-F0CEE166EA9A}" dt="2023-10-23T14:19:23.176" v="1329" actId="165"/>
          <ac:grpSpMkLst>
            <pc:docMk/>
            <pc:sldMk cId="3567955288" sldId="274"/>
            <ac:grpSpMk id="31" creationId="{F27F527B-5630-073F-9E7B-22D2CB5090A8}"/>
          </ac:grpSpMkLst>
        </pc:grpChg>
        <pc:grpChg chg="add del mod">
          <ac:chgData name="Giovanni Marconato" userId="886f14ba-ea78-4fb5-abd5-60513fb8cd34" providerId="ADAL" clId="{0EEE6973-51B3-4CE6-BA9C-F0CEE166EA9A}" dt="2023-10-23T14:19:20.868" v="1328" actId="165"/>
          <ac:grpSpMkLst>
            <pc:docMk/>
            <pc:sldMk cId="3567955288" sldId="274"/>
            <ac:grpSpMk id="35" creationId="{E8D3D383-9205-0713-1E34-5C40786D1B4A}"/>
          </ac:grpSpMkLst>
        </pc:grpChg>
        <pc:grpChg chg="add mod">
          <ac:chgData name="Giovanni Marconato" userId="886f14ba-ea78-4fb5-abd5-60513fb8cd34" providerId="ADAL" clId="{0EEE6973-51B3-4CE6-BA9C-F0CEE166EA9A}" dt="2023-10-23T14:27:17.819" v="1392" actId="1076"/>
          <ac:grpSpMkLst>
            <pc:docMk/>
            <pc:sldMk cId="3567955288" sldId="274"/>
            <ac:grpSpMk id="36" creationId="{C1C36A89-514B-29A4-10DC-20ACB121141D}"/>
          </ac:grpSpMkLst>
        </pc:grpChg>
        <pc:grpChg chg="add mod ord">
          <ac:chgData name="Giovanni Marconato" userId="886f14ba-ea78-4fb5-abd5-60513fb8cd34" providerId="ADAL" clId="{0EEE6973-51B3-4CE6-BA9C-F0CEE166EA9A}" dt="2023-10-23T14:23:55.197" v="1364" actId="164"/>
          <ac:grpSpMkLst>
            <pc:docMk/>
            <pc:sldMk cId="3567955288" sldId="274"/>
            <ac:grpSpMk id="37" creationId="{054D3AC0-0CFA-29E7-66C1-F6453D207D39}"/>
          </ac:grpSpMkLst>
        </pc:grpChg>
        <pc:grpChg chg="add mod">
          <ac:chgData name="Giovanni Marconato" userId="886f14ba-ea78-4fb5-abd5-60513fb8cd34" providerId="ADAL" clId="{0EEE6973-51B3-4CE6-BA9C-F0CEE166EA9A}" dt="2023-10-23T14:27:23.924" v="1393" actId="1076"/>
          <ac:grpSpMkLst>
            <pc:docMk/>
            <pc:sldMk cId="3567955288" sldId="274"/>
            <ac:grpSpMk id="41" creationId="{EC851349-5616-EBC9-9CDC-AC1C78CD1E9A}"/>
          </ac:grpSpMkLst>
        </pc:grpChg>
        <pc:picChg chg="mod topLvl modCrop">
          <ac:chgData name="Giovanni Marconato" userId="886f14ba-ea78-4fb5-abd5-60513fb8cd34" providerId="ADAL" clId="{0EEE6973-51B3-4CE6-BA9C-F0CEE166EA9A}" dt="2023-10-23T14:23:15.050" v="1359" actId="1076"/>
          <ac:picMkLst>
            <pc:docMk/>
            <pc:sldMk cId="3567955288" sldId="274"/>
            <ac:picMk id="6" creationId="{808BB4DD-6901-521F-C6A1-E684CDB60552}"/>
          </ac:picMkLst>
        </pc:picChg>
        <pc:picChg chg="add mod">
          <ac:chgData name="Giovanni Marconato" userId="886f14ba-ea78-4fb5-abd5-60513fb8cd34" providerId="ADAL" clId="{0EEE6973-51B3-4CE6-BA9C-F0CEE166EA9A}" dt="2023-10-23T14:04:53.489" v="1116" actId="1076"/>
          <ac:picMkLst>
            <pc:docMk/>
            <pc:sldMk cId="3567955288" sldId="274"/>
            <ac:picMk id="18" creationId="{15CD14AC-C051-97E8-50AB-20AD2186BE92}"/>
          </ac:picMkLst>
        </pc:picChg>
        <pc:picChg chg="mod topLvl modCrop">
          <ac:chgData name="Giovanni Marconato" userId="886f14ba-ea78-4fb5-abd5-60513fb8cd34" providerId="ADAL" clId="{0EEE6973-51B3-4CE6-BA9C-F0CEE166EA9A}" dt="2023-10-23T14:22:31.795" v="1351" actId="1076"/>
          <ac:picMkLst>
            <pc:docMk/>
            <pc:sldMk cId="3567955288" sldId="274"/>
            <ac:picMk id="21" creationId="{E1BEA6CD-6805-7519-638E-D8132330E118}"/>
          </ac:picMkLst>
        </pc:picChg>
        <pc:picChg chg="add mod topLvl modCrop">
          <ac:chgData name="Giovanni Marconato" userId="886f14ba-ea78-4fb5-abd5-60513fb8cd34" providerId="ADAL" clId="{0EEE6973-51B3-4CE6-BA9C-F0CEE166EA9A}" dt="2023-10-23T14:23:20.667" v="1360" actId="1076"/>
          <ac:picMkLst>
            <pc:docMk/>
            <pc:sldMk cId="3567955288" sldId="274"/>
            <ac:picMk id="23" creationId="{32BF0F30-765F-152B-07F1-8810F00C000E}"/>
          </ac:picMkLst>
        </pc:picChg>
        <pc:picChg chg="add mod topLvl modCrop">
          <ac:chgData name="Giovanni Marconato" userId="886f14ba-ea78-4fb5-abd5-60513fb8cd34" providerId="ADAL" clId="{0EEE6973-51B3-4CE6-BA9C-F0CEE166EA9A}" dt="2023-10-23T14:22:37.450" v="1352" actId="1076"/>
          <ac:picMkLst>
            <pc:docMk/>
            <pc:sldMk cId="3567955288" sldId="274"/>
            <ac:picMk id="26" creationId="{0246A411-3C96-C92E-0D84-E3FB2475E121}"/>
          </ac:picMkLst>
        </pc:picChg>
        <pc:picChg chg="add mod">
          <ac:chgData name="Giovanni Marconato" userId="886f14ba-ea78-4fb5-abd5-60513fb8cd34" providerId="ADAL" clId="{0EEE6973-51B3-4CE6-BA9C-F0CEE166EA9A}" dt="2023-10-23T14:27:09.545" v="1391" actId="1076"/>
          <ac:picMkLst>
            <pc:docMk/>
            <pc:sldMk cId="3567955288" sldId="274"/>
            <ac:picMk id="38" creationId="{7468D12B-FB41-3AED-2988-28C55AAAAAD2}"/>
          </ac:picMkLst>
        </pc:picChg>
        <pc:picChg chg="add mod">
          <ac:chgData name="Giovanni Marconato" userId="886f14ba-ea78-4fb5-abd5-60513fb8cd34" providerId="ADAL" clId="{0EEE6973-51B3-4CE6-BA9C-F0CEE166EA9A}" dt="2023-10-23T14:27:29.283" v="1394" actId="1076"/>
          <ac:picMkLst>
            <pc:docMk/>
            <pc:sldMk cId="3567955288" sldId="274"/>
            <ac:picMk id="39" creationId="{0C6924B6-E2F6-10D2-AE61-C8181A9A18AA}"/>
          </ac:picMkLst>
        </pc:picChg>
        <pc:cxnChg chg="add mod">
          <ac:chgData name="Giovanni Marconato" userId="886f14ba-ea78-4fb5-abd5-60513fb8cd34" providerId="ADAL" clId="{0EEE6973-51B3-4CE6-BA9C-F0CEE166EA9A}" dt="2023-10-23T14:05:02.613" v="1118" actId="13822"/>
          <ac:cxnSpMkLst>
            <pc:docMk/>
            <pc:sldMk cId="3567955288" sldId="274"/>
            <ac:cxnSpMk id="20" creationId="{EA927D9E-29B4-731A-7C25-6FE946A03747}"/>
          </ac:cxnSpMkLst>
        </pc:cxnChg>
      </pc:sldChg>
      <pc:sldChg chg="delSp mod">
        <pc:chgData name="Giovanni Marconato" userId="886f14ba-ea78-4fb5-abd5-60513fb8cd34" providerId="ADAL" clId="{0EEE6973-51B3-4CE6-BA9C-F0CEE166EA9A}" dt="2023-10-23T10:11:35.965" v="99" actId="478"/>
        <pc:sldMkLst>
          <pc:docMk/>
          <pc:sldMk cId="3448449049" sldId="277"/>
        </pc:sldMkLst>
        <pc:spChg chg="del">
          <ac:chgData name="Giovanni Marconato" userId="886f14ba-ea78-4fb5-abd5-60513fb8cd34" providerId="ADAL" clId="{0EEE6973-51B3-4CE6-BA9C-F0CEE166EA9A}" dt="2023-10-23T10:11:35.965" v="99" actId="478"/>
          <ac:spMkLst>
            <pc:docMk/>
            <pc:sldMk cId="3448449049" sldId="277"/>
            <ac:spMk id="2" creationId="{900CF230-6C7B-6B4A-86BE-85AB298B8866}"/>
          </ac:spMkLst>
        </pc:spChg>
      </pc:sldChg>
      <pc:sldChg chg="delSp mod">
        <pc:chgData name="Giovanni Marconato" userId="886f14ba-ea78-4fb5-abd5-60513fb8cd34" providerId="ADAL" clId="{0EEE6973-51B3-4CE6-BA9C-F0CEE166EA9A}" dt="2023-10-23T10:11:38.455" v="101" actId="478"/>
        <pc:sldMkLst>
          <pc:docMk/>
          <pc:sldMk cId="445557751" sldId="278"/>
        </pc:sldMkLst>
        <pc:spChg chg="del">
          <ac:chgData name="Giovanni Marconato" userId="886f14ba-ea78-4fb5-abd5-60513fb8cd34" providerId="ADAL" clId="{0EEE6973-51B3-4CE6-BA9C-F0CEE166EA9A}" dt="2023-10-23T10:11:38.455" v="101" actId="478"/>
          <ac:spMkLst>
            <pc:docMk/>
            <pc:sldMk cId="445557751" sldId="278"/>
            <ac:spMk id="2" creationId="{900CF230-6C7B-6B4A-86BE-85AB298B8866}"/>
          </ac:spMkLst>
        </pc:spChg>
      </pc:sldChg>
      <pc:sldChg chg="addSp delSp modSp mod">
        <pc:chgData name="Giovanni Marconato" userId="886f14ba-ea78-4fb5-abd5-60513fb8cd34" providerId="ADAL" clId="{0EEE6973-51B3-4CE6-BA9C-F0CEE166EA9A}" dt="2023-10-23T13:05:48.077" v="679" actId="1076"/>
        <pc:sldMkLst>
          <pc:docMk/>
          <pc:sldMk cId="3119360645" sldId="280"/>
        </pc:sldMkLst>
        <pc:spChg chg="del">
          <ac:chgData name="Giovanni Marconato" userId="886f14ba-ea78-4fb5-abd5-60513fb8cd34" providerId="ADAL" clId="{0EEE6973-51B3-4CE6-BA9C-F0CEE166EA9A}" dt="2023-10-23T10:11:24.330" v="91" actId="478"/>
          <ac:spMkLst>
            <pc:docMk/>
            <pc:sldMk cId="3119360645" sldId="280"/>
            <ac:spMk id="2" creationId="{900CF230-6C7B-6B4A-86BE-85AB298B8866}"/>
          </ac:spMkLst>
        </pc:spChg>
        <pc:spChg chg="add mod">
          <ac:chgData name="Giovanni Marconato" userId="886f14ba-ea78-4fb5-abd5-60513fb8cd34" providerId="ADAL" clId="{0EEE6973-51B3-4CE6-BA9C-F0CEE166EA9A}" dt="2023-10-23T13:03:54.974" v="667" actId="1076"/>
          <ac:spMkLst>
            <pc:docMk/>
            <pc:sldMk cId="3119360645" sldId="280"/>
            <ac:spMk id="6" creationId="{75D0574D-8400-5F65-4713-445C35247596}"/>
          </ac:spMkLst>
        </pc:spChg>
        <pc:spChg chg="add mod">
          <ac:chgData name="Giovanni Marconato" userId="886f14ba-ea78-4fb5-abd5-60513fb8cd34" providerId="ADAL" clId="{0EEE6973-51B3-4CE6-BA9C-F0CEE166EA9A}" dt="2023-10-23T13:04:10.717" v="669" actId="1076"/>
          <ac:spMkLst>
            <pc:docMk/>
            <pc:sldMk cId="3119360645" sldId="280"/>
            <ac:spMk id="9" creationId="{6C6DA7BA-9E29-530E-A0EE-A939384F88AA}"/>
          </ac:spMkLst>
        </pc:spChg>
        <pc:spChg chg="mod">
          <ac:chgData name="Giovanni Marconato" userId="886f14ba-ea78-4fb5-abd5-60513fb8cd34" providerId="ADAL" clId="{0EEE6973-51B3-4CE6-BA9C-F0CEE166EA9A}" dt="2023-10-23T13:05:43.325" v="678" actId="1076"/>
          <ac:spMkLst>
            <pc:docMk/>
            <pc:sldMk cId="3119360645" sldId="280"/>
            <ac:spMk id="29" creationId="{77E6EB8B-9E61-FF21-90E7-B93229F0B4AB}"/>
          </ac:spMkLst>
        </pc:spChg>
        <pc:spChg chg="mod">
          <ac:chgData name="Giovanni Marconato" userId="886f14ba-ea78-4fb5-abd5-60513fb8cd34" providerId="ADAL" clId="{0EEE6973-51B3-4CE6-BA9C-F0CEE166EA9A}" dt="2023-10-23T13:04:53.257" v="674" actId="1076"/>
          <ac:spMkLst>
            <pc:docMk/>
            <pc:sldMk cId="3119360645" sldId="280"/>
            <ac:spMk id="32" creationId="{27A39606-8AEC-BFD3-4AD7-0B723E224238}"/>
          </ac:spMkLst>
        </pc:spChg>
        <pc:spChg chg="mod">
          <ac:chgData name="Giovanni Marconato" userId="886f14ba-ea78-4fb5-abd5-60513fb8cd34" providerId="ADAL" clId="{0EEE6973-51B3-4CE6-BA9C-F0CEE166EA9A}" dt="2023-10-23T13:04:53.257" v="674" actId="1076"/>
          <ac:spMkLst>
            <pc:docMk/>
            <pc:sldMk cId="3119360645" sldId="280"/>
            <ac:spMk id="33" creationId="{99E36823-FD8B-1549-182E-200BF31AEB8A}"/>
          </ac:spMkLst>
        </pc:spChg>
        <pc:spChg chg="mod">
          <ac:chgData name="Giovanni Marconato" userId="886f14ba-ea78-4fb5-abd5-60513fb8cd34" providerId="ADAL" clId="{0EEE6973-51B3-4CE6-BA9C-F0CEE166EA9A}" dt="2023-10-23T13:04:53.257" v="674" actId="1076"/>
          <ac:spMkLst>
            <pc:docMk/>
            <pc:sldMk cId="3119360645" sldId="280"/>
            <ac:spMk id="35" creationId="{70147290-A0C2-D337-79DE-CC960E1F4D28}"/>
          </ac:spMkLst>
        </pc:spChg>
        <pc:spChg chg="mod">
          <ac:chgData name="Giovanni Marconato" userId="886f14ba-ea78-4fb5-abd5-60513fb8cd34" providerId="ADAL" clId="{0EEE6973-51B3-4CE6-BA9C-F0CEE166EA9A}" dt="2023-10-23T13:05:11.653" v="676" actId="1076"/>
          <ac:spMkLst>
            <pc:docMk/>
            <pc:sldMk cId="3119360645" sldId="280"/>
            <ac:spMk id="39" creationId="{F6DDCC39-7780-B080-6DA8-73208700FE37}"/>
          </ac:spMkLst>
        </pc:spChg>
        <pc:spChg chg="mod">
          <ac:chgData name="Giovanni Marconato" userId="886f14ba-ea78-4fb5-abd5-60513fb8cd34" providerId="ADAL" clId="{0EEE6973-51B3-4CE6-BA9C-F0CEE166EA9A}" dt="2023-10-23T13:04:53.257" v="674" actId="1076"/>
          <ac:spMkLst>
            <pc:docMk/>
            <pc:sldMk cId="3119360645" sldId="280"/>
            <ac:spMk id="47" creationId="{4CB99B09-661D-D95D-BF5D-FD4D09E4C74F}"/>
          </ac:spMkLst>
        </pc:spChg>
        <pc:spChg chg="mod">
          <ac:chgData name="Giovanni Marconato" userId="886f14ba-ea78-4fb5-abd5-60513fb8cd34" providerId="ADAL" clId="{0EEE6973-51B3-4CE6-BA9C-F0CEE166EA9A}" dt="2023-10-23T13:04:53.257" v="674" actId="1076"/>
          <ac:spMkLst>
            <pc:docMk/>
            <pc:sldMk cId="3119360645" sldId="280"/>
            <ac:spMk id="48" creationId="{5491F41F-F85E-D626-A7D5-365730BE81CE}"/>
          </ac:spMkLst>
        </pc:spChg>
        <pc:grpChg chg="mod">
          <ac:chgData name="Giovanni Marconato" userId="886f14ba-ea78-4fb5-abd5-60513fb8cd34" providerId="ADAL" clId="{0EEE6973-51B3-4CE6-BA9C-F0CEE166EA9A}" dt="2023-10-23T13:05:48.077" v="679" actId="1076"/>
          <ac:grpSpMkLst>
            <pc:docMk/>
            <pc:sldMk cId="3119360645" sldId="280"/>
            <ac:grpSpMk id="46" creationId="{C75B8000-B416-D521-4F57-DB854B70BFA5}"/>
          </ac:grpSpMkLst>
        </pc:grpChg>
        <pc:grpChg chg="mod">
          <ac:chgData name="Giovanni Marconato" userId="886f14ba-ea78-4fb5-abd5-60513fb8cd34" providerId="ADAL" clId="{0EEE6973-51B3-4CE6-BA9C-F0CEE166EA9A}" dt="2023-10-23T13:05:20.670" v="677" actId="1076"/>
          <ac:grpSpMkLst>
            <pc:docMk/>
            <pc:sldMk cId="3119360645" sldId="280"/>
            <ac:grpSpMk id="49" creationId="{D6DAC6E2-BD73-A0DF-033B-A20A76DDF967}"/>
          </ac:grpSpMkLst>
        </pc:grpChg>
      </pc:sldChg>
      <pc:sldChg chg="delSp mod">
        <pc:chgData name="Giovanni Marconato" userId="886f14ba-ea78-4fb5-abd5-60513fb8cd34" providerId="ADAL" clId="{0EEE6973-51B3-4CE6-BA9C-F0CEE166EA9A}" dt="2023-10-23T10:11:40.695" v="103" actId="478"/>
        <pc:sldMkLst>
          <pc:docMk/>
          <pc:sldMk cId="3704219089" sldId="281"/>
        </pc:sldMkLst>
        <pc:spChg chg="del">
          <ac:chgData name="Giovanni Marconato" userId="886f14ba-ea78-4fb5-abd5-60513fb8cd34" providerId="ADAL" clId="{0EEE6973-51B3-4CE6-BA9C-F0CEE166EA9A}" dt="2023-10-23T10:11:40.695" v="103" actId="478"/>
          <ac:spMkLst>
            <pc:docMk/>
            <pc:sldMk cId="3704219089" sldId="281"/>
            <ac:spMk id="2" creationId="{900CF230-6C7B-6B4A-86BE-85AB298B8866}"/>
          </ac:spMkLst>
        </pc:spChg>
      </pc:sldChg>
      <pc:sldChg chg="delSp modSp mod">
        <pc:chgData name="Giovanni Marconato" userId="886f14ba-ea78-4fb5-abd5-60513fb8cd34" providerId="ADAL" clId="{0EEE6973-51B3-4CE6-BA9C-F0CEE166EA9A}" dt="2023-10-23T14:28:47.981" v="1396" actId="113"/>
        <pc:sldMkLst>
          <pc:docMk/>
          <pc:sldMk cId="2837255671" sldId="282"/>
        </pc:sldMkLst>
        <pc:spChg chg="del">
          <ac:chgData name="Giovanni Marconato" userId="886f14ba-ea78-4fb5-abd5-60513fb8cd34" providerId="ADAL" clId="{0EEE6973-51B3-4CE6-BA9C-F0CEE166EA9A}" dt="2023-10-23T10:11:41.690" v="104" actId="478"/>
          <ac:spMkLst>
            <pc:docMk/>
            <pc:sldMk cId="2837255671" sldId="282"/>
            <ac:spMk id="2" creationId="{900CF230-6C7B-6B4A-86BE-85AB298B8866}"/>
          </ac:spMkLst>
        </pc:spChg>
        <pc:spChg chg="mod">
          <ac:chgData name="Giovanni Marconato" userId="886f14ba-ea78-4fb5-abd5-60513fb8cd34" providerId="ADAL" clId="{0EEE6973-51B3-4CE6-BA9C-F0CEE166EA9A}" dt="2023-10-23T14:28:47.981" v="1396" actId="113"/>
          <ac:spMkLst>
            <pc:docMk/>
            <pc:sldMk cId="2837255671" sldId="282"/>
            <ac:spMk id="14" creationId="{0854A22B-7AE0-E69E-0092-F99340414D08}"/>
          </ac:spMkLst>
        </pc:spChg>
        <pc:graphicFrameChg chg="mod">
          <ac:chgData name="Giovanni Marconato" userId="886f14ba-ea78-4fb5-abd5-60513fb8cd34" providerId="ADAL" clId="{0EEE6973-51B3-4CE6-BA9C-F0CEE166EA9A}" dt="2023-10-23T14:28:32.206" v="1395"/>
          <ac:graphicFrameMkLst>
            <pc:docMk/>
            <pc:sldMk cId="2837255671" sldId="282"/>
            <ac:graphicFrameMk id="7" creationId="{9A3790C3-6ABE-1DEE-6A13-29A95F8DC5D8}"/>
          </ac:graphicFrameMkLst>
        </pc:graphicFrameChg>
      </pc:sldChg>
      <pc:sldChg chg="delSp mod ord">
        <pc:chgData name="Giovanni Marconato" userId="886f14ba-ea78-4fb5-abd5-60513fb8cd34" providerId="ADAL" clId="{0EEE6973-51B3-4CE6-BA9C-F0CEE166EA9A}" dt="2023-10-23T14:31:24.511" v="1477"/>
        <pc:sldMkLst>
          <pc:docMk/>
          <pc:sldMk cId="333236671" sldId="283"/>
        </pc:sldMkLst>
        <pc:spChg chg="del">
          <ac:chgData name="Giovanni Marconato" userId="886f14ba-ea78-4fb5-abd5-60513fb8cd34" providerId="ADAL" clId="{0EEE6973-51B3-4CE6-BA9C-F0CEE166EA9A}" dt="2023-10-23T10:11:43.916" v="106" actId="478"/>
          <ac:spMkLst>
            <pc:docMk/>
            <pc:sldMk cId="333236671" sldId="283"/>
            <ac:spMk id="2" creationId="{900CF230-6C7B-6B4A-86BE-85AB298B8866}"/>
          </ac:spMkLst>
        </pc:spChg>
      </pc:sldChg>
      <pc:sldChg chg="addSp delSp modSp mod">
        <pc:chgData name="Giovanni Marconato" userId="886f14ba-ea78-4fb5-abd5-60513fb8cd34" providerId="ADAL" clId="{0EEE6973-51B3-4CE6-BA9C-F0CEE166EA9A}" dt="2023-10-23T14:50:44.205" v="1543" actId="14100"/>
        <pc:sldMkLst>
          <pc:docMk/>
          <pc:sldMk cId="3153174123" sldId="284"/>
        </pc:sldMkLst>
        <pc:spChg chg="del">
          <ac:chgData name="Giovanni Marconato" userId="886f14ba-ea78-4fb5-abd5-60513fb8cd34" providerId="ADAL" clId="{0EEE6973-51B3-4CE6-BA9C-F0CEE166EA9A}" dt="2023-10-23T10:11:42.666" v="105" actId="478"/>
          <ac:spMkLst>
            <pc:docMk/>
            <pc:sldMk cId="3153174123" sldId="284"/>
            <ac:spMk id="2" creationId="{900CF230-6C7B-6B4A-86BE-85AB298B8866}"/>
          </ac:spMkLst>
        </pc:spChg>
        <pc:spChg chg="mod">
          <ac:chgData name="Giovanni Marconato" userId="886f14ba-ea78-4fb5-abd5-60513fb8cd34" providerId="ADAL" clId="{0EEE6973-51B3-4CE6-BA9C-F0CEE166EA9A}" dt="2023-10-23T14:50:44.205" v="1543" actId="14100"/>
          <ac:spMkLst>
            <pc:docMk/>
            <pc:sldMk cId="3153174123" sldId="284"/>
            <ac:spMk id="5" creationId="{8A6D4E41-0FD3-B8EE-36DA-8C6BB28372DB}"/>
          </ac:spMkLst>
        </pc:spChg>
        <pc:spChg chg="mod">
          <ac:chgData name="Giovanni Marconato" userId="886f14ba-ea78-4fb5-abd5-60513fb8cd34" providerId="ADAL" clId="{0EEE6973-51B3-4CE6-BA9C-F0CEE166EA9A}" dt="2023-10-23T14:48:47.308" v="1512" actId="1076"/>
          <ac:spMkLst>
            <pc:docMk/>
            <pc:sldMk cId="3153174123" sldId="284"/>
            <ac:spMk id="6" creationId="{7E432A20-E799-380D-8E7B-EB8323141E47}"/>
          </ac:spMkLst>
        </pc:spChg>
        <pc:spChg chg="mod">
          <ac:chgData name="Giovanni Marconato" userId="886f14ba-ea78-4fb5-abd5-60513fb8cd34" providerId="ADAL" clId="{0EEE6973-51B3-4CE6-BA9C-F0CEE166EA9A}" dt="2023-10-23T14:48:41.612" v="1511" actId="1076"/>
          <ac:spMkLst>
            <pc:docMk/>
            <pc:sldMk cId="3153174123" sldId="284"/>
            <ac:spMk id="7" creationId="{1319D179-8BA9-5555-F8AF-AF8466448F43}"/>
          </ac:spMkLst>
        </pc:spChg>
        <pc:spChg chg="add mod">
          <ac:chgData name="Giovanni Marconato" userId="886f14ba-ea78-4fb5-abd5-60513fb8cd34" providerId="ADAL" clId="{0EEE6973-51B3-4CE6-BA9C-F0CEE166EA9A}" dt="2023-10-23T14:48:47.308" v="1512" actId="1076"/>
          <ac:spMkLst>
            <pc:docMk/>
            <pc:sldMk cId="3153174123" sldId="284"/>
            <ac:spMk id="9" creationId="{73503D70-1C60-F2F0-90E7-FC43E4CC2D9A}"/>
          </ac:spMkLst>
        </pc:spChg>
        <pc:spChg chg="add mod">
          <ac:chgData name="Giovanni Marconato" userId="886f14ba-ea78-4fb5-abd5-60513fb8cd34" providerId="ADAL" clId="{0EEE6973-51B3-4CE6-BA9C-F0CEE166EA9A}" dt="2023-10-23T14:48:41.612" v="1511" actId="1076"/>
          <ac:spMkLst>
            <pc:docMk/>
            <pc:sldMk cId="3153174123" sldId="284"/>
            <ac:spMk id="10" creationId="{898E8202-1808-C81F-8968-DC5EBCEAD4D9}"/>
          </ac:spMkLst>
        </pc:spChg>
        <pc:spChg chg="mod">
          <ac:chgData name="Giovanni Marconato" userId="886f14ba-ea78-4fb5-abd5-60513fb8cd34" providerId="ADAL" clId="{0EEE6973-51B3-4CE6-BA9C-F0CEE166EA9A}" dt="2023-10-23T14:49:19.529" v="1533" actId="120"/>
          <ac:spMkLst>
            <pc:docMk/>
            <pc:sldMk cId="3153174123" sldId="284"/>
            <ac:spMk id="11" creationId="{D525C3DE-5795-69BE-1350-09CFE3528D39}"/>
          </ac:spMkLst>
        </pc:spChg>
        <pc:grpChg chg="add mod">
          <ac:chgData name="Giovanni Marconato" userId="886f14ba-ea78-4fb5-abd5-60513fb8cd34" providerId="ADAL" clId="{0EEE6973-51B3-4CE6-BA9C-F0CEE166EA9A}" dt="2023-10-23T14:48:12.864" v="1506" actId="164"/>
          <ac:grpSpMkLst>
            <pc:docMk/>
            <pc:sldMk cId="3153174123" sldId="284"/>
            <ac:grpSpMk id="12" creationId="{C8A91DA3-0CBA-209D-00C4-E107AB54FC6F}"/>
          </ac:grpSpMkLst>
        </pc:grpChg>
        <pc:grpChg chg="add mod">
          <ac:chgData name="Giovanni Marconato" userId="886f14ba-ea78-4fb5-abd5-60513fb8cd34" providerId="ADAL" clId="{0EEE6973-51B3-4CE6-BA9C-F0CEE166EA9A}" dt="2023-10-23T14:48:12.864" v="1506" actId="164"/>
          <ac:grpSpMkLst>
            <pc:docMk/>
            <pc:sldMk cId="3153174123" sldId="284"/>
            <ac:grpSpMk id="13" creationId="{047C59AA-4C86-1EB6-9772-31AA04C5FBCD}"/>
          </ac:grpSpMkLst>
        </pc:grpChg>
        <pc:grpChg chg="add mod">
          <ac:chgData name="Giovanni Marconato" userId="886f14ba-ea78-4fb5-abd5-60513fb8cd34" providerId="ADAL" clId="{0EEE6973-51B3-4CE6-BA9C-F0CEE166EA9A}" dt="2023-10-23T14:48:15.820" v="1507" actId="1076"/>
          <ac:grpSpMkLst>
            <pc:docMk/>
            <pc:sldMk cId="3153174123" sldId="284"/>
            <ac:grpSpMk id="14" creationId="{F6FE6650-5110-0BC7-C285-4F6E5EACF3A8}"/>
          </ac:grpSpMkLst>
        </pc:grpChg>
        <pc:picChg chg="mod">
          <ac:chgData name="Giovanni Marconato" userId="886f14ba-ea78-4fb5-abd5-60513fb8cd34" providerId="ADAL" clId="{0EEE6973-51B3-4CE6-BA9C-F0CEE166EA9A}" dt="2023-10-23T14:48:33.472" v="1510"/>
          <ac:picMkLst>
            <pc:docMk/>
            <pc:sldMk cId="3153174123" sldId="284"/>
            <ac:picMk id="3" creationId="{F0CC1CFC-4C63-4213-39B5-E34D8877897D}"/>
          </ac:picMkLst>
        </pc:picChg>
      </pc:sldChg>
      <pc:sldChg chg="addSp delSp modSp mod">
        <pc:chgData name="Giovanni Marconato" userId="886f14ba-ea78-4fb5-abd5-60513fb8cd34" providerId="ADAL" clId="{0EEE6973-51B3-4CE6-BA9C-F0CEE166EA9A}" dt="2023-10-23T15:19:00.966" v="1559" actId="1076"/>
        <pc:sldMkLst>
          <pc:docMk/>
          <pc:sldMk cId="1630719718" sldId="285"/>
        </pc:sldMkLst>
        <pc:spChg chg="del">
          <ac:chgData name="Giovanni Marconato" userId="886f14ba-ea78-4fb5-abd5-60513fb8cd34" providerId="ADAL" clId="{0EEE6973-51B3-4CE6-BA9C-F0CEE166EA9A}" dt="2023-10-23T10:11:49.106" v="110" actId="478"/>
          <ac:spMkLst>
            <pc:docMk/>
            <pc:sldMk cId="1630719718" sldId="285"/>
            <ac:spMk id="2" creationId="{900CF230-6C7B-6B4A-86BE-85AB298B8866}"/>
          </ac:spMkLst>
        </pc:spChg>
        <pc:spChg chg="mod">
          <ac:chgData name="Giovanni Marconato" userId="886f14ba-ea78-4fb5-abd5-60513fb8cd34" providerId="ADAL" clId="{0EEE6973-51B3-4CE6-BA9C-F0CEE166EA9A}" dt="2023-10-23T15:17:58.840" v="1546" actId="14826"/>
          <ac:spMkLst>
            <pc:docMk/>
            <pc:sldMk cId="1630719718" sldId="285"/>
            <ac:spMk id="16" creationId="{F08713EC-42A5-EEC9-1C32-0416458472A0}"/>
          </ac:spMkLst>
        </pc:spChg>
        <pc:spChg chg="add mod">
          <ac:chgData name="Giovanni Marconato" userId="886f14ba-ea78-4fb5-abd5-60513fb8cd34" providerId="ADAL" clId="{0EEE6973-51B3-4CE6-BA9C-F0CEE166EA9A}" dt="2023-10-23T15:19:00.966" v="1559" actId="1076"/>
          <ac:spMkLst>
            <pc:docMk/>
            <pc:sldMk cId="1630719718" sldId="285"/>
            <ac:spMk id="17" creationId="{C0A62FE7-195D-D52B-08C8-B6834BCCFD5F}"/>
          </ac:spMkLst>
        </pc:spChg>
        <pc:spChg chg="mod">
          <ac:chgData name="Giovanni Marconato" userId="886f14ba-ea78-4fb5-abd5-60513fb8cd34" providerId="ADAL" clId="{0EEE6973-51B3-4CE6-BA9C-F0CEE166EA9A}" dt="2023-10-23T15:17:58.840" v="1546" actId="14826"/>
          <ac:spMkLst>
            <pc:docMk/>
            <pc:sldMk cId="1630719718" sldId="285"/>
            <ac:spMk id="18" creationId="{99D082CC-4F45-814E-FB42-EEE2C08455F2}"/>
          </ac:spMkLst>
        </pc:spChg>
        <pc:spChg chg="mod">
          <ac:chgData name="Giovanni Marconato" userId="886f14ba-ea78-4fb5-abd5-60513fb8cd34" providerId="ADAL" clId="{0EEE6973-51B3-4CE6-BA9C-F0CEE166EA9A}" dt="2023-10-23T15:17:58.840" v="1546" actId="14826"/>
          <ac:spMkLst>
            <pc:docMk/>
            <pc:sldMk cId="1630719718" sldId="285"/>
            <ac:spMk id="19" creationId="{09D6D70C-716E-87A9-7B06-680B197014A3}"/>
          </ac:spMkLst>
        </pc:spChg>
        <pc:spChg chg="mod">
          <ac:chgData name="Giovanni Marconato" userId="886f14ba-ea78-4fb5-abd5-60513fb8cd34" providerId="ADAL" clId="{0EEE6973-51B3-4CE6-BA9C-F0CEE166EA9A}" dt="2023-10-23T15:17:58.840" v="1546" actId="14826"/>
          <ac:spMkLst>
            <pc:docMk/>
            <pc:sldMk cId="1630719718" sldId="285"/>
            <ac:spMk id="20" creationId="{14297AF7-F391-68A7-C84F-1A1466E9AA40}"/>
          </ac:spMkLst>
        </pc:spChg>
        <pc:spChg chg="add mod">
          <ac:chgData name="Giovanni Marconato" userId="886f14ba-ea78-4fb5-abd5-60513fb8cd34" providerId="ADAL" clId="{0EEE6973-51B3-4CE6-BA9C-F0CEE166EA9A}" dt="2023-10-23T15:18:37.974" v="1552" actId="207"/>
          <ac:spMkLst>
            <pc:docMk/>
            <pc:sldMk cId="1630719718" sldId="285"/>
            <ac:spMk id="22" creationId="{CA6EFF7A-25FF-6F58-DF99-4A267BC08812}"/>
          </ac:spMkLst>
        </pc:spChg>
        <pc:spChg chg="add mod">
          <ac:chgData name="Giovanni Marconato" userId="886f14ba-ea78-4fb5-abd5-60513fb8cd34" providerId="ADAL" clId="{0EEE6973-51B3-4CE6-BA9C-F0CEE166EA9A}" dt="2023-10-23T15:18:46.119" v="1554" actId="1076"/>
          <ac:spMkLst>
            <pc:docMk/>
            <pc:sldMk cId="1630719718" sldId="285"/>
            <ac:spMk id="23" creationId="{49572C2C-2664-B43A-2357-E146B57CDD4B}"/>
          </ac:spMkLst>
        </pc:spChg>
        <pc:spChg chg="add mod">
          <ac:chgData name="Giovanni Marconato" userId="886f14ba-ea78-4fb5-abd5-60513fb8cd34" providerId="ADAL" clId="{0EEE6973-51B3-4CE6-BA9C-F0CEE166EA9A}" dt="2023-10-23T15:18:51.630" v="1556" actId="1076"/>
          <ac:spMkLst>
            <pc:docMk/>
            <pc:sldMk cId="1630719718" sldId="285"/>
            <ac:spMk id="24" creationId="{45CABAE2-10E3-E50D-246F-DEADBC014BCC}"/>
          </ac:spMkLst>
        </pc:spChg>
        <pc:spChg chg="add mod">
          <ac:chgData name="Giovanni Marconato" userId="886f14ba-ea78-4fb5-abd5-60513fb8cd34" providerId="ADAL" clId="{0EEE6973-51B3-4CE6-BA9C-F0CEE166EA9A}" dt="2023-10-23T15:19:00.966" v="1559" actId="1076"/>
          <ac:spMkLst>
            <pc:docMk/>
            <pc:sldMk cId="1630719718" sldId="285"/>
            <ac:spMk id="25" creationId="{50317E4A-79A6-258E-B545-E3F32E94AC2D}"/>
          </ac:spMkLst>
        </pc:spChg>
        <pc:spChg chg="mod">
          <ac:chgData name="Giovanni Marconato" userId="886f14ba-ea78-4fb5-abd5-60513fb8cd34" providerId="ADAL" clId="{0EEE6973-51B3-4CE6-BA9C-F0CEE166EA9A}" dt="2023-10-23T15:17:58.840" v="1546" actId="14826"/>
          <ac:spMkLst>
            <pc:docMk/>
            <pc:sldMk cId="1630719718" sldId="285"/>
            <ac:spMk id="32" creationId="{DACE8CF6-75DF-0EA8-8028-433934EA593F}"/>
          </ac:spMkLst>
        </pc:spChg>
        <pc:spChg chg="mod">
          <ac:chgData name="Giovanni Marconato" userId="886f14ba-ea78-4fb5-abd5-60513fb8cd34" providerId="ADAL" clId="{0EEE6973-51B3-4CE6-BA9C-F0CEE166EA9A}" dt="2023-10-23T15:17:58.840" v="1546" actId="14826"/>
          <ac:spMkLst>
            <pc:docMk/>
            <pc:sldMk cId="1630719718" sldId="285"/>
            <ac:spMk id="33" creationId="{F2E1CCE7-7E8D-5C8F-4E48-E5EEAF89EDD7}"/>
          </ac:spMkLst>
        </pc:spChg>
        <pc:spChg chg="mod">
          <ac:chgData name="Giovanni Marconato" userId="886f14ba-ea78-4fb5-abd5-60513fb8cd34" providerId="ADAL" clId="{0EEE6973-51B3-4CE6-BA9C-F0CEE166EA9A}" dt="2023-10-23T15:17:58.840" v="1546" actId="14826"/>
          <ac:spMkLst>
            <pc:docMk/>
            <pc:sldMk cId="1630719718" sldId="285"/>
            <ac:spMk id="34" creationId="{9A235719-156E-C361-2573-E0DA8AABB35F}"/>
          </ac:spMkLst>
        </pc:spChg>
        <pc:spChg chg="mod">
          <ac:chgData name="Giovanni Marconato" userId="886f14ba-ea78-4fb5-abd5-60513fb8cd34" providerId="ADAL" clId="{0EEE6973-51B3-4CE6-BA9C-F0CEE166EA9A}" dt="2023-10-23T15:17:58.840" v="1546" actId="14826"/>
          <ac:spMkLst>
            <pc:docMk/>
            <pc:sldMk cId="1630719718" sldId="285"/>
            <ac:spMk id="35" creationId="{2C578976-66CA-7BF6-42A9-C9CA8559F7EF}"/>
          </ac:spMkLst>
        </pc:spChg>
        <pc:spChg chg="del">
          <ac:chgData name="Giovanni Marconato" userId="886f14ba-ea78-4fb5-abd5-60513fb8cd34" providerId="ADAL" clId="{0EEE6973-51B3-4CE6-BA9C-F0CEE166EA9A}" dt="2023-10-23T15:18:04.094" v="1547" actId="478"/>
          <ac:spMkLst>
            <pc:docMk/>
            <pc:sldMk cId="1630719718" sldId="285"/>
            <ac:spMk id="38" creationId="{9DFCBA68-2F1C-0FD3-82C0-3F332AE88C4B}"/>
          </ac:spMkLst>
        </pc:spChg>
        <pc:grpChg chg="mod">
          <ac:chgData name="Giovanni Marconato" userId="886f14ba-ea78-4fb5-abd5-60513fb8cd34" providerId="ADAL" clId="{0EEE6973-51B3-4CE6-BA9C-F0CEE166EA9A}" dt="2023-10-23T15:17:58.840" v="1546" actId="14826"/>
          <ac:grpSpMkLst>
            <pc:docMk/>
            <pc:sldMk cId="1630719718" sldId="285"/>
            <ac:grpSpMk id="21" creationId="{8165462A-0493-27C2-F13B-06DAED78F520}"/>
          </ac:grpSpMkLst>
        </pc:grpChg>
        <pc:grpChg chg="mod">
          <ac:chgData name="Giovanni Marconato" userId="886f14ba-ea78-4fb5-abd5-60513fb8cd34" providerId="ADAL" clId="{0EEE6973-51B3-4CE6-BA9C-F0CEE166EA9A}" dt="2023-10-23T15:17:58.840" v="1546" actId="14826"/>
          <ac:grpSpMkLst>
            <pc:docMk/>
            <pc:sldMk cId="1630719718" sldId="285"/>
            <ac:grpSpMk id="31" creationId="{F070B5F9-4923-4B3C-11F4-25367050B4CA}"/>
          </ac:grpSpMkLst>
        </pc:grpChg>
        <pc:grpChg chg="mod">
          <ac:chgData name="Giovanni Marconato" userId="886f14ba-ea78-4fb5-abd5-60513fb8cd34" providerId="ADAL" clId="{0EEE6973-51B3-4CE6-BA9C-F0CEE166EA9A}" dt="2023-10-23T15:17:58.840" v="1546" actId="14826"/>
          <ac:grpSpMkLst>
            <pc:docMk/>
            <pc:sldMk cId="1630719718" sldId="285"/>
            <ac:grpSpMk id="36" creationId="{8DB3C5CA-E181-4CF2-9F93-7A67557CAF3E}"/>
          </ac:grpSpMkLst>
        </pc:grpChg>
        <pc:picChg chg="mod">
          <ac:chgData name="Giovanni Marconato" userId="886f14ba-ea78-4fb5-abd5-60513fb8cd34" providerId="ADAL" clId="{0EEE6973-51B3-4CE6-BA9C-F0CEE166EA9A}" dt="2023-10-23T15:17:58.840" v="1546" actId="14826"/>
          <ac:picMkLst>
            <pc:docMk/>
            <pc:sldMk cId="1630719718" sldId="285"/>
            <ac:picMk id="3" creationId="{01DFD65B-433E-64F3-C66C-2E102CD6AD48}"/>
          </ac:picMkLst>
        </pc:picChg>
        <pc:picChg chg="add del mod">
          <ac:chgData name="Giovanni Marconato" userId="886f14ba-ea78-4fb5-abd5-60513fb8cd34" providerId="ADAL" clId="{0EEE6973-51B3-4CE6-BA9C-F0CEE166EA9A}" dt="2023-10-23T15:02:05.717" v="1545" actId="478"/>
          <ac:picMkLst>
            <pc:docMk/>
            <pc:sldMk cId="1630719718" sldId="285"/>
            <ac:picMk id="13" creationId="{B1412EB2-B2BE-3D17-3902-F1E3221107BD}"/>
          </ac:picMkLst>
        </pc:picChg>
      </pc:sldChg>
      <pc:sldChg chg="delSp mod">
        <pc:chgData name="Giovanni Marconato" userId="886f14ba-ea78-4fb5-abd5-60513fb8cd34" providerId="ADAL" clId="{0EEE6973-51B3-4CE6-BA9C-F0CEE166EA9A}" dt="2023-10-23T10:11:46.841" v="108" actId="478"/>
        <pc:sldMkLst>
          <pc:docMk/>
          <pc:sldMk cId="804189263" sldId="286"/>
        </pc:sldMkLst>
        <pc:spChg chg="del">
          <ac:chgData name="Giovanni Marconato" userId="886f14ba-ea78-4fb5-abd5-60513fb8cd34" providerId="ADAL" clId="{0EEE6973-51B3-4CE6-BA9C-F0CEE166EA9A}" dt="2023-10-23T10:11:46.841" v="108" actId="478"/>
          <ac:spMkLst>
            <pc:docMk/>
            <pc:sldMk cId="804189263" sldId="286"/>
            <ac:spMk id="2" creationId="{900CF230-6C7B-6B4A-86BE-85AB298B8866}"/>
          </ac:spMkLst>
        </pc:spChg>
      </pc:sldChg>
      <pc:sldChg chg="delSp mod">
        <pc:chgData name="Giovanni Marconato" userId="886f14ba-ea78-4fb5-abd5-60513fb8cd34" providerId="ADAL" clId="{0EEE6973-51B3-4CE6-BA9C-F0CEE166EA9A}" dt="2023-10-23T10:11:51.352" v="111" actId="478"/>
        <pc:sldMkLst>
          <pc:docMk/>
          <pc:sldMk cId="1371562310" sldId="287"/>
        </pc:sldMkLst>
        <pc:spChg chg="del">
          <ac:chgData name="Giovanni Marconato" userId="886f14ba-ea78-4fb5-abd5-60513fb8cd34" providerId="ADAL" clId="{0EEE6973-51B3-4CE6-BA9C-F0CEE166EA9A}" dt="2023-10-23T10:11:51.352" v="111" actId="478"/>
          <ac:spMkLst>
            <pc:docMk/>
            <pc:sldMk cId="1371562310" sldId="287"/>
            <ac:spMk id="2" creationId="{900CF230-6C7B-6B4A-86BE-85AB298B8866}"/>
          </ac:spMkLst>
        </pc:spChg>
      </pc:sldChg>
      <pc:sldChg chg="delSp mod">
        <pc:chgData name="Giovanni Marconato" userId="886f14ba-ea78-4fb5-abd5-60513fb8cd34" providerId="ADAL" clId="{0EEE6973-51B3-4CE6-BA9C-F0CEE166EA9A}" dt="2023-10-23T10:11:22.265" v="90" actId="478"/>
        <pc:sldMkLst>
          <pc:docMk/>
          <pc:sldMk cId="410665292" sldId="290"/>
        </pc:sldMkLst>
        <pc:spChg chg="del">
          <ac:chgData name="Giovanni Marconato" userId="886f14ba-ea78-4fb5-abd5-60513fb8cd34" providerId="ADAL" clId="{0EEE6973-51B3-4CE6-BA9C-F0CEE166EA9A}" dt="2023-10-23T10:11:22.265" v="90" actId="478"/>
          <ac:spMkLst>
            <pc:docMk/>
            <pc:sldMk cId="410665292" sldId="290"/>
            <ac:spMk id="2" creationId="{900CF230-6C7B-6B4A-86BE-85AB298B8866}"/>
          </ac:spMkLst>
        </pc:spChg>
      </pc:sldChg>
      <pc:sldChg chg="addSp delSp mod">
        <pc:chgData name="Giovanni Marconato" userId="886f14ba-ea78-4fb5-abd5-60513fb8cd34" providerId="ADAL" clId="{0EEE6973-51B3-4CE6-BA9C-F0CEE166EA9A}" dt="2023-10-23T10:11:07.023" v="83" actId="478"/>
        <pc:sldMkLst>
          <pc:docMk/>
          <pc:sldMk cId="2175689619" sldId="291"/>
        </pc:sldMkLst>
        <pc:spChg chg="del">
          <ac:chgData name="Giovanni Marconato" userId="886f14ba-ea78-4fb5-abd5-60513fb8cd34" providerId="ADAL" clId="{0EEE6973-51B3-4CE6-BA9C-F0CEE166EA9A}" dt="2023-10-23T10:11:07.023" v="83" actId="478"/>
          <ac:spMkLst>
            <pc:docMk/>
            <pc:sldMk cId="2175689619" sldId="291"/>
            <ac:spMk id="2" creationId="{65440D2E-28AE-3DFF-B770-08A7B26E5E7F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2175689619" sldId="291"/>
            <ac:spMk id="7" creationId="{2399A595-0844-65FE-6F2A-F5427139464B}"/>
          </ac:spMkLst>
        </pc:spChg>
      </pc:sldChg>
      <pc:sldChg chg="addSp delSp modSp mod">
        <pc:chgData name="Giovanni Marconato" userId="886f14ba-ea78-4fb5-abd5-60513fb8cd34" providerId="ADAL" clId="{0EEE6973-51B3-4CE6-BA9C-F0CEE166EA9A}" dt="2023-10-23T15:19:41.222" v="1565" actId="1076"/>
        <pc:sldMkLst>
          <pc:docMk/>
          <pc:sldMk cId="88508689" sldId="294"/>
        </pc:sldMkLst>
        <pc:spChg chg="del">
          <ac:chgData name="Giovanni Marconato" userId="886f14ba-ea78-4fb5-abd5-60513fb8cd34" providerId="ADAL" clId="{0EEE6973-51B3-4CE6-BA9C-F0CEE166EA9A}" dt="2023-10-23T10:11:53.309" v="112" actId="478"/>
          <ac:spMkLst>
            <pc:docMk/>
            <pc:sldMk cId="88508689" sldId="294"/>
            <ac:spMk id="2" creationId="{900CF230-6C7B-6B4A-86BE-85AB298B8866}"/>
          </ac:spMkLst>
        </pc:spChg>
        <pc:spChg chg="add mod">
          <ac:chgData name="Giovanni Marconato" userId="886f14ba-ea78-4fb5-abd5-60513fb8cd34" providerId="ADAL" clId="{0EEE6973-51B3-4CE6-BA9C-F0CEE166EA9A}" dt="2023-10-23T15:19:41.222" v="1565" actId="1076"/>
          <ac:spMkLst>
            <pc:docMk/>
            <pc:sldMk cId="88508689" sldId="294"/>
            <ac:spMk id="6" creationId="{7B387A61-E85F-BE8D-212F-4EB2C994ABBE}"/>
          </ac:spMkLst>
        </pc:spChg>
      </pc:sldChg>
      <pc:sldChg chg="addSp delSp modSp mod">
        <pc:chgData name="Giovanni Marconato" userId="886f14ba-ea78-4fb5-abd5-60513fb8cd34" providerId="ADAL" clId="{0EEE6973-51B3-4CE6-BA9C-F0CEE166EA9A}" dt="2023-10-23T15:19:47.846" v="1567" actId="1076"/>
        <pc:sldMkLst>
          <pc:docMk/>
          <pc:sldMk cId="2735237590" sldId="295"/>
        </pc:sldMkLst>
        <pc:spChg chg="del">
          <ac:chgData name="Giovanni Marconato" userId="886f14ba-ea78-4fb5-abd5-60513fb8cd34" providerId="ADAL" clId="{0EEE6973-51B3-4CE6-BA9C-F0CEE166EA9A}" dt="2023-10-23T10:11:55.239" v="113" actId="478"/>
          <ac:spMkLst>
            <pc:docMk/>
            <pc:sldMk cId="2735237590" sldId="295"/>
            <ac:spMk id="2" creationId="{900CF230-6C7B-6B4A-86BE-85AB298B8866}"/>
          </ac:spMkLst>
        </pc:spChg>
        <pc:spChg chg="add mod">
          <ac:chgData name="Giovanni Marconato" userId="886f14ba-ea78-4fb5-abd5-60513fb8cd34" providerId="ADAL" clId="{0EEE6973-51B3-4CE6-BA9C-F0CEE166EA9A}" dt="2023-10-23T15:19:47.846" v="1567" actId="1076"/>
          <ac:spMkLst>
            <pc:docMk/>
            <pc:sldMk cId="2735237590" sldId="295"/>
            <ac:spMk id="6" creationId="{A498A944-C5CD-1655-656E-EA211CD5CEA3}"/>
          </ac:spMkLst>
        </pc:spChg>
      </pc:sldChg>
      <pc:sldChg chg="addSp delSp modSp mod">
        <pc:chgData name="Giovanni Marconato" userId="886f14ba-ea78-4fb5-abd5-60513fb8cd34" providerId="ADAL" clId="{0EEE6973-51B3-4CE6-BA9C-F0CEE166EA9A}" dt="2023-10-23T15:22:27.598" v="1698" actId="478"/>
        <pc:sldMkLst>
          <pc:docMk/>
          <pc:sldMk cId="3861515448" sldId="296"/>
        </pc:sldMkLst>
        <pc:spChg chg="del">
          <ac:chgData name="Giovanni Marconato" userId="886f14ba-ea78-4fb5-abd5-60513fb8cd34" providerId="ADAL" clId="{0EEE6973-51B3-4CE6-BA9C-F0CEE166EA9A}" dt="2023-10-23T10:12:00.231" v="116" actId="478"/>
          <ac:spMkLst>
            <pc:docMk/>
            <pc:sldMk cId="3861515448" sldId="296"/>
            <ac:spMk id="2" creationId="{900CF230-6C7B-6B4A-86BE-85AB298B8866}"/>
          </ac:spMkLst>
        </pc:spChg>
        <pc:spChg chg="add del mod">
          <ac:chgData name="Giovanni Marconato" userId="886f14ba-ea78-4fb5-abd5-60513fb8cd34" providerId="ADAL" clId="{0EEE6973-51B3-4CE6-BA9C-F0CEE166EA9A}" dt="2023-10-23T15:22:27.598" v="1698" actId="478"/>
          <ac:spMkLst>
            <pc:docMk/>
            <pc:sldMk cId="3861515448" sldId="296"/>
            <ac:spMk id="6" creationId="{4D45E760-1E48-CC15-391F-2625A35F661C}"/>
          </ac:spMkLst>
        </pc:spChg>
      </pc:sldChg>
      <pc:sldChg chg="addSp delSp modSp mod">
        <pc:chgData name="Giovanni Marconato" userId="886f14ba-ea78-4fb5-abd5-60513fb8cd34" providerId="ADAL" clId="{0EEE6973-51B3-4CE6-BA9C-F0CEE166EA9A}" dt="2023-10-23T15:21:20.451" v="1618" actId="313"/>
        <pc:sldMkLst>
          <pc:docMk/>
          <pc:sldMk cId="1766274819" sldId="297"/>
        </pc:sldMkLst>
        <pc:spChg chg="del">
          <ac:chgData name="Giovanni Marconato" userId="886f14ba-ea78-4fb5-abd5-60513fb8cd34" providerId="ADAL" clId="{0EEE6973-51B3-4CE6-BA9C-F0CEE166EA9A}" dt="2023-10-23T10:11:56.832" v="114" actId="478"/>
          <ac:spMkLst>
            <pc:docMk/>
            <pc:sldMk cId="1766274819" sldId="297"/>
            <ac:spMk id="2" creationId="{900CF230-6C7B-6B4A-86BE-85AB298B8866}"/>
          </ac:spMkLst>
        </pc:spChg>
        <pc:spChg chg="add mod">
          <ac:chgData name="Giovanni Marconato" userId="886f14ba-ea78-4fb5-abd5-60513fb8cd34" providerId="ADAL" clId="{0EEE6973-51B3-4CE6-BA9C-F0CEE166EA9A}" dt="2023-10-23T15:21:20.451" v="1618" actId="313"/>
          <ac:spMkLst>
            <pc:docMk/>
            <pc:sldMk cId="1766274819" sldId="297"/>
            <ac:spMk id="8" creationId="{F313DBCD-502D-7443-2677-AA10A5D30079}"/>
          </ac:spMkLst>
        </pc:spChg>
        <pc:spChg chg="mod">
          <ac:chgData name="Giovanni Marconato" userId="886f14ba-ea78-4fb5-abd5-60513fb8cd34" providerId="ADAL" clId="{0EEE6973-51B3-4CE6-BA9C-F0CEE166EA9A}" dt="2023-10-23T15:21:09.936" v="1615" actId="27636"/>
          <ac:spMkLst>
            <pc:docMk/>
            <pc:sldMk cId="1766274819" sldId="297"/>
            <ac:spMk id="17" creationId="{6790B04C-C096-7066-59E7-E650A1F5A0EA}"/>
          </ac:spMkLst>
        </pc:spChg>
      </pc:sldChg>
      <pc:sldChg chg="addSp delSp mod">
        <pc:chgData name="Giovanni Marconato" userId="886f14ba-ea78-4fb5-abd5-60513fb8cd34" providerId="ADAL" clId="{0EEE6973-51B3-4CE6-BA9C-F0CEE166EA9A}" dt="2023-10-23T10:11:16.465" v="88" actId="478"/>
        <pc:sldMkLst>
          <pc:docMk/>
          <pc:sldMk cId="1388672830" sldId="298"/>
        </pc:sldMkLst>
        <pc:spChg chg="del">
          <ac:chgData name="Giovanni Marconato" userId="886f14ba-ea78-4fb5-abd5-60513fb8cd34" providerId="ADAL" clId="{0EEE6973-51B3-4CE6-BA9C-F0CEE166EA9A}" dt="2023-10-23T10:11:16.465" v="88" actId="478"/>
          <ac:spMkLst>
            <pc:docMk/>
            <pc:sldMk cId="1388672830" sldId="298"/>
            <ac:spMk id="2" creationId="{65440D2E-28AE-3DFF-B770-08A7B26E5E7F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1388672830" sldId="298"/>
            <ac:spMk id="7" creationId="{438E0B86-7484-30C0-8EEE-32F83FB401CA}"/>
          </ac:spMkLst>
        </pc:spChg>
      </pc:sldChg>
      <pc:sldChg chg="addSp delSp mod">
        <pc:chgData name="Giovanni Marconato" userId="886f14ba-ea78-4fb5-abd5-60513fb8cd34" providerId="ADAL" clId="{0EEE6973-51B3-4CE6-BA9C-F0CEE166EA9A}" dt="2023-10-23T10:11:27.355" v="93" actId="478"/>
        <pc:sldMkLst>
          <pc:docMk/>
          <pc:sldMk cId="1669647462" sldId="299"/>
        </pc:sldMkLst>
        <pc:spChg chg="del">
          <ac:chgData name="Giovanni Marconato" userId="886f14ba-ea78-4fb5-abd5-60513fb8cd34" providerId="ADAL" clId="{0EEE6973-51B3-4CE6-BA9C-F0CEE166EA9A}" dt="2023-10-23T10:11:27.355" v="93" actId="478"/>
          <ac:spMkLst>
            <pc:docMk/>
            <pc:sldMk cId="1669647462" sldId="299"/>
            <ac:spMk id="2" creationId="{65440D2E-28AE-3DFF-B770-08A7B26E5E7F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1669647462" sldId="299"/>
            <ac:spMk id="7" creationId="{20FDDE9D-B2C8-A4E2-FD33-199AE9E29C27}"/>
          </ac:spMkLst>
        </pc:spChg>
      </pc:sldChg>
      <pc:sldChg chg="addSp delSp modSp mod">
        <pc:chgData name="Giovanni Marconato" userId="886f14ba-ea78-4fb5-abd5-60513fb8cd34" providerId="ADAL" clId="{0EEE6973-51B3-4CE6-BA9C-F0CEE166EA9A}" dt="2023-10-23T10:11:30.785" v="96" actId="478"/>
        <pc:sldMkLst>
          <pc:docMk/>
          <pc:sldMk cId="304583743" sldId="300"/>
        </pc:sldMkLst>
        <pc:spChg chg="del mod">
          <ac:chgData name="Giovanni Marconato" userId="886f14ba-ea78-4fb5-abd5-60513fb8cd34" providerId="ADAL" clId="{0EEE6973-51B3-4CE6-BA9C-F0CEE166EA9A}" dt="2023-10-23T10:11:30.785" v="96" actId="478"/>
          <ac:spMkLst>
            <pc:docMk/>
            <pc:sldMk cId="304583743" sldId="300"/>
            <ac:spMk id="2" creationId="{65440D2E-28AE-3DFF-B770-08A7B26E5E7F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304583743" sldId="300"/>
            <ac:spMk id="7" creationId="{24C504BC-32E9-857B-A947-867D468C908E}"/>
          </ac:spMkLst>
        </pc:spChg>
      </pc:sldChg>
      <pc:sldChg chg="addSp delSp mod">
        <pc:chgData name="Giovanni Marconato" userId="886f14ba-ea78-4fb5-abd5-60513fb8cd34" providerId="ADAL" clId="{0EEE6973-51B3-4CE6-BA9C-F0CEE166EA9A}" dt="2023-10-23T10:11:39.565" v="102" actId="478"/>
        <pc:sldMkLst>
          <pc:docMk/>
          <pc:sldMk cId="272243866" sldId="301"/>
        </pc:sldMkLst>
        <pc:spChg chg="del">
          <ac:chgData name="Giovanni Marconato" userId="886f14ba-ea78-4fb5-abd5-60513fb8cd34" providerId="ADAL" clId="{0EEE6973-51B3-4CE6-BA9C-F0CEE166EA9A}" dt="2023-10-23T10:11:39.565" v="102" actId="478"/>
          <ac:spMkLst>
            <pc:docMk/>
            <pc:sldMk cId="272243866" sldId="301"/>
            <ac:spMk id="2" creationId="{65440D2E-28AE-3DFF-B770-08A7B26E5E7F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272243866" sldId="301"/>
            <ac:spMk id="7" creationId="{0A49D9E7-A964-C9CD-31CD-1D467BBA76DE}"/>
          </ac:spMkLst>
        </pc:spChg>
      </pc:sldChg>
      <pc:sldChg chg="addSp delSp mod">
        <pc:chgData name="Giovanni Marconato" userId="886f14ba-ea78-4fb5-abd5-60513fb8cd34" providerId="ADAL" clId="{0EEE6973-51B3-4CE6-BA9C-F0CEE166EA9A}" dt="2023-10-23T10:11:37.305" v="100" actId="478"/>
        <pc:sldMkLst>
          <pc:docMk/>
          <pc:sldMk cId="882782440" sldId="302"/>
        </pc:sldMkLst>
        <pc:spChg chg="del">
          <ac:chgData name="Giovanni Marconato" userId="886f14ba-ea78-4fb5-abd5-60513fb8cd34" providerId="ADAL" clId="{0EEE6973-51B3-4CE6-BA9C-F0CEE166EA9A}" dt="2023-10-23T10:11:37.305" v="100" actId="478"/>
          <ac:spMkLst>
            <pc:docMk/>
            <pc:sldMk cId="882782440" sldId="302"/>
            <ac:spMk id="2" creationId="{65440D2E-28AE-3DFF-B770-08A7B26E5E7F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882782440" sldId="302"/>
            <ac:spMk id="5" creationId="{0E3D7F49-AC47-CB01-6FAD-8965357F919F}"/>
          </ac:spMkLst>
        </pc:spChg>
      </pc:sldChg>
      <pc:sldChg chg="addSp delSp mod">
        <pc:chgData name="Giovanni Marconato" userId="886f14ba-ea78-4fb5-abd5-60513fb8cd34" providerId="ADAL" clId="{0EEE6973-51B3-4CE6-BA9C-F0CEE166EA9A}" dt="2023-10-23T10:11:45.841" v="107" actId="478"/>
        <pc:sldMkLst>
          <pc:docMk/>
          <pc:sldMk cId="2691706726" sldId="303"/>
        </pc:sldMkLst>
        <pc:spChg chg="del">
          <ac:chgData name="Giovanni Marconato" userId="886f14ba-ea78-4fb5-abd5-60513fb8cd34" providerId="ADAL" clId="{0EEE6973-51B3-4CE6-BA9C-F0CEE166EA9A}" dt="2023-10-23T10:11:45.841" v="107" actId="478"/>
          <ac:spMkLst>
            <pc:docMk/>
            <pc:sldMk cId="2691706726" sldId="303"/>
            <ac:spMk id="2" creationId="{65440D2E-28AE-3DFF-B770-08A7B26E5E7F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2691706726" sldId="303"/>
            <ac:spMk id="7" creationId="{C08B680E-C20E-D77F-96E3-B4E1E4E69D60}"/>
          </ac:spMkLst>
        </pc:spChg>
      </pc:sldChg>
      <pc:sldChg chg="addSp delSp mod">
        <pc:chgData name="Giovanni Marconato" userId="886f14ba-ea78-4fb5-abd5-60513fb8cd34" providerId="ADAL" clId="{0EEE6973-51B3-4CE6-BA9C-F0CEE166EA9A}" dt="2023-10-23T10:11:48.026" v="109" actId="478"/>
        <pc:sldMkLst>
          <pc:docMk/>
          <pc:sldMk cId="3514017441" sldId="304"/>
        </pc:sldMkLst>
        <pc:spChg chg="del">
          <ac:chgData name="Giovanni Marconato" userId="886f14ba-ea78-4fb5-abd5-60513fb8cd34" providerId="ADAL" clId="{0EEE6973-51B3-4CE6-BA9C-F0CEE166EA9A}" dt="2023-10-23T10:11:48.026" v="109" actId="478"/>
          <ac:spMkLst>
            <pc:docMk/>
            <pc:sldMk cId="3514017441" sldId="304"/>
            <ac:spMk id="2" creationId="{65440D2E-28AE-3DFF-B770-08A7B26E5E7F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3514017441" sldId="304"/>
            <ac:spMk id="7" creationId="{E42D1250-E875-5AED-CF04-812651C9C8EC}"/>
          </ac:spMkLst>
        </pc:spChg>
      </pc:sldChg>
      <pc:sldChg chg="addSp delSp modSp mod">
        <pc:chgData name="Giovanni Marconato" userId="886f14ba-ea78-4fb5-abd5-60513fb8cd34" providerId="ADAL" clId="{0EEE6973-51B3-4CE6-BA9C-F0CEE166EA9A}" dt="2023-10-23T10:20:13.979" v="135" actId="478"/>
        <pc:sldMkLst>
          <pc:docMk/>
          <pc:sldMk cId="2291708305" sldId="305"/>
        </pc:sldMkLst>
        <pc:spChg chg="add del mod">
          <ac:chgData name="Giovanni Marconato" userId="886f14ba-ea78-4fb5-abd5-60513fb8cd34" providerId="ADAL" clId="{0EEE6973-51B3-4CE6-BA9C-F0CEE166EA9A}" dt="2023-10-23T10:20:13.979" v="135" actId="478"/>
          <ac:spMkLst>
            <pc:docMk/>
            <pc:sldMk cId="2291708305" sldId="305"/>
            <ac:spMk id="3" creationId="{C4AB5F47-1DA3-6060-AF4C-7954DAD5F8DB}"/>
          </ac:spMkLst>
        </pc:spChg>
        <pc:spChg chg="del">
          <ac:chgData name="Giovanni Marconato" userId="886f14ba-ea78-4fb5-abd5-60513fb8cd34" providerId="ADAL" clId="{0EEE6973-51B3-4CE6-BA9C-F0CEE166EA9A}" dt="2023-10-23T10:10:56.311" v="80" actId="478"/>
          <ac:spMkLst>
            <pc:docMk/>
            <pc:sldMk cId="2291708305" sldId="305"/>
            <ac:spMk id="12" creationId="{5A5B3124-10F4-3CF6-45A8-B63051ABAAA1}"/>
          </ac:spMkLst>
        </pc:spChg>
      </pc:sldChg>
      <pc:sldChg chg="delSp modSp mod">
        <pc:chgData name="Giovanni Marconato" userId="886f14ba-ea78-4fb5-abd5-60513fb8cd34" providerId="ADAL" clId="{0EEE6973-51B3-4CE6-BA9C-F0CEE166EA9A}" dt="2023-10-23T15:31:32.230" v="1793" actId="207"/>
        <pc:sldMkLst>
          <pc:docMk/>
          <pc:sldMk cId="4145388373" sldId="306"/>
        </pc:sldMkLst>
        <pc:spChg chg="del">
          <ac:chgData name="Giovanni Marconato" userId="886f14ba-ea78-4fb5-abd5-60513fb8cd34" providerId="ADAL" clId="{0EEE6973-51B3-4CE6-BA9C-F0CEE166EA9A}" dt="2023-10-23T10:12:02.666" v="118" actId="478"/>
          <ac:spMkLst>
            <pc:docMk/>
            <pc:sldMk cId="4145388373" sldId="306"/>
            <ac:spMk id="2" creationId="{900CF230-6C7B-6B4A-86BE-85AB298B8866}"/>
          </ac:spMkLst>
        </pc:spChg>
        <pc:spChg chg="mod">
          <ac:chgData name="Giovanni Marconato" userId="886f14ba-ea78-4fb5-abd5-60513fb8cd34" providerId="ADAL" clId="{0EEE6973-51B3-4CE6-BA9C-F0CEE166EA9A}" dt="2023-10-23T15:31:06.548" v="1787" actId="207"/>
          <ac:spMkLst>
            <pc:docMk/>
            <pc:sldMk cId="4145388373" sldId="306"/>
            <ac:spMk id="5" creationId="{CB25B22D-661D-335E-F8F2-3522174DDD79}"/>
          </ac:spMkLst>
        </pc:spChg>
        <pc:spChg chg="mod">
          <ac:chgData name="Giovanni Marconato" userId="886f14ba-ea78-4fb5-abd5-60513fb8cd34" providerId="ADAL" clId="{0EEE6973-51B3-4CE6-BA9C-F0CEE166EA9A}" dt="2023-10-23T15:31:08.577" v="1788" actId="207"/>
          <ac:spMkLst>
            <pc:docMk/>
            <pc:sldMk cId="4145388373" sldId="306"/>
            <ac:spMk id="12" creationId="{8B782A57-4831-C4D4-9BC6-E3D669B15B41}"/>
          </ac:spMkLst>
        </pc:spChg>
        <pc:spChg chg="mod">
          <ac:chgData name="Giovanni Marconato" userId="886f14ba-ea78-4fb5-abd5-60513fb8cd34" providerId="ADAL" clId="{0EEE6973-51B3-4CE6-BA9C-F0CEE166EA9A}" dt="2023-10-23T15:31:32.230" v="1793" actId="207"/>
          <ac:spMkLst>
            <pc:docMk/>
            <pc:sldMk cId="4145388373" sldId="306"/>
            <ac:spMk id="25" creationId="{7E565C30-3B99-8117-A403-24E83ECA63FA}"/>
          </ac:spMkLst>
        </pc:spChg>
        <pc:spChg chg="mod">
          <ac:chgData name="Giovanni Marconato" userId="886f14ba-ea78-4fb5-abd5-60513fb8cd34" providerId="ADAL" clId="{0EEE6973-51B3-4CE6-BA9C-F0CEE166EA9A}" dt="2023-10-23T15:31:25.689" v="1791" actId="207"/>
          <ac:spMkLst>
            <pc:docMk/>
            <pc:sldMk cId="4145388373" sldId="306"/>
            <ac:spMk id="30" creationId="{B63D3CCF-F666-DC3F-4891-38E1766A349B}"/>
          </ac:spMkLst>
        </pc:spChg>
        <pc:cxnChg chg="mod">
          <ac:chgData name="Giovanni Marconato" userId="886f14ba-ea78-4fb5-abd5-60513fb8cd34" providerId="ADAL" clId="{0EEE6973-51B3-4CE6-BA9C-F0CEE166EA9A}" dt="2023-10-23T15:31:15.343" v="1789" actId="208"/>
          <ac:cxnSpMkLst>
            <pc:docMk/>
            <pc:sldMk cId="4145388373" sldId="306"/>
            <ac:cxnSpMk id="20" creationId="{E4E78839-BB68-9768-5B96-735CAC5C2683}"/>
          </ac:cxnSpMkLst>
        </pc:cxnChg>
        <pc:cxnChg chg="mod">
          <ac:chgData name="Giovanni Marconato" userId="886f14ba-ea78-4fb5-abd5-60513fb8cd34" providerId="ADAL" clId="{0EEE6973-51B3-4CE6-BA9C-F0CEE166EA9A}" dt="2023-10-23T15:31:21.952" v="1790" actId="208"/>
          <ac:cxnSpMkLst>
            <pc:docMk/>
            <pc:sldMk cId="4145388373" sldId="306"/>
            <ac:cxnSpMk id="35" creationId="{23460614-1ACF-9E3B-8071-948E296AA39B}"/>
          </ac:cxnSpMkLst>
        </pc:cxnChg>
      </pc:sldChg>
      <pc:sldChg chg="addSp delSp mod">
        <pc:chgData name="Giovanni Marconato" userId="886f14ba-ea78-4fb5-abd5-60513fb8cd34" providerId="ADAL" clId="{0EEE6973-51B3-4CE6-BA9C-F0CEE166EA9A}" dt="2023-10-23T10:11:08.931" v="84" actId="478"/>
        <pc:sldMkLst>
          <pc:docMk/>
          <pc:sldMk cId="1056192137" sldId="307"/>
        </pc:sldMkLst>
        <pc:spChg chg="del">
          <ac:chgData name="Giovanni Marconato" userId="886f14ba-ea78-4fb5-abd5-60513fb8cd34" providerId="ADAL" clId="{0EEE6973-51B3-4CE6-BA9C-F0CEE166EA9A}" dt="2023-10-23T10:11:08.931" v="84" actId="478"/>
          <ac:spMkLst>
            <pc:docMk/>
            <pc:sldMk cId="1056192137" sldId="307"/>
            <ac:spMk id="2" creationId="{65440D2E-28AE-3DFF-B770-08A7B26E5E7F}"/>
          </ac:spMkLst>
        </pc:spChg>
        <pc:spChg chg="add del">
          <ac:chgData name="Giovanni Marconato" userId="886f14ba-ea78-4fb5-abd5-60513fb8cd34" providerId="ADAL" clId="{0EEE6973-51B3-4CE6-BA9C-F0CEE166EA9A}" dt="2023-10-23T10:07:43.794" v="38"/>
          <ac:spMkLst>
            <pc:docMk/>
            <pc:sldMk cId="1056192137" sldId="307"/>
            <ac:spMk id="7" creationId="{034C97CF-1E79-951F-4891-6FE755CB7307}"/>
          </ac:spMkLst>
        </pc:spChg>
      </pc:sldChg>
      <pc:sldChg chg="delSp mod">
        <pc:chgData name="Giovanni Marconato" userId="886f14ba-ea78-4fb5-abd5-60513fb8cd34" providerId="ADAL" clId="{0EEE6973-51B3-4CE6-BA9C-F0CEE166EA9A}" dt="2023-10-23T10:10:58.606" v="81" actId="478"/>
        <pc:sldMkLst>
          <pc:docMk/>
          <pc:sldMk cId="3181527176" sldId="308"/>
        </pc:sldMkLst>
        <pc:spChg chg="del">
          <ac:chgData name="Giovanni Marconato" userId="886f14ba-ea78-4fb5-abd5-60513fb8cd34" providerId="ADAL" clId="{0EEE6973-51B3-4CE6-BA9C-F0CEE166EA9A}" dt="2023-10-23T10:10:58.606" v="81" actId="478"/>
          <ac:spMkLst>
            <pc:docMk/>
            <pc:sldMk cId="3181527176" sldId="308"/>
            <ac:spMk id="12" creationId="{5A5B3124-10F4-3CF6-45A8-B63051ABAAA1}"/>
          </ac:spMkLst>
        </pc:spChg>
      </pc:sldChg>
      <pc:sldChg chg="delSp mod">
        <pc:chgData name="Giovanni Marconato" userId="886f14ba-ea78-4fb5-abd5-60513fb8cd34" providerId="ADAL" clId="{0EEE6973-51B3-4CE6-BA9C-F0CEE166EA9A}" dt="2023-10-23T10:12:01.441" v="117" actId="478"/>
        <pc:sldMkLst>
          <pc:docMk/>
          <pc:sldMk cId="2817247081" sldId="310"/>
        </pc:sldMkLst>
        <pc:spChg chg="del">
          <ac:chgData name="Giovanni Marconato" userId="886f14ba-ea78-4fb5-abd5-60513fb8cd34" providerId="ADAL" clId="{0EEE6973-51B3-4CE6-BA9C-F0CEE166EA9A}" dt="2023-10-23T10:12:01.441" v="117" actId="478"/>
          <ac:spMkLst>
            <pc:docMk/>
            <pc:sldMk cId="2817247081" sldId="310"/>
            <ac:spMk id="2" creationId="{900CF230-6C7B-6B4A-86BE-85AB298B8866}"/>
          </ac:spMkLst>
        </pc:spChg>
      </pc:sldChg>
      <pc:sldChg chg="delSp mod">
        <pc:chgData name="Giovanni Marconato" userId="886f14ba-ea78-4fb5-abd5-60513fb8cd34" providerId="ADAL" clId="{0EEE6973-51B3-4CE6-BA9C-F0CEE166EA9A}" dt="2023-10-23T10:12:03.691" v="119" actId="478"/>
        <pc:sldMkLst>
          <pc:docMk/>
          <pc:sldMk cId="1727500122" sldId="311"/>
        </pc:sldMkLst>
        <pc:spChg chg="del">
          <ac:chgData name="Giovanni Marconato" userId="886f14ba-ea78-4fb5-abd5-60513fb8cd34" providerId="ADAL" clId="{0EEE6973-51B3-4CE6-BA9C-F0CEE166EA9A}" dt="2023-10-23T10:12:03.691" v="119" actId="478"/>
          <ac:spMkLst>
            <pc:docMk/>
            <pc:sldMk cId="1727500122" sldId="311"/>
            <ac:spMk id="2" creationId="{900CF230-6C7B-6B4A-86BE-85AB298B8866}"/>
          </ac:spMkLst>
        </pc:spChg>
      </pc:sldChg>
      <pc:sldChg chg="delSp mod">
        <pc:chgData name="Giovanni Marconato" userId="886f14ba-ea78-4fb5-abd5-60513fb8cd34" providerId="ADAL" clId="{0EEE6973-51B3-4CE6-BA9C-F0CEE166EA9A}" dt="2023-10-23T10:12:04.674" v="120" actId="478"/>
        <pc:sldMkLst>
          <pc:docMk/>
          <pc:sldMk cId="846022561" sldId="312"/>
        </pc:sldMkLst>
        <pc:spChg chg="del">
          <ac:chgData name="Giovanni Marconato" userId="886f14ba-ea78-4fb5-abd5-60513fb8cd34" providerId="ADAL" clId="{0EEE6973-51B3-4CE6-BA9C-F0CEE166EA9A}" dt="2023-10-23T10:12:04.674" v="120" actId="478"/>
          <ac:spMkLst>
            <pc:docMk/>
            <pc:sldMk cId="846022561" sldId="312"/>
            <ac:spMk id="2" creationId="{900CF230-6C7B-6B4A-86BE-85AB298B8866}"/>
          </ac:spMkLst>
        </pc:spChg>
      </pc:sldChg>
      <pc:sldChg chg="new del">
        <pc:chgData name="Giovanni Marconato" userId="886f14ba-ea78-4fb5-abd5-60513fb8cd34" providerId="ADAL" clId="{0EEE6973-51B3-4CE6-BA9C-F0CEE166EA9A}" dt="2023-10-23T10:07:39.167" v="32" actId="680"/>
        <pc:sldMkLst>
          <pc:docMk/>
          <pc:sldMk cId="719372175" sldId="313"/>
        </pc:sldMkLst>
      </pc:sldChg>
      <pc:sldChg chg="addSp delSp modSp add mod modAnim">
        <pc:chgData name="Giovanni Marconato" userId="886f14ba-ea78-4fb5-abd5-60513fb8cd34" providerId="ADAL" clId="{0EEE6973-51B3-4CE6-BA9C-F0CEE166EA9A}" dt="2023-10-23T15:25:32.790" v="1746" actId="947"/>
        <pc:sldMkLst>
          <pc:docMk/>
          <pc:sldMk cId="1728870410" sldId="313"/>
        </pc:sldMkLst>
        <pc:spChg chg="mod">
          <ac:chgData name="Giovanni Marconato" userId="886f14ba-ea78-4fb5-abd5-60513fb8cd34" providerId="ADAL" clId="{0EEE6973-51B3-4CE6-BA9C-F0CEE166EA9A}" dt="2023-10-23T15:24:44.724" v="1720" actId="1076"/>
          <ac:spMkLst>
            <pc:docMk/>
            <pc:sldMk cId="1728870410" sldId="313"/>
            <ac:spMk id="4" creationId="{E52D547A-E2A3-8578-A945-164EB1E2A5B7}"/>
          </ac:spMkLst>
        </pc:spChg>
        <pc:spChg chg="mod">
          <ac:chgData name="Giovanni Marconato" userId="886f14ba-ea78-4fb5-abd5-60513fb8cd34" providerId="ADAL" clId="{0EEE6973-51B3-4CE6-BA9C-F0CEE166EA9A}" dt="2023-10-23T15:23:02.004" v="1701"/>
          <ac:spMkLst>
            <pc:docMk/>
            <pc:sldMk cId="1728870410" sldId="313"/>
            <ac:spMk id="6" creationId="{E2F0AAA1-2BE1-0C05-E152-5B520D7B9EEF}"/>
          </ac:spMkLst>
        </pc:spChg>
        <pc:spChg chg="mod">
          <ac:chgData name="Giovanni Marconato" userId="886f14ba-ea78-4fb5-abd5-60513fb8cd34" providerId="ADAL" clId="{0EEE6973-51B3-4CE6-BA9C-F0CEE166EA9A}" dt="2023-10-23T15:23:02.004" v="1701"/>
          <ac:spMkLst>
            <pc:docMk/>
            <pc:sldMk cId="1728870410" sldId="313"/>
            <ac:spMk id="8" creationId="{C520102D-CADD-6F24-9B91-2C7F5BF1D2FC}"/>
          </ac:spMkLst>
        </pc:spChg>
        <pc:spChg chg="mod">
          <ac:chgData name="Giovanni Marconato" userId="886f14ba-ea78-4fb5-abd5-60513fb8cd34" providerId="ADAL" clId="{0EEE6973-51B3-4CE6-BA9C-F0CEE166EA9A}" dt="2023-10-23T15:23:02.004" v="1701"/>
          <ac:spMkLst>
            <pc:docMk/>
            <pc:sldMk cId="1728870410" sldId="313"/>
            <ac:spMk id="9" creationId="{977799CF-D80C-BE06-7468-4C38AB505461}"/>
          </ac:spMkLst>
        </pc:spChg>
        <pc:spChg chg="mod">
          <ac:chgData name="Giovanni Marconato" userId="886f14ba-ea78-4fb5-abd5-60513fb8cd34" providerId="ADAL" clId="{0EEE6973-51B3-4CE6-BA9C-F0CEE166EA9A}" dt="2023-10-23T15:23:02.004" v="1701"/>
          <ac:spMkLst>
            <pc:docMk/>
            <pc:sldMk cId="1728870410" sldId="313"/>
            <ac:spMk id="10" creationId="{BBEC352F-D496-6425-253C-25C64CB30995}"/>
          </ac:spMkLst>
        </pc:spChg>
        <pc:spChg chg="add mod">
          <ac:chgData name="Giovanni Marconato" userId="886f14ba-ea78-4fb5-abd5-60513fb8cd34" providerId="ADAL" clId="{0EEE6973-51B3-4CE6-BA9C-F0CEE166EA9A}" dt="2023-10-23T15:25:07.470" v="1725" actId="1076"/>
          <ac:spMkLst>
            <pc:docMk/>
            <pc:sldMk cId="1728870410" sldId="313"/>
            <ac:spMk id="12" creationId="{21131B9F-B676-F879-0B31-EBCC58D6C2E2}"/>
          </ac:spMkLst>
        </pc:spChg>
        <pc:spChg chg="add mod">
          <ac:chgData name="Giovanni Marconato" userId="886f14ba-ea78-4fb5-abd5-60513fb8cd34" providerId="ADAL" clId="{0EEE6973-51B3-4CE6-BA9C-F0CEE166EA9A}" dt="2023-10-23T15:25:11.807" v="1726" actId="1076"/>
          <ac:spMkLst>
            <pc:docMk/>
            <pc:sldMk cId="1728870410" sldId="313"/>
            <ac:spMk id="16" creationId="{A868B673-813F-F875-594C-0A88303004CC}"/>
          </ac:spMkLst>
        </pc:spChg>
        <pc:spChg chg="add mod">
          <ac:chgData name="Giovanni Marconato" userId="886f14ba-ea78-4fb5-abd5-60513fb8cd34" providerId="ADAL" clId="{0EEE6973-51B3-4CE6-BA9C-F0CEE166EA9A}" dt="2023-10-23T15:25:11.807" v="1726" actId="1076"/>
          <ac:spMkLst>
            <pc:docMk/>
            <pc:sldMk cId="1728870410" sldId="313"/>
            <ac:spMk id="17" creationId="{CA544997-CF37-68CA-1683-6ED7F5F37B68}"/>
          </ac:spMkLst>
        </pc:spChg>
        <pc:spChg chg="add mod">
          <ac:chgData name="Giovanni Marconato" userId="886f14ba-ea78-4fb5-abd5-60513fb8cd34" providerId="ADAL" clId="{0EEE6973-51B3-4CE6-BA9C-F0CEE166EA9A}" dt="2023-10-23T15:25:32.790" v="1746" actId="947"/>
          <ac:spMkLst>
            <pc:docMk/>
            <pc:sldMk cId="1728870410" sldId="313"/>
            <ac:spMk id="22" creationId="{9DA5AC98-29C8-81A8-B0D1-93918F3715B4}"/>
          </ac:spMkLst>
        </pc:spChg>
        <pc:grpChg chg="add mod">
          <ac:chgData name="Giovanni Marconato" userId="886f14ba-ea78-4fb5-abd5-60513fb8cd34" providerId="ADAL" clId="{0EEE6973-51B3-4CE6-BA9C-F0CEE166EA9A}" dt="2023-10-23T15:24:20.678" v="1714" actId="1076"/>
          <ac:grpSpMkLst>
            <pc:docMk/>
            <pc:sldMk cId="1728870410" sldId="313"/>
            <ac:grpSpMk id="2" creationId="{8D8AC764-CBEB-8EEE-9CDE-B0DB7F664C63}"/>
          </ac:grpSpMkLst>
        </pc:grpChg>
        <pc:picChg chg="mod">
          <ac:chgData name="Giovanni Marconato" userId="886f14ba-ea78-4fb5-abd5-60513fb8cd34" providerId="ADAL" clId="{0EEE6973-51B3-4CE6-BA9C-F0CEE166EA9A}" dt="2023-10-23T15:23:02.004" v="1701"/>
          <ac:picMkLst>
            <pc:docMk/>
            <pc:sldMk cId="1728870410" sldId="313"/>
            <ac:picMk id="3" creationId="{C2E18B8F-A80F-EE54-8AE4-8B0067DCF786}"/>
          </ac:picMkLst>
        </pc:picChg>
        <pc:picChg chg="del">
          <ac:chgData name="Giovanni Marconato" userId="886f14ba-ea78-4fb5-abd5-60513fb8cd34" providerId="ADAL" clId="{0EEE6973-51B3-4CE6-BA9C-F0CEE166EA9A}" dt="2023-10-23T15:22:42.904" v="1700" actId="478"/>
          <ac:picMkLst>
            <pc:docMk/>
            <pc:sldMk cId="1728870410" sldId="313"/>
            <ac:picMk id="5" creationId="{69FD382F-0039-EBA3-3EBD-16E577C63CFF}"/>
          </ac:picMkLst>
        </pc:picChg>
        <pc:picChg chg="del">
          <ac:chgData name="Giovanni Marconato" userId="886f14ba-ea78-4fb5-abd5-60513fb8cd34" providerId="ADAL" clId="{0EEE6973-51B3-4CE6-BA9C-F0CEE166EA9A}" dt="2023-10-23T15:22:42.904" v="1700" actId="478"/>
          <ac:picMkLst>
            <pc:docMk/>
            <pc:sldMk cId="1728870410" sldId="313"/>
            <ac:picMk id="7" creationId="{94D43BCD-A05E-757F-06F3-CEE03BDB90D4}"/>
          </ac:picMkLst>
        </pc:picChg>
        <pc:picChg chg="add mod">
          <ac:chgData name="Giovanni Marconato" userId="886f14ba-ea78-4fb5-abd5-60513fb8cd34" providerId="ADAL" clId="{0EEE6973-51B3-4CE6-BA9C-F0CEE166EA9A}" dt="2023-10-23T15:25:07.470" v="1725" actId="1076"/>
          <ac:picMkLst>
            <pc:docMk/>
            <pc:sldMk cId="1728870410" sldId="313"/>
            <ac:picMk id="11" creationId="{85FA42D4-24E1-7A53-587C-A7C294A94DAF}"/>
          </ac:picMkLst>
        </pc:picChg>
        <pc:picChg chg="add mod">
          <ac:chgData name="Giovanni Marconato" userId="886f14ba-ea78-4fb5-abd5-60513fb8cd34" providerId="ADAL" clId="{0EEE6973-51B3-4CE6-BA9C-F0CEE166EA9A}" dt="2023-10-23T15:25:11.807" v="1726" actId="1076"/>
          <ac:picMkLst>
            <pc:docMk/>
            <pc:sldMk cId="1728870410" sldId="313"/>
            <ac:picMk id="13" creationId="{3B6FDDF9-C886-24FC-7C38-DFBDC0C2AB35}"/>
          </ac:picMkLst>
        </pc:picChg>
        <pc:picChg chg="add mod">
          <ac:chgData name="Giovanni Marconato" userId="886f14ba-ea78-4fb5-abd5-60513fb8cd34" providerId="ADAL" clId="{0EEE6973-51B3-4CE6-BA9C-F0CEE166EA9A}" dt="2023-10-23T15:25:11.807" v="1726" actId="1076"/>
          <ac:picMkLst>
            <pc:docMk/>
            <pc:sldMk cId="1728870410" sldId="313"/>
            <ac:picMk id="14" creationId="{E1D1D97A-CE81-42D1-D851-E3D8E68AEA1E}"/>
          </ac:picMkLst>
        </pc:picChg>
        <pc:picChg chg="add mod">
          <ac:chgData name="Giovanni Marconato" userId="886f14ba-ea78-4fb5-abd5-60513fb8cd34" providerId="ADAL" clId="{0EEE6973-51B3-4CE6-BA9C-F0CEE166EA9A}" dt="2023-10-23T15:25:11.807" v="1726" actId="1076"/>
          <ac:picMkLst>
            <pc:docMk/>
            <pc:sldMk cId="1728870410" sldId="313"/>
            <ac:picMk id="15" creationId="{65A7C125-B17C-F5BC-0688-2652EEE6C435}"/>
          </ac:picMkLst>
        </pc:picChg>
        <pc:picChg chg="add mod">
          <ac:chgData name="Giovanni Marconato" userId="886f14ba-ea78-4fb5-abd5-60513fb8cd34" providerId="ADAL" clId="{0EEE6973-51B3-4CE6-BA9C-F0CEE166EA9A}" dt="2023-10-23T15:25:07.470" v="1725" actId="1076"/>
          <ac:picMkLst>
            <pc:docMk/>
            <pc:sldMk cId="1728870410" sldId="313"/>
            <ac:picMk id="20" creationId="{4742C1E2-7202-7FAB-7267-89E4E3E1F3CB}"/>
          </ac:picMkLst>
        </pc:picChg>
        <pc:picChg chg="del">
          <ac:chgData name="Giovanni Marconato" userId="886f14ba-ea78-4fb5-abd5-60513fb8cd34" providerId="ADAL" clId="{0EEE6973-51B3-4CE6-BA9C-F0CEE166EA9A}" dt="2023-10-23T15:22:42.904" v="1700" actId="478"/>
          <ac:picMkLst>
            <pc:docMk/>
            <pc:sldMk cId="1728870410" sldId="313"/>
            <ac:picMk id="46" creationId="{F75F8686-10A3-0A74-56EA-1B31731DD518}"/>
          </ac:picMkLst>
        </pc:picChg>
        <pc:cxnChg chg="add mod">
          <ac:chgData name="Giovanni Marconato" userId="886f14ba-ea78-4fb5-abd5-60513fb8cd34" providerId="ADAL" clId="{0EEE6973-51B3-4CE6-BA9C-F0CEE166EA9A}" dt="2023-10-23T15:25:11.807" v="1726" actId="1076"/>
          <ac:cxnSpMkLst>
            <pc:docMk/>
            <pc:sldMk cId="1728870410" sldId="313"/>
            <ac:cxnSpMk id="18" creationId="{8213235B-2B00-E89C-8C71-A5DB91A694D1}"/>
          </ac:cxnSpMkLst>
        </pc:cxnChg>
        <pc:cxnChg chg="add mod">
          <ac:chgData name="Giovanni Marconato" userId="886f14ba-ea78-4fb5-abd5-60513fb8cd34" providerId="ADAL" clId="{0EEE6973-51B3-4CE6-BA9C-F0CEE166EA9A}" dt="2023-10-23T15:25:11.807" v="1726" actId="1076"/>
          <ac:cxnSpMkLst>
            <pc:docMk/>
            <pc:sldMk cId="1728870410" sldId="313"/>
            <ac:cxnSpMk id="19" creationId="{C3902EC5-8E36-A7EA-91F5-E3AF20DDF3AF}"/>
          </ac:cxnSpMkLst>
        </pc:cxnChg>
        <pc:cxnChg chg="add mod">
          <ac:chgData name="Giovanni Marconato" userId="886f14ba-ea78-4fb5-abd5-60513fb8cd34" providerId="ADAL" clId="{0EEE6973-51B3-4CE6-BA9C-F0CEE166EA9A}" dt="2023-10-23T15:25:07.470" v="1725" actId="1076"/>
          <ac:cxnSpMkLst>
            <pc:docMk/>
            <pc:sldMk cId="1728870410" sldId="313"/>
            <ac:cxnSpMk id="21" creationId="{A79DD7F0-50BE-217D-40B3-4E1CB8AACAE2}"/>
          </ac:cxnSpMkLst>
        </pc:cxnChg>
      </pc:sldChg>
      <pc:sldChg chg="addSp delSp modSp add del mod delAnim">
        <pc:chgData name="Giovanni Marconato" userId="886f14ba-ea78-4fb5-abd5-60513fb8cd34" providerId="ADAL" clId="{0EEE6973-51B3-4CE6-BA9C-F0CEE166EA9A}" dt="2023-10-23T13:55:31.392" v="965" actId="2696"/>
        <pc:sldMkLst>
          <pc:docMk/>
          <pc:sldMk cId="2337552065" sldId="313"/>
        </pc:sldMkLst>
        <pc:spChg chg="add mod">
          <ac:chgData name="Giovanni Marconato" userId="886f14ba-ea78-4fb5-abd5-60513fb8cd34" providerId="ADAL" clId="{0EEE6973-51B3-4CE6-BA9C-F0CEE166EA9A}" dt="2023-10-23T13:55:21.196" v="963" actId="164"/>
          <ac:spMkLst>
            <pc:docMk/>
            <pc:sldMk cId="2337552065" sldId="313"/>
            <ac:spMk id="3" creationId="{72C7C33B-7932-FF67-0FF2-9879F27DA569}"/>
          </ac:spMkLst>
        </pc:spChg>
        <pc:spChg chg="del">
          <ac:chgData name="Giovanni Marconato" userId="886f14ba-ea78-4fb5-abd5-60513fb8cd34" providerId="ADAL" clId="{0EEE6973-51B3-4CE6-BA9C-F0CEE166EA9A}" dt="2023-10-23T13:52:15.173" v="791" actId="478"/>
          <ac:spMkLst>
            <pc:docMk/>
            <pc:sldMk cId="2337552065" sldId="313"/>
            <ac:spMk id="5" creationId="{56DD6A2D-F556-C1BD-20AD-B75CCF95E1A2}"/>
          </ac:spMkLst>
        </pc:spChg>
        <pc:spChg chg="add mod">
          <ac:chgData name="Giovanni Marconato" userId="886f14ba-ea78-4fb5-abd5-60513fb8cd34" providerId="ADAL" clId="{0EEE6973-51B3-4CE6-BA9C-F0CEE166EA9A}" dt="2023-10-23T13:55:21.196" v="963" actId="164"/>
          <ac:spMkLst>
            <pc:docMk/>
            <pc:sldMk cId="2337552065" sldId="313"/>
            <ac:spMk id="6" creationId="{258672D8-6E1C-4EA1-1DF0-0091176AF005}"/>
          </ac:spMkLst>
        </pc:spChg>
        <pc:spChg chg="add mod">
          <ac:chgData name="Giovanni Marconato" userId="886f14ba-ea78-4fb5-abd5-60513fb8cd34" providerId="ADAL" clId="{0EEE6973-51B3-4CE6-BA9C-F0CEE166EA9A}" dt="2023-10-23T13:55:21.196" v="963" actId="164"/>
          <ac:spMkLst>
            <pc:docMk/>
            <pc:sldMk cId="2337552065" sldId="313"/>
            <ac:spMk id="9" creationId="{9D8F2DBF-2264-58C2-9366-D0A3FA715C84}"/>
          </ac:spMkLst>
        </pc:spChg>
        <pc:spChg chg="add mod">
          <ac:chgData name="Giovanni Marconato" userId="886f14ba-ea78-4fb5-abd5-60513fb8cd34" providerId="ADAL" clId="{0EEE6973-51B3-4CE6-BA9C-F0CEE166EA9A}" dt="2023-10-23T13:55:21.196" v="963" actId="164"/>
          <ac:spMkLst>
            <pc:docMk/>
            <pc:sldMk cId="2337552065" sldId="313"/>
            <ac:spMk id="12" creationId="{DDD81BEA-19E5-45BA-9994-75128B3CB422}"/>
          </ac:spMkLst>
        </pc:spChg>
        <pc:spChg chg="del">
          <ac:chgData name="Giovanni Marconato" userId="886f14ba-ea78-4fb5-abd5-60513fb8cd34" providerId="ADAL" clId="{0EEE6973-51B3-4CE6-BA9C-F0CEE166EA9A}" dt="2023-10-23T13:52:15.173" v="791" actId="478"/>
          <ac:spMkLst>
            <pc:docMk/>
            <pc:sldMk cId="2337552065" sldId="313"/>
            <ac:spMk id="14" creationId="{310B8875-288C-EE67-E1C5-12B8EBF1B2C1}"/>
          </ac:spMkLst>
        </pc:spChg>
        <pc:spChg chg="add mod">
          <ac:chgData name="Giovanni Marconato" userId="886f14ba-ea78-4fb5-abd5-60513fb8cd34" providerId="ADAL" clId="{0EEE6973-51B3-4CE6-BA9C-F0CEE166EA9A}" dt="2023-10-23T13:55:21.196" v="963" actId="164"/>
          <ac:spMkLst>
            <pc:docMk/>
            <pc:sldMk cId="2337552065" sldId="313"/>
            <ac:spMk id="16" creationId="{BAACF284-E7AA-31FC-0B3D-BDE145396AF6}"/>
          </ac:spMkLst>
        </pc:spChg>
        <pc:spChg chg="add mod">
          <ac:chgData name="Giovanni Marconato" userId="886f14ba-ea78-4fb5-abd5-60513fb8cd34" providerId="ADAL" clId="{0EEE6973-51B3-4CE6-BA9C-F0CEE166EA9A}" dt="2023-10-23T13:55:21.196" v="963" actId="164"/>
          <ac:spMkLst>
            <pc:docMk/>
            <pc:sldMk cId="2337552065" sldId="313"/>
            <ac:spMk id="17" creationId="{C6AE6291-D2E4-58F8-D932-02C87F6DFA53}"/>
          </ac:spMkLst>
        </pc:spChg>
        <pc:spChg chg="del">
          <ac:chgData name="Giovanni Marconato" userId="886f14ba-ea78-4fb5-abd5-60513fb8cd34" providerId="ADAL" clId="{0EEE6973-51B3-4CE6-BA9C-F0CEE166EA9A}" dt="2023-10-23T13:52:15.173" v="791" actId="478"/>
          <ac:spMkLst>
            <pc:docMk/>
            <pc:sldMk cId="2337552065" sldId="313"/>
            <ac:spMk id="20" creationId="{45CA65E2-B294-A7B6-C101-8E20C3F46B5A}"/>
          </ac:spMkLst>
        </pc:spChg>
        <pc:spChg chg="del">
          <ac:chgData name="Giovanni Marconato" userId="886f14ba-ea78-4fb5-abd5-60513fb8cd34" providerId="ADAL" clId="{0EEE6973-51B3-4CE6-BA9C-F0CEE166EA9A}" dt="2023-10-23T13:52:15.173" v="791" actId="478"/>
          <ac:spMkLst>
            <pc:docMk/>
            <pc:sldMk cId="2337552065" sldId="313"/>
            <ac:spMk id="22" creationId="{08AF31FA-B286-715C-CD17-6001EE416380}"/>
          </ac:spMkLst>
        </pc:spChg>
        <pc:spChg chg="del">
          <ac:chgData name="Giovanni Marconato" userId="886f14ba-ea78-4fb5-abd5-60513fb8cd34" providerId="ADAL" clId="{0EEE6973-51B3-4CE6-BA9C-F0CEE166EA9A}" dt="2023-10-23T13:52:15.173" v="791" actId="478"/>
          <ac:spMkLst>
            <pc:docMk/>
            <pc:sldMk cId="2337552065" sldId="313"/>
            <ac:spMk id="24" creationId="{A47A43C9-3F26-C5FB-CE72-6D4EB7D02D10}"/>
          </ac:spMkLst>
        </pc:spChg>
        <pc:spChg chg="del">
          <ac:chgData name="Giovanni Marconato" userId="886f14ba-ea78-4fb5-abd5-60513fb8cd34" providerId="ADAL" clId="{0EEE6973-51B3-4CE6-BA9C-F0CEE166EA9A}" dt="2023-10-23T13:52:15.173" v="791" actId="478"/>
          <ac:spMkLst>
            <pc:docMk/>
            <pc:sldMk cId="2337552065" sldId="313"/>
            <ac:spMk id="26" creationId="{A4BD6F70-4E3D-D763-BC5B-AEA6C037A21D}"/>
          </ac:spMkLst>
        </pc:spChg>
        <pc:grpChg chg="add mod">
          <ac:chgData name="Giovanni Marconato" userId="886f14ba-ea78-4fb5-abd5-60513fb8cd34" providerId="ADAL" clId="{0EEE6973-51B3-4CE6-BA9C-F0CEE166EA9A}" dt="2023-10-23T13:55:24.056" v="964" actId="1076"/>
          <ac:grpSpMkLst>
            <pc:docMk/>
            <pc:sldMk cId="2337552065" sldId="313"/>
            <ac:grpSpMk id="18" creationId="{DAD2CD32-BB81-FB67-9CF2-ECC3B2F00134}"/>
          </ac:grpSpMkLst>
        </pc:grpChg>
        <pc:picChg chg="add mod">
          <ac:chgData name="Giovanni Marconato" userId="886f14ba-ea78-4fb5-abd5-60513fb8cd34" providerId="ADAL" clId="{0EEE6973-51B3-4CE6-BA9C-F0CEE166EA9A}" dt="2023-10-23T13:55:21.196" v="963" actId="164"/>
          <ac:picMkLst>
            <pc:docMk/>
            <pc:sldMk cId="2337552065" sldId="313"/>
            <ac:picMk id="2" creationId="{8105EBBF-CF57-593E-9F47-648446F427FE}"/>
          </ac:picMkLst>
        </pc:picChg>
        <pc:picChg chg="del">
          <ac:chgData name="Giovanni Marconato" userId="886f14ba-ea78-4fb5-abd5-60513fb8cd34" providerId="ADAL" clId="{0EEE6973-51B3-4CE6-BA9C-F0CEE166EA9A}" dt="2023-10-23T13:52:15.173" v="791" actId="478"/>
          <ac:picMkLst>
            <pc:docMk/>
            <pc:sldMk cId="2337552065" sldId="313"/>
            <ac:picMk id="7" creationId="{3383DB5D-FF8A-2E78-3AC9-FC8E08A0E6DC}"/>
          </ac:picMkLst>
        </pc:picChg>
        <pc:picChg chg="del">
          <ac:chgData name="Giovanni Marconato" userId="886f14ba-ea78-4fb5-abd5-60513fb8cd34" providerId="ADAL" clId="{0EEE6973-51B3-4CE6-BA9C-F0CEE166EA9A}" dt="2023-10-23T13:52:15.173" v="791" actId="478"/>
          <ac:picMkLst>
            <pc:docMk/>
            <pc:sldMk cId="2337552065" sldId="313"/>
            <ac:picMk id="8" creationId="{89A158EE-93DB-9F03-F0EF-B59633557D2A}"/>
          </ac:picMkLst>
        </pc:picChg>
        <pc:picChg chg="del">
          <ac:chgData name="Giovanni Marconato" userId="886f14ba-ea78-4fb5-abd5-60513fb8cd34" providerId="ADAL" clId="{0EEE6973-51B3-4CE6-BA9C-F0CEE166EA9A}" dt="2023-10-23T13:52:15.173" v="791" actId="478"/>
          <ac:picMkLst>
            <pc:docMk/>
            <pc:sldMk cId="2337552065" sldId="313"/>
            <ac:picMk id="10" creationId="{A4AD0EA3-A9F4-AF90-4259-21A9A9BC45DA}"/>
          </ac:picMkLst>
        </pc:picChg>
        <pc:picChg chg="del">
          <ac:chgData name="Giovanni Marconato" userId="886f14ba-ea78-4fb5-abd5-60513fb8cd34" providerId="ADAL" clId="{0EEE6973-51B3-4CE6-BA9C-F0CEE166EA9A}" dt="2023-10-23T13:52:15.173" v="791" actId="478"/>
          <ac:picMkLst>
            <pc:docMk/>
            <pc:sldMk cId="2337552065" sldId="313"/>
            <ac:picMk id="11" creationId="{CB2E444E-BD4E-DC26-8EEB-D67BCFEE5963}"/>
          </ac:picMkLst>
        </pc:picChg>
        <pc:picChg chg="del">
          <ac:chgData name="Giovanni Marconato" userId="886f14ba-ea78-4fb5-abd5-60513fb8cd34" providerId="ADAL" clId="{0EEE6973-51B3-4CE6-BA9C-F0CEE166EA9A}" dt="2023-10-23T13:52:15.173" v="791" actId="478"/>
          <ac:picMkLst>
            <pc:docMk/>
            <pc:sldMk cId="2337552065" sldId="313"/>
            <ac:picMk id="13" creationId="{C212C0C6-D859-E57C-5C6A-21778DCE5C32}"/>
          </ac:picMkLst>
        </pc:picChg>
        <pc:picChg chg="del">
          <ac:chgData name="Giovanni Marconato" userId="886f14ba-ea78-4fb5-abd5-60513fb8cd34" providerId="ADAL" clId="{0EEE6973-51B3-4CE6-BA9C-F0CEE166EA9A}" dt="2023-10-23T13:52:15.173" v="791" actId="478"/>
          <ac:picMkLst>
            <pc:docMk/>
            <pc:sldMk cId="2337552065" sldId="313"/>
            <ac:picMk id="15" creationId="{74392759-DA07-1F96-4425-BF7F6389F972}"/>
          </ac:picMkLst>
        </pc:picChg>
        <pc:picChg chg="del">
          <ac:chgData name="Giovanni Marconato" userId="886f14ba-ea78-4fb5-abd5-60513fb8cd34" providerId="ADAL" clId="{0EEE6973-51B3-4CE6-BA9C-F0CEE166EA9A}" dt="2023-10-23T13:52:12.304" v="790" actId="478"/>
          <ac:picMkLst>
            <pc:docMk/>
            <pc:sldMk cId="2337552065" sldId="313"/>
            <ac:picMk id="19" creationId="{465EA9F3-5161-2BB7-C731-BE826C76FA58}"/>
          </ac:picMkLst>
        </pc:picChg>
      </pc:sldChg>
      <pc:sldChg chg="addSp delSp modSp add mod delAnim">
        <pc:chgData name="Giovanni Marconato" userId="886f14ba-ea78-4fb5-abd5-60513fb8cd34" providerId="ADAL" clId="{0EEE6973-51B3-4CE6-BA9C-F0CEE166EA9A}" dt="2023-10-23T15:34:39.072" v="1979" actId="1076"/>
        <pc:sldMkLst>
          <pc:docMk/>
          <pc:sldMk cId="4283687001" sldId="314"/>
        </pc:sldMkLst>
        <pc:spChg chg="del">
          <ac:chgData name="Giovanni Marconato" userId="886f14ba-ea78-4fb5-abd5-60513fb8cd34" providerId="ADAL" clId="{0EEE6973-51B3-4CE6-BA9C-F0CEE166EA9A}" dt="2023-10-23T15:25:47.084" v="1748" actId="478"/>
          <ac:spMkLst>
            <pc:docMk/>
            <pc:sldMk cId="4283687001" sldId="314"/>
            <ac:spMk id="12" creationId="{21131B9F-B676-F879-0B31-EBCC58D6C2E2}"/>
          </ac:spMkLst>
        </pc:spChg>
        <pc:spChg chg="del">
          <ac:chgData name="Giovanni Marconato" userId="886f14ba-ea78-4fb5-abd5-60513fb8cd34" providerId="ADAL" clId="{0EEE6973-51B3-4CE6-BA9C-F0CEE166EA9A}" dt="2023-10-23T15:25:47.084" v="1748" actId="478"/>
          <ac:spMkLst>
            <pc:docMk/>
            <pc:sldMk cId="4283687001" sldId="314"/>
            <ac:spMk id="16" creationId="{A868B673-813F-F875-594C-0A88303004CC}"/>
          </ac:spMkLst>
        </pc:spChg>
        <pc:spChg chg="del">
          <ac:chgData name="Giovanni Marconato" userId="886f14ba-ea78-4fb5-abd5-60513fb8cd34" providerId="ADAL" clId="{0EEE6973-51B3-4CE6-BA9C-F0CEE166EA9A}" dt="2023-10-23T15:25:47.084" v="1748" actId="478"/>
          <ac:spMkLst>
            <pc:docMk/>
            <pc:sldMk cId="4283687001" sldId="314"/>
            <ac:spMk id="17" creationId="{CA544997-CF37-68CA-1683-6ED7F5F37B68}"/>
          </ac:spMkLst>
        </pc:spChg>
        <pc:spChg chg="mod">
          <ac:chgData name="Giovanni Marconato" userId="886f14ba-ea78-4fb5-abd5-60513fb8cd34" providerId="ADAL" clId="{0EEE6973-51B3-4CE6-BA9C-F0CEE166EA9A}" dt="2023-10-23T15:25:58.271" v="1777" actId="20577"/>
          <ac:spMkLst>
            <pc:docMk/>
            <pc:sldMk cId="4283687001" sldId="314"/>
            <ac:spMk id="22" creationId="{9DA5AC98-29C8-81A8-B0D1-93918F3715B4}"/>
          </ac:spMkLst>
        </pc:spChg>
        <pc:spChg chg="add mod">
          <ac:chgData name="Giovanni Marconato" userId="886f14ba-ea78-4fb5-abd5-60513fb8cd34" providerId="ADAL" clId="{0EEE6973-51B3-4CE6-BA9C-F0CEE166EA9A}" dt="2023-10-23T15:34:36.607" v="1978" actId="1076"/>
          <ac:spMkLst>
            <pc:docMk/>
            <pc:sldMk cId="4283687001" sldId="314"/>
            <ac:spMk id="23" creationId="{2BA7E9B5-506E-81E8-FAD4-20C1F71DEF43}"/>
          </ac:spMkLst>
        </pc:spChg>
        <pc:spChg chg="add mod">
          <ac:chgData name="Giovanni Marconato" userId="886f14ba-ea78-4fb5-abd5-60513fb8cd34" providerId="ADAL" clId="{0EEE6973-51B3-4CE6-BA9C-F0CEE166EA9A}" dt="2023-10-23T15:34:39.072" v="1979" actId="1076"/>
          <ac:spMkLst>
            <pc:docMk/>
            <pc:sldMk cId="4283687001" sldId="314"/>
            <ac:spMk id="24" creationId="{C3011567-AC50-6AFC-3C00-44276CE8611A}"/>
          </ac:spMkLst>
        </pc:spChg>
        <pc:grpChg chg="del">
          <ac:chgData name="Giovanni Marconato" userId="886f14ba-ea78-4fb5-abd5-60513fb8cd34" providerId="ADAL" clId="{0EEE6973-51B3-4CE6-BA9C-F0CEE166EA9A}" dt="2023-10-23T15:25:47.084" v="1748" actId="478"/>
          <ac:grpSpMkLst>
            <pc:docMk/>
            <pc:sldMk cId="4283687001" sldId="314"/>
            <ac:grpSpMk id="2" creationId="{8D8AC764-CBEB-8EEE-9CDE-B0DB7F664C63}"/>
          </ac:grpSpMkLst>
        </pc:grpChg>
        <pc:picChg chg="add mod modCrop">
          <ac:chgData name="Giovanni Marconato" userId="886f14ba-ea78-4fb5-abd5-60513fb8cd34" providerId="ADAL" clId="{0EEE6973-51B3-4CE6-BA9C-F0CEE166EA9A}" dt="2023-10-23T15:30:12.262" v="1782" actId="1076"/>
          <ac:picMkLst>
            <pc:docMk/>
            <pc:sldMk cId="4283687001" sldId="314"/>
            <ac:picMk id="7" creationId="{230E4DE6-F45C-45C2-A5C9-51CD2F0FE1CB}"/>
          </ac:picMkLst>
        </pc:picChg>
        <pc:picChg chg="del">
          <ac:chgData name="Giovanni Marconato" userId="886f14ba-ea78-4fb5-abd5-60513fb8cd34" providerId="ADAL" clId="{0EEE6973-51B3-4CE6-BA9C-F0CEE166EA9A}" dt="2023-10-23T15:25:47.084" v="1748" actId="478"/>
          <ac:picMkLst>
            <pc:docMk/>
            <pc:sldMk cId="4283687001" sldId="314"/>
            <ac:picMk id="11" creationId="{85FA42D4-24E1-7A53-587C-A7C294A94DAF}"/>
          </ac:picMkLst>
        </pc:picChg>
        <pc:picChg chg="del">
          <ac:chgData name="Giovanni Marconato" userId="886f14ba-ea78-4fb5-abd5-60513fb8cd34" providerId="ADAL" clId="{0EEE6973-51B3-4CE6-BA9C-F0CEE166EA9A}" dt="2023-10-23T15:25:47.084" v="1748" actId="478"/>
          <ac:picMkLst>
            <pc:docMk/>
            <pc:sldMk cId="4283687001" sldId="314"/>
            <ac:picMk id="13" creationId="{3B6FDDF9-C886-24FC-7C38-DFBDC0C2AB35}"/>
          </ac:picMkLst>
        </pc:picChg>
        <pc:picChg chg="del">
          <ac:chgData name="Giovanni Marconato" userId="886f14ba-ea78-4fb5-abd5-60513fb8cd34" providerId="ADAL" clId="{0EEE6973-51B3-4CE6-BA9C-F0CEE166EA9A}" dt="2023-10-23T15:25:47.084" v="1748" actId="478"/>
          <ac:picMkLst>
            <pc:docMk/>
            <pc:sldMk cId="4283687001" sldId="314"/>
            <ac:picMk id="14" creationId="{E1D1D97A-CE81-42D1-D851-E3D8E68AEA1E}"/>
          </ac:picMkLst>
        </pc:picChg>
        <pc:picChg chg="del">
          <ac:chgData name="Giovanni Marconato" userId="886f14ba-ea78-4fb5-abd5-60513fb8cd34" providerId="ADAL" clId="{0EEE6973-51B3-4CE6-BA9C-F0CEE166EA9A}" dt="2023-10-23T15:25:47.084" v="1748" actId="478"/>
          <ac:picMkLst>
            <pc:docMk/>
            <pc:sldMk cId="4283687001" sldId="314"/>
            <ac:picMk id="15" creationId="{65A7C125-B17C-F5BC-0688-2652EEE6C435}"/>
          </ac:picMkLst>
        </pc:picChg>
        <pc:picChg chg="del">
          <ac:chgData name="Giovanni Marconato" userId="886f14ba-ea78-4fb5-abd5-60513fb8cd34" providerId="ADAL" clId="{0EEE6973-51B3-4CE6-BA9C-F0CEE166EA9A}" dt="2023-10-23T15:25:47.084" v="1748" actId="478"/>
          <ac:picMkLst>
            <pc:docMk/>
            <pc:sldMk cId="4283687001" sldId="314"/>
            <ac:picMk id="20" creationId="{4742C1E2-7202-7FAB-7267-89E4E3E1F3CB}"/>
          </ac:picMkLst>
        </pc:picChg>
        <pc:cxnChg chg="del">
          <ac:chgData name="Giovanni Marconato" userId="886f14ba-ea78-4fb5-abd5-60513fb8cd34" providerId="ADAL" clId="{0EEE6973-51B3-4CE6-BA9C-F0CEE166EA9A}" dt="2023-10-23T15:25:47.084" v="1748" actId="478"/>
          <ac:cxnSpMkLst>
            <pc:docMk/>
            <pc:sldMk cId="4283687001" sldId="314"/>
            <ac:cxnSpMk id="18" creationId="{8213235B-2B00-E89C-8C71-A5DB91A694D1}"/>
          </ac:cxnSpMkLst>
        </pc:cxnChg>
        <pc:cxnChg chg="del">
          <ac:chgData name="Giovanni Marconato" userId="886f14ba-ea78-4fb5-abd5-60513fb8cd34" providerId="ADAL" clId="{0EEE6973-51B3-4CE6-BA9C-F0CEE166EA9A}" dt="2023-10-23T15:25:47.084" v="1748" actId="478"/>
          <ac:cxnSpMkLst>
            <pc:docMk/>
            <pc:sldMk cId="4283687001" sldId="314"/>
            <ac:cxnSpMk id="19" creationId="{C3902EC5-8E36-A7EA-91F5-E3AF20DDF3AF}"/>
          </ac:cxnSpMkLst>
        </pc:cxnChg>
        <pc:cxnChg chg="del">
          <ac:chgData name="Giovanni Marconato" userId="886f14ba-ea78-4fb5-abd5-60513fb8cd34" providerId="ADAL" clId="{0EEE6973-51B3-4CE6-BA9C-F0CEE166EA9A}" dt="2023-10-23T15:25:47.084" v="1748" actId="478"/>
          <ac:cxnSpMkLst>
            <pc:docMk/>
            <pc:sldMk cId="4283687001" sldId="314"/>
            <ac:cxnSpMk id="21" creationId="{A79DD7F0-50BE-217D-40B3-4E1CB8AACAE2}"/>
          </ac:cxnSpMkLst>
        </pc:cxnChg>
      </pc:sldChg>
      <pc:sldMasterChg chg="addSldLayout delSldLayout modSldLayout">
        <pc:chgData name="Giovanni Marconato" userId="886f14ba-ea78-4fb5-abd5-60513fb8cd34" providerId="ADAL" clId="{0EEE6973-51B3-4CE6-BA9C-F0CEE166EA9A}" dt="2023-10-23T10:18:32.739" v="131" actId="478"/>
        <pc:sldMasterMkLst>
          <pc:docMk/>
          <pc:sldMasterMk cId="61488657" sldId="2147483650"/>
        </pc:sldMasterMkLst>
        <pc:sldLayoutChg chg="addSp delSp modSp mod">
          <pc:chgData name="Giovanni Marconato" userId="886f14ba-ea78-4fb5-abd5-60513fb8cd34" providerId="ADAL" clId="{0EEE6973-51B3-4CE6-BA9C-F0CEE166EA9A}" dt="2023-10-23T10:18:30.260" v="130" actId="478"/>
          <pc:sldLayoutMkLst>
            <pc:docMk/>
            <pc:sldMasterMk cId="61488657" sldId="2147483650"/>
            <pc:sldLayoutMk cId="2544175180" sldId="2147483653"/>
          </pc:sldLayoutMkLst>
          <pc:spChg chg="add del">
            <ac:chgData name="Giovanni Marconato" userId="886f14ba-ea78-4fb5-abd5-60513fb8cd34" providerId="ADAL" clId="{0EEE6973-51B3-4CE6-BA9C-F0CEE166EA9A}" dt="2023-10-23T10:08:08.248" v="52" actId="11529"/>
            <ac:spMkLst>
              <pc:docMk/>
              <pc:sldMasterMk cId="61488657" sldId="2147483650"/>
              <pc:sldLayoutMk cId="2544175180" sldId="2147483653"/>
              <ac:spMk id="2" creationId="{AB70AA99-7FB7-F830-0A5E-D8C6DDB93A29}"/>
            </ac:spMkLst>
          </pc:spChg>
          <pc:spChg chg="add del mod">
            <ac:chgData name="Giovanni Marconato" userId="886f14ba-ea78-4fb5-abd5-60513fb8cd34" providerId="ADAL" clId="{0EEE6973-51B3-4CE6-BA9C-F0CEE166EA9A}" dt="2023-10-23T10:08:18.533" v="53" actId="478"/>
            <ac:spMkLst>
              <pc:docMk/>
              <pc:sldMasterMk cId="61488657" sldId="2147483650"/>
              <pc:sldLayoutMk cId="2544175180" sldId="2147483653"/>
              <ac:spMk id="3" creationId="{34B6C09E-149B-4145-AA7F-426FAE1223D2}"/>
            </ac:spMkLst>
          </pc:spChg>
          <pc:spChg chg="add del mod">
            <ac:chgData name="Giovanni Marconato" userId="886f14ba-ea78-4fb5-abd5-60513fb8cd34" providerId="ADAL" clId="{0EEE6973-51B3-4CE6-BA9C-F0CEE166EA9A}" dt="2023-10-23T10:18:30.260" v="130" actId="478"/>
            <ac:spMkLst>
              <pc:docMk/>
              <pc:sldMasterMk cId="61488657" sldId="2147483650"/>
              <pc:sldLayoutMk cId="2544175180" sldId="2147483653"/>
              <ac:spMk id="4" creationId="{38C272AB-CD78-4505-D80C-51F042A5E4EE}"/>
            </ac:spMkLst>
          </pc:spChg>
          <pc:spChg chg="del">
            <ac:chgData name="Giovanni Marconato" userId="886f14ba-ea78-4fb5-abd5-60513fb8cd34" providerId="ADAL" clId="{0EEE6973-51B3-4CE6-BA9C-F0CEE166EA9A}" dt="2023-10-23T10:04:39.043" v="4" actId="478"/>
            <ac:spMkLst>
              <pc:docMk/>
              <pc:sldMasterMk cId="61488657" sldId="2147483650"/>
              <pc:sldLayoutMk cId="2544175180" sldId="2147483653"/>
              <ac:spMk id="6" creationId="{F49F1CF2-E7DE-A89A-303F-463968EBC7C8}"/>
            </ac:spMkLst>
          </pc:spChg>
          <pc:spChg chg="del">
            <ac:chgData name="Giovanni Marconato" userId="886f14ba-ea78-4fb5-abd5-60513fb8cd34" providerId="ADAL" clId="{0EEE6973-51B3-4CE6-BA9C-F0CEE166EA9A}" dt="2023-10-23T10:04:36.038" v="2" actId="478"/>
            <ac:spMkLst>
              <pc:docMk/>
              <pc:sldMasterMk cId="61488657" sldId="2147483650"/>
              <pc:sldLayoutMk cId="2544175180" sldId="2147483653"/>
              <ac:spMk id="20" creationId="{A4F9E755-87EF-E854-66D7-E6D1B0FE02F0}"/>
            </ac:spMkLst>
          </pc:spChg>
          <pc:picChg chg="mod ord">
            <ac:chgData name="Giovanni Marconato" userId="886f14ba-ea78-4fb5-abd5-60513fb8cd34" providerId="ADAL" clId="{0EEE6973-51B3-4CE6-BA9C-F0CEE166EA9A}" dt="2023-10-23T10:16:27.251" v="124" actId="1076"/>
            <ac:picMkLst>
              <pc:docMk/>
              <pc:sldMasterMk cId="61488657" sldId="2147483650"/>
              <pc:sldLayoutMk cId="2544175180" sldId="2147483653"/>
              <ac:picMk id="7" creationId="{80C3657D-A742-1827-4CEF-34CCC13D9188}"/>
            </ac:picMkLst>
          </pc:picChg>
        </pc:sldLayoutChg>
        <pc:sldLayoutChg chg="modSp mod">
          <pc:chgData name="Giovanni Marconato" userId="886f14ba-ea78-4fb5-abd5-60513fb8cd34" providerId="ADAL" clId="{0EEE6973-51B3-4CE6-BA9C-F0CEE166EA9A}" dt="2023-10-23T10:09:23.378" v="60" actId="6014"/>
          <pc:sldLayoutMkLst>
            <pc:docMk/>
            <pc:sldMasterMk cId="61488657" sldId="2147483650"/>
            <pc:sldLayoutMk cId="2675306982" sldId="2147483654"/>
          </pc:sldLayoutMkLst>
          <pc:picChg chg="mod">
            <ac:chgData name="Giovanni Marconato" userId="886f14ba-ea78-4fb5-abd5-60513fb8cd34" providerId="ADAL" clId="{0EEE6973-51B3-4CE6-BA9C-F0CEE166EA9A}" dt="2023-10-23T10:04:16.178" v="1" actId="14100"/>
            <ac:picMkLst>
              <pc:docMk/>
              <pc:sldMasterMk cId="61488657" sldId="2147483650"/>
              <pc:sldLayoutMk cId="2675306982" sldId="2147483654"/>
              <ac:picMk id="5" creationId="{5DC630E5-D3F8-1D2E-1664-7C8643C3D5F1}"/>
            </ac:picMkLst>
          </pc:picChg>
        </pc:sldLayoutChg>
        <pc:sldLayoutChg chg="addSp delSp modSp mod">
          <pc:chgData name="Giovanni Marconato" userId="886f14ba-ea78-4fb5-abd5-60513fb8cd34" providerId="ADAL" clId="{0EEE6973-51B3-4CE6-BA9C-F0CEE166EA9A}" dt="2023-10-23T10:18:32.739" v="131" actId="478"/>
          <pc:sldLayoutMkLst>
            <pc:docMk/>
            <pc:sldMasterMk cId="61488657" sldId="2147483650"/>
            <pc:sldLayoutMk cId="554940215" sldId="2147483655"/>
          </pc:sldLayoutMkLst>
          <pc:spChg chg="add del mod">
            <ac:chgData name="Giovanni Marconato" userId="886f14ba-ea78-4fb5-abd5-60513fb8cd34" providerId="ADAL" clId="{0EEE6973-51B3-4CE6-BA9C-F0CEE166EA9A}" dt="2023-10-23T10:18:32.739" v="131" actId="478"/>
            <ac:spMkLst>
              <pc:docMk/>
              <pc:sldMasterMk cId="61488657" sldId="2147483650"/>
              <pc:sldLayoutMk cId="554940215" sldId="2147483655"/>
              <ac:spMk id="2" creationId="{E3653F4B-7A85-132E-430B-420048473253}"/>
            </ac:spMkLst>
          </pc:spChg>
          <pc:spChg chg="add del">
            <ac:chgData name="Giovanni Marconato" userId="886f14ba-ea78-4fb5-abd5-60513fb8cd34" providerId="ADAL" clId="{0EEE6973-51B3-4CE6-BA9C-F0CEE166EA9A}" dt="2023-10-23T10:09:58.643" v="75" actId="478"/>
            <ac:spMkLst>
              <pc:docMk/>
              <pc:sldMasterMk cId="61488657" sldId="2147483650"/>
              <pc:sldLayoutMk cId="554940215" sldId="2147483655"/>
              <ac:spMk id="6" creationId="{F49F1CF2-E7DE-A89A-303F-463968EBC7C8}"/>
            </ac:spMkLst>
          </pc:spChg>
          <pc:spChg chg="add del">
            <ac:chgData name="Giovanni Marconato" userId="886f14ba-ea78-4fb5-abd5-60513fb8cd34" providerId="ADAL" clId="{0EEE6973-51B3-4CE6-BA9C-F0CEE166EA9A}" dt="2023-10-23T10:09:58.643" v="75" actId="478"/>
            <ac:spMkLst>
              <pc:docMk/>
              <pc:sldMasterMk cId="61488657" sldId="2147483650"/>
              <pc:sldLayoutMk cId="554940215" sldId="2147483655"/>
              <ac:spMk id="20" creationId="{A4F9E755-87EF-E854-66D7-E6D1B0FE02F0}"/>
            </ac:spMkLst>
          </pc:spChg>
        </pc:sldLayoutChg>
        <pc:sldLayoutChg chg="addSp delSp modSp add del mod modTransition">
          <pc:chgData name="Giovanni Marconato" userId="886f14ba-ea78-4fb5-abd5-60513fb8cd34" providerId="ADAL" clId="{0EEE6973-51B3-4CE6-BA9C-F0CEE166EA9A}" dt="2023-10-23T10:12:22.614" v="121" actId="2696"/>
          <pc:sldLayoutMkLst>
            <pc:docMk/>
            <pc:sldMasterMk cId="61488657" sldId="2147483650"/>
            <pc:sldLayoutMk cId="2370960650" sldId="2147483656"/>
          </pc:sldLayoutMkLst>
          <pc:spChg chg="add mod">
            <ac:chgData name="Giovanni Marconato" userId="886f14ba-ea78-4fb5-abd5-60513fb8cd34" providerId="ADAL" clId="{0EEE6973-51B3-4CE6-BA9C-F0CEE166EA9A}" dt="2023-10-23T10:10:13.894" v="78"/>
            <ac:spMkLst>
              <pc:docMk/>
              <pc:sldMasterMk cId="61488657" sldId="2147483650"/>
              <pc:sldLayoutMk cId="2370960650" sldId="2147483656"/>
              <ac:spMk id="2" creationId="{2891529B-7B05-0DC3-8F3B-560DE4784950}"/>
            </ac:spMkLst>
          </pc:spChg>
          <pc:spChg chg="del">
            <ac:chgData name="Giovanni Marconato" userId="886f14ba-ea78-4fb5-abd5-60513fb8cd34" providerId="ADAL" clId="{0EEE6973-51B3-4CE6-BA9C-F0CEE166EA9A}" dt="2023-10-23T10:10:13.479" v="77" actId="478"/>
            <ac:spMkLst>
              <pc:docMk/>
              <pc:sldMasterMk cId="61488657" sldId="2147483650"/>
              <pc:sldLayoutMk cId="2370960650" sldId="2147483656"/>
              <ac:spMk id="8" creationId="{86DD66F5-21C1-3F1E-2C0D-164F88E7657F}"/>
            </ac:spMkLst>
          </pc:spChg>
          <pc:picChg chg="add mod">
            <ac:chgData name="Giovanni Marconato" userId="886f14ba-ea78-4fb5-abd5-60513fb8cd34" providerId="ADAL" clId="{0EEE6973-51B3-4CE6-BA9C-F0CEE166EA9A}" dt="2023-10-23T10:10:13.894" v="78"/>
            <ac:picMkLst>
              <pc:docMk/>
              <pc:sldMasterMk cId="61488657" sldId="2147483650"/>
              <pc:sldLayoutMk cId="2370960650" sldId="2147483656"/>
              <ac:picMk id="3" creationId="{5986B592-BDBD-5E7A-5DBE-FF9AF44A0BC5}"/>
            </ac:picMkLst>
          </pc:picChg>
          <pc:picChg chg="add mod">
            <ac:chgData name="Giovanni Marconato" userId="886f14ba-ea78-4fb5-abd5-60513fb8cd34" providerId="ADAL" clId="{0EEE6973-51B3-4CE6-BA9C-F0CEE166EA9A}" dt="2023-10-23T10:10:13.894" v="78"/>
            <ac:picMkLst>
              <pc:docMk/>
              <pc:sldMasterMk cId="61488657" sldId="2147483650"/>
              <pc:sldLayoutMk cId="2370960650" sldId="2147483656"/>
              <ac:picMk id="4" creationId="{1F3F2EBF-61F6-BA9C-3EDB-C01D8F43CA00}"/>
            </ac:picMkLst>
          </pc:picChg>
          <pc:picChg chg="add mod">
            <ac:chgData name="Giovanni Marconato" userId="886f14ba-ea78-4fb5-abd5-60513fb8cd34" providerId="ADAL" clId="{0EEE6973-51B3-4CE6-BA9C-F0CEE166EA9A}" dt="2023-10-23T10:10:18.623" v="79"/>
            <ac:picMkLst>
              <pc:docMk/>
              <pc:sldMasterMk cId="61488657" sldId="2147483650"/>
              <pc:sldLayoutMk cId="2370960650" sldId="2147483656"/>
              <ac:picMk id="5" creationId="{12729791-D775-421D-5B77-AF8A7BC6B2C6}"/>
            </ac:picMkLst>
          </pc:picChg>
          <pc:picChg chg="del">
            <ac:chgData name="Giovanni Marconato" userId="886f14ba-ea78-4fb5-abd5-60513fb8cd34" providerId="ADAL" clId="{0EEE6973-51B3-4CE6-BA9C-F0CEE166EA9A}" dt="2023-10-23T10:10:13.479" v="77" actId="478"/>
            <ac:picMkLst>
              <pc:docMk/>
              <pc:sldMasterMk cId="61488657" sldId="2147483650"/>
              <pc:sldLayoutMk cId="2370960650" sldId="2147483656"/>
              <ac:picMk id="9" creationId="{8108EE77-7AC9-A258-7959-4677B9FE87A6}"/>
            </ac:picMkLst>
          </pc:picChg>
          <pc:picChg chg="del">
            <ac:chgData name="Giovanni Marconato" userId="886f14ba-ea78-4fb5-abd5-60513fb8cd34" providerId="ADAL" clId="{0EEE6973-51B3-4CE6-BA9C-F0CEE166EA9A}" dt="2023-10-23T10:10:13.479" v="77" actId="478"/>
            <ac:picMkLst>
              <pc:docMk/>
              <pc:sldMasterMk cId="61488657" sldId="2147483650"/>
              <pc:sldLayoutMk cId="2370960650" sldId="2147483656"/>
              <ac:picMk id="14" creationId="{AA2BBF73-64FB-C6A7-3DE7-9E1D0BE593EB}"/>
            </ac:picMkLst>
          </pc:picChg>
        </pc:sldLayoutChg>
      </pc:sldMasterChg>
      <pc:sldMasterChg chg="new del mod addSldLayout delSldLayout">
        <pc:chgData name="Giovanni Marconato" userId="886f14ba-ea78-4fb5-abd5-60513fb8cd34" providerId="ADAL" clId="{0EEE6973-51B3-4CE6-BA9C-F0CEE166EA9A}" dt="2023-10-23T10:09:47.150" v="73" actId="2696"/>
        <pc:sldMasterMkLst>
          <pc:docMk/>
          <pc:sldMasterMk cId="2624312786" sldId="2147483656"/>
        </pc:sldMasterMkLst>
        <pc:sldLayoutChg chg="new del replId">
          <pc:chgData name="Giovanni Marconato" userId="886f14ba-ea78-4fb5-abd5-60513fb8cd34" providerId="ADAL" clId="{0EEE6973-51B3-4CE6-BA9C-F0CEE166EA9A}" dt="2023-10-23T10:09:47.120" v="62" actId="2696"/>
          <pc:sldLayoutMkLst>
            <pc:docMk/>
            <pc:sldMasterMk cId="2624312786" sldId="2147483656"/>
            <pc:sldLayoutMk cId="4168231511" sldId="2147483657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20" v="63" actId="2696"/>
          <pc:sldLayoutMkLst>
            <pc:docMk/>
            <pc:sldMasterMk cId="2624312786" sldId="2147483656"/>
            <pc:sldLayoutMk cId="929826806" sldId="2147483658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30" v="64" actId="2696"/>
          <pc:sldLayoutMkLst>
            <pc:docMk/>
            <pc:sldMasterMk cId="2624312786" sldId="2147483656"/>
            <pc:sldLayoutMk cId="1062933206" sldId="2147483659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30" v="65" actId="2696"/>
          <pc:sldLayoutMkLst>
            <pc:docMk/>
            <pc:sldMasterMk cId="2624312786" sldId="2147483656"/>
            <pc:sldLayoutMk cId="3059606203" sldId="2147483660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30" v="66" actId="2696"/>
          <pc:sldLayoutMkLst>
            <pc:docMk/>
            <pc:sldMasterMk cId="2624312786" sldId="2147483656"/>
            <pc:sldLayoutMk cId="1762026106" sldId="2147483661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40" v="67" actId="2696"/>
          <pc:sldLayoutMkLst>
            <pc:docMk/>
            <pc:sldMasterMk cId="2624312786" sldId="2147483656"/>
            <pc:sldLayoutMk cId="261106785" sldId="2147483662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40" v="68" actId="2696"/>
          <pc:sldLayoutMkLst>
            <pc:docMk/>
            <pc:sldMasterMk cId="2624312786" sldId="2147483656"/>
            <pc:sldLayoutMk cId="3973139391" sldId="2147483663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40" v="69" actId="2696"/>
          <pc:sldLayoutMkLst>
            <pc:docMk/>
            <pc:sldMasterMk cId="2624312786" sldId="2147483656"/>
            <pc:sldLayoutMk cId="105781028" sldId="2147483664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40" v="70" actId="2696"/>
          <pc:sldLayoutMkLst>
            <pc:docMk/>
            <pc:sldMasterMk cId="2624312786" sldId="2147483656"/>
            <pc:sldLayoutMk cId="3194506596" sldId="2147483665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50" v="71" actId="2696"/>
          <pc:sldLayoutMkLst>
            <pc:docMk/>
            <pc:sldMasterMk cId="2624312786" sldId="2147483656"/>
            <pc:sldLayoutMk cId="159415844" sldId="2147483666"/>
          </pc:sldLayoutMkLst>
        </pc:sldLayoutChg>
        <pc:sldLayoutChg chg="new del replId">
          <pc:chgData name="Giovanni Marconato" userId="886f14ba-ea78-4fb5-abd5-60513fb8cd34" providerId="ADAL" clId="{0EEE6973-51B3-4CE6-BA9C-F0CEE166EA9A}" dt="2023-10-23T10:09:47.150" v="72" actId="2696"/>
          <pc:sldLayoutMkLst>
            <pc:docMk/>
            <pc:sldMasterMk cId="2624312786" sldId="2147483656"/>
            <pc:sldLayoutMk cId="3015900640" sldId="2147483667"/>
          </pc:sldLayoutMkLst>
        </pc:sldLayoutChg>
      </pc:sldMasterChg>
    </pc:docChg>
  </pc:docChgLst>
  <pc:docChgLst>
    <pc:chgData name="Giovanni Marconato" userId="886f14ba-ea78-4fb5-abd5-60513fb8cd34" providerId="ADAL" clId="{4DDD8475-C396-4433-AA66-B6C6EDE74007}"/>
    <pc:docChg chg="undo redo custSel addSld delSld modSld sldOrd modMainMaster">
      <pc:chgData name="Giovanni Marconato" userId="886f14ba-ea78-4fb5-abd5-60513fb8cd34" providerId="ADAL" clId="{4DDD8475-C396-4433-AA66-B6C6EDE74007}" dt="2023-10-20T15:12:11.074" v="10708" actId="20577"/>
      <pc:docMkLst>
        <pc:docMk/>
      </pc:docMkLst>
      <pc:sldChg chg="del">
        <pc:chgData name="Giovanni Marconato" userId="886f14ba-ea78-4fb5-abd5-60513fb8cd34" providerId="ADAL" clId="{4DDD8475-C396-4433-AA66-B6C6EDE74007}" dt="2023-10-18T09:52:06.062" v="2792" actId="47"/>
        <pc:sldMkLst>
          <pc:docMk/>
          <pc:sldMk cId="2817362977" sldId="256"/>
        </pc:sldMkLst>
      </pc:sldChg>
      <pc:sldChg chg="modSp mod">
        <pc:chgData name="Giovanni Marconato" userId="886f14ba-ea78-4fb5-abd5-60513fb8cd34" providerId="ADAL" clId="{4DDD8475-C396-4433-AA66-B6C6EDE74007}" dt="2023-10-20T08:16:18.881" v="7760" actId="6549"/>
        <pc:sldMkLst>
          <pc:docMk/>
          <pc:sldMk cId="4147189935" sldId="257"/>
        </pc:sldMkLst>
        <pc:spChg chg="mod">
          <ac:chgData name="Giovanni Marconato" userId="886f14ba-ea78-4fb5-abd5-60513fb8cd34" providerId="ADAL" clId="{4DDD8475-C396-4433-AA66-B6C6EDE74007}" dt="2023-10-20T08:16:18.881" v="7760" actId="6549"/>
          <ac:spMkLst>
            <pc:docMk/>
            <pc:sldMk cId="4147189935" sldId="257"/>
            <ac:spMk id="3" creationId="{B034BC1C-EC66-45EB-32A5-FEABD180FB87}"/>
          </ac:spMkLst>
        </pc:spChg>
      </pc:sldChg>
      <pc:sldChg chg="addSp delSp modSp mod modClrScheme chgLayout modNotesTx">
        <pc:chgData name="Giovanni Marconato" userId="886f14ba-ea78-4fb5-abd5-60513fb8cd34" providerId="ADAL" clId="{4DDD8475-C396-4433-AA66-B6C6EDE74007}" dt="2023-10-20T14:54:34.482" v="10238" actId="700"/>
        <pc:sldMkLst>
          <pc:docMk/>
          <pc:sldMk cId="1672511908" sldId="258"/>
        </pc:sldMkLst>
        <pc:spChg chg="add mod">
          <ac:chgData name="Giovanni Marconato" userId="886f14ba-ea78-4fb5-abd5-60513fb8cd34" providerId="ADAL" clId="{4DDD8475-C396-4433-AA66-B6C6EDE74007}" dt="2023-10-18T07:47:09.321" v="183" actId="20577"/>
          <ac:spMkLst>
            <pc:docMk/>
            <pc:sldMk cId="1672511908" sldId="258"/>
            <ac:spMk id="2" creationId="{09DD39A1-6EAE-A83D-4A6C-F70C9C260236}"/>
          </ac:spMkLst>
        </pc:spChg>
        <pc:spChg chg="del">
          <ac:chgData name="Giovanni Marconato" userId="886f14ba-ea78-4fb5-abd5-60513fb8cd34" providerId="ADAL" clId="{4DDD8475-C396-4433-AA66-B6C6EDE74007}" dt="2023-10-18T07:34:59.112" v="1" actId="478"/>
          <ac:spMkLst>
            <pc:docMk/>
            <pc:sldMk cId="1672511908" sldId="258"/>
            <ac:spMk id="4" creationId="{F8BB5667-65BD-BDE5-F36C-C9F7365B2271}"/>
          </ac:spMkLst>
        </pc:spChg>
        <pc:spChg chg="add mod">
          <ac:chgData name="Giovanni Marconato" userId="886f14ba-ea78-4fb5-abd5-60513fb8cd34" providerId="ADAL" clId="{4DDD8475-C396-4433-AA66-B6C6EDE74007}" dt="2023-10-18T07:50:44.276" v="206" actId="1076"/>
          <ac:spMkLst>
            <pc:docMk/>
            <pc:sldMk cId="1672511908" sldId="258"/>
            <ac:spMk id="5" creationId="{D9A89CBB-6823-6FD3-EA9D-61C979C378ED}"/>
          </ac:spMkLst>
        </pc:spChg>
        <pc:spChg chg="add mod ord">
          <ac:chgData name="Giovanni Marconato" userId="886f14ba-ea78-4fb5-abd5-60513fb8cd34" providerId="ADAL" clId="{4DDD8475-C396-4433-AA66-B6C6EDE74007}" dt="2023-10-20T14:54:34.482" v="10238" actId="700"/>
          <ac:spMkLst>
            <pc:docMk/>
            <pc:sldMk cId="1672511908" sldId="258"/>
            <ac:spMk id="6" creationId="{B969822F-3AFB-EA06-A8CA-E200B18BDED8}"/>
          </ac:spMkLst>
        </pc:spChg>
        <pc:spChg chg="del">
          <ac:chgData name="Giovanni Marconato" userId="886f14ba-ea78-4fb5-abd5-60513fb8cd34" providerId="ADAL" clId="{4DDD8475-C396-4433-AA66-B6C6EDE74007}" dt="2023-10-18T07:34:59.112" v="1" actId="478"/>
          <ac:spMkLst>
            <pc:docMk/>
            <pc:sldMk cId="1672511908" sldId="258"/>
            <ac:spMk id="16" creationId="{C46B34D0-1068-81F7-38B4-AF315C38F08F}"/>
          </ac:spMkLst>
        </pc:spChg>
        <pc:spChg chg="add del mod">
          <ac:chgData name="Giovanni Marconato" userId="886f14ba-ea78-4fb5-abd5-60513fb8cd34" providerId="ADAL" clId="{4DDD8475-C396-4433-AA66-B6C6EDE74007}" dt="2023-10-18T07:57:17.034" v="373"/>
          <ac:spMkLst>
            <pc:docMk/>
            <pc:sldMk cId="1672511908" sldId="258"/>
            <ac:spMk id="17" creationId="{BFB9EBB4-238C-F524-D147-71AD1941C706}"/>
          </ac:spMkLst>
        </pc:spChg>
        <pc:spChg chg="add mod">
          <ac:chgData name="Giovanni Marconato" userId="886f14ba-ea78-4fb5-abd5-60513fb8cd34" providerId="ADAL" clId="{4DDD8475-C396-4433-AA66-B6C6EDE74007}" dt="2023-10-20T08:19:58.379" v="7779" actId="2085"/>
          <ac:spMkLst>
            <pc:docMk/>
            <pc:sldMk cId="1672511908" sldId="258"/>
            <ac:spMk id="18" creationId="{4704329D-948D-4857-317E-65EAAD19DC4A}"/>
          </ac:spMkLst>
        </pc:spChg>
        <pc:spChg chg="add mod">
          <ac:chgData name="Giovanni Marconato" userId="886f14ba-ea78-4fb5-abd5-60513fb8cd34" providerId="ADAL" clId="{4DDD8475-C396-4433-AA66-B6C6EDE74007}" dt="2023-10-18T08:01:52.912" v="542" actId="1076"/>
          <ac:spMkLst>
            <pc:docMk/>
            <pc:sldMk cId="1672511908" sldId="258"/>
            <ac:spMk id="21" creationId="{9389830A-3C4B-11A5-8414-5ADFFEA3A2B9}"/>
          </ac:spMkLst>
        </pc:spChg>
        <pc:spChg chg="add mod">
          <ac:chgData name="Giovanni Marconato" userId="886f14ba-ea78-4fb5-abd5-60513fb8cd34" providerId="ADAL" clId="{4DDD8475-C396-4433-AA66-B6C6EDE74007}" dt="2023-10-20T08:19:55.610" v="7778" actId="2085"/>
          <ac:spMkLst>
            <pc:docMk/>
            <pc:sldMk cId="1672511908" sldId="258"/>
            <ac:spMk id="22" creationId="{8259775C-B31F-254B-CEDD-CA80662DE590}"/>
          </ac:spMkLst>
        </pc:spChg>
        <pc:spChg chg="del">
          <ac:chgData name="Giovanni Marconato" userId="886f14ba-ea78-4fb5-abd5-60513fb8cd34" providerId="ADAL" clId="{4DDD8475-C396-4433-AA66-B6C6EDE74007}" dt="2023-10-18T07:34:59.112" v="1" actId="478"/>
          <ac:spMkLst>
            <pc:docMk/>
            <pc:sldMk cId="1672511908" sldId="258"/>
            <ac:spMk id="26" creationId="{410BB7ED-BCC1-9DF6-6087-4718F5B3EBB1}"/>
          </ac:spMkLst>
        </pc:spChg>
        <pc:spChg chg="del">
          <ac:chgData name="Giovanni Marconato" userId="886f14ba-ea78-4fb5-abd5-60513fb8cd34" providerId="ADAL" clId="{4DDD8475-C396-4433-AA66-B6C6EDE74007}" dt="2023-10-18T07:34:59.112" v="1" actId="478"/>
          <ac:spMkLst>
            <pc:docMk/>
            <pc:sldMk cId="1672511908" sldId="258"/>
            <ac:spMk id="2057" creationId="{7F7C0EDE-F557-557A-150D-0E0290793641}"/>
          </ac:spMkLst>
        </pc:spChg>
        <pc:grpChg chg="del">
          <ac:chgData name="Giovanni Marconato" userId="886f14ba-ea78-4fb5-abd5-60513fb8cd34" providerId="ADAL" clId="{4DDD8475-C396-4433-AA66-B6C6EDE74007}" dt="2023-10-18T07:34:59.112" v="1" actId="478"/>
          <ac:grpSpMkLst>
            <pc:docMk/>
            <pc:sldMk cId="1672511908" sldId="258"/>
            <ac:grpSpMk id="7" creationId="{2701234E-752A-A3C5-7C4D-7F4989156225}"/>
          </ac:grpSpMkLst>
        </pc:grpChg>
        <pc:grpChg chg="del">
          <ac:chgData name="Giovanni Marconato" userId="886f14ba-ea78-4fb5-abd5-60513fb8cd34" providerId="ADAL" clId="{4DDD8475-C396-4433-AA66-B6C6EDE74007}" dt="2023-10-18T07:34:59.112" v="1" actId="478"/>
          <ac:grpSpMkLst>
            <pc:docMk/>
            <pc:sldMk cId="1672511908" sldId="258"/>
            <ac:grpSpMk id="10" creationId="{CB377FE1-6703-2D41-6CD2-15D530C42A45}"/>
          </ac:grpSpMkLst>
        </pc:grpChg>
        <pc:grpChg chg="del">
          <ac:chgData name="Giovanni Marconato" userId="886f14ba-ea78-4fb5-abd5-60513fb8cd34" providerId="ADAL" clId="{4DDD8475-C396-4433-AA66-B6C6EDE74007}" dt="2023-10-18T07:34:59.112" v="1" actId="478"/>
          <ac:grpSpMkLst>
            <pc:docMk/>
            <pc:sldMk cId="1672511908" sldId="258"/>
            <ac:grpSpMk id="13" creationId="{6F62C7CA-EE08-061B-B656-47F7927668D4}"/>
          </ac:grpSpMkLst>
        </pc:grpChg>
        <pc:grpChg chg="del">
          <ac:chgData name="Giovanni Marconato" userId="886f14ba-ea78-4fb5-abd5-60513fb8cd34" providerId="ADAL" clId="{4DDD8475-C396-4433-AA66-B6C6EDE74007}" dt="2023-10-18T07:34:59.112" v="1" actId="478"/>
          <ac:grpSpMkLst>
            <pc:docMk/>
            <pc:sldMk cId="1672511908" sldId="258"/>
            <ac:grpSpMk id="36" creationId="{38377FB7-0099-90C3-889E-3E265AF2148B}"/>
          </ac:grpSpMkLst>
        </pc:grpChg>
        <pc:grpChg chg="del">
          <ac:chgData name="Giovanni Marconato" userId="886f14ba-ea78-4fb5-abd5-60513fb8cd34" providerId="ADAL" clId="{4DDD8475-C396-4433-AA66-B6C6EDE74007}" dt="2023-10-18T07:34:59.112" v="1" actId="478"/>
          <ac:grpSpMkLst>
            <pc:docMk/>
            <pc:sldMk cId="1672511908" sldId="258"/>
            <ac:grpSpMk id="37" creationId="{A5960BD8-87B9-85B1-7D04-2C3A2F24FBC8}"/>
          </ac:grpSpMkLst>
        </pc:grpChg>
        <pc:grpChg chg="del">
          <ac:chgData name="Giovanni Marconato" userId="886f14ba-ea78-4fb5-abd5-60513fb8cd34" providerId="ADAL" clId="{4DDD8475-C396-4433-AA66-B6C6EDE74007}" dt="2023-10-18T07:34:59.112" v="1" actId="478"/>
          <ac:grpSpMkLst>
            <pc:docMk/>
            <pc:sldMk cId="1672511908" sldId="258"/>
            <ac:grpSpMk id="38" creationId="{361614DF-5B31-C838-9835-02129A45D66D}"/>
          </ac:grpSpMkLst>
        </pc:grpChg>
        <pc:graphicFrameChg chg="add del mod">
          <ac:chgData name="Giovanni Marconato" userId="886f14ba-ea78-4fb5-abd5-60513fb8cd34" providerId="ADAL" clId="{4DDD8475-C396-4433-AA66-B6C6EDE74007}" dt="2023-10-20T08:17:46.947" v="7770"/>
          <ac:graphicFrameMkLst>
            <pc:docMk/>
            <pc:sldMk cId="1672511908" sldId="258"/>
            <ac:graphicFrameMk id="4" creationId="{9DC55427-F932-42E4-2CBE-3197BD4C421F}"/>
          </ac:graphicFrameMkLst>
        </pc:graphicFrameChg>
        <pc:graphicFrameChg chg="add mod modGraphic">
          <ac:chgData name="Giovanni Marconato" userId="886f14ba-ea78-4fb5-abd5-60513fb8cd34" providerId="ADAL" clId="{4DDD8475-C396-4433-AA66-B6C6EDE74007}" dt="2023-10-20T08:17:31.669" v="7766" actId="207"/>
          <ac:graphicFrameMkLst>
            <pc:docMk/>
            <pc:sldMk cId="1672511908" sldId="258"/>
            <ac:graphicFrameMk id="19" creationId="{3292992A-49D4-79A3-1C23-0A5D3754B623}"/>
          </ac:graphicFrameMkLst>
        </pc:graphicFrameChg>
        <pc:graphicFrameChg chg="add mod modGraphic">
          <ac:chgData name="Giovanni Marconato" userId="886f14ba-ea78-4fb5-abd5-60513fb8cd34" providerId="ADAL" clId="{4DDD8475-C396-4433-AA66-B6C6EDE74007}" dt="2023-10-20T08:19:49.769" v="7776" actId="207"/>
          <ac:graphicFrameMkLst>
            <pc:docMk/>
            <pc:sldMk cId="1672511908" sldId="258"/>
            <ac:graphicFrameMk id="20" creationId="{DC127ABA-C678-C054-1FEF-01F5737C8ACF}"/>
          </ac:graphicFrameMkLst>
        </pc:graphicFrameChg>
        <pc:picChg chg="add mod">
          <ac:chgData name="Giovanni Marconato" userId="886f14ba-ea78-4fb5-abd5-60513fb8cd34" providerId="ADAL" clId="{4DDD8475-C396-4433-AA66-B6C6EDE74007}" dt="2023-10-20T08:21:09.985" v="7785" actId="14861"/>
          <ac:picMkLst>
            <pc:docMk/>
            <pc:sldMk cId="1672511908" sldId="258"/>
            <ac:picMk id="24" creationId="{7D8EE4EC-AB76-9381-49F1-A15C963D194C}"/>
          </ac:picMkLst>
        </pc:picChg>
        <pc:picChg chg="add del">
          <ac:chgData name="Giovanni Marconato" userId="886f14ba-ea78-4fb5-abd5-60513fb8cd34" providerId="ADAL" clId="{4DDD8475-C396-4433-AA66-B6C6EDE74007}" dt="2023-10-18T07:38:40.547" v="71" actId="478"/>
          <ac:picMkLst>
            <pc:docMk/>
            <pc:sldMk cId="1672511908" sldId="258"/>
            <ac:picMk id="1026" creationId="{1FB27AA9-E0F9-499C-490E-FAEE0F45F173}"/>
          </ac:picMkLst>
        </pc:picChg>
        <pc:picChg chg="add del">
          <ac:chgData name="Giovanni Marconato" userId="886f14ba-ea78-4fb5-abd5-60513fb8cd34" providerId="ADAL" clId="{4DDD8475-C396-4433-AA66-B6C6EDE74007}" dt="2023-10-18T07:39:47.066" v="73" actId="478"/>
          <ac:picMkLst>
            <pc:docMk/>
            <pc:sldMk cId="1672511908" sldId="258"/>
            <ac:picMk id="1028" creationId="{474B65E0-D2E7-BED5-DEF4-18C76B06AE7D}"/>
          </ac:picMkLst>
        </pc:picChg>
        <pc:picChg chg="add del">
          <ac:chgData name="Giovanni Marconato" userId="886f14ba-ea78-4fb5-abd5-60513fb8cd34" providerId="ADAL" clId="{4DDD8475-C396-4433-AA66-B6C6EDE74007}" dt="2023-10-18T07:42:47.396" v="75" actId="478"/>
          <ac:picMkLst>
            <pc:docMk/>
            <pc:sldMk cId="1672511908" sldId="258"/>
            <ac:picMk id="1030" creationId="{69C37128-071B-2C89-F548-06E493F337A9}"/>
          </ac:picMkLst>
        </pc:picChg>
        <pc:picChg chg="add mod">
          <ac:chgData name="Giovanni Marconato" userId="886f14ba-ea78-4fb5-abd5-60513fb8cd34" providerId="ADAL" clId="{4DDD8475-C396-4433-AA66-B6C6EDE74007}" dt="2023-10-20T08:21:09.985" v="7785" actId="14861"/>
          <ac:picMkLst>
            <pc:docMk/>
            <pc:sldMk cId="1672511908" sldId="258"/>
            <ac:picMk id="1032" creationId="{0C5611B5-6349-5881-0E11-C8CF3513BB51}"/>
          </ac:picMkLst>
        </pc:picChg>
        <pc:picChg chg="del">
          <ac:chgData name="Giovanni Marconato" userId="886f14ba-ea78-4fb5-abd5-60513fb8cd34" providerId="ADAL" clId="{4DDD8475-C396-4433-AA66-B6C6EDE74007}" dt="2023-10-18T07:34:59.112" v="1" actId="478"/>
          <ac:picMkLst>
            <pc:docMk/>
            <pc:sldMk cId="1672511908" sldId="258"/>
            <ac:picMk id="2052" creationId="{DB01F96B-A552-01A5-9D89-D5563F6CE6D1}"/>
          </ac:picMkLst>
        </pc:picChg>
        <pc:picChg chg="del">
          <ac:chgData name="Giovanni Marconato" userId="886f14ba-ea78-4fb5-abd5-60513fb8cd34" providerId="ADAL" clId="{4DDD8475-C396-4433-AA66-B6C6EDE74007}" dt="2023-10-18T07:34:59.112" v="1" actId="478"/>
          <ac:picMkLst>
            <pc:docMk/>
            <pc:sldMk cId="1672511908" sldId="258"/>
            <ac:picMk id="2056" creationId="{A2CCCE83-B60B-3E7D-DCA3-12ED57D4FD51}"/>
          </ac:picMkLst>
        </pc:picChg>
        <pc:cxnChg chg="del">
          <ac:chgData name="Giovanni Marconato" userId="886f14ba-ea78-4fb5-abd5-60513fb8cd34" providerId="ADAL" clId="{4DDD8475-C396-4433-AA66-B6C6EDE74007}" dt="2023-10-18T07:34:59.112" v="1" actId="478"/>
          <ac:cxnSpMkLst>
            <pc:docMk/>
            <pc:sldMk cId="1672511908" sldId="258"/>
            <ac:cxnSpMk id="6" creationId="{0FA990EA-3752-CC3B-9D04-B3D23E40C768}"/>
          </ac:cxnSpMkLst>
        </pc:cxnChg>
      </pc:sldChg>
      <pc:sldChg chg="modSp mod">
        <pc:chgData name="Giovanni Marconato" userId="886f14ba-ea78-4fb5-abd5-60513fb8cd34" providerId="ADAL" clId="{4DDD8475-C396-4433-AA66-B6C6EDE74007}" dt="2023-10-20T08:23:12.008" v="7810" actId="2085"/>
        <pc:sldMkLst>
          <pc:docMk/>
          <pc:sldMk cId="40645709" sldId="262"/>
        </pc:sldMkLst>
        <pc:spChg chg="mod">
          <ac:chgData name="Giovanni Marconato" userId="886f14ba-ea78-4fb5-abd5-60513fb8cd34" providerId="ADAL" clId="{4DDD8475-C396-4433-AA66-B6C6EDE74007}" dt="2023-10-19T15:46:52.915" v="7397" actId="1076"/>
          <ac:spMkLst>
            <pc:docMk/>
            <pc:sldMk cId="40645709" sldId="262"/>
            <ac:spMk id="5" creationId="{F4D23BE3-4A2C-B3C8-C8DE-EC91D2437638}"/>
          </ac:spMkLst>
        </pc:spChg>
        <pc:spChg chg="mod">
          <ac:chgData name="Giovanni Marconato" userId="886f14ba-ea78-4fb5-abd5-60513fb8cd34" providerId="ADAL" clId="{4DDD8475-C396-4433-AA66-B6C6EDE74007}" dt="2023-10-19T15:46:39.425" v="7394" actId="113"/>
          <ac:spMkLst>
            <pc:docMk/>
            <pc:sldMk cId="40645709" sldId="262"/>
            <ac:spMk id="11" creationId="{0C585580-3F66-45A5-DD8E-70B8A59ACA2D}"/>
          </ac:spMkLst>
        </pc:spChg>
        <pc:spChg chg="mod">
          <ac:chgData name="Giovanni Marconato" userId="886f14ba-ea78-4fb5-abd5-60513fb8cd34" providerId="ADAL" clId="{4DDD8475-C396-4433-AA66-B6C6EDE74007}" dt="2023-10-20T08:23:12.008" v="7810" actId="2085"/>
          <ac:spMkLst>
            <pc:docMk/>
            <pc:sldMk cId="40645709" sldId="262"/>
            <ac:spMk id="21" creationId="{ED6D2C16-79FA-DC0B-9AC4-A3547B6DFEB5}"/>
          </ac:spMkLst>
        </pc:spChg>
      </pc:sldChg>
      <pc:sldChg chg="addSp modSp mod">
        <pc:chgData name="Giovanni Marconato" userId="886f14ba-ea78-4fb5-abd5-60513fb8cd34" providerId="ADAL" clId="{4DDD8475-C396-4433-AA66-B6C6EDE74007}" dt="2023-10-20T08:22:54.643" v="7808" actId="164"/>
        <pc:sldMkLst>
          <pc:docMk/>
          <pc:sldMk cId="3983189427" sldId="263"/>
        </pc:sldMkLst>
        <pc:spChg chg="mod">
          <ac:chgData name="Giovanni Marconato" userId="886f14ba-ea78-4fb5-abd5-60513fb8cd34" providerId="ADAL" clId="{4DDD8475-C396-4433-AA66-B6C6EDE74007}" dt="2023-10-19T15:46:23.697" v="7390" actId="1076"/>
          <ac:spMkLst>
            <pc:docMk/>
            <pc:sldMk cId="3983189427" sldId="263"/>
            <ac:spMk id="5" creationId="{F0AA2EF1-3E2B-33EE-F226-BA21D81A1808}"/>
          </ac:spMkLst>
        </pc:spChg>
        <pc:spChg chg="add mod">
          <ac:chgData name="Giovanni Marconato" userId="886f14ba-ea78-4fb5-abd5-60513fb8cd34" providerId="ADAL" clId="{4DDD8475-C396-4433-AA66-B6C6EDE74007}" dt="2023-10-20T08:22:54.643" v="7808" actId="164"/>
          <ac:spMkLst>
            <pc:docMk/>
            <pc:sldMk cId="3983189427" sldId="263"/>
            <ac:spMk id="8" creationId="{BF6A8C76-CD14-E29A-D88A-8F655A4B4362}"/>
          </ac:spMkLst>
        </pc:spChg>
        <pc:spChg chg="mod">
          <ac:chgData name="Giovanni Marconato" userId="886f14ba-ea78-4fb5-abd5-60513fb8cd34" providerId="ADAL" clId="{4DDD8475-C396-4433-AA66-B6C6EDE74007}" dt="2023-10-20T08:20:11.058" v="7782" actId="2085"/>
          <ac:spMkLst>
            <pc:docMk/>
            <pc:sldMk cId="3983189427" sldId="263"/>
            <ac:spMk id="9" creationId="{C2227290-AA04-410E-907D-2CD3C69AF708}"/>
          </ac:spMkLst>
        </pc:spChg>
        <pc:spChg chg="mod">
          <ac:chgData name="Giovanni Marconato" userId="886f14ba-ea78-4fb5-abd5-60513fb8cd34" providerId="ADAL" clId="{4DDD8475-C396-4433-AA66-B6C6EDE74007}" dt="2023-10-20T08:20:11.058" v="7782" actId="2085"/>
          <ac:spMkLst>
            <pc:docMk/>
            <pc:sldMk cId="3983189427" sldId="263"/>
            <ac:spMk id="10" creationId="{15D5FD04-8A09-54A8-2988-DFD55691D930}"/>
          </ac:spMkLst>
        </pc:spChg>
        <pc:grpChg chg="add mod">
          <ac:chgData name="Giovanni Marconato" userId="886f14ba-ea78-4fb5-abd5-60513fb8cd34" providerId="ADAL" clId="{4DDD8475-C396-4433-AA66-B6C6EDE74007}" dt="2023-10-20T08:22:54.643" v="7808" actId="164"/>
          <ac:grpSpMkLst>
            <pc:docMk/>
            <pc:sldMk cId="3983189427" sldId="263"/>
            <ac:grpSpMk id="11" creationId="{E2A29F0A-52B6-0CAF-98CF-079197D9990D}"/>
          </ac:grpSpMkLst>
        </pc:grpChg>
        <pc:picChg chg="mod">
          <ac:chgData name="Giovanni Marconato" userId="886f14ba-ea78-4fb5-abd5-60513fb8cd34" providerId="ADAL" clId="{4DDD8475-C396-4433-AA66-B6C6EDE74007}" dt="2023-10-20T08:22:54.643" v="7808" actId="164"/>
          <ac:picMkLst>
            <pc:docMk/>
            <pc:sldMk cId="3983189427" sldId="263"/>
            <ac:picMk id="1032" creationId="{0AC70FF7-8807-B09C-7949-DFFAC5559E8A}"/>
          </ac:picMkLst>
        </pc:picChg>
      </pc:sldChg>
      <pc:sldChg chg="addSp delSp modSp mod">
        <pc:chgData name="Giovanni Marconato" userId="886f14ba-ea78-4fb5-abd5-60513fb8cd34" providerId="ADAL" clId="{4DDD8475-C396-4433-AA66-B6C6EDE74007}" dt="2023-10-19T15:47:42.400" v="7408" actId="1076"/>
        <pc:sldMkLst>
          <pc:docMk/>
          <pc:sldMk cId="2332110727" sldId="264"/>
        </pc:sldMkLst>
        <pc:spChg chg="add del mod">
          <ac:chgData name="Giovanni Marconato" userId="886f14ba-ea78-4fb5-abd5-60513fb8cd34" providerId="ADAL" clId="{4DDD8475-C396-4433-AA66-B6C6EDE74007}" dt="2023-10-19T15:45:03.905" v="7364" actId="22"/>
          <ac:spMkLst>
            <pc:docMk/>
            <pc:sldMk cId="2332110727" sldId="264"/>
            <ac:spMk id="5" creationId="{B5894435-7367-2533-2075-F117719F3B56}"/>
          </ac:spMkLst>
        </pc:spChg>
        <pc:spChg chg="mod">
          <ac:chgData name="Giovanni Marconato" userId="886f14ba-ea78-4fb5-abd5-60513fb8cd34" providerId="ADAL" clId="{4DDD8475-C396-4433-AA66-B6C6EDE74007}" dt="2023-10-19T15:47:36.722" v="7407" actId="1076"/>
          <ac:spMkLst>
            <pc:docMk/>
            <pc:sldMk cId="2332110727" sldId="264"/>
            <ac:spMk id="16" creationId="{57063FA0-F3E9-5E4B-1860-C3BEA16B006B}"/>
          </ac:spMkLst>
        </pc:spChg>
        <pc:spChg chg="mod">
          <ac:chgData name="Giovanni Marconato" userId="886f14ba-ea78-4fb5-abd5-60513fb8cd34" providerId="ADAL" clId="{4DDD8475-C396-4433-AA66-B6C6EDE74007}" dt="2023-10-19T15:47:42.400" v="7408" actId="1076"/>
          <ac:spMkLst>
            <pc:docMk/>
            <pc:sldMk cId="2332110727" sldId="264"/>
            <ac:spMk id="17" creationId="{0FC1DA1A-966E-A773-A73C-A158D087AECB}"/>
          </ac:spMkLst>
        </pc:spChg>
        <pc:spChg chg="mod">
          <ac:chgData name="Giovanni Marconato" userId="886f14ba-ea78-4fb5-abd5-60513fb8cd34" providerId="ADAL" clId="{4DDD8475-C396-4433-AA66-B6C6EDE74007}" dt="2023-10-19T15:45:46.172" v="7380" actId="1076"/>
          <ac:spMkLst>
            <pc:docMk/>
            <pc:sldMk cId="2332110727" sldId="264"/>
            <ac:spMk id="28" creationId="{6EE6320B-F8A3-7F3E-D1F3-8685183D5112}"/>
          </ac:spMkLst>
        </pc:spChg>
        <pc:spChg chg="mod">
          <ac:chgData name="Giovanni Marconato" userId="886f14ba-ea78-4fb5-abd5-60513fb8cd34" providerId="ADAL" clId="{4DDD8475-C396-4433-AA66-B6C6EDE74007}" dt="2023-10-19T15:46:01.863" v="7386" actId="1076"/>
          <ac:spMkLst>
            <pc:docMk/>
            <pc:sldMk cId="2332110727" sldId="264"/>
            <ac:spMk id="30" creationId="{A8E46932-C05C-C78E-7867-BCB2C7BDECC1}"/>
          </ac:spMkLst>
        </pc:spChg>
        <pc:spChg chg="mod">
          <ac:chgData name="Giovanni Marconato" userId="886f14ba-ea78-4fb5-abd5-60513fb8cd34" providerId="ADAL" clId="{4DDD8475-C396-4433-AA66-B6C6EDE74007}" dt="2023-10-19T15:45:58.654" v="7385" actId="1076"/>
          <ac:spMkLst>
            <pc:docMk/>
            <pc:sldMk cId="2332110727" sldId="264"/>
            <ac:spMk id="31" creationId="{F00F3D4B-39B6-BC1F-7341-AD25B74BB829}"/>
          </ac:spMkLst>
        </pc:spChg>
        <pc:picChg chg="mod">
          <ac:chgData name="Giovanni Marconato" userId="886f14ba-ea78-4fb5-abd5-60513fb8cd34" providerId="ADAL" clId="{4DDD8475-C396-4433-AA66-B6C6EDE74007}" dt="2023-10-19T15:47:33.006" v="7406" actId="1076"/>
          <ac:picMkLst>
            <pc:docMk/>
            <pc:sldMk cId="2332110727" sldId="264"/>
            <ac:picMk id="6" creationId="{5FB35462-4367-EBD9-1D56-3341D89FE18B}"/>
          </ac:picMkLst>
        </pc:picChg>
      </pc:sldChg>
      <pc:sldChg chg="addSp delSp modSp mod modNotesTx">
        <pc:chgData name="Giovanni Marconato" userId="886f14ba-ea78-4fb5-abd5-60513fb8cd34" providerId="ADAL" clId="{4DDD8475-C396-4433-AA66-B6C6EDE74007}" dt="2023-10-20T08:23:25.660" v="7812" actId="2085"/>
        <pc:sldMkLst>
          <pc:docMk/>
          <pc:sldMk cId="3804807171" sldId="265"/>
        </pc:sldMkLst>
        <pc:spChg chg="del">
          <ac:chgData name="Giovanni Marconato" userId="886f14ba-ea78-4fb5-abd5-60513fb8cd34" providerId="ADAL" clId="{4DDD8475-C396-4433-AA66-B6C6EDE74007}" dt="2023-10-19T08:51:16.820" v="4044" actId="478"/>
          <ac:spMkLst>
            <pc:docMk/>
            <pc:sldMk cId="3804807171" sldId="265"/>
            <ac:spMk id="3" creationId="{297C167B-7D46-9712-CF0D-52D72C11F71D}"/>
          </ac:spMkLst>
        </pc:spChg>
        <pc:spChg chg="mod ord topLvl">
          <ac:chgData name="Giovanni Marconato" userId="886f14ba-ea78-4fb5-abd5-60513fb8cd34" providerId="ADAL" clId="{4DDD8475-C396-4433-AA66-B6C6EDE74007}" dt="2023-10-20T08:23:25.660" v="7812" actId="2085"/>
          <ac:spMkLst>
            <pc:docMk/>
            <pc:sldMk cId="3804807171" sldId="265"/>
            <ac:spMk id="10" creationId="{14278E77-B616-1E5B-F2BF-D862044DB499}"/>
          </ac:spMkLst>
        </pc:spChg>
        <pc:spChg chg="add del mod">
          <ac:chgData name="Giovanni Marconato" userId="886f14ba-ea78-4fb5-abd5-60513fb8cd34" providerId="ADAL" clId="{4DDD8475-C396-4433-AA66-B6C6EDE74007}" dt="2023-10-19T08:52:55.447" v="4055"/>
          <ac:spMkLst>
            <pc:docMk/>
            <pc:sldMk cId="3804807171" sldId="265"/>
            <ac:spMk id="13" creationId="{B4B25FB1-86A5-CAE7-9805-A4B2C8418307}"/>
          </ac:spMkLst>
        </pc:spChg>
        <pc:spChg chg="add mod topLvl">
          <ac:chgData name="Giovanni Marconato" userId="886f14ba-ea78-4fb5-abd5-60513fb8cd34" providerId="ADAL" clId="{4DDD8475-C396-4433-AA66-B6C6EDE74007}" dt="2023-10-19T13:23:26.661" v="6575" actId="165"/>
          <ac:spMkLst>
            <pc:docMk/>
            <pc:sldMk cId="3804807171" sldId="265"/>
            <ac:spMk id="15" creationId="{68EC8FF9-95D1-B39D-6B5C-B79AB3E78716}"/>
          </ac:spMkLst>
        </pc:spChg>
        <pc:spChg chg="add mod topLvl">
          <ac:chgData name="Giovanni Marconato" userId="886f14ba-ea78-4fb5-abd5-60513fb8cd34" providerId="ADAL" clId="{4DDD8475-C396-4433-AA66-B6C6EDE74007}" dt="2023-10-19T13:23:26.661" v="6575" actId="165"/>
          <ac:spMkLst>
            <pc:docMk/>
            <pc:sldMk cId="3804807171" sldId="265"/>
            <ac:spMk id="16" creationId="{87791570-298F-B8AF-8F2D-D92AD62D9DE8}"/>
          </ac:spMkLst>
        </pc:spChg>
        <pc:spChg chg="add mod topLvl">
          <ac:chgData name="Giovanni Marconato" userId="886f14ba-ea78-4fb5-abd5-60513fb8cd34" providerId="ADAL" clId="{4DDD8475-C396-4433-AA66-B6C6EDE74007}" dt="2023-10-19T13:23:26.661" v="6575" actId="165"/>
          <ac:spMkLst>
            <pc:docMk/>
            <pc:sldMk cId="3804807171" sldId="265"/>
            <ac:spMk id="17" creationId="{B6C70BA7-F648-8483-C961-4EAC9E59E7B0}"/>
          </ac:spMkLst>
        </pc:spChg>
        <pc:spChg chg="mod">
          <ac:chgData name="Giovanni Marconato" userId="886f14ba-ea78-4fb5-abd5-60513fb8cd34" providerId="ADAL" clId="{4DDD8475-C396-4433-AA66-B6C6EDE74007}" dt="2023-10-19T13:19:52.655" v="6518" actId="1076"/>
          <ac:spMkLst>
            <pc:docMk/>
            <pc:sldMk cId="3804807171" sldId="265"/>
            <ac:spMk id="21" creationId="{4DA724F7-FA8F-2B50-EE06-516310DE9021}"/>
          </ac:spMkLst>
        </pc:spChg>
        <pc:spChg chg="mod">
          <ac:chgData name="Giovanni Marconato" userId="886f14ba-ea78-4fb5-abd5-60513fb8cd34" providerId="ADAL" clId="{4DDD8475-C396-4433-AA66-B6C6EDE74007}" dt="2023-10-19T13:20:08.328" v="6521" actId="1076"/>
          <ac:spMkLst>
            <pc:docMk/>
            <pc:sldMk cId="3804807171" sldId="265"/>
            <ac:spMk id="23" creationId="{54FDBAF0-1852-2CF9-5654-B5D3DC139214}"/>
          </ac:spMkLst>
        </pc:spChg>
        <pc:spChg chg="mod">
          <ac:chgData name="Giovanni Marconato" userId="886f14ba-ea78-4fb5-abd5-60513fb8cd34" providerId="ADAL" clId="{4DDD8475-C396-4433-AA66-B6C6EDE74007}" dt="2023-10-19T13:19:39.214" v="6514" actId="1076"/>
          <ac:spMkLst>
            <pc:docMk/>
            <pc:sldMk cId="3804807171" sldId="265"/>
            <ac:spMk id="25" creationId="{A0673496-9FA0-8AB4-55D8-513A45103F11}"/>
          </ac:spMkLst>
        </pc:spChg>
        <pc:spChg chg="add mod">
          <ac:chgData name="Giovanni Marconato" userId="886f14ba-ea78-4fb5-abd5-60513fb8cd34" providerId="ADAL" clId="{4DDD8475-C396-4433-AA66-B6C6EDE74007}" dt="2023-10-19T13:20:20.835" v="6523" actId="164"/>
          <ac:spMkLst>
            <pc:docMk/>
            <pc:sldMk cId="3804807171" sldId="265"/>
            <ac:spMk id="28" creationId="{44EAA418-97E1-F9AE-64B8-5391D532F23E}"/>
          </ac:spMkLst>
        </pc:spChg>
        <pc:spChg chg="del mod">
          <ac:chgData name="Giovanni Marconato" userId="886f14ba-ea78-4fb5-abd5-60513fb8cd34" providerId="ADAL" clId="{4DDD8475-C396-4433-AA66-B6C6EDE74007}" dt="2023-10-19T08:55:28.883" v="4079" actId="478"/>
          <ac:spMkLst>
            <pc:docMk/>
            <pc:sldMk cId="3804807171" sldId="265"/>
            <ac:spMk id="29" creationId="{B8FE08FD-5665-D01E-F665-258E11217F9B}"/>
          </ac:spMkLst>
        </pc:spChg>
        <pc:spChg chg="add mod">
          <ac:chgData name="Giovanni Marconato" userId="886f14ba-ea78-4fb5-abd5-60513fb8cd34" providerId="ADAL" clId="{4DDD8475-C396-4433-AA66-B6C6EDE74007}" dt="2023-10-19T13:20:20.835" v="6523" actId="164"/>
          <ac:spMkLst>
            <pc:docMk/>
            <pc:sldMk cId="3804807171" sldId="265"/>
            <ac:spMk id="30" creationId="{8C98460D-97DD-9DA6-0404-F90F4344AE82}"/>
          </ac:spMkLst>
        </pc:spChg>
        <pc:spChg chg="add mod">
          <ac:chgData name="Giovanni Marconato" userId="886f14ba-ea78-4fb5-abd5-60513fb8cd34" providerId="ADAL" clId="{4DDD8475-C396-4433-AA66-B6C6EDE74007}" dt="2023-10-19T13:21:14.023" v="6538" actId="1076"/>
          <ac:spMkLst>
            <pc:docMk/>
            <pc:sldMk cId="3804807171" sldId="265"/>
            <ac:spMk id="31" creationId="{A972CA93-2721-CEF2-51BC-113211C7B476}"/>
          </ac:spMkLst>
        </pc:spChg>
        <pc:spChg chg="del mod">
          <ac:chgData name="Giovanni Marconato" userId="886f14ba-ea78-4fb5-abd5-60513fb8cd34" providerId="ADAL" clId="{4DDD8475-C396-4433-AA66-B6C6EDE74007}" dt="2023-10-19T13:49:32.422" v="6870" actId="478"/>
          <ac:spMkLst>
            <pc:docMk/>
            <pc:sldMk cId="3804807171" sldId="265"/>
            <ac:spMk id="32" creationId="{5F314160-D380-8673-634A-3B740A004ED9}"/>
          </ac:spMkLst>
        </pc:spChg>
        <pc:spChg chg="del mod">
          <ac:chgData name="Giovanni Marconato" userId="886f14ba-ea78-4fb5-abd5-60513fb8cd34" providerId="ADAL" clId="{4DDD8475-C396-4433-AA66-B6C6EDE74007}" dt="2023-10-19T08:55:31.253" v="4080" actId="478"/>
          <ac:spMkLst>
            <pc:docMk/>
            <pc:sldMk cId="3804807171" sldId="265"/>
            <ac:spMk id="33" creationId="{84A4C748-DE91-EC60-2A6F-517B2F18BA57}"/>
          </ac:spMkLst>
        </pc:spChg>
        <pc:spChg chg="add mod">
          <ac:chgData name="Giovanni Marconato" userId="886f14ba-ea78-4fb5-abd5-60513fb8cd34" providerId="ADAL" clId="{4DDD8475-C396-4433-AA66-B6C6EDE74007}" dt="2023-10-19T13:21:08.389" v="6536" actId="1076"/>
          <ac:spMkLst>
            <pc:docMk/>
            <pc:sldMk cId="3804807171" sldId="265"/>
            <ac:spMk id="34" creationId="{8392599A-E6AD-F651-BEDF-F7851EC4001A}"/>
          </ac:spMkLst>
        </pc:spChg>
        <pc:spChg chg="add mod">
          <ac:chgData name="Giovanni Marconato" userId="886f14ba-ea78-4fb5-abd5-60513fb8cd34" providerId="ADAL" clId="{4DDD8475-C396-4433-AA66-B6C6EDE74007}" dt="2023-10-20T08:23:25.660" v="7812" actId="2085"/>
          <ac:spMkLst>
            <pc:docMk/>
            <pc:sldMk cId="3804807171" sldId="265"/>
            <ac:spMk id="36" creationId="{2EB6B018-2A42-E1D2-A389-A76CABB6E937}"/>
          </ac:spMkLst>
        </pc:spChg>
        <pc:spChg chg="add mod">
          <ac:chgData name="Giovanni Marconato" userId="886f14ba-ea78-4fb5-abd5-60513fb8cd34" providerId="ADAL" clId="{4DDD8475-C396-4433-AA66-B6C6EDE74007}" dt="2023-10-19T13:49:34.666" v="6871"/>
          <ac:spMkLst>
            <pc:docMk/>
            <pc:sldMk cId="3804807171" sldId="265"/>
            <ac:spMk id="37" creationId="{10EDC7CA-D515-A673-C1C7-20651B838352}"/>
          </ac:spMkLst>
        </pc:spChg>
        <pc:grpChg chg="add del mod topLvl">
          <ac:chgData name="Giovanni Marconato" userId="886f14ba-ea78-4fb5-abd5-60513fb8cd34" providerId="ADAL" clId="{4DDD8475-C396-4433-AA66-B6C6EDE74007}" dt="2023-10-19T13:23:31.906" v="6576" actId="165"/>
          <ac:grpSpMkLst>
            <pc:docMk/>
            <pc:sldMk cId="3804807171" sldId="265"/>
            <ac:grpSpMk id="6" creationId="{94FE04F2-8953-AD65-695B-7A4057DBF4BC}"/>
          </ac:grpSpMkLst>
        </pc:grpChg>
        <pc:grpChg chg="mod topLvl">
          <ac:chgData name="Giovanni Marconato" userId="886f14ba-ea78-4fb5-abd5-60513fb8cd34" providerId="ADAL" clId="{4DDD8475-C396-4433-AA66-B6C6EDE74007}" dt="2023-10-19T14:14:19.526" v="6957" actId="1036"/>
          <ac:grpSpMkLst>
            <pc:docMk/>
            <pc:sldMk cId="3804807171" sldId="265"/>
            <ac:grpSpMk id="9" creationId="{55B009D3-A151-97F3-3F77-E39E2C0385BB}"/>
          </ac:grpSpMkLst>
        </pc:grpChg>
        <pc:grpChg chg="add mod">
          <ac:chgData name="Giovanni Marconato" userId="886f14ba-ea78-4fb5-abd5-60513fb8cd34" providerId="ADAL" clId="{4DDD8475-C396-4433-AA66-B6C6EDE74007}" dt="2023-10-19T13:20:20.835" v="6523" actId="164"/>
          <ac:grpSpMkLst>
            <pc:docMk/>
            <pc:sldMk cId="3804807171" sldId="265"/>
            <ac:grpSpMk id="18" creationId="{47C0B797-364B-13B9-A4DA-55C38111B371}"/>
          </ac:grpSpMkLst>
        </pc:grpChg>
        <pc:grpChg chg="add mod">
          <ac:chgData name="Giovanni Marconato" userId="886f14ba-ea78-4fb5-abd5-60513fb8cd34" providerId="ADAL" clId="{4DDD8475-C396-4433-AA66-B6C6EDE74007}" dt="2023-10-19T13:22:19.608" v="6555" actId="14100"/>
          <ac:grpSpMkLst>
            <pc:docMk/>
            <pc:sldMk cId="3804807171" sldId="265"/>
            <ac:grpSpMk id="33" creationId="{AAC2C301-9C00-05F0-C268-0E403258EAC8}"/>
          </ac:grpSpMkLst>
        </pc:grpChg>
        <pc:grpChg chg="add del mod">
          <ac:chgData name="Giovanni Marconato" userId="886f14ba-ea78-4fb5-abd5-60513fb8cd34" providerId="ADAL" clId="{4DDD8475-C396-4433-AA66-B6C6EDE74007}" dt="2023-10-19T13:23:26.661" v="6575" actId="165"/>
          <ac:grpSpMkLst>
            <pc:docMk/>
            <pc:sldMk cId="3804807171" sldId="265"/>
            <ac:grpSpMk id="35" creationId="{07BB8485-6D26-C8A2-F1A2-706A45A51F7E}"/>
          </ac:grpSpMkLst>
        </pc:grpChg>
        <pc:picChg chg="mod">
          <ac:chgData name="Giovanni Marconato" userId="886f14ba-ea78-4fb5-abd5-60513fb8cd34" providerId="ADAL" clId="{4DDD8475-C396-4433-AA66-B6C6EDE74007}" dt="2023-10-19T13:23:31.906" v="6576" actId="165"/>
          <ac:picMkLst>
            <pc:docMk/>
            <pc:sldMk cId="3804807171" sldId="265"/>
            <ac:picMk id="5" creationId="{2BD0E719-4499-7A91-1838-703471FBCE87}"/>
          </ac:picMkLst>
        </pc:picChg>
        <pc:picChg chg="mod">
          <ac:chgData name="Giovanni Marconato" userId="886f14ba-ea78-4fb5-abd5-60513fb8cd34" providerId="ADAL" clId="{4DDD8475-C396-4433-AA66-B6C6EDE74007}" dt="2023-10-19T13:23:31.906" v="6576" actId="165"/>
          <ac:picMkLst>
            <pc:docMk/>
            <pc:sldMk cId="3804807171" sldId="265"/>
            <ac:picMk id="8" creationId="{5EFA9935-E238-574A-FE36-7A5839B3369B}"/>
          </ac:picMkLst>
        </pc:picChg>
        <pc:picChg chg="mod">
          <ac:chgData name="Giovanni Marconato" userId="886f14ba-ea78-4fb5-abd5-60513fb8cd34" providerId="ADAL" clId="{4DDD8475-C396-4433-AA66-B6C6EDE74007}" dt="2023-10-19T13:20:34.809" v="6526" actId="1076"/>
          <ac:picMkLst>
            <pc:docMk/>
            <pc:sldMk cId="3804807171" sldId="265"/>
            <ac:picMk id="12" creationId="{D7ADD0EB-6236-24F6-6D61-9208F3694F2C}"/>
          </ac:picMkLst>
        </pc:picChg>
        <pc:picChg chg="del">
          <ac:chgData name="Giovanni Marconato" userId="886f14ba-ea78-4fb5-abd5-60513fb8cd34" providerId="ADAL" clId="{4DDD8475-C396-4433-AA66-B6C6EDE74007}" dt="2023-10-19T08:38:12.629" v="4035" actId="478"/>
          <ac:picMkLst>
            <pc:docMk/>
            <pc:sldMk cId="3804807171" sldId="265"/>
            <ac:picMk id="14" creationId="{32D1C772-4AAA-E423-D96E-ACFF7885A360}"/>
          </ac:picMkLst>
        </pc:picChg>
        <pc:picChg chg="del mod">
          <ac:chgData name="Giovanni Marconato" userId="886f14ba-ea78-4fb5-abd5-60513fb8cd34" providerId="ADAL" clId="{4DDD8475-C396-4433-AA66-B6C6EDE74007}" dt="2023-10-19T13:19:03.396" v="6482" actId="478"/>
          <ac:picMkLst>
            <pc:docMk/>
            <pc:sldMk cId="3804807171" sldId="265"/>
            <ac:picMk id="19" creationId="{39A2B74A-9D1E-D591-DF5D-991E832C960F}"/>
          </ac:picMkLst>
        </pc:picChg>
        <pc:picChg chg="add mod">
          <ac:chgData name="Giovanni Marconato" userId="886f14ba-ea78-4fb5-abd5-60513fb8cd34" providerId="ADAL" clId="{4DDD8475-C396-4433-AA66-B6C6EDE74007}" dt="2023-10-19T13:22:44.634" v="6564" actId="1076"/>
          <ac:picMkLst>
            <pc:docMk/>
            <pc:sldMk cId="3804807171" sldId="265"/>
            <ac:picMk id="26" creationId="{DAF59655-5127-A350-562A-BC181AB334E8}"/>
          </ac:picMkLst>
        </pc:picChg>
        <pc:picChg chg="mod">
          <ac:chgData name="Giovanni Marconato" userId="886f14ba-ea78-4fb5-abd5-60513fb8cd34" providerId="ADAL" clId="{4DDD8475-C396-4433-AA66-B6C6EDE74007}" dt="2023-10-19T13:22:55.470" v="6568" actId="1076"/>
          <ac:picMkLst>
            <pc:docMk/>
            <pc:sldMk cId="3804807171" sldId="265"/>
            <ac:picMk id="27" creationId="{AE4ADCD4-8B2F-E80F-64C4-D6EA768AE4E5}"/>
          </ac:picMkLst>
        </pc:picChg>
        <pc:cxnChg chg="add mod">
          <ac:chgData name="Giovanni Marconato" userId="886f14ba-ea78-4fb5-abd5-60513fb8cd34" providerId="ADAL" clId="{4DDD8475-C396-4433-AA66-B6C6EDE74007}" dt="2023-10-19T08:55:50.264" v="4083" actId="1076"/>
          <ac:cxnSpMkLst>
            <pc:docMk/>
            <pc:sldMk cId="3804807171" sldId="265"/>
            <ac:cxnSpMk id="11" creationId="{0707CA50-981C-96BE-94F6-52535DBF69BA}"/>
          </ac:cxnSpMkLst>
        </pc:cxnChg>
        <pc:cxnChg chg="mod">
          <ac:chgData name="Giovanni Marconato" userId="886f14ba-ea78-4fb5-abd5-60513fb8cd34" providerId="ADAL" clId="{4DDD8475-C396-4433-AA66-B6C6EDE74007}" dt="2023-10-19T13:19:45.816" v="6515" actId="14100"/>
          <ac:cxnSpMkLst>
            <pc:docMk/>
            <pc:sldMk cId="3804807171" sldId="265"/>
            <ac:cxnSpMk id="20" creationId="{617B22D8-79A5-AEB9-5FB7-AB5AC40B98C4}"/>
          </ac:cxnSpMkLst>
        </pc:cxnChg>
        <pc:cxnChg chg="mod">
          <ac:chgData name="Giovanni Marconato" userId="886f14ba-ea78-4fb5-abd5-60513fb8cd34" providerId="ADAL" clId="{4DDD8475-C396-4433-AA66-B6C6EDE74007}" dt="2023-10-19T13:20:02.696" v="6520" actId="14100"/>
          <ac:cxnSpMkLst>
            <pc:docMk/>
            <pc:sldMk cId="3804807171" sldId="265"/>
            <ac:cxnSpMk id="22" creationId="{A8AC1695-F6BC-ECA2-6141-45EEB5E6670C}"/>
          </ac:cxnSpMkLst>
        </pc:cxnChg>
        <pc:cxnChg chg="mod">
          <ac:chgData name="Giovanni Marconato" userId="886f14ba-ea78-4fb5-abd5-60513fb8cd34" providerId="ADAL" clId="{4DDD8475-C396-4433-AA66-B6C6EDE74007}" dt="2023-10-19T13:19:35.597" v="6513" actId="1076"/>
          <ac:cxnSpMkLst>
            <pc:docMk/>
            <pc:sldMk cId="3804807171" sldId="265"/>
            <ac:cxnSpMk id="24" creationId="{0A35A2C9-5D89-79F1-2F79-BF301394BC32}"/>
          </ac:cxnSpMkLst>
        </pc:cxnChg>
      </pc:sldChg>
      <pc:sldChg chg="addSp delSp modSp del mod">
        <pc:chgData name="Giovanni Marconato" userId="886f14ba-ea78-4fb5-abd5-60513fb8cd34" providerId="ADAL" clId="{4DDD8475-C396-4433-AA66-B6C6EDE74007}" dt="2023-10-19T09:05:48.576" v="4600" actId="2696"/>
        <pc:sldMkLst>
          <pc:docMk/>
          <pc:sldMk cId="1354572918" sldId="266"/>
        </pc:sldMkLst>
        <pc:spChg chg="del">
          <ac:chgData name="Giovanni Marconato" userId="886f14ba-ea78-4fb5-abd5-60513fb8cd34" providerId="ADAL" clId="{4DDD8475-C396-4433-AA66-B6C6EDE74007}" dt="2023-10-18T10:35:32.707" v="3289" actId="478"/>
          <ac:spMkLst>
            <pc:docMk/>
            <pc:sldMk cId="1354572918" sldId="266"/>
            <ac:spMk id="2" creationId="{900CF230-6C7B-6B4A-86BE-85AB298B8866}"/>
          </ac:spMkLst>
        </pc:spChg>
        <pc:spChg chg="add del mod">
          <ac:chgData name="Giovanni Marconato" userId="886f14ba-ea78-4fb5-abd5-60513fb8cd34" providerId="ADAL" clId="{4DDD8475-C396-4433-AA66-B6C6EDE74007}" dt="2023-10-18T08:25:29.255" v="1056" actId="478"/>
          <ac:spMkLst>
            <pc:docMk/>
            <pc:sldMk cId="1354572918" sldId="266"/>
            <ac:spMk id="8" creationId="{235B6E64-827B-C4D6-4C2D-4EB2EFB25884}"/>
          </ac:spMkLst>
        </pc:spChg>
        <pc:spChg chg="add del mod">
          <ac:chgData name="Giovanni Marconato" userId="886f14ba-ea78-4fb5-abd5-60513fb8cd34" providerId="ADAL" clId="{4DDD8475-C396-4433-AA66-B6C6EDE74007}" dt="2023-10-18T10:35:32.707" v="3289" actId="478"/>
          <ac:spMkLst>
            <pc:docMk/>
            <pc:sldMk cId="1354572918" sldId="266"/>
            <ac:spMk id="9" creationId="{99FA4CC7-8D7A-72F7-7FC1-BD42ABD0884D}"/>
          </ac:spMkLst>
        </pc:spChg>
        <pc:spChg chg="add del mod">
          <ac:chgData name="Giovanni Marconato" userId="886f14ba-ea78-4fb5-abd5-60513fb8cd34" providerId="ADAL" clId="{4DDD8475-C396-4433-AA66-B6C6EDE74007}" dt="2023-10-18T10:35:32.707" v="3289" actId="478"/>
          <ac:spMkLst>
            <pc:docMk/>
            <pc:sldMk cId="1354572918" sldId="266"/>
            <ac:spMk id="10" creationId="{4EEB958F-9BFB-A8C2-B842-31288E1AB47F}"/>
          </ac:spMkLst>
        </pc:spChg>
        <pc:spChg chg="add del mod">
          <ac:chgData name="Giovanni Marconato" userId="886f14ba-ea78-4fb5-abd5-60513fb8cd34" providerId="ADAL" clId="{4DDD8475-C396-4433-AA66-B6C6EDE74007}" dt="2023-10-18T10:35:32.707" v="3289" actId="478"/>
          <ac:spMkLst>
            <pc:docMk/>
            <pc:sldMk cId="1354572918" sldId="266"/>
            <ac:spMk id="11" creationId="{442D44DD-9554-135F-DF5D-CA811E481657}"/>
          </ac:spMkLst>
        </pc:spChg>
        <pc:spChg chg="add del mod">
          <ac:chgData name="Giovanni Marconato" userId="886f14ba-ea78-4fb5-abd5-60513fb8cd34" providerId="ADAL" clId="{4DDD8475-C396-4433-AA66-B6C6EDE74007}" dt="2023-10-18T10:35:32.707" v="3289" actId="478"/>
          <ac:spMkLst>
            <pc:docMk/>
            <pc:sldMk cId="1354572918" sldId="266"/>
            <ac:spMk id="12" creationId="{1046CBE5-9705-FCEF-D8DE-31C89E2B470F}"/>
          </ac:spMkLst>
        </pc:spChg>
        <pc:spChg chg="add mod">
          <ac:chgData name="Giovanni Marconato" userId="886f14ba-ea78-4fb5-abd5-60513fb8cd34" providerId="ADAL" clId="{4DDD8475-C396-4433-AA66-B6C6EDE74007}" dt="2023-10-18T12:20:42.445" v="3453" actId="20577"/>
          <ac:spMkLst>
            <pc:docMk/>
            <pc:sldMk cId="1354572918" sldId="266"/>
            <ac:spMk id="13" creationId="{BAF64289-AD5D-C2A1-FB64-E004C8A95234}"/>
          </ac:spMkLst>
        </pc:spChg>
        <pc:spChg chg="mod">
          <ac:chgData name="Giovanni Marconato" userId="886f14ba-ea78-4fb5-abd5-60513fb8cd34" providerId="ADAL" clId="{4DDD8475-C396-4433-AA66-B6C6EDE74007}" dt="2023-10-18T08:10:38.077" v="556" actId="164"/>
          <ac:spMkLst>
            <pc:docMk/>
            <pc:sldMk cId="1354572918" sldId="266"/>
            <ac:spMk id="19" creationId="{487A0443-5AFA-E8B1-5F08-D0E515A5274C}"/>
          </ac:spMkLst>
        </pc:spChg>
        <pc:spChg chg="mod">
          <ac:chgData name="Giovanni Marconato" userId="886f14ba-ea78-4fb5-abd5-60513fb8cd34" providerId="ADAL" clId="{4DDD8475-C396-4433-AA66-B6C6EDE74007}" dt="2023-10-18T12:21:21.041" v="3455"/>
          <ac:spMkLst>
            <pc:docMk/>
            <pc:sldMk cId="1354572918" sldId="266"/>
            <ac:spMk id="22" creationId="{917DD08F-65D7-16BA-A348-603824488E3C}"/>
          </ac:spMkLst>
        </pc:spChg>
        <pc:spChg chg="mod">
          <ac:chgData name="Giovanni Marconato" userId="886f14ba-ea78-4fb5-abd5-60513fb8cd34" providerId="ADAL" clId="{4DDD8475-C396-4433-AA66-B6C6EDE74007}" dt="2023-10-18T08:10:38.077" v="556" actId="164"/>
          <ac:spMkLst>
            <pc:docMk/>
            <pc:sldMk cId="1354572918" sldId="266"/>
            <ac:spMk id="24" creationId="{E56ED150-634F-6933-D976-6DB04D4909D1}"/>
          </ac:spMkLst>
        </pc:spChg>
        <pc:spChg chg="mod">
          <ac:chgData name="Giovanni Marconato" userId="886f14ba-ea78-4fb5-abd5-60513fb8cd34" providerId="ADAL" clId="{4DDD8475-C396-4433-AA66-B6C6EDE74007}" dt="2023-10-18T12:21:21.041" v="3455"/>
          <ac:spMkLst>
            <pc:docMk/>
            <pc:sldMk cId="1354572918" sldId="266"/>
            <ac:spMk id="25" creationId="{C1A6E3A7-FE2E-D27C-7230-26A04E2467E5}"/>
          </ac:spMkLst>
        </pc:spChg>
        <pc:spChg chg="mod">
          <ac:chgData name="Giovanni Marconato" userId="886f14ba-ea78-4fb5-abd5-60513fb8cd34" providerId="ADAL" clId="{4DDD8475-C396-4433-AA66-B6C6EDE74007}" dt="2023-10-18T08:10:38.077" v="556" actId="164"/>
          <ac:spMkLst>
            <pc:docMk/>
            <pc:sldMk cId="1354572918" sldId="266"/>
            <ac:spMk id="28" creationId="{A8C19D92-6B1F-83DD-5E3D-F274349E9507}"/>
          </ac:spMkLst>
        </pc:spChg>
        <pc:spChg chg="mod">
          <ac:chgData name="Giovanni Marconato" userId="886f14ba-ea78-4fb5-abd5-60513fb8cd34" providerId="ADAL" clId="{4DDD8475-C396-4433-AA66-B6C6EDE74007}" dt="2023-10-18T12:21:21.041" v="3455"/>
          <ac:spMkLst>
            <pc:docMk/>
            <pc:sldMk cId="1354572918" sldId="266"/>
            <ac:spMk id="29" creationId="{09A0B063-3D22-8CF8-38D2-9E379B7C6903}"/>
          </ac:spMkLst>
        </pc:spChg>
        <pc:spChg chg="del mod">
          <ac:chgData name="Giovanni Marconato" userId="886f14ba-ea78-4fb5-abd5-60513fb8cd34" providerId="ADAL" clId="{4DDD8475-C396-4433-AA66-B6C6EDE74007}" dt="2023-10-18T12:20:05.134" v="3424" actId="478"/>
          <ac:spMkLst>
            <pc:docMk/>
            <pc:sldMk cId="1354572918" sldId="266"/>
            <ac:spMk id="30" creationId="{00E160B7-0A15-E782-4C58-0A48C4020160}"/>
          </ac:spMkLst>
        </pc:spChg>
        <pc:spChg chg="add mod">
          <ac:chgData name="Giovanni Marconato" userId="886f14ba-ea78-4fb5-abd5-60513fb8cd34" providerId="ADAL" clId="{4DDD8475-C396-4433-AA66-B6C6EDE74007}" dt="2023-10-18T12:40:06.812" v="3532" actId="1076"/>
          <ac:spMkLst>
            <pc:docMk/>
            <pc:sldMk cId="1354572918" sldId="266"/>
            <ac:spMk id="31" creationId="{B8BA8D2A-DB74-3103-1CBB-CE135CC5D4EF}"/>
          </ac:spMkLst>
        </pc:spChg>
        <pc:spChg chg="add mod">
          <ac:chgData name="Giovanni Marconato" userId="886f14ba-ea78-4fb5-abd5-60513fb8cd34" providerId="ADAL" clId="{4DDD8475-C396-4433-AA66-B6C6EDE74007}" dt="2023-10-18T12:22:01.051" v="3496" actId="20577"/>
          <ac:spMkLst>
            <pc:docMk/>
            <pc:sldMk cId="1354572918" sldId="266"/>
            <ac:spMk id="32" creationId="{2F59125A-B8F9-FE3A-C990-8EF2DF1DF4F7}"/>
          </ac:spMkLst>
        </pc:spChg>
        <pc:spChg chg="add mod">
          <ac:chgData name="Giovanni Marconato" userId="886f14ba-ea78-4fb5-abd5-60513fb8cd34" providerId="ADAL" clId="{4DDD8475-C396-4433-AA66-B6C6EDE74007}" dt="2023-10-18T12:40:02.625" v="3529" actId="1076"/>
          <ac:spMkLst>
            <pc:docMk/>
            <pc:sldMk cId="1354572918" sldId="266"/>
            <ac:spMk id="33" creationId="{162C4925-FB49-8C43-E3AF-9D05213E4BDF}"/>
          </ac:spMkLst>
        </pc:spChg>
        <pc:spChg chg="add mod">
          <ac:chgData name="Giovanni Marconato" userId="886f14ba-ea78-4fb5-abd5-60513fb8cd34" providerId="ADAL" clId="{4DDD8475-C396-4433-AA66-B6C6EDE74007}" dt="2023-10-18T12:40:04.011" v="3530" actId="1076"/>
          <ac:spMkLst>
            <pc:docMk/>
            <pc:sldMk cId="1354572918" sldId="266"/>
            <ac:spMk id="35" creationId="{0255F96A-0AB9-FADF-F8E6-BA957A28B869}"/>
          </ac:spMkLst>
        </pc:spChg>
        <pc:spChg chg="add mod">
          <ac:chgData name="Giovanni Marconato" userId="886f14ba-ea78-4fb5-abd5-60513fb8cd34" providerId="ADAL" clId="{4DDD8475-C396-4433-AA66-B6C6EDE74007}" dt="2023-10-18T12:40:38.770" v="3567" actId="1076"/>
          <ac:spMkLst>
            <pc:docMk/>
            <pc:sldMk cId="1354572918" sldId="266"/>
            <ac:spMk id="37" creationId="{D4A2C763-2929-E696-7FD0-163C70D924FB}"/>
          </ac:spMkLst>
        </pc:spChg>
        <pc:spChg chg="add mod">
          <ac:chgData name="Giovanni Marconato" userId="886f14ba-ea78-4fb5-abd5-60513fb8cd34" providerId="ADAL" clId="{4DDD8475-C396-4433-AA66-B6C6EDE74007}" dt="2023-10-18T12:40:18.426" v="3534" actId="1076"/>
          <ac:spMkLst>
            <pc:docMk/>
            <pc:sldMk cId="1354572918" sldId="266"/>
            <ac:spMk id="39" creationId="{3510608E-C3BF-3FAD-D736-57E76949A923}"/>
          </ac:spMkLst>
        </pc:spChg>
        <pc:spChg chg="del">
          <ac:chgData name="Giovanni Marconato" userId="886f14ba-ea78-4fb5-abd5-60513fb8cd34" providerId="ADAL" clId="{4DDD8475-C396-4433-AA66-B6C6EDE74007}" dt="2023-10-18T10:35:52.632" v="3333" actId="478"/>
          <ac:spMkLst>
            <pc:docMk/>
            <pc:sldMk cId="1354572918" sldId="266"/>
            <ac:spMk id="41" creationId="{82E83690-078F-DD97-8994-D0CCEA7D9D04}"/>
          </ac:spMkLst>
        </pc:spChg>
        <pc:grpChg chg="add del mod">
          <ac:chgData name="Giovanni Marconato" userId="886f14ba-ea78-4fb5-abd5-60513fb8cd34" providerId="ADAL" clId="{4DDD8475-C396-4433-AA66-B6C6EDE74007}" dt="2023-10-18T10:35:32.707" v="3289" actId="478"/>
          <ac:grpSpMkLst>
            <pc:docMk/>
            <pc:sldMk cId="1354572918" sldId="266"/>
            <ac:grpSpMk id="3" creationId="{9F138A8F-57D5-620A-4D63-39A342BD5BB6}"/>
          </ac:grpSpMkLst>
        </pc:grpChg>
        <pc:grpChg chg="add mod">
          <ac:chgData name="Giovanni Marconato" userId="886f14ba-ea78-4fb5-abd5-60513fb8cd34" providerId="ADAL" clId="{4DDD8475-C396-4433-AA66-B6C6EDE74007}" dt="2023-10-18T12:21:25.126" v="3456" actId="1076"/>
          <ac:grpSpMkLst>
            <pc:docMk/>
            <pc:sldMk cId="1354572918" sldId="266"/>
            <ac:grpSpMk id="16" creationId="{38D8F67C-8B90-C819-A14F-55A6865BD0FF}"/>
          </ac:grpSpMkLst>
        </pc:grpChg>
        <pc:picChg chg="del mod">
          <ac:chgData name="Giovanni Marconato" userId="886f14ba-ea78-4fb5-abd5-60513fb8cd34" providerId="ADAL" clId="{4DDD8475-C396-4433-AA66-B6C6EDE74007}" dt="2023-10-18T10:35:32.707" v="3289" actId="478"/>
          <ac:picMkLst>
            <pc:docMk/>
            <pc:sldMk cId="1354572918" sldId="266"/>
            <ac:picMk id="6" creationId="{D7D945C5-BFAA-6F7B-5AC5-FC97AF7C79B8}"/>
          </ac:picMkLst>
        </pc:picChg>
        <pc:picChg chg="add del mod modCrop">
          <ac:chgData name="Giovanni Marconato" userId="886f14ba-ea78-4fb5-abd5-60513fb8cd34" providerId="ADAL" clId="{4DDD8475-C396-4433-AA66-B6C6EDE74007}" dt="2023-10-18T08:25:06.428" v="1014" actId="478"/>
          <ac:picMkLst>
            <pc:docMk/>
            <pc:sldMk cId="1354572918" sldId="266"/>
            <ac:picMk id="7" creationId="{E7674AFA-4498-5150-1E4D-6CC6A1F6AFB6}"/>
          </ac:picMkLst>
        </pc:picChg>
        <pc:picChg chg="add mod">
          <ac:chgData name="Giovanni Marconato" userId="886f14ba-ea78-4fb5-abd5-60513fb8cd34" providerId="ADAL" clId="{4DDD8475-C396-4433-AA66-B6C6EDE74007}" dt="2023-10-18T12:21:27.704" v="3457" actId="1076"/>
          <ac:picMkLst>
            <pc:docMk/>
            <pc:sldMk cId="1354572918" sldId="266"/>
            <ac:picMk id="14" creationId="{02AD1618-69BC-E8FF-8D35-F67009D94B6C}"/>
          </ac:picMkLst>
        </pc:picChg>
        <pc:picChg chg="mod">
          <ac:chgData name="Giovanni Marconato" userId="886f14ba-ea78-4fb5-abd5-60513fb8cd34" providerId="ADAL" clId="{4DDD8475-C396-4433-AA66-B6C6EDE74007}" dt="2023-10-18T08:10:38.077" v="556" actId="164"/>
          <ac:picMkLst>
            <pc:docMk/>
            <pc:sldMk cId="1354572918" sldId="266"/>
            <ac:picMk id="15" creationId="{2BABDA47-EC37-ECC9-431C-E6DA22CF5C7B}"/>
          </ac:picMkLst>
        </pc:picChg>
        <pc:picChg chg="mod">
          <ac:chgData name="Giovanni Marconato" userId="886f14ba-ea78-4fb5-abd5-60513fb8cd34" providerId="ADAL" clId="{4DDD8475-C396-4433-AA66-B6C6EDE74007}" dt="2023-10-18T12:21:21.041" v="3455"/>
          <ac:picMkLst>
            <pc:docMk/>
            <pc:sldMk cId="1354572918" sldId="266"/>
            <ac:picMk id="18" creationId="{7628DCAE-A6F7-A399-B18E-B079F9E1849E}"/>
          </ac:picMkLst>
        </pc:picChg>
        <pc:picChg chg="del">
          <ac:chgData name="Giovanni Marconato" userId="886f14ba-ea78-4fb5-abd5-60513fb8cd34" providerId="ADAL" clId="{4DDD8475-C396-4433-AA66-B6C6EDE74007}" dt="2023-10-18T10:35:32.707" v="3289" actId="478"/>
          <ac:picMkLst>
            <pc:docMk/>
            <pc:sldMk cId="1354572918" sldId="266"/>
            <ac:picMk id="34" creationId="{EB0FE8D8-4BF9-6254-5CCC-BC4E40BD1EA2}"/>
          </ac:picMkLst>
        </pc:picChg>
        <pc:picChg chg="del">
          <ac:chgData name="Giovanni Marconato" userId="886f14ba-ea78-4fb5-abd5-60513fb8cd34" providerId="ADAL" clId="{4DDD8475-C396-4433-AA66-B6C6EDE74007}" dt="2023-10-18T10:35:32.707" v="3289" actId="478"/>
          <ac:picMkLst>
            <pc:docMk/>
            <pc:sldMk cId="1354572918" sldId="266"/>
            <ac:picMk id="36" creationId="{C6F49788-5DA3-632F-23C1-C447F8D77719}"/>
          </ac:picMkLst>
        </pc:picChg>
        <pc:picChg chg="del">
          <ac:chgData name="Giovanni Marconato" userId="886f14ba-ea78-4fb5-abd5-60513fb8cd34" providerId="ADAL" clId="{4DDD8475-C396-4433-AA66-B6C6EDE74007}" dt="2023-10-18T10:35:32.707" v="3289" actId="478"/>
          <ac:picMkLst>
            <pc:docMk/>
            <pc:sldMk cId="1354572918" sldId="266"/>
            <ac:picMk id="38" creationId="{F7A2FA1D-36C3-4C57-784D-29F1819D6DB5}"/>
          </ac:picMkLst>
        </pc:picChg>
        <pc:picChg chg="add del">
          <ac:chgData name="Giovanni Marconato" userId="886f14ba-ea78-4fb5-abd5-60513fb8cd34" providerId="ADAL" clId="{4DDD8475-C396-4433-AA66-B6C6EDE74007}" dt="2023-10-18T10:35:32.707" v="3289" actId="478"/>
          <ac:picMkLst>
            <pc:docMk/>
            <pc:sldMk cId="1354572918" sldId="266"/>
            <ac:picMk id="40" creationId="{A6B68302-9A60-6A80-19C5-76FBD64248AA}"/>
          </ac:picMkLst>
        </pc:picChg>
        <pc:cxnChg chg="mod">
          <ac:chgData name="Giovanni Marconato" userId="886f14ba-ea78-4fb5-abd5-60513fb8cd34" providerId="ADAL" clId="{4DDD8475-C396-4433-AA66-B6C6EDE74007}" dt="2023-10-18T08:10:38.077" v="556" actId="164"/>
          <ac:cxnSpMkLst>
            <pc:docMk/>
            <pc:sldMk cId="1354572918" sldId="266"/>
            <ac:cxnSpMk id="17" creationId="{24CA2476-4A6F-9DFE-E2C9-519CE3763437}"/>
          </ac:cxnSpMkLst>
        </pc:cxnChg>
        <pc:cxnChg chg="mod">
          <ac:chgData name="Giovanni Marconato" userId="886f14ba-ea78-4fb5-abd5-60513fb8cd34" providerId="ADAL" clId="{4DDD8475-C396-4433-AA66-B6C6EDE74007}" dt="2023-10-18T08:10:38.077" v="556" actId="164"/>
          <ac:cxnSpMkLst>
            <pc:docMk/>
            <pc:sldMk cId="1354572918" sldId="266"/>
            <ac:cxnSpMk id="20" creationId="{2BDC8362-CACC-27C2-0267-0B1C93BEEFDF}"/>
          </ac:cxnSpMkLst>
        </pc:cxnChg>
        <pc:cxnChg chg="mod">
          <ac:chgData name="Giovanni Marconato" userId="886f14ba-ea78-4fb5-abd5-60513fb8cd34" providerId="ADAL" clId="{4DDD8475-C396-4433-AA66-B6C6EDE74007}" dt="2023-10-18T12:21:21.041" v="3455"/>
          <ac:cxnSpMkLst>
            <pc:docMk/>
            <pc:sldMk cId="1354572918" sldId="266"/>
            <ac:cxnSpMk id="21" creationId="{C7D4E5E3-5D5D-F5C9-5F21-9BF55BC2D95F}"/>
          </ac:cxnSpMkLst>
        </pc:cxnChg>
        <pc:cxnChg chg="mod">
          <ac:chgData name="Giovanni Marconato" userId="886f14ba-ea78-4fb5-abd5-60513fb8cd34" providerId="ADAL" clId="{4DDD8475-C396-4433-AA66-B6C6EDE74007}" dt="2023-10-18T12:21:21.041" v="3455"/>
          <ac:cxnSpMkLst>
            <pc:docMk/>
            <pc:sldMk cId="1354572918" sldId="266"/>
            <ac:cxnSpMk id="23" creationId="{AAF67878-55D4-2AAB-4B8A-2C471E14F3A2}"/>
          </ac:cxnSpMkLst>
        </pc:cxnChg>
        <pc:cxnChg chg="mod">
          <ac:chgData name="Giovanni Marconato" userId="886f14ba-ea78-4fb5-abd5-60513fb8cd34" providerId="ADAL" clId="{4DDD8475-C396-4433-AA66-B6C6EDE74007}" dt="2023-10-18T08:10:38.077" v="556" actId="164"/>
          <ac:cxnSpMkLst>
            <pc:docMk/>
            <pc:sldMk cId="1354572918" sldId="266"/>
            <ac:cxnSpMk id="26" creationId="{890EC6BF-04FB-728D-E08F-7F3A872BE6B9}"/>
          </ac:cxnSpMkLst>
        </pc:cxnChg>
        <pc:cxnChg chg="mod">
          <ac:chgData name="Giovanni Marconato" userId="886f14ba-ea78-4fb5-abd5-60513fb8cd34" providerId="ADAL" clId="{4DDD8475-C396-4433-AA66-B6C6EDE74007}" dt="2023-10-18T12:21:21.041" v="3455"/>
          <ac:cxnSpMkLst>
            <pc:docMk/>
            <pc:sldMk cId="1354572918" sldId="266"/>
            <ac:cxnSpMk id="27" creationId="{8BD95DEE-AE2C-1E6B-B728-9F61FCAA9E80}"/>
          </ac:cxnSpMkLst>
        </pc:cxnChg>
      </pc:sldChg>
      <pc:sldChg chg="addSp delSp modSp mod">
        <pc:chgData name="Giovanni Marconato" userId="886f14ba-ea78-4fb5-abd5-60513fb8cd34" providerId="ADAL" clId="{4DDD8475-C396-4433-AA66-B6C6EDE74007}" dt="2023-10-20T08:31:36.654" v="7905" actId="207"/>
        <pc:sldMkLst>
          <pc:docMk/>
          <pc:sldMk cId="351861024" sldId="267"/>
        </pc:sldMkLst>
        <pc:spChg chg="mod">
          <ac:chgData name="Giovanni Marconato" userId="886f14ba-ea78-4fb5-abd5-60513fb8cd34" providerId="ADAL" clId="{4DDD8475-C396-4433-AA66-B6C6EDE74007}" dt="2023-10-18T08:29:12.236" v="1184" actId="20577"/>
          <ac:spMkLst>
            <pc:docMk/>
            <pc:sldMk cId="351861024" sldId="267"/>
            <ac:spMk id="4" creationId="{E52D547A-E2A3-8578-A945-164EB1E2A5B7}"/>
          </ac:spMkLst>
        </pc:spChg>
        <pc:spChg chg="add mod">
          <ac:chgData name="Giovanni Marconato" userId="886f14ba-ea78-4fb5-abd5-60513fb8cd34" providerId="ADAL" clId="{4DDD8475-C396-4433-AA66-B6C6EDE74007}" dt="2023-10-19T13:37:52.155" v="6655" actId="571"/>
          <ac:spMkLst>
            <pc:docMk/>
            <pc:sldMk cId="351861024" sldId="267"/>
            <ac:spMk id="5" creationId="{2CE3C70F-1AE9-FBE7-C0E2-7AF3A95B375D}"/>
          </ac:spMkLst>
        </pc:spChg>
        <pc:spChg chg="del">
          <ac:chgData name="Giovanni Marconato" userId="886f14ba-ea78-4fb5-abd5-60513fb8cd34" providerId="ADAL" clId="{4DDD8475-C396-4433-AA66-B6C6EDE74007}" dt="2023-10-19T09:06:23.630" v="4645" actId="478"/>
          <ac:spMkLst>
            <pc:docMk/>
            <pc:sldMk cId="351861024" sldId="267"/>
            <ac:spMk id="5" creationId="{B44D3EB4-31CA-2ECD-8626-276A02C38036}"/>
          </ac:spMkLst>
        </pc:spChg>
        <pc:spChg chg="add mod">
          <ac:chgData name="Giovanni Marconato" userId="886f14ba-ea78-4fb5-abd5-60513fb8cd34" providerId="ADAL" clId="{4DDD8475-C396-4433-AA66-B6C6EDE74007}" dt="2023-10-19T13:38:59.675" v="6664" actId="1076"/>
          <ac:spMkLst>
            <pc:docMk/>
            <pc:sldMk cId="351861024" sldId="267"/>
            <ac:spMk id="6" creationId="{A8FAA687-EB17-4714-8B1E-995B5F795CBA}"/>
          </ac:spMkLst>
        </pc:spChg>
        <pc:spChg chg="add mod">
          <ac:chgData name="Giovanni Marconato" userId="886f14ba-ea78-4fb5-abd5-60513fb8cd34" providerId="ADAL" clId="{4DDD8475-C396-4433-AA66-B6C6EDE74007}" dt="2023-10-19T13:37:52.155" v="6655" actId="571"/>
          <ac:spMkLst>
            <pc:docMk/>
            <pc:sldMk cId="351861024" sldId="267"/>
            <ac:spMk id="8" creationId="{AE723B01-1DAC-ABA6-2605-01133B99D8B2}"/>
          </ac:spMkLst>
        </pc:spChg>
        <pc:spChg chg="add mod">
          <ac:chgData name="Giovanni Marconato" userId="886f14ba-ea78-4fb5-abd5-60513fb8cd34" providerId="ADAL" clId="{4DDD8475-C396-4433-AA66-B6C6EDE74007}" dt="2023-10-19T13:37:52.155" v="6655" actId="571"/>
          <ac:spMkLst>
            <pc:docMk/>
            <pc:sldMk cId="351861024" sldId="267"/>
            <ac:spMk id="9" creationId="{C6F9D609-B52F-EA7D-9AE5-97FC1DC2CD82}"/>
          </ac:spMkLst>
        </pc:spChg>
        <pc:spChg chg="add mod">
          <ac:chgData name="Giovanni Marconato" userId="886f14ba-ea78-4fb5-abd5-60513fb8cd34" providerId="ADAL" clId="{4DDD8475-C396-4433-AA66-B6C6EDE74007}" dt="2023-10-19T16:10:19.064" v="7455" actId="1076"/>
          <ac:spMkLst>
            <pc:docMk/>
            <pc:sldMk cId="351861024" sldId="267"/>
            <ac:spMk id="10" creationId="{8E0218B6-7D50-58F1-B99B-AEA1CEDA4D58}"/>
          </ac:spMkLst>
        </pc:spChg>
        <pc:spChg chg="add mod">
          <ac:chgData name="Giovanni Marconato" userId="886f14ba-ea78-4fb5-abd5-60513fb8cd34" providerId="ADAL" clId="{4DDD8475-C396-4433-AA66-B6C6EDE74007}" dt="2023-10-19T13:46:33.662" v="6829" actId="164"/>
          <ac:spMkLst>
            <pc:docMk/>
            <pc:sldMk cId="351861024" sldId="267"/>
            <ac:spMk id="11" creationId="{CCA45F97-B36B-D7CC-2E67-B9469709361B}"/>
          </ac:spMkLst>
        </pc:spChg>
        <pc:spChg chg="add mod">
          <ac:chgData name="Giovanni Marconato" userId="886f14ba-ea78-4fb5-abd5-60513fb8cd34" providerId="ADAL" clId="{4DDD8475-C396-4433-AA66-B6C6EDE74007}" dt="2023-10-19T13:46:33.662" v="6829" actId="164"/>
          <ac:spMkLst>
            <pc:docMk/>
            <pc:sldMk cId="351861024" sldId="267"/>
            <ac:spMk id="12" creationId="{A3731817-70C7-A0A5-DB4F-212211E3477D}"/>
          </ac:spMkLst>
        </pc:spChg>
        <pc:spChg chg="add mod">
          <ac:chgData name="Giovanni Marconato" userId="886f14ba-ea78-4fb5-abd5-60513fb8cd34" providerId="ADAL" clId="{4DDD8475-C396-4433-AA66-B6C6EDE74007}" dt="2023-10-19T13:40:07.145" v="6671" actId="14100"/>
          <ac:spMkLst>
            <pc:docMk/>
            <pc:sldMk cId="351861024" sldId="267"/>
            <ac:spMk id="13" creationId="{78CADBB0-7606-3F24-C906-8D1E4CEB0D57}"/>
          </ac:spMkLst>
        </pc:spChg>
        <pc:spChg chg="add del mod">
          <ac:chgData name="Giovanni Marconato" userId="886f14ba-ea78-4fb5-abd5-60513fb8cd34" providerId="ADAL" clId="{4DDD8475-C396-4433-AA66-B6C6EDE74007}" dt="2023-10-19T16:10:08.047" v="7453" actId="478"/>
          <ac:spMkLst>
            <pc:docMk/>
            <pc:sldMk cId="351861024" sldId="267"/>
            <ac:spMk id="14" creationId="{5C53ADC2-8722-1147-BC2B-8078111B193D}"/>
          </ac:spMkLst>
        </pc:spChg>
        <pc:spChg chg="add mod">
          <ac:chgData name="Giovanni Marconato" userId="886f14ba-ea78-4fb5-abd5-60513fb8cd34" providerId="ADAL" clId="{4DDD8475-C396-4433-AA66-B6C6EDE74007}" dt="2023-10-19T13:37:52.155" v="6655" actId="571"/>
          <ac:spMkLst>
            <pc:docMk/>
            <pc:sldMk cId="351861024" sldId="267"/>
            <ac:spMk id="15" creationId="{95ECBBA3-30A3-3E67-F4B3-7C59F796CE72}"/>
          </ac:spMkLst>
        </pc:spChg>
        <pc:spChg chg="add mod">
          <ac:chgData name="Giovanni Marconato" userId="886f14ba-ea78-4fb5-abd5-60513fb8cd34" providerId="ADAL" clId="{4DDD8475-C396-4433-AA66-B6C6EDE74007}" dt="2023-10-19T13:47:06.980" v="6843" actId="164"/>
          <ac:spMkLst>
            <pc:docMk/>
            <pc:sldMk cId="351861024" sldId="267"/>
            <ac:spMk id="16" creationId="{801DCFDA-481B-C16A-5B74-F1D060E03FC6}"/>
          </ac:spMkLst>
        </pc:spChg>
        <pc:spChg chg="add mod">
          <ac:chgData name="Giovanni Marconato" userId="886f14ba-ea78-4fb5-abd5-60513fb8cd34" providerId="ADAL" clId="{4DDD8475-C396-4433-AA66-B6C6EDE74007}" dt="2023-10-19T13:47:06.980" v="6843" actId="164"/>
          <ac:spMkLst>
            <pc:docMk/>
            <pc:sldMk cId="351861024" sldId="267"/>
            <ac:spMk id="17" creationId="{59B42C90-C620-505D-9350-5C4A12E0062F}"/>
          </ac:spMkLst>
        </pc:spChg>
        <pc:spChg chg="add mod">
          <ac:chgData name="Giovanni Marconato" userId="886f14ba-ea78-4fb5-abd5-60513fb8cd34" providerId="ADAL" clId="{4DDD8475-C396-4433-AA66-B6C6EDE74007}" dt="2023-10-19T13:47:06.980" v="6843" actId="164"/>
          <ac:spMkLst>
            <pc:docMk/>
            <pc:sldMk cId="351861024" sldId="267"/>
            <ac:spMk id="18" creationId="{D8AA6ECE-C865-712F-3AA4-91378A22206B}"/>
          </ac:spMkLst>
        </pc:spChg>
        <pc:spChg chg="add mod">
          <ac:chgData name="Giovanni Marconato" userId="886f14ba-ea78-4fb5-abd5-60513fb8cd34" providerId="ADAL" clId="{4DDD8475-C396-4433-AA66-B6C6EDE74007}" dt="2023-10-19T13:47:06.980" v="6843" actId="164"/>
          <ac:spMkLst>
            <pc:docMk/>
            <pc:sldMk cId="351861024" sldId="267"/>
            <ac:spMk id="19" creationId="{B4AF0497-5499-E6D8-133E-A949D0CFC788}"/>
          </ac:spMkLst>
        </pc:spChg>
        <pc:spChg chg="add mod">
          <ac:chgData name="Giovanni Marconato" userId="886f14ba-ea78-4fb5-abd5-60513fb8cd34" providerId="ADAL" clId="{4DDD8475-C396-4433-AA66-B6C6EDE74007}" dt="2023-10-19T13:47:06.980" v="6843" actId="164"/>
          <ac:spMkLst>
            <pc:docMk/>
            <pc:sldMk cId="351861024" sldId="267"/>
            <ac:spMk id="20" creationId="{07327019-13FF-FCE7-FD69-93C05C036568}"/>
          </ac:spMkLst>
        </pc:spChg>
        <pc:spChg chg="add mod">
          <ac:chgData name="Giovanni Marconato" userId="886f14ba-ea78-4fb5-abd5-60513fb8cd34" providerId="ADAL" clId="{4DDD8475-C396-4433-AA66-B6C6EDE74007}" dt="2023-10-19T13:47:06.980" v="6843" actId="164"/>
          <ac:spMkLst>
            <pc:docMk/>
            <pc:sldMk cId="351861024" sldId="267"/>
            <ac:spMk id="21" creationId="{F2E0BF26-D5D4-D81C-4905-2D795E5A6F00}"/>
          </ac:spMkLst>
        </pc:spChg>
        <pc:spChg chg="add mod">
          <ac:chgData name="Giovanni Marconato" userId="886f14ba-ea78-4fb5-abd5-60513fb8cd34" providerId="ADAL" clId="{4DDD8475-C396-4433-AA66-B6C6EDE74007}" dt="2023-10-19T13:46:57.290" v="6842" actId="1076"/>
          <ac:spMkLst>
            <pc:docMk/>
            <pc:sldMk cId="351861024" sldId="267"/>
            <ac:spMk id="23" creationId="{F504EE7F-A675-DE99-3371-53146818DAFC}"/>
          </ac:spMkLst>
        </pc:spChg>
        <pc:grpChg chg="add mod">
          <ac:chgData name="Giovanni Marconato" userId="886f14ba-ea78-4fb5-abd5-60513fb8cd34" providerId="ADAL" clId="{4DDD8475-C396-4433-AA66-B6C6EDE74007}" dt="2023-10-19T13:46:33.662" v="6829" actId="164"/>
          <ac:grpSpMkLst>
            <pc:docMk/>
            <pc:sldMk cId="351861024" sldId="267"/>
            <ac:grpSpMk id="22" creationId="{6E042BF1-49B7-A23B-925F-8F40C2B291EA}"/>
          </ac:grpSpMkLst>
        </pc:grpChg>
        <pc:grpChg chg="add mod">
          <ac:chgData name="Giovanni Marconato" userId="886f14ba-ea78-4fb5-abd5-60513fb8cd34" providerId="ADAL" clId="{4DDD8475-C396-4433-AA66-B6C6EDE74007}" dt="2023-10-19T13:47:06.980" v="6843" actId="164"/>
          <ac:grpSpMkLst>
            <pc:docMk/>
            <pc:sldMk cId="351861024" sldId="267"/>
            <ac:grpSpMk id="24" creationId="{050066E7-719A-6805-D08C-FA6E89169FA0}"/>
          </ac:grpSpMkLst>
        </pc:grpChg>
        <pc:graphicFrameChg chg="add mod modGraphic">
          <ac:chgData name="Giovanni Marconato" userId="886f14ba-ea78-4fb5-abd5-60513fb8cd34" providerId="ADAL" clId="{4DDD8475-C396-4433-AA66-B6C6EDE74007}" dt="2023-10-20T08:31:36.654" v="7905" actId="207"/>
          <ac:graphicFrameMkLst>
            <pc:docMk/>
            <pc:sldMk cId="351861024" sldId="267"/>
            <ac:graphicFrameMk id="3" creationId="{762E1FB6-E213-0979-37E0-47E95450A626}"/>
          </ac:graphicFrameMkLst>
        </pc:graphicFrameChg>
        <pc:graphicFrameChg chg="add del mod">
          <ac:chgData name="Giovanni Marconato" userId="886f14ba-ea78-4fb5-abd5-60513fb8cd34" providerId="ADAL" clId="{4DDD8475-C396-4433-AA66-B6C6EDE74007}" dt="2023-10-18T08:33:02.192" v="1306" actId="478"/>
          <ac:graphicFrameMkLst>
            <pc:docMk/>
            <pc:sldMk cId="351861024" sldId="267"/>
            <ac:graphicFrameMk id="5" creationId="{02009C7F-77EF-182D-550A-E6F985385763}"/>
          </ac:graphicFrameMkLst>
        </pc:graphicFrameChg>
        <pc:picChg chg="add mod modCrop">
          <ac:chgData name="Giovanni Marconato" userId="886f14ba-ea78-4fb5-abd5-60513fb8cd34" providerId="ADAL" clId="{4DDD8475-C396-4433-AA66-B6C6EDE74007}" dt="2023-10-19T13:47:06.980" v="6843" actId="164"/>
          <ac:picMkLst>
            <pc:docMk/>
            <pc:sldMk cId="351861024" sldId="267"/>
            <ac:picMk id="7" creationId="{3C3E5EBE-67DD-8AFF-B766-A7C32A38B40A}"/>
          </ac:picMkLst>
        </pc:picChg>
        <pc:picChg chg="add del mod">
          <ac:chgData name="Giovanni Marconato" userId="886f14ba-ea78-4fb5-abd5-60513fb8cd34" providerId="ADAL" clId="{4DDD8475-C396-4433-AA66-B6C6EDE74007}" dt="2023-10-18T08:38:00.542" v="1347" actId="478"/>
          <ac:picMkLst>
            <pc:docMk/>
            <pc:sldMk cId="351861024" sldId="267"/>
            <ac:picMk id="9" creationId="{EDD777DD-00EA-5F74-FBDB-FA53A9DDD8C3}"/>
          </ac:picMkLst>
        </pc:picChg>
      </pc:sldChg>
      <pc:sldChg chg="addSp delSp modSp add del mod">
        <pc:chgData name="Giovanni Marconato" userId="886f14ba-ea78-4fb5-abd5-60513fb8cd34" providerId="ADAL" clId="{4DDD8475-C396-4433-AA66-B6C6EDE74007}" dt="2023-10-19T15:20:32.834" v="7123" actId="47"/>
        <pc:sldMkLst>
          <pc:docMk/>
          <pc:sldMk cId="369725089" sldId="268"/>
        </pc:sldMkLst>
        <pc:spChg chg="del">
          <ac:chgData name="Giovanni Marconato" userId="886f14ba-ea78-4fb5-abd5-60513fb8cd34" providerId="ADAL" clId="{4DDD8475-C396-4433-AA66-B6C6EDE74007}" dt="2023-10-19T08:35:37.036" v="3948" actId="478"/>
          <ac:spMkLst>
            <pc:docMk/>
            <pc:sldMk cId="369725089" sldId="268"/>
            <ac:spMk id="2" creationId="{69B721C8-44CB-252E-DD66-92B0F16A8719}"/>
          </ac:spMkLst>
        </pc:spChg>
        <pc:spChg chg="del">
          <ac:chgData name="Giovanni Marconato" userId="886f14ba-ea78-4fb5-abd5-60513fb8cd34" providerId="ADAL" clId="{4DDD8475-C396-4433-AA66-B6C6EDE74007}" dt="2023-10-19T08:35:56.629" v="3977" actId="478"/>
          <ac:spMkLst>
            <pc:docMk/>
            <pc:sldMk cId="369725089" sldId="268"/>
            <ac:spMk id="5" creationId="{A869787D-3659-38DD-B40B-A3F690269A6D}"/>
          </ac:spMkLst>
        </pc:spChg>
        <pc:spChg chg="mod">
          <ac:chgData name="Giovanni Marconato" userId="886f14ba-ea78-4fb5-abd5-60513fb8cd34" providerId="ADAL" clId="{4DDD8475-C396-4433-AA66-B6C6EDE74007}" dt="2023-10-19T08:35:53.387" v="3976" actId="14100"/>
          <ac:spMkLst>
            <pc:docMk/>
            <pc:sldMk cId="369725089" sldId="268"/>
            <ac:spMk id="9" creationId="{299C17F7-45F8-3BF2-B6F8-9A2E4F6D9668}"/>
          </ac:spMkLst>
        </pc:spChg>
        <pc:spChg chg="mod">
          <ac:chgData name="Giovanni Marconato" userId="886f14ba-ea78-4fb5-abd5-60513fb8cd34" providerId="ADAL" clId="{4DDD8475-C396-4433-AA66-B6C6EDE74007}" dt="2023-10-19T08:37:44.578" v="4034" actId="20577"/>
          <ac:spMkLst>
            <pc:docMk/>
            <pc:sldMk cId="369725089" sldId="268"/>
            <ac:spMk id="12" creationId="{198B5630-0D9B-8368-7A8D-BBA15C4DBA38}"/>
          </ac:spMkLst>
        </pc:spChg>
        <pc:spChg chg="mod">
          <ac:chgData name="Giovanni Marconato" userId="886f14ba-ea78-4fb5-abd5-60513fb8cd34" providerId="ADAL" clId="{4DDD8475-C396-4433-AA66-B6C6EDE74007}" dt="2023-10-19T08:37:19.833" v="4011" actId="14100"/>
          <ac:spMkLst>
            <pc:docMk/>
            <pc:sldMk cId="369725089" sldId="268"/>
            <ac:spMk id="15" creationId="{F079F926-BBCC-68DD-1656-0F90DB7A9A00}"/>
          </ac:spMkLst>
        </pc:spChg>
        <pc:spChg chg="mod">
          <ac:chgData name="Giovanni Marconato" userId="886f14ba-ea78-4fb5-abd5-60513fb8cd34" providerId="ADAL" clId="{4DDD8475-C396-4433-AA66-B6C6EDE74007}" dt="2023-10-19T13:54:04.920" v="6882" actId="1076"/>
          <ac:spMkLst>
            <pc:docMk/>
            <pc:sldMk cId="369725089" sldId="268"/>
            <ac:spMk id="2057" creationId="{7F7C0EDE-F557-557A-150D-0E0290793641}"/>
          </ac:spMkLst>
        </pc:spChg>
        <pc:picChg chg="add del mod">
          <ac:chgData name="Giovanni Marconato" userId="886f14ba-ea78-4fb5-abd5-60513fb8cd34" providerId="ADAL" clId="{4DDD8475-C396-4433-AA66-B6C6EDE74007}" dt="2023-10-19T13:58:04.069" v="6891" actId="478"/>
          <ac:picMkLst>
            <pc:docMk/>
            <pc:sldMk cId="369725089" sldId="268"/>
            <ac:picMk id="5" creationId="{057E926C-058B-751C-C3E6-6CA604CD0E45}"/>
          </ac:picMkLst>
        </pc:picChg>
        <pc:picChg chg="add mod ord">
          <ac:chgData name="Giovanni Marconato" userId="886f14ba-ea78-4fb5-abd5-60513fb8cd34" providerId="ADAL" clId="{4DDD8475-C396-4433-AA66-B6C6EDE74007}" dt="2023-10-19T13:58:15.759" v="6897" actId="167"/>
          <ac:picMkLst>
            <pc:docMk/>
            <pc:sldMk cId="369725089" sldId="268"/>
            <ac:picMk id="18" creationId="{E4F4E0BF-8A19-81F8-F759-649CBF632D69}"/>
          </ac:picMkLst>
        </pc:picChg>
        <pc:picChg chg="del">
          <ac:chgData name="Giovanni Marconato" userId="886f14ba-ea78-4fb5-abd5-60513fb8cd34" providerId="ADAL" clId="{4DDD8475-C396-4433-AA66-B6C6EDE74007}" dt="2023-10-19T13:56:39.254" v="6883" actId="478"/>
          <ac:picMkLst>
            <pc:docMk/>
            <pc:sldMk cId="369725089" sldId="268"/>
            <ac:picMk id="2052" creationId="{DB01F96B-A552-01A5-9D89-D5563F6CE6D1}"/>
          </ac:picMkLst>
        </pc:picChg>
      </pc:sldChg>
      <pc:sldChg chg="addSp delSp modSp add del mod modNotesTx">
        <pc:chgData name="Giovanni Marconato" userId="886f14ba-ea78-4fb5-abd5-60513fb8cd34" providerId="ADAL" clId="{4DDD8475-C396-4433-AA66-B6C6EDE74007}" dt="2023-10-19T13:26:35.843" v="6602" actId="47"/>
        <pc:sldMkLst>
          <pc:docMk/>
          <pc:sldMk cId="360008099" sldId="269"/>
        </pc:sldMkLst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3" creationId="{D57A1C59-1AB0-022C-828D-DA67EFD9C997}"/>
          </ac:spMkLst>
        </pc:spChg>
        <pc:spChg chg="del mod">
          <ac:chgData name="Giovanni Marconato" userId="886f14ba-ea78-4fb5-abd5-60513fb8cd34" providerId="ADAL" clId="{4DDD8475-C396-4433-AA66-B6C6EDE74007}" dt="2023-10-19T09:05:32.153" v="4598" actId="478"/>
          <ac:spMkLst>
            <pc:docMk/>
            <pc:sldMk cId="360008099" sldId="269"/>
            <ac:spMk id="5" creationId="{0034E5FE-3696-A530-8FA0-824A4B1575E8}"/>
          </ac:spMkLst>
        </pc:spChg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6" creationId="{2DF07BBD-5308-D91E-879E-5A037EA4A2BE}"/>
          </ac:spMkLst>
        </pc:spChg>
        <pc:spChg chg="add del mod">
          <ac:chgData name="Giovanni Marconato" userId="886f14ba-ea78-4fb5-abd5-60513fb8cd34" providerId="ADAL" clId="{4DDD8475-C396-4433-AA66-B6C6EDE74007}" dt="2023-10-19T13:10:30.881" v="6377" actId="478"/>
          <ac:spMkLst>
            <pc:docMk/>
            <pc:sldMk cId="360008099" sldId="269"/>
            <ac:spMk id="7" creationId="{32A9E1FD-B6BF-2844-6E58-7EAFFDAD4BD4}"/>
          </ac:spMkLst>
        </pc:spChg>
        <pc:spChg chg="del">
          <ac:chgData name="Giovanni Marconato" userId="886f14ba-ea78-4fb5-abd5-60513fb8cd34" providerId="ADAL" clId="{4DDD8475-C396-4433-AA66-B6C6EDE74007}" dt="2023-10-19T09:05:36.051" v="4599" actId="478"/>
          <ac:spMkLst>
            <pc:docMk/>
            <pc:sldMk cId="360008099" sldId="269"/>
            <ac:spMk id="8" creationId="{B9AFD0BF-78F2-3D15-1E9A-DE6FB7FC7C58}"/>
          </ac:spMkLst>
        </pc:spChg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10" creationId="{07083839-DC6A-33B2-3638-32294D8FF872}"/>
          </ac:spMkLst>
        </pc:spChg>
        <pc:spChg chg="del">
          <ac:chgData name="Giovanni Marconato" userId="886f14ba-ea78-4fb5-abd5-60513fb8cd34" providerId="ADAL" clId="{4DDD8475-C396-4433-AA66-B6C6EDE74007}" dt="2023-10-18T08:11:33.886" v="563" actId="478"/>
          <ac:spMkLst>
            <pc:docMk/>
            <pc:sldMk cId="360008099" sldId="269"/>
            <ac:spMk id="10" creationId="{14278E77-B616-1E5B-F2BF-D862044DB499}"/>
          </ac:spMkLst>
        </pc:spChg>
        <pc:spChg chg="add del mod">
          <ac:chgData name="Giovanni Marconato" userId="886f14ba-ea78-4fb5-abd5-60513fb8cd34" providerId="ADAL" clId="{4DDD8475-C396-4433-AA66-B6C6EDE74007}" dt="2023-10-19T13:11:38.852" v="6390" actId="478"/>
          <ac:spMkLst>
            <pc:docMk/>
            <pc:sldMk cId="360008099" sldId="269"/>
            <ac:spMk id="11" creationId="{C5181F67-DF05-86E6-FA92-04295D623E06}"/>
          </ac:spMkLst>
        </pc:spChg>
        <pc:spChg chg="add del mod">
          <ac:chgData name="Giovanni Marconato" userId="886f14ba-ea78-4fb5-abd5-60513fb8cd34" providerId="ADAL" clId="{4DDD8475-C396-4433-AA66-B6C6EDE74007}" dt="2023-10-19T13:10:17.965" v="6373" actId="478"/>
          <ac:spMkLst>
            <pc:docMk/>
            <pc:sldMk cId="360008099" sldId="269"/>
            <ac:spMk id="13" creationId="{D16BACDE-3DAF-C091-9C93-EE8886B1D7A1}"/>
          </ac:spMkLst>
        </pc:spChg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14" creationId="{DF7EF902-3749-07DC-BC73-01B79583B940}"/>
          </ac:spMkLst>
        </pc:spChg>
        <pc:spChg chg="add del mod">
          <ac:chgData name="Giovanni Marconato" userId="886f14ba-ea78-4fb5-abd5-60513fb8cd34" providerId="ADAL" clId="{4DDD8475-C396-4433-AA66-B6C6EDE74007}" dt="2023-10-19T13:11:24.986" v="6387" actId="478"/>
          <ac:spMkLst>
            <pc:docMk/>
            <pc:sldMk cId="360008099" sldId="269"/>
            <ac:spMk id="15" creationId="{A450CA5E-500E-131A-2F3F-DF8842E810F1}"/>
          </ac:spMkLst>
        </pc:spChg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16" creationId="{D5F03484-B0E7-9DF6-B027-3927F1BA96A4}"/>
          </ac:spMkLst>
        </pc:spChg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17" creationId="{9678D061-F5C3-09BC-EC76-2782E1AAF897}"/>
          </ac:spMkLst>
        </pc:spChg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18" creationId="{7FE2F083-63AD-1C7B-EEE9-838AD9962AA9}"/>
          </ac:spMkLst>
        </pc:spChg>
        <pc:spChg chg="add del mod">
          <ac:chgData name="Giovanni Marconato" userId="886f14ba-ea78-4fb5-abd5-60513fb8cd34" providerId="ADAL" clId="{4DDD8475-C396-4433-AA66-B6C6EDE74007}" dt="2023-10-18T10:26:50.937" v="3185" actId="478"/>
          <ac:spMkLst>
            <pc:docMk/>
            <pc:sldMk cId="360008099" sldId="269"/>
            <ac:spMk id="19" creationId="{1A3DBA58-B37A-A80E-DA6C-B4CF4CFECD28}"/>
          </ac:spMkLst>
        </pc:spChg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19" creationId="{E900F84F-639A-B8F3-B35C-8AC0C76EAE8B}"/>
          </ac:spMkLst>
        </pc:spChg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20" creationId="{1BDA6836-C4F3-B5C6-53BC-3D2C664E0148}"/>
          </ac:spMkLst>
        </pc:spChg>
        <pc:spChg chg="add del mod">
          <ac:chgData name="Giovanni Marconato" userId="886f14ba-ea78-4fb5-abd5-60513fb8cd34" providerId="ADAL" clId="{4DDD8475-C396-4433-AA66-B6C6EDE74007}" dt="2023-10-19T13:12:42.331" v="6400" actId="478"/>
          <ac:spMkLst>
            <pc:docMk/>
            <pc:sldMk cId="360008099" sldId="269"/>
            <ac:spMk id="21" creationId="{DDFF71FE-7DF8-BA16-DB29-6AC22E1D2E3B}"/>
          </ac:spMkLst>
        </pc:spChg>
        <pc:spChg chg="add del mod">
          <ac:chgData name="Giovanni Marconato" userId="886f14ba-ea78-4fb5-abd5-60513fb8cd34" providerId="ADAL" clId="{4DDD8475-C396-4433-AA66-B6C6EDE74007}" dt="2023-10-19T13:26:29.128" v="6600" actId="478"/>
          <ac:spMkLst>
            <pc:docMk/>
            <pc:sldMk cId="360008099" sldId="269"/>
            <ac:spMk id="22" creationId="{D0C6CBD7-7B13-5EBD-9E6A-69B33A2FBD22}"/>
          </ac:spMkLst>
        </pc:spChg>
        <pc:spChg chg="add del mod">
          <ac:chgData name="Giovanni Marconato" userId="886f14ba-ea78-4fb5-abd5-60513fb8cd34" providerId="ADAL" clId="{4DDD8475-C396-4433-AA66-B6C6EDE74007}" dt="2023-10-19T13:26:28.600" v="6599" actId="478"/>
          <ac:spMkLst>
            <pc:docMk/>
            <pc:sldMk cId="360008099" sldId="269"/>
            <ac:spMk id="23" creationId="{C99407D3-DD0D-C7A1-9F4E-8BF0EECEE965}"/>
          </ac:spMkLst>
        </pc:spChg>
        <pc:spChg chg="add del mod">
          <ac:chgData name="Giovanni Marconato" userId="886f14ba-ea78-4fb5-abd5-60513fb8cd34" providerId="ADAL" clId="{4DDD8475-C396-4433-AA66-B6C6EDE74007}" dt="2023-10-19T13:10:41.932" v="6378" actId="478"/>
          <ac:spMkLst>
            <pc:docMk/>
            <pc:sldMk cId="360008099" sldId="269"/>
            <ac:spMk id="24" creationId="{96633CD1-3762-0523-F55C-C86F34638B9B}"/>
          </ac:spMkLst>
        </pc:spChg>
        <pc:spChg chg="del">
          <ac:chgData name="Giovanni Marconato" userId="886f14ba-ea78-4fb5-abd5-60513fb8cd34" providerId="ADAL" clId="{4DDD8475-C396-4433-AA66-B6C6EDE74007}" dt="2023-10-18T08:11:29.464" v="560" actId="478"/>
          <ac:spMkLst>
            <pc:docMk/>
            <pc:sldMk cId="360008099" sldId="269"/>
            <ac:spMk id="29" creationId="{B8FE08FD-5665-D01E-F665-258E11217F9B}"/>
          </ac:spMkLst>
        </pc:spChg>
        <pc:spChg chg="add del mod">
          <ac:chgData name="Giovanni Marconato" userId="886f14ba-ea78-4fb5-abd5-60513fb8cd34" providerId="ADAL" clId="{4DDD8475-C396-4433-AA66-B6C6EDE74007}" dt="2023-10-19T13:26:28.169" v="6598"/>
          <ac:spMkLst>
            <pc:docMk/>
            <pc:sldMk cId="360008099" sldId="269"/>
            <ac:spMk id="31" creationId="{E29C43E9-88E8-5532-7802-836DCBA5D63C}"/>
          </ac:spMkLst>
        </pc:spChg>
        <pc:spChg chg="mod">
          <ac:chgData name="Giovanni Marconato" userId="886f14ba-ea78-4fb5-abd5-60513fb8cd34" providerId="ADAL" clId="{4DDD8475-C396-4433-AA66-B6C6EDE74007}" dt="2023-10-19T13:26:08.735" v="6594" actId="1076"/>
          <ac:spMkLst>
            <pc:docMk/>
            <pc:sldMk cId="360008099" sldId="269"/>
            <ac:spMk id="32" creationId="{5F314160-D380-8673-634A-3B740A004ED9}"/>
          </ac:spMkLst>
        </pc:spChg>
        <pc:spChg chg="add del mod">
          <ac:chgData name="Giovanni Marconato" userId="886f14ba-ea78-4fb5-abd5-60513fb8cd34" providerId="ADAL" clId="{4DDD8475-C396-4433-AA66-B6C6EDE74007}" dt="2023-10-19T13:26:28.169" v="6598"/>
          <ac:spMkLst>
            <pc:docMk/>
            <pc:sldMk cId="360008099" sldId="269"/>
            <ac:spMk id="33" creationId="{2F09D7AB-1C7C-4000-F7B1-FA2F321491EE}"/>
          </ac:spMkLst>
        </pc:spChg>
        <pc:spChg chg="del">
          <ac:chgData name="Giovanni Marconato" userId="886f14ba-ea78-4fb5-abd5-60513fb8cd34" providerId="ADAL" clId="{4DDD8475-C396-4433-AA66-B6C6EDE74007}" dt="2023-10-18T08:11:38.382" v="565" actId="478"/>
          <ac:spMkLst>
            <pc:docMk/>
            <pc:sldMk cId="360008099" sldId="269"/>
            <ac:spMk id="33" creationId="{84A4C748-DE91-EC60-2A6F-517B2F18BA57}"/>
          </ac:spMkLst>
        </pc:spChg>
        <pc:spChg chg="add del mod">
          <ac:chgData name="Giovanni Marconato" userId="886f14ba-ea78-4fb5-abd5-60513fb8cd34" providerId="ADAL" clId="{4DDD8475-C396-4433-AA66-B6C6EDE74007}" dt="2023-10-19T13:26:28.169" v="6598"/>
          <ac:spMkLst>
            <pc:docMk/>
            <pc:sldMk cId="360008099" sldId="269"/>
            <ac:spMk id="34" creationId="{44E4A8A9-4BA3-DB76-3916-1A568D701560}"/>
          </ac:spMkLst>
        </pc:spChg>
        <pc:spChg chg="mod">
          <ac:chgData name="Giovanni Marconato" userId="886f14ba-ea78-4fb5-abd5-60513fb8cd34" providerId="ADAL" clId="{4DDD8475-C396-4433-AA66-B6C6EDE74007}" dt="2023-10-19T13:26:19.571" v="6597"/>
          <ac:spMkLst>
            <pc:docMk/>
            <pc:sldMk cId="360008099" sldId="269"/>
            <ac:spMk id="39" creationId="{0AF5019B-B167-79F0-9916-49FC704F6614}"/>
          </ac:spMkLst>
        </pc:spChg>
        <pc:spChg chg="mod">
          <ac:chgData name="Giovanni Marconato" userId="886f14ba-ea78-4fb5-abd5-60513fb8cd34" providerId="ADAL" clId="{4DDD8475-C396-4433-AA66-B6C6EDE74007}" dt="2023-10-19T13:26:19.571" v="6597"/>
          <ac:spMkLst>
            <pc:docMk/>
            <pc:sldMk cId="360008099" sldId="269"/>
            <ac:spMk id="40" creationId="{6759F12B-53A4-250F-38C6-C0EA4583BD6C}"/>
          </ac:spMkLst>
        </pc:spChg>
        <pc:spChg chg="mod">
          <ac:chgData name="Giovanni Marconato" userId="886f14ba-ea78-4fb5-abd5-60513fb8cd34" providerId="ADAL" clId="{4DDD8475-C396-4433-AA66-B6C6EDE74007}" dt="2023-10-19T13:26:19.571" v="6597"/>
          <ac:spMkLst>
            <pc:docMk/>
            <pc:sldMk cId="360008099" sldId="269"/>
            <ac:spMk id="41" creationId="{555B864E-A9A7-8B63-880C-EE0B26B3AE56}"/>
          </ac:spMkLst>
        </pc:spChg>
        <pc:spChg chg="mod">
          <ac:chgData name="Giovanni Marconato" userId="886f14ba-ea78-4fb5-abd5-60513fb8cd34" providerId="ADAL" clId="{4DDD8475-C396-4433-AA66-B6C6EDE74007}" dt="2023-10-19T13:26:19.571" v="6597"/>
          <ac:spMkLst>
            <pc:docMk/>
            <pc:sldMk cId="360008099" sldId="269"/>
            <ac:spMk id="42" creationId="{8867347A-8759-1E3D-0396-697AEE056F77}"/>
          </ac:spMkLst>
        </pc:spChg>
        <pc:spChg chg="mod">
          <ac:chgData name="Giovanni Marconato" userId="886f14ba-ea78-4fb5-abd5-60513fb8cd34" providerId="ADAL" clId="{4DDD8475-C396-4433-AA66-B6C6EDE74007}" dt="2023-10-19T13:26:19.571" v="6597"/>
          <ac:spMkLst>
            <pc:docMk/>
            <pc:sldMk cId="360008099" sldId="269"/>
            <ac:spMk id="44" creationId="{11E75041-29AC-38E9-5AEE-52E932041856}"/>
          </ac:spMkLst>
        </pc:spChg>
        <pc:spChg chg="mod">
          <ac:chgData name="Giovanni Marconato" userId="886f14ba-ea78-4fb5-abd5-60513fb8cd34" providerId="ADAL" clId="{4DDD8475-C396-4433-AA66-B6C6EDE74007}" dt="2023-10-19T13:26:19.571" v="6597"/>
          <ac:spMkLst>
            <pc:docMk/>
            <pc:sldMk cId="360008099" sldId="269"/>
            <ac:spMk id="46" creationId="{72F5C0FC-BC06-6191-5DEC-7487F6B8C520}"/>
          </ac:spMkLst>
        </pc:spChg>
        <pc:spChg chg="mod">
          <ac:chgData name="Giovanni Marconato" userId="886f14ba-ea78-4fb5-abd5-60513fb8cd34" providerId="ADAL" clId="{4DDD8475-C396-4433-AA66-B6C6EDE74007}" dt="2023-10-19T13:26:19.571" v="6597"/>
          <ac:spMkLst>
            <pc:docMk/>
            <pc:sldMk cId="360008099" sldId="269"/>
            <ac:spMk id="48" creationId="{C32A9055-A004-D96A-4D82-1236A27173A2}"/>
          </ac:spMkLst>
        </pc:spChg>
        <pc:spChg chg="add del mod">
          <ac:chgData name="Giovanni Marconato" userId="886f14ba-ea78-4fb5-abd5-60513fb8cd34" providerId="ADAL" clId="{4DDD8475-C396-4433-AA66-B6C6EDE74007}" dt="2023-10-19T13:26:28.169" v="6598"/>
          <ac:spMkLst>
            <pc:docMk/>
            <pc:sldMk cId="360008099" sldId="269"/>
            <ac:spMk id="49" creationId="{84682EEC-2C2E-0510-F041-992411D62FC8}"/>
          </ac:spMkLst>
        </pc:spChg>
        <pc:spChg chg="add del mod">
          <ac:chgData name="Giovanni Marconato" userId="886f14ba-ea78-4fb5-abd5-60513fb8cd34" providerId="ADAL" clId="{4DDD8475-C396-4433-AA66-B6C6EDE74007}" dt="2023-10-19T13:26:28.169" v="6598"/>
          <ac:spMkLst>
            <pc:docMk/>
            <pc:sldMk cId="360008099" sldId="269"/>
            <ac:spMk id="50" creationId="{61E9229F-2D00-2862-E611-96BEECC01F44}"/>
          </ac:spMkLst>
        </pc:spChg>
        <pc:grpChg chg="del">
          <ac:chgData name="Giovanni Marconato" userId="886f14ba-ea78-4fb5-abd5-60513fb8cd34" providerId="ADAL" clId="{4DDD8475-C396-4433-AA66-B6C6EDE74007}" dt="2023-10-18T08:11:32.259" v="562" actId="478"/>
          <ac:grpSpMkLst>
            <pc:docMk/>
            <pc:sldMk cId="360008099" sldId="269"/>
            <ac:grpSpMk id="9" creationId="{55B009D3-A151-97F3-3F77-E39E2C0385BB}"/>
          </ac:grpSpMkLst>
        </pc:grpChg>
        <pc:grpChg chg="add del mod">
          <ac:chgData name="Giovanni Marconato" userId="886f14ba-ea78-4fb5-abd5-60513fb8cd34" providerId="ADAL" clId="{4DDD8475-C396-4433-AA66-B6C6EDE74007}" dt="2023-10-19T13:26:28.169" v="6598"/>
          <ac:grpSpMkLst>
            <pc:docMk/>
            <pc:sldMk cId="360008099" sldId="269"/>
            <ac:grpSpMk id="28" creationId="{471FC3F1-12C6-2592-9101-D157A9B40B17}"/>
          </ac:grpSpMkLst>
        </pc:grpChg>
        <pc:grpChg chg="add del mod">
          <ac:chgData name="Giovanni Marconato" userId="886f14ba-ea78-4fb5-abd5-60513fb8cd34" providerId="ADAL" clId="{4DDD8475-C396-4433-AA66-B6C6EDE74007}" dt="2023-10-19T13:26:28.169" v="6598"/>
          <ac:grpSpMkLst>
            <pc:docMk/>
            <pc:sldMk cId="360008099" sldId="269"/>
            <ac:grpSpMk id="36" creationId="{D95DDE39-A272-734F-8BB0-F9297403168B}"/>
          </ac:grpSpMkLst>
        </pc:grpChg>
        <pc:grpChg chg="mod">
          <ac:chgData name="Giovanni Marconato" userId="886f14ba-ea78-4fb5-abd5-60513fb8cd34" providerId="ADAL" clId="{4DDD8475-C396-4433-AA66-B6C6EDE74007}" dt="2023-10-19T13:26:19.571" v="6597"/>
          <ac:grpSpMkLst>
            <pc:docMk/>
            <pc:sldMk cId="360008099" sldId="269"/>
            <ac:grpSpMk id="38" creationId="{623B1AFD-3ED6-A3EC-FCA8-B15499C6B012}"/>
          </ac:grpSpMkLst>
        </pc:grpChg>
        <pc:picChg chg="del mod">
          <ac:chgData name="Giovanni Marconato" userId="886f14ba-ea78-4fb5-abd5-60513fb8cd34" providerId="ADAL" clId="{4DDD8475-C396-4433-AA66-B6C6EDE74007}" dt="2023-10-19T13:15:43.676" v="6439" actId="478"/>
          <ac:picMkLst>
            <pc:docMk/>
            <pc:sldMk cId="360008099" sldId="269"/>
            <ac:picMk id="12" creationId="{D7ADD0EB-6236-24F6-6D61-9208F3694F2C}"/>
          </ac:picMkLst>
        </pc:picChg>
        <pc:picChg chg="del">
          <ac:chgData name="Giovanni Marconato" userId="886f14ba-ea78-4fb5-abd5-60513fb8cd34" providerId="ADAL" clId="{4DDD8475-C396-4433-AA66-B6C6EDE74007}" dt="2023-10-18T08:11:30.830" v="561" actId="478"/>
          <ac:picMkLst>
            <pc:docMk/>
            <pc:sldMk cId="360008099" sldId="269"/>
            <ac:picMk id="14" creationId="{32D1C772-4AAA-E423-D96E-ACFF7885A360}"/>
          </ac:picMkLst>
        </pc:picChg>
        <pc:picChg chg="add del mod">
          <ac:chgData name="Giovanni Marconato" userId="886f14ba-ea78-4fb5-abd5-60513fb8cd34" providerId="ADAL" clId="{4DDD8475-C396-4433-AA66-B6C6EDE74007}" dt="2023-10-19T13:26:29.128" v="6600" actId="478"/>
          <ac:picMkLst>
            <pc:docMk/>
            <pc:sldMk cId="360008099" sldId="269"/>
            <ac:picMk id="25" creationId="{E4F5E194-0697-9188-C427-1CF37EBFDB45}"/>
          </ac:picMkLst>
        </pc:picChg>
        <pc:picChg chg="add del mod">
          <ac:chgData name="Giovanni Marconato" userId="886f14ba-ea78-4fb5-abd5-60513fb8cd34" providerId="ADAL" clId="{4DDD8475-C396-4433-AA66-B6C6EDE74007}" dt="2023-10-19T13:26:28.169" v="6598"/>
          <ac:picMkLst>
            <pc:docMk/>
            <pc:sldMk cId="360008099" sldId="269"/>
            <ac:picMk id="26" creationId="{4CAFD531-F796-AA9F-8CA0-345CF093515F}"/>
          </ac:picMkLst>
        </pc:picChg>
        <pc:picChg chg="del">
          <ac:chgData name="Giovanni Marconato" userId="886f14ba-ea78-4fb5-abd5-60513fb8cd34" providerId="ADAL" clId="{4DDD8475-C396-4433-AA66-B6C6EDE74007}" dt="2023-10-18T08:11:27.334" v="559" actId="478"/>
          <ac:picMkLst>
            <pc:docMk/>
            <pc:sldMk cId="360008099" sldId="269"/>
            <ac:picMk id="27" creationId="{AE4ADCD4-8B2F-E80F-64C4-D6EA768AE4E5}"/>
          </ac:picMkLst>
        </pc:picChg>
        <pc:picChg chg="mod">
          <ac:chgData name="Giovanni Marconato" userId="886f14ba-ea78-4fb5-abd5-60513fb8cd34" providerId="ADAL" clId="{4DDD8475-C396-4433-AA66-B6C6EDE74007}" dt="2023-10-19T13:26:19.571" v="6597"/>
          <ac:picMkLst>
            <pc:docMk/>
            <pc:sldMk cId="360008099" sldId="269"/>
            <ac:picMk id="29" creationId="{8CBAA497-8220-B136-372A-90A4537EC845}"/>
          </ac:picMkLst>
        </pc:picChg>
        <pc:picChg chg="mod">
          <ac:chgData name="Giovanni Marconato" userId="886f14ba-ea78-4fb5-abd5-60513fb8cd34" providerId="ADAL" clId="{4DDD8475-C396-4433-AA66-B6C6EDE74007}" dt="2023-10-19T13:26:19.571" v="6597"/>
          <ac:picMkLst>
            <pc:docMk/>
            <pc:sldMk cId="360008099" sldId="269"/>
            <ac:picMk id="30" creationId="{E296ECF9-4E8E-2B69-F5A0-EF2DB351566C}"/>
          </ac:picMkLst>
        </pc:picChg>
        <pc:picChg chg="add del mod">
          <ac:chgData name="Giovanni Marconato" userId="886f14ba-ea78-4fb5-abd5-60513fb8cd34" providerId="ADAL" clId="{4DDD8475-C396-4433-AA66-B6C6EDE74007}" dt="2023-10-19T13:26:28.169" v="6598"/>
          <ac:picMkLst>
            <pc:docMk/>
            <pc:sldMk cId="360008099" sldId="269"/>
            <ac:picMk id="35" creationId="{6930F15E-DD51-FE63-9881-E7F61730B2C0}"/>
          </ac:picMkLst>
        </pc:picChg>
        <pc:picChg chg="mod">
          <ac:chgData name="Giovanni Marconato" userId="886f14ba-ea78-4fb5-abd5-60513fb8cd34" providerId="ADAL" clId="{4DDD8475-C396-4433-AA66-B6C6EDE74007}" dt="2023-10-19T13:26:19.571" v="6597"/>
          <ac:picMkLst>
            <pc:docMk/>
            <pc:sldMk cId="360008099" sldId="269"/>
            <ac:picMk id="37" creationId="{D6D56CAD-9AF7-09AE-7A96-4C75E38CF195}"/>
          </ac:picMkLst>
        </pc:picChg>
        <pc:cxnChg chg="add del mod">
          <ac:chgData name="Giovanni Marconato" userId="886f14ba-ea78-4fb5-abd5-60513fb8cd34" providerId="ADAL" clId="{4DDD8475-C396-4433-AA66-B6C6EDE74007}" dt="2023-10-19T13:14:36.917" v="6432" actId="478"/>
          <ac:cxnSpMkLst>
            <pc:docMk/>
            <pc:sldMk cId="360008099" sldId="269"/>
            <ac:cxnSpMk id="8" creationId="{93CC58A0-FED3-D91A-85CC-9069EAF58C8F}"/>
          </ac:cxnSpMkLst>
        </pc:cxnChg>
        <pc:cxnChg chg="add del mod">
          <ac:chgData name="Giovanni Marconato" userId="886f14ba-ea78-4fb5-abd5-60513fb8cd34" providerId="ADAL" clId="{4DDD8475-C396-4433-AA66-B6C6EDE74007}" dt="2023-10-19T13:26:28.169" v="6598"/>
          <ac:cxnSpMkLst>
            <pc:docMk/>
            <pc:sldMk cId="360008099" sldId="269"/>
            <ac:cxnSpMk id="27" creationId="{8F486997-8ED1-D51C-B0AC-F5026F258A51}"/>
          </ac:cxnSpMkLst>
        </pc:cxnChg>
        <pc:cxnChg chg="mod">
          <ac:chgData name="Giovanni Marconato" userId="886f14ba-ea78-4fb5-abd5-60513fb8cd34" providerId="ADAL" clId="{4DDD8475-C396-4433-AA66-B6C6EDE74007}" dt="2023-10-19T13:26:19.571" v="6597"/>
          <ac:cxnSpMkLst>
            <pc:docMk/>
            <pc:sldMk cId="360008099" sldId="269"/>
            <ac:cxnSpMk id="43" creationId="{C6ED5EB6-5444-F727-C3FC-2B8C13E5413E}"/>
          </ac:cxnSpMkLst>
        </pc:cxnChg>
        <pc:cxnChg chg="mod">
          <ac:chgData name="Giovanni Marconato" userId="886f14ba-ea78-4fb5-abd5-60513fb8cd34" providerId="ADAL" clId="{4DDD8475-C396-4433-AA66-B6C6EDE74007}" dt="2023-10-19T13:26:19.571" v="6597"/>
          <ac:cxnSpMkLst>
            <pc:docMk/>
            <pc:sldMk cId="360008099" sldId="269"/>
            <ac:cxnSpMk id="45" creationId="{75A9199A-7AE6-6736-E064-ACABDB30A083}"/>
          </ac:cxnSpMkLst>
        </pc:cxnChg>
        <pc:cxnChg chg="mod">
          <ac:chgData name="Giovanni Marconato" userId="886f14ba-ea78-4fb5-abd5-60513fb8cd34" providerId="ADAL" clId="{4DDD8475-C396-4433-AA66-B6C6EDE74007}" dt="2023-10-19T13:26:19.571" v="6597"/>
          <ac:cxnSpMkLst>
            <pc:docMk/>
            <pc:sldMk cId="360008099" sldId="269"/>
            <ac:cxnSpMk id="47" creationId="{BA021052-29EE-8482-E15B-34989A4E1A43}"/>
          </ac:cxnSpMkLst>
        </pc:cxnChg>
      </pc:sldChg>
      <pc:sldChg chg="addSp delSp modSp add mod ord">
        <pc:chgData name="Giovanni Marconato" userId="886f14ba-ea78-4fb5-abd5-60513fb8cd34" providerId="ADAL" clId="{4DDD8475-C396-4433-AA66-B6C6EDE74007}" dt="2023-10-20T13:48:19.161" v="9237" actId="1076"/>
        <pc:sldMkLst>
          <pc:docMk/>
          <pc:sldMk cId="990531358" sldId="270"/>
        </pc:sldMkLst>
        <pc:spChg chg="mod">
          <ac:chgData name="Giovanni Marconato" userId="886f14ba-ea78-4fb5-abd5-60513fb8cd34" providerId="ADAL" clId="{4DDD8475-C396-4433-AA66-B6C6EDE74007}" dt="2023-10-18T10:39:29.225" v="3361" actId="20577"/>
          <ac:spMkLst>
            <pc:docMk/>
            <pc:sldMk cId="990531358" sldId="270"/>
            <ac:spMk id="4" creationId="{E52D547A-E2A3-8578-A945-164EB1E2A5B7}"/>
          </ac:spMkLst>
        </pc:spChg>
        <pc:spChg chg="add mod">
          <ac:chgData name="Giovanni Marconato" userId="886f14ba-ea78-4fb5-abd5-60513fb8cd34" providerId="ADAL" clId="{4DDD8475-C396-4433-AA66-B6C6EDE74007}" dt="2023-10-20T13:48:05.591" v="9233" actId="14100"/>
          <ac:spMkLst>
            <pc:docMk/>
            <pc:sldMk cId="990531358" sldId="270"/>
            <ac:spMk id="5" creationId="{6B00F904-4FDD-24F7-F89D-413C523CC2A7}"/>
          </ac:spMkLst>
        </pc:spChg>
        <pc:spChg chg="add del mod">
          <ac:chgData name="Giovanni Marconato" userId="886f14ba-ea78-4fb5-abd5-60513fb8cd34" providerId="ADAL" clId="{4DDD8475-C396-4433-AA66-B6C6EDE74007}" dt="2023-10-18T08:43:53.913" v="1542" actId="478"/>
          <ac:spMkLst>
            <pc:docMk/>
            <pc:sldMk cId="990531358" sldId="270"/>
            <ac:spMk id="5" creationId="{88417290-5462-A44A-A5EB-62584C7D164D}"/>
          </ac:spMkLst>
        </pc:spChg>
        <pc:spChg chg="add del mod">
          <ac:chgData name="Giovanni Marconato" userId="886f14ba-ea78-4fb5-abd5-60513fb8cd34" providerId="ADAL" clId="{4DDD8475-C396-4433-AA66-B6C6EDE74007}" dt="2023-10-20T13:46:52.891" v="9162" actId="478"/>
          <ac:spMkLst>
            <pc:docMk/>
            <pc:sldMk cId="990531358" sldId="270"/>
            <ac:spMk id="6" creationId="{9312F197-F939-6608-849B-E2F5510131DF}"/>
          </ac:spMkLst>
        </pc:spChg>
        <pc:spChg chg="add mod">
          <ac:chgData name="Giovanni Marconato" userId="886f14ba-ea78-4fb5-abd5-60513fb8cd34" providerId="ADAL" clId="{4DDD8475-C396-4433-AA66-B6C6EDE74007}" dt="2023-10-20T13:48:19.161" v="9237" actId="1076"/>
          <ac:spMkLst>
            <pc:docMk/>
            <pc:sldMk cId="990531358" sldId="270"/>
            <ac:spMk id="7" creationId="{B3F78D36-4A83-4CD2-AF4C-FA1E1318D66A}"/>
          </ac:spMkLst>
        </pc:spChg>
        <pc:spChg chg="del">
          <ac:chgData name="Giovanni Marconato" userId="886f14ba-ea78-4fb5-abd5-60513fb8cd34" providerId="ADAL" clId="{4DDD8475-C396-4433-AA66-B6C6EDE74007}" dt="2023-10-18T08:41:31.842" v="1457" actId="478"/>
          <ac:spMkLst>
            <pc:docMk/>
            <pc:sldMk cId="990531358" sldId="270"/>
            <ac:spMk id="10" creationId="{8E0218B6-7D50-58F1-B99B-AEA1CEDA4D58}"/>
          </ac:spMkLst>
        </pc:spChg>
        <pc:spChg chg="del">
          <ac:chgData name="Giovanni Marconato" userId="886f14ba-ea78-4fb5-abd5-60513fb8cd34" providerId="ADAL" clId="{4DDD8475-C396-4433-AA66-B6C6EDE74007}" dt="2023-10-18T08:41:26.859" v="1455" actId="478"/>
          <ac:spMkLst>
            <pc:docMk/>
            <pc:sldMk cId="990531358" sldId="270"/>
            <ac:spMk id="11" creationId="{CCA45F97-B36B-D7CC-2E67-B9469709361B}"/>
          </ac:spMkLst>
        </pc:spChg>
        <pc:spChg chg="del">
          <ac:chgData name="Giovanni Marconato" userId="886f14ba-ea78-4fb5-abd5-60513fb8cd34" providerId="ADAL" clId="{4DDD8475-C396-4433-AA66-B6C6EDE74007}" dt="2023-10-18T08:41:26.859" v="1455" actId="478"/>
          <ac:spMkLst>
            <pc:docMk/>
            <pc:sldMk cId="990531358" sldId="270"/>
            <ac:spMk id="12" creationId="{A3731817-70C7-A0A5-DB4F-212211E3477D}"/>
          </ac:spMkLst>
        </pc:spChg>
        <pc:spChg chg="del mod">
          <ac:chgData name="Giovanni Marconato" userId="886f14ba-ea78-4fb5-abd5-60513fb8cd34" providerId="ADAL" clId="{4DDD8475-C396-4433-AA66-B6C6EDE74007}" dt="2023-10-18T08:43:50.642" v="1541" actId="478"/>
          <ac:spMkLst>
            <pc:docMk/>
            <pc:sldMk cId="990531358" sldId="270"/>
            <ac:spMk id="13" creationId="{78CADBB0-7606-3F24-C906-8D1E4CEB0D57}"/>
          </ac:spMkLst>
        </pc:spChg>
        <pc:spChg chg="add mod">
          <ac:chgData name="Giovanni Marconato" userId="886f14ba-ea78-4fb5-abd5-60513fb8cd34" providerId="ADAL" clId="{4DDD8475-C396-4433-AA66-B6C6EDE74007}" dt="2023-10-20T13:47:54.904" v="9230" actId="1076"/>
          <ac:spMkLst>
            <pc:docMk/>
            <pc:sldMk cId="990531358" sldId="270"/>
            <ac:spMk id="17" creationId="{9DB508F8-8E06-1E07-891C-F5DBFD5E312F}"/>
          </ac:spMkLst>
        </pc:spChg>
        <pc:grpChg chg="add mod">
          <ac:chgData name="Giovanni Marconato" userId="886f14ba-ea78-4fb5-abd5-60513fb8cd34" providerId="ADAL" clId="{4DDD8475-C396-4433-AA66-B6C6EDE74007}" dt="2023-10-20T13:47:54.904" v="9230" actId="1076"/>
          <ac:grpSpMkLst>
            <pc:docMk/>
            <pc:sldMk cId="990531358" sldId="270"/>
            <ac:grpSpMk id="3" creationId="{D2311EBA-A1C9-B671-1A0B-BDCA607FA5B6}"/>
          </ac:grpSpMkLst>
        </pc:grpChg>
        <pc:graphicFrameChg chg="del mod modGraphic">
          <ac:chgData name="Giovanni Marconato" userId="886f14ba-ea78-4fb5-abd5-60513fb8cd34" providerId="ADAL" clId="{4DDD8475-C396-4433-AA66-B6C6EDE74007}" dt="2023-10-18T08:43:53.913" v="1542" actId="478"/>
          <ac:graphicFrameMkLst>
            <pc:docMk/>
            <pc:sldMk cId="990531358" sldId="270"/>
            <ac:graphicFrameMk id="3" creationId="{762E1FB6-E213-0979-37E0-47E95450A626}"/>
          </ac:graphicFrameMkLst>
        </pc:graphicFrameChg>
        <pc:graphicFrameChg chg="add mod modGraphic">
          <ac:chgData name="Giovanni Marconato" userId="886f14ba-ea78-4fb5-abd5-60513fb8cd34" providerId="ADAL" clId="{4DDD8475-C396-4433-AA66-B6C6EDE74007}" dt="2023-10-20T13:47:54.904" v="9230" actId="1076"/>
          <ac:graphicFrameMkLst>
            <pc:docMk/>
            <pc:sldMk cId="990531358" sldId="270"/>
            <ac:graphicFrameMk id="16" creationId="{6614FB76-E1A8-6D81-78FE-BC15A4745F2F}"/>
          </ac:graphicFrameMkLst>
        </pc:graphicFrameChg>
        <pc:picChg chg="del">
          <ac:chgData name="Giovanni Marconato" userId="886f14ba-ea78-4fb5-abd5-60513fb8cd34" providerId="ADAL" clId="{4DDD8475-C396-4433-AA66-B6C6EDE74007}" dt="2023-10-18T08:41:24.200" v="1454" actId="478"/>
          <ac:picMkLst>
            <pc:docMk/>
            <pc:sldMk cId="990531358" sldId="270"/>
            <ac:picMk id="7" creationId="{3C3E5EBE-67DD-8AFF-B766-A7C32A38B40A}"/>
          </ac:picMkLst>
        </pc:picChg>
        <pc:picChg chg="add mod">
          <ac:chgData name="Giovanni Marconato" userId="886f14ba-ea78-4fb5-abd5-60513fb8cd34" providerId="ADAL" clId="{4DDD8475-C396-4433-AA66-B6C6EDE74007}" dt="2023-10-20T13:47:54.904" v="9230" actId="1076"/>
          <ac:picMkLst>
            <pc:docMk/>
            <pc:sldMk cId="990531358" sldId="270"/>
            <ac:picMk id="9" creationId="{B518D03F-FE24-8A12-7982-6B0ED43007B9}"/>
          </ac:picMkLst>
        </pc:picChg>
        <pc:picChg chg="add mod modCrop">
          <ac:chgData name="Giovanni Marconato" userId="886f14ba-ea78-4fb5-abd5-60513fb8cd34" providerId="ADAL" clId="{4DDD8475-C396-4433-AA66-B6C6EDE74007}" dt="2023-10-20T13:47:54.904" v="9230" actId="1076"/>
          <ac:picMkLst>
            <pc:docMk/>
            <pc:sldMk cId="990531358" sldId="270"/>
            <ac:picMk id="15" creationId="{1ACD6F4A-3190-91D2-0A93-49FC4A1FCF81}"/>
          </ac:picMkLst>
        </pc:picChg>
        <pc:picChg chg="add mod">
          <ac:chgData name="Giovanni Marconato" userId="886f14ba-ea78-4fb5-abd5-60513fb8cd34" providerId="ADAL" clId="{4DDD8475-C396-4433-AA66-B6C6EDE74007}" dt="2023-10-20T13:46:14.677" v="9154" actId="164"/>
          <ac:picMkLst>
            <pc:docMk/>
            <pc:sldMk cId="990531358" sldId="270"/>
            <ac:picMk id="19" creationId="{27DB0FDE-96B2-309D-140A-ADB4E0F9DEED}"/>
          </ac:picMkLst>
        </pc:picChg>
        <pc:picChg chg="add mod">
          <ac:chgData name="Giovanni Marconato" userId="886f14ba-ea78-4fb5-abd5-60513fb8cd34" providerId="ADAL" clId="{4DDD8475-C396-4433-AA66-B6C6EDE74007}" dt="2023-10-20T13:46:14.677" v="9154" actId="164"/>
          <ac:picMkLst>
            <pc:docMk/>
            <pc:sldMk cId="990531358" sldId="270"/>
            <ac:picMk id="21" creationId="{09D5F48E-8FF7-FC7F-552D-8B36B1A3FBCC}"/>
          </ac:picMkLst>
        </pc:picChg>
      </pc:sldChg>
      <pc:sldChg chg="addSp delSp modSp add mod modAnim">
        <pc:chgData name="Giovanni Marconato" userId="886f14ba-ea78-4fb5-abd5-60513fb8cd34" providerId="ADAL" clId="{4DDD8475-C396-4433-AA66-B6C6EDE74007}" dt="2023-10-20T08:34:11.079" v="7926"/>
        <pc:sldMkLst>
          <pc:docMk/>
          <pc:sldMk cId="3031728585" sldId="271"/>
        </pc:sldMkLst>
        <pc:spChg chg="add del mod">
          <ac:chgData name="Giovanni Marconato" userId="886f14ba-ea78-4fb5-abd5-60513fb8cd34" providerId="ADAL" clId="{4DDD8475-C396-4433-AA66-B6C6EDE74007}" dt="2023-10-18T08:51:25.499" v="1697" actId="478"/>
          <ac:spMkLst>
            <pc:docMk/>
            <pc:sldMk cId="3031728585" sldId="271"/>
            <ac:spMk id="3" creationId="{A5EB0074-13FB-A384-2BA8-60C3FE8FDF59}"/>
          </ac:spMkLst>
        </pc:spChg>
        <pc:spChg chg="mod">
          <ac:chgData name="Giovanni Marconato" userId="886f14ba-ea78-4fb5-abd5-60513fb8cd34" providerId="ADAL" clId="{4DDD8475-C396-4433-AA66-B6C6EDE74007}" dt="2023-10-18T08:51:09.848" v="1684" actId="20577"/>
          <ac:spMkLst>
            <pc:docMk/>
            <pc:sldMk cId="3031728585" sldId="271"/>
            <ac:spMk id="4" creationId="{E52D547A-E2A3-8578-A945-164EB1E2A5B7}"/>
          </ac:spMkLst>
        </pc:spChg>
        <pc:spChg chg="add del mod">
          <ac:chgData name="Giovanni Marconato" userId="886f14ba-ea78-4fb5-abd5-60513fb8cd34" providerId="ADAL" clId="{4DDD8475-C396-4433-AA66-B6C6EDE74007}" dt="2023-10-18T08:53:45.089" v="1726" actId="478"/>
          <ac:spMkLst>
            <pc:docMk/>
            <pc:sldMk cId="3031728585" sldId="271"/>
            <ac:spMk id="5" creationId="{B008BB17-3694-BDFF-F0DB-37F08CE58708}"/>
          </ac:spMkLst>
        </pc:spChg>
        <pc:spChg chg="del">
          <ac:chgData name="Giovanni Marconato" userId="886f14ba-ea78-4fb5-abd5-60513fb8cd34" providerId="ADAL" clId="{4DDD8475-C396-4433-AA66-B6C6EDE74007}" dt="2023-10-18T08:51:01.697" v="1673" actId="478"/>
          <ac:spMkLst>
            <pc:docMk/>
            <pc:sldMk cId="3031728585" sldId="271"/>
            <ac:spMk id="6" creationId="{9312F197-F939-6608-849B-E2F5510131DF}"/>
          </ac:spMkLst>
        </pc:spChg>
        <pc:spChg chg="add mod">
          <ac:chgData name="Giovanni Marconato" userId="886f14ba-ea78-4fb5-abd5-60513fb8cd34" providerId="ADAL" clId="{4DDD8475-C396-4433-AA66-B6C6EDE74007}" dt="2023-10-20T08:31:50.854" v="7907" actId="2085"/>
          <ac:spMkLst>
            <pc:docMk/>
            <pc:sldMk cId="3031728585" sldId="271"/>
            <ac:spMk id="14" creationId="{310B8875-288C-EE67-E1C5-12B8EBF1B2C1}"/>
          </ac:spMkLst>
        </pc:spChg>
        <pc:spChg chg="del">
          <ac:chgData name="Giovanni Marconato" userId="886f14ba-ea78-4fb5-abd5-60513fb8cd34" providerId="ADAL" clId="{4DDD8475-C396-4433-AA66-B6C6EDE74007}" dt="2023-10-18T08:51:01.697" v="1673" actId="478"/>
          <ac:spMkLst>
            <pc:docMk/>
            <pc:sldMk cId="3031728585" sldId="271"/>
            <ac:spMk id="17" creationId="{9DB508F8-8E06-1E07-891C-F5DBFD5E312F}"/>
          </ac:spMkLst>
        </pc:spChg>
        <pc:spChg chg="add mod">
          <ac:chgData name="Giovanni Marconato" userId="886f14ba-ea78-4fb5-abd5-60513fb8cd34" providerId="ADAL" clId="{4DDD8475-C396-4433-AA66-B6C6EDE74007}" dt="2023-10-20T08:31:50.854" v="7907" actId="2085"/>
          <ac:spMkLst>
            <pc:docMk/>
            <pc:sldMk cId="3031728585" sldId="271"/>
            <ac:spMk id="18" creationId="{74C8C717-101B-BFC1-7A4C-720A5019D87D}"/>
          </ac:spMkLst>
        </pc:spChg>
        <pc:spChg chg="add mod">
          <ac:chgData name="Giovanni Marconato" userId="886f14ba-ea78-4fb5-abd5-60513fb8cd34" providerId="ADAL" clId="{4DDD8475-C396-4433-AA66-B6C6EDE74007}" dt="2023-10-19T16:11:04.692" v="7457" actId="255"/>
          <ac:spMkLst>
            <pc:docMk/>
            <pc:sldMk cId="3031728585" sldId="271"/>
            <ac:spMk id="20" creationId="{45CA65E2-B294-A7B6-C101-8E20C3F46B5A}"/>
          </ac:spMkLst>
        </pc:spChg>
        <pc:spChg chg="add mod">
          <ac:chgData name="Giovanni Marconato" userId="886f14ba-ea78-4fb5-abd5-60513fb8cd34" providerId="ADAL" clId="{4DDD8475-C396-4433-AA66-B6C6EDE74007}" dt="2023-10-19T16:11:04.692" v="7457" actId="255"/>
          <ac:spMkLst>
            <pc:docMk/>
            <pc:sldMk cId="3031728585" sldId="271"/>
            <ac:spMk id="22" creationId="{08AF31FA-B286-715C-CD17-6001EE416380}"/>
          </ac:spMkLst>
        </pc:spChg>
        <pc:spChg chg="add mod">
          <ac:chgData name="Giovanni Marconato" userId="886f14ba-ea78-4fb5-abd5-60513fb8cd34" providerId="ADAL" clId="{4DDD8475-C396-4433-AA66-B6C6EDE74007}" dt="2023-10-19T16:11:04.692" v="7457" actId="255"/>
          <ac:spMkLst>
            <pc:docMk/>
            <pc:sldMk cId="3031728585" sldId="271"/>
            <ac:spMk id="24" creationId="{A47A43C9-3F26-C5FB-CE72-6D4EB7D02D10}"/>
          </ac:spMkLst>
        </pc:spChg>
        <pc:spChg chg="add mod">
          <ac:chgData name="Giovanni Marconato" userId="886f14ba-ea78-4fb5-abd5-60513fb8cd34" providerId="ADAL" clId="{4DDD8475-C396-4433-AA66-B6C6EDE74007}" dt="2023-10-18T08:56:35.410" v="1798" actId="947"/>
          <ac:spMkLst>
            <pc:docMk/>
            <pc:sldMk cId="3031728585" sldId="271"/>
            <ac:spMk id="26" creationId="{A4BD6F70-4E3D-D763-BC5B-AEA6C037A21D}"/>
          </ac:spMkLst>
        </pc:spChg>
        <pc:graphicFrameChg chg="del">
          <ac:chgData name="Giovanni Marconato" userId="886f14ba-ea78-4fb5-abd5-60513fb8cd34" providerId="ADAL" clId="{4DDD8475-C396-4433-AA66-B6C6EDE74007}" dt="2023-10-18T08:51:01.697" v="1673" actId="478"/>
          <ac:graphicFrameMkLst>
            <pc:docMk/>
            <pc:sldMk cId="3031728585" sldId="271"/>
            <ac:graphicFrameMk id="16" creationId="{6614FB76-E1A8-6D81-78FE-BC15A4745F2F}"/>
          </ac:graphicFrameMkLst>
        </pc:graphicFrameChg>
        <pc:picChg chg="add mod">
          <ac:chgData name="Giovanni Marconato" userId="886f14ba-ea78-4fb5-abd5-60513fb8cd34" providerId="ADAL" clId="{4DDD8475-C396-4433-AA66-B6C6EDE74007}" dt="2023-10-19T09:08:52.771" v="4787" actId="14100"/>
          <ac:picMkLst>
            <pc:docMk/>
            <pc:sldMk cId="3031728585" sldId="271"/>
            <ac:picMk id="7" creationId="{3383DB5D-FF8A-2E78-3AC9-FC8E08A0E6DC}"/>
          </ac:picMkLst>
        </pc:picChg>
        <pc:picChg chg="add mod">
          <ac:chgData name="Giovanni Marconato" userId="886f14ba-ea78-4fb5-abd5-60513fb8cd34" providerId="ADAL" clId="{4DDD8475-C396-4433-AA66-B6C6EDE74007}" dt="2023-10-18T08:54:30.039" v="1768" actId="14100"/>
          <ac:picMkLst>
            <pc:docMk/>
            <pc:sldMk cId="3031728585" sldId="271"/>
            <ac:picMk id="8" creationId="{89A158EE-93DB-9F03-F0EF-B59633557D2A}"/>
          </ac:picMkLst>
        </pc:picChg>
        <pc:picChg chg="del">
          <ac:chgData name="Giovanni Marconato" userId="886f14ba-ea78-4fb5-abd5-60513fb8cd34" providerId="ADAL" clId="{4DDD8475-C396-4433-AA66-B6C6EDE74007}" dt="2023-10-18T08:51:01.697" v="1673" actId="478"/>
          <ac:picMkLst>
            <pc:docMk/>
            <pc:sldMk cId="3031728585" sldId="271"/>
            <ac:picMk id="9" creationId="{B518D03F-FE24-8A12-7982-6B0ED43007B9}"/>
          </ac:picMkLst>
        </pc:picChg>
        <pc:picChg chg="add mod">
          <ac:chgData name="Giovanni Marconato" userId="886f14ba-ea78-4fb5-abd5-60513fb8cd34" providerId="ADAL" clId="{4DDD8475-C396-4433-AA66-B6C6EDE74007}" dt="2023-10-18T08:54:59.173" v="1779" actId="1076"/>
          <ac:picMkLst>
            <pc:docMk/>
            <pc:sldMk cId="3031728585" sldId="271"/>
            <ac:picMk id="10" creationId="{A4AD0EA3-A9F4-AF90-4259-21A9A9BC45DA}"/>
          </ac:picMkLst>
        </pc:picChg>
        <pc:picChg chg="add mod">
          <ac:chgData name="Giovanni Marconato" userId="886f14ba-ea78-4fb5-abd5-60513fb8cd34" providerId="ADAL" clId="{4DDD8475-C396-4433-AA66-B6C6EDE74007}" dt="2023-10-18T08:54:45.233" v="1774" actId="1076"/>
          <ac:picMkLst>
            <pc:docMk/>
            <pc:sldMk cId="3031728585" sldId="271"/>
            <ac:picMk id="11" creationId="{CB2E444E-BD4E-DC26-8EEB-D67BCFEE5963}"/>
          </ac:picMkLst>
        </pc:picChg>
        <pc:picChg chg="add mod">
          <ac:chgData name="Giovanni Marconato" userId="886f14ba-ea78-4fb5-abd5-60513fb8cd34" providerId="ADAL" clId="{4DDD8475-C396-4433-AA66-B6C6EDE74007}" dt="2023-10-18T08:53:04.422" v="1708" actId="1076"/>
          <ac:picMkLst>
            <pc:docMk/>
            <pc:sldMk cId="3031728585" sldId="271"/>
            <ac:picMk id="12" creationId="{5B39785F-EBB8-AED0-BED9-FEBC689EBAB0}"/>
          </ac:picMkLst>
        </pc:picChg>
        <pc:picChg chg="add mod">
          <ac:chgData name="Giovanni Marconato" userId="886f14ba-ea78-4fb5-abd5-60513fb8cd34" providerId="ADAL" clId="{4DDD8475-C396-4433-AA66-B6C6EDE74007}" dt="2023-10-18T08:53:01.307" v="1707" actId="1076"/>
          <ac:picMkLst>
            <pc:docMk/>
            <pc:sldMk cId="3031728585" sldId="271"/>
            <ac:picMk id="13" creationId="{C212C0C6-D859-E57C-5C6A-21778DCE5C32}"/>
          </ac:picMkLst>
        </pc:picChg>
        <pc:picChg chg="del">
          <ac:chgData name="Giovanni Marconato" userId="886f14ba-ea78-4fb5-abd5-60513fb8cd34" providerId="ADAL" clId="{4DDD8475-C396-4433-AA66-B6C6EDE74007}" dt="2023-10-18T08:51:01.697" v="1673" actId="478"/>
          <ac:picMkLst>
            <pc:docMk/>
            <pc:sldMk cId="3031728585" sldId="271"/>
            <ac:picMk id="15" creationId="{1ACD6F4A-3190-91D2-0A93-49FC4A1FCF81}"/>
          </ac:picMkLst>
        </pc:picChg>
        <pc:picChg chg="del">
          <ac:chgData name="Giovanni Marconato" userId="886f14ba-ea78-4fb5-abd5-60513fb8cd34" providerId="ADAL" clId="{4DDD8475-C396-4433-AA66-B6C6EDE74007}" dt="2023-10-18T08:51:01.697" v="1673" actId="478"/>
          <ac:picMkLst>
            <pc:docMk/>
            <pc:sldMk cId="3031728585" sldId="271"/>
            <ac:picMk id="19" creationId="{27DB0FDE-96B2-309D-140A-ADB4E0F9DEED}"/>
          </ac:picMkLst>
        </pc:picChg>
        <pc:picChg chg="del">
          <ac:chgData name="Giovanni Marconato" userId="886f14ba-ea78-4fb5-abd5-60513fb8cd34" providerId="ADAL" clId="{4DDD8475-C396-4433-AA66-B6C6EDE74007}" dt="2023-10-18T08:51:01.697" v="1673" actId="478"/>
          <ac:picMkLst>
            <pc:docMk/>
            <pc:sldMk cId="3031728585" sldId="271"/>
            <ac:picMk id="21" creationId="{09D5F48E-8FF7-FC7F-552D-8B36B1A3FBCC}"/>
          </ac:picMkLst>
        </pc:picChg>
        <pc:picChg chg="add mod">
          <ac:chgData name="Giovanni Marconato" userId="886f14ba-ea78-4fb5-abd5-60513fb8cd34" providerId="ADAL" clId="{4DDD8475-C396-4433-AA66-B6C6EDE74007}" dt="2023-10-18T08:54:49.407" v="1777" actId="1076"/>
          <ac:picMkLst>
            <pc:docMk/>
            <pc:sldMk cId="3031728585" sldId="271"/>
            <ac:picMk id="23" creationId="{E4FB41C7-B9F1-049D-1284-BD3791519B01}"/>
          </ac:picMkLst>
        </pc:picChg>
      </pc:sldChg>
      <pc:sldChg chg="delSp add del mod">
        <pc:chgData name="Giovanni Marconato" userId="886f14ba-ea78-4fb5-abd5-60513fb8cd34" providerId="ADAL" clId="{4DDD8475-C396-4433-AA66-B6C6EDE74007}" dt="2023-10-19T09:09:38.561" v="4796" actId="2696"/>
        <pc:sldMkLst>
          <pc:docMk/>
          <pc:sldMk cId="153185204" sldId="272"/>
        </pc:sldMkLst>
        <pc:picChg chg="del">
          <ac:chgData name="Giovanni Marconato" userId="886f14ba-ea78-4fb5-abd5-60513fb8cd34" providerId="ADAL" clId="{4DDD8475-C396-4433-AA66-B6C6EDE74007}" dt="2023-10-19T09:09:34.640" v="4795" actId="21"/>
          <ac:picMkLst>
            <pc:docMk/>
            <pc:sldMk cId="153185204" sldId="272"/>
            <ac:picMk id="5" creationId="{04B0C16C-D38F-4E35-D0F0-D67D9D0E27A2}"/>
          </ac:picMkLst>
        </pc:picChg>
      </pc:sldChg>
      <pc:sldChg chg="addSp delSp modSp add del mod">
        <pc:chgData name="Giovanni Marconato" userId="886f14ba-ea78-4fb5-abd5-60513fb8cd34" providerId="ADAL" clId="{4DDD8475-C396-4433-AA66-B6C6EDE74007}" dt="2023-10-19T09:09:30.038" v="4793" actId="2696"/>
        <pc:sldMkLst>
          <pc:docMk/>
          <pc:sldMk cId="2347778926" sldId="272"/>
        </pc:sldMkLst>
        <pc:spChg chg="mod">
          <ac:chgData name="Giovanni Marconato" userId="886f14ba-ea78-4fb5-abd5-60513fb8cd34" providerId="ADAL" clId="{4DDD8475-C396-4433-AA66-B6C6EDE74007}" dt="2023-10-18T08:57:11.739" v="1815" actId="20577"/>
          <ac:spMkLst>
            <pc:docMk/>
            <pc:sldMk cId="2347778926" sldId="272"/>
            <ac:spMk id="4" creationId="{E52D547A-E2A3-8578-A945-164EB1E2A5B7}"/>
          </ac:spMkLst>
        </pc:spChg>
        <pc:spChg chg="del">
          <ac:chgData name="Giovanni Marconato" userId="886f14ba-ea78-4fb5-abd5-60513fb8cd34" providerId="ADAL" clId="{4DDD8475-C396-4433-AA66-B6C6EDE74007}" dt="2023-10-18T08:57:18.435" v="1816" actId="478"/>
          <ac:spMkLst>
            <pc:docMk/>
            <pc:sldMk cId="2347778926" sldId="272"/>
            <ac:spMk id="14" creationId="{310B8875-288C-EE67-E1C5-12B8EBF1B2C1}"/>
          </ac:spMkLst>
        </pc:spChg>
        <pc:spChg chg="add del mod">
          <ac:chgData name="Giovanni Marconato" userId="886f14ba-ea78-4fb5-abd5-60513fb8cd34" providerId="ADAL" clId="{4DDD8475-C396-4433-AA66-B6C6EDE74007}" dt="2023-10-19T09:09:22.286" v="4790" actId="478"/>
          <ac:spMkLst>
            <pc:docMk/>
            <pc:sldMk cId="2347778926" sldId="272"/>
            <ac:spMk id="15" creationId="{1C60AFA7-B060-4AA0-1838-A7EC42C52084}"/>
          </ac:spMkLst>
        </pc:spChg>
        <pc:spChg chg="add del mod">
          <ac:chgData name="Giovanni Marconato" userId="886f14ba-ea78-4fb5-abd5-60513fb8cd34" providerId="ADAL" clId="{4DDD8475-C396-4433-AA66-B6C6EDE74007}" dt="2023-10-19T09:09:11.735" v="4788" actId="478"/>
          <ac:spMkLst>
            <pc:docMk/>
            <pc:sldMk cId="2347778926" sldId="272"/>
            <ac:spMk id="16" creationId="{95B46A71-084A-3A86-3EA3-A5F6E8BE6B91}"/>
          </ac:spMkLst>
        </pc:spChg>
        <pc:spChg chg="add del mod">
          <ac:chgData name="Giovanni Marconato" userId="886f14ba-ea78-4fb5-abd5-60513fb8cd34" providerId="ADAL" clId="{4DDD8475-C396-4433-AA66-B6C6EDE74007}" dt="2023-10-18T09:04:10.460" v="1953" actId="478"/>
          <ac:spMkLst>
            <pc:docMk/>
            <pc:sldMk cId="2347778926" sldId="272"/>
            <ac:spMk id="17" creationId="{940D95C7-92F9-2088-1205-A38E7CD2A5E6}"/>
          </ac:spMkLst>
        </pc:spChg>
        <pc:spChg chg="del">
          <ac:chgData name="Giovanni Marconato" userId="886f14ba-ea78-4fb5-abd5-60513fb8cd34" providerId="ADAL" clId="{4DDD8475-C396-4433-AA66-B6C6EDE74007}" dt="2023-10-18T08:57:18.435" v="1816" actId="478"/>
          <ac:spMkLst>
            <pc:docMk/>
            <pc:sldMk cId="2347778926" sldId="272"/>
            <ac:spMk id="18" creationId="{74C8C717-101B-BFC1-7A4C-720A5019D87D}"/>
          </ac:spMkLst>
        </pc:spChg>
        <pc:spChg chg="del">
          <ac:chgData name="Giovanni Marconato" userId="886f14ba-ea78-4fb5-abd5-60513fb8cd34" providerId="ADAL" clId="{4DDD8475-C396-4433-AA66-B6C6EDE74007}" dt="2023-10-18T08:57:18.435" v="1816" actId="478"/>
          <ac:spMkLst>
            <pc:docMk/>
            <pc:sldMk cId="2347778926" sldId="272"/>
            <ac:spMk id="20" creationId="{45CA65E2-B294-A7B6-C101-8E20C3F46B5A}"/>
          </ac:spMkLst>
        </pc:spChg>
        <pc:spChg chg="del">
          <ac:chgData name="Giovanni Marconato" userId="886f14ba-ea78-4fb5-abd5-60513fb8cd34" providerId="ADAL" clId="{4DDD8475-C396-4433-AA66-B6C6EDE74007}" dt="2023-10-18T08:57:18.435" v="1816" actId="478"/>
          <ac:spMkLst>
            <pc:docMk/>
            <pc:sldMk cId="2347778926" sldId="272"/>
            <ac:spMk id="22" creationId="{08AF31FA-B286-715C-CD17-6001EE416380}"/>
          </ac:spMkLst>
        </pc:spChg>
        <pc:spChg chg="del">
          <ac:chgData name="Giovanni Marconato" userId="886f14ba-ea78-4fb5-abd5-60513fb8cd34" providerId="ADAL" clId="{4DDD8475-C396-4433-AA66-B6C6EDE74007}" dt="2023-10-18T08:57:18.435" v="1816" actId="478"/>
          <ac:spMkLst>
            <pc:docMk/>
            <pc:sldMk cId="2347778926" sldId="272"/>
            <ac:spMk id="24" creationId="{A47A43C9-3F26-C5FB-CE72-6D4EB7D02D10}"/>
          </ac:spMkLst>
        </pc:spChg>
        <pc:spChg chg="add del mod">
          <ac:chgData name="Giovanni Marconato" userId="886f14ba-ea78-4fb5-abd5-60513fb8cd34" providerId="ADAL" clId="{4DDD8475-C396-4433-AA66-B6C6EDE74007}" dt="2023-10-19T09:09:13.570" v="4789" actId="478"/>
          <ac:spMkLst>
            <pc:docMk/>
            <pc:sldMk cId="2347778926" sldId="272"/>
            <ac:spMk id="25" creationId="{E9C080CF-3251-4A60-E88D-3F09532BF74D}"/>
          </ac:spMkLst>
        </pc:spChg>
        <pc:spChg chg="del">
          <ac:chgData name="Giovanni Marconato" userId="886f14ba-ea78-4fb5-abd5-60513fb8cd34" providerId="ADAL" clId="{4DDD8475-C396-4433-AA66-B6C6EDE74007}" dt="2023-10-18T08:57:18.435" v="1816" actId="478"/>
          <ac:spMkLst>
            <pc:docMk/>
            <pc:sldMk cId="2347778926" sldId="272"/>
            <ac:spMk id="26" creationId="{A4BD6F70-4E3D-D763-BC5B-AEA6C037A21D}"/>
          </ac:spMkLst>
        </pc:spChg>
        <pc:picChg chg="add del mod">
          <ac:chgData name="Giovanni Marconato" userId="886f14ba-ea78-4fb5-abd5-60513fb8cd34" providerId="ADAL" clId="{4DDD8475-C396-4433-AA66-B6C6EDE74007}" dt="2023-10-19T09:09:26.574" v="4792" actId="478"/>
          <ac:picMkLst>
            <pc:docMk/>
            <pc:sldMk cId="2347778926" sldId="272"/>
            <ac:picMk id="5" creationId="{04B0C16C-D38F-4E35-D0F0-D67D9D0E27A2}"/>
          </ac:picMkLst>
        </pc:picChg>
        <pc:picChg chg="del">
          <ac:chgData name="Giovanni Marconato" userId="886f14ba-ea78-4fb5-abd5-60513fb8cd34" providerId="ADAL" clId="{4DDD8475-C396-4433-AA66-B6C6EDE74007}" dt="2023-10-18T08:57:18.435" v="1816" actId="478"/>
          <ac:picMkLst>
            <pc:docMk/>
            <pc:sldMk cId="2347778926" sldId="272"/>
            <ac:picMk id="7" creationId="{3383DB5D-FF8A-2E78-3AC9-FC8E08A0E6DC}"/>
          </ac:picMkLst>
        </pc:picChg>
        <pc:picChg chg="del">
          <ac:chgData name="Giovanni Marconato" userId="886f14ba-ea78-4fb5-abd5-60513fb8cd34" providerId="ADAL" clId="{4DDD8475-C396-4433-AA66-B6C6EDE74007}" dt="2023-10-18T08:57:18.435" v="1816" actId="478"/>
          <ac:picMkLst>
            <pc:docMk/>
            <pc:sldMk cId="2347778926" sldId="272"/>
            <ac:picMk id="8" creationId="{89A158EE-93DB-9F03-F0EF-B59633557D2A}"/>
          </ac:picMkLst>
        </pc:picChg>
        <pc:picChg chg="add del mod">
          <ac:chgData name="Giovanni Marconato" userId="886f14ba-ea78-4fb5-abd5-60513fb8cd34" providerId="ADAL" clId="{4DDD8475-C396-4433-AA66-B6C6EDE74007}" dt="2023-10-19T09:09:11.735" v="4788" actId="478"/>
          <ac:picMkLst>
            <pc:docMk/>
            <pc:sldMk cId="2347778926" sldId="272"/>
            <ac:picMk id="9" creationId="{68C724E7-C08B-281D-2679-0157C74D06B2}"/>
          </ac:picMkLst>
        </pc:picChg>
        <pc:picChg chg="del">
          <ac:chgData name="Giovanni Marconato" userId="886f14ba-ea78-4fb5-abd5-60513fb8cd34" providerId="ADAL" clId="{4DDD8475-C396-4433-AA66-B6C6EDE74007}" dt="2023-10-18T08:57:18.435" v="1816" actId="478"/>
          <ac:picMkLst>
            <pc:docMk/>
            <pc:sldMk cId="2347778926" sldId="272"/>
            <ac:picMk id="10" creationId="{A4AD0EA3-A9F4-AF90-4259-21A9A9BC45DA}"/>
          </ac:picMkLst>
        </pc:picChg>
        <pc:picChg chg="del">
          <ac:chgData name="Giovanni Marconato" userId="886f14ba-ea78-4fb5-abd5-60513fb8cd34" providerId="ADAL" clId="{4DDD8475-C396-4433-AA66-B6C6EDE74007}" dt="2023-10-18T08:57:18.435" v="1816" actId="478"/>
          <ac:picMkLst>
            <pc:docMk/>
            <pc:sldMk cId="2347778926" sldId="272"/>
            <ac:picMk id="11" creationId="{CB2E444E-BD4E-DC26-8EEB-D67BCFEE5963}"/>
          </ac:picMkLst>
        </pc:picChg>
        <pc:picChg chg="del">
          <ac:chgData name="Giovanni Marconato" userId="886f14ba-ea78-4fb5-abd5-60513fb8cd34" providerId="ADAL" clId="{4DDD8475-C396-4433-AA66-B6C6EDE74007}" dt="2023-10-18T08:57:18.435" v="1816" actId="478"/>
          <ac:picMkLst>
            <pc:docMk/>
            <pc:sldMk cId="2347778926" sldId="272"/>
            <ac:picMk id="12" creationId="{5B39785F-EBB8-AED0-BED9-FEBC689EBAB0}"/>
          </ac:picMkLst>
        </pc:picChg>
        <pc:picChg chg="del">
          <ac:chgData name="Giovanni Marconato" userId="886f14ba-ea78-4fb5-abd5-60513fb8cd34" providerId="ADAL" clId="{4DDD8475-C396-4433-AA66-B6C6EDE74007}" dt="2023-10-18T08:57:18.435" v="1816" actId="478"/>
          <ac:picMkLst>
            <pc:docMk/>
            <pc:sldMk cId="2347778926" sldId="272"/>
            <ac:picMk id="13" creationId="{C212C0C6-D859-E57C-5C6A-21778DCE5C32}"/>
          </ac:picMkLst>
        </pc:picChg>
        <pc:picChg chg="add mod">
          <ac:chgData name="Giovanni Marconato" userId="886f14ba-ea78-4fb5-abd5-60513fb8cd34" providerId="ADAL" clId="{4DDD8475-C396-4433-AA66-B6C6EDE74007}" dt="2023-10-18T09:04:31.121" v="1959" actId="1076"/>
          <ac:picMkLst>
            <pc:docMk/>
            <pc:sldMk cId="2347778926" sldId="272"/>
            <ac:picMk id="21" creationId="{6BE58D8E-806B-B21E-E4B9-DB20D5F4D44C}"/>
          </ac:picMkLst>
        </pc:picChg>
        <pc:picChg chg="del">
          <ac:chgData name="Giovanni Marconato" userId="886f14ba-ea78-4fb5-abd5-60513fb8cd34" providerId="ADAL" clId="{4DDD8475-C396-4433-AA66-B6C6EDE74007}" dt="2023-10-18T08:57:18.435" v="1816" actId="478"/>
          <ac:picMkLst>
            <pc:docMk/>
            <pc:sldMk cId="2347778926" sldId="272"/>
            <ac:picMk id="23" creationId="{E4FB41C7-B9F1-049D-1284-BD3791519B01}"/>
          </ac:picMkLst>
        </pc:picChg>
      </pc:sldChg>
      <pc:sldChg chg="addSp delSp modSp add mod">
        <pc:chgData name="Giovanni Marconato" userId="886f14ba-ea78-4fb5-abd5-60513fb8cd34" providerId="ADAL" clId="{4DDD8475-C396-4433-AA66-B6C6EDE74007}" dt="2023-10-20T14:38:57.507" v="9908" actId="1076"/>
        <pc:sldMkLst>
          <pc:docMk/>
          <pc:sldMk cId="1627676246" sldId="273"/>
        </pc:sldMkLst>
        <pc:spChg chg="del">
          <ac:chgData name="Giovanni Marconato" userId="886f14ba-ea78-4fb5-abd5-60513fb8cd34" providerId="ADAL" clId="{4DDD8475-C396-4433-AA66-B6C6EDE74007}" dt="2023-10-19T09:09:56.331" v="4800" actId="478"/>
          <ac:spMkLst>
            <pc:docMk/>
            <pc:sldMk cId="1627676246" sldId="273"/>
            <ac:spMk id="3" creationId="{10211E55-C9DD-0BD0-3C54-461A5893A3C5}"/>
          </ac:spMkLst>
        </pc:spChg>
        <pc:spChg chg="add mod">
          <ac:chgData name="Giovanni Marconato" userId="886f14ba-ea78-4fb5-abd5-60513fb8cd34" providerId="ADAL" clId="{4DDD8475-C396-4433-AA66-B6C6EDE74007}" dt="2023-10-20T14:16:48.888" v="9625" actId="20577"/>
          <ac:spMkLst>
            <pc:docMk/>
            <pc:sldMk cId="1627676246" sldId="273"/>
            <ac:spMk id="3" creationId="{36A5119D-A032-2FC1-D230-CFB1B49347CF}"/>
          </ac:spMkLst>
        </pc:spChg>
        <pc:spChg chg="add mod">
          <ac:chgData name="Giovanni Marconato" userId="886f14ba-ea78-4fb5-abd5-60513fb8cd34" providerId="ADAL" clId="{4DDD8475-C396-4433-AA66-B6C6EDE74007}" dt="2023-10-19T16:13:16.332" v="7500" actId="164"/>
          <ac:spMkLst>
            <pc:docMk/>
            <pc:sldMk cId="1627676246" sldId="273"/>
            <ac:spMk id="7" creationId="{32AEB3CC-5975-DA3E-0FE6-6FEF44269974}"/>
          </ac:spMkLst>
        </pc:spChg>
        <pc:spChg chg="add mod">
          <ac:chgData name="Giovanni Marconato" userId="886f14ba-ea78-4fb5-abd5-60513fb8cd34" providerId="ADAL" clId="{4DDD8475-C396-4433-AA66-B6C6EDE74007}" dt="2023-10-19T16:13:31.002" v="7505" actId="1076"/>
          <ac:spMkLst>
            <pc:docMk/>
            <pc:sldMk cId="1627676246" sldId="273"/>
            <ac:spMk id="8" creationId="{EBE45470-8AB6-4936-FB1D-19F7112120FE}"/>
          </ac:spMkLst>
        </pc:spChg>
        <pc:spChg chg="add mod">
          <ac:chgData name="Giovanni Marconato" userId="886f14ba-ea78-4fb5-abd5-60513fb8cd34" providerId="ADAL" clId="{4DDD8475-C396-4433-AA66-B6C6EDE74007}" dt="2023-10-19T16:13:48.666" v="7511" actId="1076"/>
          <ac:spMkLst>
            <pc:docMk/>
            <pc:sldMk cId="1627676246" sldId="273"/>
            <ac:spMk id="9" creationId="{1982586C-99A8-3786-F6DE-AC86A44B2BA6}"/>
          </ac:spMkLst>
        </pc:spChg>
        <pc:spChg chg="del mod topLvl">
          <ac:chgData name="Giovanni Marconato" userId="886f14ba-ea78-4fb5-abd5-60513fb8cd34" providerId="ADAL" clId="{4DDD8475-C396-4433-AA66-B6C6EDE74007}" dt="2023-10-20T14:17:08.192" v="9628" actId="478"/>
          <ac:spMkLst>
            <pc:docMk/>
            <pc:sldMk cId="1627676246" sldId="273"/>
            <ac:spMk id="13" creationId="{82176D90-4E51-0B8E-2C2D-A53E7B253B6F}"/>
          </ac:spMkLst>
        </pc:spChg>
        <pc:spChg chg="del">
          <ac:chgData name="Giovanni Marconato" userId="886f14ba-ea78-4fb5-abd5-60513fb8cd34" providerId="ADAL" clId="{4DDD8475-C396-4433-AA66-B6C6EDE74007}" dt="2023-10-18T09:04:50.149" v="1961" actId="478"/>
          <ac:spMkLst>
            <pc:docMk/>
            <pc:sldMk cId="1627676246" sldId="273"/>
            <ac:spMk id="15" creationId="{1C60AFA7-B060-4AA0-1838-A7EC42C52084}"/>
          </ac:spMkLst>
        </pc:spChg>
        <pc:spChg chg="del mod">
          <ac:chgData name="Giovanni Marconato" userId="886f14ba-ea78-4fb5-abd5-60513fb8cd34" providerId="ADAL" clId="{4DDD8475-C396-4433-AA66-B6C6EDE74007}" dt="2023-10-19T16:12:07.043" v="7488" actId="478"/>
          <ac:spMkLst>
            <pc:docMk/>
            <pc:sldMk cId="1627676246" sldId="273"/>
            <ac:spMk id="16" creationId="{95B46A71-084A-3A86-3EA3-A5F6E8BE6B91}"/>
          </ac:spMkLst>
        </pc:spChg>
        <pc:spChg chg="add mod">
          <ac:chgData name="Giovanni Marconato" userId="886f14ba-ea78-4fb5-abd5-60513fb8cd34" providerId="ADAL" clId="{4DDD8475-C396-4433-AA66-B6C6EDE74007}" dt="2023-10-20T14:17:26.360" v="9629" actId="1076"/>
          <ac:spMkLst>
            <pc:docMk/>
            <pc:sldMk cId="1627676246" sldId="273"/>
            <ac:spMk id="18" creationId="{E18C233C-19E3-7F45-C9D6-183FA27E3E3E}"/>
          </ac:spMkLst>
        </pc:spChg>
        <pc:spChg chg="mod">
          <ac:chgData name="Giovanni Marconato" userId="886f14ba-ea78-4fb5-abd5-60513fb8cd34" providerId="ADAL" clId="{4DDD8475-C396-4433-AA66-B6C6EDE74007}" dt="2023-10-20T14:34:36.484" v="9860" actId="1076"/>
          <ac:spMkLst>
            <pc:docMk/>
            <pc:sldMk cId="1627676246" sldId="273"/>
            <ac:spMk id="22" creationId="{C43D21F1-6DE3-0C2F-2819-17449E15AB89}"/>
          </ac:spMkLst>
        </pc:spChg>
        <pc:spChg chg="mod">
          <ac:chgData name="Giovanni Marconato" userId="886f14ba-ea78-4fb5-abd5-60513fb8cd34" providerId="ADAL" clId="{4DDD8475-C396-4433-AA66-B6C6EDE74007}" dt="2023-10-20T14:34:39.771" v="9861" actId="1076"/>
          <ac:spMkLst>
            <pc:docMk/>
            <pc:sldMk cId="1627676246" sldId="273"/>
            <ac:spMk id="23" creationId="{FD42EC99-A0EE-0622-E38E-765BFE7257DD}"/>
          </ac:spMkLst>
        </pc:spChg>
        <pc:spChg chg="mod">
          <ac:chgData name="Giovanni Marconato" userId="886f14ba-ea78-4fb5-abd5-60513fb8cd34" providerId="ADAL" clId="{4DDD8475-C396-4433-AA66-B6C6EDE74007}" dt="2023-10-20T14:34:17.716" v="9856"/>
          <ac:spMkLst>
            <pc:docMk/>
            <pc:sldMk cId="1627676246" sldId="273"/>
            <ac:spMk id="24" creationId="{A1CD4856-718A-B994-FE39-FE735776C5FF}"/>
          </ac:spMkLst>
        </pc:spChg>
        <pc:spChg chg="mod">
          <ac:chgData name="Giovanni Marconato" userId="886f14ba-ea78-4fb5-abd5-60513fb8cd34" providerId="ADAL" clId="{4DDD8475-C396-4433-AA66-B6C6EDE74007}" dt="2023-10-20T14:38:00.356" v="9877" actId="207"/>
          <ac:spMkLst>
            <pc:docMk/>
            <pc:sldMk cId="1627676246" sldId="273"/>
            <ac:spMk id="25" creationId="{C44DFD10-897F-A8B3-30A4-4B0BB382FEF5}"/>
          </ac:spMkLst>
        </pc:spChg>
        <pc:spChg chg="mod">
          <ac:chgData name="Giovanni Marconato" userId="886f14ba-ea78-4fb5-abd5-60513fb8cd34" providerId="ADAL" clId="{4DDD8475-C396-4433-AA66-B6C6EDE74007}" dt="2023-10-20T14:34:17.716" v="9856"/>
          <ac:spMkLst>
            <pc:docMk/>
            <pc:sldMk cId="1627676246" sldId="273"/>
            <ac:spMk id="26" creationId="{B2F86ACF-0E13-F797-9526-B8A6F4BBA019}"/>
          </ac:spMkLst>
        </pc:spChg>
        <pc:spChg chg="add mod ord">
          <ac:chgData name="Giovanni Marconato" userId="886f14ba-ea78-4fb5-abd5-60513fb8cd34" providerId="ADAL" clId="{4DDD8475-C396-4433-AA66-B6C6EDE74007}" dt="2023-10-19T16:13:24.575" v="7502" actId="164"/>
          <ac:spMkLst>
            <pc:docMk/>
            <pc:sldMk cId="1627676246" sldId="273"/>
            <ac:spMk id="30" creationId="{B74D91FC-D8D4-A6A0-7264-E7675E772ED1}"/>
          </ac:spMkLst>
        </pc:spChg>
        <pc:spChg chg="mod">
          <ac:chgData name="Giovanni Marconato" userId="886f14ba-ea78-4fb5-abd5-60513fb8cd34" providerId="ADAL" clId="{4DDD8475-C396-4433-AA66-B6C6EDE74007}" dt="2023-10-20T14:34:17.716" v="9856"/>
          <ac:spMkLst>
            <pc:docMk/>
            <pc:sldMk cId="1627676246" sldId="273"/>
            <ac:spMk id="34" creationId="{DD7DA2B6-132A-7FC7-B02D-458D835EF702}"/>
          </ac:spMkLst>
        </pc:spChg>
        <pc:spChg chg="del mod">
          <ac:chgData name="Giovanni Marconato" userId="886f14ba-ea78-4fb5-abd5-60513fb8cd34" providerId="ADAL" clId="{4DDD8475-C396-4433-AA66-B6C6EDE74007}" dt="2023-10-20T14:34:31.828" v="9859" actId="478"/>
          <ac:spMkLst>
            <pc:docMk/>
            <pc:sldMk cId="1627676246" sldId="273"/>
            <ac:spMk id="35" creationId="{65147429-903A-3B58-44D9-EB3201A1AE58}"/>
          </ac:spMkLst>
        </pc:spChg>
        <pc:spChg chg="mod">
          <ac:chgData name="Giovanni Marconato" userId="886f14ba-ea78-4fb5-abd5-60513fb8cd34" providerId="ADAL" clId="{4DDD8475-C396-4433-AA66-B6C6EDE74007}" dt="2023-10-20T14:34:17.716" v="9856"/>
          <ac:spMkLst>
            <pc:docMk/>
            <pc:sldMk cId="1627676246" sldId="273"/>
            <ac:spMk id="36" creationId="{DA336456-0779-DC4F-B8EC-7F51076AEF77}"/>
          </ac:spMkLst>
        </pc:spChg>
        <pc:spChg chg="mod">
          <ac:chgData name="Giovanni Marconato" userId="886f14ba-ea78-4fb5-abd5-60513fb8cd34" providerId="ADAL" clId="{4DDD8475-C396-4433-AA66-B6C6EDE74007}" dt="2023-10-20T14:37:23.219" v="9874" actId="1076"/>
          <ac:spMkLst>
            <pc:docMk/>
            <pc:sldMk cId="1627676246" sldId="273"/>
            <ac:spMk id="39" creationId="{EB837030-90D4-29B6-6C67-066316005683}"/>
          </ac:spMkLst>
        </pc:spChg>
        <pc:spChg chg="add mod">
          <ac:chgData name="Giovanni Marconato" userId="886f14ba-ea78-4fb5-abd5-60513fb8cd34" providerId="ADAL" clId="{4DDD8475-C396-4433-AA66-B6C6EDE74007}" dt="2023-10-20T14:17:31.997" v="9630" actId="1076"/>
          <ac:spMkLst>
            <pc:docMk/>
            <pc:sldMk cId="1627676246" sldId="273"/>
            <ac:spMk id="40" creationId="{1D670F1E-9780-F20E-857B-612D4EA382F9}"/>
          </ac:spMkLst>
        </pc:spChg>
        <pc:spChg chg="add mod">
          <ac:chgData name="Giovanni Marconato" userId="886f14ba-ea78-4fb5-abd5-60513fb8cd34" providerId="ADAL" clId="{4DDD8475-C396-4433-AA66-B6C6EDE74007}" dt="2023-10-19T09:11:25.088" v="4840" actId="1076"/>
          <ac:spMkLst>
            <pc:docMk/>
            <pc:sldMk cId="1627676246" sldId="273"/>
            <ac:spMk id="41" creationId="{233DF30A-AB30-7012-7496-0869925F636E}"/>
          </ac:spMkLst>
        </pc:spChg>
        <pc:spChg chg="add del mod">
          <ac:chgData name="Giovanni Marconato" userId="886f14ba-ea78-4fb5-abd5-60513fb8cd34" providerId="ADAL" clId="{4DDD8475-C396-4433-AA66-B6C6EDE74007}" dt="2023-10-20T14:17:37.007" v="9631" actId="1076"/>
          <ac:spMkLst>
            <pc:docMk/>
            <pc:sldMk cId="1627676246" sldId="273"/>
            <ac:spMk id="42" creationId="{5B2DCD95-BFE9-9813-E324-E579424475ED}"/>
          </ac:spMkLst>
        </pc:spChg>
        <pc:spChg chg="mod">
          <ac:chgData name="Giovanni Marconato" userId="886f14ba-ea78-4fb5-abd5-60513fb8cd34" providerId="ADAL" clId="{4DDD8475-C396-4433-AA66-B6C6EDE74007}" dt="2023-10-20T14:37:36.331" v="9875" actId="1076"/>
          <ac:spMkLst>
            <pc:docMk/>
            <pc:sldMk cId="1627676246" sldId="273"/>
            <ac:spMk id="43" creationId="{85FBA04F-1B34-F305-C56B-14FBB626005D}"/>
          </ac:spMkLst>
        </pc:spChg>
        <pc:spChg chg="mod">
          <ac:chgData name="Giovanni Marconato" userId="886f14ba-ea78-4fb5-abd5-60513fb8cd34" providerId="ADAL" clId="{4DDD8475-C396-4433-AA66-B6C6EDE74007}" dt="2023-10-20T14:36:31.691" v="9862"/>
          <ac:spMkLst>
            <pc:docMk/>
            <pc:sldMk cId="1627676246" sldId="273"/>
            <ac:spMk id="44" creationId="{EE363868-E5D6-FAF5-1E40-7F469EF94057}"/>
          </ac:spMkLst>
        </pc:spChg>
        <pc:spChg chg="mod">
          <ac:chgData name="Giovanni Marconato" userId="886f14ba-ea78-4fb5-abd5-60513fb8cd34" providerId="ADAL" clId="{4DDD8475-C396-4433-AA66-B6C6EDE74007}" dt="2023-10-20T14:37:56.819" v="9876" actId="207"/>
          <ac:spMkLst>
            <pc:docMk/>
            <pc:sldMk cId="1627676246" sldId="273"/>
            <ac:spMk id="45" creationId="{038A4497-D11C-8298-09DE-1690BCFF24A0}"/>
          </ac:spMkLst>
        </pc:spChg>
        <pc:spChg chg="mod">
          <ac:chgData name="Giovanni Marconato" userId="886f14ba-ea78-4fb5-abd5-60513fb8cd34" providerId="ADAL" clId="{4DDD8475-C396-4433-AA66-B6C6EDE74007}" dt="2023-10-20T14:36:31.691" v="9862"/>
          <ac:spMkLst>
            <pc:docMk/>
            <pc:sldMk cId="1627676246" sldId="273"/>
            <ac:spMk id="46" creationId="{7E1A7B5E-A656-CE38-4A6C-B63E15537FC0}"/>
          </ac:spMkLst>
        </pc:spChg>
        <pc:spChg chg="mod">
          <ac:chgData name="Giovanni Marconato" userId="886f14ba-ea78-4fb5-abd5-60513fb8cd34" providerId="ADAL" clId="{4DDD8475-C396-4433-AA66-B6C6EDE74007}" dt="2023-10-20T14:36:31.691" v="9862"/>
          <ac:spMkLst>
            <pc:docMk/>
            <pc:sldMk cId="1627676246" sldId="273"/>
            <ac:spMk id="47" creationId="{756CC6B5-FB08-D34C-E55C-69164CE7A891}"/>
          </ac:spMkLst>
        </pc:spChg>
        <pc:spChg chg="mod">
          <ac:chgData name="Giovanni Marconato" userId="886f14ba-ea78-4fb5-abd5-60513fb8cd34" providerId="ADAL" clId="{4DDD8475-C396-4433-AA66-B6C6EDE74007}" dt="2023-10-20T14:36:31.691" v="9862"/>
          <ac:spMkLst>
            <pc:docMk/>
            <pc:sldMk cId="1627676246" sldId="273"/>
            <ac:spMk id="48" creationId="{FBBE9CE7-C21D-36F2-B2FB-42E635BC283E}"/>
          </ac:spMkLst>
        </pc:spChg>
        <pc:spChg chg="del mod">
          <ac:chgData name="Giovanni Marconato" userId="886f14ba-ea78-4fb5-abd5-60513fb8cd34" providerId="ADAL" clId="{4DDD8475-C396-4433-AA66-B6C6EDE74007}" dt="2023-10-20T14:36:37.462" v="9865" actId="478"/>
          <ac:spMkLst>
            <pc:docMk/>
            <pc:sldMk cId="1627676246" sldId="273"/>
            <ac:spMk id="49" creationId="{AC0C45B2-9848-EFE0-FC63-B346A8841971}"/>
          </ac:spMkLst>
        </pc:spChg>
        <pc:spChg chg="add mod">
          <ac:chgData name="Giovanni Marconato" userId="886f14ba-ea78-4fb5-abd5-60513fb8cd34" providerId="ADAL" clId="{4DDD8475-C396-4433-AA66-B6C6EDE74007}" dt="2023-10-20T14:38:34.163" v="9895" actId="1076"/>
          <ac:spMkLst>
            <pc:docMk/>
            <pc:sldMk cId="1627676246" sldId="273"/>
            <ac:spMk id="50" creationId="{3B9D8106-AB7D-E200-AA67-CD00C5CA67B9}"/>
          </ac:spMkLst>
        </pc:spChg>
        <pc:spChg chg="add mod">
          <ac:chgData name="Giovanni Marconato" userId="886f14ba-ea78-4fb5-abd5-60513fb8cd34" providerId="ADAL" clId="{4DDD8475-C396-4433-AA66-B6C6EDE74007}" dt="2023-10-20T14:38:40.660" v="9897" actId="1076"/>
          <ac:spMkLst>
            <pc:docMk/>
            <pc:sldMk cId="1627676246" sldId="273"/>
            <ac:spMk id="51" creationId="{D33E4503-400A-BC0C-D54A-75E580ACD5B9}"/>
          </ac:spMkLst>
        </pc:spChg>
        <pc:spChg chg="add mod">
          <ac:chgData name="Giovanni Marconato" userId="886f14ba-ea78-4fb5-abd5-60513fb8cd34" providerId="ADAL" clId="{4DDD8475-C396-4433-AA66-B6C6EDE74007}" dt="2023-10-20T14:38:53.067" v="9906" actId="1076"/>
          <ac:spMkLst>
            <pc:docMk/>
            <pc:sldMk cId="1627676246" sldId="273"/>
            <ac:spMk id="52" creationId="{463FB3D2-643A-0871-916A-B9A8EFCFBC39}"/>
          </ac:spMkLst>
        </pc:spChg>
        <pc:spChg chg="add mod">
          <ac:chgData name="Giovanni Marconato" userId="886f14ba-ea78-4fb5-abd5-60513fb8cd34" providerId="ADAL" clId="{4DDD8475-C396-4433-AA66-B6C6EDE74007}" dt="2023-10-20T14:38:57.507" v="9908" actId="1076"/>
          <ac:spMkLst>
            <pc:docMk/>
            <pc:sldMk cId="1627676246" sldId="273"/>
            <ac:spMk id="53" creationId="{D6CDE8FB-B03A-E40D-31A6-DF88B41E614D}"/>
          </ac:spMkLst>
        </pc:spChg>
        <pc:grpChg chg="add del mod">
          <ac:chgData name="Giovanni Marconato" userId="886f14ba-ea78-4fb5-abd5-60513fb8cd34" providerId="ADAL" clId="{4DDD8475-C396-4433-AA66-B6C6EDE74007}" dt="2023-10-20T14:17:08.192" v="9628" actId="478"/>
          <ac:grpSpMkLst>
            <pc:docMk/>
            <pc:sldMk cId="1627676246" sldId="273"/>
            <ac:grpSpMk id="5" creationId="{FD5BAD97-C046-5D12-5D6B-DB6E9C0753EA}"/>
          </ac:grpSpMkLst>
        </pc:grpChg>
        <pc:grpChg chg="mod topLvl">
          <ac:chgData name="Giovanni Marconato" userId="886f14ba-ea78-4fb5-abd5-60513fb8cd34" providerId="ADAL" clId="{4DDD8475-C396-4433-AA66-B6C6EDE74007}" dt="2023-10-20T14:17:08.192" v="9628" actId="478"/>
          <ac:grpSpMkLst>
            <pc:docMk/>
            <pc:sldMk cId="1627676246" sldId="273"/>
            <ac:grpSpMk id="12" creationId="{81EF24B9-5EA3-8D12-93EC-C50F30AA114E}"/>
          </ac:grpSpMkLst>
        </pc:grpChg>
        <pc:grpChg chg="add mod">
          <ac:chgData name="Giovanni Marconato" userId="886f14ba-ea78-4fb5-abd5-60513fb8cd34" providerId="ADAL" clId="{4DDD8475-C396-4433-AA66-B6C6EDE74007}" dt="2023-10-19T16:13:28.167" v="7504" actId="1076"/>
          <ac:grpSpMkLst>
            <pc:docMk/>
            <pc:sldMk cId="1627676246" sldId="273"/>
            <ac:grpSpMk id="15" creationId="{03353B8F-422B-87D6-76C2-3BF556E28B09}"/>
          </ac:grpSpMkLst>
        </pc:grpChg>
        <pc:grpChg chg="add mod">
          <ac:chgData name="Giovanni Marconato" userId="886f14ba-ea78-4fb5-abd5-60513fb8cd34" providerId="ADAL" clId="{4DDD8475-C396-4433-AA66-B6C6EDE74007}" dt="2023-10-20T14:36:34.837" v="9864" actId="1076"/>
          <ac:grpSpMkLst>
            <pc:docMk/>
            <pc:sldMk cId="1627676246" sldId="273"/>
            <ac:grpSpMk id="17" creationId="{B450323D-B2BB-1B6F-3E91-19F11818EFD1}"/>
          </ac:grpSpMkLst>
        </pc:grpChg>
        <pc:grpChg chg="add mod">
          <ac:chgData name="Giovanni Marconato" userId="886f14ba-ea78-4fb5-abd5-60513fb8cd34" providerId="ADAL" clId="{4DDD8475-C396-4433-AA66-B6C6EDE74007}" dt="2023-10-20T14:34:29.457" v="9858" actId="1076"/>
          <ac:grpSpMkLst>
            <pc:docMk/>
            <pc:sldMk cId="1627676246" sldId="273"/>
            <ac:grpSpMk id="19" creationId="{0E85B527-12CE-D5EF-36B0-874314543236}"/>
          </ac:grpSpMkLst>
        </pc:grpChg>
        <pc:grpChg chg="mod">
          <ac:chgData name="Giovanni Marconato" userId="886f14ba-ea78-4fb5-abd5-60513fb8cd34" providerId="ADAL" clId="{4DDD8475-C396-4433-AA66-B6C6EDE74007}" dt="2023-10-20T14:34:17.716" v="9856"/>
          <ac:grpSpMkLst>
            <pc:docMk/>
            <pc:sldMk cId="1627676246" sldId="273"/>
            <ac:grpSpMk id="21" creationId="{6996A874-623C-1A45-22E9-D9D99158FC6B}"/>
          </ac:grpSpMkLst>
        </pc:grpChg>
        <pc:grpChg chg="add mod">
          <ac:chgData name="Giovanni Marconato" userId="886f14ba-ea78-4fb5-abd5-60513fb8cd34" providerId="ADAL" clId="{4DDD8475-C396-4433-AA66-B6C6EDE74007}" dt="2023-10-20T14:37:17.324" v="9873" actId="1076"/>
          <ac:grpSpMkLst>
            <pc:docMk/>
            <pc:sldMk cId="1627676246" sldId="273"/>
            <ac:grpSpMk id="37" creationId="{89667766-E674-D6D9-8E2C-1C538E68A928}"/>
          </ac:grpSpMkLst>
        </pc:grpChg>
        <pc:grpChg chg="mod">
          <ac:chgData name="Giovanni Marconato" userId="886f14ba-ea78-4fb5-abd5-60513fb8cd34" providerId="ADAL" clId="{4DDD8475-C396-4433-AA66-B6C6EDE74007}" dt="2023-10-20T14:36:31.691" v="9862"/>
          <ac:grpSpMkLst>
            <pc:docMk/>
            <pc:sldMk cId="1627676246" sldId="273"/>
            <ac:grpSpMk id="38" creationId="{249F12BC-A732-84B0-8A3D-858A169E607C}"/>
          </ac:grpSpMkLst>
        </pc:grpChg>
        <pc:graphicFrameChg chg="add del mod modGraphic">
          <ac:chgData name="Giovanni Marconato" userId="886f14ba-ea78-4fb5-abd5-60513fb8cd34" providerId="ADAL" clId="{4DDD8475-C396-4433-AA66-B6C6EDE74007}" dt="2023-10-18T09:14:53.743" v="2129" actId="478"/>
          <ac:graphicFrameMkLst>
            <pc:docMk/>
            <pc:sldMk cId="1627676246" sldId="273"/>
            <ac:graphicFrameMk id="39" creationId="{7578E93C-D24D-319A-5111-01E5687AF4B6}"/>
          </ac:graphicFrameMkLst>
        </pc:graphicFrameChg>
        <pc:picChg chg="del">
          <ac:chgData name="Giovanni Marconato" userId="886f14ba-ea78-4fb5-abd5-60513fb8cd34" providerId="ADAL" clId="{4DDD8475-C396-4433-AA66-B6C6EDE74007}" dt="2023-10-18T09:04:50.149" v="1961" actId="478"/>
          <ac:picMkLst>
            <pc:docMk/>
            <pc:sldMk cId="1627676246" sldId="273"/>
            <ac:picMk id="5" creationId="{04B0C16C-D38F-4E35-D0F0-D67D9D0E27A2}"/>
          </ac:picMkLst>
        </pc:picChg>
        <pc:picChg chg="add del mod">
          <ac:chgData name="Giovanni Marconato" userId="886f14ba-ea78-4fb5-abd5-60513fb8cd34" providerId="ADAL" clId="{4DDD8475-C396-4433-AA66-B6C6EDE74007}" dt="2023-10-19T09:09:49.649" v="4799" actId="478"/>
          <ac:picMkLst>
            <pc:docMk/>
            <pc:sldMk cId="1627676246" sldId="273"/>
            <ac:picMk id="5" creationId="{FFCC15ED-33BE-1B8E-9E8B-6DF34A922F71}"/>
          </ac:picMkLst>
        </pc:picChg>
        <pc:picChg chg="add mod">
          <ac:chgData name="Giovanni Marconato" userId="886f14ba-ea78-4fb5-abd5-60513fb8cd34" providerId="ADAL" clId="{4DDD8475-C396-4433-AA66-B6C6EDE74007}" dt="2023-10-19T16:13:16.332" v="7500" actId="164"/>
          <ac:picMkLst>
            <pc:docMk/>
            <pc:sldMk cId="1627676246" sldId="273"/>
            <ac:picMk id="6" creationId="{0A1AEBBA-1E71-C183-2E29-8795D8BCC29D}"/>
          </ac:picMkLst>
        </pc:picChg>
        <pc:picChg chg="del">
          <ac:chgData name="Giovanni Marconato" userId="886f14ba-ea78-4fb5-abd5-60513fb8cd34" providerId="ADAL" clId="{4DDD8475-C396-4433-AA66-B6C6EDE74007}" dt="2023-10-18T09:04:50.149" v="1961" actId="478"/>
          <ac:picMkLst>
            <pc:docMk/>
            <pc:sldMk cId="1627676246" sldId="273"/>
            <ac:picMk id="9" creationId="{68C724E7-C08B-281D-2679-0157C74D06B2}"/>
          </ac:picMkLst>
        </pc:picChg>
        <pc:picChg chg="mod">
          <ac:chgData name="Giovanni Marconato" userId="886f14ba-ea78-4fb5-abd5-60513fb8cd34" providerId="ADAL" clId="{4DDD8475-C396-4433-AA66-B6C6EDE74007}" dt="2023-10-20T14:17:01.874" v="9626"/>
          <ac:picMkLst>
            <pc:docMk/>
            <pc:sldMk cId="1627676246" sldId="273"/>
            <ac:picMk id="14" creationId="{2D5B9BEF-1A86-54AB-EF98-F05DFC988371}"/>
          </ac:picMkLst>
        </pc:picChg>
        <pc:picChg chg="mod">
          <ac:chgData name="Giovanni Marconato" userId="886f14ba-ea78-4fb5-abd5-60513fb8cd34" providerId="ADAL" clId="{4DDD8475-C396-4433-AA66-B6C6EDE74007}" dt="2023-10-20T14:17:01.874" v="9626"/>
          <ac:picMkLst>
            <pc:docMk/>
            <pc:sldMk cId="1627676246" sldId="273"/>
            <ac:picMk id="16" creationId="{CA07629D-2812-0D53-D7F3-839F7AB00AD7}"/>
          </ac:picMkLst>
        </pc:picChg>
        <pc:picChg chg="add mod ord modCrop">
          <ac:chgData name="Giovanni Marconato" userId="886f14ba-ea78-4fb5-abd5-60513fb8cd34" providerId="ADAL" clId="{4DDD8475-C396-4433-AA66-B6C6EDE74007}" dt="2023-10-19T16:13:16.332" v="7500" actId="164"/>
          <ac:picMkLst>
            <pc:docMk/>
            <pc:sldMk cId="1627676246" sldId="273"/>
            <ac:picMk id="20" creationId="{E5F38D44-5250-F854-850A-9A39B52DEE89}"/>
          </ac:picMkLst>
        </pc:picChg>
        <pc:picChg chg="del">
          <ac:chgData name="Giovanni Marconato" userId="886f14ba-ea78-4fb5-abd5-60513fb8cd34" providerId="ADAL" clId="{4DDD8475-C396-4433-AA66-B6C6EDE74007}" dt="2023-10-18T09:04:50.149" v="1961" actId="478"/>
          <ac:picMkLst>
            <pc:docMk/>
            <pc:sldMk cId="1627676246" sldId="273"/>
            <ac:picMk id="21" creationId="{6BE58D8E-806B-B21E-E4B9-DB20D5F4D44C}"/>
          </ac:picMkLst>
        </pc:picChg>
        <pc:picChg chg="add del mod">
          <ac:chgData name="Giovanni Marconato" userId="886f14ba-ea78-4fb5-abd5-60513fb8cd34" providerId="ADAL" clId="{4DDD8475-C396-4433-AA66-B6C6EDE74007}" dt="2023-10-18T09:09:11.109" v="2074" actId="478"/>
          <ac:picMkLst>
            <pc:docMk/>
            <pc:sldMk cId="1627676246" sldId="273"/>
            <ac:picMk id="25" creationId="{8918D67E-41A4-779F-903A-E28A8EA1B3AF}"/>
          </ac:picMkLst>
        </pc:picChg>
        <pc:picChg chg="add mod">
          <ac:chgData name="Giovanni Marconato" userId="886f14ba-ea78-4fb5-abd5-60513fb8cd34" providerId="ADAL" clId="{4DDD8475-C396-4433-AA66-B6C6EDE74007}" dt="2023-10-20T14:36:58.872" v="9870" actId="1076"/>
          <ac:picMkLst>
            <pc:docMk/>
            <pc:sldMk cId="1627676246" sldId="273"/>
            <ac:picMk id="27" creationId="{3EA50E04-5994-4E81-1BA0-0E9BDB40A005}"/>
          </ac:picMkLst>
        </pc:picChg>
        <pc:picChg chg="add mod ord modCrop">
          <ac:chgData name="Giovanni Marconato" userId="886f14ba-ea78-4fb5-abd5-60513fb8cd34" providerId="ADAL" clId="{4DDD8475-C396-4433-AA66-B6C6EDE74007}" dt="2023-10-19T16:13:24.575" v="7502" actId="164"/>
          <ac:picMkLst>
            <pc:docMk/>
            <pc:sldMk cId="1627676246" sldId="273"/>
            <ac:picMk id="28" creationId="{24B0EABB-A7C6-C933-FB0A-43E0E47107D1}"/>
          </ac:picMkLst>
        </pc:picChg>
        <pc:picChg chg="add mod ord">
          <ac:chgData name="Giovanni Marconato" userId="886f14ba-ea78-4fb5-abd5-60513fb8cd34" providerId="ADAL" clId="{4DDD8475-C396-4433-AA66-B6C6EDE74007}" dt="2023-10-19T16:13:24.575" v="7502" actId="164"/>
          <ac:picMkLst>
            <pc:docMk/>
            <pc:sldMk cId="1627676246" sldId="273"/>
            <ac:picMk id="29" creationId="{7C34BA77-8F03-3329-C9AF-F511EDBEAC63}"/>
          </ac:picMkLst>
        </pc:picChg>
        <pc:picChg chg="add mod modCrop">
          <ac:chgData name="Giovanni Marconato" userId="886f14ba-ea78-4fb5-abd5-60513fb8cd34" providerId="ADAL" clId="{4DDD8475-C396-4433-AA66-B6C6EDE74007}" dt="2023-10-19T16:13:37.609" v="7507" actId="1076"/>
          <ac:picMkLst>
            <pc:docMk/>
            <pc:sldMk cId="1627676246" sldId="273"/>
            <ac:picMk id="33" creationId="{C5B1AE8B-70FA-8627-38B5-CCDCA0D0FB16}"/>
          </ac:picMkLst>
        </pc:picChg>
        <pc:cxnChg chg="add mod">
          <ac:chgData name="Giovanni Marconato" userId="886f14ba-ea78-4fb5-abd5-60513fb8cd34" providerId="ADAL" clId="{4DDD8475-C396-4433-AA66-B6C6EDE74007}" dt="2023-10-19T16:13:16.332" v="7500" actId="164"/>
          <ac:cxnSpMkLst>
            <pc:docMk/>
            <pc:sldMk cId="1627676246" sldId="273"/>
            <ac:cxnSpMk id="10" creationId="{1F45D6FE-C899-43B5-41C5-4826E01E1B1F}"/>
          </ac:cxnSpMkLst>
        </pc:cxnChg>
        <pc:cxnChg chg="add mod">
          <ac:chgData name="Giovanni Marconato" userId="886f14ba-ea78-4fb5-abd5-60513fb8cd34" providerId="ADAL" clId="{4DDD8475-C396-4433-AA66-B6C6EDE74007}" dt="2023-10-19T16:13:16.332" v="7500" actId="164"/>
          <ac:cxnSpMkLst>
            <pc:docMk/>
            <pc:sldMk cId="1627676246" sldId="273"/>
            <ac:cxnSpMk id="11" creationId="{8651D08E-1269-7D34-6B4C-8ACBEDCA0AA5}"/>
          </ac:cxnSpMkLst>
        </pc:cxnChg>
        <pc:cxnChg chg="add mod ord">
          <ac:chgData name="Giovanni Marconato" userId="886f14ba-ea78-4fb5-abd5-60513fb8cd34" providerId="ADAL" clId="{4DDD8475-C396-4433-AA66-B6C6EDE74007}" dt="2023-10-19T16:13:24.575" v="7502" actId="164"/>
          <ac:cxnSpMkLst>
            <pc:docMk/>
            <pc:sldMk cId="1627676246" sldId="273"/>
            <ac:cxnSpMk id="31" creationId="{0BB35917-4941-BE2D-39AE-F3497FD8D3F9}"/>
          </ac:cxnSpMkLst>
        </pc:cxnChg>
        <pc:cxnChg chg="add mod ord">
          <ac:chgData name="Giovanni Marconato" userId="886f14ba-ea78-4fb5-abd5-60513fb8cd34" providerId="ADAL" clId="{4DDD8475-C396-4433-AA66-B6C6EDE74007}" dt="2023-10-19T16:13:24.575" v="7502" actId="164"/>
          <ac:cxnSpMkLst>
            <pc:docMk/>
            <pc:sldMk cId="1627676246" sldId="273"/>
            <ac:cxnSpMk id="32" creationId="{EF20853C-DF70-E9C8-3115-F259121D9D7D}"/>
          </ac:cxnSpMkLst>
        </pc:cxnChg>
      </pc:sldChg>
      <pc:sldChg chg="addSp delSp modSp add mod">
        <pc:chgData name="Giovanni Marconato" userId="886f14ba-ea78-4fb5-abd5-60513fb8cd34" providerId="ADAL" clId="{4DDD8475-C396-4433-AA66-B6C6EDE74007}" dt="2023-10-20T09:16:33.161" v="8026" actId="1076"/>
        <pc:sldMkLst>
          <pc:docMk/>
          <pc:sldMk cId="3567955288" sldId="274"/>
        </pc:sldMkLst>
        <pc:spChg chg="add mod">
          <ac:chgData name="Giovanni Marconato" userId="886f14ba-ea78-4fb5-abd5-60513fb8cd34" providerId="ADAL" clId="{4DDD8475-C396-4433-AA66-B6C6EDE74007}" dt="2023-10-20T09:16:16.569" v="8024" actId="1076"/>
          <ac:spMkLst>
            <pc:docMk/>
            <pc:sldMk cId="3567955288" sldId="274"/>
            <ac:spMk id="3" creationId="{3A204E00-4D1C-3B5C-9589-9E1C73362772}"/>
          </ac:spMkLst>
        </pc:spChg>
        <pc:spChg chg="mod">
          <ac:chgData name="Giovanni Marconato" userId="886f14ba-ea78-4fb5-abd5-60513fb8cd34" providerId="ADAL" clId="{4DDD8475-C396-4433-AA66-B6C6EDE74007}" dt="2023-10-18T09:19:30.094" v="2263" actId="20577"/>
          <ac:spMkLst>
            <pc:docMk/>
            <pc:sldMk cId="3567955288" sldId="274"/>
            <ac:spMk id="4" creationId="{E52D547A-E2A3-8578-A945-164EB1E2A5B7}"/>
          </ac:spMkLst>
        </pc:spChg>
        <pc:spChg chg="add del mod">
          <ac:chgData name="Giovanni Marconato" userId="886f14ba-ea78-4fb5-abd5-60513fb8cd34" providerId="ADAL" clId="{4DDD8475-C396-4433-AA66-B6C6EDE74007}" dt="2023-10-19T16:15:00.191" v="7540" actId="478"/>
          <ac:spMkLst>
            <pc:docMk/>
            <pc:sldMk cId="3567955288" sldId="274"/>
            <ac:spMk id="5" creationId="{19AAAFFB-3C8F-AF10-8F31-6DFDFCB6BA08}"/>
          </ac:spMkLst>
        </pc:spChg>
        <pc:spChg chg="del mod">
          <ac:chgData name="Giovanni Marconato" userId="886f14ba-ea78-4fb5-abd5-60513fb8cd34" providerId="ADAL" clId="{4DDD8475-C396-4433-AA66-B6C6EDE74007}" dt="2023-10-18T09:19:39.631" v="2265" actId="478"/>
          <ac:spMkLst>
            <pc:docMk/>
            <pc:sldMk cId="3567955288" sldId="274"/>
            <ac:spMk id="7" creationId="{32AEB3CC-5975-DA3E-0FE6-6FEF44269974}"/>
          </ac:spMkLst>
        </pc:spChg>
        <pc:spChg chg="add mod">
          <ac:chgData name="Giovanni Marconato" userId="886f14ba-ea78-4fb5-abd5-60513fb8cd34" providerId="ADAL" clId="{4DDD8475-C396-4433-AA66-B6C6EDE74007}" dt="2023-10-20T08:42:49.536" v="7945" actId="1076"/>
          <ac:spMkLst>
            <pc:docMk/>
            <pc:sldMk cId="3567955288" sldId="274"/>
            <ac:spMk id="7" creationId="{B1BC9424-C2FE-F2F1-1B3D-E1D5C0A5755A}"/>
          </ac:spMkLst>
        </pc:spChg>
        <pc:spChg chg="add mod">
          <ac:chgData name="Giovanni Marconato" userId="886f14ba-ea78-4fb5-abd5-60513fb8cd34" providerId="ADAL" clId="{4DDD8475-C396-4433-AA66-B6C6EDE74007}" dt="2023-10-20T08:36:03.083" v="7942" actId="1076"/>
          <ac:spMkLst>
            <pc:docMk/>
            <pc:sldMk cId="3567955288" sldId="274"/>
            <ac:spMk id="8" creationId="{626184EC-1B9A-A6CF-92FE-8EEE5097DEDC}"/>
          </ac:spMkLst>
        </pc:spChg>
        <pc:spChg chg="add mod">
          <ac:chgData name="Giovanni Marconato" userId="886f14ba-ea78-4fb5-abd5-60513fb8cd34" providerId="ADAL" clId="{4DDD8475-C396-4433-AA66-B6C6EDE74007}" dt="2023-10-20T08:42:57.783" v="7956" actId="1036"/>
          <ac:spMkLst>
            <pc:docMk/>
            <pc:sldMk cId="3567955288" sldId="274"/>
            <ac:spMk id="11" creationId="{FD96C445-1F3E-E372-14A5-F6CA9E1BEF92}"/>
          </ac:spMkLst>
        </pc:spChg>
        <pc:spChg chg="add mod">
          <ac:chgData name="Giovanni Marconato" userId="886f14ba-ea78-4fb5-abd5-60513fb8cd34" providerId="ADAL" clId="{4DDD8475-C396-4433-AA66-B6C6EDE74007}" dt="2023-10-19T16:37:07.758" v="7710" actId="164"/>
          <ac:spMkLst>
            <pc:docMk/>
            <pc:sldMk cId="3567955288" sldId="274"/>
            <ac:spMk id="15" creationId="{AB6A38D2-DE02-8171-08E7-30E1180DAF09}"/>
          </ac:spMkLst>
        </pc:spChg>
        <pc:spChg chg="mod">
          <ac:chgData name="Giovanni Marconato" userId="886f14ba-ea78-4fb5-abd5-60513fb8cd34" providerId="ADAL" clId="{4DDD8475-C396-4433-AA66-B6C6EDE74007}" dt="2023-10-20T09:16:33.161" v="8026" actId="1076"/>
          <ac:spMkLst>
            <pc:docMk/>
            <pc:sldMk cId="3567955288" sldId="274"/>
            <ac:spMk id="16" creationId="{95B46A71-084A-3A86-3EA3-A5F6E8BE6B91}"/>
          </ac:spMkLst>
        </pc:spChg>
        <pc:spChg chg="add mod">
          <ac:chgData name="Giovanni Marconato" userId="886f14ba-ea78-4fb5-abd5-60513fb8cd34" providerId="ADAL" clId="{4DDD8475-C396-4433-AA66-B6C6EDE74007}" dt="2023-10-20T08:42:41.242" v="7944" actId="1076"/>
          <ac:spMkLst>
            <pc:docMk/>
            <pc:sldMk cId="3567955288" sldId="274"/>
            <ac:spMk id="24" creationId="{9F9B8FAD-544F-14D4-3A0D-0DFFF300E8FF}"/>
          </ac:spMkLst>
        </pc:spChg>
        <pc:spChg chg="add del mod">
          <ac:chgData name="Giovanni Marconato" userId="886f14ba-ea78-4fb5-abd5-60513fb8cd34" providerId="ADAL" clId="{4DDD8475-C396-4433-AA66-B6C6EDE74007}" dt="2023-10-19T09:16:41.749" v="4894" actId="478"/>
          <ac:spMkLst>
            <pc:docMk/>
            <pc:sldMk cId="3567955288" sldId="274"/>
            <ac:spMk id="25" creationId="{C235A449-A2B9-3D99-5260-2260BCC09DBE}"/>
          </ac:spMkLst>
        </pc:spChg>
        <pc:spChg chg="add del mod">
          <ac:chgData name="Giovanni Marconato" userId="886f14ba-ea78-4fb5-abd5-60513fb8cd34" providerId="ADAL" clId="{4DDD8475-C396-4433-AA66-B6C6EDE74007}" dt="2023-10-19T09:16:25.389" v="4886" actId="478"/>
          <ac:spMkLst>
            <pc:docMk/>
            <pc:sldMk cId="3567955288" sldId="274"/>
            <ac:spMk id="26" creationId="{7A40E32C-6419-3567-71CC-F8FD3A4E1FFF}"/>
          </ac:spMkLst>
        </pc:spChg>
        <pc:spChg chg="del mod">
          <ac:chgData name="Giovanni Marconato" userId="886f14ba-ea78-4fb5-abd5-60513fb8cd34" providerId="ADAL" clId="{4DDD8475-C396-4433-AA66-B6C6EDE74007}" dt="2023-10-18T09:19:39.631" v="2265" actId="478"/>
          <ac:spMkLst>
            <pc:docMk/>
            <pc:sldMk cId="3567955288" sldId="274"/>
            <ac:spMk id="30" creationId="{B74D91FC-D8D4-A6A0-7264-E7675E772ED1}"/>
          </ac:spMkLst>
        </pc:spChg>
        <pc:spChg chg="add mod">
          <ac:chgData name="Giovanni Marconato" userId="886f14ba-ea78-4fb5-abd5-60513fb8cd34" providerId="ADAL" clId="{4DDD8475-C396-4433-AA66-B6C6EDE74007}" dt="2023-10-20T08:35:58.093" v="7941" actId="1076"/>
          <ac:spMkLst>
            <pc:docMk/>
            <pc:sldMk cId="3567955288" sldId="274"/>
            <ac:spMk id="34" creationId="{2060F2DE-6BB6-E92C-9161-C98B804FDDA0}"/>
          </ac:spMkLst>
        </pc:spChg>
        <pc:spChg chg="del">
          <ac:chgData name="Giovanni Marconato" userId="886f14ba-ea78-4fb5-abd5-60513fb8cd34" providerId="ADAL" clId="{4DDD8475-C396-4433-AA66-B6C6EDE74007}" dt="2023-10-18T09:19:39.631" v="2265" actId="478"/>
          <ac:spMkLst>
            <pc:docMk/>
            <pc:sldMk cId="3567955288" sldId="274"/>
            <ac:spMk id="40" creationId="{1D670F1E-9780-F20E-857B-612D4EA382F9}"/>
          </ac:spMkLst>
        </pc:spChg>
        <pc:spChg chg="del">
          <ac:chgData name="Giovanni Marconato" userId="886f14ba-ea78-4fb5-abd5-60513fb8cd34" providerId="ADAL" clId="{4DDD8475-C396-4433-AA66-B6C6EDE74007}" dt="2023-10-18T09:19:39.631" v="2265" actId="478"/>
          <ac:spMkLst>
            <pc:docMk/>
            <pc:sldMk cId="3567955288" sldId="274"/>
            <ac:spMk id="41" creationId="{233DF30A-AB30-7012-7496-0869925F636E}"/>
          </ac:spMkLst>
        </pc:spChg>
        <pc:spChg chg="del">
          <ac:chgData name="Giovanni Marconato" userId="886f14ba-ea78-4fb5-abd5-60513fb8cd34" providerId="ADAL" clId="{4DDD8475-C396-4433-AA66-B6C6EDE74007}" dt="2023-10-18T09:19:39.631" v="2265" actId="478"/>
          <ac:spMkLst>
            <pc:docMk/>
            <pc:sldMk cId="3567955288" sldId="274"/>
            <ac:spMk id="42" creationId="{5B2DCD95-BFE9-9813-E324-E579424475ED}"/>
          </ac:spMkLst>
        </pc:spChg>
        <pc:grpChg chg="add mod">
          <ac:chgData name="Giovanni Marconato" userId="886f14ba-ea78-4fb5-abd5-60513fb8cd34" providerId="ADAL" clId="{4DDD8475-C396-4433-AA66-B6C6EDE74007}" dt="2023-10-19T16:37:07.758" v="7710" actId="164"/>
          <ac:grpSpMkLst>
            <pc:docMk/>
            <pc:sldMk cId="3567955288" sldId="274"/>
            <ac:grpSpMk id="9" creationId="{5FEA4A85-59B0-41AF-0F97-CC95762D38A0}"/>
          </ac:grpSpMkLst>
        </pc:grpChg>
        <pc:grpChg chg="add mod">
          <ac:chgData name="Giovanni Marconato" userId="886f14ba-ea78-4fb5-abd5-60513fb8cd34" providerId="ADAL" clId="{4DDD8475-C396-4433-AA66-B6C6EDE74007}" dt="2023-10-19T16:34:32.807" v="7675" actId="1076"/>
          <ac:grpSpMkLst>
            <pc:docMk/>
            <pc:sldMk cId="3567955288" sldId="274"/>
            <ac:grpSpMk id="13" creationId="{DBDD8A4D-65C5-3EEA-0460-AC1D0D061388}"/>
          </ac:grpSpMkLst>
        </pc:grpChg>
        <pc:grpChg chg="add mod">
          <ac:chgData name="Giovanni Marconato" userId="886f14ba-ea78-4fb5-abd5-60513fb8cd34" providerId="ADAL" clId="{4DDD8475-C396-4433-AA66-B6C6EDE74007}" dt="2023-10-20T08:35:09.990" v="7931" actId="14100"/>
          <ac:grpSpMkLst>
            <pc:docMk/>
            <pc:sldMk cId="3567955288" sldId="274"/>
            <ac:grpSpMk id="14" creationId="{5B7C5532-6E4F-12FA-4C83-13922F9A9444}"/>
          </ac:grpSpMkLst>
        </pc:grpChg>
        <pc:grpChg chg="add mod">
          <ac:chgData name="Giovanni Marconato" userId="886f14ba-ea78-4fb5-abd5-60513fb8cd34" providerId="ADAL" clId="{4DDD8475-C396-4433-AA66-B6C6EDE74007}" dt="2023-10-19T16:37:40.648" v="7717" actId="1076"/>
          <ac:grpSpMkLst>
            <pc:docMk/>
            <pc:sldMk cId="3567955288" sldId="274"/>
            <ac:grpSpMk id="17" creationId="{260F09D2-1E9D-0727-0781-403A25382225}"/>
          </ac:grpSpMkLst>
        </pc:grpChg>
        <pc:grpChg chg="add del mod">
          <ac:chgData name="Giovanni Marconato" userId="886f14ba-ea78-4fb5-abd5-60513fb8cd34" providerId="ADAL" clId="{4DDD8475-C396-4433-AA66-B6C6EDE74007}" dt="2023-10-19T16:37:37.264" v="7716" actId="478"/>
          <ac:grpSpMkLst>
            <pc:docMk/>
            <pc:sldMk cId="3567955288" sldId="274"/>
            <ac:grpSpMk id="18" creationId="{E8E7A1FF-4DAC-751C-C90C-A56078D74E69}"/>
          </ac:grpSpMkLst>
        </pc:grpChg>
        <pc:graphicFrameChg chg="add del mod">
          <ac:chgData name="Giovanni Marconato" userId="886f14ba-ea78-4fb5-abd5-60513fb8cd34" providerId="ADAL" clId="{4DDD8475-C396-4433-AA66-B6C6EDE74007}" dt="2023-10-19T09:18:56.394" v="4924" actId="478"/>
          <ac:graphicFrameMkLst>
            <pc:docMk/>
            <pc:sldMk cId="3567955288" sldId="274"/>
            <ac:graphicFrameMk id="9" creationId="{11E7F94F-2A5F-1CE1-D1C5-7FD6BED58DF9}"/>
          </ac:graphicFrameMkLst>
        </pc:graphicFrameChg>
        <pc:picChg chg="add del mod">
          <ac:chgData name="Giovanni Marconato" userId="886f14ba-ea78-4fb5-abd5-60513fb8cd34" providerId="ADAL" clId="{4DDD8475-C396-4433-AA66-B6C6EDE74007}" dt="2023-10-19T09:16:26.802" v="4887" actId="478"/>
          <ac:picMkLst>
            <pc:docMk/>
            <pc:sldMk cId="3567955288" sldId="274"/>
            <ac:picMk id="5" creationId="{FA5E7D03-9E65-A19F-F08F-F775712B9AE3}"/>
          </ac:picMkLst>
        </pc:picChg>
        <pc:picChg chg="del mod">
          <ac:chgData name="Giovanni Marconato" userId="886f14ba-ea78-4fb5-abd5-60513fb8cd34" providerId="ADAL" clId="{4DDD8475-C396-4433-AA66-B6C6EDE74007}" dt="2023-10-18T09:19:39.631" v="2265" actId="478"/>
          <ac:picMkLst>
            <pc:docMk/>
            <pc:sldMk cId="3567955288" sldId="274"/>
            <ac:picMk id="6" creationId="{0A1AEBBA-1E71-C183-2E29-8795D8BCC29D}"/>
          </ac:picMkLst>
        </pc:picChg>
        <pc:picChg chg="add mod">
          <ac:chgData name="Giovanni Marconato" userId="886f14ba-ea78-4fb5-abd5-60513fb8cd34" providerId="ADAL" clId="{4DDD8475-C396-4433-AA66-B6C6EDE74007}" dt="2023-10-20T08:35:51.597" v="7939" actId="1076"/>
          <ac:picMkLst>
            <pc:docMk/>
            <pc:sldMk cId="3567955288" sldId="274"/>
            <ac:picMk id="6" creationId="{808BB4DD-6901-521F-C6A1-E684CDB60552}"/>
          </ac:picMkLst>
        </pc:picChg>
        <pc:picChg chg="add del mod">
          <ac:chgData name="Giovanni Marconato" userId="886f14ba-ea78-4fb5-abd5-60513fb8cd34" providerId="ADAL" clId="{4DDD8475-C396-4433-AA66-B6C6EDE74007}" dt="2023-10-18T09:21:22.560" v="2293" actId="478"/>
          <ac:picMkLst>
            <pc:docMk/>
            <pc:sldMk cId="3567955288" sldId="274"/>
            <ac:picMk id="9" creationId="{E7CE53D4-D239-75FD-895A-6D7F208CE238}"/>
          </ac:picMkLst>
        </pc:picChg>
        <pc:picChg chg="add del mod">
          <ac:chgData name="Giovanni Marconato" userId="886f14ba-ea78-4fb5-abd5-60513fb8cd34" providerId="ADAL" clId="{4DDD8475-C396-4433-AA66-B6C6EDE74007}" dt="2023-10-19T09:19:38.512" v="4932" actId="478"/>
          <ac:picMkLst>
            <pc:docMk/>
            <pc:sldMk cId="3567955288" sldId="274"/>
            <ac:picMk id="10" creationId="{36B2C458-FD77-8C2F-B52C-CBA73E1E3453}"/>
          </ac:picMkLst>
        </pc:picChg>
        <pc:picChg chg="mod">
          <ac:chgData name="Giovanni Marconato" userId="886f14ba-ea78-4fb5-abd5-60513fb8cd34" providerId="ADAL" clId="{4DDD8475-C396-4433-AA66-B6C6EDE74007}" dt="2023-10-19T16:34:11.869" v="7670"/>
          <ac:picMkLst>
            <pc:docMk/>
            <pc:sldMk cId="3567955288" sldId="274"/>
            <ac:picMk id="10" creationId="{486E0DF8-98C8-3175-B8A0-889CE0249BC1}"/>
          </ac:picMkLst>
        </pc:picChg>
        <pc:picChg chg="mod">
          <ac:chgData name="Giovanni Marconato" userId="886f14ba-ea78-4fb5-abd5-60513fb8cd34" providerId="ADAL" clId="{4DDD8475-C396-4433-AA66-B6C6EDE74007}" dt="2023-10-19T16:34:11.869" v="7670"/>
          <ac:picMkLst>
            <pc:docMk/>
            <pc:sldMk cId="3567955288" sldId="274"/>
            <ac:picMk id="12" creationId="{271B5862-86BB-9964-BA4E-E1FA9949D77F}"/>
          </ac:picMkLst>
        </pc:picChg>
        <pc:picChg chg="add del mod">
          <ac:chgData name="Giovanni Marconato" userId="886f14ba-ea78-4fb5-abd5-60513fb8cd34" providerId="ADAL" clId="{4DDD8475-C396-4433-AA66-B6C6EDE74007}" dt="2023-10-19T09:16:29.661" v="4888" actId="478"/>
          <ac:picMkLst>
            <pc:docMk/>
            <pc:sldMk cId="3567955288" sldId="274"/>
            <ac:picMk id="13" creationId="{2B340F4F-A0D9-7FA8-1E76-526EAC35F0CF}"/>
          </ac:picMkLst>
        </pc:picChg>
        <pc:picChg chg="add del mod">
          <ac:chgData name="Giovanni Marconato" userId="886f14ba-ea78-4fb5-abd5-60513fb8cd34" providerId="ADAL" clId="{4DDD8475-C396-4433-AA66-B6C6EDE74007}" dt="2023-10-18T09:22:44.664" v="2307" actId="478"/>
          <ac:picMkLst>
            <pc:docMk/>
            <pc:sldMk cId="3567955288" sldId="274"/>
            <ac:picMk id="15" creationId="{CF42DB10-156B-00F7-0D35-84840B7FE481}"/>
          </ac:picMkLst>
        </pc:picChg>
        <pc:picChg chg="add del mod modCrop">
          <ac:chgData name="Giovanni Marconato" userId="886f14ba-ea78-4fb5-abd5-60513fb8cd34" providerId="ADAL" clId="{4DDD8475-C396-4433-AA66-B6C6EDE74007}" dt="2023-10-18T09:25:20.867" v="2347" actId="478"/>
          <ac:picMkLst>
            <pc:docMk/>
            <pc:sldMk cId="3567955288" sldId="274"/>
            <ac:picMk id="18" creationId="{6D6791DE-B658-88FF-18EA-2D18ADE728CF}"/>
          </ac:picMkLst>
        </pc:picChg>
        <pc:picChg chg="mod">
          <ac:chgData name="Giovanni Marconato" userId="886f14ba-ea78-4fb5-abd5-60513fb8cd34" providerId="ADAL" clId="{4DDD8475-C396-4433-AA66-B6C6EDE74007}" dt="2023-10-19T16:37:27.787" v="7713"/>
          <ac:picMkLst>
            <pc:docMk/>
            <pc:sldMk cId="3567955288" sldId="274"/>
            <ac:picMk id="19" creationId="{80EF7172-7F9A-6575-8D3C-5353089F714E}"/>
          </ac:picMkLst>
        </pc:picChg>
        <pc:picChg chg="mod">
          <ac:chgData name="Giovanni Marconato" userId="886f14ba-ea78-4fb5-abd5-60513fb8cd34" providerId="ADAL" clId="{4DDD8475-C396-4433-AA66-B6C6EDE74007}" dt="2023-10-19T16:37:27.787" v="7713"/>
          <ac:picMkLst>
            <pc:docMk/>
            <pc:sldMk cId="3567955288" sldId="274"/>
            <ac:picMk id="20" creationId="{D2E746FA-50F3-A789-DEEF-F05E421FB52E}"/>
          </ac:picMkLst>
        </pc:picChg>
        <pc:picChg chg="del mod">
          <ac:chgData name="Giovanni Marconato" userId="886f14ba-ea78-4fb5-abd5-60513fb8cd34" providerId="ADAL" clId="{4DDD8475-C396-4433-AA66-B6C6EDE74007}" dt="2023-10-18T09:19:42.137" v="2267" actId="478"/>
          <ac:picMkLst>
            <pc:docMk/>
            <pc:sldMk cId="3567955288" sldId="274"/>
            <ac:picMk id="20" creationId="{E5F38D44-5250-F854-850A-9A39B52DEE89}"/>
          </ac:picMkLst>
        </pc:picChg>
        <pc:picChg chg="add mod">
          <ac:chgData name="Giovanni Marconato" userId="886f14ba-ea78-4fb5-abd5-60513fb8cd34" providerId="ADAL" clId="{4DDD8475-C396-4433-AA66-B6C6EDE74007}" dt="2023-10-20T08:35:35.950" v="7936" actId="1076"/>
          <ac:picMkLst>
            <pc:docMk/>
            <pc:sldMk cId="3567955288" sldId="274"/>
            <ac:picMk id="21" creationId="{E1BEA6CD-6805-7519-638E-D8132330E118}"/>
          </ac:picMkLst>
        </pc:picChg>
        <pc:picChg chg="add del mod modCrop">
          <ac:chgData name="Giovanni Marconato" userId="886f14ba-ea78-4fb5-abd5-60513fb8cd34" providerId="ADAL" clId="{4DDD8475-C396-4433-AA66-B6C6EDE74007}" dt="2023-10-18T09:44:03.647" v="2558" actId="478"/>
          <ac:picMkLst>
            <pc:docMk/>
            <pc:sldMk cId="3567955288" sldId="274"/>
            <ac:picMk id="23" creationId="{739BF578-5588-90E4-0ACC-8B01E518FEC8}"/>
          </ac:picMkLst>
        </pc:picChg>
        <pc:picChg chg="del mod">
          <ac:chgData name="Giovanni Marconato" userId="886f14ba-ea78-4fb5-abd5-60513fb8cd34" providerId="ADAL" clId="{4DDD8475-C396-4433-AA66-B6C6EDE74007}" dt="2023-10-18T09:19:42.137" v="2267" actId="478"/>
          <ac:picMkLst>
            <pc:docMk/>
            <pc:sldMk cId="3567955288" sldId="274"/>
            <ac:picMk id="27" creationId="{3EA50E04-5994-4E81-1BA0-0E9BDB40A005}"/>
          </ac:picMkLst>
        </pc:picChg>
        <pc:picChg chg="del">
          <ac:chgData name="Giovanni Marconato" userId="886f14ba-ea78-4fb5-abd5-60513fb8cd34" providerId="ADAL" clId="{4DDD8475-C396-4433-AA66-B6C6EDE74007}" dt="2023-10-18T09:19:42.137" v="2267" actId="478"/>
          <ac:picMkLst>
            <pc:docMk/>
            <pc:sldMk cId="3567955288" sldId="274"/>
            <ac:picMk id="28" creationId="{24B0EABB-A7C6-C933-FB0A-43E0E47107D1}"/>
          </ac:picMkLst>
        </pc:picChg>
        <pc:picChg chg="del">
          <ac:chgData name="Giovanni Marconato" userId="886f14ba-ea78-4fb5-abd5-60513fb8cd34" providerId="ADAL" clId="{4DDD8475-C396-4433-AA66-B6C6EDE74007}" dt="2023-10-18T09:19:39.631" v="2265" actId="478"/>
          <ac:picMkLst>
            <pc:docMk/>
            <pc:sldMk cId="3567955288" sldId="274"/>
            <ac:picMk id="29" creationId="{7C34BA77-8F03-3329-C9AF-F511EDBEAC63}"/>
          </ac:picMkLst>
        </pc:picChg>
        <pc:picChg chg="del">
          <ac:chgData name="Giovanni Marconato" userId="886f14ba-ea78-4fb5-abd5-60513fb8cd34" providerId="ADAL" clId="{4DDD8475-C396-4433-AA66-B6C6EDE74007}" dt="2023-10-18T09:19:39.631" v="2265" actId="478"/>
          <ac:picMkLst>
            <pc:docMk/>
            <pc:sldMk cId="3567955288" sldId="274"/>
            <ac:picMk id="33" creationId="{C5B1AE8B-70FA-8627-38B5-CCDCA0D0FB16}"/>
          </ac:picMkLst>
        </pc:picChg>
        <pc:picChg chg="add del mod modCrop">
          <ac:chgData name="Giovanni Marconato" userId="886f14ba-ea78-4fb5-abd5-60513fb8cd34" providerId="ADAL" clId="{4DDD8475-C396-4433-AA66-B6C6EDE74007}" dt="2023-10-19T09:16:23.627" v="4885" actId="478"/>
          <ac:picMkLst>
            <pc:docMk/>
            <pc:sldMk cId="3567955288" sldId="274"/>
            <ac:picMk id="36" creationId="{0B211F94-CCBD-1B90-E8EF-60EF7D7F02C5}"/>
          </ac:picMkLst>
        </pc:picChg>
        <pc:picChg chg="add del mod">
          <ac:chgData name="Giovanni Marconato" userId="886f14ba-ea78-4fb5-abd5-60513fb8cd34" providerId="ADAL" clId="{4DDD8475-C396-4433-AA66-B6C6EDE74007}" dt="2023-10-18T12:44:09.486" v="3568" actId="478"/>
          <ac:picMkLst>
            <pc:docMk/>
            <pc:sldMk cId="3567955288" sldId="274"/>
            <ac:picMk id="37" creationId="{E5958A8F-166C-A8E4-249F-D6ACD1549D77}"/>
          </ac:picMkLst>
        </pc:picChg>
        <pc:cxnChg chg="del mod">
          <ac:chgData name="Giovanni Marconato" userId="886f14ba-ea78-4fb5-abd5-60513fb8cd34" providerId="ADAL" clId="{4DDD8475-C396-4433-AA66-B6C6EDE74007}" dt="2023-10-18T09:19:39.631" v="2265" actId="478"/>
          <ac:cxnSpMkLst>
            <pc:docMk/>
            <pc:sldMk cId="3567955288" sldId="274"/>
            <ac:cxnSpMk id="10" creationId="{1F45D6FE-C899-43B5-41C5-4826E01E1B1F}"/>
          </ac:cxnSpMkLst>
        </pc:cxnChg>
        <pc:cxnChg chg="del mod">
          <ac:chgData name="Giovanni Marconato" userId="886f14ba-ea78-4fb5-abd5-60513fb8cd34" providerId="ADAL" clId="{4DDD8475-C396-4433-AA66-B6C6EDE74007}" dt="2023-10-18T09:19:39.631" v="2265" actId="478"/>
          <ac:cxnSpMkLst>
            <pc:docMk/>
            <pc:sldMk cId="3567955288" sldId="274"/>
            <ac:cxnSpMk id="11" creationId="{8651D08E-1269-7D34-6B4C-8ACBEDCA0AA5}"/>
          </ac:cxnSpMkLst>
        </pc:cxnChg>
        <pc:cxnChg chg="del mod">
          <ac:chgData name="Giovanni Marconato" userId="886f14ba-ea78-4fb5-abd5-60513fb8cd34" providerId="ADAL" clId="{4DDD8475-C396-4433-AA66-B6C6EDE74007}" dt="2023-10-18T09:19:39.631" v="2265" actId="478"/>
          <ac:cxnSpMkLst>
            <pc:docMk/>
            <pc:sldMk cId="3567955288" sldId="274"/>
            <ac:cxnSpMk id="31" creationId="{0BB35917-4941-BE2D-39AE-F3497FD8D3F9}"/>
          </ac:cxnSpMkLst>
        </pc:cxnChg>
        <pc:cxnChg chg="del mod">
          <ac:chgData name="Giovanni Marconato" userId="886f14ba-ea78-4fb5-abd5-60513fb8cd34" providerId="ADAL" clId="{4DDD8475-C396-4433-AA66-B6C6EDE74007}" dt="2023-10-18T09:19:39.631" v="2265" actId="478"/>
          <ac:cxnSpMkLst>
            <pc:docMk/>
            <pc:sldMk cId="3567955288" sldId="274"/>
            <ac:cxnSpMk id="32" creationId="{EF20853C-DF70-E9C8-3115-F259121D9D7D}"/>
          </ac:cxnSpMkLst>
        </pc:cxnChg>
      </pc:sldChg>
      <pc:sldChg chg="addSp delSp modSp add del mod">
        <pc:chgData name="Giovanni Marconato" userId="886f14ba-ea78-4fb5-abd5-60513fb8cd34" providerId="ADAL" clId="{4DDD8475-C396-4433-AA66-B6C6EDE74007}" dt="2023-10-19T09:18:41.634" v="4921" actId="47"/>
        <pc:sldMkLst>
          <pc:docMk/>
          <pc:sldMk cId="3340186279" sldId="275"/>
        </pc:sldMkLst>
        <pc:spChg chg="add del mod">
          <ac:chgData name="Giovanni Marconato" userId="886f14ba-ea78-4fb5-abd5-60513fb8cd34" providerId="ADAL" clId="{4DDD8475-C396-4433-AA66-B6C6EDE74007}" dt="2023-10-18T12:44:15.457" v="3569" actId="478"/>
          <ac:spMkLst>
            <pc:docMk/>
            <pc:sldMk cId="3340186279" sldId="275"/>
            <ac:spMk id="7" creationId="{37A7D70E-37B6-6B64-5C20-59303B0BF327}"/>
          </ac:spMkLst>
        </pc:spChg>
        <pc:spChg chg="add del mod">
          <ac:chgData name="Giovanni Marconato" userId="886f14ba-ea78-4fb5-abd5-60513fb8cd34" providerId="ADAL" clId="{4DDD8475-C396-4433-AA66-B6C6EDE74007}" dt="2023-10-18T10:49:54.247" v="3414" actId="478"/>
          <ac:spMkLst>
            <pc:docMk/>
            <pc:sldMk cId="3340186279" sldId="275"/>
            <ac:spMk id="8" creationId="{4B8C9EE6-1367-00C7-7E19-6CAA95338FCA}"/>
          </ac:spMkLst>
        </pc:spChg>
        <pc:spChg chg="del mod">
          <ac:chgData name="Giovanni Marconato" userId="886f14ba-ea78-4fb5-abd5-60513fb8cd34" providerId="ADAL" clId="{4DDD8475-C396-4433-AA66-B6C6EDE74007}" dt="2023-10-19T09:17:05.581" v="4897" actId="21"/>
          <ac:spMkLst>
            <pc:docMk/>
            <pc:sldMk cId="3340186279" sldId="275"/>
            <ac:spMk id="16" creationId="{95B46A71-084A-3A86-3EA3-A5F6E8BE6B91}"/>
          </ac:spMkLst>
        </pc:spChg>
        <pc:spChg chg="del mod">
          <ac:chgData name="Giovanni Marconato" userId="886f14ba-ea78-4fb5-abd5-60513fb8cd34" providerId="ADAL" clId="{4DDD8475-C396-4433-AA66-B6C6EDE74007}" dt="2023-10-19T09:17:05.581" v="4897" actId="21"/>
          <ac:spMkLst>
            <pc:docMk/>
            <pc:sldMk cId="3340186279" sldId="275"/>
            <ac:spMk id="24" creationId="{9F9B8FAD-544F-14D4-3A0D-0DFFF300E8FF}"/>
          </ac:spMkLst>
        </pc:spChg>
        <pc:spChg chg="mod">
          <ac:chgData name="Giovanni Marconato" userId="886f14ba-ea78-4fb5-abd5-60513fb8cd34" providerId="ADAL" clId="{4DDD8475-C396-4433-AA66-B6C6EDE74007}" dt="2023-10-18T09:45:55.204" v="2596" actId="20577"/>
          <ac:spMkLst>
            <pc:docMk/>
            <pc:sldMk cId="3340186279" sldId="275"/>
            <ac:spMk id="25" creationId="{C235A449-A2B9-3D99-5260-2260BCC09DBE}"/>
          </ac:spMkLst>
        </pc:spChg>
        <pc:spChg chg="del mod">
          <ac:chgData name="Giovanni Marconato" userId="886f14ba-ea78-4fb5-abd5-60513fb8cd34" providerId="ADAL" clId="{4DDD8475-C396-4433-AA66-B6C6EDE74007}" dt="2023-10-19T09:17:05.581" v="4897" actId="21"/>
          <ac:spMkLst>
            <pc:docMk/>
            <pc:sldMk cId="3340186279" sldId="275"/>
            <ac:spMk id="34" creationId="{2060F2DE-6BB6-E92C-9161-C98B804FDDA0}"/>
          </ac:spMkLst>
        </pc:spChg>
        <pc:picChg chg="mod">
          <ac:chgData name="Giovanni Marconato" userId="886f14ba-ea78-4fb5-abd5-60513fb8cd34" providerId="ADAL" clId="{4DDD8475-C396-4433-AA66-B6C6EDE74007}" dt="2023-10-18T09:43:02.775" v="2546" actId="14826"/>
          <ac:picMkLst>
            <pc:docMk/>
            <pc:sldMk cId="3340186279" sldId="275"/>
            <ac:picMk id="5" creationId="{FA5E7D03-9E65-A19F-F08F-F775712B9AE3}"/>
          </ac:picMkLst>
        </pc:picChg>
        <pc:picChg chg="add mod modCrop">
          <ac:chgData name="Giovanni Marconato" userId="886f14ba-ea78-4fb5-abd5-60513fb8cd34" providerId="ADAL" clId="{4DDD8475-C396-4433-AA66-B6C6EDE74007}" dt="2023-10-18T09:44:56.375" v="2570" actId="1076"/>
          <ac:picMkLst>
            <pc:docMk/>
            <pc:sldMk cId="3340186279" sldId="275"/>
            <ac:picMk id="6" creationId="{AF0D5506-88BE-98CF-F372-25F15D0A6D23}"/>
          </ac:picMkLst>
        </pc:picChg>
        <pc:picChg chg="add del mod">
          <ac:chgData name="Giovanni Marconato" userId="886f14ba-ea78-4fb5-abd5-60513fb8cd34" providerId="ADAL" clId="{4DDD8475-C396-4433-AA66-B6C6EDE74007}" dt="2023-10-18T09:45:27.385" v="2578" actId="14826"/>
          <ac:picMkLst>
            <pc:docMk/>
            <pc:sldMk cId="3340186279" sldId="275"/>
            <ac:picMk id="13" creationId="{2B340F4F-A0D9-7FA8-1E76-526EAC35F0CF}"/>
          </ac:picMkLst>
        </pc:picChg>
        <pc:picChg chg="add del mod">
          <ac:chgData name="Giovanni Marconato" userId="886f14ba-ea78-4fb5-abd5-60513fb8cd34" providerId="ADAL" clId="{4DDD8475-C396-4433-AA66-B6C6EDE74007}" dt="2023-10-19T09:17:05.581" v="4897" actId="21"/>
          <ac:picMkLst>
            <pc:docMk/>
            <pc:sldMk cId="3340186279" sldId="275"/>
            <ac:picMk id="21" creationId="{E1BEA6CD-6805-7519-638E-D8132330E118}"/>
          </ac:picMkLst>
        </pc:picChg>
        <pc:picChg chg="del">
          <ac:chgData name="Giovanni Marconato" userId="886f14ba-ea78-4fb5-abd5-60513fb8cd34" providerId="ADAL" clId="{4DDD8475-C396-4433-AA66-B6C6EDE74007}" dt="2023-10-18T09:43:06.763" v="2547" actId="478"/>
          <ac:picMkLst>
            <pc:docMk/>
            <pc:sldMk cId="3340186279" sldId="275"/>
            <ac:picMk id="23" creationId="{739BF578-5588-90E4-0ACC-8B01E518FEC8}"/>
          </ac:picMkLst>
        </pc:picChg>
      </pc:sldChg>
      <pc:sldChg chg="addSp delSp modSp add mod">
        <pc:chgData name="Giovanni Marconato" userId="886f14ba-ea78-4fb5-abd5-60513fb8cd34" providerId="ADAL" clId="{4DDD8475-C396-4433-AA66-B6C6EDE74007}" dt="2023-10-18T09:41:17.085" v="2545" actId="1076"/>
        <pc:sldMkLst>
          <pc:docMk/>
          <pc:sldMk cId="3117025311" sldId="276"/>
        </pc:sldMkLst>
        <pc:spChg chg="add mod">
          <ac:chgData name="Giovanni Marconato" userId="886f14ba-ea78-4fb5-abd5-60513fb8cd34" providerId="ADAL" clId="{4DDD8475-C396-4433-AA66-B6C6EDE74007}" dt="2023-10-18T09:41:17.085" v="2545" actId="1076"/>
          <ac:spMkLst>
            <pc:docMk/>
            <pc:sldMk cId="3117025311" sldId="276"/>
            <ac:spMk id="10" creationId="{AF00AF00-7E90-EBF0-DD58-D439491A8C70}"/>
          </ac:spMkLst>
        </pc:spChg>
        <pc:spChg chg="mod">
          <ac:chgData name="Giovanni Marconato" userId="886f14ba-ea78-4fb5-abd5-60513fb8cd34" providerId="ADAL" clId="{4DDD8475-C396-4433-AA66-B6C6EDE74007}" dt="2023-10-18T09:41:00.061" v="2540" actId="1076"/>
          <ac:spMkLst>
            <pc:docMk/>
            <pc:sldMk cId="3117025311" sldId="276"/>
            <ac:spMk id="16" creationId="{95B46A71-084A-3A86-3EA3-A5F6E8BE6B91}"/>
          </ac:spMkLst>
        </pc:spChg>
        <pc:spChg chg="del">
          <ac:chgData name="Giovanni Marconato" userId="886f14ba-ea78-4fb5-abd5-60513fb8cd34" providerId="ADAL" clId="{4DDD8475-C396-4433-AA66-B6C6EDE74007}" dt="2023-10-18T09:39:50.750" v="2515" actId="478"/>
          <ac:spMkLst>
            <pc:docMk/>
            <pc:sldMk cId="3117025311" sldId="276"/>
            <ac:spMk id="24" creationId="{9F9B8FAD-544F-14D4-3A0D-0DFFF300E8FF}"/>
          </ac:spMkLst>
        </pc:spChg>
        <pc:spChg chg="del">
          <ac:chgData name="Giovanni Marconato" userId="886f14ba-ea78-4fb5-abd5-60513fb8cd34" providerId="ADAL" clId="{4DDD8475-C396-4433-AA66-B6C6EDE74007}" dt="2023-10-18T09:39:49.734" v="2514" actId="478"/>
          <ac:spMkLst>
            <pc:docMk/>
            <pc:sldMk cId="3117025311" sldId="276"/>
            <ac:spMk id="25" creationId="{C235A449-A2B9-3D99-5260-2260BCC09DBE}"/>
          </ac:spMkLst>
        </pc:spChg>
        <pc:spChg chg="del">
          <ac:chgData name="Giovanni Marconato" userId="886f14ba-ea78-4fb5-abd5-60513fb8cd34" providerId="ADAL" clId="{4DDD8475-C396-4433-AA66-B6C6EDE74007}" dt="2023-10-18T09:39:47.465" v="2512" actId="478"/>
          <ac:spMkLst>
            <pc:docMk/>
            <pc:sldMk cId="3117025311" sldId="276"/>
            <ac:spMk id="26" creationId="{7A40E32C-6419-3567-71CC-F8FD3A4E1FFF}"/>
          </ac:spMkLst>
        </pc:spChg>
        <pc:spChg chg="del">
          <ac:chgData name="Giovanni Marconato" userId="886f14ba-ea78-4fb5-abd5-60513fb8cd34" providerId="ADAL" clId="{4DDD8475-C396-4433-AA66-B6C6EDE74007}" dt="2023-10-18T09:39:48.525" v="2513" actId="478"/>
          <ac:spMkLst>
            <pc:docMk/>
            <pc:sldMk cId="3117025311" sldId="276"/>
            <ac:spMk id="34" creationId="{2060F2DE-6BB6-E92C-9161-C98B804FDDA0}"/>
          </ac:spMkLst>
        </pc:spChg>
        <pc:picChg chg="del">
          <ac:chgData name="Giovanni Marconato" userId="886f14ba-ea78-4fb5-abd5-60513fb8cd34" providerId="ADAL" clId="{4DDD8475-C396-4433-AA66-B6C6EDE74007}" dt="2023-10-18T09:39:45.676" v="2508" actId="478"/>
          <ac:picMkLst>
            <pc:docMk/>
            <pc:sldMk cId="3117025311" sldId="276"/>
            <ac:picMk id="5" creationId="{FA5E7D03-9E65-A19F-F08F-F775712B9AE3}"/>
          </ac:picMkLst>
        </pc:picChg>
        <pc:picChg chg="add mod modCrop">
          <ac:chgData name="Giovanni Marconato" userId="886f14ba-ea78-4fb5-abd5-60513fb8cd34" providerId="ADAL" clId="{4DDD8475-C396-4433-AA66-B6C6EDE74007}" dt="2023-10-18T09:40:40.793" v="2531" actId="1076"/>
          <ac:picMkLst>
            <pc:docMk/>
            <pc:sldMk cId="3117025311" sldId="276"/>
            <ac:picMk id="6" creationId="{1F705763-BF5C-09C6-F3AA-5E6928534E19}"/>
          </ac:picMkLst>
        </pc:picChg>
        <pc:picChg chg="add mod">
          <ac:chgData name="Giovanni Marconato" userId="886f14ba-ea78-4fb5-abd5-60513fb8cd34" providerId="ADAL" clId="{4DDD8475-C396-4433-AA66-B6C6EDE74007}" dt="2023-10-18T09:40:54.973" v="2539" actId="1076"/>
          <ac:picMkLst>
            <pc:docMk/>
            <pc:sldMk cId="3117025311" sldId="276"/>
            <ac:picMk id="8" creationId="{C7A055A8-7109-803D-9FD5-5BF42785486C}"/>
          </ac:picMkLst>
        </pc:picChg>
        <pc:picChg chg="del">
          <ac:chgData name="Giovanni Marconato" userId="886f14ba-ea78-4fb5-abd5-60513fb8cd34" providerId="ADAL" clId="{4DDD8475-C396-4433-AA66-B6C6EDE74007}" dt="2023-10-18T09:39:45.997" v="2509" actId="478"/>
          <ac:picMkLst>
            <pc:docMk/>
            <pc:sldMk cId="3117025311" sldId="276"/>
            <ac:picMk id="13" creationId="{2B340F4F-A0D9-7FA8-1E76-526EAC35F0CF}"/>
          </ac:picMkLst>
        </pc:picChg>
        <pc:picChg chg="del">
          <ac:chgData name="Giovanni Marconato" userId="886f14ba-ea78-4fb5-abd5-60513fb8cd34" providerId="ADAL" clId="{4DDD8475-C396-4433-AA66-B6C6EDE74007}" dt="2023-10-18T09:39:46.328" v="2510" actId="478"/>
          <ac:picMkLst>
            <pc:docMk/>
            <pc:sldMk cId="3117025311" sldId="276"/>
            <ac:picMk id="21" creationId="{E1BEA6CD-6805-7519-638E-D8132330E118}"/>
          </ac:picMkLst>
        </pc:picChg>
        <pc:picChg chg="del">
          <ac:chgData name="Giovanni Marconato" userId="886f14ba-ea78-4fb5-abd5-60513fb8cd34" providerId="ADAL" clId="{4DDD8475-C396-4433-AA66-B6C6EDE74007}" dt="2023-10-18T09:39:47.030" v="2511" actId="478"/>
          <ac:picMkLst>
            <pc:docMk/>
            <pc:sldMk cId="3117025311" sldId="276"/>
            <ac:picMk id="23" creationId="{739BF578-5588-90E4-0ACC-8B01E518FEC8}"/>
          </ac:picMkLst>
        </pc:picChg>
      </pc:sldChg>
      <pc:sldChg chg="addSp delSp modSp add mod modAnim">
        <pc:chgData name="Giovanni Marconato" userId="886f14ba-ea78-4fb5-abd5-60513fb8cd34" providerId="ADAL" clId="{4DDD8475-C396-4433-AA66-B6C6EDE74007}" dt="2023-10-20T08:44:31.184" v="7972"/>
        <pc:sldMkLst>
          <pc:docMk/>
          <pc:sldMk cId="3448449049" sldId="277"/>
        </pc:sldMkLst>
        <pc:spChg chg="add del mod">
          <ac:chgData name="Giovanni Marconato" userId="886f14ba-ea78-4fb5-abd5-60513fb8cd34" providerId="ADAL" clId="{4DDD8475-C396-4433-AA66-B6C6EDE74007}" dt="2023-10-19T16:39:19.672" v="7721" actId="478"/>
          <ac:spMkLst>
            <pc:docMk/>
            <pc:sldMk cId="3448449049" sldId="277"/>
            <ac:spMk id="3" creationId="{D1BE79B3-5480-150B-2A5D-E8790B19ABD8}"/>
          </ac:spMkLst>
        </pc:spChg>
        <pc:spChg chg="add mod">
          <ac:chgData name="Giovanni Marconato" userId="886f14ba-ea78-4fb5-abd5-60513fb8cd34" providerId="ADAL" clId="{4DDD8475-C396-4433-AA66-B6C6EDE74007}" dt="2023-10-19T16:42:00.431" v="7744" actId="208"/>
          <ac:spMkLst>
            <pc:docMk/>
            <pc:sldMk cId="3448449049" sldId="277"/>
            <ac:spMk id="6" creationId="{D25D6E00-E906-051E-58D2-18EAE3A2A226}"/>
          </ac:spMkLst>
        </pc:spChg>
        <pc:spChg chg="add mod">
          <ac:chgData name="Giovanni Marconato" userId="886f14ba-ea78-4fb5-abd5-60513fb8cd34" providerId="ADAL" clId="{4DDD8475-C396-4433-AA66-B6C6EDE74007}" dt="2023-10-19T16:40:11.540" v="7727" actId="208"/>
          <ac:spMkLst>
            <pc:docMk/>
            <pc:sldMk cId="3448449049" sldId="277"/>
            <ac:spMk id="7" creationId="{4C8F871E-727C-CE41-5637-19F56065B64E}"/>
          </ac:spMkLst>
        </pc:spChg>
        <pc:spChg chg="add del mod">
          <ac:chgData name="Giovanni Marconato" userId="886f14ba-ea78-4fb5-abd5-60513fb8cd34" providerId="ADAL" clId="{4DDD8475-C396-4433-AA66-B6C6EDE74007}" dt="2023-10-19T09:22:26.284" v="5005" actId="478"/>
          <ac:spMkLst>
            <pc:docMk/>
            <pc:sldMk cId="3448449049" sldId="277"/>
            <ac:spMk id="7" creationId="{A749FBE1-F821-BE60-B7A6-E5CA6802B772}"/>
          </ac:spMkLst>
        </pc:spChg>
        <pc:spChg chg="add del mod">
          <ac:chgData name="Giovanni Marconato" userId="886f14ba-ea78-4fb5-abd5-60513fb8cd34" providerId="ADAL" clId="{4DDD8475-C396-4433-AA66-B6C6EDE74007}" dt="2023-10-19T09:23:06.239" v="5013" actId="478"/>
          <ac:spMkLst>
            <pc:docMk/>
            <pc:sldMk cId="3448449049" sldId="277"/>
            <ac:spMk id="9" creationId="{404AF509-A596-C936-93DD-169FA8E5E4F4}"/>
          </ac:spMkLst>
        </pc:spChg>
        <pc:spChg chg="add del mod">
          <ac:chgData name="Giovanni Marconato" userId="886f14ba-ea78-4fb5-abd5-60513fb8cd34" providerId="ADAL" clId="{4DDD8475-C396-4433-AA66-B6C6EDE74007}" dt="2023-10-19T16:37:52.530" v="7718" actId="478"/>
          <ac:spMkLst>
            <pc:docMk/>
            <pc:sldMk cId="3448449049" sldId="277"/>
            <ac:spMk id="10" creationId="{AC5CF1B8-CE97-843B-25EC-FD501B138B3A}"/>
          </ac:spMkLst>
        </pc:spChg>
        <pc:spChg chg="add mod">
          <ac:chgData name="Giovanni Marconato" userId="886f14ba-ea78-4fb5-abd5-60513fb8cd34" providerId="ADAL" clId="{4DDD8475-C396-4433-AA66-B6C6EDE74007}" dt="2023-10-19T16:42:03.371" v="7745" actId="208"/>
          <ac:spMkLst>
            <pc:docMk/>
            <pc:sldMk cId="3448449049" sldId="277"/>
            <ac:spMk id="11" creationId="{873F54E1-06EF-E6AE-52DA-78E32C24F5D3}"/>
          </ac:spMkLst>
        </pc:spChg>
        <pc:spChg chg="add del mod">
          <ac:chgData name="Giovanni Marconato" userId="886f14ba-ea78-4fb5-abd5-60513fb8cd34" providerId="ADAL" clId="{4DDD8475-C396-4433-AA66-B6C6EDE74007}" dt="2023-10-19T09:23:04.456" v="5012" actId="478"/>
          <ac:spMkLst>
            <pc:docMk/>
            <pc:sldMk cId="3448449049" sldId="277"/>
            <ac:spMk id="12" creationId="{D29EB9FC-B0F8-27F8-037F-53084892B488}"/>
          </ac:spMkLst>
        </pc:spChg>
        <pc:spChg chg="add del mod">
          <ac:chgData name="Giovanni Marconato" userId="886f14ba-ea78-4fb5-abd5-60513fb8cd34" providerId="ADAL" clId="{4DDD8475-C396-4433-AA66-B6C6EDE74007}" dt="2023-10-19T16:37:52.530" v="7718" actId="478"/>
          <ac:spMkLst>
            <pc:docMk/>
            <pc:sldMk cId="3448449049" sldId="277"/>
            <ac:spMk id="14" creationId="{1087089C-02D4-ED7D-A893-612079F1150B}"/>
          </ac:spMkLst>
        </pc:spChg>
        <pc:spChg chg="add mod">
          <ac:chgData name="Giovanni Marconato" userId="886f14ba-ea78-4fb5-abd5-60513fb8cd34" providerId="ADAL" clId="{4DDD8475-C396-4433-AA66-B6C6EDE74007}" dt="2023-10-19T16:41:26.769" v="7740" actId="1076"/>
          <ac:spMkLst>
            <pc:docMk/>
            <pc:sldMk cId="3448449049" sldId="277"/>
            <ac:spMk id="15" creationId="{6627EA88-DCEE-4480-E03E-B6E0F7C30EE7}"/>
          </ac:spMkLst>
        </pc:spChg>
        <pc:spChg chg="add del mod">
          <ac:chgData name="Giovanni Marconato" userId="886f14ba-ea78-4fb5-abd5-60513fb8cd34" providerId="ADAL" clId="{4DDD8475-C396-4433-AA66-B6C6EDE74007}" dt="2023-10-19T09:22:27.244" v="5006" actId="478"/>
          <ac:spMkLst>
            <pc:docMk/>
            <pc:sldMk cId="3448449049" sldId="277"/>
            <ac:spMk id="15" creationId="{BEC9E333-FD0F-B0BB-33E2-A4E9638F3D7D}"/>
          </ac:spMkLst>
        </pc:spChg>
        <pc:spChg chg="del">
          <ac:chgData name="Giovanni Marconato" userId="886f14ba-ea78-4fb5-abd5-60513fb8cd34" providerId="ADAL" clId="{4DDD8475-C396-4433-AA66-B6C6EDE74007}" dt="2023-10-18T09:47:02.980" v="2614" actId="478"/>
          <ac:spMkLst>
            <pc:docMk/>
            <pc:sldMk cId="3448449049" sldId="277"/>
            <ac:spMk id="16" creationId="{95B46A71-084A-3A86-3EA3-A5F6E8BE6B91}"/>
          </ac:spMkLst>
        </pc:spChg>
        <pc:spChg chg="add del mod">
          <ac:chgData name="Giovanni Marconato" userId="886f14ba-ea78-4fb5-abd5-60513fb8cd34" providerId="ADAL" clId="{4DDD8475-C396-4433-AA66-B6C6EDE74007}" dt="2023-10-19T09:22:27.244" v="5006" actId="478"/>
          <ac:spMkLst>
            <pc:docMk/>
            <pc:sldMk cId="3448449049" sldId="277"/>
            <ac:spMk id="17" creationId="{44E282C3-1E11-9CC7-109F-F7ADD102A398}"/>
          </ac:spMkLst>
        </pc:spChg>
        <pc:spChg chg="del">
          <ac:chgData name="Giovanni Marconato" userId="886f14ba-ea78-4fb5-abd5-60513fb8cd34" providerId="ADAL" clId="{4DDD8475-C396-4433-AA66-B6C6EDE74007}" dt="2023-10-18T09:47:02.980" v="2614" actId="478"/>
          <ac:spMkLst>
            <pc:docMk/>
            <pc:sldMk cId="3448449049" sldId="277"/>
            <ac:spMk id="24" creationId="{9F9B8FAD-544F-14D4-3A0D-0DFFF300E8FF}"/>
          </ac:spMkLst>
        </pc:spChg>
        <pc:spChg chg="del">
          <ac:chgData name="Giovanni Marconato" userId="886f14ba-ea78-4fb5-abd5-60513fb8cd34" providerId="ADAL" clId="{4DDD8475-C396-4433-AA66-B6C6EDE74007}" dt="2023-10-18T09:47:02.980" v="2614" actId="478"/>
          <ac:spMkLst>
            <pc:docMk/>
            <pc:sldMk cId="3448449049" sldId="277"/>
            <ac:spMk id="25" creationId="{C235A449-A2B9-3D99-5260-2260BCC09DBE}"/>
          </ac:spMkLst>
        </pc:spChg>
        <pc:spChg chg="del">
          <ac:chgData name="Giovanni Marconato" userId="886f14ba-ea78-4fb5-abd5-60513fb8cd34" providerId="ADAL" clId="{4DDD8475-C396-4433-AA66-B6C6EDE74007}" dt="2023-10-18T09:47:02.980" v="2614" actId="478"/>
          <ac:spMkLst>
            <pc:docMk/>
            <pc:sldMk cId="3448449049" sldId="277"/>
            <ac:spMk id="26" creationId="{7A40E32C-6419-3567-71CC-F8FD3A4E1FFF}"/>
          </ac:spMkLst>
        </pc:spChg>
        <pc:spChg chg="del">
          <ac:chgData name="Giovanni Marconato" userId="886f14ba-ea78-4fb5-abd5-60513fb8cd34" providerId="ADAL" clId="{4DDD8475-C396-4433-AA66-B6C6EDE74007}" dt="2023-10-18T09:47:02.980" v="2614" actId="478"/>
          <ac:spMkLst>
            <pc:docMk/>
            <pc:sldMk cId="3448449049" sldId="277"/>
            <ac:spMk id="34" creationId="{2060F2DE-6BB6-E92C-9161-C98B804FDDA0}"/>
          </ac:spMkLst>
        </pc:spChg>
        <pc:graphicFrameChg chg="add del mod modGraphic">
          <ac:chgData name="Giovanni Marconato" userId="886f14ba-ea78-4fb5-abd5-60513fb8cd34" providerId="ADAL" clId="{4DDD8475-C396-4433-AA66-B6C6EDE74007}" dt="2023-10-19T09:22:25.027" v="5004" actId="478"/>
          <ac:graphicFrameMkLst>
            <pc:docMk/>
            <pc:sldMk cId="3448449049" sldId="277"/>
            <ac:graphicFrameMk id="3" creationId="{15DC4D9F-AC5B-3049-2F32-703896C986E2}"/>
          </ac:graphicFrameMkLst>
        </pc:graphicFrameChg>
        <pc:picChg chg="add mod ord">
          <ac:chgData name="Giovanni Marconato" userId="886f14ba-ea78-4fb5-abd5-60513fb8cd34" providerId="ADAL" clId="{4DDD8475-C396-4433-AA66-B6C6EDE74007}" dt="2023-10-19T09:23:25.192" v="5017" actId="1076"/>
          <ac:picMkLst>
            <pc:docMk/>
            <pc:sldMk cId="3448449049" sldId="277"/>
            <ac:picMk id="5" creationId="{8B3F0AFC-8545-7E5F-1D5B-D85A8B69A778}"/>
          </ac:picMkLst>
        </pc:picChg>
        <pc:picChg chg="del">
          <ac:chgData name="Giovanni Marconato" userId="886f14ba-ea78-4fb5-abd5-60513fb8cd34" providerId="ADAL" clId="{4DDD8475-C396-4433-AA66-B6C6EDE74007}" dt="2023-10-18T09:47:02.980" v="2614" actId="478"/>
          <ac:picMkLst>
            <pc:docMk/>
            <pc:sldMk cId="3448449049" sldId="277"/>
            <ac:picMk id="5" creationId="{FA5E7D03-9E65-A19F-F08F-F775712B9AE3}"/>
          </ac:picMkLst>
        </pc:picChg>
        <pc:picChg chg="del">
          <ac:chgData name="Giovanni Marconato" userId="886f14ba-ea78-4fb5-abd5-60513fb8cd34" providerId="ADAL" clId="{4DDD8475-C396-4433-AA66-B6C6EDE74007}" dt="2023-10-18T09:47:02.980" v="2614" actId="478"/>
          <ac:picMkLst>
            <pc:docMk/>
            <pc:sldMk cId="3448449049" sldId="277"/>
            <ac:picMk id="6" creationId="{AF0D5506-88BE-98CF-F372-25F15D0A6D23}"/>
          </ac:picMkLst>
        </pc:picChg>
        <pc:picChg chg="add del mod">
          <ac:chgData name="Giovanni Marconato" userId="886f14ba-ea78-4fb5-abd5-60513fb8cd34" providerId="ADAL" clId="{4DDD8475-C396-4433-AA66-B6C6EDE74007}" dt="2023-10-19T09:19:30.502" v="4927" actId="21"/>
          <ac:picMkLst>
            <pc:docMk/>
            <pc:sldMk cId="3448449049" sldId="277"/>
            <ac:picMk id="8" creationId="{CE8CBC36-E417-3099-85FE-F93973E677BD}"/>
          </ac:picMkLst>
        </pc:picChg>
        <pc:picChg chg="del">
          <ac:chgData name="Giovanni Marconato" userId="886f14ba-ea78-4fb5-abd5-60513fb8cd34" providerId="ADAL" clId="{4DDD8475-C396-4433-AA66-B6C6EDE74007}" dt="2023-10-18T09:47:02.980" v="2614" actId="478"/>
          <ac:picMkLst>
            <pc:docMk/>
            <pc:sldMk cId="3448449049" sldId="277"/>
            <ac:picMk id="13" creationId="{2B340F4F-A0D9-7FA8-1E76-526EAC35F0CF}"/>
          </ac:picMkLst>
        </pc:picChg>
        <pc:picChg chg="del">
          <ac:chgData name="Giovanni Marconato" userId="886f14ba-ea78-4fb5-abd5-60513fb8cd34" providerId="ADAL" clId="{4DDD8475-C396-4433-AA66-B6C6EDE74007}" dt="2023-10-18T09:47:02.980" v="2614" actId="478"/>
          <ac:picMkLst>
            <pc:docMk/>
            <pc:sldMk cId="3448449049" sldId="277"/>
            <ac:picMk id="21" creationId="{E1BEA6CD-6805-7519-638E-D8132330E118}"/>
          </ac:picMkLst>
        </pc:picChg>
        <pc:cxnChg chg="add mod">
          <ac:chgData name="Giovanni Marconato" userId="886f14ba-ea78-4fb5-abd5-60513fb8cd34" providerId="ADAL" clId="{4DDD8475-C396-4433-AA66-B6C6EDE74007}" dt="2023-10-19T16:42:28.448" v="7750" actId="14100"/>
          <ac:cxnSpMkLst>
            <pc:docMk/>
            <pc:sldMk cId="3448449049" sldId="277"/>
            <ac:cxnSpMk id="9" creationId="{6FD5A253-5E7F-9051-1547-241C4A40E0AA}"/>
          </ac:cxnSpMkLst>
        </pc:cxnChg>
        <pc:cxnChg chg="add del">
          <ac:chgData name="Giovanni Marconato" userId="886f14ba-ea78-4fb5-abd5-60513fb8cd34" providerId="ADAL" clId="{4DDD8475-C396-4433-AA66-B6C6EDE74007}" dt="2023-10-18T12:47:28.870" v="3594" actId="11529"/>
          <ac:cxnSpMkLst>
            <pc:docMk/>
            <pc:sldMk cId="3448449049" sldId="277"/>
            <ac:cxnSpMk id="11" creationId="{468CDB94-3766-2A9C-2F02-4A20151ECF3C}"/>
          </ac:cxnSpMkLst>
        </pc:cxnChg>
        <pc:cxnChg chg="add mod">
          <ac:chgData name="Giovanni Marconato" userId="886f14ba-ea78-4fb5-abd5-60513fb8cd34" providerId="ADAL" clId="{4DDD8475-C396-4433-AA66-B6C6EDE74007}" dt="2023-10-19T16:42:34.173" v="7751" actId="14100"/>
          <ac:cxnSpMkLst>
            <pc:docMk/>
            <pc:sldMk cId="3448449049" sldId="277"/>
            <ac:cxnSpMk id="16" creationId="{0AE21F16-6B38-F53C-883E-B739923D4173}"/>
          </ac:cxnSpMkLst>
        </pc:cxnChg>
      </pc:sldChg>
      <pc:sldChg chg="addSp delSp modSp add mod">
        <pc:chgData name="Giovanni Marconato" userId="886f14ba-ea78-4fb5-abd5-60513fb8cd34" providerId="ADAL" clId="{4DDD8475-C396-4433-AA66-B6C6EDE74007}" dt="2023-10-20T14:11:34.246" v="9618" actId="1076"/>
        <pc:sldMkLst>
          <pc:docMk/>
          <pc:sldMk cId="445557751" sldId="278"/>
        </pc:sldMkLst>
        <pc:spChg chg="add mod">
          <ac:chgData name="Giovanni Marconato" userId="886f14ba-ea78-4fb5-abd5-60513fb8cd34" providerId="ADAL" clId="{4DDD8475-C396-4433-AA66-B6C6EDE74007}" dt="2023-10-20T08:45:24.460" v="7974" actId="2085"/>
          <ac:spMkLst>
            <pc:docMk/>
            <pc:sldMk cId="445557751" sldId="278"/>
            <ac:spMk id="3" creationId="{771AAD7E-2D6F-45AF-73CD-245383CAC186}"/>
          </ac:spMkLst>
        </pc:spChg>
        <pc:spChg chg="del">
          <ac:chgData name="Giovanni Marconato" userId="886f14ba-ea78-4fb5-abd5-60513fb8cd34" providerId="ADAL" clId="{4DDD8475-C396-4433-AA66-B6C6EDE74007}" dt="2023-10-19T09:31:13.958" v="5066" actId="478"/>
          <ac:spMkLst>
            <pc:docMk/>
            <pc:sldMk cId="445557751" sldId="278"/>
            <ac:spMk id="3" creationId="{7FDB1973-BC18-D755-5EE9-76D4C94AB896}"/>
          </ac:spMkLst>
        </pc:spChg>
        <pc:spChg chg="mod">
          <ac:chgData name="Giovanni Marconato" userId="886f14ba-ea78-4fb5-abd5-60513fb8cd34" providerId="ADAL" clId="{4DDD8475-C396-4433-AA66-B6C6EDE74007}" dt="2023-10-18T09:51:49.002" v="2791" actId="20577"/>
          <ac:spMkLst>
            <pc:docMk/>
            <pc:sldMk cId="445557751" sldId="278"/>
            <ac:spMk id="4" creationId="{E52D547A-E2A3-8578-A945-164EB1E2A5B7}"/>
          </ac:spMkLst>
        </pc:spChg>
        <pc:spChg chg="add mod">
          <ac:chgData name="Giovanni Marconato" userId="886f14ba-ea78-4fb5-abd5-60513fb8cd34" providerId="ADAL" clId="{4DDD8475-C396-4433-AA66-B6C6EDE74007}" dt="2023-10-19T12:37:04.790" v="6200" actId="1076"/>
          <ac:spMkLst>
            <pc:docMk/>
            <pc:sldMk cId="445557751" sldId="278"/>
            <ac:spMk id="5" creationId="{250D06B5-5FE1-DF81-3958-04516ABA2107}"/>
          </ac:spMkLst>
        </pc:spChg>
        <pc:spChg chg="add mod">
          <ac:chgData name="Giovanni Marconato" userId="886f14ba-ea78-4fb5-abd5-60513fb8cd34" providerId="ADAL" clId="{4DDD8475-C396-4433-AA66-B6C6EDE74007}" dt="2023-10-20T14:11:34.246" v="9618" actId="1076"/>
          <ac:spMkLst>
            <pc:docMk/>
            <pc:sldMk cId="445557751" sldId="278"/>
            <ac:spMk id="6" creationId="{45072FBA-DDCF-A918-2E7F-25C5524788BB}"/>
          </ac:spMkLst>
        </pc:spChg>
        <pc:spChg chg="del">
          <ac:chgData name="Giovanni Marconato" userId="886f14ba-ea78-4fb5-abd5-60513fb8cd34" providerId="ADAL" clId="{4DDD8475-C396-4433-AA66-B6C6EDE74007}" dt="2023-10-18T09:51:43.738" v="2785" actId="478"/>
          <ac:spMkLst>
            <pc:docMk/>
            <pc:sldMk cId="445557751" sldId="278"/>
            <ac:spMk id="7" creationId="{A749FBE1-F821-BE60-B7A6-E5CA6802B772}"/>
          </ac:spMkLst>
        </pc:spChg>
        <pc:spChg chg="add mod">
          <ac:chgData name="Giovanni Marconato" userId="886f14ba-ea78-4fb5-abd5-60513fb8cd34" providerId="ADAL" clId="{4DDD8475-C396-4433-AA66-B6C6EDE74007}" dt="2023-10-19T12:37:07.247" v="6201" actId="1076"/>
          <ac:spMkLst>
            <pc:docMk/>
            <pc:sldMk cId="445557751" sldId="278"/>
            <ac:spMk id="7" creationId="{E0DE15A3-C3DD-CD57-9884-46BC27951B88}"/>
          </ac:spMkLst>
        </pc:spChg>
        <pc:spChg chg="add mod">
          <ac:chgData name="Giovanni Marconato" userId="886f14ba-ea78-4fb5-abd5-60513fb8cd34" providerId="ADAL" clId="{4DDD8475-C396-4433-AA66-B6C6EDE74007}" dt="2023-10-20T08:45:24.460" v="7974" actId="2085"/>
          <ac:spMkLst>
            <pc:docMk/>
            <pc:sldMk cId="445557751" sldId="278"/>
            <ac:spMk id="8" creationId="{6664A812-72FB-B9ED-7114-054AE5489392}"/>
          </ac:spMkLst>
        </pc:spChg>
        <pc:spChg chg="add mod">
          <ac:chgData name="Giovanni Marconato" userId="886f14ba-ea78-4fb5-abd5-60513fb8cd34" providerId="ADAL" clId="{4DDD8475-C396-4433-AA66-B6C6EDE74007}" dt="2023-10-18T09:55:39.529" v="2888" actId="1076"/>
          <ac:spMkLst>
            <pc:docMk/>
            <pc:sldMk cId="445557751" sldId="278"/>
            <ac:spMk id="8" creationId="{BF5192F6-80E5-2FE8-3C55-DC46E35986F7}"/>
          </ac:spMkLst>
        </pc:spChg>
        <pc:spChg chg="add mod">
          <ac:chgData name="Giovanni Marconato" userId="886f14ba-ea78-4fb5-abd5-60513fb8cd34" providerId="ADAL" clId="{4DDD8475-C396-4433-AA66-B6C6EDE74007}" dt="2023-10-19T12:37:16.703" v="6203" actId="1076"/>
          <ac:spMkLst>
            <pc:docMk/>
            <pc:sldMk cId="445557751" sldId="278"/>
            <ac:spMk id="9" creationId="{8A8281FD-BD05-2FD9-6A47-2575327A5C55}"/>
          </ac:spMkLst>
        </pc:spChg>
        <pc:spChg chg="add mod">
          <ac:chgData name="Giovanni Marconato" userId="886f14ba-ea78-4fb5-abd5-60513fb8cd34" providerId="ADAL" clId="{4DDD8475-C396-4433-AA66-B6C6EDE74007}" dt="2023-10-19T12:36:49.975" v="6197" actId="1076"/>
          <ac:spMkLst>
            <pc:docMk/>
            <pc:sldMk cId="445557751" sldId="278"/>
            <ac:spMk id="10" creationId="{08880C1C-3012-A297-5797-E15664EC6CFC}"/>
          </ac:spMkLst>
        </pc:spChg>
        <pc:spChg chg="add del mod">
          <ac:chgData name="Giovanni Marconato" userId="886f14ba-ea78-4fb5-abd5-60513fb8cd34" providerId="ADAL" clId="{4DDD8475-C396-4433-AA66-B6C6EDE74007}" dt="2023-10-19T12:01:01.442" v="5339" actId="478"/>
          <ac:spMkLst>
            <pc:docMk/>
            <pc:sldMk cId="445557751" sldId="278"/>
            <ac:spMk id="12" creationId="{1974E5C9-2909-DDF3-957B-901CE5FC49F7}"/>
          </ac:spMkLst>
        </pc:spChg>
        <pc:spChg chg="add mod">
          <ac:chgData name="Giovanni Marconato" userId="886f14ba-ea78-4fb5-abd5-60513fb8cd34" providerId="ADAL" clId="{4DDD8475-C396-4433-AA66-B6C6EDE74007}" dt="2023-10-19T12:38:41.903" v="6243" actId="1076"/>
          <ac:spMkLst>
            <pc:docMk/>
            <pc:sldMk cId="445557751" sldId="278"/>
            <ac:spMk id="13" creationId="{640EF591-59AF-F13A-0705-F8D469EBBEBF}"/>
          </ac:spMkLst>
        </pc:spChg>
        <pc:spChg chg="add del mod">
          <ac:chgData name="Giovanni Marconato" userId="886f14ba-ea78-4fb5-abd5-60513fb8cd34" providerId="ADAL" clId="{4DDD8475-C396-4433-AA66-B6C6EDE74007}" dt="2023-10-19T15:34:00.010" v="7210" actId="478"/>
          <ac:spMkLst>
            <pc:docMk/>
            <pc:sldMk cId="445557751" sldId="278"/>
            <ac:spMk id="14" creationId="{056DDB39-00E4-087B-B707-A8D0E0C8A061}"/>
          </ac:spMkLst>
        </pc:spChg>
        <pc:spChg chg="add mod">
          <ac:chgData name="Giovanni Marconato" userId="886f14ba-ea78-4fb5-abd5-60513fb8cd34" providerId="ADAL" clId="{4DDD8475-C396-4433-AA66-B6C6EDE74007}" dt="2023-10-19T12:38:52.390" v="6245" actId="1076"/>
          <ac:spMkLst>
            <pc:docMk/>
            <pc:sldMk cId="445557751" sldId="278"/>
            <ac:spMk id="15" creationId="{8BD53A0D-2822-6520-4F18-86AC28D4B02B}"/>
          </ac:spMkLst>
        </pc:spChg>
        <pc:spChg chg="add mod">
          <ac:chgData name="Giovanni Marconato" userId="886f14ba-ea78-4fb5-abd5-60513fb8cd34" providerId="ADAL" clId="{4DDD8475-C396-4433-AA66-B6C6EDE74007}" dt="2023-10-19T12:37:43.652" v="6226" actId="1037"/>
          <ac:spMkLst>
            <pc:docMk/>
            <pc:sldMk cId="445557751" sldId="278"/>
            <ac:spMk id="16" creationId="{3AE81D32-5687-37DC-CBF3-EA36574674FE}"/>
          </ac:spMkLst>
        </pc:spChg>
        <pc:spChg chg="add mod">
          <ac:chgData name="Giovanni Marconato" userId="886f14ba-ea78-4fb5-abd5-60513fb8cd34" providerId="ADAL" clId="{4DDD8475-C396-4433-AA66-B6C6EDE74007}" dt="2023-10-19T12:37:43.652" v="6226" actId="1037"/>
          <ac:spMkLst>
            <pc:docMk/>
            <pc:sldMk cId="445557751" sldId="278"/>
            <ac:spMk id="17" creationId="{A31181B6-46E0-B0D6-33EA-BB999596B871}"/>
          </ac:spMkLst>
        </pc:spChg>
        <pc:spChg chg="add del mod">
          <ac:chgData name="Giovanni Marconato" userId="886f14ba-ea78-4fb5-abd5-60513fb8cd34" providerId="ADAL" clId="{4DDD8475-C396-4433-AA66-B6C6EDE74007}" dt="2023-10-19T12:04:20.505" v="5384" actId="478"/>
          <ac:spMkLst>
            <pc:docMk/>
            <pc:sldMk cId="445557751" sldId="278"/>
            <ac:spMk id="18" creationId="{D988DE20-C5C0-5CF6-7370-77BB3F236D6B}"/>
          </ac:spMkLst>
        </pc:spChg>
        <pc:spChg chg="add del mod">
          <ac:chgData name="Giovanni Marconato" userId="886f14ba-ea78-4fb5-abd5-60513fb8cd34" providerId="ADAL" clId="{4DDD8475-C396-4433-AA66-B6C6EDE74007}" dt="2023-10-19T12:04:28.266" v="5389" actId="478"/>
          <ac:spMkLst>
            <pc:docMk/>
            <pc:sldMk cId="445557751" sldId="278"/>
            <ac:spMk id="19" creationId="{5AF6D0CF-6836-AD00-682F-1F32B65DC325}"/>
          </ac:spMkLst>
        </pc:spChg>
        <pc:spChg chg="add del mod">
          <ac:chgData name="Giovanni Marconato" userId="886f14ba-ea78-4fb5-abd5-60513fb8cd34" providerId="ADAL" clId="{4DDD8475-C396-4433-AA66-B6C6EDE74007}" dt="2023-10-19T12:04:25.578" v="5386" actId="478"/>
          <ac:spMkLst>
            <pc:docMk/>
            <pc:sldMk cId="445557751" sldId="278"/>
            <ac:spMk id="20" creationId="{76DF9473-A1D0-460C-B21F-BA48F91B95B1}"/>
          </ac:spMkLst>
        </pc:spChg>
        <pc:spChg chg="add mod">
          <ac:chgData name="Giovanni Marconato" userId="886f14ba-ea78-4fb5-abd5-60513fb8cd34" providerId="ADAL" clId="{4DDD8475-C396-4433-AA66-B6C6EDE74007}" dt="2023-10-19T12:37:43.652" v="6226" actId="1037"/>
          <ac:spMkLst>
            <pc:docMk/>
            <pc:sldMk cId="445557751" sldId="278"/>
            <ac:spMk id="21" creationId="{BCD9739C-FC9C-BD2F-2F4A-2C6EEAC1073C}"/>
          </ac:spMkLst>
        </pc:spChg>
        <pc:spChg chg="add mod">
          <ac:chgData name="Giovanni Marconato" userId="886f14ba-ea78-4fb5-abd5-60513fb8cd34" providerId="ADAL" clId="{4DDD8475-C396-4433-AA66-B6C6EDE74007}" dt="2023-10-19T12:37:43.652" v="6226" actId="1037"/>
          <ac:spMkLst>
            <pc:docMk/>
            <pc:sldMk cId="445557751" sldId="278"/>
            <ac:spMk id="22" creationId="{49F3F7A9-BDB5-FCF2-271F-B160B5071733}"/>
          </ac:spMkLst>
        </pc:spChg>
        <pc:spChg chg="add mod">
          <ac:chgData name="Giovanni Marconato" userId="886f14ba-ea78-4fb5-abd5-60513fb8cd34" providerId="ADAL" clId="{4DDD8475-C396-4433-AA66-B6C6EDE74007}" dt="2023-10-19T12:37:43.652" v="6226" actId="1037"/>
          <ac:spMkLst>
            <pc:docMk/>
            <pc:sldMk cId="445557751" sldId="278"/>
            <ac:spMk id="23" creationId="{59DD4476-4ABB-FA20-D2C9-2ADE18CE72F0}"/>
          </ac:spMkLst>
        </pc:spChg>
        <pc:spChg chg="add mod">
          <ac:chgData name="Giovanni Marconato" userId="886f14ba-ea78-4fb5-abd5-60513fb8cd34" providerId="ADAL" clId="{4DDD8475-C396-4433-AA66-B6C6EDE74007}" dt="2023-10-19T12:37:33.553" v="6206" actId="1076"/>
          <ac:spMkLst>
            <pc:docMk/>
            <pc:sldMk cId="445557751" sldId="278"/>
            <ac:spMk id="24" creationId="{9DC9C886-0D7A-CDED-44AB-0A56337ED694}"/>
          </ac:spMkLst>
        </pc:spChg>
        <pc:spChg chg="add del mod">
          <ac:chgData name="Giovanni Marconato" userId="886f14ba-ea78-4fb5-abd5-60513fb8cd34" providerId="ADAL" clId="{4DDD8475-C396-4433-AA66-B6C6EDE74007}" dt="2023-10-19T12:04:32.321" v="5391" actId="478"/>
          <ac:spMkLst>
            <pc:docMk/>
            <pc:sldMk cId="445557751" sldId="278"/>
            <ac:spMk id="32" creationId="{175E7627-01AA-E661-F13C-B43BA34AFF97}"/>
          </ac:spMkLst>
        </pc:spChg>
        <pc:spChg chg="add mod">
          <ac:chgData name="Giovanni Marconato" userId="886f14ba-ea78-4fb5-abd5-60513fb8cd34" providerId="ADAL" clId="{4DDD8475-C396-4433-AA66-B6C6EDE74007}" dt="2023-10-19T12:37:43.652" v="6226" actId="1037"/>
          <ac:spMkLst>
            <pc:docMk/>
            <pc:sldMk cId="445557751" sldId="278"/>
            <ac:spMk id="34" creationId="{565DFADF-F901-E03E-34EC-19505CEDCD2B}"/>
          </ac:spMkLst>
        </pc:spChg>
        <pc:spChg chg="add mod">
          <ac:chgData name="Giovanni Marconato" userId="886f14ba-ea78-4fb5-abd5-60513fb8cd34" providerId="ADAL" clId="{4DDD8475-C396-4433-AA66-B6C6EDE74007}" dt="2023-10-19T12:39:15.903" v="6252" actId="1076"/>
          <ac:spMkLst>
            <pc:docMk/>
            <pc:sldMk cId="445557751" sldId="278"/>
            <ac:spMk id="46" creationId="{70F2A524-7B1B-F5A2-BEAC-D8D77EB6ECF7}"/>
          </ac:spMkLst>
        </pc:spChg>
        <pc:spChg chg="add mod">
          <ac:chgData name="Giovanni Marconato" userId="886f14ba-ea78-4fb5-abd5-60513fb8cd34" providerId="ADAL" clId="{4DDD8475-C396-4433-AA66-B6C6EDE74007}" dt="2023-10-19T12:39:15.903" v="6252" actId="1076"/>
          <ac:spMkLst>
            <pc:docMk/>
            <pc:sldMk cId="445557751" sldId="278"/>
            <ac:spMk id="47" creationId="{B013CF07-CA74-60D7-2477-5050E16EB516}"/>
          </ac:spMkLst>
        </pc:spChg>
        <pc:spChg chg="add mod">
          <ac:chgData name="Giovanni Marconato" userId="886f14ba-ea78-4fb5-abd5-60513fb8cd34" providerId="ADAL" clId="{4DDD8475-C396-4433-AA66-B6C6EDE74007}" dt="2023-10-19T12:39:25.766" v="6255" actId="1076"/>
          <ac:spMkLst>
            <pc:docMk/>
            <pc:sldMk cId="445557751" sldId="278"/>
            <ac:spMk id="49" creationId="{34DCEA55-C536-A42E-1955-A51E06A6B57B}"/>
          </ac:spMkLst>
        </pc:spChg>
        <pc:spChg chg="add mod">
          <ac:chgData name="Giovanni Marconato" userId="886f14ba-ea78-4fb5-abd5-60513fb8cd34" providerId="ADAL" clId="{4DDD8475-C396-4433-AA66-B6C6EDE74007}" dt="2023-10-19T12:45:32.870" v="6365" actId="1076"/>
          <ac:spMkLst>
            <pc:docMk/>
            <pc:sldMk cId="445557751" sldId="278"/>
            <ac:spMk id="52" creationId="{F97F73BC-FC48-393C-2A18-D767A4841727}"/>
          </ac:spMkLst>
        </pc:spChg>
        <pc:graphicFrameChg chg="del">
          <ac:chgData name="Giovanni Marconato" userId="886f14ba-ea78-4fb5-abd5-60513fb8cd34" providerId="ADAL" clId="{4DDD8475-C396-4433-AA66-B6C6EDE74007}" dt="2023-10-18T09:51:43.738" v="2785" actId="478"/>
          <ac:graphicFrameMkLst>
            <pc:docMk/>
            <pc:sldMk cId="445557751" sldId="278"/>
            <ac:graphicFrameMk id="3" creationId="{15DC4D9F-AC5B-3049-2F32-703896C986E2}"/>
          </ac:graphicFrameMkLst>
        </pc:graphicFrameChg>
        <pc:picChg chg="add del mod">
          <ac:chgData name="Giovanni Marconato" userId="886f14ba-ea78-4fb5-abd5-60513fb8cd34" providerId="ADAL" clId="{4DDD8475-C396-4433-AA66-B6C6EDE74007}" dt="2023-10-19T09:31:11.191" v="5065" actId="478"/>
          <ac:picMkLst>
            <pc:docMk/>
            <pc:sldMk cId="445557751" sldId="278"/>
            <ac:picMk id="6" creationId="{30A41419-CD76-A16D-76E2-F18F7CB9A6CD}"/>
          </ac:picMkLst>
        </pc:picChg>
        <pc:picChg chg="add mod modCrop">
          <ac:chgData name="Giovanni Marconato" userId="886f14ba-ea78-4fb5-abd5-60513fb8cd34" providerId="ADAL" clId="{4DDD8475-C396-4433-AA66-B6C6EDE74007}" dt="2023-10-19T15:33:30.899" v="7208" actId="732"/>
          <ac:picMkLst>
            <pc:docMk/>
            <pc:sldMk cId="445557751" sldId="278"/>
            <ac:picMk id="11" creationId="{37A27A35-9C7B-9515-5343-15798FF60A77}"/>
          </ac:picMkLst>
        </pc:picChg>
        <pc:picChg chg="add mod modCrop">
          <ac:chgData name="Giovanni Marconato" userId="886f14ba-ea78-4fb5-abd5-60513fb8cd34" providerId="ADAL" clId="{4DDD8475-C396-4433-AA66-B6C6EDE74007}" dt="2023-10-19T12:39:02.246" v="6250" actId="1076"/>
          <ac:picMkLst>
            <pc:docMk/>
            <pc:sldMk cId="445557751" sldId="278"/>
            <ac:picMk id="45" creationId="{2A4C9F18-ED38-43C0-4A2D-B98E7ECA5703}"/>
          </ac:picMkLst>
        </pc:picChg>
        <pc:cxnChg chg="add mod">
          <ac:chgData name="Giovanni Marconato" userId="886f14ba-ea78-4fb5-abd5-60513fb8cd34" providerId="ADAL" clId="{4DDD8475-C396-4433-AA66-B6C6EDE74007}" dt="2023-10-18T09:55:54.110" v="2903" actId="1038"/>
          <ac:cxnSpMkLst>
            <pc:docMk/>
            <pc:sldMk cId="445557751" sldId="278"/>
            <ac:cxnSpMk id="10" creationId="{92224B79-0D84-68DE-AB34-132DE13B1119}"/>
          </ac:cxnSpMkLst>
        </pc:cxnChg>
        <pc:cxnChg chg="add del mod">
          <ac:chgData name="Giovanni Marconato" userId="886f14ba-ea78-4fb5-abd5-60513fb8cd34" providerId="ADAL" clId="{4DDD8475-C396-4433-AA66-B6C6EDE74007}" dt="2023-10-19T12:04:22.033" v="5385" actId="478"/>
          <ac:cxnSpMkLst>
            <pc:docMk/>
            <pc:sldMk cId="445557751" sldId="278"/>
            <ac:cxnSpMk id="25" creationId="{24E367D2-60D8-3BF3-4793-DAEF59BCA187}"/>
          </ac:cxnSpMkLst>
        </pc:cxnChg>
        <pc:cxnChg chg="add mod">
          <ac:chgData name="Giovanni Marconato" userId="886f14ba-ea78-4fb5-abd5-60513fb8cd34" providerId="ADAL" clId="{4DDD8475-C396-4433-AA66-B6C6EDE74007}" dt="2023-10-19T12:37:43.652" v="6226" actId="1037"/>
          <ac:cxnSpMkLst>
            <pc:docMk/>
            <pc:sldMk cId="445557751" sldId="278"/>
            <ac:cxnSpMk id="26" creationId="{57208CDF-C983-434C-F822-5CA0433322CD}"/>
          </ac:cxnSpMkLst>
        </pc:cxnChg>
        <pc:cxnChg chg="add del mod">
          <ac:chgData name="Giovanni Marconato" userId="886f14ba-ea78-4fb5-abd5-60513fb8cd34" providerId="ADAL" clId="{4DDD8475-C396-4433-AA66-B6C6EDE74007}" dt="2023-10-19T12:04:25.969" v="5387" actId="478"/>
          <ac:cxnSpMkLst>
            <pc:docMk/>
            <pc:sldMk cId="445557751" sldId="278"/>
            <ac:cxnSpMk id="27" creationId="{7FE16396-1CE1-75CF-684D-5CB291CF18EB}"/>
          </ac:cxnSpMkLst>
        </pc:cxnChg>
        <pc:cxnChg chg="add mod">
          <ac:chgData name="Giovanni Marconato" userId="886f14ba-ea78-4fb5-abd5-60513fb8cd34" providerId="ADAL" clId="{4DDD8475-C396-4433-AA66-B6C6EDE74007}" dt="2023-10-19T12:37:43.652" v="6226" actId="1037"/>
          <ac:cxnSpMkLst>
            <pc:docMk/>
            <pc:sldMk cId="445557751" sldId="278"/>
            <ac:cxnSpMk id="28" creationId="{E9C71787-4E35-8C23-2960-1B90339A1B84}"/>
          </ac:cxnSpMkLst>
        </pc:cxnChg>
        <pc:cxnChg chg="add del mod">
          <ac:chgData name="Giovanni Marconato" userId="886f14ba-ea78-4fb5-abd5-60513fb8cd34" providerId="ADAL" clId="{4DDD8475-C396-4433-AA66-B6C6EDE74007}" dt="2023-10-19T12:04:26.849" v="5388" actId="478"/>
          <ac:cxnSpMkLst>
            <pc:docMk/>
            <pc:sldMk cId="445557751" sldId="278"/>
            <ac:cxnSpMk id="29" creationId="{0C105307-530B-BEA9-A1B1-AED212BC2367}"/>
          </ac:cxnSpMkLst>
        </pc:cxnChg>
        <pc:cxnChg chg="add mod">
          <ac:chgData name="Giovanni Marconato" userId="886f14ba-ea78-4fb5-abd5-60513fb8cd34" providerId="ADAL" clId="{4DDD8475-C396-4433-AA66-B6C6EDE74007}" dt="2023-10-19T12:37:43.652" v="6226" actId="1037"/>
          <ac:cxnSpMkLst>
            <pc:docMk/>
            <pc:sldMk cId="445557751" sldId="278"/>
            <ac:cxnSpMk id="30" creationId="{D6E563CD-78F5-060D-631B-9E27EE8AFF19}"/>
          </ac:cxnSpMkLst>
        </pc:cxnChg>
        <pc:cxnChg chg="add mod">
          <ac:chgData name="Giovanni Marconato" userId="886f14ba-ea78-4fb5-abd5-60513fb8cd34" providerId="ADAL" clId="{4DDD8475-C396-4433-AA66-B6C6EDE74007}" dt="2023-10-19T12:37:43.652" v="6226" actId="1037"/>
          <ac:cxnSpMkLst>
            <pc:docMk/>
            <pc:sldMk cId="445557751" sldId="278"/>
            <ac:cxnSpMk id="31" creationId="{649F5897-CB29-EDED-BEF8-EDFFFE08FA91}"/>
          </ac:cxnSpMkLst>
        </pc:cxnChg>
        <pc:cxnChg chg="add del mod">
          <ac:chgData name="Giovanni Marconato" userId="886f14ba-ea78-4fb5-abd5-60513fb8cd34" providerId="ADAL" clId="{4DDD8475-C396-4433-AA66-B6C6EDE74007}" dt="2023-10-19T12:04:31.081" v="5390" actId="478"/>
          <ac:cxnSpMkLst>
            <pc:docMk/>
            <pc:sldMk cId="445557751" sldId="278"/>
            <ac:cxnSpMk id="33" creationId="{B4292EE6-2577-9943-4AC4-883CBD18C420}"/>
          </ac:cxnSpMkLst>
        </pc:cxnChg>
        <pc:cxnChg chg="add mod">
          <ac:chgData name="Giovanni Marconato" userId="886f14ba-ea78-4fb5-abd5-60513fb8cd34" providerId="ADAL" clId="{4DDD8475-C396-4433-AA66-B6C6EDE74007}" dt="2023-10-19T12:37:43.652" v="6226" actId="1037"/>
          <ac:cxnSpMkLst>
            <pc:docMk/>
            <pc:sldMk cId="445557751" sldId="278"/>
            <ac:cxnSpMk id="35" creationId="{31A5C67D-135C-8DC7-671B-D9F5735BE79D}"/>
          </ac:cxnSpMkLst>
        </pc:cxnChg>
        <pc:cxnChg chg="add mod">
          <ac:chgData name="Giovanni Marconato" userId="886f14ba-ea78-4fb5-abd5-60513fb8cd34" providerId="ADAL" clId="{4DDD8475-C396-4433-AA66-B6C6EDE74007}" dt="2023-10-19T12:39:23.196" v="6254" actId="14100"/>
          <ac:cxnSpMkLst>
            <pc:docMk/>
            <pc:sldMk cId="445557751" sldId="278"/>
            <ac:cxnSpMk id="48" creationId="{E415EE99-9462-5CBB-6CCF-B760AE277F94}"/>
          </ac:cxnSpMkLst>
        </pc:cxnChg>
      </pc:sldChg>
      <pc:sldChg chg="addSp delSp modSp add del mod">
        <pc:chgData name="Giovanni Marconato" userId="886f14ba-ea78-4fb5-abd5-60513fb8cd34" providerId="ADAL" clId="{4DDD8475-C396-4433-AA66-B6C6EDE74007}" dt="2023-10-19T12:07:56.155" v="5454" actId="47"/>
        <pc:sldMkLst>
          <pc:docMk/>
          <pc:sldMk cId="997513984" sldId="279"/>
        </pc:sldMkLst>
        <pc:spChg chg="del">
          <ac:chgData name="Giovanni Marconato" userId="886f14ba-ea78-4fb5-abd5-60513fb8cd34" providerId="ADAL" clId="{4DDD8475-C396-4433-AA66-B6C6EDE74007}" dt="2023-10-19T12:00:20.146" v="5329" actId="21"/>
          <ac:spMkLst>
            <pc:docMk/>
            <pc:sldMk cId="997513984" sldId="279"/>
            <ac:spMk id="3" creationId="{5348E84E-3FF1-F1E5-4733-EC0EE9BB5801}"/>
          </ac:spMkLst>
        </pc:spChg>
        <pc:spChg chg="del mod">
          <ac:chgData name="Giovanni Marconato" userId="886f14ba-ea78-4fb5-abd5-60513fb8cd34" providerId="ADAL" clId="{4DDD8475-C396-4433-AA66-B6C6EDE74007}" dt="2023-10-19T12:00:20.146" v="5329" actId="21"/>
          <ac:spMkLst>
            <pc:docMk/>
            <pc:sldMk cId="997513984" sldId="279"/>
            <ac:spMk id="5" creationId="{250D06B5-5FE1-DF81-3958-04516ABA2107}"/>
          </ac:spMkLst>
        </pc:spChg>
        <pc:spChg chg="del">
          <ac:chgData name="Giovanni Marconato" userId="886f14ba-ea78-4fb5-abd5-60513fb8cd34" providerId="ADAL" clId="{4DDD8475-C396-4433-AA66-B6C6EDE74007}" dt="2023-10-18T09:56:13.406" v="2925" actId="478"/>
          <ac:spMkLst>
            <pc:docMk/>
            <pc:sldMk cId="997513984" sldId="279"/>
            <ac:spMk id="8" creationId="{BF5192F6-80E5-2FE8-3C55-DC46E35986F7}"/>
          </ac:spMkLst>
        </pc:spChg>
        <pc:spChg chg="add mod">
          <ac:chgData name="Giovanni Marconato" userId="886f14ba-ea78-4fb5-abd5-60513fb8cd34" providerId="ADAL" clId="{4DDD8475-C396-4433-AA66-B6C6EDE74007}" dt="2023-10-18T10:03:40.162" v="2997" actId="14100"/>
          <ac:spMkLst>
            <pc:docMk/>
            <pc:sldMk cId="997513984" sldId="279"/>
            <ac:spMk id="14" creationId="{A4B74EA2-F095-F45C-38C1-7152C33DC8F2}"/>
          </ac:spMkLst>
        </pc:spChg>
        <pc:spChg chg="add mod">
          <ac:chgData name="Giovanni Marconato" userId="886f14ba-ea78-4fb5-abd5-60513fb8cd34" providerId="ADAL" clId="{4DDD8475-C396-4433-AA66-B6C6EDE74007}" dt="2023-10-18T10:02:34.965" v="2989" actId="1076"/>
          <ac:spMkLst>
            <pc:docMk/>
            <pc:sldMk cId="997513984" sldId="279"/>
            <ac:spMk id="15" creationId="{AF2226FC-74C4-57EB-66C6-9113251FA4A7}"/>
          </ac:spMkLst>
        </pc:spChg>
        <pc:spChg chg="add mod">
          <ac:chgData name="Giovanni Marconato" userId="886f14ba-ea78-4fb5-abd5-60513fb8cd34" providerId="ADAL" clId="{4DDD8475-C396-4433-AA66-B6C6EDE74007}" dt="2023-10-18T10:02:38.026" v="2990" actId="1076"/>
          <ac:spMkLst>
            <pc:docMk/>
            <pc:sldMk cId="997513984" sldId="279"/>
            <ac:spMk id="16" creationId="{57FD13C2-A694-CCCC-0705-8894968AB16D}"/>
          </ac:spMkLst>
        </pc:spChg>
        <pc:spChg chg="add mod">
          <ac:chgData name="Giovanni Marconato" userId="886f14ba-ea78-4fb5-abd5-60513fb8cd34" providerId="ADAL" clId="{4DDD8475-C396-4433-AA66-B6C6EDE74007}" dt="2023-10-18T10:02:34.965" v="2989" actId="1076"/>
          <ac:spMkLst>
            <pc:docMk/>
            <pc:sldMk cId="997513984" sldId="279"/>
            <ac:spMk id="17" creationId="{F8AFB0DE-9E76-C831-8AFA-934177BE0465}"/>
          </ac:spMkLst>
        </pc:spChg>
        <pc:spChg chg="add mod">
          <ac:chgData name="Giovanni Marconato" userId="886f14ba-ea78-4fb5-abd5-60513fb8cd34" providerId="ADAL" clId="{4DDD8475-C396-4433-AA66-B6C6EDE74007}" dt="2023-10-18T10:02:34.965" v="2989" actId="1076"/>
          <ac:spMkLst>
            <pc:docMk/>
            <pc:sldMk cId="997513984" sldId="279"/>
            <ac:spMk id="18" creationId="{C4D83627-54C7-93D1-A190-EDDA9EECB449}"/>
          </ac:spMkLst>
        </pc:spChg>
        <pc:spChg chg="add mod">
          <ac:chgData name="Giovanni Marconato" userId="886f14ba-ea78-4fb5-abd5-60513fb8cd34" providerId="ADAL" clId="{4DDD8475-C396-4433-AA66-B6C6EDE74007}" dt="2023-10-18T10:02:34.965" v="2989" actId="1076"/>
          <ac:spMkLst>
            <pc:docMk/>
            <pc:sldMk cId="997513984" sldId="279"/>
            <ac:spMk id="19" creationId="{5ABC9DA2-A1FA-88E1-FEF3-A832F3C502FD}"/>
          </ac:spMkLst>
        </pc:spChg>
        <pc:spChg chg="add mod">
          <ac:chgData name="Giovanni Marconato" userId="886f14ba-ea78-4fb5-abd5-60513fb8cd34" providerId="ADAL" clId="{4DDD8475-C396-4433-AA66-B6C6EDE74007}" dt="2023-10-18T10:02:34.965" v="2989" actId="1076"/>
          <ac:spMkLst>
            <pc:docMk/>
            <pc:sldMk cId="997513984" sldId="279"/>
            <ac:spMk id="20" creationId="{6C1332D7-3CE9-11E1-3916-6A581FB25FC3}"/>
          </ac:spMkLst>
        </pc:spChg>
        <pc:spChg chg="add mod">
          <ac:chgData name="Giovanni Marconato" userId="886f14ba-ea78-4fb5-abd5-60513fb8cd34" providerId="ADAL" clId="{4DDD8475-C396-4433-AA66-B6C6EDE74007}" dt="2023-10-18T10:02:34.965" v="2989" actId="1076"/>
          <ac:spMkLst>
            <pc:docMk/>
            <pc:sldMk cId="997513984" sldId="279"/>
            <ac:spMk id="26" creationId="{3AA982D5-D130-0C30-7CBE-343BC0B58B27}"/>
          </ac:spMkLst>
        </pc:spChg>
        <pc:spChg chg="add mod">
          <ac:chgData name="Giovanni Marconato" userId="886f14ba-ea78-4fb5-abd5-60513fb8cd34" providerId="ADAL" clId="{4DDD8475-C396-4433-AA66-B6C6EDE74007}" dt="2023-10-18T10:02:34.965" v="2989" actId="1076"/>
          <ac:spMkLst>
            <pc:docMk/>
            <pc:sldMk cId="997513984" sldId="279"/>
            <ac:spMk id="28" creationId="{F2E67A1F-5CAC-E939-463C-794BC68265CF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29" creationId="{2F49A2C9-3F2E-2C66-4559-B5D110E26222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30" creationId="{F97EFA89-99DA-0CE8-7074-04B458C49E28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31" creationId="{75E001E6-0225-3CE0-C215-A93611D919C9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32" creationId="{49353B74-3902-B819-C31E-6B802E061730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33" creationId="{BE9347BC-C289-304C-6455-7F8432EDCC4E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34" creationId="{210E9DF0-DD0F-7A3C-1B5A-4B384057AD69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35" creationId="{D3AF83C8-CAB3-7562-C357-E53628792115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36" creationId="{9A07CE37-7E9D-097F-9F62-5539A668492E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37" creationId="{9EBA65F4-57F8-44F7-ACEE-3C875202C108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45" creationId="{8AA95A38-6FF0-1109-1D2C-CD70698C2773}"/>
          </ac:spMkLst>
        </pc:spChg>
        <pc:spChg chg="add del mod">
          <ac:chgData name="Giovanni Marconato" userId="886f14ba-ea78-4fb5-abd5-60513fb8cd34" providerId="ADAL" clId="{4DDD8475-C396-4433-AA66-B6C6EDE74007}" dt="2023-10-19T12:04:00.595" v="5379" actId="21"/>
          <ac:spMkLst>
            <pc:docMk/>
            <pc:sldMk cId="997513984" sldId="279"/>
            <ac:spMk id="47" creationId="{3F452C5B-621D-9BC9-03B8-C78B12A163AA}"/>
          </ac:spMkLst>
        </pc:spChg>
        <pc:picChg chg="del">
          <ac:chgData name="Giovanni Marconato" userId="886f14ba-ea78-4fb5-abd5-60513fb8cd34" providerId="ADAL" clId="{4DDD8475-C396-4433-AA66-B6C6EDE74007}" dt="2023-10-18T09:56:12.389" v="2924" actId="478"/>
          <ac:picMkLst>
            <pc:docMk/>
            <pc:sldMk cId="997513984" sldId="279"/>
            <ac:picMk id="6" creationId="{30A41419-CD76-A16D-76E2-F18F7CB9A6CD}"/>
          </ac:picMkLst>
        </pc:picChg>
        <pc:picChg chg="add del mod modCrop">
          <ac:chgData name="Giovanni Marconato" userId="886f14ba-ea78-4fb5-abd5-60513fb8cd34" providerId="ADAL" clId="{4DDD8475-C396-4433-AA66-B6C6EDE74007}" dt="2023-10-19T12:00:20.146" v="5329" actId="21"/>
          <ac:picMkLst>
            <pc:docMk/>
            <pc:sldMk cId="997513984" sldId="279"/>
            <ac:picMk id="7" creationId="{75FB6C5B-0186-C475-9B04-7132AED7B16A}"/>
          </ac:picMkLst>
        </pc:picChg>
        <pc:picChg chg="add mod">
          <ac:chgData name="Giovanni Marconato" userId="886f14ba-ea78-4fb5-abd5-60513fb8cd34" providerId="ADAL" clId="{4DDD8475-C396-4433-AA66-B6C6EDE74007}" dt="2023-10-18T10:03:30.234" v="2994"/>
          <ac:picMkLst>
            <pc:docMk/>
            <pc:sldMk cId="997513984" sldId="279"/>
            <ac:picMk id="11" creationId="{F3BC9F30-A337-5164-01B5-20667C1E5F6A}"/>
          </ac:picMkLst>
        </pc:picChg>
        <pc:cxnChg chg="del">
          <ac:chgData name="Giovanni Marconato" userId="886f14ba-ea78-4fb5-abd5-60513fb8cd34" providerId="ADAL" clId="{4DDD8475-C396-4433-AA66-B6C6EDE74007}" dt="2023-10-18T09:56:14.087" v="2926" actId="478"/>
          <ac:cxnSpMkLst>
            <pc:docMk/>
            <pc:sldMk cId="997513984" sldId="279"/>
            <ac:cxnSpMk id="10" creationId="{92224B79-0D84-68DE-AB34-132DE13B1119}"/>
          </ac:cxnSpMkLst>
        </pc:cxnChg>
        <pc:cxnChg chg="add mod">
          <ac:chgData name="Giovanni Marconato" userId="886f14ba-ea78-4fb5-abd5-60513fb8cd34" providerId="ADAL" clId="{4DDD8475-C396-4433-AA66-B6C6EDE74007}" dt="2023-10-18T10:03:35.811" v="2995" actId="1076"/>
          <ac:cxnSpMkLst>
            <pc:docMk/>
            <pc:sldMk cId="997513984" sldId="279"/>
            <ac:cxnSpMk id="13" creationId="{9707695D-EACE-A332-E2C0-4D77B8F8BA3C}"/>
          </ac:cxnSpMkLst>
        </pc:cxnChg>
        <pc:cxnChg chg="add mod">
          <ac:chgData name="Giovanni Marconato" userId="886f14ba-ea78-4fb5-abd5-60513fb8cd34" providerId="ADAL" clId="{4DDD8475-C396-4433-AA66-B6C6EDE74007}" dt="2023-10-18T10:02:34.965" v="2989" actId="1076"/>
          <ac:cxnSpMkLst>
            <pc:docMk/>
            <pc:sldMk cId="997513984" sldId="279"/>
            <ac:cxnSpMk id="21" creationId="{18EED087-6E4A-F1AA-E358-B798D5FDE8B8}"/>
          </ac:cxnSpMkLst>
        </pc:cxnChg>
        <pc:cxnChg chg="add mod">
          <ac:chgData name="Giovanni Marconato" userId="886f14ba-ea78-4fb5-abd5-60513fb8cd34" providerId="ADAL" clId="{4DDD8475-C396-4433-AA66-B6C6EDE74007}" dt="2023-10-18T10:02:34.965" v="2989" actId="1076"/>
          <ac:cxnSpMkLst>
            <pc:docMk/>
            <pc:sldMk cId="997513984" sldId="279"/>
            <ac:cxnSpMk id="22" creationId="{2C00D4CB-2E9C-BAD0-12DA-D4DED23D5005}"/>
          </ac:cxnSpMkLst>
        </pc:cxnChg>
        <pc:cxnChg chg="add mod">
          <ac:chgData name="Giovanni Marconato" userId="886f14ba-ea78-4fb5-abd5-60513fb8cd34" providerId="ADAL" clId="{4DDD8475-C396-4433-AA66-B6C6EDE74007}" dt="2023-10-18T10:02:34.965" v="2989" actId="1076"/>
          <ac:cxnSpMkLst>
            <pc:docMk/>
            <pc:sldMk cId="997513984" sldId="279"/>
            <ac:cxnSpMk id="23" creationId="{53E3D5B2-5E67-EEB7-EDE9-61C7A8D1325F}"/>
          </ac:cxnSpMkLst>
        </pc:cxnChg>
        <pc:cxnChg chg="add mod">
          <ac:chgData name="Giovanni Marconato" userId="886f14ba-ea78-4fb5-abd5-60513fb8cd34" providerId="ADAL" clId="{4DDD8475-C396-4433-AA66-B6C6EDE74007}" dt="2023-10-18T10:02:34.965" v="2989" actId="1076"/>
          <ac:cxnSpMkLst>
            <pc:docMk/>
            <pc:sldMk cId="997513984" sldId="279"/>
            <ac:cxnSpMk id="24" creationId="{E4F56E3B-57B0-841C-874D-265BFE2B70D4}"/>
          </ac:cxnSpMkLst>
        </pc:cxnChg>
        <pc:cxnChg chg="add mod">
          <ac:chgData name="Giovanni Marconato" userId="886f14ba-ea78-4fb5-abd5-60513fb8cd34" providerId="ADAL" clId="{4DDD8475-C396-4433-AA66-B6C6EDE74007}" dt="2023-10-18T10:02:34.965" v="2989" actId="1076"/>
          <ac:cxnSpMkLst>
            <pc:docMk/>
            <pc:sldMk cId="997513984" sldId="279"/>
            <ac:cxnSpMk id="25" creationId="{8B10328F-22BC-BC21-8FC2-91FEC3593534}"/>
          </ac:cxnSpMkLst>
        </pc:cxnChg>
        <pc:cxnChg chg="add mod">
          <ac:chgData name="Giovanni Marconato" userId="886f14ba-ea78-4fb5-abd5-60513fb8cd34" providerId="ADAL" clId="{4DDD8475-C396-4433-AA66-B6C6EDE74007}" dt="2023-10-18T10:02:34.965" v="2989" actId="1076"/>
          <ac:cxnSpMkLst>
            <pc:docMk/>
            <pc:sldMk cId="997513984" sldId="279"/>
            <ac:cxnSpMk id="27" creationId="{99A8BA19-03D9-B56B-EA05-6FD403A3EB70}"/>
          </ac:cxnSpMkLst>
        </pc:cxnChg>
        <pc:cxnChg chg="add del mod">
          <ac:chgData name="Giovanni Marconato" userId="886f14ba-ea78-4fb5-abd5-60513fb8cd34" providerId="ADAL" clId="{4DDD8475-C396-4433-AA66-B6C6EDE74007}" dt="2023-10-19T12:04:00.595" v="5379" actId="21"/>
          <ac:cxnSpMkLst>
            <pc:docMk/>
            <pc:sldMk cId="997513984" sldId="279"/>
            <ac:cxnSpMk id="38" creationId="{5BCB389B-BDC9-C417-B4D1-7488F05CB802}"/>
          </ac:cxnSpMkLst>
        </pc:cxnChg>
        <pc:cxnChg chg="add del mod">
          <ac:chgData name="Giovanni Marconato" userId="886f14ba-ea78-4fb5-abd5-60513fb8cd34" providerId="ADAL" clId="{4DDD8475-C396-4433-AA66-B6C6EDE74007}" dt="2023-10-19T12:04:00.595" v="5379" actId="21"/>
          <ac:cxnSpMkLst>
            <pc:docMk/>
            <pc:sldMk cId="997513984" sldId="279"/>
            <ac:cxnSpMk id="39" creationId="{9724E2C0-2257-6309-6482-25E6D3A51282}"/>
          </ac:cxnSpMkLst>
        </pc:cxnChg>
        <pc:cxnChg chg="add del mod">
          <ac:chgData name="Giovanni Marconato" userId="886f14ba-ea78-4fb5-abd5-60513fb8cd34" providerId="ADAL" clId="{4DDD8475-C396-4433-AA66-B6C6EDE74007}" dt="2023-10-19T12:04:00.595" v="5379" actId="21"/>
          <ac:cxnSpMkLst>
            <pc:docMk/>
            <pc:sldMk cId="997513984" sldId="279"/>
            <ac:cxnSpMk id="40" creationId="{DFEF3EBF-127D-D713-5F4C-7C8348217243}"/>
          </ac:cxnSpMkLst>
        </pc:cxnChg>
        <pc:cxnChg chg="add del mod">
          <ac:chgData name="Giovanni Marconato" userId="886f14ba-ea78-4fb5-abd5-60513fb8cd34" providerId="ADAL" clId="{4DDD8475-C396-4433-AA66-B6C6EDE74007}" dt="2023-10-19T12:04:00.595" v="5379" actId="21"/>
          <ac:cxnSpMkLst>
            <pc:docMk/>
            <pc:sldMk cId="997513984" sldId="279"/>
            <ac:cxnSpMk id="41" creationId="{B8241A81-4E46-71D2-A593-01015A34C1F2}"/>
          </ac:cxnSpMkLst>
        </pc:cxnChg>
        <pc:cxnChg chg="add del mod">
          <ac:chgData name="Giovanni Marconato" userId="886f14ba-ea78-4fb5-abd5-60513fb8cd34" providerId="ADAL" clId="{4DDD8475-C396-4433-AA66-B6C6EDE74007}" dt="2023-10-19T12:04:00.595" v="5379" actId="21"/>
          <ac:cxnSpMkLst>
            <pc:docMk/>
            <pc:sldMk cId="997513984" sldId="279"/>
            <ac:cxnSpMk id="42" creationId="{35507CA5-FC53-00A9-4F56-1A9E803FAF0F}"/>
          </ac:cxnSpMkLst>
        </pc:cxnChg>
        <pc:cxnChg chg="add del mod">
          <ac:chgData name="Giovanni Marconato" userId="886f14ba-ea78-4fb5-abd5-60513fb8cd34" providerId="ADAL" clId="{4DDD8475-C396-4433-AA66-B6C6EDE74007}" dt="2023-10-19T12:04:00.595" v="5379" actId="21"/>
          <ac:cxnSpMkLst>
            <pc:docMk/>
            <pc:sldMk cId="997513984" sldId="279"/>
            <ac:cxnSpMk id="43" creationId="{88378E8F-93D9-98A5-FC5B-0BBAE7B97D3C}"/>
          </ac:cxnSpMkLst>
        </pc:cxnChg>
        <pc:cxnChg chg="add del mod">
          <ac:chgData name="Giovanni Marconato" userId="886f14ba-ea78-4fb5-abd5-60513fb8cd34" providerId="ADAL" clId="{4DDD8475-C396-4433-AA66-B6C6EDE74007}" dt="2023-10-19T12:04:00.595" v="5379" actId="21"/>
          <ac:cxnSpMkLst>
            <pc:docMk/>
            <pc:sldMk cId="997513984" sldId="279"/>
            <ac:cxnSpMk id="44" creationId="{0A7228A3-6365-AB20-5CC1-CCE703B1BCF0}"/>
          </ac:cxnSpMkLst>
        </pc:cxnChg>
        <pc:cxnChg chg="add del mod">
          <ac:chgData name="Giovanni Marconato" userId="886f14ba-ea78-4fb5-abd5-60513fb8cd34" providerId="ADAL" clId="{4DDD8475-C396-4433-AA66-B6C6EDE74007}" dt="2023-10-19T12:04:00.595" v="5379" actId="21"/>
          <ac:cxnSpMkLst>
            <pc:docMk/>
            <pc:sldMk cId="997513984" sldId="279"/>
            <ac:cxnSpMk id="46" creationId="{6C35A39A-0F10-8FB9-36A7-2467F6350CAC}"/>
          </ac:cxnSpMkLst>
        </pc:cxnChg>
        <pc:cxnChg chg="add del mod">
          <ac:chgData name="Giovanni Marconato" userId="886f14ba-ea78-4fb5-abd5-60513fb8cd34" providerId="ADAL" clId="{4DDD8475-C396-4433-AA66-B6C6EDE74007}" dt="2023-10-19T12:04:00.595" v="5379" actId="21"/>
          <ac:cxnSpMkLst>
            <pc:docMk/>
            <pc:sldMk cId="997513984" sldId="279"/>
            <ac:cxnSpMk id="48" creationId="{3D9EDD3F-3248-D135-9242-47A65FAB9083}"/>
          </ac:cxnSpMkLst>
        </pc:cxnChg>
      </pc:sldChg>
      <pc:sldChg chg="addSp delSp modSp add mod">
        <pc:chgData name="Giovanni Marconato" userId="886f14ba-ea78-4fb5-abd5-60513fb8cd34" providerId="ADAL" clId="{4DDD8475-C396-4433-AA66-B6C6EDE74007}" dt="2023-10-20T08:30:46.223" v="7901" actId="14100"/>
        <pc:sldMkLst>
          <pc:docMk/>
          <pc:sldMk cId="3119360645" sldId="280"/>
        </pc:sldMkLst>
        <pc:spChg chg="add mod">
          <ac:chgData name="Giovanni Marconato" userId="886f14ba-ea78-4fb5-abd5-60513fb8cd34" providerId="ADAL" clId="{4DDD8475-C396-4433-AA66-B6C6EDE74007}" dt="2023-10-20T08:30:46.223" v="7901" actId="14100"/>
          <ac:spMkLst>
            <pc:docMk/>
            <pc:sldMk cId="3119360645" sldId="280"/>
            <ac:spMk id="3" creationId="{B5C84BFE-0946-9EB4-4CE1-E61CD079EB7E}"/>
          </ac:spMkLst>
        </pc:spChg>
        <pc:spChg chg="del">
          <ac:chgData name="Giovanni Marconato" userId="886f14ba-ea78-4fb5-abd5-60513fb8cd34" providerId="ADAL" clId="{4DDD8475-C396-4433-AA66-B6C6EDE74007}" dt="2023-10-19T15:47:53.445" v="7409" actId="478"/>
          <ac:spMkLst>
            <pc:docMk/>
            <pc:sldMk cId="3119360645" sldId="280"/>
            <ac:spMk id="9" creationId="{99FA4CC7-8D7A-72F7-7FC1-BD42ABD0884D}"/>
          </ac:spMkLst>
        </pc:spChg>
        <pc:spChg chg="del">
          <ac:chgData name="Giovanni Marconato" userId="886f14ba-ea78-4fb5-abd5-60513fb8cd34" providerId="ADAL" clId="{4DDD8475-C396-4433-AA66-B6C6EDE74007}" dt="2023-10-19T15:47:53.445" v="7409" actId="478"/>
          <ac:spMkLst>
            <pc:docMk/>
            <pc:sldMk cId="3119360645" sldId="280"/>
            <ac:spMk id="10" creationId="{4EEB958F-9BFB-A8C2-B842-31288E1AB47F}"/>
          </ac:spMkLst>
        </pc:spChg>
        <pc:spChg chg="del">
          <ac:chgData name="Giovanni Marconato" userId="886f14ba-ea78-4fb5-abd5-60513fb8cd34" providerId="ADAL" clId="{4DDD8475-C396-4433-AA66-B6C6EDE74007}" dt="2023-10-19T15:47:53.445" v="7409" actId="478"/>
          <ac:spMkLst>
            <pc:docMk/>
            <pc:sldMk cId="3119360645" sldId="280"/>
            <ac:spMk id="11" creationId="{442D44DD-9554-135F-DF5D-CA811E481657}"/>
          </ac:spMkLst>
        </pc:spChg>
        <pc:spChg chg="del">
          <ac:chgData name="Giovanni Marconato" userId="886f14ba-ea78-4fb5-abd5-60513fb8cd34" providerId="ADAL" clId="{4DDD8475-C396-4433-AA66-B6C6EDE74007}" dt="2023-10-19T15:47:53.445" v="7409" actId="478"/>
          <ac:spMkLst>
            <pc:docMk/>
            <pc:sldMk cId="3119360645" sldId="280"/>
            <ac:spMk id="12" creationId="{1046CBE5-9705-FCEF-D8DE-31C89E2B470F}"/>
          </ac:spMkLst>
        </pc:spChg>
        <pc:spChg chg="add mod">
          <ac:chgData name="Giovanni Marconato" userId="886f14ba-ea78-4fb5-abd5-60513fb8cd34" providerId="ADAL" clId="{4DDD8475-C396-4433-AA66-B6C6EDE74007}" dt="2023-10-20T08:29:42.620" v="7847" actId="1076"/>
          <ac:spMkLst>
            <pc:docMk/>
            <pc:sldMk cId="3119360645" sldId="280"/>
            <ac:spMk id="13" creationId="{E655D74A-AC84-C98E-BA10-803B951B487B}"/>
          </ac:spMkLst>
        </pc:spChg>
        <pc:spChg chg="add mod">
          <ac:chgData name="Giovanni Marconato" userId="886f14ba-ea78-4fb5-abd5-60513fb8cd34" providerId="ADAL" clId="{4DDD8475-C396-4433-AA66-B6C6EDE74007}" dt="2023-10-19T16:26:28.005" v="7605" actId="164"/>
          <ac:spMkLst>
            <pc:docMk/>
            <pc:sldMk cId="3119360645" sldId="280"/>
            <ac:spMk id="21" creationId="{9242524A-E488-B782-5E62-1155764A1757}"/>
          </ac:spMkLst>
        </pc:spChg>
        <pc:spChg chg="add mod">
          <ac:chgData name="Giovanni Marconato" userId="886f14ba-ea78-4fb5-abd5-60513fb8cd34" providerId="ADAL" clId="{4DDD8475-C396-4433-AA66-B6C6EDE74007}" dt="2023-10-19T16:26:28.005" v="7605" actId="164"/>
          <ac:spMkLst>
            <pc:docMk/>
            <pc:sldMk cId="3119360645" sldId="280"/>
            <ac:spMk id="22" creationId="{82338A33-5DCF-A4E8-024B-D74EB24482A6}"/>
          </ac:spMkLst>
        </pc:spChg>
        <pc:spChg chg="add mod">
          <ac:chgData name="Giovanni Marconato" userId="886f14ba-ea78-4fb5-abd5-60513fb8cd34" providerId="ADAL" clId="{4DDD8475-C396-4433-AA66-B6C6EDE74007}" dt="2023-10-19T16:26:28.005" v="7605" actId="164"/>
          <ac:spMkLst>
            <pc:docMk/>
            <pc:sldMk cId="3119360645" sldId="280"/>
            <ac:spMk id="23" creationId="{2DEFC827-F7FC-3EAC-F064-74E6D5865F33}"/>
          </ac:spMkLst>
        </pc:spChg>
        <pc:spChg chg="add mod">
          <ac:chgData name="Giovanni Marconato" userId="886f14ba-ea78-4fb5-abd5-60513fb8cd34" providerId="ADAL" clId="{4DDD8475-C396-4433-AA66-B6C6EDE74007}" dt="2023-10-19T16:26:28.005" v="7605" actId="164"/>
          <ac:spMkLst>
            <pc:docMk/>
            <pc:sldMk cId="3119360645" sldId="280"/>
            <ac:spMk id="25" creationId="{778AEA5D-1F5F-81BF-6B33-D9EC97F4CF61}"/>
          </ac:spMkLst>
        </pc:spChg>
        <pc:spChg chg="add mod ord">
          <ac:chgData name="Giovanni Marconato" userId="886f14ba-ea78-4fb5-abd5-60513fb8cd34" providerId="ADAL" clId="{4DDD8475-C396-4433-AA66-B6C6EDE74007}" dt="2023-10-19T16:26:28.005" v="7605" actId="164"/>
          <ac:spMkLst>
            <pc:docMk/>
            <pc:sldMk cId="3119360645" sldId="280"/>
            <ac:spMk id="27" creationId="{733202CB-E80B-D2A3-102A-993F36A6EAC4}"/>
          </ac:spMkLst>
        </pc:spChg>
        <pc:spChg chg="add mod">
          <ac:chgData name="Giovanni Marconato" userId="886f14ba-ea78-4fb5-abd5-60513fb8cd34" providerId="ADAL" clId="{4DDD8475-C396-4433-AA66-B6C6EDE74007}" dt="2023-10-19T16:26:28.005" v="7605" actId="164"/>
          <ac:spMkLst>
            <pc:docMk/>
            <pc:sldMk cId="3119360645" sldId="280"/>
            <ac:spMk id="29" creationId="{77E6EB8B-9E61-FF21-90E7-B93229F0B4AB}"/>
          </ac:spMkLst>
        </pc:spChg>
        <pc:spChg chg="del">
          <ac:chgData name="Giovanni Marconato" userId="886f14ba-ea78-4fb5-abd5-60513fb8cd34" providerId="ADAL" clId="{4DDD8475-C396-4433-AA66-B6C6EDE74007}" dt="2023-10-19T15:47:53.445" v="7409" actId="478"/>
          <ac:spMkLst>
            <pc:docMk/>
            <pc:sldMk cId="3119360645" sldId="280"/>
            <ac:spMk id="30" creationId="{00E160B7-0A15-E782-4C58-0A48C4020160}"/>
          </ac:spMkLst>
        </pc:spChg>
        <pc:spChg chg="add mod">
          <ac:chgData name="Giovanni Marconato" userId="886f14ba-ea78-4fb5-abd5-60513fb8cd34" providerId="ADAL" clId="{4DDD8475-C396-4433-AA66-B6C6EDE74007}" dt="2023-10-19T16:26:33.296" v="7606" actId="164"/>
          <ac:spMkLst>
            <pc:docMk/>
            <pc:sldMk cId="3119360645" sldId="280"/>
            <ac:spMk id="31" creationId="{83CB8B63-3A82-D553-F647-66C0E0F4BFDD}"/>
          </ac:spMkLst>
        </pc:spChg>
        <pc:spChg chg="add mod">
          <ac:chgData name="Giovanni Marconato" userId="886f14ba-ea78-4fb5-abd5-60513fb8cd34" providerId="ADAL" clId="{4DDD8475-C396-4433-AA66-B6C6EDE74007}" dt="2023-10-20T08:28:49.854" v="7840" actId="1076"/>
          <ac:spMkLst>
            <pc:docMk/>
            <pc:sldMk cId="3119360645" sldId="280"/>
            <ac:spMk id="32" creationId="{27A39606-8AEC-BFD3-4AD7-0B723E224238}"/>
          </ac:spMkLst>
        </pc:spChg>
        <pc:spChg chg="add mod">
          <ac:chgData name="Giovanni Marconato" userId="886f14ba-ea78-4fb5-abd5-60513fb8cd34" providerId="ADAL" clId="{4DDD8475-C396-4433-AA66-B6C6EDE74007}" dt="2023-10-19T16:26:33.296" v="7606" actId="164"/>
          <ac:spMkLst>
            <pc:docMk/>
            <pc:sldMk cId="3119360645" sldId="280"/>
            <ac:spMk id="33" creationId="{99E36823-FD8B-1549-182E-200BF31AEB8A}"/>
          </ac:spMkLst>
        </pc:spChg>
        <pc:spChg chg="add mod ord">
          <ac:chgData name="Giovanni Marconato" userId="886f14ba-ea78-4fb5-abd5-60513fb8cd34" providerId="ADAL" clId="{4DDD8475-C396-4433-AA66-B6C6EDE74007}" dt="2023-10-19T16:26:33.296" v="7606" actId="164"/>
          <ac:spMkLst>
            <pc:docMk/>
            <pc:sldMk cId="3119360645" sldId="280"/>
            <ac:spMk id="35" creationId="{70147290-A0C2-D337-79DE-CC960E1F4D28}"/>
          </ac:spMkLst>
        </pc:spChg>
        <pc:spChg chg="add mod">
          <ac:chgData name="Giovanni Marconato" userId="886f14ba-ea78-4fb5-abd5-60513fb8cd34" providerId="ADAL" clId="{4DDD8475-C396-4433-AA66-B6C6EDE74007}" dt="2023-10-19T16:26:33.296" v="7606" actId="164"/>
          <ac:spMkLst>
            <pc:docMk/>
            <pc:sldMk cId="3119360645" sldId="280"/>
            <ac:spMk id="37" creationId="{705A8D73-F4F2-9AE4-4BAF-8417EFC912BD}"/>
          </ac:spMkLst>
        </pc:spChg>
        <pc:spChg chg="add mod">
          <ac:chgData name="Giovanni Marconato" userId="886f14ba-ea78-4fb5-abd5-60513fb8cd34" providerId="ADAL" clId="{4DDD8475-C396-4433-AA66-B6C6EDE74007}" dt="2023-10-19T16:27:04.685" v="7609" actId="1076"/>
          <ac:spMkLst>
            <pc:docMk/>
            <pc:sldMk cId="3119360645" sldId="280"/>
            <ac:spMk id="39" creationId="{F6DDCC39-7780-B080-6DA8-73208700FE37}"/>
          </ac:spMkLst>
        </pc:spChg>
        <pc:spChg chg="del mod">
          <ac:chgData name="Giovanni Marconato" userId="886f14ba-ea78-4fb5-abd5-60513fb8cd34" providerId="ADAL" clId="{4DDD8475-C396-4433-AA66-B6C6EDE74007}" dt="2023-10-20T08:30:42.292" v="7900" actId="478"/>
          <ac:spMkLst>
            <pc:docMk/>
            <pc:sldMk cId="3119360645" sldId="280"/>
            <ac:spMk id="41" creationId="{82E83690-078F-DD97-8994-D0CCEA7D9D04}"/>
          </ac:spMkLst>
        </pc:spChg>
        <pc:spChg chg="add mod">
          <ac:chgData name="Giovanni Marconato" userId="886f14ba-ea78-4fb5-abd5-60513fb8cd34" providerId="ADAL" clId="{4DDD8475-C396-4433-AA66-B6C6EDE74007}" dt="2023-10-19T16:27:45.974" v="7625" actId="164"/>
          <ac:spMkLst>
            <pc:docMk/>
            <pc:sldMk cId="3119360645" sldId="280"/>
            <ac:spMk id="44" creationId="{2334FB35-6770-782F-5CD2-F54E0445920D}"/>
          </ac:spMkLst>
        </pc:spChg>
        <pc:spChg chg="add mod">
          <ac:chgData name="Giovanni Marconato" userId="886f14ba-ea78-4fb5-abd5-60513fb8cd34" providerId="ADAL" clId="{4DDD8475-C396-4433-AA66-B6C6EDE74007}" dt="2023-10-19T16:27:45.974" v="7625" actId="164"/>
          <ac:spMkLst>
            <pc:docMk/>
            <pc:sldMk cId="3119360645" sldId="280"/>
            <ac:spMk id="45" creationId="{1D5E1707-08D2-9E7B-3036-F3464DA6B9A2}"/>
          </ac:spMkLst>
        </pc:spChg>
        <pc:spChg chg="add mod">
          <ac:chgData name="Giovanni Marconato" userId="886f14ba-ea78-4fb5-abd5-60513fb8cd34" providerId="ADAL" clId="{4DDD8475-C396-4433-AA66-B6C6EDE74007}" dt="2023-10-19T16:27:55.473" v="7628" actId="164"/>
          <ac:spMkLst>
            <pc:docMk/>
            <pc:sldMk cId="3119360645" sldId="280"/>
            <ac:spMk id="47" creationId="{4CB99B09-661D-D95D-BF5D-FD4D09E4C74F}"/>
          </ac:spMkLst>
        </pc:spChg>
        <pc:spChg chg="add mod">
          <ac:chgData name="Giovanni Marconato" userId="886f14ba-ea78-4fb5-abd5-60513fb8cd34" providerId="ADAL" clId="{4DDD8475-C396-4433-AA66-B6C6EDE74007}" dt="2023-10-19T16:27:55.473" v="7628" actId="164"/>
          <ac:spMkLst>
            <pc:docMk/>
            <pc:sldMk cId="3119360645" sldId="280"/>
            <ac:spMk id="48" creationId="{5491F41F-F85E-D626-A7D5-365730BE81CE}"/>
          </ac:spMkLst>
        </pc:spChg>
        <pc:grpChg chg="del">
          <ac:chgData name="Giovanni Marconato" userId="886f14ba-ea78-4fb5-abd5-60513fb8cd34" providerId="ADAL" clId="{4DDD8475-C396-4433-AA66-B6C6EDE74007}" dt="2023-10-19T15:47:53.445" v="7409" actId="478"/>
          <ac:grpSpMkLst>
            <pc:docMk/>
            <pc:sldMk cId="3119360645" sldId="280"/>
            <ac:grpSpMk id="3" creationId="{9F138A8F-57D5-620A-4D63-39A342BD5BB6}"/>
          </ac:grpSpMkLst>
        </pc:grpChg>
        <pc:grpChg chg="add mod">
          <ac:chgData name="Giovanni Marconato" userId="886f14ba-ea78-4fb5-abd5-60513fb8cd34" providerId="ADAL" clId="{4DDD8475-C396-4433-AA66-B6C6EDE74007}" dt="2023-10-20T08:29:56.783" v="7849" actId="1076"/>
          <ac:grpSpMkLst>
            <pc:docMk/>
            <pc:sldMk cId="3119360645" sldId="280"/>
            <ac:grpSpMk id="8" creationId="{74E184DC-42D3-906A-4363-23F253A01D2F}"/>
          </ac:grpSpMkLst>
        </pc:grpChg>
        <pc:grpChg chg="add mod">
          <ac:chgData name="Giovanni Marconato" userId="886f14ba-ea78-4fb5-abd5-60513fb8cd34" providerId="ADAL" clId="{4DDD8475-C396-4433-AA66-B6C6EDE74007}" dt="2023-10-19T16:33:28.143" v="7669" actId="1076"/>
          <ac:grpSpMkLst>
            <pc:docMk/>
            <pc:sldMk cId="3119360645" sldId="280"/>
            <ac:grpSpMk id="14" creationId="{B113B420-8192-F78C-6DF8-4CC7ADF774C8}"/>
          </ac:grpSpMkLst>
        </pc:grpChg>
        <pc:grpChg chg="add mod">
          <ac:chgData name="Giovanni Marconato" userId="886f14ba-ea78-4fb5-abd5-60513fb8cd34" providerId="ADAL" clId="{4DDD8475-C396-4433-AA66-B6C6EDE74007}" dt="2023-10-19T16:27:45.974" v="7625" actId="164"/>
          <ac:grpSpMkLst>
            <pc:docMk/>
            <pc:sldMk cId="3119360645" sldId="280"/>
            <ac:grpSpMk id="42" creationId="{795FC95D-86AD-307B-172E-5FC4EF64A1C7}"/>
          </ac:grpSpMkLst>
        </pc:grpChg>
        <pc:grpChg chg="add mod">
          <ac:chgData name="Giovanni Marconato" userId="886f14ba-ea78-4fb5-abd5-60513fb8cd34" providerId="ADAL" clId="{4DDD8475-C396-4433-AA66-B6C6EDE74007}" dt="2023-10-19T16:27:55.473" v="7628" actId="164"/>
          <ac:grpSpMkLst>
            <pc:docMk/>
            <pc:sldMk cId="3119360645" sldId="280"/>
            <ac:grpSpMk id="43" creationId="{91FFE978-7E47-6E87-7A50-F018F3AD7BDF}"/>
          </ac:grpSpMkLst>
        </pc:grpChg>
        <pc:grpChg chg="add mod">
          <ac:chgData name="Giovanni Marconato" userId="886f14ba-ea78-4fb5-abd5-60513fb8cd34" providerId="ADAL" clId="{4DDD8475-C396-4433-AA66-B6C6EDE74007}" dt="2023-10-20T08:29:56.783" v="7849" actId="1076"/>
          <ac:grpSpMkLst>
            <pc:docMk/>
            <pc:sldMk cId="3119360645" sldId="280"/>
            <ac:grpSpMk id="46" creationId="{C75B8000-B416-D521-4F57-DB854B70BFA5}"/>
          </ac:grpSpMkLst>
        </pc:grpChg>
        <pc:grpChg chg="add mod">
          <ac:chgData name="Giovanni Marconato" userId="886f14ba-ea78-4fb5-abd5-60513fb8cd34" providerId="ADAL" clId="{4DDD8475-C396-4433-AA66-B6C6EDE74007}" dt="2023-10-20T08:29:56.783" v="7849" actId="1076"/>
          <ac:grpSpMkLst>
            <pc:docMk/>
            <pc:sldMk cId="3119360645" sldId="280"/>
            <ac:grpSpMk id="49" creationId="{D6DAC6E2-BD73-A0DF-033B-A20A76DDF967}"/>
          </ac:grpSpMkLst>
        </pc:grpChg>
        <pc:picChg chg="del">
          <ac:chgData name="Giovanni Marconato" userId="886f14ba-ea78-4fb5-abd5-60513fb8cd34" providerId="ADAL" clId="{4DDD8475-C396-4433-AA66-B6C6EDE74007}" dt="2023-10-19T15:47:53.445" v="7409" actId="478"/>
          <ac:picMkLst>
            <pc:docMk/>
            <pc:sldMk cId="3119360645" sldId="280"/>
            <ac:picMk id="6" creationId="{D7D945C5-BFAA-6F7B-5AC5-FC97AF7C79B8}"/>
          </ac:picMkLst>
        </pc:picChg>
        <pc:picChg chg="add mod modCrop">
          <ac:chgData name="Giovanni Marconato" userId="886f14ba-ea78-4fb5-abd5-60513fb8cd34" providerId="ADAL" clId="{4DDD8475-C396-4433-AA66-B6C6EDE74007}" dt="2023-10-20T08:29:47.437" v="7848" actId="1076"/>
          <ac:picMkLst>
            <pc:docMk/>
            <pc:sldMk cId="3119360645" sldId="280"/>
            <ac:picMk id="7" creationId="{673BB933-867E-DC6B-1B44-6AD48AAAA7FF}"/>
          </ac:picMkLst>
        </pc:picChg>
        <pc:picChg chg="mod">
          <ac:chgData name="Giovanni Marconato" userId="886f14ba-ea78-4fb5-abd5-60513fb8cd34" providerId="ADAL" clId="{4DDD8475-C396-4433-AA66-B6C6EDE74007}" dt="2023-10-19T16:30:52.684" v="7639"/>
          <ac:picMkLst>
            <pc:docMk/>
            <pc:sldMk cId="3119360645" sldId="280"/>
            <ac:picMk id="16" creationId="{5DFA1AB0-AB7E-F3F2-9E88-4917FBAF4339}"/>
          </ac:picMkLst>
        </pc:picChg>
        <pc:picChg chg="mod">
          <ac:chgData name="Giovanni Marconato" userId="886f14ba-ea78-4fb5-abd5-60513fb8cd34" providerId="ADAL" clId="{4DDD8475-C396-4433-AA66-B6C6EDE74007}" dt="2023-10-19T16:33:04.064" v="7667"/>
          <ac:picMkLst>
            <pc:docMk/>
            <pc:sldMk cId="3119360645" sldId="280"/>
            <ac:picMk id="18" creationId="{F3BE4624-1DFB-B114-2EEA-D9ACF9EE5FC1}"/>
          </ac:picMkLst>
        </pc:picChg>
        <pc:picChg chg="mod">
          <ac:chgData name="Giovanni Marconato" userId="886f14ba-ea78-4fb5-abd5-60513fb8cd34" providerId="ADAL" clId="{4DDD8475-C396-4433-AA66-B6C6EDE74007}" dt="2023-10-20T08:29:02.410" v="7842" actId="1076"/>
          <ac:picMkLst>
            <pc:docMk/>
            <pc:sldMk cId="3119360645" sldId="280"/>
            <ac:picMk id="34" creationId="{EB0FE8D8-4BF9-6254-5CCC-BC4E40BD1EA2}"/>
          </ac:picMkLst>
        </pc:picChg>
        <pc:picChg chg="mod">
          <ac:chgData name="Giovanni Marconato" userId="886f14ba-ea78-4fb5-abd5-60513fb8cd34" providerId="ADAL" clId="{4DDD8475-C396-4433-AA66-B6C6EDE74007}" dt="2023-10-20T08:29:12.547" v="7844" actId="1076"/>
          <ac:picMkLst>
            <pc:docMk/>
            <pc:sldMk cId="3119360645" sldId="280"/>
            <ac:picMk id="36" creationId="{C6F49788-5DA3-632F-23C1-C447F8D77719}"/>
          </ac:picMkLst>
        </pc:picChg>
        <pc:picChg chg="mod">
          <ac:chgData name="Giovanni Marconato" userId="886f14ba-ea78-4fb5-abd5-60513fb8cd34" providerId="ADAL" clId="{4DDD8475-C396-4433-AA66-B6C6EDE74007}" dt="2023-10-20T08:29:02.410" v="7842" actId="1076"/>
          <ac:picMkLst>
            <pc:docMk/>
            <pc:sldMk cId="3119360645" sldId="280"/>
            <ac:picMk id="38" creationId="{F7A2FA1D-36C3-4C57-784D-29F1819D6DB5}"/>
          </ac:picMkLst>
        </pc:picChg>
        <pc:picChg chg="mod">
          <ac:chgData name="Giovanni Marconato" userId="886f14ba-ea78-4fb5-abd5-60513fb8cd34" providerId="ADAL" clId="{4DDD8475-C396-4433-AA66-B6C6EDE74007}" dt="2023-10-20T08:30:03.467" v="7850"/>
          <ac:picMkLst>
            <pc:docMk/>
            <pc:sldMk cId="3119360645" sldId="280"/>
            <ac:picMk id="40" creationId="{A6B68302-9A60-6A80-19C5-76FBD64248AA}"/>
          </ac:picMkLst>
        </pc:picChg>
      </pc:sldChg>
      <pc:sldChg chg="addSp delSp modSp add mod">
        <pc:chgData name="Giovanni Marconato" userId="886f14ba-ea78-4fb5-abd5-60513fb8cd34" providerId="ADAL" clId="{4DDD8475-C396-4433-AA66-B6C6EDE74007}" dt="2023-10-20T14:41:28.279" v="9931" actId="1035"/>
        <pc:sldMkLst>
          <pc:docMk/>
          <pc:sldMk cId="3704219089" sldId="281"/>
        </pc:sldMkLst>
        <pc:spChg chg="mod">
          <ac:chgData name="Giovanni Marconato" userId="886f14ba-ea78-4fb5-abd5-60513fb8cd34" providerId="ADAL" clId="{4DDD8475-C396-4433-AA66-B6C6EDE74007}" dt="2023-10-19T12:20:02.477" v="5658" actId="20577"/>
          <ac:spMkLst>
            <pc:docMk/>
            <pc:sldMk cId="3704219089" sldId="281"/>
            <ac:spMk id="4" creationId="{E52D547A-E2A3-8578-A945-164EB1E2A5B7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5" creationId="{250D06B5-5FE1-DF81-3958-04516ABA2107}"/>
          </ac:spMkLst>
        </pc:spChg>
        <pc:spChg chg="add mod">
          <ac:chgData name="Giovanni Marconato" userId="886f14ba-ea78-4fb5-abd5-60513fb8cd34" providerId="ADAL" clId="{4DDD8475-C396-4433-AA66-B6C6EDE74007}" dt="2023-10-20T14:41:01.795" v="9921" actId="1076"/>
          <ac:spMkLst>
            <pc:docMk/>
            <pc:sldMk cId="3704219089" sldId="281"/>
            <ac:spMk id="8" creationId="{14955D38-2D2F-6C27-1871-EBC1398B9534}"/>
          </ac:spMkLst>
        </pc:spChg>
        <pc:spChg chg="add mod">
          <ac:chgData name="Giovanni Marconato" userId="886f14ba-ea78-4fb5-abd5-60513fb8cd34" providerId="ADAL" clId="{4DDD8475-C396-4433-AA66-B6C6EDE74007}" dt="2023-10-20T14:41:01.795" v="9921" actId="1076"/>
          <ac:spMkLst>
            <pc:docMk/>
            <pc:sldMk cId="3704219089" sldId="281"/>
            <ac:spMk id="9" creationId="{4F14F3DC-63C3-95E7-504D-AE56C7D376E6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14" creationId="{A4B74EA2-F095-F45C-38C1-7152C33DC8F2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15" creationId="{AF2226FC-74C4-57EB-66C6-9113251FA4A7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16" creationId="{57FD13C2-A694-CCCC-0705-8894968AB16D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17" creationId="{F8AFB0DE-9E76-C831-8AFA-934177BE0465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18" creationId="{C4D83627-54C7-93D1-A190-EDDA9EECB449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19" creationId="{5ABC9DA2-A1FA-88E1-FEF3-A832F3C502FD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20" creationId="{6C1332D7-3CE9-11E1-3916-6A581FB25FC3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26" creationId="{3AA982D5-D130-0C30-7CBE-343BC0B58B27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28" creationId="{F2E67A1F-5CAC-E939-463C-794BC68265CF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29" creationId="{2F49A2C9-3F2E-2C66-4559-B5D110E26222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30" creationId="{F97EFA89-99DA-0CE8-7074-04B458C49E28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31" creationId="{75E001E6-0225-3CE0-C215-A93611D919C9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32" creationId="{49353B74-3902-B819-C31E-6B802E061730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33" creationId="{BE9347BC-C289-304C-6455-7F8432EDCC4E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34" creationId="{210E9DF0-DD0F-7A3C-1B5A-4B384057AD69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35" creationId="{D3AF83C8-CAB3-7562-C357-E53628792115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36" creationId="{9A07CE37-7E9D-097F-9F62-5539A668492E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37" creationId="{9EBA65F4-57F8-44F7-ACEE-3C875202C108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45" creationId="{8AA95A38-6FF0-1109-1D2C-CD70698C2773}"/>
          </ac:spMkLst>
        </pc:spChg>
        <pc:spChg chg="del">
          <ac:chgData name="Giovanni Marconato" userId="886f14ba-ea78-4fb5-abd5-60513fb8cd34" providerId="ADAL" clId="{4DDD8475-C396-4433-AA66-B6C6EDE74007}" dt="2023-10-18T12:52:16.808" v="3626" actId="478"/>
          <ac:spMkLst>
            <pc:docMk/>
            <pc:sldMk cId="3704219089" sldId="281"/>
            <ac:spMk id="47" creationId="{3F452C5B-621D-9BC9-03B8-C78B12A163AA}"/>
          </ac:spMkLst>
        </pc:spChg>
        <pc:spChg chg="add mod">
          <ac:chgData name="Giovanni Marconato" userId="886f14ba-ea78-4fb5-abd5-60513fb8cd34" providerId="ADAL" clId="{4DDD8475-C396-4433-AA66-B6C6EDE74007}" dt="2023-10-20T08:45:48.750" v="7977" actId="164"/>
          <ac:spMkLst>
            <pc:docMk/>
            <pc:sldMk cId="3704219089" sldId="281"/>
            <ac:spMk id="49" creationId="{B715E079-8CAB-FFC3-00DF-EBD0E7E12867}"/>
          </ac:spMkLst>
        </pc:spChg>
        <pc:spChg chg="add del mod">
          <ac:chgData name="Giovanni Marconato" userId="886f14ba-ea78-4fb5-abd5-60513fb8cd34" providerId="ADAL" clId="{4DDD8475-C396-4433-AA66-B6C6EDE74007}" dt="2023-10-18T12:58:42.672" v="3873" actId="478"/>
          <ac:spMkLst>
            <pc:docMk/>
            <pc:sldMk cId="3704219089" sldId="281"/>
            <ac:spMk id="52" creationId="{A78EF57D-B8F1-4E63-9DE5-405D03B1228D}"/>
          </ac:spMkLst>
        </pc:spChg>
        <pc:spChg chg="add mod">
          <ac:chgData name="Giovanni Marconato" userId="886f14ba-ea78-4fb5-abd5-60513fb8cd34" providerId="ADAL" clId="{4DDD8475-C396-4433-AA66-B6C6EDE74007}" dt="2023-10-20T14:41:28.279" v="9931" actId="1035"/>
          <ac:spMkLst>
            <pc:docMk/>
            <pc:sldMk cId="3704219089" sldId="281"/>
            <ac:spMk id="55" creationId="{99FD872E-F3D3-618C-8228-FDBF921CB197}"/>
          </ac:spMkLst>
        </pc:spChg>
        <pc:spChg chg="add mod">
          <ac:chgData name="Giovanni Marconato" userId="886f14ba-ea78-4fb5-abd5-60513fb8cd34" providerId="ADAL" clId="{4DDD8475-C396-4433-AA66-B6C6EDE74007}" dt="2023-10-20T14:41:20.740" v="9923" actId="1076"/>
          <ac:spMkLst>
            <pc:docMk/>
            <pc:sldMk cId="3704219089" sldId="281"/>
            <ac:spMk id="56" creationId="{18A1A1C8-5E50-C0AF-D909-C106EB96EFD9}"/>
          </ac:spMkLst>
        </pc:spChg>
        <pc:spChg chg="add mod">
          <ac:chgData name="Giovanni Marconato" userId="886f14ba-ea78-4fb5-abd5-60513fb8cd34" providerId="ADAL" clId="{4DDD8475-C396-4433-AA66-B6C6EDE74007}" dt="2023-10-20T14:41:20.740" v="9923" actId="1076"/>
          <ac:spMkLst>
            <pc:docMk/>
            <pc:sldMk cId="3704219089" sldId="281"/>
            <ac:spMk id="57" creationId="{E747AA0B-9449-3157-E87B-B199396B398D}"/>
          </ac:spMkLst>
        </pc:spChg>
        <pc:spChg chg="add mod">
          <ac:chgData name="Giovanni Marconato" userId="886f14ba-ea78-4fb5-abd5-60513fb8cd34" providerId="ADAL" clId="{4DDD8475-C396-4433-AA66-B6C6EDE74007}" dt="2023-10-20T14:41:20.740" v="9923" actId="1076"/>
          <ac:spMkLst>
            <pc:docMk/>
            <pc:sldMk cId="3704219089" sldId="281"/>
            <ac:spMk id="58" creationId="{BF2DB57C-3B06-052F-0EAA-62302942FD7F}"/>
          </ac:spMkLst>
        </pc:spChg>
        <pc:spChg chg="add mod">
          <ac:chgData name="Giovanni Marconato" userId="886f14ba-ea78-4fb5-abd5-60513fb8cd34" providerId="ADAL" clId="{4DDD8475-C396-4433-AA66-B6C6EDE74007}" dt="2023-10-20T14:41:20.740" v="9923" actId="1076"/>
          <ac:spMkLst>
            <pc:docMk/>
            <pc:sldMk cId="3704219089" sldId="281"/>
            <ac:spMk id="59" creationId="{F2335458-8815-FEE8-2DC2-19DE4336CC8F}"/>
          </ac:spMkLst>
        </pc:spChg>
        <pc:spChg chg="add mod">
          <ac:chgData name="Giovanni Marconato" userId="886f14ba-ea78-4fb5-abd5-60513fb8cd34" providerId="ADAL" clId="{4DDD8475-C396-4433-AA66-B6C6EDE74007}" dt="2023-10-20T14:41:20.740" v="9923" actId="1076"/>
          <ac:spMkLst>
            <pc:docMk/>
            <pc:sldMk cId="3704219089" sldId="281"/>
            <ac:spMk id="60" creationId="{4B3924B3-23A7-57E1-AB6F-97D02CC10767}"/>
          </ac:spMkLst>
        </pc:spChg>
        <pc:grpChg chg="add mod">
          <ac:chgData name="Giovanni Marconato" userId="886f14ba-ea78-4fb5-abd5-60513fb8cd34" providerId="ADAL" clId="{4DDD8475-C396-4433-AA66-B6C6EDE74007}" dt="2023-10-20T14:41:20.740" v="9923" actId="1076"/>
          <ac:grpSpMkLst>
            <pc:docMk/>
            <pc:sldMk cId="3704219089" sldId="281"/>
            <ac:grpSpMk id="5" creationId="{4C0C62C0-42E9-FC58-AB01-D0BF126FF30B}"/>
          </ac:grpSpMkLst>
        </pc:grpChg>
        <pc:grpChg chg="add mod">
          <ac:chgData name="Giovanni Marconato" userId="886f14ba-ea78-4fb5-abd5-60513fb8cd34" providerId="ADAL" clId="{4DDD8475-C396-4433-AA66-B6C6EDE74007}" dt="2023-10-20T14:41:20.740" v="9923" actId="1076"/>
          <ac:grpSpMkLst>
            <pc:docMk/>
            <pc:sldMk cId="3704219089" sldId="281"/>
            <ac:grpSpMk id="7" creationId="{0D81AC4F-D102-9D9A-E3ED-D634C53725A0}"/>
          </ac:grpSpMkLst>
        </pc:grpChg>
        <pc:picChg chg="add mod">
          <ac:chgData name="Giovanni Marconato" userId="886f14ba-ea78-4fb5-abd5-60513fb8cd34" providerId="ADAL" clId="{4DDD8475-C396-4433-AA66-B6C6EDE74007}" dt="2023-10-20T08:46:14.897" v="7982" actId="164"/>
          <ac:picMkLst>
            <pc:docMk/>
            <pc:sldMk cId="3704219089" sldId="281"/>
            <ac:picMk id="3" creationId="{8B741C87-1220-ACED-E37A-98D968E17921}"/>
          </ac:picMkLst>
        </pc:picChg>
        <pc:picChg chg="add mod">
          <ac:chgData name="Giovanni Marconato" userId="886f14ba-ea78-4fb5-abd5-60513fb8cd34" providerId="ADAL" clId="{4DDD8475-C396-4433-AA66-B6C6EDE74007}" dt="2023-10-20T08:45:48.750" v="7977" actId="164"/>
          <ac:picMkLst>
            <pc:docMk/>
            <pc:sldMk cId="3704219089" sldId="281"/>
            <ac:picMk id="6" creationId="{24BD7B28-4FF0-3800-0E3B-87218FFC198A}"/>
          </ac:picMkLst>
        </pc:picChg>
        <pc:picChg chg="del">
          <ac:chgData name="Giovanni Marconato" userId="886f14ba-ea78-4fb5-abd5-60513fb8cd34" providerId="ADAL" clId="{4DDD8475-C396-4433-AA66-B6C6EDE74007}" dt="2023-10-18T12:52:16.808" v="3626" actId="478"/>
          <ac:picMkLst>
            <pc:docMk/>
            <pc:sldMk cId="3704219089" sldId="281"/>
            <ac:picMk id="7" creationId="{75FB6C5B-0186-C475-9B04-7132AED7B16A}"/>
          </ac:picMkLst>
        </pc:picChg>
        <pc:picChg chg="del">
          <ac:chgData name="Giovanni Marconato" userId="886f14ba-ea78-4fb5-abd5-60513fb8cd34" providerId="ADAL" clId="{4DDD8475-C396-4433-AA66-B6C6EDE74007}" dt="2023-10-18T12:52:16.808" v="3626" actId="478"/>
          <ac:picMkLst>
            <pc:docMk/>
            <pc:sldMk cId="3704219089" sldId="281"/>
            <ac:picMk id="11" creationId="{F3BC9F30-A337-5164-01B5-20667C1E5F6A}"/>
          </ac:picMkLst>
        </pc:picChg>
        <pc:picChg chg="add mod">
          <ac:chgData name="Giovanni Marconato" userId="886f14ba-ea78-4fb5-abd5-60513fb8cd34" providerId="ADAL" clId="{4DDD8475-C396-4433-AA66-B6C6EDE74007}" dt="2023-10-20T08:45:48.750" v="7977" actId="164"/>
          <ac:picMkLst>
            <pc:docMk/>
            <pc:sldMk cId="3704219089" sldId="281"/>
            <ac:picMk id="12" creationId="{B8CDA778-9628-CA27-9FE3-ED0B631399D4}"/>
          </ac:picMkLst>
        </pc:picChg>
        <pc:picChg chg="add mod">
          <ac:chgData name="Giovanni Marconato" userId="886f14ba-ea78-4fb5-abd5-60513fb8cd34" providerId="ADAL" clId="{4DDD8475-C396-4433-AA66-B6C6EDE74007}" dt="2023-10-20T08:46:14.897" v="7982" actId="164"/>
          <ac:picMkLst>
            <pc:docMk/>
            <pc:sldMk cId="3704219089" sldId="281"/>
            <ac:picMk id="51" creationId="{AB865917-DE20-E1AE-6D49-29C26702179A}"/>
          </ac:picMkLst>
        </pc:picChg>
        <pc:cxnChg chg="add mod">
          <ac:chgData name="Giovanni Marconato" userId="886f14ba-ea78-4fb5-abd5-60513fb8cd34" providerId="ADAL" clId="{4DDD8475-C396-4433-AA66-B6C6EDE74007}" dt="2023-10-20T08:45:48.750" v="7977" actId="164"/>
          <ac:cxnSpMkLst>
            <pc:docMk/>
            <pc:sldMk cId="3704219089" sldId="281"/>
            <ac:cxnSpMk id="10" creationId="{48EEB19B-2160-3646-3F08-C204095A4941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13" creationId="{9707695D-EACE-A332-E2C0-4D77B8F8BA3C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21" creationId="{18EED087-6E4A-F1AA-E358-B798D5FDE8B8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22" creationId="{2C00D4CB-2E9C-BAD0-12DA-D4DED23D5005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23" creationId="{53E3D5B2-5E67-EEB7-EDE9-61C7A8D1325F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24" creationId="{E4F56E3B-57B0-841C-874D-265BFE2B70D4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25" creationId="{8B10328F-22BC-BC21-8FC2-91FEC3593534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27" creationId="{99A8BA19-03D9-B56B-EA05-6FD403A3EB70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38" creationId="{5BCB389B-BDC9-C417-B4D1-7488F05CB802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39" creationId="{9724E2C0-2257-6309-6482-25E6D3A51282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40" creationId="{DFEF3EBF-127D-D713-5F4C-7C8348217243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41" creationId="{B8241A81-4E46-71D2-A593-01015A34C1F2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42" creationId="{35507CA5-FC53-00A9-4F56-1A9E803FAF0F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43" creationId="{88378E8F-93D9-98A5-FC5B-0BBAE7B97D3C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44" creationId="{0A7228A3-6365-AB20-5CC1-CCE703B1BCF0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46" creationId="{6C35A39A-0F10-8FB9-36A7-2467F6350CAC}"/>
          </ac:cxnSpMkLst>
        </pc:cxnChg>
        <pc:cxnChg chg="del">
          <ac:chgData name="Giovanni Marconato" userId="886f14ba-ea78-4fb5-abd5-60513fb8cd34" providerId="ADAL" clId="{4DDD8475-C396-4433-AA66-B6C6EDE74007}" dt="2023-10-18T12:52:16.808" v="3626" actId="478"/>
          <ac:cxnSpMkLst>
            <pc:docMk/>
            <pc:sldMk cId="3704219089" sldId="281"/>
            <ac:cxnSpMk id="48" creationId="{3D9EDD3F-3248-D135-9242-47A65FAB9083}"/>
          </ac:cxnSpMkLst>
        </pc:cxnChg>
        <pc:cxnChg chg="add mod">
          <ac:chgData name="Giovanni Marconato" userId="886f14ba-ea78-4fb5-abd5-60513fb8cd34" providerId="ADAL" clId="{4DDD8475-C396-4433-AA66-B6C6EDE74007}" dt="2023-10-20T08:46:14.897" v="7982" actId="164"/>
          <ac:cxnSpMkLst>
            <pc:docMk/>
            <pc:sldMk cId="3704219089" sldId="281"/>
            <ac:cxnSpMk id="50" creationId="{0C3F8223-713E-4EBC-9FBC-BC8E326C1E23}"/>
          </ac:cxnSpMkLst>
        </pc:cxnChg>
      </pc:sldChg>
      <pc:sldChg chg="addSp delSp modSp add mod setBg">
        <pc:chgData name="Giovanni Marconato" userId="886f14ba-ea78-4fb5-abd5-60513fb8cd34" providerId="ADAL" clId="{4DDD8475-C396-4433-AA66-B6C6EDE74007}" dt="2023-10-20T14:41:50.995" v="9932" actId="207"/>
        <pc:sldMkLst>
          <pc:docMk/>
          <pc:sldMk cId="2837255671" sldId="282"/>
        </pc:sldMkLst>
        <pc:spChg chg="mod ord">
          <ac:chgData name="Giovanni Marconato" userId="886f14ba-ea78-4fb5-abd5-60513fb8cd34" providerId="ADAL" clId="{4DDD8475-C396-4433-AA66-B6C6EDE74007}" dt="2023-10-19T12:19:53.970" v="5643" actId="20577"/>
          <ac:spMkLst>
            <pc:docMk/>
            <pc:sldMk cId="2837255671" sldId="282"/>
            <ac:spMk id="4" creationId="{E52D547A-E2A3-8578-A945-164EB1E2A5B7}"/>
          </ac:spMkLst>
        </pc:spChg>
        <pc:spChg chg="add del mod">
          <ac:chgData name="Giovanni Marconato" userId="886f14ba-ea78-4fb5-abd5-60513fb8cd34" providerId="ADAL" clId="{4DDD8475-C396-4433-AA66-B6C6EDE74007}" dt="2023-10-19T12:10:18.905" v="5464" actId="478"/>
          <ac:spMkLst>
            <pc:docMk/>
            <pc:sldMk cId="2837255671" sldId="282"/>
            <ac:spMk id="5" creationId="{676B3EAF-E454-0AB7-5507-273984C5D0CD}"/>
          </ac:spMkLst>
        </pc:spChg>
        <pc:spChg chg="del">
          <ac:chgData name="Giovanni Marconato" userId="886f14ba-ea78-4fb5-abd5-60513fb8cd34" providerId="ADAL" clId="{4DDD8475-C396-4433-AA66-B6C6EDE74007}" dt="2023-10-19T12:09:52.546" v="5456" actId="478"/>
          <ac:spMkLst>
            <pc:docMk/>
            <pc:sldMk cId="2837255671" sldId="282"/>
            <ac:spMk id="8" creationId="{14955D38-2D2F-6C27-1871-EBC1398B9534}"/>
          </ac:spMkLst>
        </pc:spChg>
        <pc:spChg chg="del">
          <ac:chgData name="Giovanni Marconato" userId="886f14ba-ea78-4fb5-abd5-60513fb8cd34" providerId="ADAL" clId="{4DDD8475-C396-4433-AA66-B6C6EDE74007}" dt="2023-10-19T12:09:52.546" v="5456" actId="478"/>
          <ac:spMkLst>
            <pc:docMk/>
            <pc:sldMk cId="2837255671" sldId="282"/>
            <ac:spMk id="9" creationId="{4F14F3DC-63C3-95E7-504D-AE56C7D376E6}"/>
          </ac:spMkLst>
        </pc:spChg>
        <pc:spChg chg="add del mod">
          <ac:chgData name="Giovanni Marconato" userId="886f14ba-ea78-4fb5-abd5-60513fb8cd34" providerId="ADAL" clId="{4DDD8475-C396-4433-AA66-B6C6EDE74007}" dt="2023-10-19T12:10:13.209" v="5462" actId="478"/>
          <ac:spMkLst>
            <pc:docMk/>
            <pc:sldMk cId="2837255671" sldId="282"/>
            <ac:spMk id="13" creationId="{C2BE488A-6089-3A00-D87B-EF2637078D6B}"/>
          </ac:spMkLst>
        </pc:spChg>
        <pc:spChg chg="add mod">
          <ac:chgData name="Giovanni Marconato" userId="886f14ba-ea78-4fb5-abd5-60513fb8cd34" providerId="ADAL" clId="{4DDD8475-C396-4433-AA66-B6C6EDE74007}" dt="2023-10-19T12:17:45.104" v="5506" actId="1076"/>
          <ac:spMkLst>
            <pc:docMk/>
            <pc:sldMk cId="2837255671" sldId="282"/>
            <ac:spMk id="14" creationId="{0854A22B-7AE0-E69E-0092-F99340414D08}"/>
          </ac:spMkLst>
        </pc:spChg>
        <pc:spChg chg="add del mod">
          <ac:chgData name="Giovanni Marconato" userId="886f14ba-ea78-4fb5-abd5-60513fb8cd34" providerId="ADAL" clId="{4DDD8475-C396-4433-AA66-B6C6EDE74007}" dt="2023-10-19T12:10:24.586" v="5466" actId="478"/>
          <ac:spMkLst>
            <pc:docMk/>
            <pc:sldMk cId="2837255671" sldId="282"/>
            <ac:spMk id="15" creationId="{91C7E260-8B3E-CC57-87DD-1BC236F00709}"/>
          </ac:spMkLst>
        </pc:spChg>
        <pc:spChg chg="del">
          <ac:chgData name="Giovanni Marconato" userId="886f14ba-ea78-4fb5-abd5-60513fb8cd34" providerId="ADAL" clId="{4DDD8475-C396-4433-AA66-B6C6EDE74007}" dt="2023-10-19T12:09:52.546" v="5456" actId="478"/>
          <ac:spMkLst>
            <pc:docMk/>
            <pc:sldMk cId="2837255671" sldId="282"/>
            <ac:spMk id="49" creationId="{B715E079-8CAB-FFC3-00DF-EBD0E7E12867}"/>
          </ac:spMkLst>
        </pc:spChg>
        <pc:spChg chg="del">
          <ac:chgData name="Giovanni Marconato" userId="886f14ba-ea78-4fb5-abd5-60513fb8cd34" providerId="ADAL" clId="{4DDD8475-C396-4433-AA66-B6C6EDE74007}" dt="2023-10-19T12:09:52.546" v="5456" actId="478"/>
          <ac:spMkLst>
            <pc:docMk/>
            <pc:sldMk cId="2837255671" sldId="282"/>
            <ac:spMk id="55" creationId="{99FD872E-F3D3-618C-8228-FDBF921CB197}"/>
          </ac:spMkLst>
        </pc:spChg>
        <pc:spChg chg="del">
          <ac:chgData name="Giovanni Marconato" userId="886f14ba-ea78-4fb5-abd5-60513fb8cd34" providerId="ADAL" clId="{4DDD8475-C396-4433-AA66-B6C6EDE74007}" dt="2023-10-19T12:09:52.546" v="5456" actId="478"/>
          <ac:spMkLst>
            <pc:docMk/>
            <pc:sldMk cId="2837255671" sldId="282"/>
            <ac:spMk id="56" creationId="{18A1A1C8-5E50-C0AF-D909-C106EB96EFD9}"/>
          </ac:spMkLst>
        </pc:spChg>
        <pc:spChg chg="del">
          <ac:chgData name="Giovanni Marconato" userId="886f14ba-ea78-4fb5-abd5-60513fb8cd34" providerId="ADAL" clId="{4DDD8475-C396-4433-AA66-B6C6EDE74007}" dt="2023-10-19T12:09:52.546" v="5456" actId="478"/>
          <ac:spMkLst>
            <pc:docMk/>
            <pc:sldMk cId="2837255671" sldId="282"/>
            <ac:spMk id="57" creationId="{E747AA0B-9449-3157-E87B-B199396B398D}"/>
          </ac:spMkLst>
        </pc:spChg>
        <pc:spChg chg="del">
          <ac:chgData name="Giovanni Marconato" userId="886f14ba-ea78-4fb5-abd5-60513fb8cd34" providerId="ADAL" clId="{4DDD8475-C396-4433-AA66-B6C6EDE74007}" dt="2023-10-19T12:09:52.546" v="5456" actId="478"/>
          <ac:spMkLst>
            <pc:docMk/>
            <pc:sldMk cId="2837255671" sldId="282"/>
            <ac:spMk id="58" creationId="{BF2DB57C-3B06-052F-0EAA-62302942FD7F}"/>
          </ac:spMkLst>
        </pc:spChg>
        <pc:spChg chg="del">
          <ac:chgData name="Giovanni Marconato" userId="886f14ba-ea78-4fb5-abd5-60513fb8cd34" providerId="ADAL" clId="{4DDD8475-C396-4433-AA66-B6C6EDE74007}" dt="2023-10-19T12:09:52.546" v="5456" actId="478"/>
          <ac:spMkLst>
            <pc:docMk/>
            <pc:sldMk cId="2837255671" sldId="282"/>
            <ac:spMk id="59" creationId="{F2335458-8815-FEE8-2DC2-19DE4336CC8F}"/>
          </ac:spMkLst>
        </pc:spChg>
        <pc:spChg chg="del">
          <ac:chgData name="Giovanni Marconato" userId="886f14ba-ea78-4fb5-abd5-60513fb8cd34" providerId="ADAL" clId="{4DDD8475-C396-4433-AA66-B6C6EDE74007}" dt="2023-10-19T12:09:52.546" v="5456" actId="478"/>
          <ac:spMkLst>
            <pc:docMk/>
            <pc:sldMk cId="2837255671" sldId="282"/>
            <ac:spMk id="60" creationId="{4B3924B3-23A7-57E1-AB6F-97D02CC10767}"/>
          </ac:spMkLst>
        </pc:spChg>
        <pc:graphicFrameChg chg="add mod modGraphic">
          <ac:chgData name="Giovanni Marconato" userId="886f14ba-ea78-4fb5-abd5-60513fb8cd34" providerId="ADAL" clId="{4DDD8475-C396-4433-AA66-B6C6EDE74007}" dt="2023-10-20T14:41:50.995" v="9932" actId="207"/>
          <ac:graphicFrameMkLst>
            <pc:docMk/>
            <pc:sldMk cId="2837255671" sldId="282"/>
            <ac:graphicFrameMk id="7" creationId="{9A3790C3-6ABE-1DEE-6A13-29A95F8DC5D8}"/>
          </ac:graphicFrameMkLst>
        </pc:graphicFrameChg>
        <pc:picChg chg="del">
          <ac:chgData name="Giovanni Marconato" userId="886f14ba-ea78-4fb5-abd5-60513fb8cd34" providerId="ADAL" clId="{4DDD8475-C396-4433-AA66-B6C6EDE74007}" dt="2023-10-19T12:09:52.546" v="5456" actId="478"/>
          <ac:picMkLst>
            <pc:docMk/>
            <pc:sldMk cId="2837255671" sldId="282"/>
            <ac:picMk id="3" creationId="{8B741C87-1220-ACED-E37A-98D968E17921}"/>
          </ac:picMkLst>
        </pc:picChg>
        <pc:picChg chg="del">
          <ac:chgData name="Giovanni Marconato" userId="886f14ba-ea78-4fb5-abd5-60513fb8cd34" providerId="ADAL" clId="{4DDD8475-C396-4433-AA66-B6C6EDE74007}" dt="2023-10-19T12:09:52.546" v="5456" actId="478"/>
          <ac:picMkLst>
            <pc:docMk/>
            <pc:sldMk cId="2837255671" sldId="282"/>
            <ac:picMk id="6" creationId="{24BD7B28-4FF0-3800-0E3B-87218FFC198A}"/>
          </ac:picMkLst>
        </pc:picChg>
        <pc:picChg chg="add del mod">
          <ac:chgData name="Giovanni Marconato" userId="886f14ba-ea78-4fb5-abd5-60513fb8cd34" providerId="ADAL" clId="{4DDD8475-C396-4433-AA66-B6C6EDE74007}" dt="2023-10-19T12:10:23.425" v="5465" actId="478"/>
          <ac:picMkLst>
            <pc:docMk/>
            <pc:sldMk cId="2837255671" sldId="282"/>
            <ac:picMk id="11" creationId="{B9520B9D-185A-8FF3-27BF-01E86822A5BD}"/>
          </ac:picMkLst>
        </pc:picChg>
        <pc:picChg chg="del">
          <ac:chgData name="Giovanni Marconato" userId="886f14ba-ea78-4fb5-abd5-60513fb8cd34" providerId="ADAL" clId="{4DDD8475-C396-4433-AA66-B6C6EDE74007}" dt="2023-10-19T12:09:52.546" v="5456" actId="478"/>
          <ac:picMkLst>
            <pc:docMk/>
            <pc:sldMk cId="2837255671" sldId="282"/>
            <ac:picMk id="12" creationId="{B8CDA778-9628-CA27-9FE3-ED0B631399D4}"/>
          </ac:picMkLst>
        </pc:picChg>
        <pc:picChg chg="del">
          <ac:chgData name="Giovanni Marconato" userId="886f14ba-ea78-4fb5-abd5-60513fb8cd34" providerId="ADAL" clId="{4DDD8475-C396-4433-AA66-B6C6EDE74007}" dt="2023-10-19T12:09:52.546" v="5456" actId="478"/>
          <ac:picMkLst>
            <pc:docMk/>
            <pc:sldMk cId="2837255671" sldId="282"/>
            <ac:picMk id="51" creationId="{AB865917-DE20-E1AE-6D49-29C26702179A}"/>
          </ac:picMkLst>
        </pc:picChg>
        <pc:cxnChg chg="del">
          <ac:chgData name="Giovanni Marconato" userId="886f14ba-ea78-4fb5-abd5-60513fb8cd34" providerId="ADAL" clId="{4DDD8475-C396-4433-AA66-B6C6EDE74007}" dt="2023-10-19T12:09:52.546" v="5456" actId="478"/>
          <ac:cxnSpMkLst>
            <pc:docMk/>
            <pc:sldMk cId="2837255671" sldId="282"/>
            <ac:cxnSpMk id="10" creationId="{48EEB19B-2160-3646-3F08-C204095A4941}"/>
          </ac:cxnSpMkLst>
        </pc:cxnChg>
        <pc:cxnChg chg="del mod">
          <ac:chgData name="Giovanni Marconato" userId="886f14ba-ea78-4fb5-abd5-60513fb8cd34" providerId="ADAL" clId="{4DDD8475-C396-4433-AA66-B6C6EDE74007}" dt="2023-10-19T12:09:52.546" v="5456" actId="478"/>
          <ac:cxnSpMkLst>
            <pc:docMk/>
            <pc:sldMk cId="2837255671" sldId="282"/>
            <ac:cxnSpMk id="50" creationId="{0C3F8223-713E-4EBC-9FBC-BC8E326C1E23}"/>
          </ac:cxnSpMkLst>
        </pc:cxnChg>
      </pc:sldChg>
      <pc:sldChg chg="addSp delSp modSp add mod ord">
        <pc:chgData name="Giovanni Marconato" userId="886f14ba-ea78-4fb5-abd5-60513fb8cd34" providerId="ADAL" clId="{4DDD8475-C396-4433-AA66-B6C6EDE74007}" dt="2023-10-19T12:46:00.846" v="6371"/>
        <pc:sldMkLst>
          <pc:docMk/>
          <pc:sldMk cId="333236671" sldId="283"/>
        </pc:sldMkLst>
        <pc:spChg chg="mod">
          <ac:chgData name="Giovanni Marconato" userId="886f14ba-ea78-4fb5-abd5-60513fb8cd34" providerId="ADAL" clId="{4DDD8475-C396-4433-AA66-B6C6EDE74007}" dt="2023-10-19T12:20:22.560" v="5673" actId="20577"/>
          <ac:spMkLst>
            <pc:docMk/>
            <pc:sldMk cId="333236671" sldId="283"/>
            <ac:spMk id="4" creationId="{E52D547A-E2A3-8578-A945-164EB1E2A5B7}"/>
          </ac:spMkLst>
        </pc:spChg>
        <pc:spChg chg="add mod">
          <ac:chgData name="Giovanni Marconato" userId="886f14ba-ea78-4fb5-abd5-60513fb8cd34" providerId="ADAL" clId="{4DDD8475-C396-4433-AA66-B6C6EDE74007}" dt="2023-10-19T12:18:39.096" v="5514" actId="113"/>
          <ac:spMkLst>
            <pc:docMk/>
            <pc:sldMk cId="333236671" sldId="283"/>
            <ac:spMk id="6" creationId="{BBAB8525-655C-13B3-A8C7-E190FC947111}"/>
          </ac:spMkLst>
        </pc:spChg>
        <pc:spChg chg="add mod">
          <ac:chgData name="Giovanni Marconato" userId="886f14ba-ea78-4fb5-abd5-60513fb8cd34" providerId="ADAL" clId="{4DDD8475-C396-4433-AA66-B6C6EDE74007}" dt="2023-10-19T12:18:41.560" v="5515" actId="113"/>
          <ac:spMkLst>
            <pc:docMk/>
            <pc:sldMk cId="333236671" sldId="283"/>
            <ac:spMk id="8" creationId="{6810E0BE-3D01-CE60-DBD3-5AEE72EC2F65}"/>
          </ac:spMkLst>
        </pc:spChg>
        <pc:spChg chg="del">
          <ac:chgData name="Giovanni Marconato" userId="886f14ba-ea78-4fb5-abd5-60513fb8cd34" providerId="ADAL" clId="{4DDD8475-C396-4433-AA66-B6C6EDE74007}" dt="2023-10-19T12:15:27.960" v="5488" actId="478"/>
          <ac:spMkLst>
            <pc:docMk/>
            <pc:sldMk cId="333236671" sldId="283"/>
            <ac:spMk id="14" creationId="{0854A22B-7AE0-E69E-0092-F99340414D08}"/>
          </ac:spMkLst>
        </pc:spChg>
        <pc:graphicFrameChg chg="del">
          <ac:chgData name="Giovanni Marconato" userId="886f14ba-ea78-4fb5-abd5-60513fb8cd34" providerId="ADAL" clId="{4DDD8475-C396-4433-AA66-B6C6EDE74007}" dt="2023-10-19T12:15:26.483" v="5487" actId="478"/>
          <ac:graphicFrameMkLst>
            <pc:docMk/>
            <pc:sldMk cId="333236671" sldId="283"/>
            <ac:graphicFrameMk id="7" creationId="{9A3790C3-6ABE-1DEE-6A13-29A95F8DC5D8}"/>
          </ac:graphicFrameMkLst>
        </pc:graphicFrameChg>
        <pc:picChg chg="add mod">
          <ac:chgData name="Giovanni Marconato" userId="886f14ba-ea78-4fb5-abd5-60513fb8cd34" providerId="ADAL" clId="{4DDD8475-C396-4433-AA66-B6C6EDE74007}" dt="2023-10-19T12:18:13.409" v="5507"/>
          <ac:picMkLst>
            <pc:docMk/>
            <pc:sldMk cId="333236671" sldId="283"/>
            <ac:picMk id="3" creationId="{8D292C8E-0E33-C599-A5E7-26B5E0B9DEF0}"/>
          </ac:picMkLst>
        </pc:picChg>
        <pc:picChg chg="add mod">
          <ac:chgData name="Giovanni Marconato" userId="886f14ba-ea78-4fb5-abd5-60513fb8cd34" providerId="ADAL" clId="{4DDD8475-C396-4433-AA66-B6C6EDE74007}" dt="2023-10-19T12:18:13.409" v="5507"/>
          <ac:picMkLst>
            <pc:docMk/>
            <pc:sldMk cId="333236671" sldId="283"/>
            <ac:picMk id="5" creationId="{38453DE3-B0D3-E92C-38E7-1AF0DB5EA41C}"/>
          </ac:picMkLst>
        </pc:picChg>
      </pc:sldChg>
      <pc:sldChg chg="addSp delSp modSp add mod ord">
        <pc:chgData name="Giovanni Marconato" userId="886f14ba-ea78-4fb5-abd5-60513fb8cd34" providerId="ADAL" clId="{4DDD8475-C396-4433-AA66-B6C6EDE74007}" dt="2023-10-20T14:44:10.581" v="9955" actId="207"/>
        <pc:sldMkLst>
          <pc:docMk/>
          <pc:sldMk cId="3153174123" sldId="284"/>
        </pc:sldMkLst>
        <pc:spChg chg="add mod">
          <ac:chgData name="Giovanni Marconato" userId="886f14ba-ea78-4fb5-abd5-60513fb8cd34" providerId="ADAL" clId="{4DDD8475-C396-4433-AA66-B6C6EDE74007}" dt="2023-10-20T14:43:31.163" v="9941" actId="1076"/>
          <ac:spMkLst>
            <pc:docMk/>
            <pc:sldMk cId="3153174123" sldId="284"/>
            <ac:spMk id="5" creationId="{8A6D4E41-0FD3-B8EE-36DA-8C6BB28372DB}"/>
          </ac:spMkLst>
        </pc:spChg>
        <pc:spChg chg="add mod">
          <ac:chgData name="Giovanni Marconato" userId="886f14ba-ea78-4fb5-abd5-60513fb8cd34" providerId="ADAL" clId="{4DDD8475-C396-4433-AA66-B6C6EDE74007}" dt="2023-10-20T14:43:46.075" v="9950" actId="1076"/>
          <ac:spMkLst>
            <pc:docMk/>
            <pc:sldMk cId="3153174123" sldId="284"/>
            <ac:spMk id="6" creationId="{7E432A20-E799-380D-8E7B-EB8323141E47}"/>
          </ac:spMkLst>
        </pc:spChg>
        <pc:spChg chg="del">
          <ac:chgData name="Giovanni Marconato" userId="886f14ba-ea78-4fb5-abd5-60513fb8cd34" providerId="ADAL" clId="{4DDD8475-C396-4433-AA66-B6C6EDE74007}" dt="2023-10-19T12:20:33.830" v="5677" actId="478"/>
          <ac:spMkLst>
            <pc:docMk/>
            <pc:sldMk cId="3153174123" sldId="284"/>
            <ac:spMk id="6" creationId="{BBAB8525-655C-13B3-A8C7-E190FC947111}"/>
          </ac:spMkLst>
        </pc:spChg>
        <pc:spChg chg="add mod">
          <ac:chgData name="Giovanni Marconato" userId="886f14ba-ea78-4fb5-abd5-60513fb8cd34" providerId="ADAL" clId="{4DDD8475-C396-4433-AA66-B6C6EDE74007}" dt="2023-10-20T14:44:10.581" v="9955" actId="207"/>
          <ac:spMkLst>
            <pc:docMk/>
            <pc:sldMk cId="3153174123" sldId="284"/>
            <ac:spMk id="7" creationId="{1319D179-8BA9-5555-F8AF-AF8466448F43}"/>
          </ac:spMkLst>
        </pc:spChg>
        <pc:spChg chg="del">
          <ac:chgData name="Giovanni Marconato" userId="886f14ba-ea78-4fb5-abd5-60513fb8cd34" providerId="ADAL" clId="{4DDD8475-C396-4433-AA66-B6C6EDE74007}" dt="2023-10-19T12:20:34.711" v="5678" actId="478"/>
          <ac:spMkLst>
            <pc:docMk/>
            <pc:sldMk cId="3153174123" sldId="284"/>
            <ac:spMk id="8" creationId="{6810E0BE-3D01-CE60-DBD3-5AEE72EC2F65}"/>
          </ac:spMkLst>
        </pc:spChg>
        <pc:spChg chg="add mod">
          <ac:chgData name="Giovanni Marconato" userId="886f14ba-ea78-4fb5-abd5-60513fb8cd34" providerId="ADAL" clId="{4DDD8475-C396-4433-AA66-B6C6EDE74007}" dt="2023-10-20T08:48:29.899" v="8001" actId="1076"/>
          <ac:spMkLst>
            <pc:docMk/>
            <pc:sldMk cId="3153174123" sldId="284"/>
            <ac:spMk id="11" creationId="{D525C3DE-5795-69BE-1350-09CFE3528D39}"/>
          </ac:spMkLst>
        </pc:spChg>
        <pc:spChg chg="add del mod">
          <ac:chgData name="Giovanni Marconato" userId="886f14ba-ea78-4fb5-abd5-60513fb8cd34" providerId="ADAL" clId="{4DDD8475-C396-4433-AA66-B6C6EDE74007}" dt="2023-10-20T08:48:16.332" v="7998" actId="478"/>
          <ac:spMkLst>
            <pc:docMk/>
            <pc:sldMk cId="3153174123" sldId="284"/>
            <ac:spMk id="12" creationId="{12797F0A-88FF-BE0D-280C-AA0B59AA0BE9}"/>
          </ac:spMkLst>
        </pc:spChg>
        <pc:spChg chg="add del mod">
          <ac:chgData name="Giovanni Marconato" userId="886f14ba-ea78-4fb5-abd5-60513fb8cd34" providerId="ADAL" clId="{4DDD8475-C396-4433-AA66-B6C6EDE74007}" dt="2023-10-20T08:48:13.766" v="7997" actId="478"/>
          <ac:spMkLst>
            <pc:docMk/>
            <pc:sldMk cId="3153174123" sldId="284"/>
            <ac:spMk id="13" creationId="{83BEBDE8-BDAE-8B15-8A27-68ACC9B6FE5F}"/>
          </ac:spMkLst>
        </pc:spChg>
        <pc:picChg chg="del">
          <ac:chgData name="Giovanni Marconato" userId="886f14ba-ea78-4fb5-abd5-60513fb8cd34" providerId="ADAL" clId="{4DDD8475-C396-4433-AA66-B6C6EDE74007}" dt="2023-10-19T12:20:32.320" v="5675" actId="478"/>
          <ac:picMkLst>
            <pc:docMk/>
            <pc:sldMk cId="3153174123" sldId="284"/>
            <ac:picMk id="3" creationId="{8D292C8E-0E33-C599-A5E7-26B5E0B9DEF0}"/>
          </ac:picMkLst>
        </pc:picChg>
        <pc:picChg chg="add mod">
          <ac:chgData name="Giovanni Marconato" userId="886f14ba-ea78-4fb5-abd5-60513fb8cd34" providerId="ADAL" clId="{4DDD8475-C396-4433-AA66-B6C6EDE74007}" dt="2023-10-20T14:43:27.283" v="9940" actId="1076"/>
          <ac:picMkLst>
            <pc:docMk/>
            <pc:sldMk cId="3153174123" sldId="284"/>
            <ac:picMk id="3" creationId="{F0CC1CFC-4C63-4213-39B5-E34D8877897D}"/>
          </ac:picMkLst>
        </pc:picChg>
        <pc:picChg chg="del">
          <ac:chgData name="Giovanni Marconato" userId="886f14ba-ea78-4fb5-abd5-60513fb8cd34" providerId="ADAL" clId="{4DDD8475-C396-4433-AA66-B6C6EDE74007}" dt="2023-10-19T12:20:32.825" v="5676" actId="478"/>
          <ac:picMkLst>
            <pc:docMk/>
            <pc:sldMk cId="3153174123" sldId="284"/>
            <ac:picMk id="5" creationId="{38453DE3-B0D3-E92C-38E7-1AF0DB5EA41C}"/>
          </ac:picMkLst>
        </pc:picChg>
        <pc:picChg chg="add del mod">
          <ac:chgData name="Giovanni Marconato" userId="886f14ba-ea78-4fb5-abd5-60513fb8cd34" providerId="ADAL" clId="{4DDD8475-C396-4433-AA66-B6C6EDE74007}" dt="2023-10-19T12:20:47.971" v="5681" actId="478"/>
          <ac:picMkLst>
            <pc:docMk/>
            <pc:sldMk cId="3153174123" sldId="284"/>
            <ac:picMk id="7" creationId="{E9E87F66-7F1D-7FB8-8CF9-BFD037460C79}"/>
          </ac:picMkLst>
        </pc:picChg>
        <pc:picChg chg="add del mod">
          <ac:chgData name="Giovanni Marconato" userId="886f14ba-ea78-4fb5-abd5-60513fb8cd34" providerId="ADAL" clId="{4DDD8475-C396-4433-AA66-B6C6EDE74007}" dt="2023-10-20T14:42:58.861" v="9933" actId="478"/>
          <ac:picMkLst>
            <pc:docMk/>
            <pc:sldMk cId="3153174123" sldId="284"/>
            <ac:picMk id="10" creationId="{78900406-9284-CBBE-CA6C-B88F9CCD36E1}"/>
          </ac:picMkLst>
        </pc:picChg>
      </pc:sldChg>
      <pc:sldChg chg="addSp delSp modSp add mod">
        <pc:chgData name="Giovanni Marconato" userId="886f14ba-ea78-4fb5-abd5-60513fb8cd34" providerId="ADAL" clId="{4DDD8475-C396-4433-AA66-B6C6EDE74007}" dt="2023-10-20T09:17:50.503" v="8054" actId="255"/>
        <pc:sldMkLst>
          <pc:docMk/>
          <pc:sldMk cId="1630719718" sldId="285"/>
        </pc:sldMkLst>
        <pc:spChg chg="mod">
          <ac:chgData name="Giovanni Marconato" userId="886f14ba-ea78-4fb5-abd5-60513fb8cd34" providerId="ADAL" clId="{4DDD8475-C396-4433-AA66-B6C6EDE74007}" dt="2023-10-19T12:24:54.080" v="5842" actId="14100"/>
          <ac:spMkLst>
            <pc:docMk/>
            <pc:sldMk cId="1630719718" sldId="285"/>
            <ac:spMk id="4" creationId="{E52D547A-E2A3-8578-A945-164EB1E2A5B7}"/>
          </ac:spMkLst>
        </pc:spChg>
        <pc:spChg chg="add mod">
          <ac:chgData name="Giovanni Marconato" userId="886f14ba-ea78-4fb5-abd5-60513fb8cd34" providerId="ADAL" clId="{4DDD8475-C396-4433-AA66-B6C6EDE74007}" dt="2023-10-19T12:28:57.321" v="6001" actId="1076"/>
          <ac:spMkLst>
            <pc:docMk/>
            <pc:sldMk cId="1630719718" sldId="285"/>
            <ac:spMk id="6" creationId="{D6900B29-B5CE-AD2D-CEA6-70C8E47112B7}"/>
          </ac:spMkLst>
        </pc:spChg>
        <pc:spChg chg="add mod">
          <ac:chgData name="Giovanni Marconato" userId="886f14ba-ea78-4fb5-abd5-60513fb8cd34" providerId="ADAL" clId="{4DDD8475-C396-4433-AA66-B6C6EDE74007}" dt="2023-10-19T12:28:48.726" v="5999" actId="1076"/>
          <ac:spMkLst>
            <pc:docMk/>
            <pc:sldMk cId="1630719718" sldId="285"/>
            <ac:spMk id="8" creationId="{8FABB944-1D69-1F67-70C7-9EEE3CA3DDE7}"/>
          </ac:spMkLst>
        </pc:spChg>
        <pc:spChg chg="del mod">
          <ac:chgData name="Giovanni Marconato" userId="886f14ba-ea78-4fb5-abd5-60513fb8cd34" providerId="ADAL" clId="{4DDD8475-C396-4433-AA66-B6C6EDE74007}" dt="2023-10-19T12:24:45.969" v="5825" actId="478"/>
          <ac:spMkLst>
            <pc:docMk/>
            <pc:sldMk cId="1630719718" sldId="285"/>
            <ac:spMk id="11" creationId="{D525C3DE-5795-69BE-1350-09CFE3528D39}"/>
          </ac:spMkLst>
        </pc:spChg>
        <pc:spChg chg="del">
          <ac:chgData name="Giovanni Marconato" userId="886f14ba-ea78-4fb5-abd5-60513fb8cd34" providerId="ADAL" clId="{4DDD8475-C396-4433-AA66-B6C6EDE74007}" dt="2023-10-19T12:24:05.992" v="5820" actId="478"/>
          <ac:spMkLst>
            <pc:docMk/>
            <pc:sldMk cId="1630719718" sldId="285"/>
            <ac:spMk id="12" creationId="{12797F0A-88FF-BE0D-280C-AA0B59AA0BE9}"/>
          </ac:spMkLst>
        </pc:spChg>
        <pc:spChg chg="del">
          <ac:chgData name="Giovanni Marconato" userId="886f14ba-ea78-4fb5-abd5-60513fb8cd34" providerId="ADAL" clId="{4DDD8475-C396-4433-AA66-B6C6EDE74007}" dt="2023-10-19T12:24:07.601" v="5821" actId="478"/>
          <ac:spMkLst>
            <pc:docMk/>
            <pc:sldMk cId="1630719718" sldId="285"/>
            <ac:spMk id="13" creationId="{83BEBDE8-BDAE-8B15-8A27-68ACC9B6FE5F}"/>
          </ac:spMkLst>
        </pc:spChg>
        <pc:spChg chg="add mod">
          <ac:chgData name="Giovanni Marconato" userId="886f14ba-ea78-4fb5-abd5-60513fb8cd34" providerId="ADAL" clId="{4DDD8475-C396-4433-AA66-B6C6EDE74007}" dt="2023-10-20T09:17:50.503" v="8054" actId="255"/>
          <ac:spMkLst>
            <pc:docMk/>
            <pc:sldMk cId="1630719718" sldId="285"/>
            <ac:spMk id="15" creationId="{4023BD72-419F-5C3C-62A6-ECFA8C7AACA0}"/>
          </ac:spMkLst>
        </pc:spChg>
        <pc:spChg chg="add mod">
          <ac:chgData name="Giovanni Marconato" userId="886f14ba-ea78-4fb5-abd5-60513fb8cd34" providerId="ADAL" clId="{4DDD8475-C396-4433-AA66-B6C6EDE74007}" dt="2023-10-19T12:29:30.371" v="6008" actId="403"/>
          <ac:spMkLst>
            <pc:docMk/>
            <pc:sldMk cId="1630719718" sldId="285"/>
            <ac:spMk id="16" creationId="{F08713EC-42A5-EEC9-1C32-0416458472A0}"/>
          </ac:spMkLst>
        </pc:spChg>
        <pc:spChg chg="add del mod">
          <ac:chgData name="Giovanni Marconato" userId="886f14ba-ea78-4fb5-abd5-60513fb8cd34" providerId="ADAL" clId="{4DDD8475-C396-4433-AA66-B6C6EDE74007}" dt="2023-10-19T12:28:02.625" v="5994" actId="478"/>
          <ac:spMkLst>
            <pc:docMk/>
            <pc:sldMk cId="1630719718" sldId="285"/>
            <ac:spMk id="17" creationId="{91D298FF-FE90-4D38-9C59-D59FA4C4647A}"/>
          </ac:spMkLst>
        </pc:spChg>
        <pc:spChg chg="add mod">
          <ac:chgData name="Giovanni Marconato" userId="886f14ba-ea78-4fb5-abd5-60513fb8cd34" providerId="ADAL" clId="{4DDD8475-C396-4433-AA66-B6C6EDE74007}" dt="2023-10-19T12:30:02.202" v="6035" actId="1035"/>
          <ac:spMkLst>
            <pc:docMk/>
            <pc:sldMk cId="1630719718" sldId="285"/>
            <ac:spMk id="18" creationId="{99D082CC-4F45-814E-FB42-EEE2C08455F2}"/>
          </ac:spMkLst>
        </pc:spChg>
        <pc:spChg chg="add mod">
          <ac:chgData name="Giovanni Marconato" userId="886f14ba-ea78-4fb5-abd5-60513fb8cd34" providerId="ADAL" clId="{4DDD8475-C396-4433-AA66-B6C6EDE74007}" dt="2023-10-19T12:30:11.482" v="6047" actId="1038"/>
          <ac:spMkLst>
            <pc:docMk/>
            <pc:sldMk cId="1630719718" sldId="285"/>
            <ac:spMk id="19" creationId="{09D6D70C-716E-87A9-7B06-680B197014A3}"/>
          </ac:spMkLst>
        </pc:spChg>
        <pc:spChg chg="add mod">
          <ac:chgData name="Giovanni Marconato" userId="886f14ba-ea78-4fb5-abd5-60513fb8cd34" providerId="ADAL" clId="{4DDD8475-C396-4433-AA66-B6C6EDE74007}" dt="2023-10-19T12:30:16.473" v="6062" actId="1036"/>
          <ac:spMkLst>
            <pc:docMk/>
            <pc:sldMk cId="1630719718" sldId="285"/>
            <ac:spMk id="20" creationId="{14297AF7-F391-68A7-C84F-1A1466E9AA40}"/>
          </ac:spMkLst>
        </pc:spChg>
        <pc:spChg chg="mod">
          <ac:chgData name="Giovanni Marconato" userId="886f14ba-ea78-4fb5-abd5-60513fb8cd34" providerId="ADAL" clId="{4DDD8475-C396-4433-AA66-B6C6EDE74007}" dt="2023-10-19T12:28:02.891" v="5995"/>
          <ac:spMkLst>
            <pc:docMk/>
            <pc:sldMk cId="1630719718" sldId="285"/>
            <ac:spMk id="23" creationId="{FF8B8759-7675-03A3-C036-680AD9863E29}"/>
          </ac:spMkLst>
        </pc:spChg>
        <pc:spChg chg="mod">
          <ac:chgData name="Giovanni Marconato" userId="886f14ba-ea78-4fb5-abd5-60513fb8cd34" providerId="ADAL" clId="{4DDD8475-C396-4433-AA66-B6C6EDE74007}" dt="2023-10-19T12:28:02.891" v="5995"/>
          <ac:spMkLst>
            <pc:docMk/>
            <pc:sldMk cId="1630719718" sldId="285"/>
            <ac:spMk id="24" creationId="{25F2E92A-0DC7-26CF-3E52-598C4E813AA9}"/>
          </ac:spMkLst>
        </pc:spChg>
        <pc:spChg chg="mod">
          <ac:chgData name="Giovanni Marconato" userId="886f14ba-ea78-4fb5-abd5-60513fb8cd34" providerId="ADAL" clId="{4DDD8475-C396-4433-AA66-B6C6EDE74007}" dt="2023-10-19T12:28:02.891" v="5995"/>
          <ac:spMkLst>
            <pc:docMk/>
            <pc:sldMk cId="1630719718" sldId="285"/>
            <ac:spMk id="25" creationId="{DE0618CC-189C-05F9-38A2-DAE7055895CF}"/>
          </ac:spMkLst>
        </pc:spChg>
        <pc:spChg chg="mod">
          <ac:chgData name="Giovanni Marconato" userId="886f14ba-ea78-4fb5-abd5-60513fb8cd34" providerId="ADAL" clId="{4DDD8475-C396-4433-AA66-B6C6EDE74007}" dt="2023-10-19T12:28:02.891" v="5995"/>
          <ac:spMkLst>
            <pc:docMk/>
            <pc:sldMk cId="1630719718" sldId="285"/>
            <ac:spMk id="26" creationId="{DB16F8F7-3025-A229-38FE-B440FD3F874E}"/>
          </ac:spMkLst>
        </pc:spChg>
        <pc:spChg chg="mod">
          <ac:chgData name="Giovanni Marconato" userId="886f14ba-ea78-4fb5-abd5-60513fb8cd34" providerId="ADAL" clId="{4DDD8475-C396-4433-AA66-B6C6EDE74007}" dt="2023-10-19T12:30:27.865" v="6064"/>
          <ac:spMkLst>
            <pc:docMk/>
            <pc:sldMk cId="1630719718" sldId="285"/>
            <ac:spMk id="32" creationId="{DACE8CF6-75DF-0EA8-8028-433934EA593F}"/>
          </ac:spMkLst>
        </pc:spChg>
        <pc:spChg chg="mod">
          <ac:chgData name="Giovanni Marconato" userId="886f14ba-ea78-4fb5-abd5-60513fb8cd34" providerId="ADAL" clId="{4DDD8475-C396-4433-AA66-B6C6EDE74007}" dt="2023-10-19T12:30:27.865" v="6064"/>
          <ac:spMkLst>
            <pc:docMk/>
            <pc:sldMk cId="1630719718" sldId="285"/>
            <ac:spMk id="33" creationId="{F2E1CCE7-7E8D-5C8F-4E48-E5EEAF89EDD7}"/>
          </ac:spMkLst>
        </pc:spChg>
        <pc:spChg chg="mod">
          <ac:chgData name="Giovanni Marconato" userId="886f14ba-ea78-4fb5-abd5-60513fb8cd34" providerId="ADAL" clId="{4DDD8475-C396-4433-AA66-B6C6EDE74007}" dt="2023-10-19T12:30:27.865" v="6064"/>
          <ac:spMkLst>
            <pc:docMk/>
            <pc:sldMk cId="1630719718" sldId="285"/>
            <ac:spMk id="34" creationId="{9A235719-156E-C361-2573-E0DA8AABB35F}"/>
          </ac:spMkLst>
        </pc:spChg>
        <pc:spChg chg="mod">
          <ac:chgData name="Giovanni Marconato" userId="886f14ba-ea78-4fb5-abd5-60513fb8cd34" providerId="ADAL" clId="{4DDD8475-C396-4433-AA66-B6C6EDE74007}" dt="2023-10-19T12:30:27.865" v="6064"/>
          <ac:spMkLst>
            <pc:docMk/>
            <pc:sldMk cId="1630719718" sldId="285"/>
            <ac:spMk id="35" creationId="{2C578976-66CA-7BF6-42A9-C9CA8559F7EF}"/>
          </ac:spMkLst>
        </pc:spChg>
        <pc:spChg chg="add mod">
          <ac:chgData name="Giovanni Marconato" userId="886f14ba-ea78-4fb5-abd5-60513fb8cd34" providerId="ADAL" clId="{4DDD8475-C396-4433-AA66-B6C6EDE74007}" dt="2023-10-19T12:31:54.747" v="6077" actId="1076"/>
          <ac:spMkLst>
            <pc:docMk/>
            <pc:sldMk cId="1630719718" sldId="285"/>
            <ac:spMk id="37" creationId="{14C193AD-E98C-C5C8-6092-C37F283C48BB}"/>
          </ac:spMkLst>
        </pc:spChg>
        <pc:spChg chg="add mod">
          <ac:chgData name="Giovanni Marconato" userId="886f14ba-ea78-4fb5-abd5-60513fb8cd34" providerId="ADAL" clId="{4DDD8475-C396-4433-AA66-B6C6EDE74007}" dt="2023-10-19T12:31:29.687" v="6072" actId="1076"/>
          <ac:spMkLst>
            <pc:docMk/>
            <pc:sldMk cId="1630719718" sldId="285"/>
            <ac:spMk id="38" creationId="{9DFCBA68-2F1C-0FD3-82C0-3F332AE88C4B}"/>
          </ac:spMkLst>
        </pc:spChg>
        <pc:spChg chg="add mod">
          <ac:chgData name="Giovanni Marconato" userId="886f14ba-ea78-4fb5-abd5-60513fb8cd34" providerId="ADAL" clId="{4DDD8475-C396-4433-AA66-B6C6EDE74007}" dt="2023-10-19T12:31:41.038" v="6074" actId="1076"/>
          <ac:spMkLst>
            <pc:docMk/>
            <pc:sldMk cId="1630719718" sldId="285"/>
            <ac:spMk id="39" creationId="{22F0CCFD-6D4C-B750-C614-39B453BCEA10}"/>
          </ac:spMkLst>
        </pc:spChg>
        <pc:spChg chg="add mod">
          <ac:chgData name="Giovanni Marconato" userId="886f14ba-ea78-4fb5-abd5-60513fb8cd34" providerId="ADAL" clId="{4DDD8475-C396-4433-AA66-B6C6EDE74007}" dt="2023-10-19T12:32:02.854" v="6081" actId="1076"/>
          <ac:spMkLst>
            <pc:docMk/>
            <pc:sldMk cId="1630719718" sldId="285"/>
            <ac:spMk id="40" creationId="{6F4013AB-B6C8-8FDC-869A-F805DF0A16EE}"/>
          </ac:spMkLst>
        </pc:spChg>
        <pc:grpChg chg="add mod">
          <ac:chgData name="Giovanni Marconato" userId="886f14ba-ea78-4fb5-abd5-60513fb8cd34" providerId="ADAL" clId="{4DDD8475-C396-4433-AA66-B6C6EDE74007}" dt="2023-10-19T12:30:41.337" v="6066" actId="164"/>
          <ac:grpSpMkLst>
            <pc:docMk/>
            <pc:sldMk cId="1630719718" sldId="285"/>
            <ac:grpSpMk id="21" creationId="{8165462A-0493-27C2-F13B-06DAED78F520}"/>
          </ac:grpSpMkLst>
        </pc:grpChg>
        <pc:grpChg chg="add del mod">
          <ac:chgData name="Giovanni Marconato" userId="886f14ba-ea78-4fb5-abd5-60513fb8cd34" providerId="ADAL" clId="{4DDD8475-C396-4433-AA66-B6C6EDE74007}" dt="2023-10-19T12:30:24.609" v="6063" actId="478"/>
          <ac:grpSpMkLst>
            <pc:docMk/>
            <pc:sldMk cId="1630719718" sldId="285"/>
            <ac:grpSpMk id="22" creationId="{9CF6FD2C-DDED-9D41-32A1-827C64122975}"/>
          </ac:grpSpMkLst>
        </pc:grpChg>
        <pc:grpChg chg="add mod">
          <ac:chgData name="Giovanni Marconato" userId="886f14ba-ea78-4fb5-abd5-60513fb8cd34" providerId="ADAL" clId="{4DDD8475-C396-4433-AA66-B6C6EDE74007}" dt="2023-10-19T12:30:41.337" v="6066" actId="164"/>
          <ac:grpSpMkLst>
            <pc:docMk/>
            <pc:sldMk cId="1630719718" sldId="285"/>
            <ac:grpSpMk id="31" creationId="{F070B5F9-4923-4B3C-11F4-25367050B4CA}"/>
          </ac:grpSpMkLst>
        </pc:grpChg>
        <pc:grpChg chg="add mod ord">
          <ac:chgData name="Giovanni Marconato" userId="886f14ba-ea78-4fb5-abd5-60513fb8cd34" providerId="ADAL" clId="{4DDD8475-C396-4433-AA66-B6C6EDE74007}" dt="2023-10-19T12:31:57.758" v="6080" actId="1076"/>
          <ac:grpSpMkLst>
            <pc:docMk/>
            <pc:sldMk cId="1630719718" sldId="285"/>
            <ac:grpSpMk id="36" creationId="{8DB3C5CA-E181-4CF2-9F93-7A67557CAF3E}"/>
          </ac:grpSpMkLst>
        </pc:grpChg>
        <pc:picChg chg="add mod">
          <ac:chgData name="Giovanni Marconato" userId="886f14ba-ea78-4fb5-abd5-60513fb8cd34" providerId="ADAL" clId="{4DDD8475-C396-4433-AA66-B6C6EDE74007}" dt="2023-10-19T12:30:41.337" v="6066" actId="164"/>
          <ac:picMkLst>
            <pc:docMk/>
            <pc:sldMk cId="1630719718" sldId="285"/>
            <ac:picMk id="3" creationId="{01DFD65B-433E-64F3-C66C-2E102CD6AD48}"/>
          </ac:picMkLst>
        </pc:picChg>
        <pc:picChg chg="add mod">
          <ac:chgData name="Giovanni Marconato" userId="886f14ba-ea78-4fb5-abd5-60513fb8cd34" providerId="ADAL" clId="{4DDD8475-C396-4433-AA66-B6C6EDE74007}" dt="2023-10-19T12:28:51.943" v="6000" actId="1076"/>
          <ac:picMkLst>
            <pc:docMk/>
            <pc:sldMk cId="1630719718" sldId="285"/>
            <ac:picMk id="5" creationId="{22BDF0FE-64BC-1C39-4BC6-CB8EA84764FA}"/>
          </ac:picMkLst>
        </pc:picChg>
        <pc:picChg chg="add mod">
          <ac:chgData name="Giovanni Marconato" userId="886f14ba-ea78-4fb5-abd5-60513fb8cd34" providerId="ADAL" clId="{4DDD8475-C396-4433-AA66-B6C6EDE74007}" dt="2023-10-19T12:28:48.726" v="5999" actId="1076"/>
          <ac:picMkLst>
            <pc:docMk/>
            <pc:sldMk cId="1630719718" sldId="285"/>
            <ac:picMk id="7" creationId="{DA8D99DD-0C14-7501-276A-5A00804E59C6}"/>
          </ac:picMkLst>
        </pc:picChg>
        <pc:picChg chg="del">
          <ac:chgData name="Giovanni Marconato" userId="886f14ba-ea78-4fb5-abd5-60513fb8cd34" providerId="ADAL" clId="{4DDD8475-C396-4433-AA66-B6C6EDE74007}" dt="2023-10-19T12:24:02.456" v="5818" actId="478"/>
          <ac:picMkLst>
            <pc:docMk/>
            <pc:sldMk cId="1630719718" sldId="285"/>
            <ac:picMk id="10" creationId="{78900406-9284-CBBE-CA6C-B88F9CCD36E1}"/>
          </ac:picMkLst>
        </pc:picChg>
        <pc:cxnChg chg="add mod">
          <ac:chgData name="Giovanni Marconato" userId="886f14ba-ea78-4fb5-abd5-60513fb8cd34" providerId="ADAL" clId="{4DDD8475-C396-4433-AA66-B6C6EDE74007}" dt="2023-10-19T12:29:04.551" v="6004" actId="14100"/>
          <ac:cxnSpMkLst>
            <pc:docMk/>
            <pc:sldMk cId="1630719718" sldId="285"/>
            <ac:cxnSpMk id="9" creationId="{5501FFFA-1004-3CD6-586D-6876488520E6}"/>
          </ac:cxnSpMkLst>
        </pc:cxnChg>
        <pc:cxnChg chg="add mod">
          <ac:chgData name="Giovanni Marconato" userId="886f14ba-ea78-4fb5-abd5-60513fb8cd34" providerId="ADAL" clId="{4DDD8475-C396-4433-AA66-B6C6EDE74007}" dt="2023-10-19T12:29:07.631" v="6005" actId="14100"/>
          <ac:cxnSpMkLst>
            <pc:docMk/>
            <pc:sldMk cId="1630719718" sldId="285"/>
            <ac:cxnSpMk id="14" creationId="{E32DBBBA-F103-8A09-4422-CA9BD6DE23D0}"/>
          </ac:cxnSpMkLst>
        </pc:cxnChg>
      </pc:sldChg>
      <pc:sldChg chg="addSp delSp modSp add mod ord">
        <pc:chgData name="Giovanni Marconato" userId="886f14ba-ea78-4fb5-abd5-60513fb8cd34" providerId="ADAL" clId="{4DDD8475-C396-4433-AA66-B6C6EDE74007}" dt="2023-10-20T14:28:27.274" v="9779" actId="20577"/>
        <pc:sldMkLst>
          <pc:docMk/>
          <pc:sldMk cId="804189263" sldId="286"/>
        </pc:sldMkLst>
        <pc:spChg chg="mod">
          <ac:chgData name="Giovanni Marconato" userId="886f14ba-ea78-4fb5-abd5-60513fb8cd34" providerId="ADAL" clId="{4DDD8475-C396-4433-AA66-B6C6EDE74007}" dt="2023-10-19T12:46:11.207" v="6372" actId="20577"/>
          <ac:spMkLst>
            <pc:docMk/>
            <pc:sldMk cId="804189263" sldId="286"/>
            <ac:spMk id="4" creationId="{E52D547A-E2A3-8578-A945-164EB1E2A5B7}"/>
          </ac:spMkLst>
        </pc:spChg>
        <pc:spChg chg="del">
          <ac:chgData name="Giovanni Marconato" userId="886f14ba-ea78-4fb5-abd5-60513fb8cd34" providerId="ADAL" clId="{4DDD8475-C396-4433-AA66-B6C6EDE74007}" dt="2023-10-19T12:32:45.385" v="6094" actId="478"/>
          <ac:spMkLst>
            <pc:docMk/>
            <pc:sldMk cId="804189263" sldId="286"/>
            <ac:spMk id="6" creationId="{D6900B29-B5CE-AD2D-CEA6-70C8E47112B7}"/>
          </ac:spMkLst>
        </pc:spChg>
        <pc:spChg chg="del">
          <ac:chgData name="Giovanni Marconato" userId="886f14ba-ea78-4fb5-abd5-60513fb8cd34" providerId="ADAL" clId="{4DDD8475-C396-4433-AA66-B6C6EDE74007}" dt="2023-10-19T12:32:44.200" v="6093" actId="478"/>
          <ac:spMkLst>
            <pc:docMk/>
            <pc:sldMk cId="804189263" sldId="286"/>
            <ac:spMk id="8" creationId="{8FABB944-1D69-1F67-70C7-9EEE3CA3DDE7}"/>
          </ac:spMkLst>
        </pc:spChg>
        <pc:spChg chg="add mod">
          <ac:chgData name="Giovanni Marconato" userId="886f14ba-ea78-4fb5-abd5-60513fb8cd34" providerId="ADAL" clId="{4DDD8475-C396-4433-AA66-B6C6EDE74007}" dt="2023-10-20T14:28:27.274" v="9779" actId="20577"/>
          <ac:spMkLst>
            <pc:docMk/>
            <pc:sldMk cId="804189263" sldId="286"/>
            <ac:spMk id="12" creationId="{788970CC-D51F-A3E5-2584-0A14A65CDD9E}"/>
          </ac:spMkLst>
        </pc:spChg>
        <pc:spChg chg="mod">
          <ac:chgData name="Giovanni Marconato" userId="886f14ba-ea78-4fb5-abd5-60513fb8cd34" providerId="ADAL" clId="{4DDD8475-C396-4433-AA66-B6C6EDE74007}" dt="2023-10-19T12:33:59.110" v="6138" actId="1076"/>
          <ac:spMkLst>
            <pc:docMk/>
            <pc:sldMk cId="804189263" sldId="286"/>
            <ac:spMk id="15" creationId="{4023BD72-419F-5C3C-62A6-ECFA8C7AACA0}"/>
          </ac:spMkLst>
        </pc:spChg>
        <pc:spChg chg="del">
          <ac:chgData name="Giovanni Marconato" userId="886f14ba-ea78-4fb5-abd5-60513fb8cd34" providerId="ADAL" clId="{4DDD8475-C396-4433-AA66-B6C6EDE74007}" dt="2023-10-19T12:32:46.471" v="6095" actId="478"/>
          <ac:spMkLst>
            <pc:docMk/>
            <pc:sldMk cId="804189263" sldId="286"/>
            <ac:spMk id="37" creationId="{14C193AD-E98C-C5C8-6092-C37F283C48BB}"/>
          </ac:spMkLst>
        </pc:spChg>
        <pc:spChg chg="del">
          <ac:chgData name="Giovanni Marconato" userId="886f14ba-ea78-4fb5-abd5-60513fb8cd34" providerId="ADAL" clId="{4DDD8475-C396-4433-AA66-B6C6EDE74007}" dt="2023-10-19T12:32:41.840" v="6090" actId="478"/>
          <ac:spMkLst>
            <pc:docMk/>
            <pc:sldMk cId="804189263" sldId="286"/>
            <ac:spMk id="38" creationId="{9DFCBA68-2F1C-0FD3-82C0-3F332AE88C4B}"/>
          </ac:spMkLst>
        </pc:spChg>
        <pc:spChg chg="del">
          <ac:chgData name="Giovanni Marconato" userId="886f14ba-ea78-4fb5-abd5-60513fb8cd34" providerId="ADAL" clId="{4DDD8475-C396-4433-AA66-B6C6EDE74007}" dt="2023-10-19T12:32:41.840" v="6090" actId="478"/>
          <ac:spMkLst>
            <pc:docMk/>
            <pc:sldMk cId="804189263" sldId="286"/>
            <ac:spMk id="39" creationId="{22F0CCFD-6D4C-B750-C614-39B453BCEA10}"/>
          </ac:spMkLst>
        </pc:spChg>
        <pc:spChg chg="del">
          <ac:chgData name="Giovanni Marconato" userId="886f14ba-ea78-4fb5-abd5-60513fb8cd34" providerId="ADAL" clId="{4DDD8475-C396-4433-AA66-B6C6EDE74007}" dt="2023-10-19T12:32:41.840" v="6090" actId="478"/>
          <ac:spMkLst>
            <pc:docMk/>
            <pc:sldMk cId="804189263" sldId="286"/>
            <ac:spMk id="40" creationId="{6F4013AB-B6C8-8FDC-869A-F805DF0A16EE}"/>
          </ac:spMkLst>
        </pc:spChg>
        <pc:grpChg chg="del">
          <ac:chgData name="Giovanni Marconato" userId="886f14ba-ea78-4fb5-abd5-60513fb8cd34" providerId="ADAL" clId="{4DDD8475-C396-4433-AA66-B6C6EDE74007}" dt="2023-10-19T12:32:40.433" v="6089" actId="478"/>
          <ac:grpSpMkLst>
            <pc:docMk/>
            <pc:sldMk cId="804189263" sldId="286"/>
            <ac:grpSpMk id="36" creationId="{8DB3C5CA-E181-4CF2-9F93-7A67557CAF3E}"/>
          </ac:grpSpMkLst>
        </pc:grpChg>
        <pc:picChg chg="del">
          <ac:chgData name="Giovanni Marconato" userId="886f14ba-ea78-4fb5-abd5-60513fb8cd34" providerId="ADAL" clId="{4DDD8475-C396-4433-AA66-B6C6EDE74007}" dt="2023-10-19T12:32:45.385" v="6094" actId="478"/>
          <ac:picMkLst>
            <pc:docMk/>
            <pc:sldMk cId="804189263" sldId="286"/>
            <ac:picMk id="5" creationId="{22BDF0FE-64BC-1C39-4BC6-CB8EA84764FA}"/>
          </ac:picMkLst>
        </pc:picChg>
        <pc:picChg chg="del">
          <ac:chgData name="Giovanni Marconato" userId="886f14ba-ea78-4fb5-abd5-60513fb8cd34" providerId="ADAL" clId="{4DDD8475-C396-4433-AA66-B6C6EDE74007}" dt="2023-10-19T12:32:42.727" v="6091" actId="478"/>
          <ac:picMkLst>
            <pc:docMk/>
            <pc:sldMk cId="804189263" sldId="286"/>
            <ac:picMk id="7" creationId="{DA8D99DD-0C14-7501-276A-5A00804E59C6}"/>
          </ac:picMkLst>
        </pc:picChg>
        <pc:picChg chg="add mod">
          <ac:chgData name="Giovanni Marconato" userId="886f14ba-ea78-4fb5-abd5-60513fb8cd34" providerId="ADAL" clId="{4DDD8475-C396-4433-AA66-B6C6EDE74007}" dt="2023-10-19T12:33:40.966" v="6113" actId="1076"/>
          <ac:picMkLst>
            <pc:docMk/>
            <pc:sldMk cId="804189263" sldId="286"/>
            <ac:picMk id="11" creationId="{A4AB4F00-37EC-9DED-07E3-5C95CDDF30C5}"/>
          </ac:picMkLst>
        </pc:picChg>
        <pc:cxnChg chg="del">
          <ac:chgData name="Giovanni Marconato" userId="886f14ba-ea78-4fb5-abd5-60513fb8cd34" providerId="ADAL" clId="{4DDD8475-C396-4433-AA66-B6C6EDE74007}" dt="2023-10-19T12:32:43.392" v="6092" actId="478"/>
          <ac:cxnSpMkLst>
            <pc:docMk/>
            <pc:sldMk cId="804189263" sldId="286"/>
            <ac:cxnSpMk id="9" creationId="{5501FFFA-1004-3CD6-586D-6876488520E6}"/>
          </ac:cxnSpMkLst>
        </pc:cxnChg>
        <pc:cxnChg chg="del">
          <ac:chgData name="Giovanni Marconato" userId="886f14ba-ea78-4fb5-abd5-60513fb8cd34" providerId="ADAL" clId="{4DDD8475-C396-4433-AA66-B6C6EDE74007}" dt="2023-10-19T12:32:45.385" v="6094" actId="478"/>
          <ac:cxnSpMkLst>
            <pc:docMk/>
            <pc:sldMk cId="804189263" sldId="286"/>
            <ac:cxnSpMk id="14" creationId="{E32DBBBA-F103-8A09-4422-CA9BD6DE23D0}"/>
          </ac:cxnSpMkLst>
        </pc:cxnChg>
      </pc:sldChg>
      <pc:sldChg chg="addSp delSp modSp add mod modAnim">
        <pc:chgData name="Giovanni Marconato" userId="886f14ba-ea78-4fb5-abd5-60513fb8cd34" providerId="ADAL" clId="{4DDD8475-C396-4433-AA66-B6C6EDE74007}" dt="2023-10-20T08:51:13.048" v="8011"/>
        <pc:sldMkLst>
          <pc:docMk/>
          <pc:sldMk cId="1371562310" sldId="287"/>
        </pc:sldMkLst>
        <pc:spChg chg="mod">
          <ac:chgData name="Giovanni Marconato" userId="886f14ba-ea78-4fb5-abd5-60513fb8cd34" providerId="ADAL" clId="{4DDD8475-C396-4433-AA66-B6C6EDE74007}" dt="2023-10-19T12:36:41.688" v="6196" actId="20577"/>
          <ac:spMkLst>
            <pc:docMk/>
            <pc:sldMk cId="1371562310" sldId="287"/>
            <ac:spMk id="4" creationId="{E52D547A-E2A3-8578-A945-164EB1E2A5B7}"/>
          </ac:spMkLst>
        </pc:spChg>
        <pc:spChg chg="add mod">
          <ac:chgData name="Giovanni Marconato" userId="886f14ba-ea78-4fb5-abd5-60513fb8cd34" providerId="ADAL" clId="{4DDD8475-C396-4433-AA66-B6C6EDE74007}" dt="2023-10-19T12:41:15.797" v="6277" actId="1076"/>
          <ac:spMkLst>
            <pc:docMk/>
            <pc:sldMk cId="1371562310" sldId="287"/>
            <ac:spMk id="5" creationId="{C58A6BB3-FC45-254E-437C-BFC312331F04}"/>
          </ac:spMkLst>
        </pc:spChg>
        <pc:spChg chg="add mod">
          <ac:chgData name="Giovanni Marconato" userId="886f14ba-ea78-4fb5-abd5-60513fb8cd34" providerId="ADAL" clId="{4DDD8475-C396-4433-AA66-B6C6EDE74007}" dt="2023-10-19T12:41:55.646" v="6289" actId="1037"/>
          <ac:spMkLst>
            <pc:docMk/>
            <pc:sldMk cId="1371562310" sldId="287"/>
            <ac:spMk id="8" creationId="{E74B1A39-C547-7D4E-E72F-8FE1D4A27DC8}"/>
          </ac:spMkLst>
        </pc:spChg>
        <pc:spChg chg="del">
          <ac:chgData name="Giovanni Marconato" userId="886f14ba-ea78-4fb5-abd5-60513fb8cd34" providerId="ADAL" clId="{4DDD8475-C396-4433-AA66-B6C6EDE74007}" dt="2023-10-19T12:39:57.692" v="6256" actId="478"/>
          <ac:spMkLst>
            <pc:docMk/>
            <pc:sldMk cId="1371562310" sldId="287"/>
            <ac:spMk id="12" creationId="{788970CC-D51F-A3E5-2584-0A14A65CDD9E}"/>
          </ac:spMkLst>
        </pc:spChg>
        <pc:spChg chg="del">
          <ac:chgData name="Giovanni Marconato" userId="886f14ba-ea78-4fb5-abd5-60513fb8cd34" providerId="ADAL" clId="{4DDD8475-C396-4433-AA66-B6C6EDE74007}" dt="2023-10-19T12:36:33.985" v="6180" actId="478"/>
          <ac:spMkLst>
            <pc:docMk/>
            <pc:sldMk cId="1371562310" sldId="287"/>
            <ac:spMk id="15" creationId="{4023BD72-419F-5C3C-62A6-ECFA8C7AACA0}"/>
          </ac:spMkLst>
        </pc:spChg>
        <pc:picChg chg="add mod">
          <ac:chgData name="Giovanni Marconato" userId="886f14ba-ea78-4fb5-abd5-60513fb8cd34" providerId="ADAL" clId="{4DDD8475-C396-4433-AA66-B6C6EDE74007}" dt="2023-10-19T12:41:12.238" v="6276" actId="1076"/>
          <ac:picMkLst>
            <pc:docMk/>
            <pc:sldMk cId="1371562310" sldId="287"/>
            <ac:picMk id="3" creationId="{BA2C0C23-1C5A-FCE0-0055-811BC28D7BE3}"/>
          </ac:picMkLst>
        </pc:picChg>
        <pc:picChg chg="add mod">
          <ac:chgData name="Giovanni Marconato" userId="886f14ba-ea78-4fb5-abd5-60513fb8cd34" providerId="ADAL" clId="{4DDD8475-C396-4433-AA66-B6C6EDE74007}" dt="2023-10-19T12:41:23.342" v="6280" actId="1076"/>
          <ac:picMkLst>
            <pc:docMk/>
            <pc:sldMk cId="1371562310" sldId="287"/>
            <ac:picMk id="7" creationId="{7B4A3A58-0A73-97B3-ABEE-E28DEE9002B3}"/>
          </ac:picMkLst>
        </pc:picChg>
        <pc:picChg chg="del">
          <ac:chgData name="Giovanni Marconato" userId="886f14ba-ea78-4fb5-abd5-60513fb8cd34" providerId="ADAL" clId="{4DDD8475-C396-4433-AA66-B6C6EDE74007}" dt="2023-10-19T12:36:32.473" v="6179" actId="478"/>
          <ac:picMkLst>
            <pc:docMk/>
            <pc:sldMk cId="1371562310" sldId="287"/>
            <ac:picMk id="11" creationId="{A4AB4F00-37EC-9DED-07E3-5C95CDDF30C5}"/>
          </ac:picMkLst>
        </pc:picChg>
      </pc:sldChg>
      <pc:sldChg chg="addSp delSp modSp add del mod">
        <pc:chgData name="Giovanni Marconato" userId="886f14ba-ea78-4fb5-abd5-60513fb8cd34" providerId="ADAL" clId="{4DDD8475-C396-4433-AA66-B6C6EDE74007}" dt="2023-10-19T14:29:54.968" v="7005" actId="47"/>
        <pc:sldMkLst>
          <pc:docMk/>
          <pc:sldMk cId="3025545484" sldId="288"/>
        </pc:sldMkLst>
        <pc:spChg chg="del mod">
          <ac:chgData name="Giovanni Marconato" userId="886f14ba-ea78-4fb5-abd5-60513fb8cd34" providerId="ADAL" clId="{4DDD8475-C396-4433-AA66-B6C6EDE74007}" dt="2023-10-19T14:28:36.651" v="6963" actId="478"/>
          <ac:spMkLst>
            <pc:docMk/>
            <pc:sldMk cId="3025545484" sldId="288"/>
            <ac:spMk id="5" creationId="{C58A6BB3-FC45-254E-437C-BFC312331F04}"/>
          </ac:spMkLst>
        </pc:spChg>
        <pc:spChg chg="del">
          <ac:chgData name="Giovanni Marconato" userId="886f14ba-ea78-4fb5-abd5-60513fb8cd34" providerId="ADAL" clId="{4DDD8475-C396-4433-AA66-B6C6EDE74007}" dt="2023-10-19T12:43:21.069" v="6292" actId="478"/>
          <ac:spMkLst>
            <pc:docMk/>
            <pc:sldMk cId="3025545484" sldId="288"/>
            <ac:spMk id="8" creationId="{E74B1A39-C547-7D4E-E72F-8FE1D4A27DC8}"/>
          </ac:spMkLst>
        </pc:spChg>
        <pc:picChg chg="del">
          <ac:chgData name="Giovanni Marconato" userId="886f14ba-ea78-4fb5-abd5-60513fb8cd34" providerId="ADAL" clId="{4DDD8475-C396-4433-AA66-B6C6EDE74007}" dt="2023-10-19T12:42:29.472" v="6291" actId="478"/>
          <ac:picMkLst>
            <pc:docMk/>
            <pc:sldMk cId="3025545484" sldId="288"/>
            <ac:picMk id="3" creationId="{BA2C0C23-1C5A-FCE0-0055-811BC28D7BE3}"/>
          </ac:picMkLst>
        </pc:picChg>
        <pc:picChg chg="add del mod">
          <ac:chgData name="Giovanni Marconato" userId="886f14ba-ea78-4fb5-abd5-60513fb8cd34" providerId="ADAL" clId="{4DDD8475-C396-4433-AA66-B6C6EDE74007}" dt="2023-10-19T14:29:24.390" v="6979" actId="478"/>
          <ac:picMkLst>
            <pc:docMk/>
            <pc:sldMk cId="3025545484" sldId="288"/>
            <ac:picMk id="6" creationId="{808A895D-E1AE-C807-9FEB-76DB10FAF784}"/>
          </ac:picMkLst>
        </pc:picChg>
        <pc:picChg chg="del">
          <ac:chgData name="Giovanni Marconato" userId="886f14ba-ea78-4fb5-abd5-60513fb8cd34" providerId="ADAL" clId="{4DDD8475-C396-4433-AA66-B6C6EDE74007}" dt="2023-10-19T12:43:21.069" v="6292" actId="478"/>
          <ac:picMkLst>
            <pc:docMk/>
            <pc:sldMk cId="3025545484" sldId="288"/>
            <ac:picMk id="7" creationId="{7B4A3A58-0A73-97B3-ABEE-E28DEE9002B3}"/>
          </ac:picMkLst>
        </pc:picChg>
        <pc:picChg chg="add del mod">
          <ac:chgData name="Giovanni Marconato" userId="886f14ba-ea78-4fb5-abd5-60513fb8cd34" providerId="ADAL" clId="{4DDD8475-C396-4433-AA66-B6C6EDE74007}" dt="2023-10-19T14:29:28.135" v="6981" actId="21"/>
          <ac:picMkLst>
            <pc:docMk/>
            <pc:sldMk cId="3025545484" sldId="288"/>
            <ac:picMk id="9" creationId="{08661D9E-9C47-1F0C-98FA-3242ADA4B705}"/>
          </ac:picMkLst>
        </pc:picChg>
      </pc:sldChg>
      <pc:sldChg chg="add del">
        <pc:chgData name="Giovanni Marconato" userId="886f14ba-ea78-4fb5-abd5-60513fb8cd34" providerId="ADAL" clId="{4DDD8475-C396-4433-AA66-B6C6EDE74007}" dt="2023-10-19T13:26:33.107" v="6601" actId="47"/>
        <pc:sldMkLst>
          <pc:docMk/>
          <pc:sldMk cId="570308410" sldId="289"/>
        </pc:sldMkLst>
      </pc:sldChg>
      <pc:sldChg chg="addSp delSp modSp add mod modAnim">
        <pc:chgData name="Giovanni Marconato" userId="886f14ba-ea78-4fb5-abd5-60513fb8cd34" providerId="ADAL" clId="{4DDD8475-C396-4433-AA66-B6C6EDE74007}" dt="2023-10-20T08:24:31.877" v="7824"/>
        <pc:sldMkLst>
          <pc:docMk/>
          <pc:sldMk cId="410665292" sldId="290"/>
        </pc:sldMkLst>
        <pc:spChg chg="add mod">
          <ac:chgData name="Giovanni Marconato" userId="886f14ba-ea78-4fb5-abd5-60513fb8cd34" providerId="ADAL" clId="{4DDD8475-C396-4433-AA66-B6C6EDE74007}" dt="2023-10-19T13:49:13.544" v="6868" actId="1038"/>
          <ac:spMkLst>
            <pc:docMk/>
            <pc:sldMk cId="410665292" sldId="290"/>
            <ac:spMk id="5" creationId="{C069DF0D-84A2-B69F-B30F-EE3C8A2F85FE}"/>
          </ac:spMkLst>
        </pc:spChg>
        <pc:spChg chg="mod">
          <ac:chgData name="Giovanni Marconato" userId="886f14ba-ea78-4fb5-abd5-60513fb8cd34" providerId="ADAL" clId="{4DDD8475-C396-4433-AA66-B6C6EDE74007}" dt="2023-10-20T08:23:36.800" v="7814" actId="2085"/>
          <ac:spMkLst>
            <pc:docMk/>
            <pc:sldMk cId="410665292" sldId="290"/>
            <ac:spMk id="10" creationId="{07083839-DC6A-33B2-3638-32294D8FF872}"/>
          </ac:spMkLst>
        </pc:spChg>
        <pc:spChg chg="mod">
          <ac:chgData name="Giovanni Marconato" userId="886f14ba-ea78-4fb5-abd5-60513fb8cd34" providerId="ADAL" clId="{4DDD8475-C396-4433-AA66-B6C6EDE74007}" dt="2023-10-20T08:23:36.800" v="7814" actId="2085"/>
          <ac:spMkLst>
            <pc:docMk/>
            <pc:sldMk cId="410665292" sldId="290"/>
            <ac:spMk id="17" creationId="{9678D061-F5C3-09BC-EC76-2782E1AAF897}"/>
          </ac:spMkLst>
        </pc:spChg>
        <pc:spChg chg="mod">
          <ac:chgData name="Giovanni Marconato" userId="886f14ba-ea78-4fb5-abd5-60513fb8cd34" providerId="ADAL" clId="{4DDD8475-C396-4433-AA66-B6C6EDE74007}" dt="2023-10-20T08:23:36.800" v="7814" actId="2085"/>
          <ac:spMkLst>
            <pc:docMk/>
            <pc:sldMk cId="410665292" sldId="290"/>
            <ac:spMk id="18" creationId="{7FE2F083-63AD-1C7B-EEE9-838AD9962AA9}"/>
          </ac:spMkLst>
        </pc:spChg>
        <pc:spChg chg="mod">
          <ac:chgData name="Giovanni Marconato" userId="886f14ba-ea78-4fb5-abd5-60513fb8cd34" providerId="ADAL" clId="{4DDD8475-C396-4433-AA66-B6C6EDE74007}" dt="2023-10-20T08:23:36.800" v="7814" actId="2085"/>
          <ac:spMkLst>
            <pc:docMk/>
            <pc:sldMk cId="410665292" sldId="290"/>
            <ac:spMk id="19" creationId="{E900F84F-639A-B8F3-B35C-8AC0C76EAE8B}"/>
          </ac:spMkLst>
        </pc:spChg>
        <pc:spChg chg="del">
          <ac:chgData name="Giovanni Marconato" userId="886f14ba-ea78-4fb5-abd5-60513fb8cd34" providerId="ADAL" clId="{4DDD8475-C396-4433-AA66-B6C6EDE74007}" dt="2023-10-19T13:26:49.328" v="6604" actId="478"/>
          <ac:spMkLst>
            <pc:docMk/>
            <pc:sldMk cId="410665292" sldId="290"/>
            <ac:spMk id="32" creationId="{5F314160-D380-8673-634A-3B740A004ED9}"/>
          </ac:spMkLst>
        </pc:spChg>
      </pc:sldChg>
      <pc:sldChg chg="addSp delSp modSp add mod ord modClrScheme chgLayout">
        <pc:chgData name="Giovanni Marconato" userId="886f14ba-ea78-4fb5-abd5-60513fb8cd34" providerId="ADAL" clId="{4DDD8475-C396-4433-AA66-B6C6EDE74007}" dt="2023-10-20T14:05:23.362" v="9493" actId="1076"/>
        <pc:sldMkLst>
          <pc:docMk/>
          <pc:sldMk cId="2175689619" sldId="291"/>
        </pc:sldMkLst>
        <pc:spChg chg="add mod ord">
          <ac:chgData name="Giovanni Marconato" userId="886f14ba-ea78-4fb5-abd5-60513fb8cd34" providerId="ADAL" clId="{4DDD8475-C396-4433-AA66-B6C6EDE74007}" dt="2023-10-19T14:08:23.306" v="6951" actId="700"/>
          <ac:spMkLst>
            <pc:docMk/>
            <pc:sldMk cId="2175689619" sldId="291"/>
            <ac:spMk id="2" creationId="{65440D2E-28AE-3DFF-B770-08A7B26E5E7F}"/>
          </ac:spMkLst>
        </pc:spChg>
        <pc:spChg chg="mod">
          <ac:chgData name="Giovanni Marconato" userId="886f14ba-ea78-4fb5-abd5-60513fb8cd34" providerId="ADAL" clId="{4DDD8475-C396-4433-AA66-B6C6EDE74007}" dt="2023-10-19T15:25:29.352" v="7167" actId="1076"/>
          <ac:spMkLst>
            <pc:docMk/>
            <pc:sldMk cId="2175689619" sldId="291"/>
            <ac:spMk id="4" creationId="{F8BB5667-65BD-BDE5-F36C-C9F7365B2271}"/>
          </ac:spMkLst>
        </pc:spChg>
        <pc:spChg chg="mod topLvl">
          <ac:chgData name="Giovanni Marconato" userId="886f14ba-ea78-4fb5-abd5-60513fb8cd34" providerId="ADAL" clId="{4DDD8475-C396-4433-AA66-B6C6EDE74007}" dt="2023-10-19T15:21:43.277" v="7138" actId="1076"/>
          <ac:spMkLst>
            <pc:docMk/>
            <pc:sldMk cId="2175689619" sldId="291"/>
            <ac:spMk id="9" creationId="{299C17F7-45F8-3BF2-B6F8-9A2E4F6D9668}"/>
          </ac:spMkLst>
        </pc:spChg>
        <pc:spChg chg="mod topLvl">
          <ac:chgData name="Giovanni Marconato" userId="886f14ba-ea78-4fb5-abd5-60513fb8cd34" providerId="ADAL" clId="{4DDD8475-C396-4433-AA66-B6C6EDE74007}" dt="2023-10-19T15:21:27.712" v="7136" actId="1076"/>
          <ac:spMkLst>
            <pc:docMk/>
            <pc:sldMk cId="2175689619" sldId="291"/>
            <ac:spMk id="12" creationId="{198B5630-0D9B-8368-7A8D-BBA15C4DBA38}"/>
          </ac:spMkLst>
        </pc:spChg>
        <pc:spChg chg="mod topLvl">
          <ac:chgData name="Giovanni Marconato" userId="886f14ba-ea78-4fb5-abd5-60513fb8cd34" providerId="ADAL" clId="{4DDD8475-C396-4433-AA66-B6C6EDE74007}" dt="2023-10-19T15:21:47.521" v="7139" actId="1076"/>
          <ac:spMkLst>
            <pc:docMk/>
            <pc:sldMk cId="2175689619" sldId="291"/>
            <ac:spMk id="15" creationId="{F079F926-BBCC-68DD-1656-0F90DB7A9A00}"/>
          </ac:spMkLst>
        </pc:spChg>
        <pc:spChg chg="mod">
          <ac:chgData name="Giovanni Marconato" userId="886f14ba-ea78-4fb5-abd5-60513fb8cd34" providerId="ADAL" clId="{4DDD8475-C396-4433-AA66-B6C6EDE74007}" dt="2023-10-19T15:27:20.794" v="7178" actId="122"/>
          <ac:spMkLst>
            <pc:docMk/>
            <pc:sldMk cId="2175689619" sldId="291"/>
            <ac:spMk id="16" creationId="{C46B34D0-1068-81F7-38B4-AF315C38F08F}"/>
          </ac:spMkLst>
        </pc:spChg>
        <pc:spChg chg="mod">
          <ac:chgData name="Giovanni Marconato" userId="886f14ba-ea78-4fb5-abd5-60513fb8cd34" providerId="ADAL" clId="{4DDD8475-C396-4433-AA66-B6C6EDE74007}" dt="2023-10-19T15:27:05.852" v="7174" actId="122"/>
          <ac:spMkLst>
            <pc:docMk/>
            <pc:sldMk cId="2175689619" sldId="291"/>
            <ac:spMk id="26" creationId="{410BB7ED-BCC1-9DF6-6087-4718F5B3EBB1}"/>
          </ac:spMkLst>
        </pc:spChg>
        <pc:spChg chg="mod topLvl">
          <ac:chgData name="Giovanni Marconato" userId="886f14ba-ea78-4fb5-abd5-60513fb8cd34" providerId="ADAL" clId="{4DDD8475-C396-4433-AA66-B6C6EDE74007}" dt="2023-10-20T14:05:18.406" v="9492" actId="1076"/>
          <ac:spMkLst>
            <pc:docMk/>
            <pc:sldMk cId="2175689619" sldId="291"/>
            <ac:spMk id="29" creationId="{5DDB7215-FAE2-6BBA-A761-9D192C73E944}"/>
          </ac:spMkLst>
        </pc:spChg>
        <pc:spChg chg="mod topLvl">
          <ac:chgData name="Giovanni Marconato" userId="886f14ba-ea78-4fb5-abd5-60513fb8cd34" providerId="ADAL" clId="{4DDD8475-C396-4433-AA66-B6C6EDE74007}" dt="2023-10-20T14:05:23.362" v="9493" actId="1076"/>
          <ac:spMkLst>
            <pc:docMk/>
            <pc:sldMk cId="2175689619" sldId="291"/>
            <ac:spMk id="30" creationId="{55D596D6-9846-95D2-A2AC-A1077DC2FC63}"/>
          </ac:spMkLst>
        </pc:spChg>
        <pc:spChg chg="mod topLvl">
          <ac:chgData name="Giovanni Marconato" userId="886f14ba-ea78-4fb5-abd5-60513fb8cd34" providerId="ADAL" clId="{4DDD8475-C396-4433-AA66-B6C6EDE74007}" dt="2023-10-19T15:22:28.089" v="7144" actId="165"/>
          <ac:spMkLst>
            <pc:docMk/>
            <pc:sldMk cId="2175689619" sldId="291"/>
            <ac:spMk id="32" creationId="{6BE8F57F-5BD7-EB31-519C-36E6BF5B143B}"/>
          </ac:spMkLst>
        </pc:spChg>
        <pc:spChg chg="mod topLvl">
          <ac:chgData name="Giovanni Marconato" userId="886f14ba-ea78-4fb5-abd5-60513fb8cd34" providerId="ADAL" clId="{4DDD8475-C396-4433-AA66-B6C6EDE74007}" dt="2023-10-19T15:22:28.089" v="7144" actId="165"/>
          <ac:spMkLst>
            <pc:docMk/>
            <pc:sldMk cId="2175689619" sldId="291"/>
            <ac:spMk id="33" creationId="{517CE489-425C-1A52-6649-9519779C5B9A}"/>
          </ac:spMkLst>
        </pc:spChg>
        <pc:spChg chg="mod topLvl">
          <ac:chgData name="Giovanni Marconato" userId="886f14ba-ea78-4fb5-abd5-60513fb8cd34" providerId="ADAL" clId="{4DDD8475-C396-4433-AA66-B6C6EDE74007}" dt="2023-10-19T15:22:28.089" v="7144" actId="165"/>
          <ac:spMkLst>
            <pc:docMk/>
            <pc:sldMk cId="2175689619" sldId="291"/>
            <ac:spMk id="34" creationId="{7CFD79B1-9A45-A96B-E787-FB3FE1812427}"/>
          </ac:spMkLst>
        </pc:spChg>
        <pc:spChg chg="mod">
          <ac:chgData name="Giovanni Marconato" userId="886f14ba-ea78-4fb5-abd5-60513fb8cd34" providerId="ADAL" clId="{4DDD8475-C396-4433-AA66-B6C6EDE74007}" dt="2023-10-19T15:24:57.686" v="7163" actId="1076"/>
          <ac:spMkLst>
            <pc:docMk/>
            <pc:sldMk cId="2175689619" sldId="291"/>
            <ac:spMk id="2057" creationId="{7F7C0EDE-F557-557A-150D-0E0290793641}"/>
          </ac:spMkLst>
        </pc:spChg>
        <pc:grpChg chg="del">
          <ac:chgData name="Giovanni Marconato" userId="886f14ba-ea78-4fb5-abd5-60513fb8cd34" providerId="ADAL" clId="{4DDD8475-C396-4433-AA66-B6C6EDE74007}" dt="2023-10-19T14:00:12.764" v="6899" actId="165"/>
          <ac:grpSpMkLst>
            <pc:docMk/>
            <pc:sldMk cId="2175689619" sldId="291"/>
            <ac:grpSpMk id="7" creationId="{2701234E-752A-A3C5-7C4D-7F4989156225}"/>
          </ac:grpSpMkLst>
        </pc:grpChg>
        <pc:grpChg chg="del">
          <ac:chgData name="Giovanni Marconato" userId="886f14ba-ea78-4fb5-abd5-60513fb8cd34" providerId="ADAL" clId="{4DDD8475-C396-4433-AA66-B6C6EDE74007}" dt="2023-10-19T14:00:51.291" v="6907" actId="165"/>
          <ac:grpSpMkLst>
            <pc:docMk/>
            <pc:sldMk cId="2175689619" sldId="291"/>
            <ac:grpSpMk id="10" creationId="{CB377FE1-6703-2D41-6CD2-15D530C42A45}"/>
          </ac:grpSpMkLst>
        </pc:grpChg>
        <pc:grpChg chg="del">
          <ac:chgData name="Giovanni Marconato" userId="886f14ba-ea78-4fb5-abd5-60513fb8cd34" providerId="ADAL" clId="{4DDD8475-C396-4433-AA66-B6C6EDE74007}" dt="2023-10-19T14:01:22.746" v="6913" actId="165"/>
          <ac:grpSpMkLst>
            <pc:docMk/>
            <pc:sldMk cId="2175689619" sldId="291"/>
            <ac:grpSpMk id="13" creationId="{6F62C7CA-EE08-061B-B656-47F7927668D4}"/>
          </ac:grpSpMkLst>
        </pc:grpChg>
        <pc:grpChg chg="del">
          <ac:chgData name="Giovanni Marconato" userId="886f14ba-ea78-4fb5-abd5-60513fb8cd34" providerId="ADAL" clId="{4DDD8475-C396-4433-AA66-B6C6EDE74007}" dt="2023-10-19T15:22:31.206" v="7145" actId="165"/>
          <ac:grpSpMkLst>
            <pc:docMk/>
            <pc:sldMk cId="2175689619" sldId="291"/>
            <ac:grpSpMk id="36" creationId="{38377FB7-0099-90C3-889E-3E265AF2148B}"/>
          </ac:grpSpMkLst>
        </pc:grpChg>
        <pc:grpChg chg="del">
          <ac:chgData name="Giovanni Marconato" userId="886f14ba-ea78-4fb5-abd5-60513fb8cd34" providerId="ADAL" clId="{4DDD8475-C396-4433-AA66-B6C6EDE74007}" dt="2023-10-19T15:22:34.312" v="7146" actId="165"/>
          <ac:grpSpMkLst>
            <pc:docMk/>
            <pc:sldMk cId="2175689619" sldId="291"/>
            <ac:grpSpMk id="37" creationId="{A5960BD8-87B9-85B1-7D04-2C3A2F24FBC8}"/>
          </ac:grpSpMkLst>
        </pc:grpChg>
        <pc:grpChg chg="del">
          <ac:chgData name="Giovanni Marconato" userId="886f14ba-ea78-4fb5-abd5-60513fb8cd34" providerId="ADAL" clId="{4DDD8475-C396-4433-AA66-B6C6EDE74007}" dt="2023-10-19T15:22:28.089" v="7144" actId="165"/>
          <ac:grpSpMkLst>
            <pc:docMk/>
            <pc:sldMk cId="2175689619" sldId="291"/>
            <ac:grpSpMk id="38" creationId="{361614DF-5B31-C838-9835-02129A45D66D}"/>
          </ac:grpSpMkLst>
        </pc:grpChg>
        <pc:picChg chg="add mod ord">
          <ac:chgData name="Giovanni Marconato" userId="886f14ba-ea78-4fb5-abd5-60513fb8cd34" providerId="ADAL" clId="{4DDD8475-C396-4433-AA66-B6C6EDE74007}" dt="2023-10-19T15:22:40.104" v="7148" actId="14826"/>
          <ac:picMkLst>
            <pc:docMk/>
            <pc:sldMk cId="2175689619" sldId="291"/>
            <ac:picMk id="5" creationId="{74F6CC32-453A-94C6-28B0-0138E2F6AACF}"/>
          </ac:picMkLst>
        </pc:picChg>
        <pc:picChg chg="mod topLvl">
          <ac:chgData name="Giovanni Marconato" userId="886f14ba-ea78-4fb5-abd5-60513fb8cd34" providerId="ADAL" clId="{4DDD8475-C396-4433-AA66-B6C6EDE74007}" dt="2023-10-19T15:20:39.323" v="7125" actId="1582"/>
          <ac:picMkLst>
            <pc:docMk/>
            <pc:sldMk cId="2175689619" sldId="291"/>
            <ac:picMk id="8" creationId="{09D0337D-A4C9-172C-AEA3-10A06C8A3245}"/>
          </ac:picMkLst>
        </pc:picChg>
        <pc:picChg chg="mod topLvl">
          <ac:chgData name="Giovanni Marconato" userId="886f14ba-ea78-4fb5-abd5-60513fb8cd34" providerId="ADAL" clId="{4DDD8475-C396-4433-AA66-B6C6EDE74007}" dt="2023-10-19T15:21:01.139" v="7130" actId="1076"/>
          <ac:picMkLst>
            <pc:docMk/>
            <pc:sldMk cId="2175689619" sldId="291"/>
            <ac:picMk id="11" creationId="{F9C87B65-3B9C-75F7-3D96-DC4A9503E704}"/>
          </ac:picMkLst>
        </pc:picChg>
        <pc:picChg chg="mod topLvl">
          <ac:chgData name="Giovanni Marconato" userId="886f14ba-ea78-4fb5-abd5-60513fb8cd34" providerId="ADAL" clId="{4DDD8475-C396-4433-AA66-B6C6EDE74007}" dt="2023-10-19T15:21:20.779" v="7135" actId="1076"/>
          <ac:picMkLst>
            <pc:docMk/>
            <pc:sldMk cId="2175689619" sldId="291"/>
            <ac:picMk id="14" creationId="{B1A54242-D6D2-A6B8-C61B-599DDE2DE8BE}"/>
          </ac:picMkLst>
        </pc:picChg>
        <pc:picChg chg="add mod ord modCrop">
          <ac:chgData name="Giovanni Marconato" userId="886f14ba-ea78-4fb5-abd5-60513fb8cd34" providerId="ADAL" clId="{4DDD8475-C396-4433-AA66-B6C6EDE74007}" dt="2023-10-19T15:23:06.773" v="7156" actId="18131"/>
          <ac:picMkLst>
            <pc:docMk/>
            <pc:sldMk cId="2175689619" sldId="291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4DDD8475-C396-4433-AA66-B6C6EDE74007}" dt="2023-10-19T15:25:31.505" v="7168" actId="1076"/>
          <ac:picMkLst>
            <pc:docMk/>
            <pc:sldMk cId="2175689619" sldId="291"/>
            <ac:picMk id="18" creationId="{E4F4E0BF-8A19-81F8-F759-649CBF632D69}"/>
          </ac:picMkLst>
        </pc:picChg>
        <pc:picChg chg="add mod ord">
          <ac:chgData name="Giovanni Marconato" userId="886f14ba-ea78-4fb5-abd5-60513fb8cd34" providerId="ADAL" clId="{4DDD8475-C396-4433-AA66-B6C6EDE74007}" dt="2023-10-19T15:23:13.220" v="7158" actId="14826"/>
          <ac:picMkLst>
            <pc:docMk/>
            <pc:sldMk cId="2175689619" sldId="291"/>
            <ac:picMk id="19" creationId="{43A1B123-3658-EE43-EB93-FE8CE9FD8C23}"/>
          </ac:picMkLst>
        </pc:picChg>
        <pc:picChg chg="del mod topLvl">
          <ac:chgData name="Giovanni Marconato" userId="886f14ba-ea78-4fb5-abd5-60513fb8cd34" providerId="ADAL" clId="{4DDD8475-C396-4433-AA66-B6C6EDE74007}" dt="2023-10-19T15:22:43.062" v="7149" actId="21"/>
          <ac:picMkLst>
            <pc:docMk/>
            <pc:sldMk cId="2175689619" sldId="291"/>
            <ac:picMk id="27" creationId="{95497954-2D54-9D71-EC1B-F0AA1CA55C54}"/>
          </ac:picMkLst>
        </pc:picChg>
        <pc:picChg chg="del mod topLvl">
          <ac:chgData name="Giovanni Marconato" userId="886f14ba-ea78-4fb5-abd5-60513fb8cd34" providerId="ADAL" clId="{4DDD8475-C396-4433-AA66-B6C6EDE74007}" dt="2023-10-19T15:23:09.976" v="7157" actId="21"/>
          <ac:picMkLst>
            <pc:docMk/>
            <pc:sldMk cId="2175689619" sldId="291"/>
            <ac:picMk id="28" creationId="{57C68E74-D931-23BA-F971-F12F5D8F09A1}"/>
          </ac:picMkLst>
        </pc:picChg>
        <pc:picChg chg="del mod topLvl">
          <ac:chgData name="Giovanni Marconato" userId="886f14ba-ea78-4fb5-abd5-60513fb8cd34" providerId="ADAL" clId="{4DDD8475-C396-4433-AA66-B6C6EDE74007}" dt="2023-10-19T15:22:36.706" v="7147" actId="21"/>
          <ac:picMkLst>
            <pc:docMk/>
            <pc:sldMk cId="2175689619" sldId="291"/>
            <ac:picMk id="35" creationId="{68E240FE-DA28-5A79-C8F6-D2D998038E37}"/>
          </ac:picMkLst>
        </pc:picChg>
        <pc:picChg chg="mod">
          <ac:chgData name="Giovanni Marconato" userId="886f14ba-ea78-4fb5-abd5-60513fb8cd34" providerId="ADAL" clId="{4DDD8475-C396-4433-AA66-B6C6EDE74007}" dt="2023-10-19T15:24:39.317" v="7160" actId="1076"/>
          <ac:picMkLst>
            <pc:docMk/>
            <pc:sldMk cId="2175689619" sldId="291"/>
            <ac:picMk id="2056" creationId="{A2CCCE83-B60B-3E7D-DCA3-12ED57D4FD51}"/>
          </ac:picMkLst>
        </pc:picChg>
      </pc:sldChg>
      <pc:sldChg chg="addSp delSp modSp add del mod ord modClrScheme chgLayout">
        <pc:chgData name="Giovanni Marconato" userId="886f14ba-ea78-4fb5-abd5-60513fb8cd34" providerId="ADAL" clId="{4DDD8475-C396-4433-AA66-B6C6EDE74007}" dt="2023-10-19T15:20:23.781" v="7120" actId="47"/>
        <pc:sldMkLst>
          <pc:docMk/>
          <pc:sldMk cId="710128210" sldId="292"/>
        </pc:sldMkLst>
        <pc:spChg chg="add mod ord">
          <ac:chgData name="Giovanni Marconato" userId="886f14ba-ea78-4fb5-abd5-60513fb8cd34" providerId="ADAL" clId="{4DDD8475-C396-4433-AA66-B6C6EDE74007}" dt="2023-10-19T14:08:02.459" v="6948" actId="700"/>
          <ac:spMkLst>
            <pc:docMk/>
            <pc:sldMk cId="710128210" sldId="292"/>
            <ac:spMk id="2" creationId="{8BF68BDD-B114-B1F4-2ADC-161E8C29821D}"/>
          </ac:spMkLst>
        </pc:spChg>
        <pc:spChg chg="mod">
          <ac:chgData name="Giovanni Marconato" userId="886f14ba-ea78-4fb5-abd5-60513fb8cd34" providerId="ADAL" clId="{4DDD8475-C396-4433-AA66-B6C6EDE74007}" dt="2023-10-19T14:03:28.470" v="6932"/>
          <ac:spMkLst>
            <pc:docMk/>
            <pc:sldMk cId="710128210" sldId="292"/>
            <ac:spMk id="4" creationId="{F8BB5667-65BD-BDE5-F36C-C9F7365B2271}"/>
          </ac:spMkLst>
        </pc:spChg>
        <pc:spChg chg="mod">
          <ac:chgData name="Giovanni Marconato" userId="886f14ba-ea78-4fb5-abd5-60513fb8cd34" providerId="ADAL" clId="{4DDD8475-C396-4433-AA66-B6C6EDE74007}" dt="2023-10-19T14:03:28.470" v="6932"/>
          <ac:spMkLst>
            <pc:docMk/>
            <pc:sldMk cId="710128210" sldId="292"/>
            <ac:spMk id="26" creationId="{410BB7ED-BCC1-9DF6-6087-4718F5B3EBB1}"/>
          </ac:spMkLst>
        </pc:spChg>
        <pc:grpChg chg="mod">
          <ac:chgData name="Giovanni Marconato" userId="886f14ba-ea78-4fb5-abd5-60513fb8cd34" providerId="ADAL" clId="{4DDD8475-C396-4433-AA66-B6C6EDE74007}" dt="2023-10-19T14:03:28.470" v="6932"/>
          <ac:grpSpMkLst>
            <pc:docMk/>
            <pc:sldMk cId="710128210" sldId="292"/>
            <ac:grpSpMk id="36" creationId="{38377FB7-0099-90C3-889E-3E265AF2148B}"/>
          </ac:grpSpMkLst>
        </pc:grpChg>
        <pc:grpChg chg="mod">
          <ac:chgData name="Giovanni Marconato" userId="886f14ba-ea78-4fb5-abd5-60513fb8cd34" providerId="ADAL" clId="{4DDD8475-C396-4433-AA66-B6C6EDE74007}" dt="2023-10-19T14:03:28.470" v="6932"/>
          <ac:grpSpMkLst>
            <pc:docMk/>
            <pc:sldMk cId="710128210" sldId="292"/>
            <ac:grpSpMk id="37" creationId="{A5960BD8-87B9-85B1-7D04-2C3A2F24FBC8}"/>
          </ac:grpSpMkLst>
        </pc:grpChg>
        <pc:grpChg chg="mod">
          <ac:chgData name="Giovanni Marconato" userId="886f14ba-ea78-4fb5-abd5-60513fb8cd34" providerId="ADAL" clId="{4DDD8475-C396-4433-AA66-B6C6EDE74007}" dt="2023-10-19T14:03:28.470" v="6932"/>
          <ac:grpSpMkLst>
            <pc:docMk/>
            <pc:sldMk cId="710128210" sldId="292"/>
            <ac:grpSpMk id="38" creationId="{361614DF-5B31-C838-9835-02129A45D66D}"/>
          </ac:grpSpMkLst>
        </pc:grpChg>
        <pc:picChg chg="mod">
          <ac:chgData name="Giovanni Marconato" userId="886f14ba-ea78-4fb5-abd5-60513fb8cd34" providerId="ADAL" clId="{4DDD8475-C396-4433-AA66-B6C6EDE74007}" dt="2023-10-19T14:09:37.473" v="6953" actId="1582"/>
          <ac:picMkLst>
            <pc:docMk/>
            <pc:sldMk cId="710128210" sldId="292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4DDD8475-C396-4433-AA66-B6C6EDE74007}" dt="2023-10-19T14:09:37.473" v="6953" actId="1582"/>
          <ac:picMkLst>
            <pc:docMk/>
            <pc:sldMk cId="710128210" sldId="292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4DDD8475-C396-4433-AA66-B6C6EDE74007}" dt="2023-10-19T14:09:37.473" v="6953" actId="1582"/>
          <ac:picMkLst>
            <pc:docMk/>
            <pc:sldMk cId="710128210" sldId="292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4DDD8475-C396-4433-AA66-B6C6EDE74007}" dt="2023-10-19T14:03:28.470" v="6932"/>
          <ac:picMkLst>
            <pc:docMk/>
            <pc:sldMk cId="710128210" sldId="292"/>
            <ac:picMk id="18" creationId="{E4F4E0BF-8A19-81F8-F759-649CBF632D69}"/>
          </ac:picMkLst>
        </pc:picChg>
        <pc:cxnChg chg="del">
          <ac:chgData name="Giovanni Marconato" userId="886f14ba-ea78-4fb5-abd5-60513fb8cd34" providerId="ADAL" clId="{4DDD8475-C396-4433-AA66-B6C6EDE74007}" dt="2023-10-19T14:03:12.693" v="6930" actId="478"/>
          <ac:cxnSpMkLst>
            <pc:docMk/>
            <pc:sldMk cId="710128210" sldId="292"/>
            <ac:cxnSpMk id="6" creationId="{0FA990EA-3752-CC3B-9D04-B3D23E40C768}"/>
          </ac:cxnSpMkLst>
        </pc:cxnChg>
      </pc:sldChg>
      <pc:sldChg chg="add del setBg">
        <pc:chgData name="Giovanni Marconato" userId="886f14ba-ea78-4fb5-abd5-60513fb8cd34" providerId="ADAL" clId="{4DDD8475-C396-4433-AA66-B6C6EDE74007}" dt="2023-10-19T15:20:19.524" v="7119" actId="47"/>
        <pc:sldMkLst>
          <pc:docMk/>
          <pc:sldMk cId="2198603767" sldId="293"/>
        </pc:sldMkLst>
      </pc:sldChg>
      <pc:sldChg chg="addSp delSp modSp add mod">
        <pc:chgData name="Giovanni Marconato" userId="886f14ba-ea78-4fb5-abd5-60513fb8cd34" providerId="ADAL" clId="{4DDD8475-C396-4433-AA66-B6C6EDE74007}" dt="2023-10-19T15:40:04.187" v="7287" actId="1037"/>
        <pc:sldMkLst>
          <pc:docMk/>
          <pc:sldMk cId="88508689" sldId="294"/>
        </pc:sldMkLst>
        <pc:spChg chg="mod">
          <ac:chgData name="Giovanni Marconato" userId="886f14ba-ea78-4fb5-abd5-60513fb8cd34" providerId="ADAL" clId="{4DDD8475-C396-4433-AA66-B6C6EDE74007}" dt="2023-10-19T15:38:49.588" v="7262" actId="1038"/>
          <ac:spMkLst>
            <pc:docMk/>
            <pc:sldMk cId="88508689" sldId="294"/>
            <ac:spMk id="5" creationId="{C58A6BB3-FC45-254E-437C-BFC312331F04}"/>
          </ac:spMkLst>
        </pc:spChg>
        <pc:spChg chg="del">
          <ac:chgData name="Giovanni Marconato" userId="886f14ba-ea78-4fb5-abd5-60513fb8cd34" providerId="ADAL" clId="{4DDD8475-C396-4433-AA66-B6C6EDE74007}" dt="2023-10-19T14:28:31.897" v="6962" actId="478"/>
          <ac:spMkLst>
            <pc:docMk/>
            <pc:sldMk cId="88508689" sldId="294"/>
            <ac:spMk id="8" creationId="{E74B1A39-C547-7D4E-E72F-8FE1D4A27DC8}"/>
          </ac:spMkLst>
        </pc:spChg>
        <pc:picChg chg="del">
          <ac:chgData name="Giovanni Marconato" userId="886f14ba-ea78-4fb5-abd5-60513fb8cd34" providerId="ADAL" clId="{4DDD8475-C396-4433-AA66-B6C6EDE74007}" dt="2023-10-19T14:28:24.928" v="6959" actId="478"/>
          <ac:picMkLst>
            <pc:docMk/>
            <pc:sldMk cId="88508689" sldId="294"/>
            <ac:picMk id="3" creationId="{BA2C0C23-1C5A-FCE0-0055-811BC28D7BE3}"/>
          </ac:picMkLst>
        </pc:picChg>
        <pc:picChg chg="add del mod">
          <ac:chgData name="Giovanni Marconato" userId="886f14ba-ea78-4fb5-abd5-60513fb8cd34" providerId="ADAL" clId="{4DDD8475-C396-4433-AA66-B6C6EDE74007}" dt="2023-10-19T15:36:38.304" v="7228" actId="478"/>
          <ac:picMkLst>
            <pc:docMk/>
            <pc:sldMk cId="88508689" sldId="294"/>
            <ac:picMk id="6" creationId="{12A8CC47-A297-DED3-594C-97157E1088D6}"/>
          </ac:picMkLst>
        </pc:picChg>
        <pc:picChg chg="del">
          <ac:chgData name="Giovanni Marconato" userId="886f14ba-ea78-4fb5-abd5-60513fb8cd34" providerId="ADAL" clId="{4DDD8475-C396-4433-AA66-B6C6EDE74007}" dt="2023-10-19T14:28:30.143" v="6961" actId="478"/>
          <ac:picMkLst>
            <pc:docMk/>
            <pc:sldMk cId="88508689" sldId="294"/>
            <ac:picMk id="7" creationId="{7B4A3A58-0A73-97B3-ABEE-E28DEE9002B3}"/>
          </ac:picMkLst>
        </pc:picChg>
        <pc:picChg chg="add mod">
          <ac:chgData name="Giovanni Marconato" userId="886f14ba-ea78-4fb5-abd5-60513fb8cd34" providerId="ADAL" clId="{4DDD8475-C396-4433-AA66-B6C6EDE74007}" dt="2023-10-19T15:38:49.588" v="7262" actId="1038"/>
          <ac:picMkLst>
            <pc:docMk/>
            <pc:sldMk cId="88508689" sldId="294"/>
            <ac:picMk id="9" creationId="{D502345F-7B9D-E3B7-CC50-2B61C21DB499}"/>
          </ac:picMkLst>
        </pc:picChg>
        <pc:picChg chg="add del mod">
          <ac:chgData name="Giovanni Marconato" userId="886f14ba-ea78-4fb5-abd5-60513fb8cd34" providerId="ADAL" clId="{4DDD8475-C396-4433-AA66-B6C6EDE74007}" dt="2023-10-19T15:39:05.650" v="7265" actId="478"/>
          <ac:picMkLst>
            <pc:docMk/>
            <pc:sldMk cId="88508689" sldId="294"/>
            <ac:picMk id="11" creationId="{8B60216F-DF93-F762-8574-CC60AA53E531}"/>
          </ac:picMkLst>
        </pc:picChg>
        <pc:picChg chg="add mod">
          <ac:chgData name="Giovanni Marconato" userId="886f14ba-ea78-4fb5-abd5-60513fb8cd34" providerId="ADAL" clId="{4DDD8475-C396-4433-AA66-B6C6EDE74007}" dt="2023-10-19T15:40:04.187" v="7287" actId="1037"/>
          <ac:picMkLst>
            <pc:docMk/>
            <pc:sldMk cId="88508689" sldId="294"/>
            <ac:picMk id="12" creationId="{898ADFFC-615C-CF84-FF0B-DD8E9B442B34}"/>
          </ac:picMkLst>
        </pc:picChg>
      </pc:sldChg>
      <pc:sldChg chg="addSp delSp modSp add mod ord modAnim">
        <pc:chgData name="Giovanni Marconato" userId="886f14ba-ea78-4fb5-abd5-60513fb8cd34" providerId="ADAL" clId="{4DDD8475-C396-4433-AA66-B6C6EDE74007}" dt="2023-10-20T08:51:52.548" v="8016"/>
        <pc:sldMkLst>
          <pc:docMk/>
          <pc:sldMk cId="2735237590" sldId="295"/>
        </pc:sldMkLst>
        <pc:spChg chg="add del mod">
          <ac:chgData name="Giovanni Marconato" userId="886f14ba-ea78-4fb5-abd5-60513fb8cd34" providerId="ADAL" clId="{4DDD8475-C396-4433-AA66-B6C6EDE74007}" dt="2023-10-19T15:40:11.246" v="7288" actId="478"/>
          <ac:spMkLst>
            <pc:docMk/>
            <pc:sldMk cId="2735237590" sldId="295"/>
            <ac:spMk id="3" creationId="{2389A991-8216-E8E8-F84B-FFF4CE0B415A}"/>
          </ac:spMkLst>
        </pc:spChg>
        <pc:spChg chg="add del mod">
          <ac:chgData name="Giovanni Marconato" userId="886f14ba-ea78-4fb5-abd5-60513fb8cd34" providerId="ADAL" clId="{4DDD8475-C396-4433-AA66-B6C6EDE74007}" dt="2023-10-20T08:51:28.927" v="8012" actId="478"/>
          <ac:spMkLst>
            <pc:docMk/>
            <pc:sldMk cId="2735237590" sldId="295"/>
            <ac:spMk id="7" creationId="{930E7653-9224-8DA9-CC69-FD3AD959C358}"/>
          </ac:spMkLst>
        </pc:spChg>
        <pc:spChg chg="add mod">
          <ac:chgData name="Giovanni Marconato" userId="886f14ba-ea78-4fb5-abd5-60513fb8cd34" providerId="ADAL" clId="{4DDD8475-C396-4433-AA66-B6C6EDE74007}" dt="2023-10-19T15:43:45.018" v="7345" actId="1076"/>
          <ac:spMkLst>
            <pc:docMk/>
            <pc:sldMk cId="2735237590" sldId="295"/>
            <ac:spMk id="11" creationId="{A221B288-CB8C-9098-5F83-4FDA56E355B2}"/>
          </ac:spMkLst>
        </pc:spChg>
        <pc:spChg chg="add mod">
          <ac:chgData name="Giovanni Marconato" userId="886f14ba-ea78-4fb5-abd5-60513fb8cd34" providerId="ADAL" clId="{4DDD8475-C396-4433-AA66-B6C6EDE74007}" dt="2023-10-19T15:45:06.771" v="7367" actId="1076"/>
          <ac:spMkLst>
            <pc:docMk/>
            <pc:sldMk cId="2735237590" sldId="295"/>
            <ac:spMk id="15" creationId="{5C906D78-77C2-B2A0-BF92-6CB564196DBD}"/>
          </ac:spMkLst>
        </pc:spChg>
        <pc:spChg chg="add mod">
          <ac:chgData name="Giovanni Marconato" userId="886f14ba-ea78-4fb5-abd5-60513fb8cd34" providerId="ADAL" clId="{4DDD8475-C396-4433-AA66-B6C6EDE74007}" dt="2023-10-19T15:44:07.114" v="7356" actId="1076"/>
          <ac:spMkLst>
            <pc:docMk/>
            <pc:sldMk cId="2735237590" sldId="295"/>
            <ac:spMk id="16" creationId="{6AA640F6-4110-29EC-F944-C734E52CC3CF}"/>
          </ac:spMkLst>
        </pc:spChg>
        <pc:spChg chg="add del mod">
          <ac:chgData name="Giovanni Marconato" userId="886f14ba-ea78-4fb5-abd5-60513fb8cd34" providerId="ADAL" clId="{4DDD8475-C396-4433-AA66-B6C6EDE74007}" dt="2023-10-19T15:43:37.363" v="7343" actId="478"/>
          <ac:spMkLst>
            <pc:docMk/>
            <pc:sldMk cId="2735237590" sldId="295"/>
            <ac:spMk id="17" creationId="{22E0B846-3E79-69D5-8F4C-571D88F1B01B}"/>
          </ac:spMkLst>
        </pc:spChg>
        <pc:picChg chg="add mod">
          <ac:chgData name="Giovanni Marconato" userId="886f14ba-ea78-4fb5-abd5-60513fb8cd34" providerId="ADAL" clId="{4DDD8475-C396-4433-AA66-B6C6EDE74007}" dt="2023-10-19T15:40:18.462" v="7290" actId="1076"/>
          <ac:picMkLst>
            <pc:docMk/>
            <pc:sldMk cId="2735237590" sldId="295"/>
            <ac:picMk id="5" creationId="{B1250BCA-FE6F-8E08-0727-E8DF11C545C6}"/>
          </ac:picMkLst>
        </pc:picChg>
        <pc:picChg chg="del">
          <ac:chgData name="Giovanni Marconato" userId="886f14ba-ea78-4fb5-abd5-60513fb8cd34" providerId="ADAL" clId="{4DDD8475-C396-4433-AA66-B6C6EDE74007}" dt="2023-10-19T14:28:51.569" v="6970" actId="478"/>
          <ac:picMkLst>
            <pc:docMk/>
            <pc:sldMk cId="2735237590" sldId="295"/>
            <ac:picMk id="6" creationId="{808A895D-E1AE-C807-9FEB-76DB10FAF784}"/>
          </ac:picMkLst>
        </pc:picChg>
        <pc:picChg chg="del">
          <ac:chgData name="Giovanni Marconato" userId="886f14ba-ea78-4fb5-abd5-60513fb8cd34" providerId="ADAL" clId="{4DDD8475-C396-4433-AA66-B6C6EDE74007}" dt="2023-10-19T14:28:51.285" v="6969" actId="478"/>
          <ac:picMkLst>
            <pc:docMk/>
            <pc:sldMk cId="2735237590" sldId="295"/>
            <ac:picMk id="9" creationId="{08661D9E-9C47-1F0C-98FA-3242ADA4B705}"/>
          </ac:picMkLst>
        </pc:picChg>
        <pc:picChg chg="add del mod">
          <ac:chgData name="Giovanni Marconato" userId="886f14ba-ea78-4fb5-abd5-60513fb8cd34" providerId="ADAL" clId="{4DDD8475-C396-4433-AA66-B6C6EDE74007}" dt="2023-10-19T15:39:37.953" v="7268" actId="21"/>
          <ac:picMkLst>
            <pc:docMk/>
            <pc:sldMk cId="2735237590" sldId="295"/>
            <ac:picMk id="10" creationId="{C0F5340E-CA15-E2BE-209F-1A5AF4D985EC}"/>
          </ac:picMkLst>
        </pc:picChg>
        <pc:picChg chg="add mod">
          <ac:chgData name="Giovanni Marconato" userId="886f14ba-ea78-4fb5-abd5-60513fb8cd34" providerId="ADAL" clId="{4DDD8475-C396-4433-AA66-B6C6EDE74007}" dt="2023-10-19T15:43:42.001" v="7344" actId="1076"/>
          <ac:picMkLst>
            <pc:docMk/>
            <pc:sldMk cId="2735237590" sldId="295"/>
            <ac:picMk id="12" creationId="{D33F2E06-DA97-F575-DAF2-82EFF85284CD}"/>
          </ac:picMkLst>
        </pc:picChg>
        <pc:picChg chg="add mod">
          <ac:chgData name="Giovanni Marconato" userId="886f14ba-ea78-4fb5-abd5-60513fb8cd34" providerId="ADAL" clId="{4DDD8475-C396-4433-AA66-B6C6EDE74007}" dt="2023-10-19T15:43:42.001" v="7344" actId="1076"/>
          <ac:picMkLst>
            <pc:docMk/>
            <pc:sldMk cId="2735237590" sldId="295"/>
            <ac:picMk id="13" creationId="{87452E75-5710-74FB-ED3B-7208FD2BF1BC}"/>
          </ac:picMkLst>
        </pc:picChg>
        <pc:picChg chg="add del mod">
          <ac:chgData name="Giovanni Marconato" userId="886f14ba-ea78-4fb5-abd5-60513fb8cd34" providerId="ADAL" clId="{4DDD8475-C396-4433-AA66-B6C6EDE74007}" dt="2023-10-19T15:43:33.758" v="7341" actId="478"/>
          <ac:picMkLst>
            <pc:docMk/>
            <pc:sldMk cId="2735237590" sldId="295"/>
            <ac:picMk id="14" creationId="{FDE547DE-9C63-F8AE-E52C-C8D26BAC1D8B}"/>
          </ac:picMkLst>
        </pc:picChg>
      </pc:sldChg>
      <pc:sldChg chg="addSp delSp modSp add mod modAnim">
        <pc:chgData name="Giovanni Marconato" userId="886f14ba-ea78-4fb5-abd5-60513fb8cd34" providerId="ADAL" clId="{4DDD8475-C396-4433-AA66-B6C6EDE74007}" dt="2023-10-20T14:01:16.939" v="9351" actId="1076"/>
        <pc:sldMkLst>
          <pc:docMk/>
          <pc:sldMk cId="3861515448" sldId="296"/>
        </pc:sldMkLst>
        <pc:spChg chg="add del">
          <ac:chgData name="Giovanni Marconato" userId="886f14ba-ea78-4fb5-abd5-60513fb8cd34" providerId="ADAL" clId="{4DDD8475-C396-4433-AA66-B6C6EDE74007}" dt="2023-10-20T13:48:29.063" v="9239" actId="22"/>
          <ac:spMkLst>
            <pc:docMk/>
            <pc:sldMk cId="3861515448" sldId="296"/>
            <ac:spMk id="5" creationId="{35E05D83-85C4-3AA9-22AB-9D307C2763CB}"/>
          </ac:spMkLst>
        </pc:spChg>
        <pc:spChg chg="del mod">
          <ac:chgData name="Giovanni Marconato" userId="886f14ba-ea78-4fb5-abd5-60513fb8cd34" providerId="ADAL" clId="{4DDD8475-C396-4433-AA66-B6C6EDE74007}" dt="2023-10-20T13:45:47.361" v="9148" actId="478"/>
          <ac:spMkLst>
            <pc:docMk/>
            <pc:sldMk cId="3861515448" sldId="296"/>
            <ac:spMk id="6" creationId="{9312F197-F939-6608-849B-E2F5510131DF}"/>
          </ac:spMkLst>
        </pc:spChg>
        <pc:spChg chg="add mod">
          <ac:chgData name="Giovanni Marconato" userId="886f14ba-ea78-4fb5-abd5-60513fb8cd34" providerId="ADAL" clId="{4DDD8475-C396-4433-AA66-B6C6EDE74007}" dt="2023-10-20T13:50:14.982" v="9332" actId="1076"/>
          <ac:spMkLst>
            <pc:docMk/>
            <pc:sldMk cId="3861515448" sldId="296"/>
            <ac:spMk id="7" creationId="{66C514EA-44E9-30A0-4B9B-40476B9233EC}"/>
          </ac:spMkLst>
        </pc:spChg>
        <pc:spChg chg="del">
          <ac:chgData name="Giovanni Marconato" userId="886f14ba-ea78-4fb5-abd5-60513fb8cd34" providerId="ADAL" clId="{4DDD8475-C396-4433-AA66-B6C6EDE74007}" dt="2023-10-19T14:31:36.627" v="7008" actId="478"/>
          <ac:spMkLst>
            <pc:docMk/>
            <pc:sldMk cId="3861515448" sldId="296"/>
            <ac:spMk id="17" creationId="{9DB508F8-8E06-1E07-891C-F5DBFD5E312F}"/>
          </ac:spMkLst>
        </pc:spChg>
        <pc:graphicFrameChg chg="del">
          <ac:chgData name="Giovanni Marconato" userId="886f14ba-ea78-4fb5-abd5-60513fb8cd34" providerId="ADAL" clId="{4DDD8475-C396-4433-AA66-B6C6EDE74007}" dt="2023-10-19T14:31:36.627" v="7008" actId="478"/>
          <ac:graphicFrameMkLst>
            <pc:docMk/>
            <pc:sldMk cId="3861515448" sldId="296"/>
            <ac:graphicFrameMk id="16" creationId="{6614FB76-E1A8-6D81-78FE-BC15A4745F2F}"/>
          </ac:graphicFrameMkLst>
        </pc:graphicFrameChg>
        <pc:picChg chg="add del mod">
          <ac:chgData name="Giovanni Marconato" userId="886f14ba-ea78-4fb5-abd5-60513fb8cd34" providerId="ADAL" clId="{4DDD8475-C396-4433-AA66-B6C6EDE74007}" dt="2023-10-19T14:31:36.627" v="7008" actId="478"/>
          <ac:picMkLst>
            <pc:docMk/>
            <pc:sldMk cId="3861515448" sldId="296"/>
            <ac:picMk id="3" creationId="{69CDD1BD-822F-9CF7-ABC5-9FC498B45AF7}"/>
          </ac:picMkLst>
        </pc:picChg>
        <pc:picChg chg="add del mod">
          <ac:chgData name="Giovanni Marconato" userId="886f14ba-ea78-4fb5-abd5-60513fb8cd34" providerId="ADAL" clId="{4DDD8475-C396-4433-AA66-B6C6EDE74007}" dt="2023-10-19T14:31:36.627" v="7008" actId="478"/>
          <ac:picMkLst>
            <pc:docMk/>
            <pc:sldMk cId="3861515448" sldId="296"/>
            <ac:picMk id="5" creationId="{58BE7C42-51C5-9230-C62D-AE84EC967A58}"/>
          </ac:picMkLst>
        </pc:picChg>
        <pc:picChg chg="add mod">
          <ac:chgData name="Giovanni Marconato" userId="886f14ba-ea78-4fb5-abd5-60513fb8cd34" providerId="ADAL" clId="{4DDD8475-C396-4433-AA66-B6C6EDE74007}" dt="2023-10-20T13:57:34.281" v="9346" actId="1076"/>
          <ac:picMkLst>
            <pc:docMk/>
            <pc:sldMk cId="3861515448" sldId="296"/>
            <ac:picMk id="8" creationId="{56583146-734B-B702-EE79-A7F352390B1B}"/>
          </ac:picMkLst>
        </pc:picChg>
        <pc:picChg chg="del">
          <ac:chgData name="Giovanni Marconato" userId="886f14ba-ea78-4fb5-abd5-60513fb8cd34" providerId="ADAL" clId="{4DDD8475-C396-4433-AA66-B6C6EDE74007}" dt="2023-10-19T14:31:38.582" v="7009" actId="478"/>
          <ac:picMkLst>
            <pc:docMk/>
            <pc:sldMk cId="3861515448" sldId="296"/>
            <ac:picMk id="9" creationId="{B518D03F-FE24-8A12-7982-6B0ED43007B9}"/>
          </ac:picMkLst>
        </pc:picChg>
        <pc:picChg chg="add mod">
          <ac:chgData name="Giovanni Marconato" userId="886f14ba-ea78-4fb5-abd5-60513fb8cd34" providerId="ADAL" clId="{4DDD8475-C396-4433-AA66-B6C6EDE74007}" dt="2023-10-20T14:01:16.939" v="9351" actId="1076"/>
          <ac:picMkLst>
            <pc:docMk/>
            <pc:sldMk cId="3861515448" sldId="296"/>
            <ac:picMk id="10" creationId="{72DD2147-2582-35DD-308B-FA2ED765085D}"/>
          </ac:picMkLst>
        </pc:picChg>
        <pc:picChg chg="del">
          <ac:chgData name="Giovanni Marconato" userId="886f14ba-ea78-4fb5-abd5-60513fb8cd34" providerId="ADAL" clId="{4DDD8475-C396-4433-AA66-B6C6EDE74007}" dt="2023-10-19T14:31:36.627" v="7008" actId="478"/>
          <ac:picMkLst>
            <pc:docMk/>
            <pc:sldMk cId="3861515448" sldId="296"/>
            <ac:picMk id="15" creationId="{1ACD6F4A-3190-91D2-0A93-49FC4A1FCF81}"/>
          </ac:picMkLst>
        </pc:picChg>
        <pc:picChg chg="del">
          <ac:chgData name="Giovanni Marconato" userId="886f14ba-ea78-4fb5-abd5-60513fb8cd34" providerId="ADAL" clId="{4DDD8475-C396-4433-AA66-B6C6EDE74007}" dt="2023-10-19T14:31:36.627" v="7008" actId="478"/>
          <ac:picMkLst>
            <pc:docMk/>
            <pc:sldMk cId="3861515448" sldId="296"/>
            <ac:picMk id="19" creationId="{27DB0FDE-96B2-309D-140A-ADB4E0F9DEED}"/>
          </ac:picMkLst>
        </pc:picChg>
        <pc:picChg chg="del">
          <ac:chgData name="Giovanni Marconato" userId="886f14ba-ea78-4fb5-abd5-60513fb8cd34" providerId="ADAL" clId="{4DDD8475-C396-4433-AA66-B6C6EDE74007}" dt="2023-10-19T14:31:38.582" v="7009" actId="478"/>
          <ac:picMkLst>
            <pc:docMk/>
            <pc:sldMk cId="3861515448" sldId="296"/>
            <ac:picMk id="21" creationId="{09D5F48E-8FF7-FC7F-552D-8B36B1A3FBCC}"/>
          </ac:picMkLst>
        </pc:picChg>
      </pc:sldChg>
      <pc:sldChg chg="addSp delSp modSp add mod ord">
        <pc:chgData name="Giovanni Marconato" userId="886f14ba-ea78-4fb5-abd5-60513fb8cd34" providerId="ADAL" clId="{4DDD8475-C396-4433-AA66-B6C6EDE74007}" dt="2023-10-20T14:52:25.427" v="10235" actId="113"/>
        <pc:sldMkLst>
          <pc:docMk/>
          <pc:sldMk cId="1766274819" sldId="297"/>
        </pc:sldMkLst>
        <pc:spChg chg="add mod">
          <ac:chgData name="Giovanni Marconato" userId="886f14ba-ea78-4fb5-abd5-60513fb8cd34" providerId="ADAL" clId="{4DDD8475-C396-4433-AA66-B6C6EDE74007}" dt="2023-10-20T09:17:30.866" v="8053" actId="947"/>
          <ac:spMkLst>
            <pc:docMk/>
            <pc:sldMk cId="1766274819" sldId="297"/>
            <ac:spMk id="3" creationId="{0AED8F6F-197D-826F-1E1E-3E705489DA72}"/>
          </ac:spMkLst>
        </pc:spChg>
        <pc:spChg chg="mod">
          <ac:chgData name="Giovanni Marconato" userId="886f14ba-ea78-4fb5-abd5-60513fb8cd34" providerId="ADAL" clId="{4DDD8475-C396-4433-AA66-B6C6EDE74007}" dt="2023-10-19T14:36:06.915" v="7067" actId="20577"/>
          <ac:spMkLst>
            <pc:docMk/>
            <pc:sldMk cId="1766274819" sldId="297"/>
            <ac:spMk id="4" creationId="{E52D547A-E2A3-8578-A945-164EB1E2A5B7}"/>
          </ac:spMkLst>
        </pc:spChg>
        <pc:spChg chg="add mod">
          <ac:chgData name="Giovanni Marconato" userId="886f14ba-ea78-4fb5-abd5-60513fb8cd34" providerId="ADAL" clId="{4DDD8475-C396-4433-AA66-B6C6EDE74007}" dt="2023-10-20T14:45:22.978" v="9959" actId="14100"/>
          <ac:spMkLst>
            <pc:docMk/>
            <pc:sldMk cId="1766274819" sldId="297"/>
            <ac:spMk id="5" creationId="{277AB540-5093-EC39-7835-4A7C6C5FA0E1}"/>
          </ac:spMkLst>
        </pc:spChg>
        <pc:spChg chg="del mod">
          <ac:chgData name="Giovanni Marconato" userId="886f14ba-ea78-4fb5-abd5-60513fb8cd34" providerId="ADAL" clId="{4DDD8475-C396-4433-AA66-B6C6EDE74007}" dt="2023-10-20T09:21:07.429" v="8243" actId="478"/>
          <ac:spMkLst>
            <pc:docMk/>
            <pc:sldMk cId="1766274819" sldId="297"/>
            <ac:spMk id="6" creationId="{9312F197-F939-6608-849B-E2F5510131DF}"/>
          </ac:spMkLst>
        </pc:spChg>
        <pc:spChg chg="add mod">
          <ac:chgData name="Giovanni Marconato" userId="886f14ba-ea78-4fb5-abd5-60513fb8cd34" providerId="ADAL" clId="{4DDD8475-C396-4433-AA66-B6C6EDE74007}" dt="2023-10-20T14:45:44.483" v="9964" actId="1076"/>
          <ac:spMkLst>
            <pc:docMk/>
            <pc:sldMk cId="1766274819" sldId="297"/>
            <ac:spMk id="7" creationId="{5BD97B38-FBFC-379D-9D2B-D8C898A48BBE}"/>
          </ac:spMkLst>
        </pc:spChg>
        <pc:spChg chg="add mod">
          <ac:chgData name="Giovanni Marconato" userId="886f14ba-ea78-4fb5-abd5-60513fb8cd34" providerId="ADAL" clId="{4DDD8475-C396-4433-AA66-B6C6EDE74007}" dt="2023-10-20T14:51:27.780" v="10232" actId="113"/>
          <ac:spMkLst>
            <pc:docMk/>
            <pc:sldMk cId="1766274819" sldId="297"/>
            <ac:spMk id="8" creationId="{73913A49-05C1-EDFE-9123-97315ECF5BCB}"/>
          </ac:spMkLst>
        </pc:spChg>
        <pc:spChg chg="add mod">
          <ac:chgData name="Giovanni Marconato" userId="886f14ba-ea78-4fb5-abd5-60513fb8cd34" providerId="ADAL" clId="{4DDD8475-C396-4433-AA66-B6C6EDE74007}" dt="2023-10-20T14:50:54.043" v="10229" actId="1076"/>
          <ac:spMkLst>
            <pc:docMk/>
            <pc:sldMk cId="1766274819" sldId="297"/>
            <ac:spMk id="9" creationId="{A8AADFA6-EFBF-B5C2-C595-B079BF2F2581}"/>
          </ac:spMkLst>
        </pc:spChg>
        <pc:spChg chg="add mod">
          <ac:chgData name="Giovanni Marconato" userId="886f14ba-ea78-4fb5-abd5-60513fb8cd34" providerId="ADAL" clId="{4DDD8475-C396-4433-AA66-B6C6EDE74007}" dt="2023-10-20T14:51:10.298" v="10230" actId="1076"/>
          <ac:spMkLst>
            <pc:docMk/>
            <pc:sldMk cId="1766274819" sldId="297"/>
            <ac:spMk id="10" creationId="{B16FC92A-CC56-1DFB-87F1-C45A7BF07954}"/>
          </ac:spMkLst>
        </pc:spChg>
        <pc:spChg chg="add del mod">
          <ac:chgData name="Giovanni Marconato" userId="886f14ba-ea78-4fb5-abd5-60513fb8cd34" providerId="ADAL" clId="{4DDD8475-C396-4433-AA66-B6C6EDE74007}" dt="2023-10-20T13:06:55.076" v="8859" actId="478"/>
          <ac:spMkLst>
            <pc:docMk/>
            <pc:sldMk cId="1766274819" sldId="297"/>
            <ac:spMk id="12" creationId="{5FDA0203-44E8-C7E5-C6BC-77A4100D5C82}"/>
          </ac:spMkLst>
        </pc:spChg>
        <pc:spChg chg="add mod">
          <ac:chgData name="Giovanni Marconato" userId="886f14ba-ea78-4fb5-abd5-60513fb8cd34" providerId="ADAL" clId="{4DDD8475-C396-4433-AA66-B6C6EDE74007}" dt="2023-10-20T14:50:13.562" v="10227" actId="1076"/>
          <ac:spMkLst>
            <pc:docMk/>
            <pc:sldMk cId="1766274819" sldId="297"/>
            <ac:spMk id="15" creationId="{1759B753-A4BF-9CEE-866A-CB7F872E2A87}"/>
          </ac:spMkLst>
        </pc:spChg>
        <pc:spChg chg="add mod">
          <ac:chgData name="Giovanni Marconato" userId="886f14ba-ea78-4fb5-abd5-60513fb8cd34" providerId="ADAL" clId="{4DDD8475-C396-4433-AA66-B6C6EDE74007}" dt="2023-10-20T14:50:13.562" v="10227" actId="1076"/>
          <ac:spMkLst>
            <pc:docMk/>
            <pc:sldMk cId="1766274819" sldId="297"/>
            <ac:spMk id="17" creationId="{6790B04C-C096-7066-59E7-E650A1F5A0EA}"/>
          </ac:spMkLst>
        </pc:spChg>
        <pc:spChg chg="add mod">
          <ac:chgData name="Giovanni Marconato" userId="886f14ba-ea78-4fb5-abd5-60513fb8cd34" providerId="ADAL" clId="{4DDD8475-C396-4433-AA66-B6C6EDE74007}" dt="2023-10-20T14:50:13.562" v="10227" actId="1076"/>
          <ac:spMkLst>
            <pc:docMk/>
            <pc:sldMk cId="1766274819" sldId="297"/>
            <ac:spMk id="19" creationId="{F19F82D6-6CBF-813A-2C29-A9C1D0A883EE}"/>
          </ac:spMkLst>
        </pc:spChg>
        <pc:spChg chg="add mod">
          <ac:chgData name="Giovanni Marconato" userId="886f14ba-ea78-4fb5-abd5-60513fb8cd34" providerId="ADAL" clId="{4DDD8475-C396-4433-AA66-B6C6EDE74007}" dt="2023-10-20T14:52:25.427" v="10235" actId="113"/>
          <ac:spMkLst>
            <pc:docMk/>
            <pc:sldMk cId="1766274819" sldId="297"/>
            <ac:spMk id="22" creationId="{433BEFC9-718F-19C1-A578-29AEA0C82326}"/>
          </ac:spMkLst>
        </pc:spChg>
        <pc:graphicFrameChg chg="add mod modGraphic">
          <ac:chgData name="Giovanni Marconato" userId="886f14ba-ea78-4fb5-abd5-60513fb8cd34" providerId="ADAL" clId="{4DDD8475-C396-4433-AA66-B6C6EDE74007}" dt="2023-10-20T14:50:26.844" v="10228"/>
          <ac:graphicFrameMkLst>
            <pc:docMk/>
            <pc:sldMk cId="1766274819" sldId="297"/>
            <ac:graphicFrameMk id="13" creationId="{E90BA676-CBF7-344C-A8D3-617BF9CDCFFB}"/>
          </ac:graphicFrameMkLst>
        </pc:graphicFrameChg>
        <pc:picChg chg="add mod modCrop">
          <ac:chgData name="Giovanni Marconato" userId="886f14ba-ea78-4fb5-abd5-60513fb8cd34" providerId="ADAL" clId="{4DDD8475-C396-4433-AA66-B6C6EDE74007}" dt="2023-10-20T14:50:13.562" v="10227" actId="1076"/>
          <ac:picMkLst>
            <pc:docMk/>
            <pc:sldMk cId="1766274819" sldId="297"/>
            <ac:picMk id="14" creationId="{70C714CA-11E8-8635-A216-74E739AE71D4}"/>
          </ac:picMkLst>
        </pc:picChg>
        <pc:picChg chg="add mod">
          <ac:chgData name="Giovanni Marconato" userId="886f14ba-ea78-4fb5-abd5-60513fb8cd34" providerId="ADAL" clId="{4DDD8475-C396-4433-AA66-B6C6EDE74007}" dt="2023-10-20T14:50:13.562" v="10227" actId="1076"/>
          <ac:picMkLst>
            <pc:docMk/>
            <pc:sldMk cId="1766274819" sldId="297"/>
            <ac:picMk id="16" creationId="{BA4AC7C0-EB12-3495-6D39-E1191820AD7D}"/>
          </ac:picMkLst>
        </pc:picChg>
        <pc:picChg chg="add mod modCrop">
          <ac:chgData name="Giovanni Marconato" userId="886f14ba-ea78-4fb5-abd5-60513fb8cd34" providerId="ADAL" clId="{4DDD8475-C396-4433-AA66-B6C6EDE74007}" dt="2023-10-20T14:50:13.562" v="10227" actId="1076"/>
          <ac:picMkLst>
            <pc:docMk/>
            <pc:sldMk cId="1766274819" sldId="297"/>
            <ac:picMk id="18" creationId="{2F988495-C387-DF6E-786E-CA44F0783DD5}"/>
          </ac:picMkLst>
        </pc:picChg>
        <pc:picChg chg="add mod">
          <ac:chgData name="Giovanni Marconato" userId="886f14ba-ea78-4fb5-abd5-60513fb8cd34" providerId="ADAL" clId="{4DDD8475-C396-4433-AA66-B6C6EDE74007}" dt="2023-10-20T14:45:47.195" v="9965" actId="1076"/>
          <ac:picMkLst>
            <pc:docMk/>
            <pc:sldMk cId="1766274819" sldId="297"/>
            <ac:picMk id="21" creationId="{74C69B03-C81C-4ABB-35D9-2DCA91929E3D}"/>
          </ac:picMkLst>
        </pc:picChg>
      </pc:sldChg>
      <pc:sldChg chg="modSp add mod ord">
        <pc:chgData name="Giovanni Marconato" userId="886f14ba-ea78-4fb5-abd5-60513fb8cd34" providerId="ADAL" clId="{4DDD8475-C396-4433-AA66-B6C6EDE74007}" dt="2023-10-20T14:56:17.578" v="10244" actId="1076"/>
        <pc:sldMkLst>
          <pc:docMk/>
          <pc:sldMk cId="1388672830" sldId="298"/>
        </pc:sldMkLst>
        <pc:spChg chg="mod">
          <ac:chgData name="Giovanni Marconato" userId="886f14ba-ea78-4fb5-abd5-60513fb8cd34" providerId="ADAL" clId="{4DDD8475-C396-4433-AA66-B6C6EDE74007}" dt="2023-10-19T15:28:36.394" v="7182" actId="207"/>
          <ac:spMkLst>
            <pc:docMk/>
            <pc:sldMk cId="1388672830" sldId="298"/>
            <ac:spMk id="2" creationId="{65440D2E-28AE-3DFF-B770-08A7B26E5E7F}"/>
          </ac:spMkLst>
        </pc:spChg>
        <pc:spChg chg="mod">
          <ac:chgData name="Giovanni Marconato" userId="886f14ba-ea78-4fb5-abd5-60513fb8cd34" providerId="ADAL" clId="{4DDD8475-C396-4433-AA66-B6C6EDE74007}" dt="2023-10-19T15:28:36.394" v="7182" actId="207"/>
          <ac:spMkLst>
            <pc:docMk/>
            <pc:sldMk cId="1388672830" sldId="298"/>
            <ac:spMk id="4" creationId="{F8BB5667-65BD-BDE5-F36C-C9F7365B2271}"/>
          </ac:spMkLst>
        </pc:spChg>
        <pc:spChg chg="mod">
          <ac:chgData name="Giovanni Marconato" userId="886f14ba-ea78-4fb5-abd5-60513fb8cd34" providerId="ADAL" clId="{4DDD8475-C396-4433-AA66-B6C6EDE74007}" dt="2023-10-19T15:28:36.394" v="7182" actId="207"/>
          <ac:spMkLst>
            <pc:docMk/>
            <pc:sldMk cId="1388672830" sldId="298"/>
            <ac:spMk id="12" creationId="{198B5630-0D9B-8368-7A8D-BBA15C4DBA38}"/>
          </ac:spMkLst>
        </pc:spChg>
        <pc:spChg chg="mod">
          <ac:chgData name="Giovanni Marconato" userId="886f14ba-ea78-4fb5-abd5-60513fb8cd34" providerId="ADAL" clId="{4DDD8475-C396-4433-AA66-B6C6EDE74007}" dt="2023-10-19T15:28:36.394" v="7182" actId="207"/>
          <ac:spMkLst>
            <pc:docMk/>
            <pc:sldMk cId="1388672830" sldId="298"/>
            <ac:spMk id="15" creationId="{F079F926-BBCC-68DD-1656-0F90DB7A9A00}"/>
          </ac:spMkLst>
        </pc:spChg>
        <pc:spChg chg="mod">
          <ac:chgData name="Giovanni Marconato" userId="886f14ba-ea78-4fb5-abd5-60513fb8cd34" providerId="ADAL" clId="{4DDD8475-C396-4433-AA66-B6C6EDE74007}" dt="2023-10-19T15:28:36.394" v="7182" actId="207"/>
          <ac:spMkLst>
            <pc:docMk/>
            <pc:sldMk cId="1388672830" sldId="298"/>
            <ac:spMk id="26" creationId="{410BB7ED-BCC1-9DF6-6087-4718F5B3EBB1}"/>
          </ac:spMkLst>
        </pc:spChg>
        <pc:spChg chg="mod">
          <ac:chgData name="Giovanni Marconato" userId="886f14ba-ea78-4fb5-abd5-60513fb8cd34" providerId="ADAL" clId="{4DDD8475-C396-4433-AA66-B6C6EDE74007}" dt="2023-10-20T14:05:30.229" v="9494" actId="1076"/>
          <ac:spMkLst>
            <pc:docMk/>
            <pc:sldMk cId="1388672830" sldId="298"/>
            <ac:spMk id="29" creationId="{5DDB7215-FAE2-6BBA-A761-9D192C73E944}"/>
          </ac:spMkLst>
        </pc:spChg>
        <pc:spChg chg="mod">
          <ac:chgData name="Giovanni Marconato" userId="886f14ba-ea78-4fb5-abd5-60513fb8cd34" providerId="ADAL" clId="{4DDD8475-C396-4433-AA66-B6C6EDE74007}" dt="2023-10-20T14:56:17.578" v="10244" actId="1076"/>
          <ac:spMkLst>
            <pc:docMk/>
            <pc:sldMk cId="1388672830" sldId="298"/>
            <ac:spMk id="30" creationId="{55D596D6-9846-95D2-A2AC-A1077DC2FC63}"/>
          </ac:spMkLst>
        </pc:spChg>
        <pc:spChg chg="mod">
          <ac:chgData name="Giovanni Marconato" userId="886f14ba-ea78-4fb5-abd5-60513fb8cd34" providerId="ADAL" clId="{4DDD8475-C396-4433-AA66-B6C6EDE74007}" dt="2023-10-19T15:28:36.394" v="7182" actId="207"/>
          <ac:spMkLst>
            <pc:docMk/>
            <pc:sldMk cId="1388672830" sldId="298"/>
            <ac:spMk id="32" creationId="{6BE8F57F-5BD7-EB31-519C-36E6BF5B143B}"/>
          </ac:spMkLst>
        </pc:spChg>
        <pc:spChg chg="mod">
          <ac:chgData name="Giovanni Marconato" userId="886f14ba-ea78-4fb5-abd5-60513fb8cd34" providerId="ADAL" clId="{4DDD8475-C396-4433-AA66-B6C6EDE74007}" dt="2023-10-19T15:28:36.394" v="7182" actId="207"/>
          <ac:spMkLst>
            <pc:docMk/>
            <pc:sldMk cId="1388672830" sldId="298"/>
            <ac:spMk id="33" creationId="{517CE489-425C-1A52-6649-9519779C5B9A}"/>
          </ac:spMkLst>
        </pc:spChg>
        <pc:spChg chg="mod">
          <ac:chgData name="Giovanni Marconato" userId="886f14ba-ea78-4fb5-abd5-60513fb8cd34" providerId="ADAL" clId="{4DDD8475-C396-4433-AA66-B6C6EDE74007}" dt="2023-10-19T15:28:36.394" v="7182" actId="207"/>
          <ac:spMkLst>
            <pc:docMk/>
            <pc:sldMk cId="1388672830" sldId="298"/>
            <ac:spMk id="34" creationId="{7CFD79B1-9A45-A96B-E787-FB3FE1812427}"/>
          </ac:spMkLst>
        </pc:spChg>
        <pc:picChg chg="mod">
          <ac:chgData name="Giovanni Marconato" userId="886f14ba-ea78-4fb5-abd5-60513fb8cd34" providerId="ADAL" clId="{4DDD8475-C396-4433-AA66-B6C6EDE74007}" dt="2023-10-19T15:30:05.322" v="7187" actId="208"/>
          <ac:picMkLst>
            <pc:docMk/>
            <pc:sldMk cId="1388672830" sldId="298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4DDD8475-C396-4433-AA66-B6C6EDE74007}" dt="2023-10-19T15:30:05.322" v="7187" actId="208"/>
          <ac:picMkLst>
            <pc:docMk/>
            <pc:sldMk cId="1388672830" sldId="298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4DDD8475-C396-4433-AA66-B6C6EDE74007}" dt="2023-10-19T15:30:05.322" v="7187" actId="208"/>
          <ac:picMkLst>
            <pc:docMk/>
            <pc:sldMk cId="1388672830" sldId="298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4DDD8475-C396-4433-AA66-B6C6EDE74007}" dt="2023-10-19T15:30:05.322" v="7187" actId="208"/>
          <ac:picMkLst>
            <pc:docMk/>
            <pc:sldMk cId="1388672830" sldId="298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4DDD8475-C396-4433-AA66-B6C6EDE74007}" dt="2023-10-19T15:28:48.153" v="7183"/>
          <ac:picMkLst>
            <pc:docMk/>
            <pc:sldMk cId="1388672830" sldId="298"/>
            <ac:picMk id="18" creationId="{E4F4E0BF-8A19-81F8-F759-649CBF632D69}"/>
          </ac:picMkLst>
        </pc:picChg>
        <pc:picChg chg="mod">
          <ac:chgData name="Giovanni Marconato" userId="886f14ba-ea78-4fb5-abd5-60513fb8cd34" providerId="ADAL" clId="{4DDD8475-C396-4433-AA66-B6C6EDE74007}" dt="2023-10-19T15:30:05.322" v="7187" actId="208"/>
          <ac:picMkLst>
            <pc:docMk/>
            <pc:sldMk cId="1388672830" sldId="298"/>
            <ac:picMk id="19" creationId="{43A1B123-3658-EE43-EB93-FE8CE9FD8C23}"/>
          </ac:picMkLst>
        </pc:picChg>
      </pc:sldChg>
      <pc:sldChg chg="modSp add mod">
        <pc:chgData name="Giovanni Marconato" userId="886f14ba-ea78-4fb5-abd5-60513fb8cd34" providerId="ADAL" clId="{4DDD8475-C396-4433-AA66-B6C6EDE74007}" dt="2023-10-20T14:33:54.307" v="9853" actId="1076"/>
        <pc:sldMkLst>
          <pc:docMk/>
          <pc:sldMk cId="1669647462" sldId="299"/>
        </pc:sldMkLst>
        <pc:spChg chg="mod">
          <ac:chgData name="Giovanni Marconato" userId="886f14ba-ea78-4fb5-abd5-60513fb8cd34" providerId="ADAL" clId="{4DDD8475-C396-4433-AA66-B6C6EDE74007}" dt="2023-10-19T15:30:36.531" v="7189" actId="207"/>
          <ac:spMkLst>
            <pc:docMk/>
            <pc:sldMk cId="1669647462" sldId="299"/>
            <ac:spMk id="4" creationId="{F8BB5667-65BD-BDE5-F36C-C9F7365B2271}"/>
          </ac:spMkLst>
        </pc:spChg>
        <pc:spChg chg="mod">
          <ac:chgData name="Giovanni Marconato" userId="886f14ba-ea78-4fb5-abd5-60513fb8cd34" providerId="ADAL" clId="{4DDD8475-C396-4433-AA66-B6C6EDE74007}" dt="2023-10-19T15:30:36.531" v="7189" actId="207"/>
          <ac:spMkLst>
            <pc:docMk/>
            <pc:sldMk cId="1669647462" sldId="299"/>
            <ac:spMk id="9" creationId="{299C17F7-45F8-3BF2-B6F8-9A2E4F6D9668}"/>
          </ac:spMkLst>
        </pc:spChg>
        <pc:spChg chg="mod">
          <ac:chgData name="Giovanni Marconato" userId="886f14ba-ea78-4fb5-abd5-60513fb8cd34" providerId="ADAL" clId="{4DDD8475-C396-4433-AA66-B6C6EDE74007}" dt="2023-10-19T15:30:36.531" v="7189" actId="207"/>
          <ac:spMkLst>
            <pc:docMk/>
            <pc:sldMk cId="1669647462" sldId="299"/>
            <ac:spMk id="15" creationId="{F079F926-BBCC-68DD-1656-0F90DB7A9A00}"/>
          </ac:spMkLst>
        </pc:spChg>
        <pc:spChg chg="mod">
          <ac:chgData name="Giovanni Marconato" userId="886f14ba-ea78-4fb5-abd5-60513fb8cd34" providerId="ADAL" clId="{4DDD8475-C396-4433-AA66-B6C6EDE74007}" dt="2023-10-19T15:30:36.531" v="7189" actId="207"/>
          <ac:spMkLst>
            <pc:docMk/>
            <pc:sldMk cId="1669647462" sldId="299"/>
            <ac:spMk id="26" creationId="{410BB7ED-BCC1-9DF6-6087-4718F5B3EBB1}"/>
          </ac:spMkLst>
        </pc:spChg>
        <pc:spChg chg="mod">
          <ac:chgData name="Giovanni Marconato" userId="886f14ba-ea78-4fb5-abd5-60513fb8cd34" providerId="ADAL" clId="{4DDD8475-C396-4433-AA66-B6C6EDE74007}" dt="2023-10-20T14:33:50.923" v="9852" actId="1076"/>
          <ac:spMkLst>
            <pc:docMk/>
            <pc:sldMk cId="1669647462" sldId="299"/>
            <ac:spMk id="29" creationId="{5DDB7215-FAE2-6BBA-A761-9D192C73E944}"/>
          </ac:spMkLst>
        </pc:spChg>
        <pc:spChg chg="mod">
          <ac:chgData name="Giovanni Marconato" userId="886f14ba-ea78-4fb5-abd5-60513fb8cd34" providerId="ADAL" clId="{4DDD8475-C396-4433-AA66-B6C6EDE74007}" dt="2023-10-20T14:33:54.307" v="9853" actId="1076"/>
          <ac:spMkLst>
            <pc:docMk/>
            <pc:sldMk cId="1669647462" sldId="299"/>
            <ac:spMk id="30" creationId="{55D596D6-9846-95D2-A2AC-A1077DC2FC63}"/>
          </ac:spMkLst>
        </pc:spChg>
        <pc:spChg chg="mod">
          <ac:chgData name="Giovanni Marconato" userId="886f14ba-ea78-4fb5-abd5-60513fb8cd34" providerId="ADAL" clId="{4DDD8475-C396-4433-AA66-B6C6EDE74007}" dt="2023-10-19T15:30:36.531" v="7189" actId="207"/>
          <ac:spMkLst>
            <pc:docMk/>
            <pc:sldMk cId="1669647462" sldId="299"/>
            <ac:spMk id="32" creationId="{6BE8F57F-5BD7-EB31-519C-36E6BF5B143B}"/>
          </ac:spMkLst>
        </pc:spChg>
        <pc:spChg chg="mod">
          <ac:chgData name="Giovanni Marconato" userId="886f14ba-ea78-4fb5-abd5-60513fb8cd34" providerId="ADAL" clId="{4DDD8475-C396-4433-AA66-B6C6EDE74007}" dt="2023-10-19T15:30:36.531" v="7189" actId="207"/>
          <ac:spMkLst>
            <pc:docMk/>
            <pc:sldMk cId="1669647462" sldId="299"/>
            <ac:spMk id="33" creationId="{517CE489-425C-1A52-6649-9519779C5B9A}"/>
          </ac:spMkLst>
        </pc:spChg>
        <pc:spChg chg="mod">
          <ac:chgData name="Giovanni Marconato" userId="886f14ba-ea78-4fb5-abd5-60513fb8cd34" providerId="ADAL" clId="{4DDD8475-C396-4433-AA66-B6C6EDE74007}" dt="2023-10-19T15:30:36.531" v="7189" actId="207"/>
          <ac:spMkLst>
            <pc:docMk/>
            <pc:sldMk cId="1669647462" sldId="299"/>
            <ac:spMk id="34" creationId="{7CFD79B1-9A45-A96B-E787-FB3FE1812427}"/>
          </ac:spMkLst>
        </pc:spChg>
        <pc:picChg chg="mod">
          <ac:chgData name="Giovanni Marconato" userId="886f14ba-ea78-4fb5-abd5-60513fb8cd34" providerId="ADAL" clId="{4DDD8475-C396-4433-AA66-B6C6EDE74007}" dt="2023-10-19T15:31:02.905" v="7192" actId="208"/>
          <ac:picMkLst>
            <pc:docMk/>
            <pc:sldMk cId="1669647462" sldId="299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4DDD8475-C396-4433-AA66-B6C6EDE74007}" dt="2023-10-19T15:31:02.905" v="7192" actId="208"/>
          <ac:picMkLst>
            <pc:docMk/>
            <pc:sldMk cId="1669647462" sldId="299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4DDD8475-C396-4433-AA66-B6C6EDE74007}" dt="2023-10-19T15:31:02.905" v="7192" actId="208"/>
          <ac:picMkLst>
            <pc:docMk/>
            <pc:sldMk cId="1669647462" sldId="299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4DDD8475-C396-4433-AA66-B6C6EDE74007}" dt="2023-10-19T15:31:02.905" v="7192" actId="208"/>
          <ac:picMkLst>
            <pc:docMk/>
            <pc:sldMk cId="1669647462" sldId="299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4DDD8475-C396-4433-AA66-B6C6EDE74007}" dt="2023-10-19T15:31:08.599" v="7193" actId="2085"/>
          <ac:picMkLst>
            <pc:docMk/>
            <pc:sldMk cId="1669647462" sldId="299"/>
            <ac:picMk id="18" creationId="{E4F4E0BF-8A19-81F8-F759-649CBF632D69}"/>
          </ac:picMkLst>
        </pc:picChg>
        <pc:picChg chg="mod">
          <ac:chgData name="Giovanni Marconato" userId="886f14ba-ea78-4fb5-abd5-60513fb8cd34" providerId="ADAL" clId="{4DDD8475-C396-4433-AA66-B6C6EDE74007}" dt="2023-10-19T15:31:02.905" v="7192" actId="208"/>
          <ac:picMkLst>
            <pc:docMk/>
            <pc:sldMk cId="1669647462" sldId="299"/>
            <ac:picMk id="19" creationId="{43A1B123-3658-EE43-EB93-FE8CE9FD8C23}"/>
          </ac:picMkLst>
        </pc:picChg>
      </pc:sldChg>
      <pc:sldChg chg="addSp delSp modSp add mod">
        <pc:chgData name="Giovanni Marconato" userId="886f14ba-ea78-4fb5-abd5-60513fb8cd34" providerId="ADAL" clId="{4DDD8475-C396-4433-AA66-B6C6EDE74007}" dt="2023-10-20T14:34:04.283" v="9855" actId="1076"/>
        <pc:sldMkLst>
          <pc:docMk/>
          <pc:sldMk cId="304583743" sldId="300"/>
        </pc:sldMkLst>
        <pc:spChg chg="add del">
          <ac:chgData name="Giovanni Marconato" userId="886f14ba-ea78-4fb5-abd5-60513fb8cd34" providerId="ADAL" clId="{4DDD8475-C396-4433-AA66-B6C6EDE74007}" dt="2023-10-20T14:19:33.056" v="9633" actId="21"/>
          <ac:spMkLst>
            <pc:docMk/>
            <pc:sldMk cId="304583743" sldId="300"/>
            <ac:spMk id="2" creationId="{65440D2E-28AE-3DFF-B770-08A7B26E5E7F}"/>
          </ac:spMkLst>
        </pc:spChg>
        <pc:spChg chg="mod">
          <ac:chgData name="Giovanni Marconato" userId="886f14ba-ea78-4fb5-abd5-60513fb8cd34" providerId="ADAL" clId="{4DDD8475-C396-4433-AA66-B6C6EDE74007}" dt="2023-10-19T15:31:32.530" v="7195" actId="207"/>
          <ac:spMkLst>
            <pc:docMk/>
            <pc:sldMk cId="304583743" sldId="300"/>
            <ac:spMk id="4" creationId="{F8BB5667-65BD-BDE5-F36C-C9F7365B2271}"/>
          </ac:spMkLst>
        </pc:spChg>
        <pc:spChg chg="mod">
          <ac:chgData name="Giovanni Marconato" userId="886f14ba-ea78-4fb5-abd5-60513fb8cd34" providerId="ADAL" clId="{4DDD8475-C396-4433-AA66-B6C6EDE74007}" dt="2023-10-19T15:31:32.530" v="7195" actId="207"/>
          <ac:spMkLst>
            <pc:docMk/>
            <pc:sldMk cId="304583743" sldId="300"/>
            <ac:spMk id="9" creationId="{299C17F7-45F8-3BF2-B6F8-9A2E4F6D9668}"/>
          </ac:spMkLst>
        </pc:spChg>
        <pc:spChg chg="mod">
          <ac:chgData name="Giovanni Marconato" userId="886f14ba-ea78-4fb5-abd5-60513fb8cd34" providerId="ADAL" clId="{4DDD8475-C396-4433-AA66-B6C6EDE74007}" dt="2023-10-19T15:31:32.530" v="7195" actId="207"/>
          <ac:spMkLst>
            <pc:docMk/>
            <pc:sldMk cId="304583743" sldId="300"/>
            <ac:spMk id="12" creationId="{198B5630-0D9B-8368-7A8D-BBA15C4DBA38}"/>
          </ac:spMkLst>
        </pc:spChg>
        <pc:spChg chg="mod">
          <ac:chgData name="Giovanni Marconato" userId="886f14ba-ea78-4fb5-abd5-60513fb8cd34" providerId="ADAL" clId="{4DDD8475-C396-4433-AA66-B6C6EDE74007}" dt="2023-10-19T15:31:32.530" v="7195" actId="207"/>
          <ac:spMkLst>
            <pc:docMk/>
            <pc:sldMk cId="304583743" sldId="300"/>
            <ac:spMk id="26" creationId="{410BB7ED-BCC1-9DF6-6087-4718F5B3EBB1}"/>
          </ac:spMkLst>
        </pc:spChg>
        <pc:spChg chg="add del mod">
          <ac:chgData name="Giovanni Marconato" userId="886f14ba-ea78-4fb5-abd5-60513fb8cd34" providerId="ADAL" clId="{4DDD8475-C396-4433-AA66-B6C6EDE74007}" dt="2023-10-20T14:34:01.435" v="9854" actId="1076"/>
          <ac:spMkLst>
            <pc:docMk/>
            <pc:sldMk cId="304583743" sldId="300"/>
            <ac:spMk id="29" creationId="{5DDB7215-FAE2-6BBA-A761-9D192C73E944}"/>
          </ac:spMkLst>
        </pc:spChg>
        <pc:spChg chg="add del mod">
          <ac:chgData name="Giovanni Marconato" userId="886f14ba-ea78-4fb5-abd5-60513fb8cd34" providerId="ADAL" clId="{4DDD8475-C396-4433-AA66-B6C6EDE74007}" dt="2023-10-20T14:34:04.283" v="9855" actId="1076"/>
          <ac:spMkLst>
            <pc:docMk/>
            <pc:sldMk cId="304583743" sldId="300"/>
            <ac:spMk id="30" creationId="{55D596D6-9846-95D2-A2AC-A1077DC2FC63}"/>
          </ac:spMkLst>
        </pc:spChg>
        <pc:spChg chg="add del mod">
          <ac:chgData name="Giovanni Marconato" userId="886f14ba-ea78-4fb5-abd5-60513fb8cd34" providerId="ADAL" clId="{4DDD8475-C396-4433-AA66-B6C6EDE74007}" dt="2023-10-20T14:19:33.056" v="9633" actId="21"/>
          <ac:spMkLst>
            <pc:docMk/>
            <pc:sldMk cId="304583743" sldId="300"/>
            <ac:spMk id="32" creationId="{6BE8F57F-5BD7-EB31-519C-36E6BF5B143B}"/>
          </ac:spMkLst>
        </pc:spChg>
        <pc:spChg chg="add del mod">
          <ac:chgData name="Giovanni Marconato" userId="886f14ba-ea78-4fb5-abd5-60513fb8cd34" providerId="ADAL" clId="{4DDD8475-C396-4433-AA66-B6C6EDE74007}" dt="2023-10-20T14:19:33.056" v="9633" actId="21"/>
          <ac:spMkLst>
            <pc:docMk/>
            <pc:sldMk cId="304583743" sldId="300"/>
            <ac:spMk id="33" creationId="{517CE489-425C-1A52-6649-9519779C5B9A}"/>
          </ac:spMkLst>
        </pc:spChg>
        <pc:spChg chg="add del mod">
          <ac:chgData name="Giovanni Marconato" userId="886f14ba-ea78-4fb5-abd5-60513fb8cd34" providerId="ADAL" clId="{4DDD8475-C396-4433-AA66-B6C6EDE74007}" dt="2023-10-20T14:19:33.056" v="9633" actId="21"/>
          <ac:spMkLst>
            <pc:docMk/>
            <pc:sldMk cId="304583743" sldId="300"/>
            <ac:spMk id="34" creationId="{7CFD79B1-9A45-A96B-E787-FB3FE1812427}"/>
          </ac:spMkLst>
        </pc:spChg>
        <pc:picChg chg="add del mod">
          <ac:chgData name="Giovanni Marconato" userId="886f14ba-ea78-4fb5-abd5-60513fb8cd34" providerId="ADAL" clId="{4DDD8475-C396-4433-AA66-B6C6EDE74007}" dt="2023-10-20T14:19:33.056" v="9633" actId="21"/>
          <ac:picMkLst>
            <pc:docMk/>
            <pc:sldMk cId="304583743" sldId="300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4DDD8475-C396-4433-AA66-B6C6EDE74007}" dt="2023-10-19T15:31:55.045" v="7197" actId="208"/>
          <ac:picMkLst>
            <pc:docMk/>
            <pc:sldMk cId="304583743" sldId="300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4DDD8475-C396-4433-AA66-B6C6EDE74007}" dt="2023-10-19T15:31:55.045" v="7197" actId="208"/>
          <ac:picMkLst>
            <pc:docMk/>
            <pc:sldMk cId="304583743" sldId="300"/>
            <ac:picMk id="11" creationId="{F9C87B65-3B9C-75F7-3D96-DC4A9503E704}"/>
          </ac:picMkLst>
        </pc:picChg>
        <pc:picChg chg="add del mod">
          <ac:chgData name="Giovanni Marconato" userId="886f14ba-ea78-4fb5-abd5-60513fb8cd34" providerId="ADAL" clId="{4DDD8475-C396-4433-AA66-B6C6EDE74007}" dt="2023-10-20T14:19:33.056" v="9633" actId="21"/>
          <ac:picMkLst>
            <pc:docMk/>
            <pc:sldMk cId="304583743" sldId="300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4DDD8475-C396-4433-AA66-B6C6EDE74007}" dt="2023-10-19T15:31:39.945" v="7196"/>
          <ac:picMkLst>
            <pc:docMk/>
            <pc:sldMk cId="304583743" sldId="300"/>
            <ac:picMk id="18" creationId="{E4F4E0BF-8A19-81F8-F759-649CBF632D69}"/>
          </ac:picMkLst>
        </pc:picChg>
        <pc:picChg chg="add del mod">
          <ac:chgData name="Giovanni Marconato" userId="886f14ba-ea78-4fb5-abd5-60513fb8cd34" providerId="ADAL" clId="{4DDD8475-C396-4433-AA66-B6C6EDE74007}" dt="2023-10-20T14:19:33.056" v="9633" actId="21"/>
          <ac:picMkLst>
            <pc:docMk/>
            <pc:sldMk cId="304583743" sldId="300"/>
            <ac:picMk id="19" creationId="{43A1B123-3658-EE43-EB93-FE8CE9FD8C23}"/>
          </ac:picMkLst>
        </pc:picChg>
      </pc:sldChg>
      <pc:sldChg chg="modSp add mod ord">
        <pc:chgData name="Giovanni Marconato" userId="886f14ba-ea78-4fb5-abd5-60513fb8cd34" providerId="ADAL" clId="{4DDD8475-C396-4433-AA66-B6C6EDE74007}" dt="2023-10-20T14:40:24.667" v="9916" actId="1076"/>
        <pc:sldMkLst>
          <pc:docMk/>
          <pc:sldMk cId="272243866" sldId="301"/>
        </pc:sldMkLst>
        <pc:spChg chg="mod">
          <ac:chgData name="Giovanni Marconato" userId="886f14ba-ea78-4fb5-abd5-60513fb8cd34" providerId="ADAL" clId="{4DDD8475-C396-4433-AA66-B6C6EDE74007}" dt="2023-10-19T15:32:17.309" v="7199" actId="207"/>
          <ac:spMkLst>
            <pc:docMk/>
            <pc:sldMk cId="272243866" sldId="301"/>
            <ac:spMk id="9" creationId="{299C17F7-45F8-3BF2-B6F8-9A2E4F6D9668}"/>
          </ac:spMkLst>
        </pc:spChg>
        <pc:spChg chg="mod">
          <ac:chgData name="Giovanni Marconato" userId="886f14ba-ea78-4fb5-abd5-60513fb8cd34" providerId="ADAL" clId="{4DDD8475-C396-4433-AA66-B6C6EDE74007}" dt="2023-10-19T15:32:17.309" v="7199" actId="207"/>
          <ac:spMkLst>
            <pc:docMk/>
            <pc:sldMk cId="272243866" sldId="301"/>
            <ac:spMk id="12" creationId="{198B5630-0D9B-8368-7A8D-BBA15C4DBA38}"/>
          </ac:spMkLst>
        </pc:spChg>
        <pc:spChg chg="mod">
          <ac:chgData name="Giovanni Marconato" userId="886f14ba-ea78-4fb5-abd5-60513fb8cd34" providerId="ADAL" clId="{4DDD8475-C396-4433-AA66-B6C6EDE74007}" dt="2023-10-19T15:32:17.309" v="7199" actId="207"/>
          <ac:spMkLst>
            <pc:docMk/>
            <pc:sldMk cId="272243866" sldId="301"/>
            <ac:spMk id="15" creationId="{F079F926-BBCC-68DD-1656-0F90DB7A9A00}"/>
          </ac:spMkLst>
        </pc:spChg>
        <pc:spChg chg="mod">
          <ac:chgData name="Giovanni Marconato" userId="886f14ba-ea78-4fb5-abd5-60513fb8cd34" providerId="ADAL" clId="{4DDD8475-C396-4433-AA66-B6C6EDE74007}" dt="2023-10-19T15:32:17.309" v="7199" actId="207"/>
          <ac:spMkLst>
            <pc:docMk/>
            <pc:sldMk cId="272243866" sldId="301"/>
            <ac:spMk id="16" creationId="{C46B34D0-1068-81F7-38B4-AF315C38F08F}"/>
          </ac:spMkLst>
        </pc:spChg>
        <pc:spChg chg="mod">
          <ac:chgData name="Giovanni Marconato" userId="886f14ba-ea78-4fb5-abd5-60513fb8cd34" providerId="ADAL" clId="{4DDD8475-C396-4433-AA66-B6C6EDE74007}" dt="2023-10-20T14:40:06.239" v="9915" actId="1076"/>
          <ac:spMkLst>
            <pc:docMk/>
            <pc:sldMk cId="272243866" sldId="301"/>
            <ac:spMk id="29" creationId="{5DDB7215-FAE2-6BBA-A761-9D192C73E944}"/>
          </ac:spMkLst>
        </pc:spChg>
        <pc:spChg chg="mod">
          <ac:chgData name="Giovanni Marconato" userId="886f14ba-ea78-4fb5-abd5-60513fb8cd34" providerId="ADAL" clId="{4DDD8475-C396-4433-AA66-B6C6EDE74007}" dt="2023-10-20T14:40:24.667" v="9916" actId="1076"/>
          <ac:spMkLst>
            <pc:docMk/>
            <pc:sldMk cId="272243866" sldId="301"/>
            <ac:spMk id="30" creationId="{55D596D6-9846-95D2-A2AC-A1077DC2FC63}"/>
          </ac:spMkLst>
        </pc:spChg>
        <pc:spChg chg="mod">
          <ac:chgData name="Giovanni Marconato" userId="886f14ba-ea78-4fb5-abd5-60513fb8cd34" providerId="ADAL" clId="{4DDD8475-C396-4433-AA66-B6C6EDE74007}" dt="2023-10-19T15:32:17.309" v="7199" actId="207"/>
          <ac:spMkLst>
            <pc:docMk/>
            <pc:sldMk cId="272243866" sldId="301"/>
            <ac:spMk id="2057" creationId="{7F7C0EDE-F557-557A-150D-0E0290793641}"/>
          </ac:spMkLst>
        </pc:spChg>
        <pc:picChg chg="mod">
          <ac:chgData name="Giovanni Marconato" userId="886f14ba-ea78-4fb5-abd5-60513fb8cd34" providerId="ADAL" clId="{4DDD8475-C396-4433-AA66-B6C6EDE74007}" dt="2023-10-19T15:32:47.202" v="7201" actId="208"/>
          <ac:picMkLst>
            <pc:docMk/>
            <pc:sldMk cId="272243866" sldId="301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4DDD8475-C396-4433-AA66-B6C6EDE74007}" dt="2023-10-19T15:32:47.202" v="7201" actId="208"/>
          <ac:picMkLst>
            <pc:docMk/>
            <pc:sldMk cId="272243866" sldId="301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4DDD8475-C396-4433-AA66-B6C6EDE74007}" dt="2023-10-19T15:32:47.202" v="7201" actId="208"/>
          <ac:picMkLst>
            <pc:docMk/>
            <pc:sldMk cId="272243866" sldId="301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4DDD8475-C396-4433-AA66-B6C6EDE74007}" dt="2023-10-19T15:32:47.202" v="7201" actId="208"/>
          <ac:picMkLst>
            <pc:docMk/>
            <pc:sldMk cId="272243866" sldId="301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4DDD8475-C396-4433-AA66-B6C6EDE74007}" dt="2023-10-19T15:32:47.202" v="7201" actId="208"/>
          <ac:picMkLst>
            <pc:docMk/>
            <pc:sldMk cId="272243866" sldId="301"/>
            <ac:picMk id="19" creationId="{43A1B123-3658-EE43-EB93-FE8CE9FD8C23}"/>
          </ac:picMkLst>
        </pc:picChg>
        <pc:picChg chg="mod">
          <ac:chgData name="Giovanni Marconato" userId="886f14ba-ea78-4fb5-abd5-60513fb8cd34" providerId="ADAL" clId="{4DDD8475-C396-4433-AA66-B6C6EDE74007}" dt="2023-10-19T15:32:26.008" v="7200"/>
          <ac:picMkLst>
            <pc:docMk/>
            <pc:sldMk cId="272243866" sldId="301"/>
            <ac:picMk id="2056" creationId="{A2CCCE83-B60B-3E7D-DCA3-12ED57D4FD51}"/>
          </ac:picMkLst>
        </pc:picChg>
      </pc:sldChg>
      <pc:sldChg chg="addSp delSp modSp add mod">
        <pc:chgData name="Giovanni Marconato" userId="886f14ba-ea78-4fb5-abd5-60513fb8cd34" providerId="ADAL" clId="{4DDD8475-C396-4433-AA66-B6C6EDE74007}" dt="2023-10-20T14:39:54.043" v="9914" actId="1076"/>
        <pc:sldMkLst>
          <pc:docMk/>
          <pc:sldMk cId="882782440" sldId="302"/>
        </pc:sldMkLst>
        <pc:spChg chg="mod">
          <ac:chgData name="Giovanni Marconato" userId="886f14ba-ea78-4fb5-abd5-60513fb8cd34" providerId="ADAL" clId="{4DDD8475-C396-4433-AA66-B6C6EDE74007}" dt="2023-10-19T15:33:09.326" v="7205" actId="207"/>
          <ac:spMkLst>
            <pc:docMk/>
            <pc:sldMk cId="882782440" sldId="302"/>
            <ac:spMk id="9" creationId="{299C17F7-45F8-3BF2-B6F8-9A2E4F6D9668}"/>
          </ac:spMkLst>
        </pc:spChg>
        <pc:spChg chg="mod">
          <ac:chgData name="Giovanni Marconato" userId="886f14ba-ea78-4fb5-abd5-60513fb8cd34" providerId="ADAL" clId="{4DDD8475-C396-4433-AA66-B6C6EDE74007}" dt="2023-10-19T15:33:09.326" v="7205" actId="207"/>
          <ac:spMkLst>
            <pc:docMk/>
            <pc:sldMk cId="882782440" sldId="302"/>
            <ac:spMk id="12" creationId="{198B5630-0D9B-8368-7A8D-BBA15C4DBA38}"/>
          </ac:spMkLst>
        </pc:spChg>
        <pc:spChg chg="mod">
          <ac:chgData name="Giovanni Marconato" userId="886f14ba-ea78-4fb5-abd5-60513fb8cd34" providerId="ADAL" clId="{4DDD8475-C396-4433-AA66-B6C6EDE74007}" dt="2023-10-19T15:33:09.326" v="7205" actId="207"/>
          <ac:spMkLst>
            <pc:docMk/>
            <pc:sldMk cId="882782440" sldId="302"/>
            <ac:spMk id="15" creationId="{F079F926-BBCC-68DD-1656-0F90DB7A9A00}"/>
          </ac:spMkLst>
        </pc:spChg>
        <pc:spChg chg="mod">
          <ac:chgData name="Giovanni Marconato" userId="886f14ba-ea78-4fb5-abd5-60513fb8cd34" providerId="ADAL" clId="{4DDD8475-C396-4433-AA66-B6C6EDE74007}" dt="2023-10-19T15:33:09.326" v="7205" actId="207"/>
          <ac:spMkLst>
            <pc:docMk/>
            <pc:sldMk cId="882782440" sldId="302"/>
            <ac:spMk id="16" creationId="{C46B34D0-1068-81F7-38B4-AF315C38F08F}"/>
          </ac:spMkLst>
        </pc:spChg>
        <pc:spChg chg="add mod">
          <ac:chgData name="Giovanni Marconato" userId="886f14ba-ea78-4fb5-abd5-60513fb8cd34" providerId="ADAL" clId="{4DDD8475-C396-4433-AA66-B6C6EDE74007}" dt="2023-10-20T14:39:48.996" v="9913" actId="1076"/>
          <ac:spMkLst>
            <pc:docMk/>
            <pc:sldMk cId="882782440" sldId="302"/>
            <ac:spMk id="20" creationId="{4920BE52-CB54-3891-D922-52FCE0A0A175}"/>
          </ac:spMkLst>
        </pc:spChg>
        <pc:spChg chg="add mod">
          <ac:chgData name="Giovanni Marconato" userId="886f14ba-ea78-4fb5-abd5-60513fb8cd34" providerId="ADAL" clId="{4DDD8475-C396-4433-AA66-B6C6EDE74007}" dt="2023-10-20T14:39:54.043" v="9914" actId="1076"/>
          <ac:spMkLst>
            <pc:docMk/>
            <pc:sldMk cId="882782440" sldId="302"/>
            <ac:spMk id="21" creationId="{D7E83EBD-1482-C951-AF94-DF7235F8A364}"/>
          </ac:spMkLst>
        </pc:spChg>
        <pc:spChg chg="add mod">
          <ac:chgData name="Giovanni Marconato" userId="886f14ba-ea78-4fb5-abd5-60513fb8cd34" providerId="ADAL" clId="{4DDD8475-C396-4433-AA66-B6C6EDE74007}" dt="2023-10-20T14:39:36.443" v="9912" actId="1076"/>
          <ac:spMkLst>
            <pc:docMk/>
            <pc:sldMk cId="882782440" sldId="302"/>
            <ac:spMk id="22" creationId="{FDCAAC17-F962-B0BA-E7A9-8DA0EF3F0CDE}"/>
          </ac:spMkLst>
        </pc:spChg>
        <pc:spChg chg="add mod">
          <ac:chgData name="Giovanni Marconato" userId="886f14ba-ea78-4fb5-abd5-60513fb8cd34" providerId="ADAL" clId="{4DDD8475-C396-4433-AA66-B6C6EDE74007}" dt="2023-10-20T14:39:33.571" v="9911" actId="1076"/>
          <ac:spMkLst>
            <pc:docMk/>
            <pc:sldMk cId="882782440" sldId="302"/>
            <ac:spMk id="23" creationId="{1931DA25-1FE5-C2E7-73D1-501454C758EC}"/>
          </ac:spMkLst>
        </pc:spChg>
        <pc:spChg chg="add mod">
          <ac:chgData name="Giovanni Marconato" userId="886f14ba-ea78-4fb5-abd5-60513fb8cd34" providerId="ADAL" clId="{4DDD8475-C396-4433-AA66-B6C6EDE74007}" dt="2023-10-20T14:39:33.571" v="9911" actId="1076"/>
          <ac:spMkLst>
            <pc:docMk/>
            <pc:sldMk cId="882782440" sldId="302"/>
            <ac:spMk id="24" creationId="{55CAF322-7A01-EA97-E972-008B931E9A0A}"/>
          </ac:spMkLst>
        </pc:spChg>
        <pc:spChg chg="del">
          <ac:chgData name="Giovanni Marconato" userId="886f14ba-ea78-4fb5-abd5-60513fb8cd34" providerId="ADAL" clId="{4DDD8475-C396-4433-AA66-B6C6EDE74007}" dt="2023-10-20T14:19:44.338" v="9634" actId="478"/>
          <ac:spMkLst>
            <pc:docMk/>
            <pc:sldMk cId="882782440" sldId="302"/>
            <ac:spMk id="29" creationId="{5DDB7215-FAE2-6BBA-A761-9D192C73E944}"/>
          </ac:spMkLst>
        </pc:spChg>
        <pc:spChg chg="del">
          <ac:chgData name="Giovanni Marconato" userId="886f14ba-ea78-4fb5-abd5-60513fb8cd34" providerId="ADAL" clId="{4DDD8475-C396-4433-AA66-B6C6EDE74007}" dt="2023-10-20T14:19:44.338" v="9634" actId="478"/>
          <ac:spMkLst>
            <pc:docMk/>
            <pc:sldMk cId="882782440" sldId="302"/>
            <ac:spMk id="30" creationId="{55D596D6-9846-95D2-A2AC-A1077DC2FC63}"/>
          </ac:spMkLst>
        </pc:spChg>
        <pc:spChg chg="del">
          <ac:chgData name="Giovanni Marconato" userId="886f14ba-ea78-4fb5-abd5-60513fb8cd34" providerId="ADAL" clId="{4DDD8475-C396-4433-AA66-B6C6EDE74007}" dt="2023-10-20T14:19:47.657" v="9635" actId="478"/>
          <ac:spMkLst>
            <pc:docMk/>
            <pc:sldMk cId="882782440" sldId="302"/>
            <ac:spMk id="32" creationId="{6BE8F57F-5BD7-EB31-519C-36E6BF5B143B}"/>
          </ac:spMkLst>
        </pc:spChg>
        <pc:spChg chg="del">
          <ac:chgData name="Giovanni Marconato" userId="886f14ba-ea78-4fb5-abd5-60513fb8cd34" providerId="ADAL" clId="{4DDD8475-C396-4433-AA66-B6C6EDE74007}" dt="2023-10-20T14:19:44.338" v="9634" actId="478"/>
          <ac:spMkLst>
            <pc:docMk/>
            <pc:sldMk cId="882782440" sldId="302"/>
            <ac:spMk id="33" creationId="{517CE489-425C-1A52-6649-9519779C5B9A}"/>
          </ac:spMkLst>
        </pc:spChg>
        <pc:spChg chg="del">
          <ac:chgData name="Giovanni Marconato" userId="886f14ba-ea78-4fb5-abd5-60513fb8cd34" providerId="ADAL" clId="{4DDD8475-C396-4433-AA66-B6C6EDE74007}" dt="2023-10-20T14:19:44.338" v="9634" actId="478"/>
          <ac:spMkLst>
            <pc:docMk/>
            <pc:sldMk cId="882782440" sldId="302"/>
            <ac:spMk id="34" creationId="{7CFD79B1-9A45-A96B-E787-FB3FE1812427}"/>
          </ac:spMkLst>
        </pc:spChg>
        <pc:spChg chg="mod">
          <ac:chgData name="Giovanni Marconato" userId="886f14ba-ea78-4fb5-abd5-60513fb8cd34" providerId="ADAL" clId="{4DDD8475-C396-4433-AA66-B6C6EDE74007}" dt="2023-10-19T15:33:09.326" v="7205" actId="207"/>
          <ac:spMkLst>
            <pc:docMk/>
            <pc:sldMk cId="882782440" sldId="302"/>
            <ac:spMk id="2057" creationId="{7F7C0EDE-F557-557A-150D-0E0290793641}"/>
          </ac:spMkLst>
        </pc:spChg>
        <pc:picChg chg="del">
          <ac:chgData name="Giovanni Marconato" userId="886f14ba-ea78-4fb5-abd5-60513fb8cd34" providerId="ADAL" clId="{4DDD8475-C396-4433-AA66-B6C6EDE74007}" dt="2023-10-20T14:19:44.338" v="9634" actId="478"/>
          <ac:picMkLst>
            <pc:docMk/>
            <pc:sldMk cId="882782440" sldId="302"/>
            <ac:picMk id="5" creationId="{74F6CC32-453A-94C6-28B0-0138E2F6AACF}"/>
          </ac:picMkLst>
        </pc:picChg>
        <pc:picChg chg="add mod">
          <ac:chgData name="Giovanni Marconato" userId="886f14ba-ea78-4fb5-abd5-60513fb8cd34" providerId="ADAL" clId="{4DDD8475-C396-4433-AA66-B6C6EDE74007}" dt="2023-10-20T14:39:22.452" v="9910" actId="1076"/>
          <ac:picMkLst>
            <pc:docMk/>
            <pc:sldMk cId="882782440" sldId="302"/>
            <ac:picMk id="7" creationId="{D06CD50C-DC5B-4AE8-266C-A9FAFFDC76A4}"/>
          </ac:picMkLst>
        </pc:picChg>
        <pc:picChg chg="mod">
          <ac:chgData name="Giovanni Marconato" userId="886f14ba-ea78-4fb5-abd5-60513fb8cd34" providerId="ADAL" clId="{4DDD8475-C396-4433-AA66-B6C6EDE74007}" dt="2023-10-19T15:33:21.622" v="7207" actId="208"/>
          <ac:picMkLst>
            <pc:docMk/>
            <pc:sldMk cId="882782440" sldId="302"/>
            <ac:picMk id="8" creationId="{09D0337D-A4C9-172C-AEA3-10A06C8A3245}"/>
          </ac:picMkLst>
        </pc:picChg>
        <pc:picChg chg="add mod">
          <ac:chgData name="Giovanni Marconato" userId="886f14ba-ea78-4fb5-abd5-60513fb8cd34" providerId="ADAL" clId="{4DDD8475-C396-4433-AA66-B6C6EDE74007}" dt="2023-10-20T14:39:22.452" v="9910" actId="1076"/>
          <ac:picMkLst>
            <pc:docMk/>
            <pc:sldMk cId="882782440" sldId="302"/>
            <ac:picMk id="10" creationId="{8EBDC086-2F6D-C423-E571-7968E7D39846}"/>
          </ac:picMkLst>
        </pc:picChg>
        <pc:picChg chg="mod">
          <ac:chgData name="Giovanni Marconato" userId="886f14ba-ea78-4fb5-abd5-60513fb8cd34" providerId="ADAL" clId="{4DDD8475-C396-4433-AA66-B6C6EDE74007}" dt="2023-10-19T15:33:21.622" v="7207" actId="208"/>
          <ac:picMkLst>
            <pc:docMk/>
            <pc:sldMk cId="882782440" sldId="302"/>
            <ac:picMk id="11" creationId="{F9C87B65-3B9C-75F7-3D96-DC4A9503E704}"/>
          </ac:picMkLst>
        </pc:picChg>
        <pc:picChg chg="add mod">
          <ac:chgData name="Giovanni Marconato" userId="886f14ba-ea78-4fb5-abd5-60513fb8cd34" providerId="ADAL" clId="{4DDD8475-C396-4433-AA66-B6C6EDE74007}" dt="2023-10-20T14:39:22.452" v="9910" actId="1076"/>
          <ac:picMkLst>
            <pc:docMk/>
            <pc:sldMk cId="882782440" sldId="302"/>
            <ac:picMk id="13" creationId="{FBEEC338-6081-0718-325E-5EEC8ACED3E3}"/>
          </ac:picMkLst>
        </pc:picChg>
        <pc:picChg chg="mod">
          <ac:chgData name="Giovanni Marconato" userId="886f14ba-ea78-4fb5-abd5-60513fb8cd34" providerId="ADAL" clId="{4DDD8475-C396-4433-AA66-B6C6EDE74007}" dt="2023-10-19T15:33:21.622" v="7207" actId="208"/>
          <ac:picMkLst>
            <pc:docMk/>
            <pc:sldMk cId="882782440" sldId="302"/>
            <ac:picMk id="14" creationId="{B1A54242-D6D2-A6B8-C61B-599DDE2DE8BE}"/>
          </ac:picMkLst>
        </pc:picChg>
        <pc:picChg chg="del">
          <ac:chgData name="Giovanni Marconato" userId="886f14ba-ea78-4fb5-abd5-60513fb8cd34" providerId="ADAL" clId="{4DDD8475-C396-4433-AA66-B6C6EDE74007}" dt="2023-10-20T14:19:44.338" v="9634" actId="478"/>
          <ac:picMkLst>
            <pc:docMk/>
            <pc:sldMk cId="882782440" sldId="302"/>
            <ac:picMk id="17" creationId="{7E9C6E80-02CE-B8ED-9990-DA0B97EB1CFB}"/>
          </ac:picMkLst>
        </pc:picChg>
        <pc:picChg chg="del">
          <ac:chgData name="Giovanni Marconato" userId="886f14ba-ea78-4fb5-abd5-60513fb8cd34" providerId="ADAL" clId="{4DDD8475-C396-4433-AA66-B6C6EDE74007}" dt="2023-10-20T14:19:44.338" v="9634" actId="478"/>
          <ac:picMkLst>
            <pc:docMk/>
            <pc:sldMk cId="882782440" sldId="302"/>
            <ac:picMk id="19" creationId="{43A1B123-3658-EE43-EB93-FE8CE9FD8C23}"/>
          </ac:picMkLst>
        </pc:picChg>
        <pc:picChg chg="mod">
          <ac:chgData name="Giovanni Marconato" userId="886f14ba-ea78-4fb5-abd5-60513fb8cd34" providerId="ADAL" clId="{4DDD8475-C396-4433-AA66-B6C6EDE74007}" dt="2023-10-19T15:33:15.120" v="7206"/>
          <ac:picMkLst>
            <pc:docMk/>
            <pc:sldMk cId="882782440" sldId="302"/>
            <ac:picMk id="2056" creationId="{A2CCCE83-B60B-3E7D-DCA3-12ED57D4FD51}"/>
          </ac:picMkLst>
        </pc:picChg>
      </pc:sldChg>
      <pc:sldChg chg="modSp add mod">
        <pc:chgData name="Giovanni Marconato" userId="886f14ba-ea78-4fb5-abd5-60513fb8cd34" providerId="ADAL" clId="{4DDD8475-C396-4433-AA66-B6C6EDE74007}" dt="2023-10-20T08:49:02.163" v="8003" actId="1076"/>
        <pc:sldMkLst>
          <pc:docMk/>
          <pc:sldMk cId="2691706726" sldId="303"/>
        </pc:sldMkLst>
        <pc:spChg chg="mod">
          <ac:chgData name="Giovanni Marconato" userId="886f14ba-ea78-4fb5-abd5-60513fb8cd34" providerId="ADAL" clId="{4DDD8475-C396-4433-AA66-B6C6EDE74007}" dt="2023-10-20T08:48:57.916" v="8002" actId="1076"/>
          <ac:spMkLst>
            <pc:docMk/>
            <pc:sldMk cId="2691706726" sldId="303"/>
            <ac:spMk id="29" creationId="{5DDB7215-FAE2-6BBA-A761-9D192C73E944}"/>
          </ac:spMkLst>
        </pc:spChg>
        <pc:spChg chg="mod">
          <ac:chgData name="Giovanni Marconato" userId="886f14ba-ea78-4fb5-abd5-60513fb8cd34" providerId="ADAL" clId="{4DDD8475-C396-4433-AA66-B6C6EDE74007}" dt="2023-10-20T08:49:02.163" v="8003" actId="1076"/>
          <ac:spMkLst>
            <pc:docMk/>
            <pc:sldMk cId="2691706726" sldId="303"/>
            <ac:spMk id="30" creationId="{55D596D6-9846-95D2-A2AC-A1077DC2FC63}"/>
          </ac:spMkLst>
        </pc:spChg>
        <pc:spChg chg="mod">
          <ac:chgData name="Giovanni Marconato" userId="886f14ba-ea78-4fb5-abd5-60513fb8cd34" providerId="ADAL" clId="{4DDD8475-C396-4433-AA66-B6C6EDE74007}" dt="2023-10-19T15:34:42.951" v="7218" actId="207"/>
          <ac:spMkLst>
            <pc:docMk/>
            <pc:sldMk cId="2691706726" sldId="303"/>
            <ac:spMk id="32" creationId="{6BE8F57F-5BD7-EB31-519C-36E6BF5B143B}"/>
          </ac:spMkLst>
        </pc:spChg>
        <pc:spChg chg="mod">
          <ac:chgData name="Giovanni Marconato" userId="886f14ba-ea78-4fb5-abd5-60513fb8cd34" providerId="ADAL" clId="{4DDD8475-C396-4433-AA66-B6C6EDE74007}" dt="2023-10-19T15:34:42.951" v="7218" actId="207"/>
          <ac:spMkLst>
            <pc:docMk/>
            <pc:sldMk cId="2691706726" sldId="303"/>
            <ac:spMk id="33" creationId="{517CE489-425C-1A52-6649-9519779C5B9A}"/>
          </ac:spMkLst>
        </pc:spChg>
        <pc:spChg chg="mod">
          <ac:chgData name="Giovanni Marconato" userId="886f14ba-ea78-4fb5-abd5-60513fb8cd34" providerId="ADAL" clId="{4DDD8475-C396-4433-AA66-B6C6EDE74007}" dt="2023-10-19T15:34:42.951" v="7218" actId="207"/>
          <ac:spMkLst>
            <pc:docMk/>
            <pc:sldMk cId="2691706726" sldId="303"/>
            <ac:spMk id="34" creationId="{7CFD79B1-9A45-A96B-E787-FB3FE1812427}"/>
          </ac:spMkLst>
        </pc:spChg>
        <pc:picChg chg="mod">
          <ac:chgData name="Giovanni Marconato" userId="886f14ba-ea78-4fb5-abd5-60513fb8cd34" providerId="ADAL" clId="{4DDD8475-C396-4433-AA66-B6C6EDE74007}" dt="2023-10-19T15:34:53.379" v="7220" actId="208"/>
          <ac:picMkLst>
            <pc:docMk/>
            <pc:sldMk cId="2691706726" sldId="303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4DDD8475-C396-4433-AA66-B6C6EDE74007}" dt="2023-10-19T15:34:53.379" v="7220" actId="208"/>
          <ac:picMkLst>
            <pc:docMk/>
            <pc:sldMk cId="2691706726" sldId="303"/>
            <ac:picMk id="19" creationId="{43A1B123-3658-EE43-EB93-FE8CE9FD8C23}"/>
          </ac:picMkLst>
        </pc:picChg>
      </pc:sldChg>
      <pc:sldChg chg="modSp add mod">
        <pc:chgData name="Giovanni Marconato" userId="886f14ba-ea78-4fb5-abd5-60513fb8cd34" providerId="ADAL" clId="{4DDD8475-C396-4433-AA66-B6C6EDE74007}" dt="2023-10-20T08:50:52.367" v="8005" actId="1076"/>
        <pc:sldMkLst>
          <pc:docMk/>
          <pc:sldMk cId="3514017441" sldId="304"/>
        </pc:sldMkLst>
        <pc:spChg chg="mod">
          <ac:chgData name="Giovanni Marconato" userId="886f14ba-ea78-4fb5-abd5-60513fb8cd34" providerId="ADAL" clId="{4DDD8475-C396-4433-AA66-B6C6EDE74007}" dt="2023-10-20T08:49:14.795" v="8004" actId="1076"/>
          <ac:spMkLst>
            <pc:docMk/>
            <pc:sldMk cId="3514017441" sldId="304"/>
            <ac:spMk id="29" creationId="{5DDB7215-FAE2-6BBA-A761-9D192C73E944}"/>
          </ac:spMkLst>
        </pc:spChg>
        <pc:spChg chg="mod">
          <ac:chgData name="Giovanni Marconato" userId="886f14ba-ea78-4fb5-abd5-60513fb8cd34" providerId="ADAL" clId="{4DDD8475-C396-4433-AA66-B6C6EDE74007}" dt="2023-10-20T08:50:52.367" v="8005" actId="1076"/>
          <ac:spMkLst>
            <pc:docMk/>
            <pc:sldMk cId="3514017441" sldId="304"/>
            <ac:spMk id="30" creationId="{55D596D6-9846-95D2-A2AC-A1077DC2FC63}"/>
          </ac:spMkLst>
        </pc:spChg>
        <pc:spChg chg="mod">
          <ac:chgData name="Giovanni Marconato" userId="886f14ba-ea78-4fb5-abd5-60513fb8cd34" providerId="ADAL" clId="{4DDD8475-C396-4433-AA66-B6C6EDE74007}" dt="2023-10-19T15:35:10.162" v="7222" actId="207"/>
          <ac:spMkLst>
            <pc:docMk/>
            <pc:sldMk cId="3514017441" sldId="304"/>
            <ac:spMk id="32" creationId="{6BE8F57F-5BD7-EB31-519C-36E6BF5B143B}"/>
          </ac:spMkLst>
        </pc:spChg>
        <pc:spChg chg="mod">
          <ac:chgData name="Giovanni Marconato" userId="886f14ba-ea78-4fb5-abd5-60513fb8cd34" providerId="ADAL" clId="{4DDD8475-C396-4433-AA66-B6C6EDE74007}" dt="2023-10-19T15:35:10.162" v="7222" actId="207"/>
          <ac:spMkLst>
            <pc:docMk/>
            <pc:sldMk cId="3514017441" sldId="304"/>
            <ac:spMk id="33" creationId="{517CE489-425C-1A52-6649-9519779C5B9A}"/>
          </ac:spMkLst>
        </pc:spChg>
        <pc:spChg chg="mod">
          <ac:chgData name="Giovanni Marconato" userId="886f14ba-ea78-4fb5-abd5-60513fb8cd34" providerId="ADAL" clId="{4DDD8475-C396-4433-AA66-B6C6EDE74007}" dt="2023-10-19T15:35:10.162" v="7222" actId="207"/>
          <ac:spMkLst>
            <pc:docMk/>
            <pc:sldMk cId="3514017441" sldId="304"/>
            <ac:spMk id="34" creationId="{7CFD79B1-9A45-A96B-E787-FB3FE1812427}"/>
          </ac:spMkLst>
        </pc:spChg>
        <pc:picChg chg="mod">
          <ac:chgData name="Giovanni Marconato" userId="886f14ba-ea78-4fb5-abd5-60513fb8cd34" providerId="ADAL" clId="{4DDD8475-C396-4433-AA66-B6C6EDE74007}" dt="2023-10-19T15:35:20.290" v="7224" actId="208"/>
          <ac:picMkLst>
            <pc:docMk/>
            <pc:sldMk cId="3514017441" sldId="304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4DDD8475-C396-4433-AA66-B6C6EDE74007}" dt="2023-10-19T15:35:20.290" v="7224" actId="208"/>
          <ac:picMkLst>
            <pc:docMk/>
            <pc:sldMk cId="3514017441" sldId="304"/>
            <ac:picMk id="17" creationId="{7E9C6E80-02CE-B8ED-9990-DA0B97EB1CFB}"/>
          </ac:picMkLst>
        </pc:picChg>
      </pc:sldChg>
      <pc:sldChg chg="addSp delSp modSp add mod modClrScheme chgLayout">
        <pc:chgData name="Giovanni Marconato" userId="886f14ba-ea78-4fb5-abd5-60513fb8cd34" providerId="ADAL" clId="{4DDD8475-C396-4433-AA66-B6C6EDE74007}" dt="2023-10-20T15:03:40.025" v="10350" actId="1076"/>
        <pc:sldMkLst>
          <pc:docMk/>
          <pc:sldMk cId="2291708305" sldId="305"/>
        </pc:sldMkLst>
        <pc:spChg chg="del">
          <ac:chgData name="Giovanni Marconato" userId="886f14ba-ea78-4fb5-abd5-60513fb8cd34" providerId="ADAL" clId="{4DDD8475-C396-4433-AA66-B6C6EDE74007}" dt="2023-10-20T14:54:20.482" v="10236" actId="478"/>
          <ac:spMkLst>
            <pc:docMk/>
            <pc:sldMk cId="2291708305" sldId="305"/>
            <ac:spMk id="2" creationId="{BA5E5C4B-0408-CD77-B765-C9CF6A943A29}"/>
          </ac:spMkLst>
        </pc:spChg>
        <pc:spChg chg="del">
          <ac:chgData name="Giovanni Marconato" userId="886f14ba-ea78-4fb5-abd5-60513fb8cd34" providerId="ADAL" clId="{4DDD8475-C396-4433-AA66-B6C6EDE74007}" dt="2023-10-20T14:04:36.665" v="9460" actId="478"/>
          <ac:spMkLst>
            <pc:docMk/>
            <pc:sldMk cId="2291708305" sldId="305"/>
            <ac:spMk id="3" creationId="{B034BC1C-EC66-45EB-32A5-FEABD180FB87}"/>
          </ac:spMkLst>
        </pc:spChg>
        <pc:spChg chg="add del mod">
          <ac:chgData name="Giovanni Marconato" userId="886f14ba-ea78-4fb5-abd5-60513fb8cd34" providerId="ADAL" clId="{4DDD8475-C396-4433-AA66-B6C6EDE74007}" dt="2023-10-20T14:56:47.396" v="10250" actId="478"/>
          <ac:spMkLst>
            <pc:docMk/>
            <pc:sldMk cId="2291708305" sldId="305"/>
            <ac:spMk id="4" creationId="{A5FA354A-D20E-7F60-853A-78D39D9CD17C}"/>
          </ac:spMkLst>
        </pc:spChg>
        <pc:spChg chg="del">
          <ac:chgData name="Giovanni Marconato" userId="886f14ba-ea78-4fb5-abd5-60513fb8cd34" providerId="ADAL" clId="{4DDD8475-C396-4433-AA66-B6C6EDE74007}" dt="2023-10-20T14:56:30.437" v="10246" actId="478"/>
          <ac:spMkLst>
            <pc:docMk/>
            <pc:sldMk cId="2291708305" sldId="305"/>
            <ac:spMk id="5" creationId="{BA77D76E-6875-B0D2-E01E-FE50BF49332E}"/>
          </ac:spMkLst>
        </pc:spChg>
        <pc:spChg chg="del">
          <ac:chgData name="Giovanni Marconato" userId="886f14ba-ea78-4fb5-abd5-60513fb8cd34" providerId="ADAL" clId="{4DDD8475-C396-4433-AA66-B6C6EDE74007}" dt="2023-10-20T14:56:36.973" v="10248" actId="478"/>
          <ac:spMkLst>
            <pc:docMk/>
            <pc:sldMk cId="2291708305" sldId="305"/>
            <ac:spMk id="6" creationId="{77F41C3B-3B87-9B86-9466-DF5B8F71C12A}"/>
          </ac:spMkLst>
        </pc:spChg>
        <pc:spChg chg="del">
          <ac:chgData name="Giovanni Marconato" userId="886f14ba-ea78-4fb5-abd5-60513fb8cd34" providerId="ADAL" clId="{4DDD8475-C396-4433-AA66-B6C6EDE74007}" dt="2023-10-20T14:56:36.973" v="10248" actId="478"/>
          <ac:spMkLst>
            <pc:docMk/>
            <pc:sldMk cId="2291708305" sldId="305"/>
            <ac:spMk id="7" creationId="{8A67BBE4-BB40-C428-B425-1BCCFAED33D5}"/>
          </ac:spMkLst>
        </pc:spChg>
        <pc:spChg chg="del">
          <ac:chgData name="Giovanni Marconato" userId="886f14ba-ea78-4fb5-abd5-60513fb8cd34" providerId="ADAL" clId="{4DDD8475-C396-4433-AA66-B6C6EDE74007}" dt="2023-10-20T14:56:36.973" v="10248" actId="478"/>
          <ac:spMkLst>
            <pc:docMk/>
            <pc:sldMk cId="2291708305" sldId="305"/>
            <ac:spMk id="8" creationId="{2AA098D0-32EE-2C34-99CA-73AC7A74D7E2}"/>
          </ac:spMkLst>
        </pc:spChg>
        <pc:spChg chg="del">
          <ac:chgData name="Giovanni Marconato" userId="886f14ba-ea78-4fb5-abd5-60513fb8cd34" providerId="ADAL" clId="{4DDD8475-C396-4433-AA66-B6C6EDE74007}" dt="2023-10-20T14:56:33.517" v="10247" actId="478"/>
          <ac:spMkLst>
            <pc:docMk/>
            <pc:sldMk cId="2291708305" sldId="305"/>
            <ac:spMk id="9" creationId="{5EF0B20E-6CEB-F9EA-794E-4683CC88E060}"/>
          </ac:spMkLst>
        </pc:spChg>
        <pc:spChg chg="del">
          <ac:chgData name="Giovanni Marconato" userId="886f14ba-ea78-4fb5-abd5-60513fb8cd34" providerId="ADAL" clId="{4DDD8475-C396-4433-AA66-B6C6EDE74007}" dt="2023-10-20T14:56:36.973" v="10248" actId="478"/>
          <ac:spMkLst>
            <pc:docMk/>
            <pc:sldMk cId="2291708305" sldId="305"/>
            <ac:spMk id="10" creationId="{9AE99B27-11E9-7E93-967B-D667BF0DE852}"/>
          </ac:spMkLst>
        </pc:spChg>
        <pc:spChg chg="add del mod">
          <ac:chgData name="Giovanni Marconato" userId="886f14ba-ea78-4fb5-abd5-60513fb8cd34" providerId="ADAL" clId="{4DDD8475-C396-4433-AA66-B6C6EDE74007}" dt="2023-10-20T15:02:38.076" v="10339" actId="478"/>
          <ac:spMkLst>
            <pc:docMk/>
            <pc:sldMk cId="2291708305" sldId="305"/>
            <ac:spMk id="11" creationId="{A4A925FD-4D55-6A84-1DD1-F3965334E551}"/>
          </ac:spMkLst>
        </pc:spChg>
        <pc:spChg chg="add mod ord">
          <ac:chgData name="Giovanni Marconato" userId="886f14ba-ea78-4fb5-abd5-60513fb8cd34" providerId="ADAL" clId="{4DDD8475-C396-4433-AA66-B6C6EDE74007}" dt="2023-10-20T14:54:26.401" v="10237" actId="700"/>
          <ac:spMkLst>
            <pc:docMk/>
            <pc:sldMk cId="2291708305" sldId="305"/>
            <ac:spMk id="12" creationId="{5A5B3124-10F4-3CF6-45A8-B63051ABAAA1}"/>
          </ac:spMkLst>
        </pc:spChg>
        <pc:spChg chg="add mod">
          <ac:chgData name="Giovanni Marconato" userId="886f14ba-ea78-4fb5-abd5-60513fb8cd34" providerId="ADAL" clId="{4DDD8475-C396-4433-AA66-B6C6EDE74007}" dt="2023-10-20T14:57:04.491" v="10266" actId="20577"/>
          <ac:spMkLst>
            <pc:docMk/>
            <pc:sldMk cId="2291708305" sldId="305"/>
            <ac:spMk id="13" creationId="{D0CF52CC-3BEA-C991-CF4C-10926E78AA81}"/>
          </ac:spMkLst>
        </pc:spChg>
        <pc:spChg chg="add mod">
          <ac:chgData name="Giovanni Marconato" userId="886f14ba-ea78-4fb5-abd5-60513fb8cd34" providerId="ADAL" clId="{4DDD8475-C396-4433-AA66-B6C6EDE74007}" dt="2023-10-20T15:03:03.469" v="10345" actId="164"/>
          <ac:spMkLst>
            <pc:docMk/>
            <pc:sldMk cId="2291708305" sldId="305"/>
            <ac:spMk id="25" creationId="{EB46431D-6C3C-75EF-6DB1-BA2EA4521DFB}"/>
          </ac:spMkLst>
        </pc:spChg>
        <pc:spChg chg="add mod">
          <ac:chgData name="Giovanni Marconato" userId="886f14ba-ea78-4fb5-abd5-60513fb8cd34" providerId="ADAL" clId="{4DDD8475-C396-4433-AA66-B6C6EDE74007}" dt="2023-10-20T15:02:52.237" v="10342" actId="164"/>
          <ac:spMkLst>
            <pc:docMk/>
            <pc:sldMk cId="2291708305" sldId="305"/>
            <ac:spMk id="27" creationId="{51EE83E6-353D-12DF-83DF-19EBAEAC054E}"/>
          </ac:spMkLst>
        </pc:spChg>
        <pc:spChg chg="add mod">
          <ac:chgData name="Giovanni Marconato" userId="886f14ba-ea78-4fb5-abd5-60513fb8cd34" providerId="ADAL" clId="{4DDD8475-C396-4433-AA66-B6C6EDE74007}" dt="2023-10-20T15:02:43.036" v="10340" actId="164"/>
          <ac:spMkLst>
            <pc:docMk/>
            <pc:sldMk cId="2291708305" sldId="305"/>
            <ac:spMk id="30" creationId="{C5F513E3-2FB9-A7D5-D2AE-0B7D3047992C}"/>
          </ac:spMkLst>
        </pc:spChg>
        <pc:grpChg chg="add mod">
          <ac:chgData name="Giovanni Marconato" userId="886f14ba-ea78-4fb5-abd5-60513fb8cd34" providerId="ADAL" clId="{4DDD8475-C396-4433-AA66-B6C6EDE74007}" dt="2023-10-20T15:02:52.237" v="10342" actId="164"/>
          <ac:grpSpMkLst>
            <pc:docMk/>
            <pc:sldMk cId="2291708305" sldId="305"/>
            <ac:grpSpMk id="28" creationId="{41FD4C3C-D976-D38E-D02B-B3045601AC48}"/>
          </ac:grpSpMkLst>
        </pc:grpChg>
        <pc:grpChg chg="add mod">
          <ac:chgData name="Giovanni Marconato" userId="886f14ba-ea78-4fb5-abd5-60513fb8cd34" providerId="ADAL" clId="{4DDD8475-C396-4433-AA66-B6C6EDE74007}" dt="2023-10-20T15:03:09.042" v="10347" actId="1076"/>
          <ac:grpSpMkLst>
            <pc:docMk/>
            <pc:sldMk cId="2291708305" sldId="305"/>
            <ac:grpSpMk id="31" creationId="{565AAC4A-9424-32FE-80CB-077908644DD7}"/>
          </ac:grpSpMkLst>
        </pc:grpChg>
        <pc:grpChg chg="add mod">
          <ac:chgData name="Giovanni Marconato" userId="886f14ba-ea78-4fb5-abd5-60513fb8cd34" providerId="ADAL" clId="{4DDD8475-C396-4433-AA66-B6C6EDE74007}" dt="2023-10-20T15:03:11.105" v="10348" actId="1076"/>
          <ac:grpSpMkLst>
            <pc:docMk/>
            <pc:sldMk cId="2291708305" sldId="305"/>
            <ac:grpSpMk id="32" creationId="{2184CF33-6CE9-30B9-3E31-83FA4161680A}"/>
          </ac:grpSpMkLst>
        </pc:grpChg>
        <pc:grpChg chg="add mod">
          <ac:chgData name="Giovanni Marconato" userId="886f14ba-ea78-4fb5-abd5-60513fb8cd34" providerId="ADAL" clId="{4DDD8475-C396-4433-AA66-B6C6EDE74007}" dt="2023-10-20T15:03:06.098" v="10346" actId="1076"/>
          <ac:grpSpMkLst>
            <pc:docMk/>
            <pc:sldMk cId="2291708305" sldId="305"/>
            <ac:grpSpMk id="33" creationId="{6F96E676-C534-C9B5-ECEC-75EA36B15DA0}"/>
          </ac:grpSpMkLst>
        </pc:grpChg>
        <pc:picChg chg="add mod ord">
          <ac:chgData name="Giovanni Marconato" userId="886f14ba-ea78-4fb5-abd5-60513fb8cd34" providerId="ADAL" clId="{4DDD8475-C396-4433-AA66-B6C6EDE74007}" dt="2023-10-20T15:03:40.025" v="10350" actId="1076"/>
          <ac:picMkLst>
            <pc:docMk/>
            <pc:sldMk cId="2291708305" sldId="305"/>
            <ac:picMk id="15" creationId="{D430419A-F2D2-18A7-BBFD-8DB1C3F3EAAE}"/>
          </ac:picMkLst>
        </pc:picChg>
        <pc:picChg chg="add mod">
          <ac:chgData name="Giovanni Marconato" userId="886f14ba-ea78-4fb5-abd5-60513fb8cd34" providerId="ADAL" clId="{4DDD8475-C396-4433-AA66-B6C6EDE74007}" dt="2023-10-20T15:03:03.469" v="10345" actId="164"/>
          <ac:picMkLst>
            <pc:docMk/>
            <pc:sldMk cId="2291708305" sldId="305"/>
            <ac:picMk id="17" creationId="{8D340BDE-9106-A5D1-A0A4-A760FE1E6353}"/>
          </ac:picMkLst>
        </pc:picChg>
        <pc:picChg chg="add mod ord">
          <ac:chgData name="Giovanni Marconato" userId="886f14ba-ea78-4fb5-abd5-60513fb8cd34" providerId="ADAL" clId="{4DDD8475-C396-4433-AA66-B6C6EDE74007}" dt="2023-10-20T15:03:40.025" v="10350" actId="1076"/>
          <ac:picMkLst>
            <pc:docMk/>
            <pc:sldMk cId="2291708305" sldId="305"/>
            <ac:picMk id="19" creationId="{0F026429-F0AF-C2F3-3B25-07E25666CACB}"/>
          </ac:picMkLst>
        </pc:picChg>
        <pc:picChg chg="add mod ord">
          <ac:chgData name="Giovanni Marconato" userId="886f14ba-ea78-4fb5-abd5-60513fb8cd34" providerId="ADAL" clId="{4DDD8475-C396-4433-AA66-B6C6EDE74007}" dt="2023-10-20T15:03:40.025" v="10350" actId="1076"/>
          <ac:picMkLst>
            <pc:docMk/>
            <pc:sldMk cId="2291708305" sldId="305"/>
            <ac:picMk id="21" creationId="{6E2D65E9-9DA1-7242-1986-71E3A02FD44A}"/>
          </ac:picMkLst>
        </pc:picChg>
        <pc:picChg chg="add mod">
          <ac:chgData name="Giovanni Marconato" userId="886f14ba-ea78-4fb5-abd5-60513fb8cd34" providerId="ADAL" clId="{4DDD8475-C396-4433-AA66-B6C6EDE74007}" dt="2023-10-20T15:03:29.058" v="10349" actId="1076"/>
          <ac:picMkLst>
            <pc:docMk/>
            <pc:sldMk cId="2291708305" sldId="305"/>
            <ac:picMk id="23" creationId="{62D6BB75-751B-47F4-B840-707B7C2DF2B5}"/>
          </ac:picMkLst>
        </pc:picChg>
      </pc:sldChg>
      <pc:sldChg chg="addSp delSp modSp add mod">
        <pc:chgData name="Giovanni Marconato" userId="886f14ba-ea78-4fb5-abd5-60513fb8cd34" providerId="ADAL" clId="{4DDD8475-C396-4433-AA66-B6C6EDE74007}" dt="2023-10-20T14:10:49.480" v="9591" actId="1076"/>
        <pc:sldMkLst>
          <pc:docMk/>
          <pc:sldMk cId="4145388373" sldId="306"/>
        </pc:sldMkLst>
        <pc:spChg chg="add mod">
          <ac:chgData name="Giovanni Marconato" userId="886f14ba-ea78-4fb5-abd5-60513fb8cd34" providerId="ADAL" clId="{4DDD8475-C396-4433-AA66-B6C6EDE74007}" dt="2023-10-20T14:10:49.480" v="9591" actId="1076"/>
          <ac:spMkLst>
            <pc:docMk/>
            <pc:sldMk cId="4145388373" sldId="306"/>
            <ac:spMk id="3" creationId="{4ACB4ACE-57FF-7A46-8314-DF2D57330DF0}"/>
          </ac:spMkLst>
        </pc:spChg>
        <pc:spChg chg="mod">
          <ac:chgData name="Giovanni Marconato" userId="886f14ba-ea78-4fb5-abd5-60513fb8cd34" providerId="ADAL" clId="{4DDD8475-C396-4433-AA66-B6C6EDE74007}" dt="2023-10-20T14:10:01.598" v="9517" actId="20577"/>
          <ac:spMkLst>
            <pc:docMk/>
            <pc:sldMk cId="4145388373" sldId="306"/>
            <ac:spMk id="4" creationId="{E52D547A-E2A3-8578-A945-164EB1E2A5B7}"/>
          </ac:spMkLst>
        </pc:spChg>
        <pc:spChg chg="del">
          <ac:chgData name="Giovanni Marconato" userId="886f14ba-ea78-4fb5-abd5-60513fb8cd34" providerId="ADAL" clId="{4DDD8475-C396-4433-AA66-B6C6EDE74007}" dt="2023-10-20T14:10:04.173" v="9518" actId="478"/>
          <ac:spMkLst>
            <pc:docMk/>
            <pc:sldMk cId="4145388373" sldId="306"/>
            <ac:spMk id="7" creationId="{66C514EA-44E9-30A0-4B9B-40476B9233EC}"/>
          </ac:spMkLst>
        </pc:spChg>
        <pc:picChg chg="del">
          <ac:chgData name="Giovanni Marconato" userId="886f14ba-ea78-4fb5-abd5-60513fb8cd34" providerId="ADAL" clId="{4DDD8475-C396-4433-AA66-B6C6EDE74007}" dt="2023-10-20T14:10:05.560" v="9520" actId="478"/>
          <ac:picMkLst>
            <pc:docMk/>
            <pc:sldMk cId="4145388373" sldId="306"/>
            <ac:picMk id="8" creationId="{56583146-734B-B702-EE79-A7F352390B1B}"/>
          </ac:picMkLst>
        </pc:picChg>
        <pc:picChg chg="del">
          <ac:chgData name="Giovanni Marconato" userId="886f14ba-ea78-4fb5-abd5-60513fb8cd34" providerId="ADAL" clId="{4DDD8475-C396-4433-AA66-B6C6EDE74007}" dt="2023-10-20T14:10:05.205" v="9519" actId="478"/>
          <ac:picMkLst>
            <pc:docMk/>
            <pc:sldMk cId="4145388373" sldId="306"/>
            <ac:picMk id="10" creationId="{72DD2147-2582-35DD-308B-FA2ED765085D}"/>
          </ac:picMkLst>
        </pc:picChg>
      </pc:sldChg>
      <pc:sldChg chg="modSp add mod">
        <pc:chgData name="Giovanni Marconato" userId="886f14ba-ea78-4fb5-abd5-60513fb8cd34" providerId="ADAL" clId="{4DDD8475-C396-4433-AA66-B6C6EDE74007}" dt="2023-10-20T14:56:04.615" v="10243" actId="207"/>
        <pc:sldMkLst>
          <pc:docMk/>
          <pc:sldMk cId="1056192137" sldId="307"/>
        </pc:sldMkLst>
        <pc:spChg chg="mod">
          <ac:chgData name="Giovanni Marconato" userId="886f14ba-ea78-4fb5-abd5-60513fb8cd34" providerId="ADAL" clId="{4DDD8475-C396-4433-AA66-B6C6EDE74007}" dt="2023-10-20T14:12:17.475" v="9620" actId="207"/>
          <ac:spMkLst>
            <pc:docMk/>
            <pc:sldMk cId="1056192137" sldId="307"/>
            <ac:spMk id="2" creationId="{65440D2E-28AE-3DFF-B770-08A7B26E5E7F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4" creationId="{F8BB5667-65BD-BDE5-F36C-C9F7365B2271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9" creationId="{299C17F7-45F8-3BF2-B6F8-9A2E4F6D9668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12" creationId="{198B5630-0D9B-8368-7A8D-BBA15C4DBA38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15" creationId="{F079F926-BBCC-68DD-1656-0F90DB7A9A00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26" creationId="{410BB7ED-BCC1-9DF6-6087-4718F5B3EBB1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29" creationId="{5DDB7215-FAE2-6BBA-A761-9D192C73E944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30" creationId="{55D596D6-9846-95D2-A2AC-A1077DC2FC63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32" creationId="{6BE8F57F-5BD7-EB31-519C-36E6BF5B143B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33" creationId="{517CE489-425C-1A52-6649-9519779C5B9A}"/>
          </ac:spMkLst>
        </pc:spChg>
        <pc:spChg chg="mod">
          <ac:chgData name="Giovanni Marconato" userId="886f14ba-ea78-4fb5-abd5-60513fb8cd34" providerId="ADAL" clId="{4DDD8475-C396-4433-AA66-B6C6EDE74007}" dt="2023-10-20T14:56:04.615" v="10243" actId="207"/>
          <ac:spMkLst>
            <pc:docMk/>
            <pc:sldMk cId="1056192137" sldId="307"/>
            <ac:spMk id="34" creationId="{7CFD79B1-9A45-A96B-E787-FB3FE1812427}"/>
          </ac:spMkLst>
        </pc:spChg>
        <pc:picChg chg="mod">
          <ac:chgData name="Giovanni Marconato" userId="886f14ba-ea78-4fb5-abd5-60513fb8cd34" providerId="ADAL" clId="{4DDD8475-C396-4433-AA66-B6C6EDE74007}" dt="2023-10-20T14:55:38.378" v="10242" actId="208"/>
          <ac:picMkLst>
            <pc:docMk/>
            <pc:sldMk cId="1056192137" sldId="307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4DDD8475-C396-4433-AA66-B6C6EDE74007}" dt="2023-10-20T14:55:38.378" v="10242" actId="208"/>
          <ac:picMkLst>
            <pc:docMk/>
            <pc:sldMk cId="1056192137" sldId="307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4DDD8475-C396-4433-AA66-B6C6EDE74007}" dt="2023-10-20T14:55:38.378" v="10242" actId="208"/>
          <ac:picMkLst>
            <pc:docMk/>
            <pc:sldMk cId="1056192137" sldId="307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4DDD8475-C396-4433-AA66-B6C6EDE74007}" dt="2023-10-20T14:55:38.378" v="10242" actId="208"/>
          <ac:picMkLst>
            <pc:docMk/>
            <pc:sldMk cId="1056192137" sldId="307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4DDD8475-C396-4433-AA66-B6C6EDE74007}" dt="2023-10-20T14:55:38.378" v="10242" actId="208"/>
          <ac:picMkLst>
            <pc:docMk/>
            <pc:sldMk cId="1056192137" sldId="307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4DDD8475-C396-4433-AA66-B6C6EDE74007}" dt="2023-10-20T14:12:24.460" v="9621"/>
          <ac:picMkLst>
            <pc:docMk/>
            <pc:sldMk cId="1056192137" sldId="307"/>
            <ac:picMk id="18" creationId="{E4F4E0BF-8A19-81F8-F759-649CBF632D69}"/>
          </ac:picMkLst>
        </pc:picChg>
        <pc:picChg chg="mod">
          <ac:chgData name="Giovanni Marconato" userId="886f14ba-ea78-4fb5-abd5-60513fb8cd34" providerId="ADAL" clId="{4DDD8475-C396-4433-AA66-B6C6EDE74007}" dt="2023-10-20T14:55:38.378" v="10242" actId="208"/>
          <ac:picMkLst>
            <pc:docMk/>
            <pc:sldMk cId="1056192137" sldId="307"/>
            <ac:picMk id="19" creationId="{43A1B123-3658-EE43-EB93-FE8CE9FD8C23}"/>
          </ac:picMkLst>
        </pc:picChg>
      </pc:sldChg>
      <pc:sldChg chg="addSp delSp modSp add mod">
        <pc:chgData name="Giovanni Marconato" userId="886f14ba-ea78-4fb5-abd5-60513fb8cd34" providerId="ADAL" clId="{4DDD8475-C396-4433-AA66-B6C6EDE74007}" dt="2023-10-20T15:12:11.074" v="10708" actId="20577"/>
        <pc:sldMkLst>
          <pc:docMk/>
          <pc:sldMk cId="3181527176" sldId="308"/>
        </pc:sldMkLst>
        <pc:spChg chg="add mod">
          <ac:chgData name="Giovanni Marconato" userId="886f14ba-ea78-4fb5-abd5-60513fb8cd34" providerId="ADAL" clId="{4DDD8475-C396-4433-AA66-B6C6EDE74007}" dt="2023-10-20T15:12:11.074" v="10708" actId="20577"/>
          <ac:spMkLst>
            <pc:docMk/>
            <pc:sldMk cId="3181527176" sldId="308"/>
            <ac:spMk id="2" creationId="{2D851D54-9A38-3695-247C-68CCB7120EE9}"/>
          </ac:spMkLst>
        </pc:spChg>
        <pc:spChg chg="del">
          <ac:chgData name="Giovanni Marconato" userId="886f14ba-ea78-4fb5-abd5-60513fb8cd34" providerId="ADAL" clId="{4DDD8475-C396-4433-AA66-B6C6EDE74007}" dt="2023-10-20T15:02:33.954" v="10338" actId="478"/>
          <ac:spMkLst>
            <pc:docMk/>
            <pc:sldMk cId="3181527176" sldId="308"/>
            <ac:spMk id="11" creationId="{A4A925FD-4D55-6A84-1DD1-F3965334E551}"/>
          </ac:spMkLst>
        </pc:spChg>
        <pc:spChg chg="mod">
          <ac:chgData name="Giovanni Marconato" userId="886f14ba-ea78-4fb5-abd5-60513fb8cd34" providerId="ADAL" clId="{4DDD8475-C396-4433-AA66-B6C6EDE74007}" dt="2023-10-20T15:04:42.419" v="10528" actId="20577"/>
          <ac:spMkLst>
            <pc:docMk/>
            <pc:sldMk cId="3181527176" sldId="308"/>
            <ac:spMk id="25" creationId="{EB46431D-6C3C-75EF-6DB1-BA2EA4521DFB}"/>
          </ac:spMkLst>
        </pc:spChg>
        <pc:spChg chg="del">
          <ac:chgData name="Giovanni Marconato" userId="886f14ba-ea78-4fb5-abd5-60513fb8cd34" providerId="ADAL" clId="{4DDD8475-C396-4433-AA66-B6C6EDE74007}" dt="2023-10-20T15:03:49.106" v="10351" actId="478"/>
          <ac:spMkLst>
            <pc:docMk/>
            <pc:sldMk cId="3181527176" sldId="308"/>
            <ac:spMk id="27" creationId="{51EE83E6-353D-12DF-83DF-19EBAEAC054E}"/>
          </ac:spMkLst>
        </pc:spChg>
        <pc:spChg chg="del">
          <ac:chgData name="Giovanni Marconato" userId="886f14ba-ea78-4fb5-abd5-60513fb8cd34" providerId="ADAL" clId="{4DDD8475-C396-4433-AA66-B6C6EDE74007}" dt="2023-10-20T15:03:49.106" v="10351" actId="478"/>
          <ac:spMkLst>
            <pc:docMk/>
            <pc:sldMk cId="3181527176" sldId="308"/>
            <ac:spMk id="30" creationId="{C5F513E3-2FB9-A7D5-D2AE-0B7D3047992C}"/>
          </ac:spMkLst>
        </pc:spChg>
        <pc:grpChg chg="del">
          <ac:chgData name="Giovanni Marconato" userId="886f14ba-ea78-4fb5-abd5-60513fb8cd34" providerId="ADAL" clId="{4DDD8475-C396-4433-AA66-B6C6EDE74007}" dt="2023-10-20T15:03:49.106" v="10351" actId="478"/>
          <ac:grpSpMkLst>
            <pc:docMk/>
            <pc:sldMk cId="3181527176" sldId="308"/>
            <ac:grpSpMk id="28" creationId="{41FD4C3C-D976-D38E-D02B-B3045601AC48}"/>
          </ac:grpSpMkLst>
        </pc:grpChg>
        <pc:picChg chg="del">
          <ac:chgData name="Giovanni Marconato" userId="886f14ba-ea78-4fb5-abd5-60513fb8cd34" providerId="ADAL" clId="{4DDD8475-C396-4433-AA66-B6C6EDE74007}" dt="2023-10-20T15:03:49.106" v="10351" actId="478"/>
          <ac:picMkLst>
            <pc:docMk/>
            <pc:sldMk cId="3181527176" sldId="308"/>
            <ac:picMk id="17" creationId="{8D340BDE-9106-A5D1-A0A4-A760FE1E6353}"/>
          </ac:picMkLst>
        </pc:picChg>
        <pc:picChg chg="del">
          <ac:chgData name="Giovanni Marconato" userId="886f14ba-ea78-4fb5-abd5-60513fb8cd34" providerId="ADAL" clId="{4DDD8475-C396-4433-AA66-B6C6EDE74007}" dt="2023-10-20T15:03:49.106" v="10351" actId="478"/>
          <ac:picMkLst>
            <pc:docMk/>
            <pc:sldMk cId="3181527176" sldId="308"/>
            <ac:picMk id="23" creationId="{62D6BB75-751B-47F4-B840-707B7C2DF2B5}"/>
          </ac:picMkLst>
        </pc:picChg>
      </pc:sldChg>
      <pc:sldMasterChg chg="addSldLayout modSldLayout">
        <pc:chgData name="Giovanni Marconato" userId="886f14ba-ea78-4fb5-abd5-60513fb8cd34" providerId="ADAL" clId="{4DDD8475-C396-4433-AA66-B6C6EDE74007}" dt="2023-10-19T14:07:43.736" v="6947" actId="478"/>
        <pc:sldMasterMkLst>
          <pc:docMk/>
          <pc:sldMasterMk cId="61488657" sldId="2147483650"/>
        </pc:sldMasterMkLst>
        <pc:sldLayoutChg chg="delSp modSp add mod modTransition">
          <pc:chgData name="Giovanni Marconato" userId="886f14ba-ea78-4fb5-abd5-60513fb8cd34" providerId="ADAL" clId="{4DDD8475-C396-4433-AA66-B6C6EDE74007}" dt="2023-10-19T14:07:43.736" v="6947" actId="478"/>
          <pc:sldLayoutMkLst>
            <pc:docMk/>
            <pc:sldMasterMk cId="61488657" sldId="2147483650"/>
            <pc:sldLayoutMk cId="554940215" sldId="2147483655"/>
          </pc:sldLayoutMkLst>
          <pc:spChg chg="mod">
            <ac:chgData name="Giovanni Marconato" userId="886f14ba-ea78-4fb5-abd5-60513fb8cd34" providerId="ADAL" clId="{4DDD8475-C396-4433-AA66-B6C6EDE74007}" dt="2023-10-19T14:05:41.102" v="6937" actId="207"/>
            <ac:spMkLst>
              <pc:docMk/>
              <pc:sldMasterMk cId="61488657" sldId="2147483650"/>
              <pc:sldLayoutMk cId="554940215" sldId="2147483655"/>
              <ac:spMk id="8" creationId="{86DD66F5-21C1-3F1E-2C0D-164F88E7657F}"/>
            </ac:spMkLst>
          </pc:spChg>
          <pc:picChg chg="del mod">
            <ac:chgData name="Giovanni Marconato" userId="886f14ba-ea78-4fb5-abd5-60513fb8cd34" providerId="ADAL" clId="{4DDD8475-C396-4433-AA66-B6C6EDE74007}" dt="2023-10-19T14:07:43.736" v="6947" actId="478"/>
            <ac:picMkLst>
              <pc:docMk/>
              <pc:sldMasterMk cId="61488657" sldId="2147483650"/>
              <pc:sldLayoutMk cId="554940215" sldId="2147483655"/>
              <ac:picMk id="7" creationId="{80C3657D-A742-1827-4CEF-34CCC13D9188}"/>
            </ac:picMkLst>
          </pc:picChg>
        </pc:sldLayoutChg>
      </pc:sldMasterChg>
    </pc:docChg>
  </pc:docChgLst>
  <pc:docChgLst>
    <pc:chgData name="Giovanni Marconato" userId="886f14ba-ea78-4fb5-abd5-60513fb8cd34" providerId="ADAL" clId="{A3ADAA77-3AC2-4A1F-8945-910951A72300}"/>
    <pc:docChg chg="undo redo custSel addSld delSld modSld sldOrd modMainMaster">
      <pc:chgData name="Giovanni Marconato" userId="886f14ba-ea78-4fb5-abd5-60513fb8cd34" providerId="ADAL" clId="{A3ADAA77-3AC2-4A1F-8945-910951A72300}" dt="2023-11-29T11:31:37.899" v="2556" actId="1076"/>
      <pc:docMkLst>
        <pc:docMk/>
      </pc:docMkLst>
      <pc:sldChg chg="addSp delSp modSp mod">
        <pc:chgData name="Giovanni Marconato" userId="886f14ba-ea78-4fb5-abd5-60513fb8cd34" providerId="ADAL" clId="{A3ADAA77-3AC2-4A1F-8945-910951A72300}" dt="2023-11-29T09:25:56.680" v="2384" actId="1076"/>
        <pc:sldMkLst>
          <pc:docMk/>
          <pc:sldMk cId="4147189935" sldId="257"/>
        </pc:sldMkLst>
        <pc:spChg chg="del">
          <ac:chgData name="Giovanni Marconato" userId="886f14ba-ea78-4fb5-abd5-60513fb8cd34" providerId="ADAL" clId="{A3ADAA77-3AC2-4A1F-8945-910951A72300}" dt="2023-11-28T16:57:09.130" v="0" actId="478"/>
          <ac:spMkLst>
            <pc:docMk/>
            <pc:sldMk cId="4147189935" sldId="257"/>
            <ac:spMk id="2" creationId="{BA5E5C4B-0408-CD77-B765-C9CF6A943A29}"/>
          </ac:spMkLst>
        </pc:spChg>
        <pc:spChg chg="del">
          <ac:chgData name="Giovanni Marconato" userId="886f14ba-ea78-4fb5-abd5-60513fb8cd34" providerId="ADAL" clId="{A3ADAA77-3AC2-4A1F-8945-910951A72300}" dt="2023-11-29T09:06:54.810" v="1622" actId="478"/>
          <ac:spMkLst>
            <pc:docMk/>
            <pc:sldMk cId="4147189935" sldId="257"/>
            <ac:spMk id="3" creationId="{B034BC1C-EC66-45EB-32A5-FEABD180FB87}"/>
          </ac:spMkLst>
        </pc:spChg>
        <pc:spChg chg="add mod">
          <ac:chgData name="Giovanni Marconato" userId="886f14ba-ea78-4fb5-abd5-60513fb8cd34" providerId="ADAL" clId="{A3ADAA77-3AC2-4A1F-8945-910951A72300}" dt="2023-11-29T09:25:56.680" v="2384" actId="1076"/>
          <ac:spMkLst>
            <pc:docMk/>
            <pc:sldMk cId="4147189935" sldId="257"/>
            <ac:spMk id="4" creationId="{9D938D94-A018-5345-ADC2-6F73349DA8AC}"/>
          </ac:spMkLst>
        </pc:spChg>
        <pc:spChg chg="mod">
          <ac:chgData name="Giovanni Marconato" userId="886f14ba-ea78-4fb5-abd5-60513fb8cd34" providerId="ADAL" clId="{A3ADAA77-3AC2-4A1F-8945-910951A72300}" dt="2023-11-29T09:00:57.124" v="1621" actId="1076"/>
          <ac:spMkLst>
            <pc:docMk/>
            <pc:sldMk cId="4147189935" sldId="257"/>
            <ac:spMk id="5" creationId="{BA77D76E-6875-B0D2-E01E-FE50BF49332E}"/>
          </ac:spMkLst>
        </pc:spChg>
        <pc:spChg chg="mod">
          <ac:chgData name="Giovanni Marconato" userId="886f14ba-ea78-4fb5-abd5-60513fb8cd34" providerId="ADAL" clId="{A3ADAA77-3AC2-4A1F-8945-910951A72300}" dt="2023-11-29T09:00:57.124" v="1621" actId="1076"/>
          <ac:spMkLst>
            <pc:docMk/>
            <pc:sldMk cId="4147189935" sldId="257"/>
            <ac:spMk id="6" creationId="{77F41C3B-3B87-9B86-9466-DF5B8F71C12A}"/>
          </ac:spMkLst>
        </pc:spChg>
        <pc:spChg chg="del">
          <ac:chgData name="Giovanni Marconato" userId="886f14ba-ea78-4fb5-abd5-60513fb8cd34" providerId="ADAL" clId="{A3ADAA77-3AC2-4A1F-8945-910951A72300}" dt="2023-11-29T09:00:47.695" v="1620" actId="478"/>
          <ac:spMkLst>
            <pc:docMk/>
            <pc:sldMk cId="4147189935" sldId="257"/>
            <ac:spMk id="7" creationId="{8A67BBE4-BB40-C428-B425-1BCCFAED33D5}"/>
          </ac:spMkLst>
        </pc:spChg>
        <pc:spChg chg="del">
          <ac:chgData name="Giovanni Marconato" userId="886f14ba-ea78-4fb5-abd5-60513fb8cd34" providerId="ADAL" clId="{A3ADAA77-3AC2-4A1F-8945-910951A72300}" dt="2023-11-29T09:00:37.226" v="1606" actId="478"/>
          <ac:spMkLst>
            <pc:docMk/>
            <pc:sldMk cId="4147189935" sldId="257"/>
            <ac:spMk id="8" creationId="{2AA098D0-32EE-2C34-99CA-73AC7A74D7E2}"/>
          </ac:spMkLst>
        </pc:spChg>
        <pc:spChg chg="del">
          <ac:chgData name="Giovanni Marconato" userId="886f14ba-ea78-4fb5-abd5-60513fb8cd34" providerId="ADAL" clId="{A3ADAA77-3AC2-4A1F-8945-910951A72300}" dt="2023-11-29T09:00:37.226" v="1606" actId="478"/>
          <ac:spMkLst>
            <pc:docMk/>
            <pc:sldMk cId="4147189935" sldId="257"/>
            <ac:spMk id="9" creationId="{5EF0B20E-6CEB-F9EA-794E-4683CC88E060}"/>
          </ac:spMkLst>
        </pc:spChg>
        <pc:spChg chg="del">
          <ac:chgData name="Giovanni Marconato" userId="886f14ba-ea78-4fb5-abd5-60513fb8cd34" providerId="ADAL" clId="{A3ADAA77-3AC2-4A1F-8945-910951A72300}" dt="2023-11-29T09:00:37.226" v="1606" actId="478"/>
          <ac:spMkLst>
            <pc:docMk/>
            <pc:sldMk cId="4147189935" sldId="257"/>
            <ac:spMk id="10" creationId="{9AE99B27-11E9-7E93-967B-D667BF0DE852}"/>
          </ac:spMkLst>
        </pc:spChg>
        <pc:spChg chg="add mod">
          <ac:chgData name="Giovanni Marconato" userId="886f14ba-ea78-4fb5-abd5-60513fb8cd34" providerId="ADAL" clId="{A3ADAA77-3AC2-4A1F-8945-910951A72300}" dt="2023-11-29T09:24:14.605" v="2351" actId="1076"/>
          <ac:spMkLst>
            <pc:docMk/>
            <pc:sldMk cId="4147189935" sldId="257"/>
            <ac:spMk id="12" creationId="{1E429DF6-90AC-50B9-1A44-C86CFFA083F2}"/>
          </ac:spMkLst>
        </pc:spChg>
        <pc:spChg chg="add mod">
          <ac:chgData name="Giovanni Marconato" userId="886f14ba-ea78-4fb5-abd5-60513fb8cd34" providerId="ADAL" clId="{A3ADAA77-3AC2-4A1F-8945-910951A72300}" dt="2023-11-29T09:25:01.220" v="2379" actId="1076"/>
          <ac:spMkLst>
            <pc:docMk/>
            <pc:sldMk cId="4147189935" sldId="257"/>
            <ac:spMk id="13" creationId="{DBEBD806-89EC-A982-9163-E8EEB8EEF20A}"/>
          </ac:spMkLst>
        </pc:spChg>
        <pc:picChg chg="add del mod">
          <ac:chgData name="Giovanni Marconato" userId="886f14ba-ea78-4fb5-abd5-60513fb8cd34" providerId="ADAL" clId="{A3ADAA77-3AC2-4A1F-8945-910951A72300}" dt="2023-11-29T09:11:36.292" v="1696" actId="478"/>
          <ac:picMkLst>
            <pc:docMk/>
            <pc:sldMk cId="4147189935" sldId="257"/>
            <ac:picMk id="2" creationId="{E5FD660A-FD1F-8C7C-CEC6-F0DA43017B13}"/>
          </ac:picMkLst>
        </pc:picChg>
        <pc:picChg chg="add mod">
          <ac:chgData name="Giovanni Marconato" userId="886f14ba-ea78-4fb5-abd5-60513fb8cd34" providerId="ADAL" clId="{A3ADAA77-3AC2-4A1F-8945-910951A72300}" dt="2023-11-29T09:25:54.597" v="2383" actId="1076"/>
          <ac:picMkLst>
            <pc:docMk/>
            <pc:sldMk cId="4147189935" sldId="257"/>
            <ac:picMk id="11" creationId="{6E79F988-2200-D1AB-B7F5-65D3292F6343}"/>
          </ac:picMkLst>
        </pc:picChg>
      </pc:sldChg>
      <pc:sldChg chg="modSp mod">
        <pc:chgData name="Giovanni Marconato" userId="886f14ba-ea78-4fb5-abd5-60513fb8cd34" providerId="ADAL" clId="{A3ADAA77-3AC2-4A1F-8945-910951A72300}" dt="2023-11-29T07:57:11.943" v="187" actId="1076"/>
        <pc:sldMkLst>
          <pc:docMk/>
          <pc:sldMk cId="1672511908" sldId="258"/>
        </pc:sldMkLst>
        <pc:spChg chg="mod">
          <ac:chgData name="Giovanni Marconato" userId="886f14ba-ea78-4fb5-abd5-60513fb8cd34" providerId="ADAL" clId="{A3ADAA77-3AC2-4A1F-8945-910951A72300}" dt="2023-11-29T07:57:11.943" v="187" actId="1076"/>
          <ac:spMkLst>
            <pc:docMk/>
            <pc:sldMk cId="1672511908" sldId="258"/>
            <ac:spMk id="21" creationId="{9389830A-3C4B-11A5-8414-5ADFFEA3A2B9}"/>
          </ac:spMkLst>
        </pc:spChg>
        <pc:spChg chg="mod">
          <ac:chgData name="Giovanni Marconato" userId="886f14ba-ea78-4fb5-abd5-60513fb8cd34" providerId="ADAL" clId="{A3ADAA77-3AC2-4A1F-8945-910951A72300}" dt="2023-11-29T07:57:02.709" v="185" actId="1076"/>
          <ac:spMkLst>
            <pc:docMk/>
            <pc:sldMk cId="1672511908" sldId="258"/>
            <ac:spMk id="22" creationId="{8259775C-B31F-254B-CEDD-CA80662DE590}"/>
          </ac:spMkLst>
        </pc:spChg>
        <pc:graphicFrameChg chg="mod modGraphic">
          <ac:chgData name="Giovanni Marconato" userId="886f14ba-ea78-4fb5-abd5-60513fb8cd34" providerId="ADAL" clId="{A3ADAA77-3AC2-4A1F-8945-910951A72300}" dt="2023-11-29T07:56:44.700" v="181" actId="1076"/>
          <ac:graphicFrameMkLst>
            <pc:docMk/>
            <pc:sldMk cId="1672511908" sldId="258"/>
            <ac:graphicFrameMk id="19" creationId="{3292992A-49D4-79A3-1C23-0A5D3754B623}"/>
          </ac:graphicFrameMkLst>
        </pc:graphicFrameChg>
        <pc:graphicFrameChg chg="mod modGraphic">
          <ac:chgData name="Giovanni Marconato" userId="886f14ba-ea78-4fb5-abd5-60513fb8cd34" providerId="ADAL" clId="{A3ADAA77-3AC2-4A1F-8945-910951A72300}" dt="2023-11-29T07:56:56.255" v="184" actId="14100"/>
          <ac:graphicFrameMkLst>
            <pc:docMk/>
            <pc:sldMk cId="1672511908" sldId="258"/>
            <ac:graphicFrameMk id="20" creationId="{DC127ABA-C678-C054-1FEF-01F5737C8ACF}"/>
          </ac:graphicFrameMkLst>
        </pc:graphicFrameChg>
      </pc:sldChg>
      <pc:sldChg chg="delSp modSp mod">
        <pc:chgData name="Giovanni Marconato" userId="886f14ba-ea78-4fb5-abd5-60513fb8cd34" providerId="ADAL" clId="{A3ADAA77-3AC2-4A1F-8945-910951A72300}" dt="2023-11-29T09:28:06.825" v="2404" actId="1076"/>
        <pc:sldMkLst>
          <pc:docMk/>
          <pc:sldMk cId="40645709" sldId="262"/>
        </pc:sldMkLst>
        <pc:spChg chg="mod">
          <ac:chgData name="Giovanni Marconato" userId="886f14ba-ea78-4fb5-abd5-60513fb8cd34" providerId="ADAL" clId="{A3ADAA77-3AC2-4A1F-8945-910951A72300}" dt="2023-11-29T09:27:10.383" v="2390" actId="1076"/>
          <ac:spMkLst>
            <pc:docMk/>
            <pc:sldMk cId="40645709" sldId="262"/>
            <ac:spMk id="3" creationId="{CFE7441B-A707-F8FD-54F6-0CB8806F2875}"/>
          </ac:spMkLst>
        </pc:spChg>
        <pc:spChg chg="mod">
          <ac:chgData name="Giovanni Marconato" userId="886f14ba-ea78-4fb5-abd5-60513fb8cd34" providerId="ADAL" clId="{A3ADAA77-3AC2-4A1F-8945-910951A72300}" dt="2023-11-29T09:27:23.512" v="2392" actId="20577"/>
          <ac:spMkLst>
            <pc:docMk/>
            <pc:sldMk cId="40645709" sldId="262"/>
            <ac:spMk id="5" creationId="{F4D23BE3-4A2C-B3C8-C8DE-EC91D2437638}"/>
          </ac:spMkLst>
        </pc:spChg>
        <pc:spChg chg="del">
          <ac:chgData name="Giovanni Marconato" userId="886f14ba-ea78-4fb5-abd5-60513fb8cd34" providerId="ADAL" clId="{A3ADAA77-3AC2-4A1F-8945-910951A72300}" dt="2023-11-29T09:27:03.560" v="2385" actId="478"/>
          <ac:spMkLst>
            <pc:docMk/>
            <pc:sldMk cId="40645709" sldId="262"/>
            <ac:spMk id="11" creationId="{0C585580-3F66-45A5-DD8E-70B8A59ACA2D}"/>
          </ac:spMkLst>
        </pc:spChg>
        <pc:spChg chg="del">
          <ac:chgData name="Giovanni Marconato" userId="886f14ba-ea78-4fb5-abd5-60513fb8cd34" providerId="ADAL" clId="{A3ADAA77-3AC2-4A1F-8945-910951A72300}" dt="2023-11-29T09:27:03.560" v="2385" actId="478"/>
          <ac:spMkLst>
            <pc:docMk/>
            <pc:sldMk cId="40645709" sldId="262"/>
            <ac:spMk id="16" creationId="{1751ABB9-E0BA-5F33-C560-F7530E05775E}"/>
          </ac:spMkLst>
        </pc:spChg>
        <pc:spChg chg="del mod">
          <ac:chgData name="Giovanni Marconato" userId="886f14ba-ea78-4fb5-abd5-60513fb8cd34" providerId="ADAL" clId="{A3ADAA77-3AC2-4A1F-8945-910951A72300}" dt="2023-11-29T09:27:05.079" v="2387" actId="478"/>
          <ac:spMkLst>
            <pc:docMk/>
            <pc:sldMk cId="40645709" sldId="262"/>
            <ac:spMk id="18" creationId="{814AE039-55EE-2C7D-15C4-E8217F8FB4D8}"/>
          </ac:spMkLst>
        </pc:spChg>
        <pc:spChg chg="del">
          <ac:chgData name="Giovanni Marconato" userId="886f14ba-ea78-4fb5-abd5-60513fb8cd34" providerId="ADAL" clId="{A3ADAA77-3AC2-4A1F-8945-910951A72300}" dt="2023-11-29T09:27:06.860" v="2389" actId="478"/>
          <ac:spMkLst>
            <pc:docMk/>
            <pc:sldMk cId="40645709" sldId="262"/>
            <ac:spMk id="19" creationId="{F21DEA51-E416-DBBB-F289-54974F9B184B}"/>
          </ac:spMkLst>
        </pc:spChg>
        <pc:spChg chg="del">
          <ac:chgData name="Giovanni Marconato" userId="886f14ba-ea78-4fb5-abd5-60513fb8cd34" providerId="ADAL" clId="{A3ADAA77-3AC2-4A1F-8945-910951A72300}" dt="2023-11-29T09:27:05.510" v="2388" actId="478"/>
          <ac:spMkLst>
            <pc:docMk/>
            <pc:sldMk cId="40645709" sldId="262"/>
            <ac:spMk id="21" creationId="{ED6D2C16-79FA-DC0B-9AC4-A3547B6DFEB5}"/>
          </ac:spMkLst>
        </pc:spChg>
        <pc:spChg chg="del">
          <ac:chgData name="Giovanni Marconato" userId="886f14ba-ea78-4fb5-abd5-60513fb8cd34" providerId="ADAL" clId="{A3ADAA77-3AC2-4A1F-8945-910951A72300}" dt="2023-11-29T09:27:03.560" v="2385" actId="478"/>
          <ac:spMkLst>
            <pc:docMk/>
            <pc:sldMk cId="40645709" sldId="262"/>
            <ac:spMk id="23" creationId="{78E2A3DF-3D37-1CC6-C32D-6D0044398C29}"/>
          </ac:spMkLst>
        </pc:spChg>
        <pc:spChg chg="mod">
          <ac:chgData name="Giovanni Marconato" userId="886f14ba-ea78-4fb5-abd5-60513fb8cd34" providerId="ADAL" clId="{A3ADAA77-3AC2-4A1F-8945-910951A72300}" dt="2023-11-29T09:27:41.040" v="2399" actId="1076"/>
          <ac:spMkLst>
            <pc:docMk/>
            <pc:sldMk cId="40645709" sldId="262"/>
            <ac:spMk id="27" creationId="{46BB6276-4A08-E2A3-7DF5-A5392AF2156B}"/>
          </ac:spMkLst>
        </pc:spChg>
        <pc:spChg chg="mod">
          <ac:chgData name="Giovanni Marconato" userId="886f14ba-ea78-4fb5-abd5-60513fb8cd34" providerId="ADAL" clId="{A3ADAA77-3AC2-4A1F-8945-910951A72300}" dt="2023-11-29T09:27:35.445" v="2397" actId="1076"/>
          <ac:spMkLst>
            <pc:docMk/>
            <pc:sldMk cId="40645709" sldId="262"/>
            <ac:spMk id="32" creationId="{DD50A316-07EE-F553-92F7-8B083B1C8756}"/>
          </ac:spMkLst>
        </pc:spChg>
        <pc:spChg chg="mod">
          <ac:chgData name="Giovanni Marconato" userId="886f14ba-ea78-4fb5-abd5-60513fb8cd34" providerId="ADAL" clId="{A3ADAA77-3AC2-4A1F-8945-910951A72300}" dt="2023-11-29T09:27:57.158" v="2403" actId="1076"/>
          <ac:spMkLst>
            <pc:docMk/>
            <pc:sldMk cId="40645709" sldId="262"/>
            <ac:spMk id="47" creationId="{D2856138-CB27-399C-DFB0-A8205E9893E5}"/>
          </ac:spMkLst>
        </pc:spChg>
        <pc:spChg chg="mod">
          <ac:chgData name="Giovanni Marconato" userId="886f14ba-ea78-4fb5-abd5-60513fb8cd34" providerId="ADAL" clId="{A3ADAA77-3AC2-4A1F-8945-910951A72300}" dt="2023-11-29T09:28:06.825" v="2404" actId="1076"/>
          <ac:spMkLst>
            <pc:docMk/>
            <pc:sldMk cId="40645709" sldId="262"/>
            <ac:spMk id="58" creationId="{85B2AB9D-5C42-CEC7-AE52-F386A79A470A}"/>
          </ac:spMkLst>
        </pc:spChg>
        <pc:grpChg chg="del">
          <ac:chgData name="Giovanni Marconato" userId="886f14ba-ea78-4fb5-abd5-60513fb8cd34" providerId="ADAL" clId="{A3ADAA77-3AC2-4A1F-8945-910951A72300}" dt="2023-11-29T09:27:03.560" v="2385" actId="478"/>
          <ac:grpSpMkLst>
            <pc:docMk/>
            <pc:sldMk cId="40645709" sldId="262"/>
            <ac:grpSpMk id="10" creationId="{6EC40A33-1098-B41E-ED08-59088DEA29A2}"/>
          </ac:grpSpMkLst>
        </pc:grpChg>
        <pc:grpChg chg="mod">
          <ac:chgData name="Giovanni Marconato" userId="886f14ba-ea78-4fb5-abd5-60513fb8cd34" providerId="ADAL" clId="{A3ADAA77-3AC2-4A1F-8945-910951A72300}" dt="2023-11-29T09:27:27.147" v="2393" actId="1076"/>
          <ac:grpSpMkLst>
            <pc:docMk/>
            <pc:sldMk cId="40645709" sldId="262"/>
            <ac:grpSpMk id="12" creationId="{6AD858A3-F58C-031A-D645-19F1B40DC1FB}"/>
          </ac:grpSpMkLst>
        </pc:grpChg>
        <pc:picChg chg="mod">
          <ac:chgData name="Giovanni Marconato" userId="886f14ba-ea78-4fb5-abd5-60513fb8cd34" providerId="ADAL" clId="{A3ADAA77-3AC2-4A1F-8945-910951A72300}" dt="2023-11-29T09:27:52.635" v="2402" actId="1076"/>
          <ac:picMkLst>
            <pc:docMk/>
            <pc:sldMk cId="40645709" sldId="262"/>
            <ac:picMk id="41" creationId="{8377E29E-6F60-93CB-B0D8-4CDA43830705}"/>
          </ac:picMkLst>
        </pc:picChg>
        <pc:picChg chg="mod">
          <ac:chgData name="Giovanni Marconato" userId="886f14ba-ea78-4fb5-abd5-60513fb8cd34" providerId="ADAL" clId="{A3ADAA77-3AC2-4A1F-8945-910951A72300}" dt="2023-11-29T09:27:52.635" v="2402" actId="1076"/>
          <ac:picMkLst>
            <pc:docMk/>
            <pc:sldMk cId="40645709" sldId="262"/>
            <ac:picMk id="46" creationId="{3BCB66EA-8E1B-D47C-2B53-09E905ADA92B}"/>
          </ac:picMkLst>
        </pc:picChg>
        <pc:cxnChg chg="del">
          <ac:chgData name="Giovanni Marconato" userId="886f14ba-ea78-4fb5-abd5-60513fb8cd34" providerId="ADAL" clId="{A3ADAA77-3AC2-4A1F-8945-910951A72300}" dt="2023-11-29T09:27:03.560" v="2385" actId="478"/>
          <ac:cxnSpMkLst>
            <pc:docMk/>
            <pc:sldMk cId="40645709" sldId="262"/>
            <ac:cxnSpMk id="20" creationId="{956234D0-D78C-D35E-DCDC-EBA5135D4EA1}"/>
          </ac:cxnSpMkLst>
        </pc:cxnChg>
        <pc:cxnChg chg="del">
          <ac:chgData name="Giovanni Marconato" userId="886f14ba-ea78-4fb5-abd5-60513fb8cd34" providerId="ADAL" clId="{A3ADAA77-3AC2-4A1F-8945-910951A72300}" dt="2023-11-29T09:27:03.560" v="2385" actId="478"/>
          <ac:cxnSpMkLst>
            <pc:docMk/>
            <pc:sldMk cId="40645709" sldId="262"/>
            <ac:cxnSpMk id="24" creationId="{C7957FBA-2364-5A51-C482-83E183610A89}"/>
          </ac:cxnSpMkLst>
        </pc:cxnChg>
        <pc:cxnChg chg="mod">
          <ac:chgData name="Giovanni Marconato" userId="886f14ba-ea78-4fb5-abd5-60513fb8cd34" providerId="ADAL" clId="{A3ADAA77-3AC2-4A1F-8945-910951A72300}" dt="2023-11-29T09:27:44.539" v="2401" actId="14100"/>
          <ac:cxnSpMkLst>
            <pc:docMk/>
            <pc:sldMk cId="40645709" sldId="262"/>
            <ac:cxnSpMk id="28" creationId="{C2327E4E-BFC1-155E-41E2-C5E590445F89}"/>
          </ac:cxnSpMkLst>
        </pc:cxnChg>
        <pc:cxnChg chg="mod">
          <ac:chgData name="Giovanni Marconato" userId="886f14ba-ea78-4fb5-abd5-60513fb8cd34" providerId="ADAL" clId="{A3ADAA77-3AC2-4A1F-8945-910951A72300}" dt="2023-11-29T09:27:38.171" v="2398" actId="14100"/>
          <ac:cxnSpMkLst>
            <pc:docMk/>
            <pc:sldMk cId="40645709" sldId="262"/>
            <ac:cxnSpMk id="33" creationId="{0E1F573E-F76A-9B75-6D32-D4E40D08A3A9}"/>
          </ac:cxnSpMkLst>
        </pc:cxnChg>
        <pc:cxnChg chg="mod">
          <ac:chgData name="Giovanni Marconato" userId="886f14ba-ea78-4fb5-abd5-60513fb8cd34" providerId="ADAL" clId="{A3ADAA77-3AC2-4A1F-8945-910951A72300}" dt="2023-11-29T09:27:52.635" v="2402" actId="1076"/>
          <ac:cxnSpMkLst>
            <pc:docMk/>
            <pc:sldMk cId="40645709" sldId="262"/>
            <ac:cxnSpMk id="48" creationId="{C68A43F7-E960-EC0D-E6C2-29F6A2C277F5}"/>
          </ac:cxnSpMkLst>
        </pc:cxnChg>
        <pc:cxnChg chg="mod">
          <ac:chgData name="Giovanni Marconato" userId="886f14ba-ea78-4fb5-abd5-60513fb8cd34" providerId="ADAL" clId="{A3ADAA77-3AC2-4A1F-8945-910951A72300}" dt="2023-11-29T09:27:52.635" v="2402" actId="1076"/>
          <ac:cxnSpMkLst>
            <pc:docMk/>
            <pc:sldMk cId="40645709" sldId="262"/>
            <ac:cxnSpMk id="54" creationId="{6F9D82BF-AE00-1510-BFDB-DFFC4B3FD92F}"/>
          </ac:cxnSpMkLst>
        </pc:cxnChg>
      </pc:sldChg>
      <pc:sldChg chg="del">
        <pc:chgData name="Giovanni Marconato" userId="886f14ba-ea78-4fb5-abd5-60513fb8cd34" providerId="ADAL" clId="{A3ADAA77-3AC2-4A1F-8945-910951A72300}" dt="2023-11-28T17:01:28.011" v="17" actId="47"/>
        <pc:sldMkLst>
          <pc:docMk/>
          <pc:sldMk cId="3983189427" sldId="263"/>
        </pc:sldMkLst>
      </pc:sldChg>
      <pc:sldChg chg="delSp modSp mod">
        <pc:chgData name="Giovanni Marconato" userId="886f14ba-ea78-4fb5-abd5-60513fb8cd34" providerId="ADAL" clId="{A3ADAA77-3AC2-4A1F-8945-910951A72300}" dt="2023-11-28T17:03:03.912" v="33"/>
        <pc:sldMkLst>
          <pc:docMk/>
          <pc:sldMk cId="2332110727" sldId="264"/>
        </pc:sldMkLst>
        <pc:spChg chg="del">
          <ac:chgData name="Giovanni Marconato" userId="886f14ba-ea78-4fb5-abd5-60513fb8cd34" providerId="ADAL" clId="{A3ADAA77-3AC2-4A1F-8945-910951A72300}" dt="2023-11-28T17:02:06.610" v="18" actId="478"/>
          <ac:spMkLst>
            <pc:docMk/>
            <pc:sldMk cId="2332110727" sldId="264"/>
            <ac:spMk id="3" creationId="{1E186E4A-87BB-A77C-566D-9A62A6AF7D65}"/>
          </ac:spMkLst>
        </pc:spChg>
        <pc:spChg chg="mod">
          <ac:chgData name="Giovanni Marconato" userId="886f14ba-ea78-4fb5-abd5-60513fb8cd34" providerId="ADAL" clId="{A3ADAA77-3AC2-4A1F-8945-910951A72300}" dt="2023-11-28T17:02:10.010" v="20" actId="1076"/>
          <ac:spMkLst>
            <pc:docMk/>
            <pc:sldMk cId="2332110727" sldId="264"/>
            <ac:spMk id="4" creationId="{E52D547A-E2A3-8578-A945-164EB1E2A5B7}"/>
          </ac:spMkLst>
        </pc:spChg>
        <pc:spChg chg="mod">
          <ac:chgData name="Giovanni Marconato" userId="886f14ba-ea78-4fb5-abd5-60513fb8cd34" providerId="ADAL" clId="{A3ADAA77-3AC2-4A1F-8945-910951A72300}" dt="2023-11-28T17:02:31.674" v="25" actId="1076"/>
          <ac:spMkLst>
            <pc:docMk/>
            <pc:sldMk cId="2332110727" sldId="264"/>
            <ac:spMk id="8" creationId="{D60A6919-4F7A-4489-FBEF-2CEE02CA0733}"/>
          </ac:spMkLst>
        </pc:spChg>
        <pc:spChg chg="mod">
          <ac:chgData name="Giovanni Marconato" userId="886f14ba-ea78-4fb5-abd5-60513fb8cd34" providerId="ADAL" clId="{A3ADAA77-3AC2-4A1F-8945-910951A72300}" dt="2023-11-28T17:02:58.420" v="32" actId="1076"/>
          <ac:spMkLst>
            <pc:docMk/>
            <pc:sldMk cId="2332110727" sldId="264"/>
            <ac:spMk id="16" creationId="{57063FA0-F3E9-5E4B-1860-C3BEA16B006B}"/>
          </ac:spMkLst>
        </pc:spChg>
        <pc:spChg chg="del">
          <ac:chgData name="Giovanni Marconato" userId="886f14ba-ea78-4fb5-abd5-60513fb8cd34" providerId="ADAL" clId="{A3ADAA77-3AC2-4A1F-8945-910951A72300}" dt="2023-11-28T17:02:06.610" v="18" actId="478"/>
          <ac:spMkLst>
            <pc:docMk/>
            <pc:sldMk cId="2332110727" sldId="264"/>
            <ac:spMk id="17" creationId="{0FC1DA1A-966E-A773-A73C-A158D087AECB}"/>
          </ac:spMkLst>
        </pc:spChg>
        <pc:spChg chg="del">
          <ac:chgData name="Giovanni Marconato" userId="886f14ba-ea78-4fb5-abd5-60513fb8cd34" providerId="ADAL" clId="{A3ADAA77-3AC2-4A1F-8945-910951A72300}" dt="2023-11-28T17:02:06.610" v="18" actId="478"/>
          <ac:spMkLst>
            <pc:docMk/>
            <pc:sldMk cId="2332110727" sldId="264"/>
            <ac:spMk id="28" creationId="{6EE6320B-F8A3-7F3E-D1F3-8685183D5112}"/>
          </ac:spMkLst>
        </pc:spChg>
        <pc:spChg chg="del">
          <ac:chgData name="Giovanni Marconato" userId="886f14ba-ea78-4fb5-abd5-60513fb8cd34" providerId="ADAL" clId="{A3ADAA77-3AC2-4A1F-8945-910951A72300}" dt="2023-11-28T17:02:06.610" v="18" actId="478"/>
          <ac:spMkLst>
            <pc:docMk/>
            <pc:sldMk cId="2332110727" sldId="264"/>
            <ac:spMk id="30" creationId="{A8E46932-C05C-C78E-7867-BCB2C7BDECC1}"/>
          </ac:spMkLst>
        </pc:spChg>
        <pc:spChg chg="del">
          <ac:chgData name="Giovanni Marconato" userId="886f14ba-ea78-4fb5-abd5-60513fb8cd34" providerId="ADAL" clId="{A3ADAA77-3AC2-4A1F-8945-910951A72300}" dt="2023-11-28T17:02:06.610" v="18" actId="478"/>
          <ac:spMkLst>
            <pc:docMk/>
            <pc:sldMk cId="2332110727" sldId="264"/>
            <ac:spMk id="31" creationId="{F00F3D4B-39B6-BC1F-7341-AD25B74BB829}"/>
          </ac:spMkLst>
        </pc:spChg>
        <pc:grpChg chg="del">
          <ac:chgData name="Giovanni Marconato" userId="886f14ba-ea78-4fb5-abd5-60513fb8cd34" providerId="ADAL" clId="{A3ADAA77-3AC2-4A1F-8945-910951A72300}" dt="2023-11-28T17:02:06.610" v="18" actId="478"/>
          <ac:grpSpMkLst>
            <pc:docMk/>
            <pc:sldMk cId="2332110727" sldId="264"/>
            <ac:grpSpMk id="26" creationId="{AE79721E-1234-7591-F3E0-4F973FA82F5D}"/>
          </ac:grpSpMkLst>
        </pc:grpChg>
        <pc:picChg chg="mod">
          <ac:chgData name="Giovanni Marconato" userId="886f14ba-ea78-4fb5-abd5-60513fb8cd34" providerId="ADAL" clId="{A3ADAA77-3AC2-4A1F-8945-910951A72300}" dt="2023-11-28T17:03:03.912" v="33"/>
          <ac:picMkLst>
            <pc:docMk/>
            <pc:sldMk cId="2332110727" sldId="264"/>
            <ac:picMk id="6" creationId="{5FB35462-4367-EBD9-1D56-3341D89FE18B}"/>
          </ac:picMkLst>
        </pc:picChg>
      </pc:sldChg>
      <pc:sldChg chg="modNotesTx">
        <pc:chgData name="Giovanni Marconato" userId="886f14ba-ea78-4fb5-abd5-60513fb8cd34" providerId="ADAL" clId="{A3ADAA77-3AC2-4A1F-8945-910951A72300}" dt="2023-11-29T08:09:34.777" v="365" actId="20577"/>
        <pc:sldMkLst>
          <pc:docMk/>
          <pc:sldMk cId="3804807171" sldId="265"/>
        </pc:sldMkLst>
      </pc:sldChg>
      <pc:sldChg chg="addSp delSp modSp mod">
        <pc:chgData name="Giovanni Marconato" userId="886f14ba-ea78-4fb5-abd5-60513fb8cd34" providerId="ADAL" clId="{A3ADAA77-3AC2-4A1F-8945-910951A72300}" dt="2023-11-29T08:13:51.586" v="422" actId="1076"/>
        <pc:sldMkLst>
          <pc:docMk/>
          <pc:sldMk cId="351861024" sldId="267"/>
        </pc:sldMkLst>
        <pc:spChg chg="mod">
          <ac:chgData name="Giovanni Marconato" userId="886f14ba-ea78-4fb5-abd5-60513fb8cd34" providerId="ADAL" clId="{A3ADAA77-3AC2-4A1F-8945-910951A72300}" dt="2023-11-29T08:11:42.623" v="370" actId="1038"/>
          <ac:spMkLst>
            <pc:docMk/>
            <pc:sldMk cId="351861024" sldId="267"/>
            <ac:spMk id="8" creationId="{0090AE39-CBA2-E8DF-FF63-FDBAD3A718B9}"/>
          </ac:spMkLst>
        </pc:spChg>
        <pc:spChg chg="mod">
          <ac:chgData name="Giovanni Marconato" userId="886f14ba-ea78-4fb5-abd5-60513fb8cd34" providerId="ADAL" clId="{A3ADAA77-3AC2-4A1F-8945-910951A72300}" dt="2023-11-29T08:13:46.771" v="421" actId="1076"/>
          <ac:spMkLst>
            <pc:docMk/>
            <pc:sldMk cId="351861024" sldId="267"/>
            <ac:spMk id="11" creationId="{CCA45F97-B36B-D7CC-2E67-B9469709361B}"/>
          </ac:spMkLst>
        </pc:spChg>
        <pc:spChg chg="mod">
          <ac:chgData name="Giovanni Marconato" userId="886f14ba-ea78-4fb5-abd5-60513fb8cd34" providerId="ADAL" clId="{A3ADAA77-3AC2-4A1F-8945-910951A72300}" dt="2023-11-29T08:13:51.586" v="422" actId="1076"/>
          <ac:spMkLst>
            <pc:docMk/>
            <pc:sldMk cId="351861024" sldId="267"/>
            <ac:spMk id="13" creationId="{78CADBB0-7606-3F24-C906-8D1E4CEB0D57}"/>
          </ac:spMkLst>
        </pc:spChg>
        <pc:spChg chg="mod">
          <ac:chgData name="Giovanni Marconato" userId="886f14ba-ea78-4fb5-abd5-60513fb8cd34" providerId="ADAL" clId="{A3ADAA77-3AC2-4A1F-8945-910951A72300}" dt="2023-11-29T08:13:44.543" v="420" actId="1076"/>
          <ac:spMkLst>
            <pc:docMk/>
            <pc:sldMk cId="351861024" sldId="267"/>
            <ac:spMk id="23" creationId="{F504EE7F-A675-DE99-3371-53146818DAFC}"/>
          </ac:spMkLst>
        </pc:spChg>
        <pc:spChg chg="add mod">
          <ac:chgData name="Giovanni Marconato" userId="886f14ba-ea78-4fb5-abd5-60513fb8cd34" providerId="ADAL" clId="{A3ADAA77-3AC2-4A1F-8945-910951A72300}" dt="2023-11-29T08:13:01.499" v="384" actId="1582"/>
          <ac:spMkLst>
            <pc:docMk/>
            <pc:sldMk cId="351861024" sldId="267"/>
            <ac:spMk id="25" creationId="{766C6CD5-7D5C-8A2A-5A7C-E0CADA5D7DAC}"/>
          </ac:spMkLst>
        </pc:spChg>
        <pc:spChg chg="add mod">
          <ac:chgData name="Giovanni Marconato" userId="886f14ba-ea78-4fb5-abd5-60513fb8cd34" providerId="ADAL" clId="{A3ADAA77-3AC2-4A1F-8945-910951A72300}" dt="2023-11-29T08:13:30.824" v="417" actId="1076"/>
          <ac:spMkLst>
            <pc:docMk/>
            <pc:sldMk cId="351861024" sldId="267"/>
            <ac:spMk id="26" creationId="{A682AFF7-24EE-F9ED-1DFC-3CEAA022C451}"/>
          </ac:spMkLst>
        </pc:spChg>
        <pc:grpChg chg="mod">
          <ac:chgData name="Giovanni Marconato" userId="886f14ba-ea78-4fb5-abd5-60513fb8cd34" providerId="ADAL" clId="{A3ADAA77-3AC2-4A1F-8945-910951A72300}" dt="2023-11-29T08:13:35.542" v="418" actId="1076"/>
          <ac:grpSpMkLst>
            <pc:docMk/>
            <pc:sldMk cId="351861024" sldId="267"/>
            <ac:grpSpMk id="24" creationId="{050066E7-719A-6805-D08C-FA6E89169FA0}"/>
          </ac:grpSpMkLst>
        </pc:grpChg>
        <pc:cxnChg chg="add del mod">
          <ac:chgData name="Giovanni Marconato" userId="886f14ba-ea78-4fb5-abd5-60513fb8cd34" providerId="ADAL" clId="{A3ADAA77-3AC2-4A1F-8945-910951A72300}" dt="2023-11-29T08:12:15.865" v="377" actId="478"/>
          <ac:cxnSpMkLst>
            <pc:docMk/>
            <pc:sldMk cId="351861024" sldId="267"/>
            <ac:cxnSpMk id="5" creationId="{08E54754-C232-2A47-62BF-5EC56C5357EA}"/>
          </ac:cxnSpMkLst>
        </pc:cxnChg>
      </pc:sldChg>
      <pc:sldChg chg="addSp modSp mod">
        <pc:chgData name="Giovanni Marconato" userId="886f14ba-ea78-4fb5-abd5-60513fb8cd34" providerId="ADAL" clId="{A3ADAA77-3AC2-4A1F-8945-910951A72300}" dt="2023-11-29T08:24:19.387" v="470" actId="1076"/>
        <pc:sldMkLst>
          <pc:docMk/>
          <pc:sldMk cId="3567955288" sldId="274"/>
        </pc:sldMkLst>
        <pc:spChg chg="add mod">
          <ac:chgData name="Giovanni Marconato" userId="886f14ba-ea78-4fb5-abd5-60513fb8cd34" providerId="ADAL" clId="{A3ADAA77-3AC2-4A1F-8945-910951A72300}" dt="2023-11-29T08:24:19.387" v="470" actId="1076"/>
          <ac:spMkLst>
            <pc:docMk/>
            <pc:sldMk cId="3567955288" sldId="274"/>
            <ac:spMk id="2" creationId="{54F88A81-3710-12C2-B66F-B51DE6CFCDA4}"/>
          </ac:spMkLst>
        </pc:spChg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445557751" sldId="278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3704219089" sldId="281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2837255671" sldId="282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333236671" sldId="283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3153174123" sldId="284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1630719718" sldId="285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804189263" sldId="286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1371562310" sldId="287"/>
        </pc:sldMkLst>
      </pc:sldChg>
      <pc:sldChg chg="modNotesTx">
        <pc:chgData name="Giovanni Marconato" userId="886f14ba-ea78-4fb5-abd5-60513fb8cd34" providerId="ADAL" clId="{A3ADAA77-3AC2-4A1F-8945-910951A72300}" dt="2023-11-29T08:09:29.725" v="364" actId="20577"/>
        <pc:sldMkLst>
          <pc:docMk/>
          <pc:sldMk cId="410665292" sldId="290"/>
        </pc:sldMkLst>
      </pc:sldChg>
      <pc:sldChg chg="addSp delSp modSp mod ord">
        <pc:chgData name="Giovanni Marconato" userId="886f14ba-ea78-4fb5-abd5-60513fb8cd34" providerId="ADAL" clId="{A3ADAA77-3AC2-4A1F-8945-910951A72300}" dt="2023-11-29T11:20:21.582" v="2450" actId="1076"/>
        <pc:sldMkLst>
          <pc:docMk/>
          <pc:sldMk cId="2175689619" sldId="291"/>
        </pc:sldMkLst>
        <pc:spChg chg="add mod">
          <ac:chgData name="Giovanni Marconato" userId="886f14ba-ea78-4fb5-abd5-60513fb8cd34" providerId="ADAL" clId="{A3ADAA77-3AC2-4A1F-8945-910951A72300}" dt="2023-11-29T11:20:21.026" v="2449" actId="1076"/>
          <ac:spMkLst>
            <pc:docMk/>
            <pc:sldMk cId="2175689619" sldId="291"/>
            <ac:spMk id="4" creationId="{521117C1-8F75-F5BF-2DD5-09AA2A9244FB}"/>
          </ac:spMkLst>
        </pc:spChg>
        <pc:spChg chg="del">
          <ac:chgData name="Giovanni Marconato" userId="886f14ba-ea78-4fb5-abd5-60513fb8cd34" providerId="ADAL" clId="{A3ADAA77-3AC2-4A1F-8945-910951A72300}" dt="2023-11-28T17:01:01.505" v="10" actId="478"/>
          <ac:spMkLst>
            <pc:docMk/>
            <pc:sldMk cId="2175689619" sldId="291"/>
            <ac:spMk id="4" creationId="{F8BB5667-65BD-BDE5-F36C-C9F7365B2271}"/>
          </ac:spMkLst>
        </pc:spChg>
        <pc:spChg chg="add mod">
          <ac:chgData name="Giovanni Marconato" userId="886f14ba-ea78-4fb5-abd5-60513fb8cd34" providerId="ADAL" clId="{A3ADAA77-3AC2-4A1F-8945-910951A72300}" dt="2023-11-29T11:20:21.026" v="2449" actId="1076"/>
          <ac:spMkLst>
            <pc:docMk/>
            <pc:sldMk cId="2175689619" sldId="291"/>
            <ac:spMk id="5" creationId="{0004234C-AF06-C2B9-2F05-00CDD883088F}"/>
          </ac:spMkLst>
        </pc:spChg>
        <pc:spChg chg="add mod">
          <ac:chgData name="Giovanni Marconato" userId="886f14ba-ea78-4fb5-abd5-60513fb8cd34" providerId="ADAL" clId="{A3ADAA77-3AC2-4A1F-8945-910951A72300}" dt="2023-11-29T11:20:21.582" v="2450" actId="1076"/>
          <ac:spMkLst>
            <pc:docMk/>
            <pc:sldMk cId="2175689619" sldId="291"/>
            <ac:spMk id="6" creationId="{6221C672-44B9-9995-EEA6-516F23533222}"/>
          </ac:spMkLst>
        </pc:spChg>
        <pc:spChg chg="mod">
          <ac:chgData name="Giovanni Marconato" userId="886f14ba-ea78-4fb5-abd5-60513fb8cd34" providerId="ADAL" clId="{A3ADAA77-3AC2-4A1F-8945-910951A72300}" dt="2023-11-29T11:20:21.026" v="2449" actId="1076"/>
          <ac:spMkLst>
            <pc:docMk/>
            <pc:sldMk cId="2175689619" sldId="291"/>
            <ac:spMk id="9" creationId="{299C17F7-45F8-3BF2-B6F8-9A2E4F6D9668}"/>
          </ac:spMkLst>
        </pc:spChg>
        <pc:spChg chg="mod">
          <ac:chgData name="Giovanni Marconato" userId="886f14ba-ea78-4fb5-abd5-60513fb8cd34" providerId="ADAL" clId="{A3ADAA77-3AC2-4A1F-8945-910951A72300}" dt="2023-11-29T11:20:21.026" v="2449" actId="1076"/>
          <ac:spMkLst>
            <pc:docMk/>
            <pc:sldMk cId="2175689619" sldId="291"/>
            <ac:spMk id="12" creationId="{198B5630-0D9B-8368-7A8D-BBA15C4DBA38}"/>
          </ac:spMkLst>
        </pc:spChg>
        <pc:spChg chg="mod">
          <ac:chgData name="Giovanni Marconato" userId="886f14ba-ea78-4fb5-abd5-60513fb8cd34" providerId="ADAL" clId="{A3ADAA77-3AC2-4A1F-8945-910951A72300}" dt="2023-11-29T11:20:21.026" v="2449" actId="1076"/>
          <ac:spMkLst>
            <pc:docMk/>
            <pc:sldMk cId="2175689619" sldId="291"/>
            <ac:spMk id="15" creationId="{F079F926-BBCC-68DD-1656-0F90DB7A9A00}"/>
          </ac:spMkLst>
        </pc:spChg>
        <pc:spChg chg="add del mod">
          <ac:chgData name="Giovanni Marconato" userId="886f14ba-ea78-4fb5-abd5-60513fb8cd34" providerId="ADAL" clId="{A3ADAA77-3AC2-4A1F-8945-910951A72300}" dt="2023-11-29T11:09:33.685" v="2414" actId="478"/>
          <ac:spMkLst>
            <pc:docMk/>
            <pc:sldMk cId="2175689619" sldId="291"/>
            <ac:spMk id="16" creationId="{C46B34D0-1068-81F7-38B4-AF315C38F08F}"/>
          </ac:spMkLst>
        </pc:spChg>
        <pc:spChg chg="del">
          <ac:chgData name="Giovanni Marconato" userId="886f14ba-ea78-4fb5-abd5-60513fb8cd34" providerId="ADAL" clId="{A3ADAA77-3AC2-4A1F-8945-910951A72300}" dt="2023-11-28T17:01:03.276" v="11" actId="478"/>
          <ac:spMkLst>
            <pc:docMk/>
            <pc:sldMk cId="2175689619" sldId="291"/>
            <ac:spMk id="26" creationId="{410BB7ED-BCC1-9DF6-6087-4718F5B3EBB1}"/>
          </ac:spMkLst>
        </pc:spChg>
        <pc:spChg chg="del">
          <ac:chgData name="Giovanni Marconato" userId="886f14ba-ea78-4fb5-abd5-60513fb8cd34" providerId="ADAL" clId="{A3ADAA77-3AC2-4A1F-8945-910951A72300}" dt="2023-11-28T17:01:01.505" v="10" actId="478"/>
          <ac:spMkLst>
            <pc:docMk/>
            <pc:sldMk cId="2175689619" sldId="291"/>
            <ac:spMk id="29" creationId="{5DDB7215-FAE2-6BBA-A761-9D192C73E944}"/>
          </ac:spMkLst>
        </pc:spChg>
        <pc:spChg chg="del">
          <ac:chgData name="Giovanni Marconato" userId="886f14ba-ea78-4fb5-abd5-60513fb8cd34" providerId="ADAL" clId="{A3ADAA77-3AC2-4A1F-8945-910951A72300}" dt="2023-11-28T17:01:01.505" v="10" actId="478"/>
          <ac:spMkLst>
            <pc:docMk/>
            <pc:sldMk cId="2175689619" sldId="291"/>
            <ac:spMk id="30" creationId="{55D596D6-9846-95D2-A2AC-A1077DC2FC63}"/>
          </ac:spMkLst>
        </pc:spChg>
        <pc:spChg chg="del">
          <ac:chgData name="Giovanni Marconato" userId="886f14ba-ea78-4fb5-abd5-60513fb8cd34" providerId="ADAL" clId="{A3ADAA77-3AC2-4A1F-8945-910951A72300}" dt="2023-11-28T17:01:01.505" v="10" actId="478"/>
          <ac:spMkLst>
            <pc:docMk/>
            <pc:sldMk cId="2175689619" sldId="291"/>
            <ac:spMk id="32" creationId="{6BE8F57F-5BD7-EB31-519C-36E6BF5B143B}"/>
          </ac:spMkLst>
        </pc:spChg>
        <pc:spChg chg="del">
          <ac:chgData name="Giovanni Marconato" userId="886f14ba-ea78-4fb5-abd5-60513fb8cd34" providerId="ADAL" clId="{A3ADAA77-3AC2-4A1F-8945-910951A72300}" dt="2023-11-28T17:01:01.505" v="10" actId="478"/>
          <ac:spMkLst>
            <pc:docMk/>
            <pc:sldMk cId="2175689619" sldId="291"/>
            <ac:spMk id="33" creationId="{517CE489-425C-1A52-6649-9519779C5B9A}"/>
          </ac:spMkLst>
        </pc:spChg>
        <pc:spChg chg="del">
          <ac:chgData name="Giovanni Marconato" userId="886f14ba-ea78-4fb5-abd5-60513fb8cd34" providerId="ADAL" clId="{A3ADAA77-3AC2-4A1F-8945-910951A72300}" dt="2023-11-28T17:01:01.505" v="10" actId="478"/>
          <ac:spMkLst>
            <pc:docMk/>
            <pc:sldMk cId="2175689619" sldId="291"/>
            <ac:spMk id="34" creationId="{7CFD79B1-9A45-A96B-E787-FB3FE1812427}"/>
          </ac:spMkLst>
        </pc:spChg>
        <pc:spChg chg="add del mod">
          <ac:chgData name="Giovanni Marconato" userId="886f14ba-ea78-4fb5-abd5-60513fb8cd34" providerId="ADAL" clId="{A3ADAA77-3AC2-4A1F-8945-910951A72300}" dt="2023-11-29T11:09:54.985" v="2432"/>
          <ac:spMkLst>
            <pc:docMk/>
            <pc:sldMk cId="2175689619" sldId="291"/>
            <ac:spMk id="2057" creationId="{7F7C0EDE-F557-557A-150D-0E0290793641}"/>
          </ac:spMkLst>
        </pc:spChg>
        <pc:picChg chg="add mod">
          <ac:chgData name="Giovanni Marconato" userId="886f14ba-ea78-4fb5-abd5-60513fb8cd34" providerId="ADAL" clId="{A3ADAA77-3AC2-4A1F-8945-910951A72300}" dt="2023-11-29T11:20:21.026" v="2449" actId="1076"/>
          <ac:picMkLst>
            <pc:docMk/>
            <pc:sldMk cId="2175689619" sldId="291"/>
            <ac:picMk id="2" creationId="{E6B3C97D-5F8E-BBBE-C9D7-4870D4BD9528}"/>
          </ac:picMkLst>
        </pc:picChg>
        <pc:picChg chg="del">
          <ac:chgData name="Giovanni Marconato" userId="886f14ba-ea78-4fb5-abd5-60513fb8cd34" providerId="ADAL" clId="{A3ADAA77-3AC2-4A1F-8945-910951A72300}" dt="2023-11-28T17:01:01.505" v="10" actId="478"/>
          <ac:picMkLst>
            <pc:docMk/>
            <pc:sldMk cId="2175689619" sldId="291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A3ADAA77-3AC2-4A1F-8945-910951A72300}" dt="2023-11-29T11:20:21.026" v="2449" actId="1076"/>
          <ac:picMkLst>
            <pc:docMk/>
            <pc:sldMk cId="2175689619" sldId="291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A3ADAA77-3AC2-4A1F-8945-910951A72300}" dt="2023-11-29T11:20:21.026" v="2449" actId="1076"/>
          <ac:picMkLst>
            <pc:docMk/>
            <pc:sldMk cId="2175689619" sldId="291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A3ADAA77-3AC2-4A1F-8945-910951A72300}" dt="2023-11-29T11:20:21.026" v="2449" actId="1076"/>
          <ac:picMkLst>
            <pc:docMk/>
            <pc:sldMk cId="2175689619" sldId="291"/>
            <ac:picMk id="14" creationId="{B1A54242-D6D2-A6B8-C61B-599DDE2DE8BE}"/>
          </ac:picMkLst>
        </pc:picChg>
        <pc:picChg chg="del">
          <ac:chgData name="Giovanni Marconato" userId="886f14ba-ea78-4fb5-abd5-60513fb8cd34" providerId="ADAL" clId="{A3ADAA77-3AC2-4A1F-8945-910951A72300}" dt="2023-11-28T17:01:01.505" v="10" actId="478"/>
          <ac:picMkLst>
            <pc:docMk/>
            <pc:sldMk cId="2175689619" sldId="291"/>
            <ac:picMk id="17" creationId="{7E9C6E80-02CE-B8ED-9990-DA0B97EB1CFB}"/>
          </ac:picMkLst>
        </pc:picChg>
        <pc:picChg chg="del">
          <ac:chgData name="Giovanni Marconato" userId="886f14ba-ea78-4fb5-abd5-60513fb8cd34" providerId="ADAL" clId="{A3ADAA77-3AC2-4A1F-8945-910951A72300}" dt="2023-11-28T17:01:04.897" v="12" actId="478"/>
          <ac:picMkLst>
            <pc:docMk/>
            <pc:sldMk cId="2175689619" sldId="291"/>
            <ac:picMk id="18" creationId="{E4F4E0BF-8A19-81F8-F759-649CBF632D69}"/>
          </ac:picMkLst>
        </pc:picChg>
        <pc:picChg chg="del">
          <ac:chgData name="Giovanni Marconato" userId="886f14ba-ea78-4fb5-abd5-60513fb8cd34" providerId="ADAL" clId="{A3ADAA77-3AC2-4A1F-8945-910951A72300}" dt="2023-11-28T17:01:01.505" v="10" actId="478"/>
          <ac:picMkLst>
            <pc:docMk/>
            <pc:sldMk cId="2175689619" sldId="291"/>
            <ac:picMk id="19" creationId="{43A1B123-3658-EE43-EB93-FE8CE9FD8C23}"/>
          </ac:picMkLst>
        </pc:picChg>
        <pc:picChg chg="add del mod">
          <ac:chgData name="Giovanni Marconato" userId="886f14ba-ea78-4fb5-abd5-60513fb8cd34" providerId="ADAL" clId="{A3ADAA77-3AC2-4A1F-8945-910951A72300}" dt="2023-11-29T11:20:21.582" v="2450" actId="1076"/>
          <ac:picMkLst>
            <pc:docMk/>
            <pc:sldMk cId="2175689619" sldId="291"/>
            <ac:picMk id="2056" creationId="{A2CCCE83-B60B-3E7D-DCA3-12ED57D4FD51}"/>
          </ac:picMkLst>
        </pc:picChg>
        <pc:cxnChg chg="del">
          <ac:chgData name="Giovanni Marconato" userId="886f14ba-ea78-4fb5-abd5-60513fb8cd34" providerId="ADAL" clId="{A3ADAA77-3AC2-4A1F-8945-910951A72300}" dt="2023-11-28T17:00:58.506" v="9" actId="478"/>
          <ac:cxnSpMkLst>
            <pc:docMk/>
            <pc:sldMk cId="2175689619" sldId="291"/>
            <ac:cxnSpMk id="6" creationId="{0FA990EA-3752-CC3B-9D04-B3D23E40C768}"/>
          </ac:cxnSpMkLst>
        </pc:cxnChg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88508689" sldId="294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2735237590" sldId="295"/>
        </pc:sldMkLst>
      </pc:sldChg>
      <pc:sldChg chg="del">
        <pc:chgData name="Giovanni Marconato" userId="886f14ba-ea78-4fb5-abd5-60513fb8cd34" providerId="ADAL" clId="{A3ADAA77-3AC2-4A1F-8945-910951A72300}" dt="2023-11-28T16:57:39.071" v="2" actId="47"/>
        <pc:sldMkLst>
          <pc:docMk/>
          <pc:sldMk cId="3861515448" sldId="296"/>
        </pc:sldMkLst>
      </pc:sldChg>
      <pc:sldChg chg="addSp delSp modSp mod">
        <pc:chgData name="Giovanni Marconato" userId="886f14ba-ea78-4fb5-abd5-60513fb8cd34" providerId="ADAL" clId="{A3ADAA77-3AC2-4A1F-8945-910951A72300}" dt="2023-11-29T11:31:37.899" v="2556" actId="1076"/>
        <pc:sldMkLst>
          <pc:docMk/>
          <pc:sldMk cId="1766274819" sldId="297"/>
        </pc:sldMkLst>
        <pc:spChg chg="del">
          <ac:chgData name="Giovanni Marconato" userId="886f14ba-ea78-4fb5-abd5-60513fb8cd34" providerId="ADAL" clId="{A3ADAA77-3AC2-4A1F-8945-910951A72300}" dt="2023-11-29T08:46:15.188" v="956" actId="478"/>
          <ac:spMkLst>
            <pc:docMk/>
            <pc:sldMk cId="1766274819" sldId="297"/>
            <ac:spMk id="3" creationId="{0AED8F6F-197D-826F-1E1E-3E705489DA72}"/>
          </ac:spMkLst>
        </pc:spChg>
        <pc:spChg chg="del mod">
          <ac:chgData name="Giovanni Marconato" userId="886f14ba-ea78-4fb5-abd5-60513fb8cd34" providerId="ADAL" clId="{A3ADAA77-3AC2-4A1F-8945-910951A72300}" dt="2023-11-29T08:49:16.012" v="1023" actId="478"/>
          <ac:spMkLst>
            <pc:docMk/>
            <pc:sldMk cId="1766274819" sldId="297"/>
            <ac:spMk id="5" creationId="{277AB540-5093-EC39-7835-4A7C6C5FA0E1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6" creationId="{975FE9B0-2F61-6742-ED8B-C3BCDDC8498A}"/>
          </ac:spMkLst>
        </pc:spChg>
        <pc:spChg chg="mod">
          <ac:chgData name="Giovanni Marconato" userId="886f14ba-ea78-4fb5-abd5-60513fb8cd34" providerId="ADAL" clId="{A3ADAA77-3AC2-4A1F-8945-910951A72300}" dt="2023-11-29T08:49:43.953" v="1028"/>
          <ac:spMkLst>
            <pc:docMk/>
            <pc:sldMk cId="1766274819" sldId="297"/>
            <ac:spMk id="8" creationId="{AD158784-12E7-20C1-98F5-75CE9E6D9A5D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8" creationId="{F313DBCD-502D-7443-2677-AA10A5D30079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9" creationId="{A8AADFA6-EFBF-B5C2-C595-B079BF2F2581}"/>
          </ac:spMkLst>
        </pc:spChg>
        <pc:spChg chg="mod">
          <ac:chgData name="Giovanni Marconato" userId="886f14ba-ea78-4fb5-abd5-60513fb8cd34" providerId="ADAL" clId="{A3ADAA77-3AC2-4A1F-8945-910951A72300}" dt="2023-11-29T08:49:43.953" v="1028"/>
          <ac:spMkLst>
            <pc:docMk/>
            <pc:sldMk cId="1766274819" sldId="297"/>
            <ac:spMk id="9" creationId="{CFDF0DE2-7B63-72D6-44AD-A22F5C9B4539}"/>
          </ac:spMkLst>
        </pc:spChg>
        <pc:spChg chg="mod">
          <ac:chgData name="Giovanni Marconato" userId="886f14ba-ea78-4fb5-abd5-60513fb8cd34" providerId="ADAL" clId="{A3ADAA77-3AC2-4A1F-8945-910951A72300}" dt="2023-11-29T08:49:43.953" v="1028"/>
          <ac:spMkLst>
            <pc:docMk/>
            <pc:sldMk cId="1766274819" sldId="297"/>
            <ac:spMk id="10" creationId="{2CCCDFDC-FA42-4573-D31F-69DF7737FF50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10" creationId="{B16FC92A-CC56-1DFB-87F1-C45A7BF07954}"/>
          </ac:spMkLst>
        </pc:spChg>
        <pc:spChg chg="mod">
          <ac:chgData name="Giovanni Marconato" userId="886f14ba-ea78-4fb5-abd5-60513fb8cd34" providerId="ADAL" clId="{A3ADAA77-3AC2-4A1F-8945-910951A72300}" dt="2023-11-29T08:49:43.953" v="1028"/>
          <ac:spMkLst>
            <pc:docMk/>
            <pc:sldMk cId="1766274819" sldId="297"/>
            <ac:spMk id="11" creationId="{0484FC34-317C-F3D9-61D5-187E677D124A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11" creationId="{C156B202-584E-4464-5A58-8A5CD9CA2C41}"/>
          </ac:spMkLst>
        </pc:spChg>
        <pc:spChg chg="mod">
          <ac:chgData name="Giovanni Marconato" userId="886f14ba-ea78-4fb5-abd5-60513fb8cd34" providerId="ADAL" clId="{A3ADAA77-3AC2-4A1F-8945-910951A72300}" dt="2023-11-29T08:49:43.953" v="1028"/>
          <ac:spMkLst>
            <pc:docMk/>
            <pc:sldMk cId="1766274819" sldId="297"/>
            <ac:spMk id="12" creationId="{9925039D-5322-A742-DD5F-6531A8F9A7A9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12" creationId="{EA88CB45-EF63-B117-B2F5-4329CA0A1A8B}"/>
          </ac:spMkLst>
        </pc:spChg>
        <pc:spChg chg="mod">
          <ac:chgData name="Giovanni Marconato" userId="886f14ba-ea78-4fb5-abd5-60513fb8cd34" providerId="ADAL" clId="{A3ADAA77-3AC2-4A1F-8945-910951A72300}" dt="2023-11-29T08:49:43.953" v="1028"/>
          <ac:spMkLst>
            <pc:docMk/>
            <pc:sldMk cId="1766274819" sldId="297"/>
            <ac:spMk id="13" creationId="{C97AA863-F562-F547-808F-FF7C4DF14AC1}"/>
          </ac:spMkLst>
        </pc:spChg>
        <pc:spChg chg="add del mod">
          <ac:chgData name="Giovanni Marconato" userId="886f14ba-ea78-4fb5-abd5-60513fb8cd34" providerId="ADAL" clId="{A3ADAA77-3AC2-4A1F-8945-910951A72300}" dt="2023-11-29T08:58:08.258" v="1571" actId="478"/>
          <ac:spMkLst>
            <pc:docMk/>
            <pc:sldMk cId="1766274819" sldId="297"/>
            <ac:spMk id="14" creationId="{A7263659-445C-D76C-9B5B-54E3B7F089AD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15" creationId="{1759B753-A4BF-9CEE-866A-CB7F872E2A87}"/>
          </ac:spMkLst>
        </pc:spChg>
        <pc:spChg chg="add del mod">
          <ac:chgData name="Giovanni Marconato" userId="886f14ba-ea78-4fb5-abd5-60513fb8cd34" providerId="ADAL" clId="{A3ADAA77-3AC2-4A1F-8945-910951A72300}" dt="2023-11-29T08:56:43.517" v="1456" actId="478"/>
          <ac:spMkLst>
            <pc:docMk/>
            <pc:sldMk cId="1766274819" sldId="297"/>
            <ac:spMk id="15" creationId="{B9283B00-97B3-F4E3-E193-DFC295901E6A}"/>
          </ac:spMkLst>
        </pc:spChg>
        <pc:spChg chg="add mod">
          <ac:chgData name="Giovanni Marconato" userId="886f14ba-ea78-4fb5-abd5-60513fb8cd34" providerId="ADAL" clId="{A3ADAA77-3AC2-4A1F-8945-910951A72300}" dt="2023-11-29T08:55:23.817" v="1336" actId="14100"/>
          <ac:spMkLst>
            <pc:docMk/>
            <pc:sldMk cId="1766274819" sldId="297"/>
            <ac:spMk id="16" creationId="{1852691C-0D61-B0E5-1A2D-F8A2F66E3D7C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17" creationId="{6790B04C-C096-7066-59E7-E650A1F5A0EA}"/>
          </ac:spMkLst>
        </pc:spChg>
        <pc:spChg chg="add mod">
          <ac:chgData name="Giovanni Marconato" userId="886f14ba-ea78-4fb5-abd5-60513fb8cd34" providerId="ADAL" clId="{A3ADAA77-3AC2-4A1F-8945-910951A72300}" dt="2023-11-29T08:56:31.390" v="1452" actId="14100"/>
          <ac:spMkLst>
            <pc:docMk/>
            <pc:sldMk cId="1766274819" sldId="297"/>
            <ac:spMk id="17" creationId="{BC4C458C-78D3-3907-9D09-B260002AAFA7}"/>
          </ac:spMkLst>
        </pc:spChg>
        <pc:spChg chg="add mod">
          <ac:chgData name="Giovanni Marconato" userId="886f14ba-ea78-4fb5-abd5-60513fb8cd34" providerId="ADAL" clId="{A3ADAA77-3AC2-4A1F-8945-910951A72300}" dt="2023-11-29T08:57:42.257" v="1569" actId="1076"/>
          <ac:spMkLst>
            <pc:docMk/>
            <pc:sldMk cId="1766274819" sldId="297"/>
            <ac:spMk id="18" creationId="{CE60670F-2545-36B5-1E49-7FCEA6A61904}"/>
          </ac:spMkLst>
        </pc:spChg>
        <pc:spChg chg="add mod">
          <ac:chgData name="Giovanni Marconato" userId="886f14ba-ea78-4fb5-abd5-60513fb8cd34" providerId="ADAL" clId="{A3ADAA77-3AC2-4A1F-8945-910951A72300}" dt="2023-11-29T08:57:29.637" v="1567" actId="20577"/>
          <ac:spMkLst>
            <pc:docMk/>
            <pc:sldMk cId="1766274819" sldId="297"/>
            <ac:spMk id="19" creationId="{D71FF471-5670-4081-7BAF-D8CF92F8DFDE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19" creationId="{F19F82D6-6CBF-813A-2C29-A9C1D0A883EE}"/>
          </ac:spMkLst>
        </pc:spChg>
        <pc:spChg chg="add mod">
          <ac:chgData name="Giovanni Marconato" userId="886f14ba-ea78-4fb5-abd5-60513fb8cd34" providerId="ADAL" clId="{A3ADAA77-3AC2-4A1F-8945-910951A72300}" dt="2023-11-29T08:58:18.670" v="1574" actId="1076"/>
          <ac:spMkLst>
            <pc:docMk/>
            <pc:sldMk cId="1766274819" sldId="297"/>
            <ac:spMk id="20" creationId="{C35793BD-630D-E6DF-7A58-A0A90D77375A}"/>
          </ac:spMkLst>
        </pc:spChg>
        <pc:spChg chg="del">
          <ac:chgData name="Giovanni Marconato" userId="886f14ba-ea78-4fb5-abd5-60513fb8cd34" providerId="ADAL" clId="{A3ADAA77-3AC2-4A1F-8945-910951A72300}" dt="2023-11-28T17:00:11.527" v="6" actId="478"/>
          <ac:spMkLst>
            <pc:docMk/>
            <pc:sldMk cId="1766274819" sldId="297"/>
            <ac:spMk id="22" creationId="{433BEFC9-718F-19C1-A578-29AEA0C82326}"/>
          </ac:spMkLst>
        </pc:spChg>
        <pc:spChg chg="add mod">
          <ac:chgData name="Giovanni Marconato" userId="886f14ba-ea78-4fb5-abd5-60513fb8cd34" providerId="ADAL" clId="{A3ADAA77-3AC2-4A1F-8945-910951A72300}" dt="2023-11-29T11:31:37.899" v="2556" actId="1076"/>
          <ac:spMkLst>
            <pc:docMk/>
            <pc:sldMk cId="1766274819" sldId="297"/>
            <ac:spMk id="22" creationId="{5EF9B5B9-81D2-E5C6-83B5-72B0B652DEAC}"/>
          </ac:spMkLst>
        </pc:spChg>
        <pc:spChg chg="add mod">
          <ac:chgData name="Giovanni Marconato" userId="886f14ba-ea78-4fb5-abd5-60513fb8cd34" providerId="ADAL" clId="{A3ADAA77-3AC2-4A1F-8945-910951A72300}" dt="2023-11-29T08:59:10.213" v="1584" actId="1076"/>
          <ac:spMkLst>
            <pc:docMk/>
            <pc:sldMk cId="1766274819" sldId="297"/>
            <ac:spMk id="23" creationId="{A58B3D24-59A1-12DD-BFB4-844E94BAC3FC}"/>
          </ac:spMkLst>
        </pc:spChg>
        <pc:spChg chg="add mod">
          <ac:chgData name="Giovanni Marconato" userId="886f14ba-ea78-4fb5-abd5-60513fb8cd34" providerId="ADAL" clId="{A3ADAA77-3AC2-4A1F-8945-910951A72300}" dt="2023-11-29T08:59:42.137" v="1600" actId="20577"/>
          <ac:spMkLst>
            <pc:docMk/>
            <pc:sldMk cId="1766274819" sldId="297"/>
            <ac:spMk id="24" creationId="{CDACF77D-94C8-F6FD-BE57-DD116E9ACCB0}"/>
          </ac:spMkLst>
        </pc:spChg>
        <pc:spChg chg="add mod">
          <ac:chgData name="Giovanni Marconato" userId="886f14ba-ea78-4fb5-abd5-60513fb8cd34" providerId="ADAL" clId="{A3ADAA77-3AC2-4A1F-8945-910951A72300}" dt="2023-11-29T08:59:49.527" v="1603" actId="20577"/>
          <ac:spMkLst>
            <pc:docMk/>
            <pc:sldMk cId="1766274819" sldId="297"/>
            <ac:spMk id="25" creationId="{880DE7A3-B931-6ACC-7705-8778141B2BF9}"/>
          </ac:spMkLst>
        </pc:spChg>
        <pc:grpChg chg="add mod">
          <ac:chgData name="Giovanni Marconato" userId="886f14ba-ea78-4fb5-abd5-60513fb8cd34" providerId="ADAL" clId="{A3ADAA77-3AC2-4A1F-8945-910951A72300}" dt="2023-11-29T08:58:10.775" v="1572" actId="1076"/>
          <ac:grpSpMkLst>
            <pc:docMk/>
            <pc:sldMk cId="1766274819" sldId="297"/>
            <ac:grpSpMk id="6" creationId="{EE57A455-22CD-E10E-5EFC-80867635D883}"/>
          </ac:grpSpMkLst>
        </pc:grpChg>
        <pc:graphicFrameChg chg="add mod modGraphic">
          <ac:chgData name="Giovanni Marconato" userId="886f14ba-ea78-4fb5-abd5-60513fb8cd34" providerId="ADAL" clId="{A3ADAA77-3AC2-4A1F-8945-910951A72300}" dt="2023-11-29T08:55:36.698" v="1337" actId="1076"/>
          <ac:graphicFrameMkLst>
            <pc:docMk/>
            <pc:sldMk cId="1766274819" sldId="297"/>
            <ac:graphicFrameMk id="2" creationId="{4ACFF8FE-A17E-5978-AC1D-6E61B061ECB7}"/>
          </ac:graphicFrameMkLst>
        </pc:graphicFrameChg>
        <pc:graphicFrameChg chg="del">
          <ac:chgData name="Giovanni Marconato" userId="886f14ba-ea78-4fb5-abd5-60513fb8cd34" providerId="ADAL" clId="{A3ADAA77-3AC2-4A1F-8945-910951A72300}" dt="2023-11-28T17:00:11.527" v="6" actId="478"/>
          <ac:graphicFrameMkLst>
            <pc:docMk/>
            <pc:sldMk cId="1766274819" sldId="297"/>
            <ac:graphicFrameMk id="13" creationId="{E90BA676-CBF7-344C-A8D3-617BF9CDCFFB}"/>
          </ac:graphicFrameMkLst>
        </pc:graphicFrameChg>
        <pc:picChg chg="add mod modCrop">
          <ac:chgData name="Giovanni Marconato" userId="886f14ba-ea78-4fb5-abd5-60513fb8cd34" providerId="ADAL" clId="{A3ADAA77-3AC2-4A1F-8945-910951A72300}" dt="2023-11-29T11:31:35.135" v="2555" actId="1076"/>
          <ac:picMkLst>
            <pc:docMk/>
            <pc:sldMk cId="1766274819" sldId="297"/>
            <ac:picMk id="5" creationId="{F8943ECB-FF5D-452C-A032-48045863A2DD}"/>
          </ac:picMkLst>
        </pc:picChg>
        <pc:picChg chg="mod">
          <ac:chgData name="Giovanni Marconato" userId="886f14ba-ea78-4fb5-abd5-60513fb8cd34" providerId="ADAL" clId="{A3ADAA77-3AC2-4A1F-8945-910951A72300}" dt="2023-11-29T08:49:43.953" v="1028"/>
          <ac:picMkLst>
            <pc:docMk/>
            <pc:sldMk cId="1766274819" sldId="297"/>
            <ac:picMk id="7" creationId="{40252CE5-89A2-62C8-087F-A82234C8C9B4}"/>
          </ac:picMkLst>
        </pc:picChg>
        <pc:picChg chg="del">
          <ac:chgData name="Giovanni Marconato" userId="886f14ba-ea78-4fb5-abd5-60513fb8cd34" providerId="ADAL" clId="{A3ADAA77-3AC2-4A1F-8945-910951A72300}" dt="2023-11-28T17:00:11.527" v="6" actId="478"/>
          <ac:picMkLst>
            <pc:docMk/>
            <pc:sldMk cId="1766274819" sldId="297"/>
            <ac:picMk id="14" creationId="{70C714CA-11E8-8635-A216-74E739AE71D4}"/>
          </ac:picMkLst>
        </pc:picChg>
        <pc:picChg chg="del">
          <ac:chgData name="Giovanni Marconato" userId="886f14ba-ea78-4fb5-abd5-60513fb8cd34" providerId="ADAL" clId="{A3ADAA77-3AC2-4A1F-8945-910951A72300}" dt="2023-11-28T17:00:11.527" v="6" actId="478"/>
          <ac:picMkLst>
            <pc:docMk/>
            <pc:sldMk cId="1766274819" sldId="297"/>
            <ac:picMk id="16" creationId="{BA4AC7C0-EB12-3495-6D39-E1191820AD7D}"/>
          </ac:picMkLst>
        </pc:picChg>
        <pc:picChg chg="del">
          <ac:chgData name="Giovanni Marconato" userId="886f14ba-ea78-4fb5-abd5-60513fb8cd34" providerId="ADAL" clId="{A3ADAA77-3AC2-4A1F-8945-910951A72300}" dt="2023-11-28T17:00:11.527" v="6" actId="478"/>
          <ac:picMkLst>
            <pc:docMk/>
            <pc:sldMk cId="1766274819" sldId="297"/>
            <ac:picMk id="18" creationId="{2F988495-C387-DF6E-786E-CA44F0783DD5}"/>
          </ac:picMkLst>
        </pc:picChg>
        <pc:picChg chg="mod">
          <ac:chgData name="Giovanni Marconato" userId="886f14ba-ea78-4fb5-abd5-60513fb8cd34" providerId="ADAL" clId="{A3ADAA77-3AC2-4A1F-8945-910951A72300}" dt="2023-11-29T08:58:36.030" v="1579" actId="1076"/>
          <ac:picMkLst>
            <pc:docMk/>
            <pc:sldMk cId="1766274819" sldId="297"/>
            <ac:picMk id="21" creationId="{74C69B03-C81C-4ABB-35D9-2DCA91929E3D}"/>
          </ac:picMkLst>
        </pc:picChg>
      </pc:sldChg>
      <pc:sldChg chg="delSp modSp del mod">
        <pc:chgData name="Giovanni Marconato" userId="886f14ba-ea78-4fb5-abd5-60513fb8cd34" providerId="ADAL" clId="{A3ADAA77-3AC2-4A1F-8945-910951A72300}" dt="2023-11-29T08:08:14.284" v="360" actId="47"/>
        <pc:sldMkLst>
          <pc:docMk/>
          <pc:sldMk cId="1388672830" sldId="298"/>
        </pc:sldMkLst>
        <pc:spChg chg="del">
          <ac:chgData name="Giovanni Marconato" userId="886f14ba-ea78-4fb5-abd5-60513fb8cd34" providerId="ADAL" clId="{A3ADAA77-3AC2-4A1F-8945-910951A72300}" dt="2023-11-28T17:03:15.947" v="35" actId="478"/>
          <ac:spMkLst>
            <pc:docMk/>
            <pc:sldMk cId="1388672830" sldId="298"/>
            <ac:spMk id="4" creationId="{F8BB5667-65BD-BDE5-F36C-C9F7365B2271}"/>
          </ac:spMkLst>
        </pc:spChg>
        <pc:spChg chg="del">
          <ac:chgData name="Giovanni Marconato" userId="886f14ba-ea78-4fb5-abd5-60513fb8cd34" providerId="ADAL" clId="{A3ADAA77-3AC2-4A1F-8945-910951A72300}" dt="2023-11-28T17:03:15.947" v="35" actId="478"/>
          <ac:spMkLst>
            <pc:docMk/>
            <pc:sldMk cId="1388672830" sldId="298"/>
            <ac:spMk id="26" creationId="{410BB7ED-BCC1-9DF6-6087-4718F5B3EBB1}"/>
          </ac:spMkLst>
        </pc:spChg>
        <pc:spChg chg="del">
          <ac:chgData name="Giovanni Marconato" userId="886f14ba-ea78-4fb5-abd5-60513fb8cd34" providerId="ADAL" clId="{A3ADAA77-3AC2-4A1F-8945-910951A72300}" dt="2023-11-28T17:03:15.947" v="35" actId="478"/>
          <ac:spMkLst>
            <pc:docMk/>
            <pc:sldMk cId="1388672830" sldId="298"/>
            <ac:spMk id="29" creationId="{5DDB7215-FAE2-6BBA-A761-9D192C73E944}"/>
          </ac:spMkLst>
        </pc:spChg>
        <pc:spChg chg="del">
          <ac:chgData name="Giovanni Marconato" userId="886f14ba-ea78-4fb5-abd5-60513fb8cd34" providerId="ADAL" clId="{A3ADAA77-3AC2-4A1F-8945-910951A72300}" dt="2023-11-28T17:03:15.947" v="35" actId="478"/>
          <ac:spMkLst>
            <pc:docMk/>
            <pc:sldMk cId="1388672830" sldId="298"/>
            <ac:spMk id="30" creationId="{55D596D6-9846-95D2-A2AC-A1077DC2FC63}"/>
          </ac:spMkLst>
        </pc:spChg>
        <pc:spChg chg="del">
          <ac:chgData name="Giovanni Marconato" userId="886f14ba-ea78-4fb5-abd5-60513fb8cd34" providerId="ADAL" clId="{A3ADAA77-3AC2-4A1F-8945-910951A72300}" dt="2023-11-28T17:03:15.947" v="35" actId="478"/>
          <ac:spMkLst>
            <pc:docMk/>
            <pc:sldMk cId="1388672830" sldId="298"/>
            <ac:spMk id="32" creationId="{6BE8F57F-5BD7-EB31-519C-36E6BF5B143B}"/>
          </ac:spMkLst>
        </pc:spChg>
        <pc:spChg chg="del">
          <ac:chgData name="Giovanni Marconato" userId="886f14ba-ea78-4fb5-abd5-60513fb8cd34" providerId="ADAL" clId="{A3ADAA77-3AC2-4A1F-8945-910951A72300}" dt="2023-11-28T17:03:15.947" v="35" actId="478"/>
          <ac:spMkLst>
            <pc:docMk/>
            <pc:sldMk cId="1388672830" sldId="298"/>
            <ac:spMk id="33" creationId="{517CE489-425C-1A52-6649-9519779C5B9A}"/>
          </ac:spMkLst>
        </pc:spChg>
        <pc:spChg chg="del">
          <ac:chgData name="Giovanni Marconato" userId="886f14ba-ea78-4fb5-abd5-60513fb8cd34" providerId="ADAL" clId="{A3ADAA77-3AC2-4A1F-8945-910951A72300}" dt="2023-11-28T17:03:15.947" v="35" actId="478"/>
          <ac:spMkLst>
            <pc:docMk/>
            <pc:sldMk cId="1388672830" sldId="298"/>
            <ac:spMk id="34" creationId="{7CFD79B1-9A45-A96B-E787-FB3FE1812427}"/>
          </ac:spMkLst>
        </pc:spChg>
        <pc:picChg chg="del">
          <ac:chgData name="Giovanni Marconato" userId="886f14ba-ea78-4fb5-abd5-60513fb8cd34" providerId="ADAL" clId="{A3ADAA77-3AC2-4A1F-8945-910951A72300}" dt="2023-11-28T17:03:15.947" v="35" actId="478"/>
          <ac:picMkLst>
            <pc:docMk/>
            <pc:sldMk cId="1388672830" sldId="298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A3ADAA77-3AC2-4A1F-8945-910951A72300}" dt="2023-11-29T08:01:51.050" v="342"/>
          <ac:picMkLst>
            <pc:docMk/>
            <pc:sldMk cId="1388672830" sldId="298"/>
            <ac:picMk id="11" creationId="{F9C87B65-3B9C-75F7-3D96-DC4A9503E704}"/>
          </ac:picMkLst>
        </pc:picChg>
        <pc:picChg chg="del">
          <ac:chgData name="Giovanni Marconato" userId="886f14ba-ea78-4fb5-abd5-60513fb8cd34" providerId="ADAL" clId="{A3ADAA77-3AC2-4A1F-8945-910951A72300}" dt="2023-11-28T17:03:15.947" v="35" actId="478"/>
          <ac:picMkLst>
            <pc:docMk/>
            <pc:sldMk cId="1388672830" sldId="298"/>
            <ac:picMk id="17" creationId="{7E9C6E80-02CE-B8ED-9990-DA0B97EB1CFB}"/>
          </ac:picMkLst>
        </pc:picChg>
        <pc:picChg chg="del">
          <ac:chgData name="Giovanni Marconato" userId="886f14ba-ea78-4fb5-abd5-60513fb8cd34" providerId="ADAL" clId="{A3ADAA77-3AC2-4A1F-8945-910951A72300}" dt="2023-11-28T17:03:17.685" v="36" actId="478"/>
          <ac:picMkLst>
            <pc:docMk/>
            <pc:sldMk cId="1388672830" sldId="298"/>
            <ac:picMk id="18" creationId="{E4F4E0BF-8A19-81F8-F759-649CBF632D69}"/>
          </ac:picMkLst>
        </pc:picChg>
        <pc:picChg chg="del">
          <ac:chgData name="Giovanni Marconato" userId="886f14ba-ea78-4fb5-abd5-60513fb8cd34" providerId="ADAL" clId="{A3ADAA77-3AC2-4A1F-8945-910951A72300}" dt="2023-11-28T17:03:15.947" v="35" actId="478"/>
          <ac:picMkLst>
            <pc:docMk/>
            <pc:sldMk cId="1388672830" sldId="298"/>
            <ac:picMk id="19" creationId="{43A1B123-3658-EE43-EB93-FE8CE9FD8C23}"/>
          </ac:picMkLst>
        </pc:picChg>
        <pc:cxnChg chg="del">
          <ac:chgData name="Giovanni Marconato" userId="886f14ba-ea78-4fb5-abd5-60513fb8cd34" providerId="ADAL" clId="{A3ADAA77-3AC2-4A1F-8945-910951A72300}" dt="2023-11-28T17:03:12.510" v="34" actId="478"/>
          <ac:cxnSpMkLst>
            <pc:docMk/>
            <pc:sldMk cId="1388672830" sldId="298"/>
            <ac:cxnSpMk id="6" creationId="{0FA990EA-3752-CC3B-9D04-B3D23E40C768}"/>
          </ac:cxnSpMkLst>
        </pc:cxnChg>
      </pc:sldChg>
      <pc:sldChg chg="delSp add del mod">
        <pc:chgData name="Giovanni Marconato" userId="886f14ba-ea78-4fb5-abd5-60513fb8cd34" providerId="ADAL" clId="{A3ADAA77-3AC2-4A1F-8945-910951A72300}" dt="2023-11-29T08:14:35.798" v="428" actId="47"/>
        <pc:sldMkLst>
          <pc:docMk/>
          <pc:sldMk cId="1669647462" sldId="299"/>
        </pc:sldMkLst>
        <pc:spChg chg="del">
          <ac:chgData name="Giovanni Marconato" userId="886f14ba-ea78-4fb5-abd5-60513fb8cd34" providerId="ADAL" clId="{A3ADAA77-3AC2-4A1F-8945-910951A72300}" dt="2023-11-28T17:04:07.851" v="38" actId="478"/>
          <ac:spMkLst>
            <pc:docMk/>
            <pc:sldMk cId="1669647462" sldId="299"/>
            <ac:spMk id="4" creationId="{F8BB5667-65BD-BDE5-F36C-C9F7365B2271}"/>
          </ac:spMkLst>
        </pc:spChg>
        <pc:spChg chg="del">
          <ac:chgData name="Giovanni Marconato" userId="886f14ba-ea78-4fb5-abd5-60513fb8cd34" providerId="ADAL" clId="{A3ADAA77-3AC2-4A1F-8945-910951A72300}" dt="2023-11-28T17:04:07.851" v="38" actId="478"/>
          <ac:spMkLst>
            <pc:docMk/>
            <pc:sldMk cId="1669647462" sldId="299"/>
            <ac:spMk id="26" creationId="{410BB7ED-BCC1-9DF6-6087-4718F5B3EBB1}"/>
          </ac:spMkLst>
        </pc:spChg>
        <pc:spChg chg="del">
          <ac:chgData name="Giovanni Marconato" userId="886f14ba-ea78-4fb5-abd5-60513fb8cd34" providerId="ADAL" clId="{A3ADAA77-3AC2-4A1F-8945-910951A72300}" dt="2023-11-28T17:04:07.851" v="38" actId="478"/>
          <ac:spMkLst>
            <pc:docMk/>
            <pc:sldMk cId="1669647462" sldId="299"/>
            <ac:spMk id="29" creationId="{5DDB7215-FAE2-6BBA-A761-9D192C73E944}"/>
          </ac:spMkLst>
        </pc:spChg>
        <pc:spChg chg="del">
          <ac:chgData name="Giovanni Marconato" userId="886f14ba-ea78-4fb5-abd5-60513fb8cd34" providerId="ADAL" clId="{A3ADAA77-3AC2-4A1F-8945-910951A72300}" dt="2023-11-28T17:04:07.851" v="38" actId="478"/>
          <ac:spMkLst>
            <pc:docMk/>
            <pc:sldMk cId="1669647462" sldId="299"/>
            <ac:spMk id="30" creationId="{55D596D6-9846-95D2-A2AC-A1077DC2FC63}"/>
          </ac:spMkLst>
        </pc:spChg>
        <pc:spChg chg="del">
          <ac:chgData name="Giovanni Marconato" userId="886f14ba-ea78-4fb5-abd5-60513fb8cd34" providerId="ADAL" clId="{A3ADAA77-3AC2-4A1F-8945-910951A72300}" dt="2023-11-28T17:04:07.851" v="38" actId="478"/>
          <ac:spMkLst>
            <pc:docMk/>
            <pc:sldMk cId="1669647462" sldId="299"/>
            <ac:spMk id="32" creationId="{6BE8F57F-5BD7-EB31-519C-36E6BF5B143B}"/>
          </ac:spMkLst>
        </pc:spChg>
        <pc:spChg chg="del">
          <ac:chgData name="Giovanni Marconato" userId="886f14ba-ea78-4fb5-abd5-60513fb8cd34" providerId="ADAL" clId="{A3ADAA77-3AC2-4A1F-8945-910951A72300}" dt="2023-11-28T17:04:07.851" v="38" actId="478"/>
          <ac:spMkLst>
            <pc:docMk/>
            <pc:sldMk cId="1669647462" sldId="299"/>
            <ac:spMk id="33" creationId="{517CE489-425C-1A52-6649-9519779C5B9A}"/>
          </ac:spMkLst>
        </pc:spChg>
        <pc:spChg chg="del">
          <ac:chgData name="Giovanni Marconato" userId="886f14ba-ea78-4fb5-abd5-60513fb8cd34" providerId="ADAL" clId="{A3ADAA77-3AC2-4A1F-8945-910951A72300}" dt="2023-11-28T17:04:07.851" v="38" actId="478"/>
          <ac:spMkLst>
            <pc:docMk/>
            <pc:sldMk cId="1669647462" sldId="299"/>
            <ac:spMk id="34" creationId="{7CFD79B1-9A45-A96B-E787-FB3FE1812427}"/>
          </ac:spMkLst>
        </pc:spChg>
        <pc:picChg chg="del">
          <ac:chgData name="Giovanni Marconato" userId="886f14ba-ea78-4fb5-abd5-60513fb8cd34" providerId="ADAL" clId="{A3ADAA77-3AC2-4A1F-8945-910951A72300}" dt="2023-11-28T17:04:07.851" v="38" actId="478"/>
          <ac:picMkLst>
            <pc:docMk/>
            <pc:sldMk cId="1669647462" sldId="299"/>
            <ac:picMk id="5" creationId="{74F6CC32-453A-94C6-28B0-0138E2F6AACF}"/>
          </ac:picMkLst>
        </pc:picChg>
        <pc:picChg chg="del">
          <ac:chgData name="Giovanni Marconato" userId="886f14ba-ea78-4fb5-abd5-60513fb8cd34" providerId="ADAL" clId="{A3ADAA77-3AC2-4A1F-8945-910951A72300}" dt="2023-11-28T17:04:07.851" v="38" actId="478"/>
          <ac:picMkLst>
            <pc:docMk/>
            <pc:sldMk cId="1669647462" sldId="299"/>
            <ac:picMk id="17" creationId="{7E9C6E80-02CE-B8ED-9990-DA0B97EB1CFB}"/>
          </ac:picMkLst>
        </pc:picChg>
        <pc:picChg chg="del">
          <ac:chgData name="Giovanni Marconato" userId="886f14ba-ea78-4fb5-abd5-60513fb8cd34" providerId="ADAL" clId="{A3ADAA77-3AC2-4A1F-8945-910951A72300}" dt="2023-11-28T17:04:07.851" v="38" actId="478"/>
          <ac:picMkLst>
            <pc:docMk/>
            <pc:sldMk cId="1669647462" sldId="299"/>
            <ac:picMk id="18" creationId="{E4F4E0BF-8A19-81F8-F759-649CBF632D69}"/>
          </ac:picMkLst>
        </pc:picChg>
        <pc:picChg chg="del">
          <ac:chgData name="Giovanni Marconato" userId="886f14ba-ea78-4fb5-abd5-60513fb8cd34" providerId="ADAL" clId="{A3ADAA77-3AC2-4A1F-8945-910951A72300}" dt="2023-11-28T17:04:07.851" v="38" actId="478"/>
          <ac:picMkLst>
            <pc:docMk/>
            <pc:sldMk cId="1669647462" sldId="299"/>
            <ac:picMk id="19" creationId="{43A1B123-3658-EE43-EB93-FE8CE9FD8C23}"/>
          </ac:picMkLst>
        </pc:picChg>
        <pc:cxnChg chg="del">
          <ac:chgData name="Giovanni Marconato" userId="886f14ba-ea78-4fb5-abd5-60513fb8cd34" providerId="ADAL" clId="{A3ADAA77-3AC2-4A1F-8945-910951A72300}" dt="2023-11-28T17:04:04.118" v="37" actId="478"/>
          <ac:cxnSpMkLst>
            <pc:docMk/>
            <pc:sldMk cId="1669647462" sldId="299"/>
            <ac:cxnSpMk id="6" creationId="{0FA990EA-3752-CC3B-9D04-B3D23E40C768}"/>
          </ac:cxnSpMkLst>
        </pc:cxnChg>
      </pc:sldChg>
      <pc:sldChg chg="delSp add del mod">
        <pc:chgData name="Giovanni Marconato" userId="886f14ba-ea78-4fb5-abd5-60513fb8cd34" providerId="ADAL" clId="{A3ADAA77-3AC2-4A1F-8945-910951A72300}" dt="2023-11-29T08:18:31.089" v="437" actId="47"/>
        <pc:sldMkLst>
          <pc:docMk/>
          <pc:sldMk cId="304583743" sldId="300"/>
        </pc:sldMkLst>
        <pc:spChg chg="del">
          <ac:chgData name="Giovanni Marconato" userId="886f14ba-ea78-4fb5-abd5-60513fb8cd34" providerId="ADAL" clId="{A3ADAA77-3AC2-4A1F-8945-910951A72300}" dt="2023-11-28T17:04:19.673" v="40" actId="478"/>
          <ac:spMkLst>
            <pc:docMk/>
            <pc:sldMk cId="304583743" sldId="300"/>
            <ac:spMk id="4" creationId="{F8BB5667-65BD-BDE5-F36C-C9F7365B2271}"/>
          </ac:spMkLst>
        </pc:spChg>
        <pc:spChg chg="del">
          <ac:chgData name="Giovanni Marconato" userId="886f14ba-ea78-4fb5-abd5-60513fb8cd34" providerId="ADAL" clId="{A3ADAA77-3AC2-4A1F-8945-910951A72300}" dt="2023-11-28T17:04:23.160" v="41" actId="478"/>
          <ac:spMkLst>
            <pc:docMk/>
            <pc:sldMk cId="304583743" sldId="300"/>
            <ac:spMk id="26" creationId="{410BB7ED-BCC1-9DF6-6087-4718F5B3EBB1}"/>
          </ac:spMkLst>
        </pc:spChg>
        <pc:spChg chg="del">
          <ac:chgData name="Giovanni Marconato" userId="886f14ba-ea78-4fb5-abd5-60513fb8cd34" providerId="ADAL" clId="{A3ADAA77-3AC2-4A1F-8945-910951A72300}" dt="2023-11-28T17:04:19.673" v="40" actId="478"/>
          <ac:spMkLst>
            <pc:docMk/>
            <pc:sldMk cId="304583743" sldId="300"/>
            <ac:spMk id="29" creationId="{5DDB7215-FAE2-6BBA-A761-9D192C73E944}"/>
          </ac:spMkLst>
        </pc:spChg>
        <pc:spChg chg="del">
          <ac:chgData name="Giovanni Marconato" userId="886f14ba-ea78-4fb5-abd5-60513fb8cd34" providerId="ADAL" clId="{A3ADAA77-3AC2-4A1F-8945-910951A72300}" dt="2023-11-28T17:04:19.673" v="40" actId="478"/>
          <ac:spMkLst>
            <pc:docMk/>
            <pc:sldMk cId="304583743" sldId="300"/>
            <ac:spMk id="30" creationId="{55D596D6-9846-95D2-A2AC-A1077DC2FC63}"/>
          </ac:spMkLst>
        </pc:spChg>
        <pc:spChg chg="del">
          <ac:chgData name="Giovanni Marconato" userId="886f14ba-ea78-4fb5-abd5-60513fb8cd34" providerId="ADAL" clId="{A3ADAA77-3AC2-4A1F-8945-910951A72300}" dt="2023-11-28T17:04:19.673" v="40" actId="478"/>
          <ac:spMkLst>
            <pc:docMk/>
            <pc:sldMk cId="304583743" sldId="300"/>
            <ac:spMk id="32" creationId="{6BE8F57F-5BD7-EB31-519C-36E6BF5B143B}"/>
          </ac:spMkLst>
        </pc:spChg>
        <pc:spChg chg="del">
          <ac:chgData name="Giovanni Marconato" userId="886f14ba-ea78-4fb5-abd5-60513fb8cd34" providerId="ADAL" clId="{A3ADAA77-3AC2-4A1F-8945-910951A72300}" dt="2023-11-28T17:04:19.673" v="40" actId="478"/>
          <ac:spMkLst>
            <pc:docMk/>
            <pc:sldMk cId="304583743" sldId="300"/>
            <ac:spMk id="33" creationId="{517CE489-425C-1A52-6649-9519779C5B9A}"/>
          </ac:spMkLst>
        </pc:spChg>
        <pc:spChg chg="del">
          <ac:chgData name="Giovanni Marconato" userId="886f14ba-ea78-4fb5-abd5-60513fb8cd34" providerId="ADAL" clId="{A3ADAA77-3AC2-4A1F-8945-910951A72300}" dt="2023-11-28T17:04:19.673" v="40" actId="478"/>
          <ac:spMkLst>
            <pc:docMk/>
            <pc:sldMk cId="304583743" sldId="300"/>
            <ac:spMk id="34" creationId="{7CFD79B1-9A45-A96B-E787-FB3FE1812427}"/>
          </ac:spMkLst>
        </pc:spChg>
        <pc:picChg chg="del">
          <ac:chgData name="Giovanni Marconato" userId="886f14ba-ea78-4fb5-abd5-60513fb8cd34" providerId="ADAL" clId="{A3ADAA77-3AC2-4A1F-8945-910951A72300}" dt="2023-11-28T17:04:19.673" v="40" actId="478"/>
          <ac:picMkLst>
            <pc:docMk/>
            <pc:sldMk cId="304583743" sldId="300"/>
            <ac:picMk id="5" creationId="{74F6CC32-453A-94C6-28B0-0138E2F6AACF}"/>
          </ac:picMkLst>
        </pc:picChg>
        <pc:picChg chg="del">
          <ac:chgData name="Giovanni Marconato" userId="886f14ba-ea78-4fb5-abd5-60513fb8cd34" providerId="ADAL" clId="{A3ADAA77-3AC2-4A1F-8945-910951A72300}" dt="2023-11-28T17:04:19.673" v="40" actId="478"/>
          <ac:picMkLst>
            <pc:docMk/>
            <pc:sldMk cId="304583743" sldId="300"/>
            <ac:picMk id="17" creationId="{7E9C6E80-02CE-B8ED-9990-DA0B97EB1CFB}"/>
          </ac:picMkLst>
        </pc:picChg>
        <pc:picChg chg="del">
          <ac:chgData name="Giovanni Marconato" userId="886f14ba-ea78-4fb5-abd5-60513fb8cd34" providerId="ADAL" clId="{A3ADAA77-3AC2-4A1F-8945-910951A72300}" dt="2023-11-28T17:04:19.673" v="40" actId="478"/>
          <ac:picMkLst>
            <pc:docMk/>
            <pc:sldMk cId="304583743" sldId="300"/>
            <ac:picMk id="18" creationId="{E4F4E0BF-8A19-81F8-F759-649CBF632D69}"/>
          </ac:picMkLst>
        </pc:picChg>
        <pc:picChg chg="del">
          <ac:chgData name="Giovanni Marconato" userId="886f14ba-ea78-4fb5-abd5-60513fb8cd34" providerId="ADAL" clId="{A3ADAA77-3AC2-4A1F-8945-910951A72300}" dt="2023-11-28T17:04:19.673" v="40" actId="478"/>
          <ac:picMkLst>
            <pc:docMk/>
            <pc:sldMk cId="304583743" sldId="300"/>
            <ac:picMk id="19" creationId="{43A1B123-3658-EE43-EB93-FE8CE9FD8C23}"/>
          </ac:picMkLst>
        </pc:picChg>
        <pc:cxnChg chg="del">
          <ac:chgData name="Giovanni Marconato" userId="886f14ba-ea78-4fb5-abd5-60513fb8cd34" providerId="ADAL" clId="{A3ADAA77-3AC2-4A1F-8945-910951A72300}" dt="2023-11-28T17:04:16.524" v="39" actId="478"/>
          <ac:cxnSpMkLst>
            <pc:docMk/>
            <pc:sldMk cId="304583743" sldId="300"/>
            <ac:cxnSpMk id="6" creationId="{0FA990EA-3752-CC3B-9D04-B3D23E40C768}"/>
          </ac:cxnSpMkLst>
        </pc:cxnChg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272243866" sldId="301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882782440" sldId="302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2691706726" sldId="303"/>
        </pc:sldMkLst>
      </pc:sldChg>
      <pc:sldChg chg="del">
        <pc:chgData name="Giovanni Marconato" userId="886f14ba-ea78-4fb5-abd5-60513fb8cd34" providerId="ADAL" clId="{A3ADAA77-3AC2-4A1F-8945-910951A72300}" dt="2023-11-28T16:57:34.231" v="1" actId="47"/>
        <pc:sldMkLst>
          <pc:docMk/>
          <pc:sldMk cId="3514017441" sldId="304"/>
        </pc:sldMkLst>
      </pc:sldChg>
      <pc:sldChg chg="del">
        <pc:chgData name="Giovanni Marconato" userId="886f14ba-ea78-4fb5-abd5-60513fb8cd34" providerId="ADAL" clId="{A3ADAA77-3AC2-4A1F-8945-910951A72300}" dt="2023-11-28T17:00:24.103" v="7" actId="47"/>
        <pc:sldMkLst>
          <pc:docMk/>
          <pc:sldMk cId="2291708305" sldId="305"/>
        </pc:sldMkLst>
      </pc:sldChg>
      <pc:sldChg chg="del">
        <pc:chgData name="Giovanni Marconato" userId="886f14ba-ea78-4fb5-abd5-60513fb8cd34" providerId="ADAL" clId="{A3ADAA77-3AC2-4A1F-8945-910951A72300}" dt="2023-11-28T16:58:11.632" v="3" actId="47"/>
        <pc:sldMkLst>
          <pc:docMk/>
          <pc:sldMk cId="4145388373" sldId="306"/>
        </pc:sldMkLst>
      </pc:sldChg>
      <pc:sldChg chg="delSp modSp del mod">
        <pc:chgData name="Giovanni Marconato" userId="886f14ba-ea78-4fb5-abd5-60513fb8cd34" providerId="ADAL" clId="{A3ADAA77-3AC2-4A1F-8945-910951A72300}" dt="2023-11-29T07:58:41.178" v="189" actId="47"/>
        <pc:sldMkLst>
          <pc:docMk/>
          <pc:sldMk cId="1056192137" sldId="307"/>
        </pc:sldMkLst>
        <pc:spChg chg="mod">
          <ac:chgData name="Giovanni Marconato" userId="886f14ba-ea78-4fb5-abd5-60513fb8cd34" providerId="ADAL" clId="{A3ADAA77-3AC2-4A1F-8945-910951A72300}" dt="2023-11-28T17:01:13.382" v="15" actId="1076"/>
          <ac:spMkLst>
            <pc:docMk/>
            <pc:sldMk cId="1056192137" sldId="307"/>
            <ac:spMk id="3" creationId="{C0721AEE-0F9F-61F2-C632-AEF0833B6F04}"/>
          </ac:spMkLst>
        </pc:spChg>
        <pc:spChg chg="del">
          <ac:chgData name="Giovanni Marconato" userId="886f14ba-ea78-4fb5-abd5-60513fb8cd34" providerId="ADAL" clId="{A3ADAA77-3AC2-4A1F-8945-910951A72300}" dt="2023-11-28T17:01:17.898" v="16" actId="478"/>
          <ac:spMkLst>
            <pc:docMk/>
            <pc:sldMk cId="1056192137" sldId="307"/>
            <ac:spMk id="4" creationId="{F8BB5667-65BD-BDE5-F36C-C9F7365B2271}"/>
          </ac:spMkLst>
        </pc:spChg>
        <pc:spChg chg="del">
          <ac:chgData name="Giovanni Marconato" userId="886f14ba-ea78-4fb5-abd5-60513fb8cd34" providerId="ADAL" clId="{A3ADAA77-3AC2-4A1F-8945-910951A72300}" dt="2023-11-28T17:01:17.898" v="16" actId="478"/>
          <ac:spMkLst>
            <pc:docMk/>
            <pc:sldMk cId="1056192137" sldId="307"/>
            <ac:spMk id="26" creationId="{410BB7ED-BCC1-9DF6-6087-4718F5B3EBB1}"/>
          </ac:spMkLst>
        </pc:spChg>
        <pc:spChg chg="del">
          <ac:chgData name="Giovanni Marconato" userId="886f14ba-ea78-4fb5-abd5-60513fb8cd34" providerId="ADAL" clId="{A3ADAA77-3AC2-4A1F-8945-910951A72300}" dt="2023-11-28T17:01:17.898" v="16" actId="478"/>
          <ac:spMkLst>
            <pc:docMk/>
            <pc:sldMk cId="1056192137" sldId="307"/>
            <ac:spMk id="29" creationId="{5DDB7215-FAE2-6BBA-A761-9D192C73E944}"/>
          </ac:spMkLst>
        </pc:spChg>
        <pc:spChg chg="del">
          <ac:chgData name="Giovanni Marconato" userId="886f14ba-ea78-4fb5-abd5-60513fb8cd34" providerId="ADAL" clId="{A3ADAA77-3AC2-4A1F-8945-910951A72300}" dt="2023-11-28T17:01:17.898" v="16" actId="478"/>
          <ac:spMkLst>
            <pc:docMk/>
            <pc:sldMk cId="1056192137" sldId="307"/>
            <ac:spMk id="30" creationId="{55D596D6-9846-95D2-A2AC-A1077DC2FC63}"/>
          </ac:spMkLst>
        </pc:spChg>
        <pc:spChg chg="del">
          <ac:chgData name="Giovanni Marconato" userId="886f14ba-ea78-4fb5-abd5-60513fb8cd34" providerId="ADAL" clId="{A3ADAA77-3AC2-4A1F-8945-910951A72300}" dt="2023-11-28T17:01:17.898" v="16" actId="478"/>
          <ac:spMkLst>
            <pc:docMk/>
            <pc:sldMk cId="1056192137" sldId="307"/>
            <ac:spMk id="32" creationId="{6BE8F57F-5BD7-EB31-519C-36E6BF5B143B}"/>
          </ac:spMkLst>
        </pc:spChg>
        <pc:spChg chg="del">
          <ac:chgData name="Giovanni Marconato" userId="886f14ba-ea78-4fb5-abd5-60513fb8cd34" providerId="ADAL" clId="{A3ADAA77-3AC2-4A1F-8945-910951A72300}" dt="2023-11-28T17:01:17.898" v="16" actId="478"/>
          <ac:spMkLst>
            <pc:docMk/>
            <pc:sldMk cId="1056192137" sldId="307"/>
            <ac:spMk id="33" creationId="{517CE489-425C-1A52-6649-9519779C5B9A}"/>
          </ac:spMkLst>
        </pc:spChg>
        <pc:spChg chg="del">
          <ac:chgData name="Giovanni Marconato" userId="886f14ba-ea78-4fb5-abd5-60513fb8cd34" providerId="ADAL" clId="{A3ADAA77-3AC2-4A1F-8945-910951A72300}" dt="2023-11-28T17:01:17.898" v="16" actId="478"/>
          <ac:spMkLst>
            <pc:docMk/>
            <pc:sldMk cId="1056192137" sldId="307"/>
            <ac:spMk id="34" creationId="{7CFD79B1-9A45-A96B-E787-FB3FE1812427}"/>
          </ac:spMkLst>
        </pc:spChg>
        <pc:picChg chg="del">
          <ac:chgData name="Giovanni Marconato" userId="886f14ba-ea78-4fb5-abd5-60513fb8cd34" providerId="ADAL" clId="{A3ADAA77-3AC2-4A1F-8945-910951A72300}" dt="2023-11-28T17:01:17.898" v="16" actId="478"/>
          <ac:picMkLst>
            <pc:docMk/>
            <pc:sldMk cId="1056192137" sldId="307"/>
            <ac:picMk id="5" creationId="{74F6CC32-453A-94C6-28B0-0138E2F6AACF}"/>
          </ac:picMkLst>
        </pc:picChg>
        <pc:picChg chg="del">
          <ac:chgData name="Giovanni Marconato" userId="886f14ba-ea78-4fb5-abd5-60513fb8cd34" providerId="ADAL" clId="{A3ADAA77-3AC2-4A1F-8945-910951A72300}" dt="2023-11-28T17:01:17.898" v="16" actId="478"/>
          <ac:picMkLst>
            <pc:docMk/>
            <pc:sldMk cId="1056192137" sldId="307"/>
            <ac:picMk id="17" creationId="{7E9C6E80-02CE-B8ED-9990-DA0B97EB1CFB}"/>
          </ac:picMkLst>
        </pc:picChg>
        <pc:picChg chg="del">
          <ac:chgData name="Giovanni Marconato" userId="886f14ba-ea78-4fb5-abd5-60513fb8cd34" providerId="ADAL" clId="{A3ADAA77-3AC2-4A1F-8945-910951A72300}" dt="2023-11-28T17:01:17.898" v="16" actId="478"/>
          <ac:picMkLst>
            <pc:docMk/>
            <pc:sldMk cId="1056192137" sldId="307"/>
            <ac:picMk id="18" creationId="{E4F4E0BF-8A19-81F8-F759-649CBF632D69}"/>
          </ac:picMkLst>
        </pc:picChg>
        <pc:picChg chg="del">
          <ac:chgData name="Giovanni Marconato" userId="886f14ba-ea78-4fb5-abd5-60513fb8cd34" providerId="ADAL" clId="{A3ADAA77-3AC2-4A1F-8945-910951A72300}" dt="2023-11-28T17:01:17.898" v="16" actId="478"/>
          <ac:picMkLst>
            <pc:docMk/>
            <pc:sldMk cId="1056192137" sldId="307"/>
            <ac:picMk id="19" creationId="{43A1B123-3658-EE43-EB93-FE8CE9FD8C23}"/>
          </ac:picMkLst>
        </pc:picChg>
        <pc:cxnChg chg="del">
          <ac:chgData name="Giovanni Marconato" userId="886f14ba-ea78-4fb5-abd5-60513fb8cd34" providerId="ADAL" clId="{A3ADAA77-3AC2-4A1F-8945-910951A72300}" dt="2023-11-28T17:01:09.698" v="13" actId="478"/>
          <ac:cxnSpMkLst>
            <pc:docMk/>
            <pc:sldMk cId="1056192137" sldId="307"/>
            <ac:cxnSpMk id="6" creationId="{0FA990EA-3752-CC3B-9D04-B3D23E40C768}"/>
          </ac:cxnSpMkLst>
        </pc:cxnChg>
      </pc:sldChg>
      <pc:sldChg chg="del">
        <pc:chgData name="Giovanni Marconato" userId="886f14ba-ea78-4fb5-abd5-60513fb8cd34" providerId="ADAL" clId="{A3ADAA77-3AC2-4A1F-8945-910951A72300}" dt="2023-11-28T17:00:29.380" v="8" actId="47"/>
        <pc:sldMkLst>
          <pc:docMk/>
          <pc:sldMk cId="3181527176" sldId="308"/>
        </pc:sldMkLst>
      </pc:sldChg>
      <pc:sldChg chg="del">
        <pc:chgData name="Giovanni Marconato" userId="886f14ba-ea78-4fb5-abd5-60513fb8cd34" providerId="ADAL" clId="{A3ADAA77-3AC2-4A1F-8945-910951A72300}" dt="2023-11-28T16:58:11.632" v="3" actId="47"/>
        <pc:sldMkLst>
          <pc:docMk/>
          <pc:sldMk cId="1728870410" sldId="313"/>
        </pc:sldMkLst>
      </pc:sldChg>
      <pc:sldChg chg="del">
        <pc:chgData name="Giovanni Marconato" userId="886f14ba-ea78-4fb5-abd5-60513fb8cd34" providerId="ADAL" clId="{A3ADAA77-3AC2-4A1F-8945-910951A72300}" dt="2023-11-28T16:58:11.632" v="3" actId="47"/>
        <pc:sldMkLst>
          <pc:docMk/>
          <pc:sldMk cId="4283687001" sldId="314"/>
        </pc:sldMkLst>
      </pc:sldChg>
      <pc:sldChg chg="del">
        <pc:chgData name="Giovanni Marconato" userId="886f14ba-ea78-4fb5-abd5-60513fb8cd34" providerId="ADAL" clId="{A3ADAA77-3AC2-4A1F-8945-910951A72300}" dt="2023-11-28T16:58:11.632" v="3" actId="47"/>
        <pc:sldMkLst>
          <pc:docMk/>
          <pc:sldMk cId="3274552724" sldId="316"/>
        </pc:sldMkLst>
      </pc:sldChg>
      <pc:sldChg chg="del">
        <pc:chgData name="Giovanni Marconato" userId="886f14ba-ea78-4fb5-abd5-60513fb8cd34" providerId="ADAL" clId="{A3ADAA77-3AC2-4A1F-8945-910951A72300}" dt="2023-11-29T09:00:00.206" v="1605" actId="47"/>
        <pc:sldMkLst>
          <pc:docMk/>
          <pc:sldMk cId="3460883101" sldId="317"/>
        </pc:sldMkLst>
      </pc:sldChg>
      <pc:sldChg chg="delSp del mod">
        <pc:chgData name="Giovanni Marconato" userId="886f14ba-ea78-4fb5-abd5-60513fb8cd34" providerId="ADAL" clId="{A3ADAA77-3AC2-4A1F-8945-910951A72300}" dt="2023-11-29T08:59:58.421" v="1604" actId="47"/>
        <pc:sldMkLst>
          <pc:docMk/>
          <pc:sldMk cId="2801842866" sldId="318"/>
        </pc:sldMkLst>
        <pc:spChg chg="del">
          <ac:chgData name="Giovanni Marconato" userId="886f14ba-ea78-4fb5-abd5-60513fb8cd34" providerId="ADAL" clId="{A3ADAA77-3AC2-4A1F-8945-910951A72300}" dt="2023-11-28T16:59:59.699" v="4" actId="478"/>
          <ac:spMkLst>
            <pc:docMk/>
            <pc:sldMk cId="2801842866" sldId="318"/>
            <ac:spMk id="6" creationId="{975FE9B0-2F61-6742-ED8B-C3BCDDC8498A}"/>
          </ac:spMkLst>
        </pc:spChg>
        <pc:spChg chg="del">
          <ac:chgData name="Giovanni Marconato" userId="886f14ba-ea78-4fb5-abd5-60513fb8cd34" providerId="ADAL" clId="{A3ADAA77-3AC2-4A1F-8945-910951A72300}" dt="2023-11-28T16:59:59.699" v="4" actId="478"/>
          <ac:spMkLst>
            <pc:docMk/>
            <pc:sldMk cId="2801842866" sldId="318"/>
            <ac:spMk id="8" creationId="{F313DBCD-502D-7443-2677-AA10A5D30079}"/>
          </ac:spMkLst>
        </pc:spChg>
        <pc:spChg chg="del">
          <ac:chgData name="Giovanni Marconato" userId="886f14ba-ea78-4fb5-abd5-60513fb8cd34" providerId="ADAL" clId="{A3ADAA77-3AC2-4A1F-8945-910951A72300}" dt="2023-11-28T17:00:02.650" v="5" actId="478"/>
          <ac:spMkLst>
            <pc:docMk/>
            <pc:sldMk cId="2801842866" sldId="318"/>
            <ac:spMk id="9" creationId="{A8AADFA6-EFBF-B5C2-C595-B079BF2F2581}"/>
          </ac:spMkLst>
        </pc:spChg>
        <pc:spChg chg="del">
          <ac:chgData name="Giovanni Marconato" userId="886f14ba-ea78-4fb5-abd5-60513fb8cd34" providerId="ADAL" clId="{A3ADAA77-3AC2-4A1F-8945-910951A72300}" dt="2023-11-28T16:59:59.699" v="4" actId="478"/>
          <ac:spMkLst>
            <pc:docMk/>
            <pc:sldMk cId="2801842866" sldId="318"/>
            <ac:spMk id="10" creationId="{B16FC92A-CC56-1DFB-87F1-C45A7BF07954}"/>
          </ac:spMkLst>
        </pc:spChg>
        <pc:spChg chg="del">
          <ac:chgData name="Giovanni Marconato" userId="886f14ba-ea78-4fb5-abd5-60513fb8cd34" providerId="ADAL" clId="{A3ADAA77-3AC2-4A1F-8945-910951A72300}" dt="2023-11-28T16:59:59.699" v="4" actId="478"/>
          <ac:spMkLst>
            <pc:docMk/>
            <pc:sldMk cId="2801842866" sldId="318"/>
            <ac:spMk id="11" creationId="{C156B202-584E-4464-5A58-8A5CD9CA2C41}"/>
          </ac:spMkLst>
        </pc:spChg>
        <pc:spChg chg="del">
          <ac:chgData name="Giovanni Marconato" userId="886f14ba-ea78-4fb5-abd5-60513fb8cd34" providerId="ADAL" clId="{A3ADAA77-3AC2-4A1F-8945-910951A72300}" dt="2023-11-28T16:59:59.699" v="4" actId="478"/>
          <ac:spMkLst>
            <pc:docMk/>
            <pc:sldMk cId="2801842866" sldId="318"/>
            <ac:spMk id="12" creationId="{EA88CB45-EF63-B117-B2F5-4329CA0A1A8B}"/>
          </ac:spMkLst>
        </pc:spChg>
        <pc:spChg chg="del">
          <ac:chgData name="Giovanni Marconato" userId="886f14ba-ea78-4fb5-abd5-60513fb8cd34" providerId="ADAL" clId="{A3ADAA77-3AC2-4A1F-8945-910951A72300}" dt="2023-11-28T16:59:59.699" v="4" actId="478"/>
          <ac:spMkLst>
            <pc:docMk/>
            <pc:sldMk cId="2801842866" sldId="318"/>
            <ac:spMk id="15" creationId="{1759B753-A4BF-9CEE-866A-CB7F872E2A87}"/>
          </ac:spMkLst>
        </pc:spChg>
        <pc:spChg chg="del">
          <ac:chgData name="Giovanni Marconato" userId="886f14ba-ea78-4fb5-abd5-60513fb8cd34" providerId="ADAL" clId="{A3ADAA77-3AC2-4A1F-8945-910951A72300}" dt="2023-11-28T16:59:59.699" v="4" actId="478"/>
          <ac:spMkLst>
            <pc:docMk/>
            <pc:sldMk cId="2801842866" sldId="318"/>
            <ac:spMk id="17" creationId="{6790B04C-C096-7066-59E7-E650A1F5A0EA}"/>
          </ac:spMkLst>
        </pc:spChg>
        <pc:spChg chg="del">
          <ac:chgData name="Giovanni Marconato" userId="886f14ba-ea78-4fb5-abd5-60513fb8cd34" providerId="ADAL" clId="{A3ADAA77-3AC2-4A1F-8945-910951A72300}" dt="2023-11-28T16:59:59.699" v="4" actId="478"/>
          <ac:spMkLst>
            <pc:docMk/>
            <pc:sldMk cId="2801842866" sldId="318"/>
            <ac:spMk id="19" creationId="{F19F82D6-6CBF-813A-2C29-A9C1D0A883EE}"/>
          </ac:spMkLst>
        </pc:spChg>
        <pc:spChg chg="del">
          <ac:chgData name="Giovanni Marconato" userId="886f14ba-ea78-4fb5-abd5-60513fb8cd34" providerId="ADAL" clId="{A3ADAA77-3AC2-4A1F-8945-910951A72300}" dt="2023-11-28T16:59:59.699" v="4" actId="478"/>
          <ac:spMkLst>
            <pc:docMk/>
            <pc:sldMk cId="2801842866" sldId="318"/>
            <ac:spMk id="22" creationId="{433BEFC9-718F-19C1-A578-29AEA0C82326}"/>
          </ac:spMkLst>
        </pc:spChg>
        <pc:graphicFrameChg chg="del">
          <ac:chgData name="Giovanni Marconato" userId="886f14ba-ea78-4fb5-abd5-60513fb8cd34" providerId="ADAL" clId="{A3ADAA77-3AC2-4A1F-8945-910951A72300}" dt="2023-11-28T16:59:59.699" v="4" actId="478"/>
          <ac:graphicFrameMkLst>
            <pc:docMk/>
            <pc:sldMk cId="2801842866" sldId="318"/>
            <ac:graphicFrameMk id="13" creationId="{E90BA676-CBF7-344C-A8D3-617BF9CDCFFB}"/>
          </ac:graphicFrameMkLst>
        </pc:graphicFrameChg>
        <pc:picChg chg="del">
          <ac:chgData name="Giovanni Marconato" userId="886f14ba-ea78-4fb5-abd5-60513fb8cd34" providerId="ADAL" clId="{A3ADAA77-3AC2-4A1F-8945-910951A72300}" dt="2023-11-28T16:59:59.699" v="4" actId="478"/>
          <ac:picMkLst>
            <pc:docMk/>
            <pc:sldMk cId="2801842866" sldId="318"/>
            <ac:picMk id="14" creationId="{70C714CA-11E8-8635-A216-74E739AE71D4}"/>
          </ac:picMkLst>
        </pc:picChg>
        <pc:picChg chg="del">
          <ac:chgData name="Giovanni Marconato" userId="886f14ba-ea78-4fb5-abd5-60513fb8cd34" providerId="ADAL" clId="{A3ADAA77-3AC2-4A1F-8945-910951A72300}" dt="2023-11-28T16:59:59.699" v="4" actId="478"/>
          <ac:picMkLst>
            <pc:docMk/>
            <pc:sldMk cId="2801842866" sldId="318"/>
            <ac:picMk id="16" creationId="{BA4AC7C0-EB12-3495-6D39-E1191820AD7D}"/>
          </ac:picMkLst>
        </pc:picChg>
        <pc:picChg chg="del">
          <ac:chgData name="Giovanni Marconato" userId="886f14ba-ea78-4fb5-abd5-60513fb8cd34" providerId="ADAL" clId="{A3ADAA77-3AC2-4A1F-8945-910951A72300}" dt="2023-11-28T16:59:59.699" v="4" actId="478"/>
          <ac:picMkLst>
            <pc:docMk/>
            <pc:sldMk cId="2801842866" sldId="318"/>
            <ac:picMk id="18" creationId="{2F988495-C387-DF6E-786E-CA44F0783DD5}"/>
          </ac:picMkLst>
        </pc:picChg>
      </pc:sldChg>
      <pc:sldChg chg="addSp delSp modSp add mod ord">
        <pc:chgData name="Giovanni Marconato" userId="886f14ba-ea78-4fb5-abd5-60513fb8cd34" providerId="ADAL" clId="{A3ADAA77-3AC2-4A1F-8945-910951A72300}" dt="2023-11-29T11:20:30.424" v="2453"/>
        <pc:sldMkLst>
          <pc:docMk/>
          <pc:sldMk cId="1650813797" sldId="319"/>
        </pc:sldMkLst>
        <pc:spChg chg="mod">
          <ac:chgData name="Giovanni Marconato" userId="886f14ba-ea78-4fb5-abd5-60513fb8cd34" providerId="ADAL" clId="{A3ADAA77-3AC2-4A1F-8945-910951A72300}" dt="2023-11-29T08:04:00.177" v="343" actId="207"/>
          <ac:spMkLst>
            <pc:docMk/>
            <pc:sldMk cId="1650813797" sldId="319"/>
            <ac:spMk id="4" creationId="{521117C1-8F75-F5BF-2DD5-09AA2A9244FB}"/>
          </ac:spMkLst>
        </pc:spChg>
        <pc:spChg chg="mod">
          <ac:chgData name="Giovanni Marconato" userId="886f14ba-ea78-4fb5-abd5-60513fb8cd34" providerId="ADAL" clId="{A3ADAA77-3AC2-4A1F-8945-910951A72300}" dt="2023-11-29T08:04:17.966" v="345" actId="208"/>
          <ac:spMkLst>
            <pc:docMk/>
            <pc:sldMk cId="1650813797" sldId="319"/>
            <ac:spMk id="5" creationId="{0004234C-AF06-C2B9-2F05-00CDD883088F}"/>
          </ac:spMkLst>
        </pc:spChg>
        <pc:spChg chg="add mod">
          <ac:chgData name="Giovanni Marconato" userId="886f14ba-ea78-4fb5-abd5-60513fb8cd34" providerId="ADAL" clId="{A3ADAA77-3AC2-4A1F-8945-910951A72300}" dt="2023-11-29T11:20:30.424" v="2453"/>
          <ac:spMkLst>
            <pc:docMk/>
            <pc:sldMk cId="1650813797" sldId="319"/>
            <ac:spMk id="7" creationId="{CCB84162-323C-2CDE-D56A-A92AC619E9B5}"/>
          </ac:spMkLst>
        </pc:spChg>
        <pc:spChg chg="mod">
          <ac:chgData name="Giovanni Marconato" userId="886f14ba-ea78-4fb5-abd5-60513fb8cd34" providerId="ADAL" clId="{A3ADAA77-3AC2-4A1F-8945-910951A72300}" dt="2023-11-29T08:04:00.177" v="343" actId="207"/>
          <ac:spMkLst>
            <pc:docMk/>
            <pc:sldMk cId="1650813797" sldId="319"/>
            <ac:spMk id="9" creationId="{299C17F7-45F8-3BF2-B6F8-9A2E4F6D9668}"/>
          </ac:spMkLst>
        </pc:spChg>
        <pc:spChg chg="mod">
          <ac:chgData name="Giovanni Marconato" userId="886f14ba-ea78-4fb5-abd5-60513fb8cd34" providerId="ADAL" clId="{A3ADAA77-3AC2-4A1F-8945-910951A72300}" dt="2023-11-29T08:04:04.104" v="344" actId="14100"/>
          <ac:spMkLst>
            <pc:docMk/>
            <pc:sldMk cId="1650813797" sldId="319"/>
            <ac:spMk id="12" creationId="{198B5630-0D9B-8368-7A8D-BBA15C4DBA38}"/>
          </ac:spMkLst>
        </pc:spChg>
        <pc:spChg chg="mod">
          <ac:chgData name="Giovanni Marconato" userId="886f14ba-ea78-4fb5-abd5-60513fb8cd34" providerId="ADAL" clId="{A3ADAA77-3AC2-4A1F-8945-910951A72300}" dt="2023-11-29T08:04:00.177" v="343" actId="207"/>
          <ac:spMkLst>
            <pc:docMk/>
            <pc:sldMk cId="1650813797" sldId="319"/>
            <ac:spMk id="15" creationId="{F079F926-BBCC-68DD-1656-0F90DB7A9A00}"/>
          </ac:spMkLst>
        </pc:spChg>
        <pc:spChg chg="del">
          <ac:chgData name="Giovanni Marconato" userId="886f14ba-ea78-4fb5-abd5-60513fb8cd34" providerId="ADAL" clId="{A3ADAA77-3AC2-4A1F-8945-910951A72300}" dt="2023-11-29T11:20:28.367" v="2451" actId="478"/>
          <ac:spMkLst>
            <pc:docMk/>
            <pc:sldMk cId="1650813797" sldId="319"/>
            <ac:spMk id="16" creationId="{C46B34D0-1068-81F7-38B4-AF315C38F08F}"/>
          </ac:spMkLst>
        </pc:spChg>
        <pc:spChg chg="del">
          <ac:chgData name="Giovanni Marconato" userId="886f14ba-ea78-4fb5-abd5-60513fb8cd34" providerId="ADAL" clId="{A3ADAA77-3AC2-4A1F-8945-910951A72300}" dt="2023-11-29T11:20:28.367" v="2451" actId="478"/>
          <ac:spMkLst>
            <pc:docMk/>
            <pc:sldMk cId="1650813797" sldId="319"/>
            <ac:spMk id="2057" creationId="{7F7C0EDE-F557-557A-150D-0E0290793641}"/>
          </ac:spMkLst>
        </pc:spChg>
        <pc:picChg chg="add mod">
          <ac:chgData name="Giovanni Marconato" userId="886f14ba-ea78-4fb5-abd5-60513fb8cd34" providerId="ADAL" clId="{A3ADAA77-3AC2-4A1F-8945-910951A72300}" dt="2023-11-29T11:20:30.424" v="2453"/>
          <ac:picMkLst>
            <pc:docMk/>
            <pc:sldMk cId="1650813797" sldId="319"/>
            <ac:picMk id="2" creationId="{14BF5131-6173-857C-D0A7-C0967131B095}"/>
          </ac:picMkLst>
        </pc:picChg>
        <pc:picChg chg="del mod">
          <ac:chgData name="Giovanni Marconato" userId="886f14ba-ea78-4fb5-abd5-60513fb8cd34" providerId="ADAL" clId="{A3ADAA77-3AC2-4A1F-8945-910951A72300}" dt="2023-11-29T08:06:32.554" v="356" actId="478"/>
          <ac:picMkLst>
            <pc:docMk/>
            <pc:sldMk cId="1650813797" sldId="319"/>
            <ac:picMk id="2" creationId="{E6B3C97D-5F8E-BBBE-C9D7-4870D4BD9528}"/>
          </ac:picMkLst>
        </pc:picChg>
        <pc:picChg chg="add mod">
          <ac:chgData name="Giovanni Marconato" userId="886f14ba-ea78-4fb5-abd5-60513fb8cd34" providerId="ADAL" clId="{A3ADAA77-3AC2-4A1F-8945-910951A72300}" dt="2023-11-29T08:07:15.108" v="358" actId="207"/>
          <ac:picMkLst>
            <pc:docMk/>
            <pc:sldMk cId="1650813797" sldId="319"/>
            <ac:picMk id="6" creationId="{2BC03176-7EDB-3EAE-C864-561A6DA453FB}"/>
          </ac:picMkLst>
        </pc:picChg>
        <pc:picChg chg="mod">
          <ac:chgData name="Giovanni Marconato" userId="886f14ba-ea78-4fb5-abd5-60513fb8cd34" providerId="ADAL" clId="{A3ADAA77-3AC2-4A1F-8945-910951A72300}" dt="2023-11-29T08:05:25.737" v="349" actId="208"/>
          <ac:picMkLst>
            <pc:docMk/>
            <pc:sldMk cId="1650813797" sldId="319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A3ADAA77-3AC2-4A1F-8945-910951A72300}" dt="2023-11-29T08:05:25.737" v="349" actId="208"/>
          <ac:picMkLst>
            <pc:docMk/>
            <pc:sldMk cId="1650813797" sldId="319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A3ADAA77-3AC2-4A1F-8945-910951A72300}" dt="2023-11-29T08:05:25.737" v="349" actId="208"/>
          <ac:picMkLst>
            <pc:docMk/>
            <pc:sldMk cId="1650813797" sldId="319"/>
            <ac:picMk id="14" creationId="{B1A54242-D6D2-A6B8-C61B-599DDE2DE8BE}"/>
          </ac:picMkLst>
        </pc:picChg>
        <pc:picChg chg="del">
          <ac:chgData name="Giovanni Marconato" userId="886f14ba-ea78-4fb5-abd5-60513fb8cd34" providerId="ADAL" clId="{A3ADAA77-3AC2-4A1F-8945-910951A72300}" dt="2023-11-29T11:20:30.029" v="2452" actId="478"/>
          <ac:picMkLst>
            <pc:docMk/>
            <pc:sldMk cId="1650813797" sldId="319"/>
            <ac:picMk id="2056" creationId="{A2CCCE83-B60B-3E7D-DCA3-12ED57D4FD51}"/>
          </ac:picMkLst>
        </pc:picChg>
      </pc:sldChg>
      <pc:sldChg chg="addSp delSp modSp add mod">
        <pc:chgData name="Giovanni Marconato" userId="886f14ba-ea78-4fb5-abd5-60513fb8cd34" providerId="ADAL" clId="{A3ADAA77-3AC2-4A1F-8945-910951A72300}" dt="2023-11-29T11:20:50.490" v="2458"/>
        <pc:sldMkLst>
          <pc:docMk/>
          <pc:sldMk cId="356900537" sldId="320"/>
        </pc:sldMkLst>
        <pc:spChg chg="add mod">
          <ac:chgData name="Giovanni Marconato" userId="886f14ba-ea78-4fb5-abd5-60513fb8cd34" providerId="ADAL" clId="{A3ADAA77-3AC2-4A1F-8945-910951A72300}" dt="2023-11-29T11:20:46.005" v="2457" actId="207"/>
          <ac:spMkLst>
            <pc:docMk/>
            <pc:sldMk cId="356900537" sldId="320"/>
            <ac:spMk id="7" creationId="{B3B17CAE-CB8A-4AD9-DB8D-9EF7CC890102}"/>
          </ac:spMkLst>
        </pc:spChg>
        <pc:spChg chg="mod">
          <ac:chgData name="Giovanni Marconato" userId="886f14ba-ea78-4fb5-abd5-60513fb8cd34" providerId="ADAL" clId="{A3ADAA77-3AC2-4A1F-8945-910951A72300}" dt="2023-11-29T08:08:20.531" v="361" actId="207"/>
          <ac:spMkLst>
            <pc:docMk/>
            <pc:sldMk cId="356900537" sldId="320"/>
            <ac:spMk id="9" creationId="{299C17F7-45F8-3BF2-B6F8-9A2E4F6D9668}"/>
          </ac:spMkLst>
        </pc:spChg>
        <pc:spChg chg="del">
          <ac:chgData name="Giovanni Marconato" userId="886f14ba-ea78-4fb5-abd5-60513fb8cd34" providerId="ADAL" clId="{A3ADAA77-3AC2-4A1F-8945-910951A72300}" dt="2023-11-29T11:20:39.891" v="2454" actId="478"/>
          <ac:spMkLst>
            <pc:docMk/>
            <pc:sldMk cId="356900537" sldId="320"/>
            <ac:spMk id="16" creationId="{C46B34D0-1068-81F7-38B4-AF315C38F08F}"/>
          </ac:spMkLst>
        </pc:spChg>
        <pc:spChg chg="del">
          <ac:chgData name="Giovanni Marconato" userId="886f14ba-ea78-4fb5-abd5-60513fb8cd34" providerId="ADAL" clId="{A3ADAA77-3AC2-4A1F-8945-910951A72300}" dt="2023-11-29T11:20:39.891" v="2454" actId="478"/>
          <ac:spMkLst>
            <pc:docMk/>
            <pc:sldMk cId="356900537" sldId="320"/>
            <ac:spMk id="2057" creationId="{7F7C0EDE-F557-557A-150D-0E0290793641}"/>
          </ac:spMkLst>
        </pc:spChg>
        <pc:picChg chg="add mod">
          <ac:chgData name="Giovanni Marconato" userId="886f14ba-ea78-4fb5-abd5-60513fb8cd34" providerId="ADAL" clId="{A3ADAA77-3AC2-4A1F-8945-910951A72300}" dt="2023-11-29T11:20:50.490" v="2458"/>
          <ac:picMkLst>
            <pc:docMk/>
            <pc:sldMk cId="356900537" sldId="320"/>
            <ac:picMk id="2" creationId="{8CB0EBA9-E0F4-E24B-C073-2A8E04D6A106}"/>
          </ac:picMkLst>
        </pc:picChg>
        <pc:picChg chg="mod">
          <ac:chgData name="Giovanni Marconato" userId="886f14ba-ea78-4fb5-abd5-60513fb8cd34" providerId="ADAL" clId="{A3ADAA77-3AC2-4A1F-8945-910951A72300}" dt="2023-11-29T08:08:31.904" v="363" actId="208"/>
          <ac:picMkLst>
            <pc:docMk/>
            <pc:sldMk cId="356900537" sldId="320"/>
            <ac:picMk id="8" creationId="{09D0337D-A4C9-172C-AEA3-10A06C8A3245}"/>
          </ac:picMkLst>
        </pc:picChg>
        <pc:picChg chg="del">
          <ac:chgData name="Giovanni Marconato" userId="886f14ba-ea78-4fb5-abd5-60513fb8cd34" providerId="ADAL" clId="{A3ADAA77-3AC2-4A1F-8945-910951A72300}" dt="2023-11-29T11:20:41.346" v="2455" actId="478"/>
          <ac:picMkLst>
            <pc:docMk/>
            <pc:sldMk cId="356900537" sldId="320"/>
            <ac:picMk id="2056" creationId="{A2CCCE83-B60B-3E7D-DCA3-12ED57D4FD51}"/>
          </ac:picMkLst>
        </pc:picChg>
      </pc:sldChg>
      <pc:sldChg chg="addSp delSp modSp add mod">
        <pc:chgData name="Giovanni Marconato" userId="886f14ba-ea78-4fb5-abd5-60513fb8cd34" providerId="ADAL" clId="{A3ADAA77-3AC2-4A1F-8945-910951A72300}" dt="2023-11-29T11:21:04.792" v="2463"/>
        <pc:sldMkLst>
          <pc:docMk/>
          <pc:sldMk cId="913132268" sldId="321"/>
        </pc:sldMkLst>
        <pc:spChg chg="mod">
          <ac:chgData name="Giovanni Marconato" userId="886f14ba-ea78-4fb5-abd5-60513fb8cd34" providerId="ADAL" clId="{A3ADAA77-3AC2-4A1F-8945-910951A72300}" dt="2023-11-29T11:20:59.943" v="2460" actId="1076"/>
          <ac:spMkLst>
            <pc:docMk/>
            <pc:sldMk cId="913132268" sldId="321"/>
            <ac:spMk id="3" creationId="{C0721AEE-0F9F-61F2-C632-AEF0833B6F04}"/>
          </ac:spMkLst>
        </pc:spChg>
        <pc:spChg chg="add mod">
          <ac:chgData name="Giovanni Marconato" userId="886f14ba-ea78-4fb5-abd5-60513fb8cd34" providerId="ADAL" clId="{A3ADAA77-3AC2-4A1F-8945-910951A72300}" dt="2023-11-29T11:21:04.792" v="2463"/>
          <ac:spMkLst>
            <pc:docMk/>
            <pc:sldMk cId="913132268" sldId="321"/>
            <ac:spMk id="7" creationId="{C64D5579-4DCF-7088-DA2A-F1D14DBAB88E}"/>
          </ac:spMkLst>
        </pc:spChg>
        <pc:spChg chg="mod">
          <ac:chgData name="Giovanni Marconato" userId="886f14ba-ea78-4fb5-abd5-60513fb8cd34" providerId="ADAL" clId="{A3ADAA77-3AC2-4A1F-8945-910951A72300}" dt="2023-11-29T08:14:49.276" v="431" actId="207"/>
          <ac:spMkLst>
            <pc:docMk/>
            <pc:sldMk cId="913132268" sldId="321"/>
            <ac:spMk id="12" creationId="{198B5630-0D9B-8368-7A8D-BBA15C4DBA38}"/>
          </ac:spMkLst>
        </pc:spChg>
        <pc:spChg chg="del">
          <ac:chgData name="Giovanni Marconato" userId="886f14ba-ea78-4fb5-abd5-60513fb8cd34" providerId="ADAL" clId="{A3ADAA77-3AC2-4A1F-8945-910951A72300}" dt="2023-11-29T11:21:02.863" v="2461" actId="478"/>
          <ac:spMkLst>
            <pc:docMk/>
            <pc:sldMk cId="913132268" sldId="321"/>
            <ac:spMk id="16" creationId="{C46B34D0-1068-81F7-38B4-AF315C38F08F}"/>
          </ac:spMkLst>
        </pc:spChg>
        <pc:spChg chg="del">
          <ac:chgData name="Giovanni Marconato" userId="886f14ba-ea78-4fb5-abd5-60513fb8cd34" providerId="ADAL" clId="{A3ADAA77-3AC2-4A1F-8945-910951A72300}" dt="2023-11-29T11:21:02.863" v="2461" actId="478"/>
          <ac:spMkLst>
            <pc:docMk/>
            <pc:sldMk cId="913132268" sldId="321"/>
            <ac:spMk id="2057" creationId="{7F7C0EDE-F557-557A-150D-0E0290793641}"/>
          </ac:spMkLst>
        </pc:spChg>
        <pc:picChg chg="add mod">
          <ac:chgData name="Giovanni Marconato" userId="886f14ba-ea78-4fb5-abd5-60513fb8cd34" providerId="ADAL" clId="{A3ADAA77-3AC2-4A1F-8945-910951A72300}" dt="2023-11-29T11:21:04.792" v="2463"/>
          <ac:picMkLst>
            <pc:docMk/>
            <pc:sldMk cId="913132268" sldId="321"/>
            <ac:picMk id="2" creationId="{E2731809-9985-DF59-65F0-7DA9F430A76C}"/>
          </ac:picMkLst>
        </pc:picChg>
        <pc:picChg chg="mod">
          <ac:chgData name="Giovanni Marconato" userId="886f14ba-ea78-4fb5-abd5-60513fb8cd34" providerId="ADAL" clId="{A3ADAA77-3AC2-4A1F-8945-910951A72300}" dt="2023-11-29T08:14:46.138" v="430"/>
          <ac:picMkLst>
            <pc:docMk/>
            <pc:sldMk cId="913132268" sldId="321"/>
            <ac:picMk id="11" creationId="{F9C87B65-3B9C-75F7-3D96-DC4A9503E704}"/>
          </ac:picMkLst>
        </pc:picChg>
        <pc:picChg chg="del">
          <ac:chgData name="Giovanni Marconato" userId="886f14ba-ea78-4fb5-abd5-60513fb8cd34" providerId="ADAL" clId="{A3ADAA77-3AC2-4A1F-8945-910951A72300}" dt="2023-11-29T11:21:04.412" v="2462" actId="478"/>
          <ac:picMkLst>
            <pc:docMk/>
            <pc:sldMk cId="913132268" sldId="321"/>
            <ac:picMk id="2056" creationId="{A2CCCE83-B60B-3E7D-DCA3-12ED57D4FD51}"/>
          </ac:picMkLst>
        </pc:picChg>
      </pc:sldChg>
      <pc:sldChg chg="add del">
        <pc:chgData name="Giovanni Marconato" userId="886f14ba-ea78-4fb5-abd5-60513fb8cd34" providerId="ADAL" clId="{A3ADAA77-3AC2-4A1F-8945-910951A72300}" dt="2023-11-29T08:14:27.263" v="426" actId="47"/>
        <pc:sldMkLst>
          <pc:docMk/>
          <pc:sldMk cId="1310225955" sldId="321"/>
        </pc:sldMkLst>
      </pc:sldChg>
      <pc:sldChg chg="add del">
        <pc:chgData name="Giovanni Marconato" userId="886f14ba-ea78-4fb5-abd5-60513fb8cd34" providerId="ADAL" clId="{A3ADAA77-3AC2-4A1F-8945-910951A72300}" dt="2023-11-29T08:18:22.055" v="435"/>
        <pc:sldMkLst>
          <pc:docMk/>
          <pc:sldMk cId="901230936" sldId="322"/>
        </pc:sldMkLst>
      </pc:sldChg>
      <pc:sldChg chg="addSp delSp modSp add mod">
        <pc:chgData name="Giovanni Marconato" userId="886f14ba-ea78-4fb5-abd5-60513fb8cd34" providerId="ADAL" clId="{A3ADAA77-3AC2-4A1F-8945-910951A72300}" dt="2023-11-29T11:21:10.790" v="2465"/>
        <pc:sldMkLst>
          <pc:docMk/>
          <pc:sldMk cId="3961963688" sldId="322"/>
        </pc:sldMkLst>
        <pc:spChg chg="add mod">
          <ac:chgData name="Giovanni Marconato" userId="886f14ba-ea78-4fb5-abd5-60513fb8cd34" providerId="ADAL" clId="{A3ADAA77-3AC2-4A1F-8945-910951A72300}" dt="2023-11-29T11:21:10.790" v="2465"/>
          <ac:spMkLst>
            <pc:docMk/>
            <pc:sldMk cId="3961963688" sldId="322"/>
            <ac:spMk id="7" creationId="{460B4FD7-D11D-5CCB-F14D-4200C1DCEDB8}"/>
          </ac:spMkLst>
        </pc:spChg>
        <pc:spChg chg="mod">
          <ac:chgData name="Giovanni Marconato" userId="886f14ba-ea78-4fb5-abd5-60513fb8cd34" providerId="ADAL" clId="{A3ADAA77-3AC2-4A1F-8945-910951A72300}" dt="2023-11-29T08:19:13.899" v="440" actId="207"/>
          <ac:spMkLst>
            <pc:docMk/>
            <pc:sldMk cId="3961963688" sldId="322"/>
            <ac:spMk id="15" creationId="{F079F926-BBCC-68DD-1656-0F90DB7A9A00}"/>
          </ac:spMkLst>
        </pc:spChg>
        <pc:spChg chg="del">
          <ac:chgData name="Giovanni Marconato" userId="886f14ba-ea78-4fb5-abd5-60513fb8cd34" providerId="ADAL" clId="{A3ADAA77-3AC2-4A1F-8945-910951A72300}" dt="2023-11-29T11:21:10.246" v="2464" actId="478"/>
          <ac:spMkLst>
            <pc:docMk/>
            <pc:sldMk cId="3961963688" sldId="322"/>
            <ac:spMk id="16" creationId="{C46B34D0-1068-81F7-38B4-AF315C38F08F}"/>
          </ac:spMkLst>
        </pc:spChg>
        <pc:spChg chg="del">
          <ac:chgData name="Giovanni Marconato" userId="886f14ba-ea78-4fb5-abd5-60513fb8cd34" providerId="ADAL" clId="{A3ADAA77-3AC2-4A1F-8945-910951A72300}" dt="2023-11-29T11:21:10.246" v="2464" actId="478"/>
          <ac:spMkLst>
            <pc:docMk/>
            <pc:sldMk cId="3961963688" sldId="322"/>
            <ac:spMk id="2057" creationId="{7F7C0EDE-F557-557A-150D-0E0290793641}"/>
          </ac:spMkLst>
        </pc:spChg>
        <pc:picChg chg="add mod">
          <ac:chgData name="Giovanni Marconato" userId="886f14ba-ea78-4fb5-abd5-60513fb8cd34" providerId="ADAL" clId="{A3ADAA77-3AC2-4A1F-8945-910951A72300}" dt="2023-11-29T11:21:10.790" v="2465"/>
          <ac:picMkLst>
            <pc:docMk/>
            <pc:sldMk cId="3961963688" sldId="322"/>
            <ac:picMk id="2" creationId="{11B86516-B1A7-0500-D396-1ECC691BD118}"/>
          </ac:picMkLst>
        </pc:picChg>
        <pc:picChg chg="mod">
          <ac:chgData name="Giovanni Marconato" userId="886f14ba-ea78-4fb5-abd5-60513fb8cd34" providerId="ADAL" clId="{A3ADAA77-3AC2-4A1F-8945-910951A72300}" dt="2023-11-29T08:18:37.482" v="439"/>
          <ac:picMkLst>
            <pc:docMk/>
            <pc:sldMk cId="3961963688" sldId="322"/>
            <ac:picMk id="14" creationId="{B1A54242-D6D2-A6B8-C61B-599DDE2DE8BE}"/>
          </ac:picMkLst>
        </pc:picChg>
        <pc:picChg chg="del">
          <ac:chgData name="Giovanni Marconato" userId="886f14ba-ea78-4fb5-abd5-60513fb8cd34" providerId="ADAL" clId="{A3ADAA77-3AC2-4A1F-8945-910951A72300}" dt="2023-11-29T11:21:10.246" v="2464" actId="478"/>
          <ac:picMkLst>
            <pc:docMk/>
            <pc:sldMk cId="3961963688" sldId="322"/>
            <ac:picMk id="2056" creationId="{A2CCCE83-B60B-3E7D-DCA3-12ED57D4FD51}"/>
          </ac:picMkLst>
        </pc:picChg>
      </pc:sldChg>
      <pc:sldChg chg="addSp delSp modSp add mod">
        <pc:chgData name="Giovanni Marconato" userId="886f14ba-ea78-4fb5-abd5-60513fb8cd34" providerId="ADAL" clId="{A3ADAA77-3AC2-4A1F-8945-910951A72300}" dt="2023-11-29T11:21:16.401" v="2467"/>
        <pc:sldMkLst>
          <pc:docMk/>
          <pc:sldMk cId="2695738474" sldId="323"/>
        </pc:sldMkLst>
        <pc:spChg chg="mod">
          <ac:chgData name="Giovanni Marconato" userId="886f14ba-ea78-4fb5-abd5-60513fb8cd34" providerId="ADAL" clId="{A3ADAA77-3AC2-4A1F-8945-910951A72300}" dt="2023-11-29T08:25:49.108" v="480" actId="207"/>
          <ac:spMkLst>
            <pc:docMk/>
            <pc:sldMk cId="2695738474" sldId="323"/>
            <ac:spMk id="4" creationId="{521117C1-8F75-F5BF-2DD5-09AA2A9244FB}"/>
          </ac:spMkLst>
        </pc:spChg>
        <pc:spChg chg="mod">
          <ac:chgData name="Giovanni Marconato" userId="886f14ba-ea78-4fb5-abd5-60513fb8cd34" providerId="ADAL" clId="{A3ADAA77-3AC2-4A1F-8945-910951A72300}" dt="2023-11-29T08:25:54.984" v="481" actId="208"/>
          <ac:spMkLst>
            <pc:docMk/>
            <pc:sldMk cId="2695738474" sldId="323"/>
            <ac:spMk id="5" creationId="{0004234C-AF06-C2B9-2F05-00CDD883088F}"/>
          </ac:spMkLst>
        </pc:spChg>
        <pc:spChg chg="add mod">
          <ac:chgData name="Giovanni Marconato" userId="886f14ba-ea78-4fb5-abd5-60513fb8cd34" providerId="ADAL" clId="{A3ADAA77-3AC2-4A1F-8945-910951A72300}" dt="2023-11-29T11:21:16.401" v="2467"/>
          <ac:spMkLst>
            <pc:docMk/>
            <pc:sldMk cId="2695738474" sldId="323"/>
            <ac:spMk id="7" creationId="{41426645-1F97-47EB-E402-64CB07BE00F5}"/>
          </ac:spMkLst>
        </pc:spChg>
        <pc:spChg chg="del">
          <ac:chgData name="Giovanni Marconato" userId="886f14ba-ea78-4fb5-abd5-60513fb8cd34" providerId="ADAL" clId="{A3ADAA77-3AC2-4A1F-8945-910951A72300}" dt="2023-11-29T11:21:16.059" v="2466" actId="478"/>
          <ac:spMkLst>
            <pc:docMk/>
            <pc:sldMk cId="2695738474" sldId="323"/>
            <ac:spMk id="16" creationId="{C46B34D0-1068-81F7-38B4-AF315C38F08F}"/>
          </ac:spMkLst>
        </pc:spChg>
        <pc:spChg chg="del">
          <ac:chgData name="Giovanni Marconato" userId="886f14ba-ea78-4fb5-abd5-60513fb8cd34" providerId="ADAL" clId="{A3ADAA77-3AC2-4A1F-8945-910951A72300}" dt="2023-11-29T11:21:16.059" v="2466" actId="478"/>
          <ac:spMkLst>
            <pc:docMk/>
            <pc:sldMk cId="2695738474" sldId="323"/>
            <ac:spMk id="2057" creationId="{7F7C0EDE-F557-557A-150D-0E0290793641}"/>
          </ac:spMkLst>
        </pc:spChg>
        <pc:picChg chg="add mod">
          <ac:chgData name="Giovanni Marconato" userId="886f14ba-ea78-4fb5-abd5-60513fb8cd34" providerId="ADAL" clId="{A3ADAA77-3AC2-4A1F-8945-910951A72300}" dt="2023-11-29T08:25:46.424" v="479"/>
          <ac:picMkLst>
            <pc:docMk/>
            <pc:sldMk cId="2695738474" sldId="323"/>
            <ac:picMk id="2" creationId="{BFB6EA61-7385-EA58-C11B-4C2C3F87591D}"/>
          </ac:picMkLst>
        </pc:picChg>
        <pc:picChg chg="del mod">
          <ac:chgData name="Giovanni Marconato" userId="886f14ba-ea78-4fb5-abd5-60513fb8cd34" providerId="ADAL" clId="{A3ADAA77-3AC2-4A1F-8945-910951A72300}" dt="2023-11-29T08:25:46.072" v="478" actId="478"/>
          <ac:picMkLst>
            <pc:docMk/>
            <pc:sldMk cId="2695738474" sldId="323"/>
            <ac:picMk id="6" creationId="{2BC03176-7EDB-3EAE-C864-561A6DA453FB}"/>
          </ac:picMkLst>
        </pc:picChg>
        <pc:picChg chg="add mod">
          <ac:chgData name="Giovanni Marconato" userId="886f14ba-ea78-4fb5-abd5-60513fb8cd34" providerId="ADAL" clId="{A3ADAA77-3AC2-4A1F-8945-910951A72300}" dt="2023-11-29T11:21:16.401" v="2467"/>
          <ac:picMkLst>
            <pc:docMk/>
            <pc:sldMk cId="2695738474" sldId="323"/>
            <ac:picMk id="6" creationId="{DCA64948-3398-A181-335D-1827F278AC07}"/>
          </ac:picMkLst>
        </pc:picChg>
        <pc:picChg chg="del">
          <ac:chgData name="Giovanni Marconato" userId="886f14ba-ea78-4fb5-abd5-60513fb8cd34" providerId="ADAL" clId="{A3ADAA77-3AC2-4A1F-8945-910951A72300}" dt="2023-11-29T11:21:16.059" v="2466" actId="478"/>
          <ac:picMkLst>
            <pc:docMk/>
            <pc:sldMk cId="2695738474" sldId="323"/>
            <ac:picMk id="2056" creationId="{A2CCCE83-B60B-3E7D-DCA3-12ED57D4FD51}"/>
          </ac:picMkLst>
        </pc:picChg>
      </pc:sldChg>
      <pc:sldChg chg="addSp delSp modSp add mod delAnim modAnim">
        <pc:chgData name="Giovanni Marconato" userId="886f14ba-ea78-4fb5-abd5-60513fb8cd34" providerId="ADAL" clId="{A3ADAA77-3AC2-4A1F-8945-910951A72300}" dt="2023-11-29T09:30:24.359" v="2407"/>
        <pc:sldMkLst>
          <pc:docMk/>
          <pc:sldMk cId="2839817632" sldId="324"/>
        </pc:sldMkLst>
        <pc:spChg chg="add mod">
          <ac:chgData name="Giovanni Marconato" userId="886f14ba-ea78-4fb5-abd5-60513fb8cd34" providerId="ADAL" clId="{A3ADAA77-3AC2-4A1F-8945-910951A72300}" dt="2023-11-29T08:27:17.200" v="505" actId="14100"/>
          <ac:spMkLst>
            <pc:docMk/>
            <pc:sldMk cId="2839817632" sldId="324"/>
            <ac:spMk id="3" creationId="{7FEB90DA-B18A-BF63-534F-65D0E09517DD}"/>
          </ac:spMkLst>
        </pc:spChg>
        <pc:spChg chg="mod">
          <ac:chgData name="Giovanni Marconato" userId="886f14ba-ea78-4fb5-abd5-60513fb8cd34" providerId="ADAL" clId="{A3ADAA77-3AC2-4A1F-8945-910951A72300}" dt="2023-11-29T08:26:37.389" v="487" actId="207"/>
          <ac:spMkLst>
            <pc:docMk/>
            <pc:sldMk cId="2839817632" sldId="324"/>
            <ac:spMk id="5" creationId="{56DD6A2D-F556-C1BD-20AD-B75CCF95E1A2}"/>
          </ac:spMkLst>
        </pc:spChg>
        <pc:spChg chg="add mod">
          <ac:chgData name="Giovanni Marconato" userId="886f14ba-ea78-4fb5-abd5-60513fb8cd34" providerId="ADAL" clId="{A3ADAA77-3AC2-4A1F-8945-910951A72300}" dt="2023-11-29T08:27:51.968" v="535" actId="1076"/>
          <ac:spMkLst>
            <pc:docMk/>
            <pc:sldMk cId="2839817632" sldId="324"/>
            <ac:spMk id="6" creationId="{677B0269-486F-8B7B-5ADA-AA382FFAA0C2}"/>
          </ac:spMkLst>
        </pc:spChg>
        <pc:spChg chg="mod">
          <ac:chgData name="Giovanni Marconato" userId="886f14ba-ea78-4fb5-abd5-60513fb8cd34" providerId="ADAL" clId="{A3ADAA77-3AC2-4A1F-8945-910951A72300}" dt="2023-11-29T08:26:39.191" v="488" actId="207"/>
          <ac:spMkLst>
            <pc:docMk/>
            <pc:sldMk cId="2839817632" sldId="324"/>
            <ac:spMk id="14" creationId="{310B8875-288C-EE67-E1C5-12B8EBF1B2C1}"/>
          </ac:spMkLst>
        </pc:spChg>
        <pc:spChg chg="mod">
          <ac:chgData name="Giovanni Marconato" userId="886f14ba-ea78-4fb5-abd5-60513fb8cd34" providerId="ADAL" clId="{A3ADAA77-3AC2-4A1F-8945-910951A72300}" dt="2023-11-29T08:26:29.922" v="485" actId="207"/>
          <ac:spMkLst>
            <pc:docMk/>
            <pc:sldMk cId="2839817632" sldId="324"/>
            <ac:spMk id="20" creationId="{45CA65E2-B294-A7B6-C101-8E20C3F46B5A}"/>
          </ac:spMkLst>
        </pc:spChg>
        <pc:spChg chg="mod">
          <ac:chgData name="Giovanni Marconato" userId="886f14ba-ea78-4fb5-abd5-60513fb8cd34" providerId="ADAL" clId="{A3ADAA77-3AC2-4A1F-8945-910951A72300}" dt="2023-11-29T08:26:29.922" v="485" actId="207"/>
          <ac:spMkLst>
            <pc:docMk/>
            <pc:sldMk cId="2839817632" sldId="324"/>
            <ac:spMk id="22" creationId="{08AF31FA-B286-715C-CD17-6001EE416380}"/>
          </ac:spMkLst>
        </pc:spChg>
        <pc:spChg chg="mod">
          <ac:chgData name="Giovanni Marconato" userId="886f14ba-ea78-4fb5-abd5-60513fb8cd34" providerId="ADAL" clId="{A3ADAA77-3AC2-4A1F-8945-910951A72300}" dt="2023-11-29T08:26:29.922" v="485" actId="207"/>
          <ac:spMkLst>
            <pc:docMk/>
            <pc:sldMk cId="2839817632" sldId="324"/>
            <ac:spMk id="26" creationId="{A4BD6F70-4E3D-D763-BC5B-AEA6C037A21D}"/>
          </ac:spMkLst>
        </pc:spChg>
        <pc:grpChg chg="del">
          <ac:chgData name="Giovanni Marconato" userId="886f14ba-ea78-4fb5-abd5-60513fb8cd34" providerId="ADAL" clId="{A3ADAA77-3AC2-4A1F-8945-910951A72300}" dt="2023-11-29T08:26:07.498" v="483" actId="478"/>
          <ac:grpSpMkLst>
            <pc:docMk/>
            <pc:sldMk cId="2839817632" sldId="324"/>
            <ac:grpSpMk id="2" creationId="{7BFB4839-A125-9044-B51F-86ED3BB52176}"/>
          </ac:grpSpMkLst>
        </pc:grpChg>
        <pc:picChg chg="mod">
          <ac:chgData name="Giovanni Marconato" userId="886f14ba-ea78-4fb5-abd5-60513fb8cd34" providerId="ADAL" clId="{A3ADAA77-3AC2-4A1F-8945-910951A72300}" dt="2023-11-29T08:26:22.789" v="484"/>
          <ac:picMkLst>
            <pc:docMk/>
            <pc:sldMk cId="2839817632" sldId="324"/>
            <ac:picMk id="7" creationId="{3383DB5D-FF8A-2E78-3AC9-FC8E08A0E6DC}"/>
          </ac:picMkLst>
        </pc:picChg>
        <pc:picChg chg="mod">
          <ac:chgData name="Giovanni Marconato" userId="886f14ba-ea78-4fb5-abd5-60513fb8cd34" providerId="ADAL" clId="{A3ADAA77-3AC2-4A1F-8945-910951A72300}" dt="2023-11-29T08:27:26.686" v="508" actId="1076"/>
          <ac:picMkLst>
            <pc:docMk/>
            <pc:sldMk cId="2839817632" sldId="324"/>
            <ac:picMk id="8" creationId="{89A158EE-93DB-9F03-F0EF-B59633557D2A}"/>
          </ac:picMkLst>
        </pc:picChg>
        <pc:picChg chg="mod">
          <ac:chgData name="Giovanni Marconato" userId="886f14ba-ea78-4fb5-abd5-60513fb8cd34" providerId="ADAL" clId="{A3ADAA77-3AC2-4A1F-8945-910951A72300}" dt="2023-11-29T08:26:22.789" v="484"/>
          <ac:picMkLst>
            <pc:docMk/>
            <pc:sldMk cId="2839817632" sldId="324"/>
            <ac:picMk id="10" creationId="{A4AD0EA3-A9F4-AF90-4259-21A9A9BC45DA}"/>
          </ac:picMkLst>
        </pc:picChg>
        <pc:picChg chg="mod">
          <ac:chgData name="Giovanni Marconato" userId="886f14ba-ea78-4fb5-abd5-60513fb8cd34" providerId="ADAL" clId="{A3ADAA77-3AC2-4A1F-8945-910951A72300}" dt="2023-11-29T08:26:22.789" v="484"/>
          <ac:picMkLst>
            <pc:docMk/>
            <pc:sldMk cId="2839817632" sldId="324"/>
            <ac:picMk id="11" creationId="{CB2E444E-BD4E-DC26-8EEB-D67BCFEE5963}"/>
          </ac:picMkLst>
        </pc:picChg>
        <pc:picChg chg="mod">
          <ac:chgData name="Giovanni Marconato" userId="886f14ba-ea78-4fb5-abd5-60513fb8cd34" providerId="ADAL" clId="{A3ADAA77-3AC2-4A1F-8945-910951A72300}" dt="2023-11-29T08:26:22.789" v="484"/>
          <ac:picMkLst>
            <pc:docMk/>
            <pc:sldMk cId="2839817632" sldId="324"/>
            <ac:picMk id="15" creationId="{74392759-DA07-1F96-4425-BF7F6389F972}"/>
          </ac:picMkLst>
        </pc:picChg>
      </pc:sldChg>
      <pc:sldChg chg="addSp delSp modSp add mod addAnim delAnim">
        <pc:chgData name="Giovanni Marconato" userId="886f14ba-ea78-4fb5-abd5-60513fb8cd34" providerId="ADAL" clId="{A3ADAA77-3AC2-4A1F-8945-910951A72300}" dt="2023-11-29T08:37:08.632" v="803" actId="478"/>
        <pc:sldMkLst>
          <pc:docMk/>
          <pc:sldMk cId="1415281550" sldId="325"/>
        </pc:sldMkLst>
        <pc:spChg chg="add mod">
          <ac:chgData name="Giovanni Marconato" userId="886f14ba-ea78-4fb5-abd5-60513fb8cd34" providerId="ADAL" clId="{A3ADAA77-3AC2-4A1F-8945-910951A72300}" dt="2023-11-29T08:29:56.381" v="545" actId="1076"/>
          <ac:spMkLst>
            <pc:docMk/>
            <pc:sldMk cId="1415281550" sldId="325"/>
            <ac:spMk id="2" creationId="{0958BD3E-152C-4B1D-74FC-B94CDCEBE1EF}"/>
          </ac:spMkLst>
        </pc:spChg>
        <pc:spChg chg="add del">
          <ac:chgData name="Giovanni Marconato" userId="886f14ba-ea78-4fb5-abd5-60513fb8cd34" providerId="ADAL" clId="{A3ADAA77-3AC2-4A1F-8945-910951A72300}" dt="2023-11-29T08:28:34.087" v="540" actId="478"/>
          <ac:spMkLst>
            <pc:docMk/>
            <pc:sldMk cId="1415281550" sldId="325"/>
            <ac:spMk id="5" creationId="{56DD6A2D-F556-C1BD-20AD-B75CCF95E1A2}"/>
          </ac:spMkLst>
        </pc:spChg>
        <pc:spChg chg="del">
          <ac:chgData name="Giovanni Marconato" userId="886f14ba-ea78-4fb5-abd5-60513fb8cd34" providerId="ADAL" clId="{A3ADAA77-3AC2-4A1F-8945-910951A72300}" dt="2023-11-29T08:28:19.976" v="537" actId="478"/>
          <ac:spMkLst>
            <pc:docMk/>
            <pc:sldMk cId="1415281550" sldId="325"/>
            <ac:spMk id="6" creationId="{677B0269-486F-8B7B-5ADA-AA382FFAA0C2}"/>
          </ac:spMkLst>
        </pc:spChg>
        <pc:spChg chg="add mod">
          <ac:chgData name="Giovanni Marconato" userId="886f14ba-ea78-4fb5-abd5-60513fb8cd34" providerId="ADAL" clId="{A3ADAA77-3AC2-4A1F-8945-910951A72300}" dt="2023-11-29T08:31:28.902" v="614" actId="14100"/>
          <ac:spMkLst>
            <pc:docMk/>
            <pc:sldMk cId="1415281550" sldId="325"/>
            <ac:spMk id="9" creationId="{D4C456CD-A56C-3F8E-DBA9-07A470DFF7A2}"/>
          </ac:spMkLst>
        </pc:spChg>
        <pc:spChg chg="add mod">
          <ac:chgData name="Giovanni Marconato" userId="886f14ba-ea78-4fb5-abd5-60513fb8cd34" providerId="ADAL" clId="{A3ADAA77-3AC2-4A1F-8945-910951A72300}" dt="2023-11-29T08:33:57.320" v="703" actId="14100"/>
          <ac:spMkLst>
            <pc:docMk/>
            <pc:sldMk cId="1415281550" sldId="325"/>
            <ac:spMk id="12" creationId="{119EF8CB-09E8-5BF0-535F-3C3535388BB2}"/>
          </ac:spMkLst>
        </pc:spChg>
        <pc:spChg chg="add del mod">
          <ac:chgData name="Giovanni Marconato" userId="886f14ba-ea78-4fb5-abd5-60513fb8cd34" providerId="ADAL" clId="{A3ADAA77-3AC2-4A1F-8945-910951A72300}" dt="2023-11-29T08:28:40.948" v="542" actId="478"/>
          <ac:spMkLst>
            <pc:docMk/>
            <pc:sldMk cId="1415281550" sldId="325"/>
            <ac:spMk id="14" creationId="{310B8875-288C-EE67-E1C5-12B8EBF1B2C1}"/>
          </ac:spMkLst>
        </pc:spChg>
        <pc:spChg chg="add mod">
          <ac:chgData name="Giovanni Marconato" userId="886f14ba-ea78-4fb5-abd5-60513fb8cd34" providerId="ADAL" clId="{A3ADAA77-3AC2-4A1F-8945-910951A72300}" dt="2023-11-29T08:32:22.955" v="621" actId="1076"/>
          <ac:spMkLst>
            <pc:docMk/>
            <pc:sldMk cId="1415281550" sldId="325"/>
            <ac:spMk id="16" creationId="{624CF94D-FCD5-8F22-E326-4FF8ECC4D77E}"/>
          </ac:spMkLst>
        </pc:spChg>
        <pc:spChg chg="add mod">
          <ac:chgData name="Giovanni Marconato" userId="886f14ba-ea78-4fb5-abd5-60513fb8cd34" providerId="ADAL" clId="{A3ADAA77-3AC2-4A1F-8945-910951A72300}" dt="2023-11-29T08:34:01.529" v="704" actId="1076"/>
          <ac:spMkLst>
            <pc:docMk/>
            <pc:sldMk cId="1415281550" sldId="325"/>
            <ac:spMk id="17" creationId="{A0351461-9624-BBA7-3135-E12F0539709F}"/>
          </ac:spMkLst>
        </pc:spChg>
        <pc:spChg chg="add mod">
          <ac:chgData name="Giovanni Marconato" userId="886f14ba-ea78-4fb5-abd5-60513fb8cd34" providerId="ADAL" clId="{A3ADAA77-3AC2-4A1F-8945-910951A72300}" dt="2023-11-29T08:33:50.674" v="701" actId="1076"/>
          <ac:spMkLst>
            <pc:docMk/>
            <pc:sldMk cId="1415281550" sldId="325"/>
            <ac:spMk id="18" creationId="{08D017A0-D9DA-095A-D8CB-E871147FFF26}"/>
          </ac:spMkLst>
        </pc:spChg>
        <pc:spChg chg="add del mod">
          <ac:chgData name="Giovanni Marconato" userId="886f14ba-ea78-4fb5-abd5-60513fb8cd34" providerId="ADAL" clId="{A3ADAA77-3AC2-4A1F-8945-910951A72300}" dt="2023-11-29T08:37:08.632" v="803" actId="478"/>
          <ac:spMkLst>
            <pc:docMk/>
            <pc:sldMk cId="1415281550" sldId="325"/>
            <ac:spMk id="19" creationId="{C524D570-1943-8367-C986-5C6EAA618422}"/>
          </ac:spMkLst>
        </pc:spChg>
        <pc:spChg chg="add del">
          <ac:chgData name="Giovanni Marconato" userId="886f14ba-ea78-4fb5-abd5-60513fb8cd34" providerId="ADAL" clId="{A3ADAA77-3AC2-4A1F-8945-910951A72300}" dt="2023-11-29T08:28:34.087" v="540" actId="478"/>
          <ac:spMkLst>
            <pc:docMk/>
            <pc:sldMk cId="1415281550" sldId="325"/>
            <ac:spMk id="20" creationId="{45CA65E2-B294-A7B6-C101-8E20C3F46B5A}"/>
          </ac:spMkLst>
        </pc:spChg>
        <pc:spChg chg="add del mod">
          <ac:chgData name="Giovanni Marconato" userId="886f14ba-ea78-4fb5-abd5-60513fb8cd34" providerId="ADAL" clId="{A3ADAA77-3AC2-4A1F-8945-910951A72300}" dt="2023-11-29T08:37:08.632" v="803" actId="478"/>
          <ac:spMkLst>
            <pc:docMk/>
            <pc:sldMk cId="1415281550" sldId="325"/>
            <ac:spMk id="21" creationId="{7968C792-D77A-B218-135E-558343F7FE79}"/>
          </ac:spMkLst>
        </pc:spChg>
        <pc:spChg chg="add del">
          <ac:chgData name="Giovanni Marconato" userId="886f14ba-ea78-4fb5-abd5-60513fb8cd34" providerId="ADAL" clId="{A3ADAA77-3AC2-4A1F-8945-910951A72300}" dt="2023-11-29T08:28:34.087" v="540" actId="478"/>
          <ac:spMkLst>
            <pc:docMk/>
            <pc:sldMk cId="1415281550" sldId="325"/>
            <ac:spMk id="22" creationId="{08AF31FA-B286-715C-CD17-6001EE416380}"/>
          </ac:spMkLst>
        </pc:spChg>
        <pc:spChg chg="add del mod">
          <ac:chgData name="Giovanni Marconato" userId="886f14ba-ea78-4fb5-abd5-60513fb8cd34" providerId="ADAL" clId="{A3ADAA77-3AC2-4A1F-8945-910951A72300}" dt="2023-11-29T08:37:08.632" v="803" actId="478"/>
          <ac:spMkLst>
            <pc:docMk/>
            <pc:sldMk cId="1415281550" sldId="325"/>
            <ac:spMk id="23" creationId="{D924BD8C-2FEB-8129-CC34-6717ADFA4FAA}"/>
          </ac:spMkLst>
        </pc:spChg>
        <pc:spChg chg="add del mod">
          <ac:chgData name="Giovanni Marconato" userId="886f14ba-ea78-4fb5-abd5-60513fb8cd34" providerId="ADAL" clId="{A3ADAA77-3AC2-4A1F-8945-910951A72300}" dt="2023-11-29T08:37:08.632" v="803" actId="478"/>
          <ac:spMkLst>
            <pc:docMk/>
            <pc:sldMk cId="1415281550" sldId="325"/>
            <ac:spMk id="25" creationId="{DBAD6893-D069-19F0-B793-220A71E74E1D}"/>
          </ac:spMkLst>
        </pc:spChg>
        <pc:spChg chg="add del">
          <ac:chgData name="Giovanni Marconato" userId="886f14ba-ea78-4fb5-abd5-60513fb8cd34" providerId="ADAL" clId="{A3ADAA77-3AC2-4A1F-8945-910951A72300}" dt="2023-11-29T08:28:34.087" v="540" actId="478"/>
          <ac:spMkLst>
            <pc:docMk/>
            <pc:sldMk cId="1415281550" sldId="325"/>
            <ac:spMk id="26" creationId="{A4BD6F70-4E3D-D763-BC5B-AEA6C037A21D}"/>
          </ac:spMkLst>
        </pc:spChg>
        <pc:picChg chg="add del">
          <ac:chgData name="Giovanni Marconato" userId="886f14ba-ea78-4fb5-abd5-60513fb8cd34" providerId="ADAL" clId="{A3ADAA77-3AC2-4A1F-8945-910951A72300}" dt="2023-11-29T08:28:34.087" v="540" actId="478"/>
          <ac:picMkLst>
            <pc:docMk/>
            <pc:sldMk cId="1415281550" sldId="325"/>
            <ac:picMk id="7" creationId="{3383DB5D-FF8A-2E78-3AC9-FC8E08A0E6DC}"/>
          </ac:picMkLst>
        </pc:picChg>
        <pc:picChg chg="add del">
          <ac:chgData name="Giovanni Marconato" userId="886f14ba-ea78-4fb5-abd5-60513fb8cd34" providerId="ADAL" clId="{A3ADAA77-3AC2-4A1F-8945-910951A72300}" dt="2023-11-29T08:28:34.087" v="540" actId="478"/>
          <ac:picMkLst>
            <pc:docMk/>
            <pc:sldMk cId="1415281550" sldId="325"/>
            <ac:picMk id="10" creationId="{A4AD0EA3-A9F4-AF90-4259-21A9A9BC45DA}"/>
          </ac:picMkLst>
        </pc:picChg>
        <pc:picChg chg="add del">
          <ac:chgData name="Giovanni Marconato" userId="886f14ba-ea78-4fb5-abd5-60513fb8cd34" providerId="ADAL" clId="{A3ADAA77-3AC2-4A1F-8945-910951A72300}" dt="2023-11-29T08:28:34.087" v="540" actId="478"/>
          <ac:picMkLst>
            <pc:docMk/>
            <pc:sldMk cId="1415281550" sldId="325"/>
            <ac:picMk id="11" creationId="{CB2E444E-BD4E-DC26-8EEB-D67BCFEE5963}"/>
          </ac:picMkLst>
        </pc:picChg>
        <pc:picChg chg="add del">
          <ac:chgData name="Giovanni Marconato" userId="886f14ba-ea78-4fb5-abd5-60513fb8cd34" providerId="ADAL" clId="{A3ADAA77-3AC2-4A1F-8945-910951A72300}" dt="2023-11-29T08:28:34.087" v="540" actId="478"/>
          <ac:picMkLst>
            <pc:docMk/>
            <pc:sldMk cId="1415281550" sldId="325"/>
            <ac:picMk id="15" creationId="{74392759-DA07-1F96-4425-BF7F6389F972}"/>
          </ac:picMkLst>
        </pc:picChg>
      </pc:sldChg>
      <pc:sldChg chg="modSp add mod">
        <pc:chgData name="Giovanni Marconato" userId="886f14ba-ea78-4fb5-abd5-60513fb8cd34" providerId="ADAL" clId="{A3ADAA77-3AC2-4A1F-8945-910951A72300}" dt="2023-11-29T11:10:39.808" v="2444" actId="20577"/>
        <pc:sldMkLst>
          <pc:docMk/>
          <pc:sldMk cId="773170001" sldId="326"/>
        </pc:sldMkLst>
        <pc:spChg chg="mod">
          <ac:chgData name="Giovanni Marconato" userId="886f14ba-ea78-4fb5-abd5-60513fb8cd34" providerId="ADAL" clId="{A3ADAA77-3AC2-4A1F-8945-910951A72300}" dt="2023-11-29T11:10:39.808" v="2444" actId="20577"/>
          <ac:spMkLst>
            <pc:docMk/>
            <pc:sldMk cId="773170001" sldId="326"/>
            <ac:spMk id="9" creationId="{D4C456CD-A56C-3F8E-DBA9-07A470DFF7A2}"/>
          </ac:spMkLst>
        </pc:spChg>
        <pc:spChg chg="mod">
          <ac:chgData name="Giovanni Marconato" userId="886f14ba-ea78-4fb5-abd5-60513fb8cd34" providerId="ADAL" clId="{A3ADAA77-3AC2-4A1F-8945-910951A72300}" dt="2023-11-29T08:37:26.341" v="805" actId="207"/>
          <ac:spMkLst>
            <pc:docMk/>
            <pc:sldMk cId="773170001" sldId="326"/>
            <ac:spMk id="12" creationId="{119EF8CB-09E8-5BF0-535F-3C3535388BB2}"/>
          </ac:spMkLst>
        </pc:spChg>
        <pc:spChg chg="mod">
          <ac:chgData name="Giovanni Marconato" userId="886f14ba-ea78-4fb5-abd5-60513fb8cd34" providerId="ADAL" clId="{A3ADAA77-3AC2-4A1F-8945-910951A72300}" dt="2023-11-29T08:37:21.239" v="804" actId="207"/>
          <ac:spMkLst>
            <pc:docMk/>
            <pc:sldMk cId="773170001" sldId="326"/>
            <ac:spMk id="16" creationId="{624CF94D-FCD5-8F22-E326-4FF8ECC4D77E}"/>
          </ac:spMkLst>
        </pc:spChg>
        <pc:spChg chg="mod">
          <ac:chgData name="Giovanni Marconato" userId="886f14ba-ea78-4fb5-abd5-60513fb8cd34" providerId="ADAL" clId="{A3ADAA77-3AC2-4A1F-8945-910951A72300}" dt="2023-11-29T08:37:21.239" v="804" actId="207"/>
          <ac:spMkLst>
            <pc:docMk/>
            <pc:sldMk cId="773170001" sldId="326"/>
            <ac:spMk id="17" creationId="{A0351461-9624-BBA7-3135-E12F0539709F}"/>
          </ac:spMkLst>
        </pc:spChg>
        <pc:spChg chg="mod">
          <ac:chgData name="Giovanni Marconato" userId="886f14ba-ea78-4fb5-abd5-60513fb8cd34" providerId="ADAL" clId="{A3ADAA77-3AC2-4A1F-8945-910951A72300}" dt="2023-11-29T08:37:26.341" v="805" actId="207"/>
          <ac:spMkLst>
            <pc:docMk/>
            <pc:sldMk cId="773170001" sldId="326"/>
            <ac:spMk id="18" creationId="{08D017A0-D9DA-095A-D8CB-E871147FFF26}"/>
          </ac:spMkLst>
        </pc:spChg>
      </pc:sldChg>
      <pc:sldChg chg="addSp delSp modSp add mod ord delAnim">
        <pc:chgData name="Giovanni Marconato" userId="886f14ba-ea78-4fb5-abd5-60513fb8cd34" providerId="ADAL" clId="{A3ADAA77-3AC2-4A1F-8945-910951A72300}" dt="2023-11-29T11:26:22.467" v="2528" actId="14861"/>
        <pc:sldMkLst>
          <pc:docMk/>
          <pc:sldMk cId="1313301404" sldId="327"/>
        </pc:sldMkLst>
        <pc:spChg chg="add mod">
          <ac:chgData name="Giovanni Marconato" userId="886f14ba-ea78-4fb5-abd5-60513fb8cd34" providerId="ADAL" clId="{A3ADAA77-3AC2-4A1F-8945-910951A72300}" dt="2023-11-29T08:39:57.338" v="858" actId="164"/>
          <ac:spMkLst>
            <pc:docMk/>
            <pc:sldMk cId="1313301404" sldId="327"/>
            <ac:spMk id="2" creationId="{3B712F73-732B-8333-2768-86F160B0F435}"/>
          </ac:spMkLst>
        </pc:spChg>
        <pc:spChg chg="del">
          <ac:chgData name="Giovanni Marconato" userId="886f14ba-ea78-4fb5-abd5-60513fb8cd34" providerId="ADAL" clId="{A3ADAA77-3AC2-4A1F-8945-910951A72300}" dt="2023-11-29T08:38:09.694" v="812" actId="478"/>
          <ac:spMkLst>
            <pc:docMk/>
            <pc:sldMk cId="1313301404" sldId="327"/>
            <ac:spMk id="3" creationId="{7FEB90DA-B18A-BF63-534F-65D0E09517DD}"/>
          </ac:spMkLst>
        </pc:spChg>
        <pc:spChg chg="del">
          <ac:chgData name="Giovanni Marconato" userId="886f14ba-ea78-4fb5-abd5-60513fb8cd34" providerId="ADAL" clId="{A3ADAA77-3AC2-4A1F-8945-910951A72300}" dt="2023-11-29T11:24:05.298" v="2482" actId="478"/>
          <ac:spMkLst>
            <pc:docMk/>
            <pc:sldMk cId="1313301404" sldId="327"/>
            <ac:spMk id="5" creationId="{56DD6A2D-F556-C1BD-20AD-B75CCF95E1A2}"/>
          </ac:spMkLst>
        </pc:spChg>
        <pc:spChg chg="del">
          <ac:chgData name="Giovanni Marconato" userId="886f14ba-ea78-4fb5-abd5-60513fb8cd34" providerId="ADAL" clId="{A3ADAA77-3AC2-4A1F-8945-910951A72300}" dt="2023-11-29T08:38:07.544" v="811" actId="478"/>
          <ac:spMkLst>
            <pc:docMk/>
            <pc:sldMk cId="1313301404" sldId="327"/>
            <ac:spMk id="6" creationId="{677B0269-486F-8B7B-5ADA-AA382FFAA0C2}"/>
          </ac:spMkLst>
        </pc:spChg>
        <pc:spChg chg="add mod">
          <ac:chgData name="Giovanni Marconato" userId="886f14ba-ea78-4fb5-abd5-60513fb8cd34" providerId="ADAL" clId="{A3ADAA77-3AC2-4A1F-8945-910951A72300}" dt="2023-11-29T08:39:57.338" v="858" actId="164"/>
          <ac:spMkLst>
            <pc:docMk/>
            <pc:sldMk cId="1313301404" sldId="327"/>
            <ac:spMk id="9" creationId="{EB0F1745-4EE7-56FF-D2F3-4652E3A540C2}"/>
          </ac:spMkLst>
        </pc:spChg>
        <pc:spChg chg="add mod">
          <ac:chgData name="Giovanni Marconato" userId="886f14ba-ea78-4fb5-abd5-60513fb8cd34" providerId="ADAL" clId="{A3ADAA77-3AC2-4A1F-8945-910951A72300}" dt="2023-11-29T08:39:57.338" v="858" actId="164"/>
          <ac:spMkLst>
            <pc:docMk/>
            <pc:sldMk cId="1313301404" sldId="327"/>
            <ac:spMk id="12" creationId="{B73CD7C1-04FB-665A-A347-B6BD410C0AA2}"/>
          </ac:spMkLst>
        </pc:spChg>
        <pc:spChg chg="mod">
          <ac:chgData name="Giovanni Marconato" userId="886f14ba-ea78-4fb5-abd5-60513fb8cd34" providerId="ADAL" clId="{A3ADAA77-3AC2-4A1F-8945-910951A72300}" dt="2023-11-29T08:38:16.094" v="813" actId="207"/>
          <ac:spMkLst>
            <pc:docMk/>
            <pc:sldMk cId="1313301404" sldId="327"/>
            <ac:spMk id="14" creationId="{310B8875-288C-EE67-E1C5-12B8EBF1B2C1}"/>
          </ac:spMkLst>
        </pc:spChg>
        <pc:spChg chg="mod">
          <ac:chgData name="Giovanni Marconato" userId="886f14ba-ea78-4fb5-abd5-60513fb8cd34" providerId="ADAL" clId="{A3ADAA77-3AC2-4A1F-8945-910951A72300}" dt="2023-11-29T08:38:20.526" v="814" actId="207"/>
          <ac:spMkLst>
            <pc:docMk/>
            <pc:sldMk cId="1313301404" sldId="327"/>
            <ac:spMk id="20" creationId="{45CA65E2-B294-A7B6-C101-8E20C3F46B5A}"/>
          </ac:spMkLst>
        </pc:spChg>
        <pc:spChg chg="del">
          <ac:chgData name="Giovanni Marconato" userId="886f14ba-ea78-4fb5-abd5-60513fb8cd34" providerId="ADAL" clId="{A3ADAA77-3AC2-4A1F-8945-910951A72300}" dt="2023-11-29T11:24:05.298" v="2482" actId="478"/>
          <ac:spMkLst>
            <pc:docMk/>
            <pc:sldMk cId="1313301404" sldId="327"/>
            <ac:spMk id="22" creationId="{08AF31FA-B286-715C-CD17-6001EE416380}"/>
          </ac:spMkLst>
        </pc:spChg>
        <pc:spChg chg="del">
          <ac:chgData name="Giovanni Marconato" userId="886f14ba-ea78-4fb5-abd5-60513fb8cd34" providerId="ADAL" clId="{A3ADAA77-3AC2-4A1F-8945-910951A72300}" dt="2023-11-29T11:24:05.298" v="2482" actId="478"/>
          <ac:spMkLst>
            <pc:docMk/>
            <pc:sldMk cId="1313301404" sldId="327"/>
            <ac:spMk id="26" creationId="{A4BD6F70-4E3D-D763-BC5B-AEA6C037A21D}"/>
          </ac:spMkLst>
        </pc:spChg>
        <pc:grpChg chg="add mod">
          <ac:chgData name="Giovanni Marconato" userId="886f14ba-ea78-4fb5-abd5-60513fb8cd34" providerId="ADAL" clId="{A3ADAA77-3AC2-4A1F-8945-910951A72300}" dt="2023-11-29T11:26:13.071" v="2524" actId="1076"/>
          <ac:grpSpMkLst>
            <pc:docMk/>
            <pc:sldMk cId="1313301404" sldId="327"/>
            <ac:grpSpMk id="16" creationId="{E0482BEE-637A-B52F-1FCB-8DB7C39429DC}"/>
          </ac:grpSpMkLst>
        </pc:grpChg>
        <pc:picChg chg="add mod modCrop">
          <ac:chgData name="Giovanni Marconato" userId="886f14ba-ea78-4fb5-abd5-60513fb8cd34" providerId="ADAL" clId="{A3ADAA77-3AC2-4A1F-8945-910951A72300}" dt="2023-11-29T11:24:22.254" v="2486" actId="14861"/>
          <ac:picMkLst>
            <pc:docMk/>
            <pc:sldMk cId="1313301404" sldId="327"/>
            <ac:picMk id="6" creationId="{72E3C44D-7B7F-F755-8470-868CC91968C4}"/>
          </ac:picMkLst>
        </pc:picChg>
        <pc:picChg chg="del">
          <ac:chgData name="Giovanni Marconato" userId="886f14ba-ea78-4fb5-abd5-60513fb8cd34" providerId="ADAL" clId="{A3ADAA77-3AC2-4A1F-8945-910951A72300}" dt="2023-11-29T08:38:33.469" v="818" actId="478"/>
          <ac:picMkLst>
            <pc:docMk/>
            <pc:sldMk cId="1313301404" sldId="327"/>
            <ac:picMk id="7" creationId="{3383DB5D-FF8A-2E78-3AC9-FC8E08A0E6DC}"/>
          </ac:picMkLst>
        </pc:picChg>
        <pc:picChg chg="del">
          <ac:chgData name="Giovanni Marconato" userId="886f14ba-ea78-4fb5-abd5-60513fb8cd34" providerId="ADAL" clId="{A3ADAA77-3AC2-4A1F-8945-910951A72300}" dt="2023-11-29T11:21:41.349" v="2468" actId="478"/>
          <ac:picMkLst>
            <pc:docMk/>
            <pc:sldMk cId="1313301404" sldId="327"/>
            <ac:picMk id="8" creationId="{89A158EE-93DB-9F03-F0EF-B59633557D2A}"/>
          </ac:picMkLst>
        </pc:picChg>
        <pc:picChg chg="add del mod modCrop">
          <ac:chgData name="Giovanni Marconato" userId="886f14ba-ea78-4fb5-abd5-60513fb8cd34" providerId="ADAL" clId="{A3ADAA77-3AC2-4A1F-8945-910951A72300}" dt="2023-11-29T11:25:49.600" v="2510"/>
          <ac:picMkLst>
            <pc:docMk/>
            <pc:sldMk cId="1313301404" sldId="327"/>
            <ac:picMk id="10" creationId="{5BA94A87-300C-4526-74BB-70DB3D2805A7}"/>
          </ac:picMkLst>
        </pc:picChg>
        <pc:picChg chg="del">
          <ac:chgData name="Giovanni Marconato" userId="886f14ba-ea78-4fb5-abd5-60513fb8cd34" providerId="ADAL" clId="{A3ADAA77-3AC2-4A1F-8945-910951A72300}" dt="2023-11-29T08:38:23.140" v="815" actId="478"/>
          <ac:picMkLst>
            <pc:docMk/>
            <pc:sldMk cId="1313301404" sldId="327"/>
            <ac:picMk id="10" creationId="{A4AD0EA3-A9F4-AF90-4259-21A9A9BC45DA}"/>
          </ac:picMkLst>
        </pc:picChg>
        <pc:picChg chg="add del">
          <ac:chgData name="Giovanni Marconato" userId="886f14ba-ea78-4fb5-abd5-60513fb8cd34" providerId="ADAL" clId="{A3ADAA77-3AC2-4A1F-8945-910951A72300}" dt="2023-11-29T11:24:05.298" v="2482" actId="478"/>
          <ac:picMkLst>
            <pc:docMk/>
            <pc:sldMk cId="1313301404" sldId="327"/>
            <ac:picMk id="11" creationId="{CB2E444E-BD4E-DC26-8EEB-D67BCFEE5963}"/>
          </ac:picMkLst>
        </pc:picChg>
        <pc:picChg chg="add del mod">
          <ac:chgData name="Giovanni Marconato" userId="886f14ba-ea78-4fb5-abd5-60513fb8cd34" providerId="ADAL" clId="{A3ADAA77-3AC2-4A1F-8945-910951A72300}" dt="2023-11-29T11:25:50.020" v="2511" actId="478"/>
          <ac:picMkLst>
            <pc:docMk/>
            <pc:sldMk cId="1313301404" sldId="327"/>
            <ac:picMk id="15" creationId="{74392759-DA07-1F96-4425-BF7F6389F972}"/>
          </ac:picMkLst>
        </pc:picChg>
        <pc:picChg chg="add mod modCrop">
          <ac:chgData name="Giovanni Marconato" userId="886f14ba-ea78-4fb5-abd5-60513fb8cd34" providerId="ADAL" clId="{A3ADAA77-3AC2-4A1F-8945-910951A72300}" dt="2023-11-29T11:26:22.467" v="2528" actId="14861"/>
          <ac:picMkLst>
            <pc:docMk/>
            <pc:sldMk cId="1313301404" sldId="327"/>
            <ac:picMk id="18" creationId="{AB4C793A-3907-C2BC-5701-604D356ECA43}"/>
          </ac:picMkLst>
        </pc:picChg>
      </pc:sldChg>
      <pc:sldChg chg="add del">
        <pc:chgData name="Giovanni Marconato" userId="886f14ba-ea78-4fb5-abd5-60513fb8cd34" providerId="ADAL" clId="{A3ADAA77-3AC2-4A1F-8945-910951A72300}" dt="2023-11-29T08:37:48.955" v="807" actId="47"/>
        <pc:sldMkLst>
          <pc:docMk/>
          <pc:sldMk cId="3543570137" sldId="327"/>
        </pc:sldMkLst>
      </pc:sldChg>
      <pc:sldChg chg="addSp delSp modSp add mod">
        <pc:chgData name="Giovanni Marconato" userId="886f14ba-ea78-4fb5-abd5-60513fb8cd34" providerId="ADAL" clId="{A3ADAA77-3AC2-4A1F-8945-910951A72300}" dt="2023-11-29T08:42:59.816" v="936" actId="113"/>
        <pc:sldMkLst>
          <pc:docMk/>
          <pc:sldMk cId="580027704" sldId="328"/>
        </pc:sldMkLst>
        <pc:spChg chg="add del mod">
          <ac:chgData name="Giovanni Marconato" userId="886f14ba-ea78-4fb5-abd5-60513fb8cd34" providerId="ADAL" clId="{A3ADAA77-3AC2-4A1F-8945-910951A72300}" dt="2023-11-29T08:41:09.660" v="864" actId="478"/>
          <ac:spMkLst>
            <pc:docMk/>
            <pc:sldMk cId="580027704" sldId="328"/>
            <ac:spMk id="3" creationId="{24C0BEC4-F1AE-97F9-0BA9-E78BCF557B34}"/>
          </ac:spMkLst>
        </pc:spChg>
        <pc:spChg chg="add mod">
          <ac:chgData name="Giovanni Marconato" userId="886f14ba-ea78-4fb5-abd5-60513fb8cd34" providerId="ADAL" clId="{A3ADAA77-3AC2-4A1F-8945-910951A72300}" dt="2023-11-29T08:42:54.254" v="935" actId="1076"/>
          <ac:spMkLst>
            <pc:docMk/>
            <pc:sldMk cId="580027704" sldId="328"/>
            <ac:spMk id="10" creationId="{BEAF5338-1750-71D1-9178-57670D35A43D}"/>
          </ac:spMkLst>
        </pc:spChg>
        <pc:spChg chg="add mod">
          <ac:chgData name="Giovanni Marconato" userId="886f14ba-ea78-4fb5-abd5-60513fb8cd34" providerId="ADAL" clId="{A3ADAA77-3AC2-4A1F-8945-910951A72300}" dt="2023-11-29T08:42:59.816" v="936" actId="113"/>
          <ac:spMkLst>
            <pc:docMk/>
            <pc:sldMk cId="580027704" sldId="328"/>
            <ac:spMk id="17" creationId="{E7911038-7481-DD15-EDF6-BC15D1F6F7C9}"/>
          </ac:spMkLst>
        </pc:spChg>
        <pc:picChg chg="add mod">
          <ac:chgData name="Giovanni Marconato" userId="886f14ba-ea78-4fb5-abd5-60513fb8cd34" providerId="ADAL" clId="{A3ADAA77-3AC2-4A1F-8945-910951A72300}" dt="2023-11-29T08:41:29.477" v="868" actId="1076"/>
          <ac:picMkLst>
            <pc:docMk/>
            <pc:sldMk cId="580027704" sldId="328"/>
            <ac:picMk id="7" creationId="{5FF8A119-270D-7023-B885-1F91B9705E8F}"/>
          </ac:picMkLst>
        </pc:picChg>
      </pc:sldChg>
      <pc:sldMasterChg chg="modSldLayout">
        <pc:chgData name="Giovanni Marconato" userId="886f14ba-ea78-4fb5-abd5-60513fb8cd34" providerId="ADAL" clId="{A3ADAA77-3AC2-4A1F-8945-910951A72300}" dt="2023-11-29T09:25:39.357" v="2382" actId="14100"/>
        <pc:sldMasterMkLst>
          <pc:docMk/>
          <pc:sldMasterMk cId="61488657" sldId="2147483650"/>
        </pc:sldMasterMkLst>
        <pc:sldLayoutChg chg="addSp delSp modSp mod">
          <pc:chgData name="Giovanni Marconato" userId="886f14ba-ea78-4fb5-abd5-60513fb8cd34" providerId="ADAL" clId="{A3ADAA77-3AC2-4A1F-8945-910951A72300}" dt="2023-11-29T08:45:51.656" v="951" actId="20577"/>
          <pc:sldLayoutMkLst>
            <pc:docMk/>
            <pc:sldMasterMk cId="61488657" sldId="2147483650"/>
            <pc:sldLayoutMk cId="2544175180" sldId="2147483653"/>
          </pc:sldLayoutMkLst>
          <pc:spChg chg="mod">
            <ac:chgData name="Giovanni Marconato" userId="886f14ba-ea78-4fb5-abd5-60513fb8cd34" providerId="ADAL" clId="{A3ADAA77-3AC2-4A1F-8945-910951A72300}" dt="2023-11-29T08:45:51.656" v="951" actId="20577"/>
            <ac:spMkLst>
              <pc:docMk/>
              <pc:sldMasterMk cId="61488657" sldId="2147483650"/>
              <pc:sldLayoutMk cId="2544175180" sldId="2147483653"/>
              <ac:spMk id="5" creationId="{321E6677-89BA-F02F-F851-E01B9CFD4BAA}"/>
            </ac:spMkLst>
          </pc:spChg>
          <pc:picChg chg="add mod">
            <ac:chgData name="Giovanni Marconato" userId="886f14ba-ea78-4fb5-abd5-60513fb8cd34" providerId="ADAL" clId="{A3ADAA77-3AC2-4A1F-8945-910951A72300}" dt="2023-11-29T08:45:11.030" v="940"/>
            <ac:picMkLst>
              <pc:docMk/>
              <pc:sldMasterMk cId="61488657" sldId="2147483650"/>
              <pc:sldLayoutMk cId="2544175180" sldId="2147483653"/>
              <ac:picMk id="2" creationId="{F3A950BF-84B3-A80A-8B01-C0D3790D361F}"/>
            </ac:picMkLst>
          </pc:picChg>
          <pc:picChg chg="del">
            <ac:chgData name="Giovanni Marconato" userId="886f14ba-ea78-4fb5-abd5-60513fb8cd34" providerId="ADAL" clId="{A3ADAA77-3AC2-4A1F-8945-910951A72300}" dt="2023-11-29T08:45:05.218" v="939" actId="478"/>
            <ac:picMkLst>
              <pc:docMk/>
              <pc:sldMasterMk cId="61488657" sldId="2147483650"/>
              <pc:sldLayoutMk cId="2544175180" sldId="2147483653"/>
              <ac:picMk id="11" creationId="{CBC60542-8658-399C-BDC4-EC2D36E5F0F3}"/>
            </ac:picMkLst>
          </pc:picChg>
          <pc:picChg chg="del">
            <ac:chgData name="Giovanni Marconato" userId="886f14ba-ea78-4fb5-abd5-60513fb8cd34" providerId="ADAL" clId="{A3ADAA77-3AC2-4A1F-8945-910951A72300}" dt="2023-11-29T08:45:13.052" v="941" actId="478"/>
            <ac:picMkLst>
              <pc:docMk/>
              <pc:sldMasterMk cId="61488657" sldId="2147483650"/>
              <pc:sldLayoutMk cId="2544175180" sldId="2147483653"/>
              <ac:picMk id="14" creationId="{AA2BBF73-64FB-C6A7-3DE7-9E1D0BE593EB}"/>
            </ac:picMkLst>
          </pc:picChg>
        </pc:sldLayoutChg>
        <pc:sldLayoutChg chg="addSp delSp modSp mod">
          <pc:chgData name="Giovanni Marconato" userId="886f14ba-ea78-4fb5-abd5-60513fb8cd34" providerId="ADAL" clId="{A3ADAA77-3AC2-4A1F-8945-910951A72300}" dt="2023-11-29T09:25:39.357" v="2382" actId="14100"/>
          <pc:sldLayoutMkLst>
            <pc:docMk/>
            <pc:sldMasterMk cId="61488657" sldId="2147483650"/>
            <pc:sldLayoutMk cId="2675306982" sldId="2147483654"/>
          </pc:sldLayoutMkLst>
          <pc:spChg chg="add del mod">
            <ac:chgData name="Giovanni Marconato" userId="886f14ba-ea78-4fb5-abd5-60513fb8cd34" providerId="ADAL" clId="{A3ADAA77-3AC2-4A1F-8945-910951A72300}" dt="2023-11-29T09:18:29.884" v="2167" actId="478"/>
            <ac:spMkLst>
              <pc:docMk/>
              <pc:sldMasterMk cId="61488657" sldId="2147483650"/>
              <pc:sldLayoutMk cId="2675306982" sldId="2147483654"/>
              <ac:spMk id="6" creationId="{A9FD4762-6F65-CE8A-C9B8-CF49230E5821}"/>
            </ac:spMkLst>
          </pc:spChg>
          <pc:spChg chg="add mod">
            <ac:chgData name="Giovanni Marconato" userId="886f14ba-ea78-4fb5-abd5-60513fb8cd34" providerId="ADAL" clId="{A3ADAA77-3AC2-4A1F-8945-910951A72300}" dt="2023-11-29T09:25:39.357" v="2382" actId="14100"/>
            <ac:spMkLst>
              <pc:docMk/>
              <pc:sldMasterMk cId="61488657" sldId="2147483650"/>
              <pc:sldLayoutMk cId="2675306982" sldId="2147483654"/>
              <ac:spMk id="12" creationId="{34C87044-9218-EC48-C11D-03408D79558F}"/>
            </ac:spMkLst>
          </pc:spChg>
          <pc:picChg chg="add del mod">
            <ac:chgData name="Giovanni Marconato" userId="886f14ba-ea78-4fb5-abd5-60513fb8cd34" providerId="ADAL" clId="{A3ADAA77-3AC2-4A1F-8945-910951A72300}" dt="2023-11-29T09:17:36.231" v="2159" actId="478"/>
            <ac:picMkLst>
              <pc:docMk/>
              <pc:sldMasterMk cId="61488657" sldId="2147483650"/>
              <pc:sldLayoutMk cId="2675306982" sldId="2147483654"/>
              <ac:picMk id="2" creationId="{A1975B5E-600F-F369-72CD-94ACEE7F77CA}"/>
            </ac:picMkLst>
          </pc:picChg>
          <pc:picChg chg="del mod">
            <ac:chgData name="Giovanni Marconato" userId="886f14ba-ea78-4fb5-abd5-60513fb8cd34" providerId="ADAL" clId="{A3ADAA77-3AC2-4A1F-8945-910951A72300}" dt="2023-11-29T09:07:29.122" v="1628" actId="478"/>
            <ac:picMkLst>
              <pc:docMk/>
              <pc:sldMasterMk cId="61488657" sldId="2147483650"/>
              <pc:sldLayoutMk cId="2675306982" sldId="2147483654"/>
              <ac:picMk id="3" creationId="{1820B243-E46C-F61E-D2C5-586E215FF154}"/>
            </ac:picMkLst>
          </pc:picChg>
          <pc:picChg chg="del">
            <ac:chgData name="Giovanni Marconato" userId="886f14ba-ea78-4fb5-abd5-60513fb8cd34" providerId="ADAL" clId="{A3ADAA77-3AC2-4A1F-8945-910951A72300}" dt="2023-11-29T09:07:17.260" v="1623" actId="478"/>
            <ac:picMkLst>
              <pc:docMk/>
              <pc:sldMasterMk cId="61488657" sldId="2147483650"/>
              <pc:sldLayoutMk cId="2675306982" sldId="2147483654"/>
              <ac:picMk id="4" creationId="{975C7D31-1263-4DE4-7827-7E7030493C17}"/>
            </ac:picMkLst>
          </pc:picChg>
          <pc:picChg chg="del">
            <ac:chgData name="Giovanni Marconato" userId="886f14ba-ea78-4fb5-abd5-60513fb8cd34" providerId="ADAL" clId="{A3ADAA77-3AC2-4A1F-8945-910951A72300}" dt="2023-11-29T09:07:17.891" v="1624" actId="478"/>
            <ac:picMkLst>
              <pc:docMk/>
              <pc:sldMasterMk cId="61488657" sldId="2147483650"/>
              <pc:sldLayoutMk cId="2675306982" sldId="2147483654"/>
              <ac:picMk id="5" creationId="{5DC630E5-D3F8-1D2E-1664-7C8643C3D5F1}"/>
            </ac:picMkLst>
          </pc:picChg>
          <pc:picChg chg="del mod">
            <ac:chgData name="Giovanni Marconato" userId="886f14ba-ea78-4fb5-abd5-60513fb8cd34" providerId="ADAL" clId="{A3ADAA77-3AC2-4A1F-8945-910951A72300}" dt="2023-11-29T09:08:48.576" v="1636" actId="21"/>
            <ac:picMkLst>
              <pc:docMk/>
              <pc:sldMasterMk cId="61488657" sldId="2147483650"/>
              <pc:sldLayoutMk cId="2675306982" sldId="2147483654"/>
              <ac:picMk id="7" creationId="{5B0C5B01-46A7-AB96-87FA-2F9F3E04843F}"/>
            </ac:picMkLst>
          </pc:picChg>
          <pc:picChg chg="del">
            <ac:chgData name="Giovanni Marconato" userId="886f14ba-ea78-4fb5-abd5-60513fb8cd34" providerId="ADAL" clId="{A3ADAA77-3AC2-4A1F-8945-910951A72300}" dt="2023-11-29T09:07:23.871" v="1626" actId="478"/>
            <ac:picMkLst>
              <pc:docMk/>
              <pc:sldMasterMk cId="61488657" sldId="2147483650"/>
              <pc:sldLayoutMk cId="2675306982" sldId="2147483654"/>
              <ac:picMk id="8" creationId="{5A7570B3-0E61-6E70-D2ED-0B1B6B9B9B5C}"/>
            </ac:picMkLst>
          </pc:picChg>
          <pc:picChg chg="add del mod">
            <ac:chgData name="Giovanni Marconato" userId="886f14ba-ea78-4fb5-abd5-60513fb8cd34" providerId="ADAL" clId="{A3ADAA77-3AC2-4A1F-8945-910951A72300}" dt="2023-11-29T09:22:46.940" v="2171" actId="478"/>
            <ac:picMkLst>
              <pc:docMk/>
              <pc:sldMasterMk cId="61488657" sldId="2147483650"/>
              <pc:sldLayoutMk cId="2675306982" sldId="2147483654"/>
              <ac:picMk id="10" creationId="{D7CF4E42-936C-15A6-AEA5-5F78D43DECEE}"/>
            </ac:picMkLst>
          </pc:picChg>
          <pc:picChg chg="add mod">
            <ac:chgData name="Giovanni Marconato" userId="886f14ba-ea78-4fb5-abd5-60513fb8cd34" providerId="ADAL" clId="{A3ADAA77-3AC2-4A1F-8945-910951A72300}" dt="2023-11-29T09:23:57.595" v="2350"/>
            <ac:picMkLst>
              <pc:docMk/>
              <pc:sldMasterMk cId="61488657" sldId="2147483650"/>
              <pc:sldLayoutMk cId="2675306982" sldId="2147483654"/>
              <ac:picMk id="11" creationId="{BFB9D957-D162-4F3F-8CAF-6757046F14D7}"/>
            </ac:picMkLst>
          </pc:picChg>
        </pc:sldLayoutChg>
        <pc:sldLayoutChg chg="addSp delSp modSp mod">
          <pc:chgData name="Giovanni Marconato" userId="886f14ba-ea78-4fb5-abd5-60513fb8cd34" providerId="ADAL" clId="{A3ADAA77-3AC2-4A1F-8945-910951A72300}" dt="2023-11-29T08:45:58.557" v="955" actId="20577"/>
          <pc:sldLayoutMkLst>
            <pc:docMk/>
            <pc:sldMasterMk cId="61488657" sldId="2147483650"/>
            <pc:sldLayoutMk cId="554940215" sldId="2147483655"/>
          </pc:sldLayoutMkLst>
          <pc:spChg chg="mod">
            <ac:chgData name="Giovanni Marconato" userId="886f14ba-ea78-4fb5-abd5-60513fb8cd34" providerId="ADAL" clId="{A3ADAA77-3AC2-4A1F-8945-910951A72300}" dt="2023-11-29T08:45:58.557" v="955" actId="20577"/>
            <ac:spMkLst>
              <pc:docMk/>
              <pc:sldMasterMk cId="61488657" sldId="2147483650"/>
              <pc:sldLayoutMk cId="554940215" sldId="2147483655"/>
              <ac:spMk id="4" creationId="{8CBB9F19-E3B3-5C01-24DE-13CB82B38311}"/>
            </ac:spMkLst>
          </pc:spChg>
          <pc:picChg chg="del">
            <ac:chgData name="Giovanni Marconato" userId="886f14ba-ea78-4fb5-abd5-60513fb8cd34" providerId="ADAL" clId="{A3ADAA77-3AC2-4A1F-8945-910951A72300}" dt="2023-11-29T08:45:22.653" v="945" actId="478"/>
            <ac:picMkLst>
              <pc:docMk/>
              <pc:sldMasterMk cId="61488657" sldId="2147483650"/>
              <pc:sldLayoutMk cId="554940215" sldId="2147483655"/>
              <ac:picMk id="2" creationId="{1E6FAFAD-C8B9-F235-60C4-2B289455302E}"/>
            </ac:picMkLst>
          </pc:picChg>
          <pc:picChg chg="add mod">
            <ac:chgData name="Giovanni Marconato" userId="886f14ba-ea78-4fb5-abd5-60513fb8cd34" providerId="ADAL" clId="{A3ADAA77-3AC2-4A1F-8945-910951A72300}" dt="2023-11-29T08:45:24.119" v="946"/>
            <ac:picMkLst>
              <pc:docMk/>
              <pc:sldMasterMk cId="61488657" sldId="2147483650"/>
              <pc:sldLayoutMk cId="554940215" sldId="2147483655"/>
              <ac:picMk id="3" creationId="{398DFC38-3B92-9399-7B0A-8CD0B9245834}"/>
            </ac:picMkLst>
          </pc:picChg>
          <pc:picChg chg="del">
            <ac:chgData name="Giovanni Marconato" userId="886f14ba-ea78-4fb5-abd5-60513fb8cd34" providerId="ADAL" clId="{A3ADAA77-3AC2-4A1F-8945-910951A72300}" dt="2023-11-29T08:45:25.986" v="947" actId="478"/>
            <ac:picMkLst>
              <pc:docMk/>
              <pc:sldMasterMk cId="61488657" sldId="2147483650"/>
              <pc:sldLayoutMk cId="554940215" sldId="2147483655"/>
              <ac:picMk id="14" creationId="{AA2BBF73-64FB-C6A7-3DE7-9E1D0BE593EB}"/>
            </ac:picMkLst>
          </pc:picChg>
        </pc:sldLayoutChg>
        <pc:sldLayoutChg chg="delSp modSp mod">
          <pc:chgData name="Giovanni Marconato" userId="886f14ba-ea78-4fb5-abd5-60513fb8cd34" providerId="ADAL" clId="{A3ADAA77-3AC2-4A1F-8945-910951A72300}" dt="2023-11-29T08:45:48.068" v="949" actId="20577"/>
          <pc:sldLayoutMkLst>
            <pc:docMk/>
            <pc:sldMasterMk cId="61488657" sldId="2147483650"/>
            <pc:sldLayoutMk cId="1537118681" sldId="2147483656"/>
          </pc:sldLayoutMkLst>
          <pc:spChg chg="mod">
            <ac:chgData name="Giovanni Marconato" userId="886f14ba-ea78-4fb5-abd5-60513fb8cd34" providerId="ADAL" clId="{A3ADAA77-3AC2-4A1F-8945-910951A72300}" dt="2023-11-29T08:45:48.068" v="949" actId="20577"/>
            <ac:spMkLst>
              <pc:docMk/>
              <pc:sldMasterMk cId="61488657" sldId="2147483650"/>
              <pc:sldLayoutMk cId="1537118681" sldId="2147483656"/>
              <ac:spMk id="3" creationId="{88230E3E-9830-C4ED-DE9C-1DA95952FC6B}"/>
            </ac:spMkLst>
          </pc:spChg>
          <pc:picChg chg="del">
            <ac:chgData name="Giovanni Marconato" userId="886f14ba-ea78-4fb5-abd5-60513fb8cd34" providerId="ADAL" clId="{A3ADAA77-3AC2-4A1F-8945-910951A72300}" dt="2023-11-29T08:44:56.620" v="937" actId="478"/>
            <ac:picMkLst>
              <pc:docMk/>
              <pc:sldMasterMk cId="61488657" sldId="2147483650"/>
              <pc:sldLayoutMk cId="1537118681" sldId="2147483656"/>
              <ac:picMk id="9" creationId="{8108EE77-7AC9-A258-7959-4677B9FE87A6}"/>
            </ac:picMkLst>
          </pc:picChg>
          <pc:picChg chg="mod">
            <ac:chgData name="Giovanni Marconato" userId="886f14ba-ea78-4fb5-abd5-60513fb8cd34" providerId="ADAL" clId="{A3ADAA77-3AC2-4A1F-8945-910951A72300}" dt="2023-11-29T08:45:02.019" v="938" actId="1076"/>
            <ac:picMkLst>
              <pc:docMk/>
              <pc:sldMasterMk cId="61488657" sldId="2147483650"/>
              <pc:sldLayoutMk cId="1537118681" sldId="2147483656"/>
              <ac:picMk id="14" creationId="{AA2BBF73-64FB-C6A7-3DE7-9E1D0BE593EB}"/>
            </ac:picMkLst>
          </pc:picChg>
        </pc:sldLayoutChg>
        <pc:sldLayoutChg chg="addSp delSp modSp mod">
          <pc:chgData name="Giovanni Marconato" userId="886f14ba-ea78-4fb5-abd5-60513fb8cd34" providerId="ADAL" clId="{A3ADAA77-3AC2-4A1F-8945-910951A72300}" dt="2023-11-29T08:45:54.874" v="953" actId="20577"/>
          <pc:sldLayoutMkLst>
            <pc:docMk/>
            <pc:sldMasterMk cId="61488657" sldId="2147483650"/>
            <pc:sldLayoutMk cId="924068334" sldId="2147483657"/>
          </pc:sldLayoutMkLst>
          <pc:spChg chg="mod">
            <ac:chgData name="Giovanni Marconato" userId="886f14ba-ea78-4fb5-abd5-60513fb8cd34" providerId="ADAL" clId="{A3ADAA77-3AC2-4A1F-8945-910951A72300}" dt="2023-11-29T08:45:54.874" v="953" actId="20577"/>
            <ac:spMkLst>
              <pc:docMk/>
              <pc:sldMasterMk cId="61488657" sldId="2147483650"/>
              <pc:sldLayoutMk cId="924068334" sldId="2147483657"/>
              <ac:spMk id="6" creationId="{F8ECFBC1-BD6A-62C6-197D-B4ADD49257A0}"/>
            </ac:spMkLst>
          </pc:spChg>
          <pc:picChg chg="del">
            <ac:chgData name="Giovanni Marconato" userId="886f14ba-ea78-4fb5-abd5-60513fb8cd34" providerId="ADAL" clId="{A3ADAA77-3AC2-4A1F-8945-910951A72300}" dt="2023-11-29T08:45:16.838" v="942" actId="478"/>
            <ac:picMkLst>
              <pc:docMk/>
              <pc:sldMasterMk cId="61488657" sldId="2147483650"/>
              <pc:sldLayoutMk cId="924068334" sldId="2147483657"/>
              <ac:picMk id="2" creationId="{C40E6BAA-2F0A-20CC-AEA0-DF4C479CE93F}"/>
            </ac:picMkLst>
          </pc:picChg>
          <pc:picChg chg="add mod">
            <ac:chgData name="Giovanni Marconato" userId="886f14ba-ea78-4fb5-abd5-60513fb8cd34" providerId="ADAL" clId="{A3ADAA77-3AC2-4A1F-8945-910951A72300}" dt="2023-11-29T08:45:18.303" v="943"/>
            <ac:picMkLst>
              <pc:docMk/>
              <pc:sldMasterMk cId="61488657" sldId="2147483650"/>
              <pc:sldLayoutMk cId="924068334" sldId="2147483657"/>
              <ac:picMk id="5" creationId="{96C1316A-56BE-0E64-7963-D237B4BEB76C}"/>
            </ac:picMkLst>
          </pc:picChg>
          <pc:picChg chg="del">
            <ac:chgData name="Giovanni Marconato" userId="886f14ba-ea78-4fb5-abd5-60513fb8cd34" providerId="ADAL" clId="{A3ADAA77-3AC2-4A1F-8945-910951A72300}" dt="2023-11-29T08:45:19.754" v="944" actId="478"/>
            <ac:picMkLst>
              <pc:docMk/>
              <pc:sldMasterMk cId="61488657" sldId="2147483650"/>
              <pc:sldLayoutMk cId="924068334" sldId="2147483657"/>
              <ac:picMk id="14" creationId="{AA2BBF73-64FB-C6A7-3DE7-9E1D0BE593EB}"/>
            </ac:picMkLst>
          </pc:picChg>
        </pc:sldLayoutChg>
      </pc:sldMasterChg>
    </pc:docChg>
  </pc:docChgLst>
  <pc:docChgLst>
    <pc:chgData name="Giovanni Marconato" userId="f964f31d410d0d60" providerId="LiveId" clId="{CE44B8E4-D183-457A-B19F-DD15BC570CF8}"/>
    <pc:docChg chg="undo custSel addSld delSld modSld sldOrd modMainMaster">
      <pc:chgData name="Giovanni Marconato" userId="f964f31d410d0d60" providerId="LiveId" clId="{CE44B8E4-D183-457A-B19F-DD15BC570CF8}" dt="2023-10-15T17:37:42.983" v="1782" actId="14100"/>
      <pc:docMkLst>
        <pc:docMk/>
      </pc:docMkLst>
      <pc:sldChg chg="addSp delSp modSp mod ord">
        <pc:chgData name="Giovanni Marconato" userId="f964f31d410d0d60" providerId="LiveId" clId="{CE44B8E4-D183-457A-B19F-DD15BC570CF8}" dt="2023-10-15T16:07:18.167" v="733" actId="403"/>
        <pc:sldMkLst>
          <pc:docMk/>
          <pc:sldMk cId="2817362977" sldId="256"/>
        </pc:sldMkLst>
        <pc:spChg chg="mod">
          <ac:chgData name="Giovanni Marconato" userId="f964f31d410d0d60" providerId="LiveId" clId="{CE44B8E4-D183-457A-B19F-DD15BC570CF8}" dt="2023-10-15T16:04:48.294" v="692" actId="1076"/>
          <ac:spMkLst>
            <pc:docMk/>
            <pc:sldMk cId="2817362977" sldId="256"/>
            <ac:spMk id="2" creationId="{6544C333-737A-9D20-44A1-BE7DEDB18896}"/>
          </ac:spMkLst>
        </pc:spChg>
        <pc:spChg chg="add del mod">
          <ac:chgData name="Giovanni Marconato" userId="f964f31d410d0d60" providerId="LiveId" clId="{CE44B8E4-D183-457A-B19F-DD15BC570CF8}" dt="2023-10-15T16:06:19.121" v="707"/>
          <ac:spMkLst>
            <pc:docMk/>
            <pc:sldMk cId="2817362977" sldId="256"/>
            <ac:spMk id="3" creationId="{57B5C618-9B8C-06CE-6ED1-875B0AC35A7C}"/>
          </ac:spMkLst>
        </pc:spChg>
        <pc:spChg chg="add mod">
          <ac:chgData name="Giovanni Marconato" userId="f964f31d410d0d60" providerId="LiveId" clId="{CE44B8E4-D183-457A-B19F-DD15BC570CF8}" dt="2023-10-15T16:07:18.167" v="733" actId="403"/>
          <ac:spMkLst>
            <pc:docMk/>
            <pc:sldMk cId="2817362977" sldId="256"/>
            <ac:spMk id="4" creationId="{41C4D041-8F4E-F6E7-62A2-FDC36DD01F8F}"/>
          </ac:spMkLst>
        </pc:spChg>
      </pc:sldChg>
      <pc:sldChg chg="delSp new del mod">
        <pc:chgData name="Giovanni Marconato" userId="f964f31d410d0d60" providerId="LiveId" clId="{CE44B8E4-D183-457A-B19F-DD15BC570CF8}" dt="2023-10-15T15:27:17.008" v="2" actId="2696"/>
        <pc:sldMkLst>
          <pc:docMk/>
          <pc:sldMk cId="1083625173" sldId="257"/>
        </pc:sldMkLst>
        <pc:spChg chg="del">
          <ac:chgData name="Giovanni Marconato" userId="f964f31d410d0d60" providerId="LiveId" clId="{CE44B8E4-D183-457A-B19F-DD15BC570CF8}" dt="2023-10-15T15:27:13.884" v="1" actId="478"/>
          <ac:spMkLst>
            <pc:docMk/>
            <pc:sldMk cId="1083625173" sldId="257"/>
            <ac:spMk id="2" creationId="{1C9BA3D5-19B8-4487-587D-1F10BFE3C89A}"/>
          </ac:spMkLst>
        </pc:spChg>
        <pc:spChg chg="del">
          <ac:chgData name="Giovanni Marconato" userId="f964f31d410d0d60" providerId="LiveId" clId="{CE44B8E4-D183-457A-B19F-DD15BC570CF8}" dt="2023-10-15T15:27:13.884" v="1" actId="478"/>
          <ac:spMkLst>
            <pc:docMk/>
            <pc:sldMk cId="1083625173" sldId="257"/>
            <ac:spMk id="3" creationId="{A5E2429F-184C-FF2D-C09F-D86E0479ABF4}"/>
          </ac:spMkLst>
        </pc:spChg>
      </pc:sldChg>
      <pc:sldChg chg="addSp delSp modSp new mod ord">
        <pc:chgData name="Giovanni Marconato" userId="f964f31d410d0d60" providerId="LiveId" clId="{CE44B8E4-D183-457A-B19F-DD15BC570CF8}" dt="2023-10-15T16:01:48.536" v="681" actId="1076"/>
        <pc:sldMkLst>
          <pc:docMk/>
          <pc:sldMk cId="4147189935" sldId="257"/>
        </pc:sldMkLst>
        <pc:spChg chg="add mod">
          <ac:chgData name="Giovanni Marconato" userId="f964f31d410d0d60" providerId="LiveId" clId="{CE44B8E4-D183-457A-B19F-DD15BC570CF8}" dt="2023-10-15T15:46:01.318" v="345" actId="1076"/>
          <ac:spMkLst>
            <pc:docMk/>
            <pc:sldMk cId="4147189935" sldId="257"/>
            <ac:spMk id="2" creationId="{BA5E5C4B-0408-CD77-B765-C9CF6A943A29}"/>
          </ac:spMkLst>
        </pc:spChg>
        <pc:spChg chg="add mod">
          <ac:chgData name="Giovanni Marconato" userId="f964f31d410d0d60" providerId="LiveId" clId="{CE44B8E4-D183-457A-B19F-DD15BC570CF8}" dt="2023-10-15T16:01:48.536" v="681" actId="1076"/>
          <ac:spMkLst>
            <pc:docMk/>
            <pc:sldMk cId="4147189935" sldId="257"/>
            <ac:spMk id="3" creationId="{B034BC1C-EC66-45EB-32A5-FEABD180FB87}"/>
          </ac:spMkLst>
        </pc:spChg>
        <pc:spChg chg="add del mod">
          <ac:chgData name="Giovanni Marconato" userId="f964f31d410d0d60" providerId="LiveId" clId="{CE44B8E4-D183-457A-B19F-DD15BC570CF8}" dt="2023-10-15T15:57:43.829" v="538"/>
          <ac:spMkLst>
            <pc:docMk/>
            <pc:sldMk cId="4147189935" sldId="257"/>
            <ac:spMk id="4" creationId="{4FC3B65C-4AE5-599B-AE52-4C3CE0FFCE40}"/>
          </ac:spMkLst>
        </pc:spChg>
        <pc:spChg chg="add mod">
          <ac:chgData name="Giovanni Marconato" userId="f964f31d410d0d60" providerId="LiveId" clId="{CE44B8E4-D183-457A-B19F-DD15BC570CF8}" dt="2023-10-15T15:59:40.785" v="598" actId="2711"/>
          <ac:spMkLst>
            <pc:docMk/>
            <pc:sldMk cId="4147189935" sldId="257"/>
            <ac:spMk id="5" creationId="{BA77D76E-6875-B0D2-E01E-FE50BF49332E}"/>
          </ac:spMkLst>
        </pc:spChg>
        <pc:spChg chg="add mod">
          <ac:chgData name="Giovanni Marconato" userId="f964f31d410d0d60" providerId="LiveId" clId="{CE44B8E4-D183-457A-B19F-DD15BC570CF8}" dt="2023-10-15T15:59:40.785" v="598" actId="2711"/>
          <ac:spMkLst>
            <pc:docMk/>
            <pc:sldMk cId="4147189935" sldId="257"/>
            <ac:spMk id="6" creationId="{77F41C3B-3B87-9B86-9466-DF5B8F71C12A}"/>
          </ac:spMkLst>
        </pc:spChg>
        <pc:spChg chg="add mod">
          <ac:chgData name="Giovanni Marconato" userId="f964f31d410d0d60" providerId="LiveId" clId="{CE44B8E4-D183-457A-B19F-DD15BC570CF8}" dt="2023-10-15T16:01:37.551" v="680" actId="20577"/>
          <ac:spMkLst>
            <pc:docMk/>
            <pc:sldMk cId="4147189935" sldId="257"/>
            <ac:spMk id="7" creationId="{8A67BBE4-BB40-C428-B425-1BCCFAED33D5}"/>
          </ac:spMkLst>
        </pc:spChg>
        <pc:spChg chg="add mod">
          <ac:chgData name="Giovanni Marconato" userId="f964f31d410d0d60" providerId="LiveId" clId="{CE44B8E4-D183-457A-B19F-DD15BC570CF8}" dt="2023-10-15T16:00:19.198" v="619" actId="20577"/>
          <ac:spMkLst>
            <pc:docMk/>
            <pc:sldMk cId="4147189935" sldId="257"/>
            <ac:spMk id="8" creationId="{2AA098D0-32EE-2C34-99CA-73AC7A74D7E2}"/>
          </ac:spMkLst>
        </pc:spChg>
        <pc:spChg chg="add mod">
          <ac:chgData name="Giovanni Marconato" userId="f964f31d410d0d60" providerId="LiveId" clId="{CE44B8E4-D183-457A-B19F-DD15BC570CF8}" dt="2023-10-15T16:00:43.434" v="638" actId="20577"/>
          <ac:spMkLst>
            <pc:docMk/>
            <pc:sldMk cId="4147189935" sldId="257"/>
            <ac:spMk id="9" creationId="{5EF0B20E-6CEB-F9EA-794E-4683CC88E060}"/>
          </ac:spMkLst>
        </pc:spChg>
        <pc:spChg chg="add mod">
          <ac:chgData name="Giovanni Marconato" userId="f964f31d410d0d60" providerId="LiveId" clId="{CE44B8E4-D183-457A-B19F-DD15BC570CF8}" dt="2023-10-15T16:01:03.949" v="676" actId="14100"/>
          <ac:spMkLst>
            <pc:docMk/>
            <pc:sldMk cId="4147189935" sldId="257"/>
            <ac:spMk id="10" creationId="{9AE99B27-11E9-7E93-967B-D667BF0DE852}"/>
          </ac:spMkLst>
        </pc:spChg>
      </pc:sldChg>
      <pc:sldChg chg="addSp delSp modSp new mod">
        <pc:chgData name="Giovanni Marconato" userId="f964f31d410d0d60" providerId="LiveId" clId="{CE44B8E4-D183-457A-B19F-DD15BC570CF8}" dt="2023-10-15T17:37:42.983" v="1782" actId="14100"/>
        <pc:sldMkLst>
          <pc:docMk/>
          <pc:sldMk cId="1672511908" sldId="258"/>
        </pc:sldMkLst>
        <pc:spChg chg="del mod">
          <ac:chgData name="Giovanni Marconato" userId="f964f31d410d0d60" providerId="LiveId" clId="{CE44B8E4-D183-457A-B19F-DD15BC570CF8}" dt="2023-10-15T16:08:55.988" v="748" actId="478"/>
          <ac:spMkLst>
            <pc:docMk/>
            <pc:sldMk cId="1672511908" sldId="258"/>
            <ac:spMk id="2" creationId="{DF66CE0F-9F50-E003-5525-1BF588311CC4}"/>
          </ac:spMkLst>
        </pc:spChg>
        <pc:spChg chg="add mod">
          <ac:chgData name="Giovanni Marconato" userId="f964f31d410d0d60" providerId="LiveId" clId="{CE44B8E4-D183-457A-B19F-DD15BC570CF8}" dt="2023-10-15T16:07:39.681" v="734"/>
          <ac:spMkLst>
            <pc:docMk/>
            <pc:sldMk cId="1672511908" sldId="258"/>
            <ac:spMk id="3" creationId="{C0721AEE-0F9F-61F2-C632-AEF0833B6F04}"/>
          </ac:spMkLst>
        </pc:spChg>
        <pc:spChg chg="add mod">
          <ac:chgData name="Giovanni Marconato" userId="f964f31d410d0d60" providerId="LiveId" clId="{CE44B8E4-D183-457A-B19F-DD15BC570CF8}" dt="2023-10-15T16:53:11.287" v="1138" actId="1076"/>
          <ac:spMkLst>
            <pc:docMk/>
            <pc:sldMk cId="1672511908" sldId="258"/>
            <ac:spMk id="4" creationId="{2BA74BE8-90C1-D3FF-4F0D-B70F46F7CC5D}"/>
          </ac:spMkLst>
        </pc:spChg>
        <pc:spChg chg="add mod">
          <ac:chgData name="Giovanni Marconato" userId="f964f31d410d0d60" providerId="LiveId" clId="{CE44B8E4-D183-457A-B19F-DD15BC570CF8}" dt="2023-10-15T16:18:21.371" v="817" actId="164"/>
          <ac:spMkLst>
            <pc:docMk/>
            <pc:sldMk cId="1672511908" sldId="258"/>
            <ac:spMk id="5" creationId="{2B6E4EBC-3BB8-7A9B-EC97-D0529D788168}"/>
          </ac:spMkLst>
        </pc:spChg>
        <pc:spChg chg="add mod">
          <ac:chgData name="Giovanni Marconato" userId="f964f31d410d0d60" providerId="LiveId" clId="{CE44B8E4-D183-457A-B19F-DD15BC570CF8}" dt="2023-10-15T16:18:21.371" v="817" actId="164"/>
          <ac:spMkLst>
            <pc:docMk/>
            <pc:sldMk cId="1672511908" sldId="258"/>
            <ac:spMk id="6" creationId="{C794A56F-6415-B0A0-45CE-D7DBFB6C8651}"/>
          </ac:spMkLst>
        </pc:spChg>
        <pc:spChg chg="add mod">
          <ac:chgData name="Giovanni Marconato" userId="f964f31d410d0d60" providerId="LiveId" clId="{CE44B8E4-D183-457A-B19F-DD15BC570CF8}" dt="2023-10-15T16:18:21.371" v="817" actId="164"/>
          <ac:spMkLst>
            <pc:docMk/>
            <pc:sldMk cId="1672511908" sldId="258"/>
            <ac:spMk id="7" creationId="{05C90F54-6D52-9E27-2BBE-85CC4D32EAD4}"/>
          </ac:spMkLst>
        </pc:spChg>
        <pc:spChg chg="add del mod">
          <ac:chgData name="Giovanni Marconato" userId="f964f31d410d0d60" providerId="LiveId" clId="{CE44B8E4-D183-457A-B19F-DD15BC570CF8}" dt="2023-10-15T16:17:21.828" v="805" actId="478"/>
          <ac:spMkLst>
            <pc:docMk/>
            <pc:sldMk cId="1672511908" sldId="258"/>
            <ac:spMk id="8" creationId="{5C724C79-668E-7975-EA2D-0A583B58CF03}"/>
          </ac:spMkLst>
        </pc:spChg>
        <pc:spChg chg="add mod">
          <ac:chgData name="Giovanni Marconato" userId="f964f31d410d0d60" providerId="LiveId" clId="{CE44B8E4-D183-457A-B19F-DD15BC570CF8}" dt="2023-10-15T16:43:56.456" v="973" actId="164"/>
          <ac:spMkLst>
            <pc:docMk/>
            <pc:sldMk cId="1672511908" sldId="258"/>
            <ac:spMk id="14" creationId="{AD0645E5-0D47-2368-DF7A-E608508EAA74}"/>
          </ac:spMkLst>
        </pc:spChg>
        <pc:spChg chg="add mod">
          <ac:chgData name="Giovanni Marconato" userId="f964f31d410d0d60" providerId="LiveId" clId="{CE44B8E4-D183-457A-B19F-DD15BC570CF8}" dt="2023-10-15T16:43:59.235" v="974" actId="164"/>
          <ac:spMkLst>
            <pc:docMk/>
            <pc:sldMk cId="1672511908" sldId="258"/>
            <ac:spMk id="15" creationId="{6BAE2F10-6FCE-E7BB-E08F-CB3EC6381F12}"/>
          </ac:spMkLst>
        </pc:spChg>
        <pc:spChg chg="add del mod">
          <ac:chgData name="Giovanni Marconato" userId="f964f31d410d0d60" providerId="LiveId" clId="{CE44B8E4-D183-457A-B19F-DD15BC570CF8}" dt="2023-10-15T16:43:52.723" v="972" actId="478"/>
          <ac:spMkLst>
            <pc:docMk/>
            <pc:sldMk cId="1672511908" sldId="258"/>
            <ac:spMk id="16" creationId="{943004E5-3893-0BD3-25C3-5B16DC9E7D59}"/>
          </ac:spMkLst>
        </pc:spChg>
        <pc:spChg chg="mod">
          <ac:chgData name="Giovanni Marconato" userId="f964f31d410d0d60" providerId="LiveId" clId="{CE44B8E4-D183-457A-B19F-DD15BC570CF8}" dt="2023-10-15T16:40:14.406" v="887"/>
          <ac:spMkLst>
            <pc:docMk/>
            <pc:sldMk cId="1672511908" sldId="258"/>
            <ac:spMk id="18" creationId="{D4297DBA-DA3A-BE1E-CC80-21BFCC0515C3}"/>
          </ac:spMkLst>
        </pc:spChg>
        <pc:spChg chg="mod">
          <ac:chgData name="Giovanni Marconato" userId="f964f31d410d0d60" providerId="LiveId" clId="{CE44B8E4-D183-457A-B19F-DD15BC570CF8}" dt="2023-10-15T16:40:14.406" v="887"/>
          <ac:spMkLst>
            <pc:docMk/>
            <pc:sldMk cId="1672511908" sldId="258"/>
            <ac:spMk id="19" creationId="{F9F235F6-94D8-1CB3-7613-1B9B9122AD1F}"/>
          </ac:spMkLst>
        </pc:spChg>
        <pc:spChg chg="mod">
          <ac:chgData name="Giovanni Marconato" userId="f964f31d410d0d60" providerId="LiveId" clId="{CE44B8E4-D183-457A-B19F-DD15BC570CF8}" dt="2023-10-15T16:40:14.406" v="887"/>
          <ac:spMkLst>
            <pc:docMk/>
            <pc:sldMk cId="1672511908" sldId="258"/>
            <ac:spMk id="20" creationId="{CAC6A82E-4902-71F7-ACE2-121F6F1F9497}"/>
          </ac:spMkLst>
        </pc:spChg>
        <pc:spChg chg="add del mod">
          <ac:chgData name="Giovanni Marconato" userId="f964f31d410d0d60" providerId="LiveId" clId="{CE44B8E4-D183-457A-B19F-DD15BC570CF8}" dt="2023-10-15T16:41:24.219" v="899" actId="478"/>
          <ac:spMkLst>
            <pc:docMk/>
            <pc:sldMk cId="1672511908" sldId="258"/>
            <ac:spMk id="23" creationId="{E9A3D9D0-C801-063E-714A-BA95A1208274}"/>
          </ac:spMkLst>
        </pc:spChg>
        <pc:spChg chg="add mod">
          <ac:chgData name="Giovanni Marconato" userId="f964f31d410d0d60" providerId="LiveId" clId="{CE44B8E4-D183-457A-B19F-DD15BC570CF8}" dt="2023-10-15T16:44:01.983" v="975" actId="164"/>
          <ac:spMkLst>
            <pc:docMk/>
            <pc:sldMk cId="1672511908" sldId="258"/>
            <ac:spMk id="24" creationId="{83830305-496D-A01E-D1D9-5138442CDDBC}"/>
          </ac:spMkLst>
        </pc:spChg>
        <pc:spChg chg="add del mod">
          <ac:chgData name="Giovanni Marconato" userId="f964f31d410d0d60" providerId="LiveId" clId="{CE44B8E4-D183-457A-B19F-DD15BC570CF8}" dt="2023-10-15T16:46:25.157" v="1029" actId="478"/>
          <ac:spMkLst>
            <pc:docMk/>
            <pc:sldMk cId="1672511908" sldId="258"/>
            <ac:spMk id="29" creationId="{BE8ECE73-3190-D4A2-31B0-033A97602C65}"/>
          </ac:spMkLst>
        </pc:spChg>
        <pc:spChg chg="add del mod">
          <ac:chgData name="Giovanni Marconato" userId="f964f31d410d0d60" providerId="LiveId" clId="{CE44B8E4-D183-457A-B19F-DD15BC570CF8}" dt="2023-10-15T17:29:17.714" v="1669" actId="478"/>
          <ac:spMkLst>
            <pc:docMk/>
            <pc:sldMk cId="1672511908" sldId="258"/>
            <ac:spMk id="30" creationId="{022B98CC-9EBD-3490-16FE-2DD4FB212A35}"/>
          </ac:spMkLst>
        </pc:spChg>
        <pc:spChg chg="add del mod">
          <ac:chgData name="Giovanni Marconato" userId="f964f31d410d0d60" providerId="LiveId" clId="{CE44B8E4-D183-457A-B19F-DD15BC570CF8}" dt="2023-10-15T16:48:10.220" v="1065" actId="21"/>
          <ac:spMkLst>
            <pc:docMk/>
            <pc:sldMk cId="1672511908" sldId="258"/>
            <ac:spMk id="31" creationId="{84415657-CD1B-E140-F4DB-473F1FAB67C9}"/>
          </ac:spMkLst>
        </pc:spChg>
        <pc:spChg chg="add del mod">
          <ac:chgData name="Giovanni Marconato" userId="f964f31d410d0d60" providerId="LiveId" clId="{CE44B8E4-D183-457A-B19F-DD15BC570CF8}" dt="2023-10-15T16:49:18.709" v="1083" actId="478"/>
          <ac:spMkLst>
            <pc:docMk/>
            <pc:sldMk cId="1672511908" sldId="258"/>
            <ac:spMk id="2048" creationId="{C48851A0-3759-D255-E94D-108E8176DB8F}"/>
          </ac:spMkLst>
        </pc:spChg>
        <pc:spChg chg="add del mod">
          <ac:chgData name="Giovanni Marconato" userId="f964f31d410d0d60" providerId="LiveId" clId="{CE44B8E4-D183-457A-B19F-DD15BC570CF8}" dt="2023-10-15T17:29:18.331" v="1670" actId="478"/>
          <ac:spMkLst>
            <pc:docMk/>
            <pc:sldMk cId="1672511908" sldId="258"/>
            <ac:spMk id="2049" creationId="{6A6F458D-2A16-A378-411B-BF5FF8D6DCD3}"/>
          </ac:spMkLst>
        </pc:spChg>
        <pc:spChg chg="add del mod">
          <ac:chgData name="Giovanni Marconato" userId="f964f31d410d0d60" providerId="LiveId" clId="{CE44B8E4-D183-457A-B19F-DD15BC570CF8}" dt="2023-10-15T17:29:20.486" v="1674" actId="478"/>
          <ac:spMkLst>
            <pc:docMk/>
            <pc:sldMk cId="1672511908" sldId="258"/>
            <ac:spMk id="2051" creationId="{009CAE8D-C38A-B018-BB56-7FCA34363AE1}"/>
          </ac:spMkLst>
        </pc:spChg>
        <pc:spChg chg="add mod">
          <ac:chgData name="Giovanni Marconato" userId="f964f31d410d0d60" providerId="LiveId" clId="{CE44B8E4-D183-457A-B19F-DD15BC570CF8}" dt="2023-10-15T17:35:44.512" v="1732" actId="1076"/>
          <ac:spMkLst>
            <pc:docMk/>
            <pc:sldMk cId="1672511908" sldId="258"/>
            <ac:spMk id="2057" creationId="{7F7C0EDE-F557-557A-150D-0E0290793641}"/>
          </ac:spMkLst>
        </pc:spChg>
        <pc:spChg chg="add mod">
          <ac:chgData name="Giovanni Marconato" userId="f964f31d410d0d60" providerId="LiveId" clId="{CE44B8E4-D183-457A-B19F-DD15BC570CF8}" dt="2023-10-15T17:36:11.971" v="1738" actId="1076"/>
          <ac:spMkLst>
            <pc:docMk/>
            <pc:sldMk cId="1672511908" sldId="258"/>
            <ac:spMk id="2058" creationId="{98EB2354-2965-EF2B-2E4A-729420C410AA}"/>
          </ac:spMkLst>
        </pc:spChg>
        <pc:spChg chg="add mod">
          <ac:chgData name="Giovanni Marconato" userId="f964f31d410d0d60" providerId="LiveId" clId="{CE44B8E4-D183-457A-B19F-DD15BC570CF8}" dt="2023-10-15T17:36:43.689" v="1771" actId="1076"/>
          <ac:spMkLst>
            <pc:docMk/>
            <pc:sldMk cId="1672511908" sldId="258"/>
            <ac:spMk id="2059" creationId="{865E3168-E616-62A6-9003-F0773E70BF4D}"/>
          </ac:spMkLst>
        </pc:spChg>
        <pc:spChg chg="add mod">
          <ac:chgData name="Giovanni Marconato" userId="f964f31d410d0d60" providerId="LiveId" clId="{CE44B8E4-D183-457A-B19F-DD15BC570CF8}" dt="2023-10-15T17:37:42.983" v="1782" actId="14100"/>
          <ac:spMkLst>
            <pc:docMk/>
            <pc:sldMk cId="1672511908" sldId="258"/>
            <ac:spMk id="2060" creationId="{73CF0113-77C3-B7F1-3892-9C9DD4035C05}"/>
          </ac:spMkLst>
        </pc:spChg>
        <pc:grpChg chg="add del mod">
          <ac:chgData name="Giovanni Marconato" userId="f964f31d410d0d60" providerId="LiveId" clId="{CE44B8E4-D183-457A-B19F-DD15BC570CF8}" dt="2023-10-15T16:44:06.580" v="977" actId="478"/>
          <ac:grpSpMkLst>
            <pc:docMk/>
            <pc:sldMk cId="1672511908" sldId="258"/>
            <ac:grpSpMk id="9" creationId="{0AE32011-5E06-7815-FD01-D32876C0CF67}"/>
          </ac:grpSpMkLst>
        </pc:grpChg>
        <pc:grpChg chg="add del mod">
          <ac:chgData name="Giovanni Marconato" userId="f964f31d410d0d60" providerId="LiveId" clId="{CE44B8E4-D183-457A-B19F-DD15BC570CF8}" dt="2023-10-15T16:41:28.952" v="900" actId="478"/>
          <ac:grpSpMkLst>
            <pc:docMk/>
            <pc:sldMk cId="1672511908" sldId="258"/>
            <ac:grpSpMk id="17" creationId="{5FABDD4A-20F8-3D68-FBA6-C7D3B815CB2C}"/>
          </ac:grpSpMkLst>
        </pc:grpChg>
        <pc:grpChg chg="add del mod">
          <ac:chgData name="Giovanni Marconato" userId="f964f31d410d0d60" providerId="LiveId" clId="{CE44B8E4-D183-457A-B19F-DD15BC570CF8}" dt="2023-10-15T17:29:16.290" v="1666" actId="478"/>
          <ac:grpSpMkLst>
            <pc:docMk/>
            <pc:sldMk cId="1672511908" sldId="258"/>
            <ac:grpSpMk id="25" creationId="{36CB0970-EF43-E16F-5F92-4D833D09DAAB}"/>
          </ac:grpSpMkLst>
        </pc:grpChg>
        <pc:grpChg chg="add del mod">
          <ac:chgData name="Giovanni Marconato" userId="f964f31d410d0d60" providerId="LiveId" clId="{CE44B8E4-D183-457A-B19F-DD15BC570CF8}" dt="2023-10-15T17:29:16.946" v="1668" actId="478"/>
          <ac:grpSpMkLst>
            <pc:docMk/>
            <pc:sldMk cId="1672511908" sldId="258"/>
            <ac:grpSpMk id="26" creationId="{987B4A87-E5F9-364B-A181-3C1A50A15A04}"/>
          </ac:grpSpMkLst>
        </pc:grpChg>
        <pc:grpChg chg="add del mod">
          <ac:chgData name="Giovanni Marconato" userId="f964f31d410d0d60" providerId="LiveId" clId="{CE44B8E4-D183-457A-B19F-DD15BC570CF8}" dt="2023-10-15T17:29:18.726" v="1671" actId="478"/>
          <ac:grpSpMkLst>
            <pc:docMk/>
            <pc:sldMk cId="1672511908" sldId="258"/>
            <ac:grpSpMk id="27" creationId="{57695F38-B419-6AD8-6049-262E1034061B}"/>
          </ac:grpSpMkLst>
        </pc:grpChg>
        <pc:grpChg chg="add del mod">
          <ac:chgData name="Giovanni Marconato" userId="f964f31d410d0d60" providerId="LiveId" clId="{CE44B8E4-D183-457A-B19F-DD15BC570CF8}" dt="2023-10-15T17:29:27.614" v="1675" actId="478"/>
          <ac:grpSpMkLst>
            <pc:docMk/>
            <pc:sldMk cId="1672511908" sldId="258"/>
            <ac:grpSpMk id="28" creationId="{227748A8-6D1E-A166-6ABC-06B3B7670740}"/>
          </ac:grpSpMkLst>
        </pc:grpChg>
        <pc:picChg chg="add mod modCrop">
          <ac:chgData name="Giovanni Marconato" userId="f964f31d410d0d60" providerId="LiveId" clId="{CE44B8E4-D183-457A-B19F-DD15BC570CF8}" dt="2023-10-15T16:43:56.456" v="973" actId="164"/>
          <ac:picMkLst>
            <pc:docMk/>
            <pc:sldMk cId="1672511908" sldId="258"/>
            <ac:picMk id="11" creationId="{6561F6C2-F18B-87A3-2F3D-1F6466CD430B}"/>
          </ac:picMkLst>
        </pc:picChg>
        <pc:picChg chg="add mod">
          <ac:chgData name="Giovanni Marconato" userId="f964f31d410d0d60" providerId="LiveId" clId="{CE44B8E4-D183-457A-B19F-DD15BC570CF8}" dt="2023-10-15T16:43:59.235" v="974" actId="164"/>
          <ac:picMkLst>
            <pc:docMk/>
            <pc:sldMk cId="1672511908" sldId="258"/>
            <ac:picMk id="13" creationId="{FD6C8A0D-A007-6596-3129-A9538684F079}"/>
          </ac:picMkLst>
        </pc:picChg>
        <pc:picChg chg="add mod">
          <ac:chgData name="Giovanni Marconato" userId="f964f31d410d0d60" providerId="LiveId" clId="{CE44B8E4-D183-457A-B19F-DD15BC570CF8}" dt="2023-10-15T16:44:01.983" v="975" actId="164"/>
          <ac:picMkLst>
            <pc:docMk/>
            <pc:sldMk cId="1672511908" sldId="258"/>
            <ac:picMk id="22" creationId="{9F24D803-56F8-FAC0-334C-CA356D63A189}"/>
          </ac:picMkLst>
        </pc:picChg>
        <pc:picChg chg="add mod">
          <ac:chgData name="Giovanni Marconato" userId="f964f31d410d0d60" providerId="LiveId" clId="{CE44B8E4-D183-457A-B19F-DD15BC570CF8}" dt="2023-10-15T16:53:11.287" v="1138" actId="1076"/>
          <ac:picMkLst>
            <pc:docMk/>
            <pc:sldMk cId="1672511908" sldId="258"/>
            <ac:picMk id="2050" creationId="{F37D841C-A8B7-A8DE-A74D-83C82DAC139F}"/>
          </ac:picMkLst>
        </pc:picChg>
        <pc:picChg chg="add del mod">
          <ac:chgData name="Giovanni Marconato" userId="f964f31d410d0d60" providerId="LiveId" clId="{CE44B8E4-D183-457A-B19F-DD15BC570CF8}" dt="2023-10-15T17:29:46.454" v="1679" actId="478"/>
          <ac:picMkLst>
            <pc:docMk/>
            <pc:sldMk cId="1672511908" sldId="258"/>
            <ac:picMk id="2052" creationId="{5FD97D9C-04F7-17E9-A58E-23BC1AF7B706}"/>
          </ac:picMkLst>
        </pc:picChg>
        <pc:picChg chg="add del mod">
          <ac:chgData name="Giovanni Marconato" userId="f964f31d410d0d60" providerId="LiveId" clId="{CE44B8E4-D183-457A-B19F-DD15BC570CF8}" dt="2023-10-15T17:32:51.425" v="1689" actId="21"/>
          <ac:picMkLst>
            <pc:docMk/>
            <pc:sldMk cId="1672511908" sldId="258"/>
            <ac:picMk id="2054" creationId="{AF6C21BA-A5F0-3770-8396-50CFC3D2520E}"/>
          </ac:picMkLst>
        </pc:picChg>
        <pc:picChg chg="add mod">
          <ac:chgData name="Giovanni Marconato" userId="f964f31d410d0d60" providerId="LiveId" clId="{CE44B8E4-D183-457A-B19F-DD15BC570CF8}" dt="2023-10-15T17:35:10.977" v="1703" actId="1076"/>
          <ac:picMkLst>
            <pc:docMk/>
            <pc:sldMk cId="1672511908" sldId="258"/>
            <ac:picMk id="2055" creationId="{6F9DDD23-67A1-08E5-49A4-342D39CBBCDB}"/>
          </ac:picMkLst>
        </pc:picChg>
        <pc:picChg chg="add mod">
          <ac:chgData name="Giovanni Marconato" userId="f964f31d410d0d60" providerId="LiveId" clId="{CE44B8E4-D183-457A-B19F-DD15BC570CF8}" dt="2023-10-15T17:35:44.512" v="1732" actId="1076"/>
          <ac:picMkLst>
            <pc:docMk/>
            <pc:sldMk cId="1672511908" sldId="258"/>
            <ac:picMk id="2056" creationId="{A2CCCE83-B60B-3E7D-DCA3-12ED57D4FD51}"/>
          </ac:picMkLst>
        </pc:picChg>
      </pc:sldChg>
      <pc:sldChg chg="addSp delSp modSp add mod">
        <pc:chgData name="Giovanni Marconato" userId="f964f31d410d0d60" providerId="LiveId" clId="{CE44B8E4-D183-457A-B19F-DD15BC570CF8}" dt="2023-10-15T17:02:24.804" v="1166" actId="1076"/>
        <pc:sldMkLst>
          <pc:docMk/>
          <pc:sldMk cId="2750577374" sldId="259"/>
        </pc:sldMkLst>
        <pc:spChg chg="del mod">
          <ac:chgData name="Giovanni Marconato" userId="f964f31d410d0d60" providerId="LiveId" clId="{CE44B8E4-D183-457A-B19F-DD15BC570CF8}" dt="2023-10-15T17:01:09.471" v="1150" actId="478"/>
          <ac:spMkLst>
            <pc:docMk/>
            <pc:sldMk cId="2750577374" sldId="259"/>
            <ac:spMk id="4" creationId="{2BA74BE8-90C1-D3FF-4F0D-B70F46F7CC5D}"/>
          </ac:spMkLst>
        </pc:spChg>
        <pc:spChg chg="add mod">
          <ac:chgData name="Giovanni Marconato" userId="f964f31d410d0d60" providerId="LiveId" clId="{CE44B8E4-D183-457A-B19F-DD15BC570CF8}" dt="2023-10-15T17:02:01.320" v="1162" actId="208"/>
          <ac:spMkLst>
            <pc:docMk/>
            <pc:sldMk cId="2750577374" sldId="259"/>
            <ac:spMk id="5" creationId="{600E967F-FE03-9F19-BBE2-E14F303CB18B}"/>
          </ac:spMkLst>
        </pc:spChg>
        <pc:spChg chg="del">
          <ac:chgData name="Giovanni Marconato" userId="f964f31d410d0d60" providerId="LiveId" clId="{CE44B8E4-D183-457A-B19F-DD15BC570CF8}" dt="2023-10-15T17:01:00.820" v="1145" actId="478"/>
          <ac:spMkLst>
            <pc:docMk/>
            <pc:sldMk cId="2750577374" sldId="259"/>
            <ac:spMk id="30" creationId="{022B98CC-9EBD-3490-16FE-2DD4FB212A35}"/>
          </ac:spMkLst>
        </pc:spChg>
        <pc:spChg chg="del">
          <ac:chgData name="Giovanni Marconato" userId="f964f31d410d0d60" providerId="LiveId" clId="{CE44B8E4-D183-457A-B19F-DD15BC570CF8}" dt="2023-10-15T17:01:02.390" v="1146" actId="478"/>
          <ac:spMkLst>
            <pc:docMk/>
            <pc:sldMk cId="2750577374" sldId="259"/>
            <ac:spMk id="2049" creationId="{6A6F458D-2A16-A378-411B-BF5FF8D6DCD3}"/>
          </ac:spMkLst>
        </pc:spChg>
        <pc:spChg chg="del mod">
          <ac:chgData name="Giovanni Marconato" userId="f964f31d410d0d60" providerId="LiveId" clId="{CE44B8E4-D183-457A-B19F-DD15BC570CF8}" dt="2023-10-15T17:01:04.499" v="1148" actId="478"/>
          <ac:spMkLst>
            <pc:docMk/>
            <pc:sldMk cId="2750577374" sldId="259"/>
            <ac:spMk id="2051" creationId="{009CAE8D-C38A-B018-BB56-7FCA34363AE1}"/>
          </ac:spMkLst>
        </pc:spChg>
        <pc:grpChg chg="del">
          <ac:chgData name="Giovanni Marconato" userId="f964f31d410d0d60" providerId="LiveId" clId="{CE44B8E4-D183-457A-B19F-DD15BC570CF8}" dt="2023-10-15T17:00:59.132" v="1144" actId="478"/>
          <ac:grpSpMkLst>
            <pc:docMk/>
            <pc:sldMk cId="2750577374" sldId="259"/>
            <ac:grpSpMk id="25" creationId="{36CB0970-EF43-E16F-5F92-4D833D09DAAB}"/>
          </ac:grpSpMkLst>
        </pc:grpChg>
        <pc:grpChg chg="del">
          <ac:chgData name="Giovanni Marconato" userId="f964f31d410d0d60" providerId="LiveId" clId="{CE44B8E4-D183-457A-B19F-DD15BC570CF8}" dt="2023-10-15T17:00:59.132" v="1144" actId="478"/>
          <ac:grpSpMkLst>
            <pc:docMk/>
            <pc:sldMk cId="2750577374" sldId="259"/>
            <ac:grpSpMk id="26" creationId="{987B4A87-E5F9-364B-A181-3C1A50A15A04}"/>
          </ac:grpSpMkLst>
        </pc:grpChg>
        <pc:grpChg chg="del">
          <ac:chgData name="Giovanni Marconato" userId="f964f31d410d0d60" providerId="LiveId" clId="{CE44B8E4-D183-457A-B19F-DD15BC570CF8}" dt="2023-10-15T17:00:59.132" v="1144" actId="478"/>
          <ac:grpSpMkLst>
            <pc:docMk/>
            <pc:sldMk cId="2750577374" sldId="259"/>
            <ac:grpSpMk id="27" creationId="{57695F38-B419-6AD8-6049-262E1034061B}"/>
          </ac:grpSpMkLst>
        </pc:grpChg>
        <pc:grpChg chg="del mod">
          <ac:chgData name="Giovanni Marconato" userId="f964f31d410d0d60" providerId="LiveId" clId="{CE44B8E4-D183-457A-B19F-DD15BC570CF8}" dt="2023-10-15T16:52:42.280" v="1125" actId="478"/>
          <ac:grpSpMkLst>
            <pc:docMk/>
            <pc:sldMk cId="2750577374" sldId="259"/>
            <ac:grpSpMk id="28" creationId="{227748A8-6D1E-A166-6ABC-06B3B7670740}"/>
          </ac:grpSpMkLst>
        </pc:grpChg>
        <pc:picChg chg="add mod">
          <ac:chgData name="Giovanni Marconato" userId="f964f31d410d0d60" providerId="LiveId" clId="{CE44B8E4-D183-457A-B19F-DD15BC570CF8}" dt="2023-10-15T17:01:30.190" v="1158" actId="1076"/>
          <ac:picMkLst>
            <pc:docMk/>
            <pc:sldMk cId="2750577374" sldId="259"/>
            <ac:picMk id="2" creationId="{277A30DB-7FF7-03CF-8F6D-52DB53CD1F47}"/>
          </ac:picMkLst>
        </pc:picChg>
        <pc:picChg chg="del">
          <ac:chgData name="Giovanni Marconato" userId="f964f31d410d0d60" providerId="LiveId" clId="{CE44B8E4-D183-457A-B19F-DD15BC570CF8}" dt="2023-10-15T16:52:42.280" v="1125" actId="478"/>
          <ac:picMkLst>
            <pc:docMk/>
            <pc:sldMk cId="2750577374" sldId="259"/>
            <ac:picMk id="2050" creationId="{F37D841C-A8B7-A8DE-A74D-83C82DAC139F}"/>
          </ac:picMkLst>
        </pc:picChg>
        <pc:cxnChg chg="add mod">
          <ac:chgData name="Giovanni Marconato" userId="f964f31d410d0d60" providerId="LiveId" clId="{CE44B8E4-D183-457A-B19F-DD15BC570CF8}" dt="2023-10-15T17:02:24.804" v="1166" actId="1076"/>
          <ac:cxnSpMkLst>
            <pc:docMk/>
            <pc:sldMk cId="2750577374" sldId="259"/>
            <ac:cxnSpMk id="7" creationId="{694410E7-DD0B-EB69-BD85-5355145F4676}"/>
          </ac:cxnSpMkLst>
        </pc:cxnChg>
      </pc:sldChg>
      <pc:sldChg chg="addSp delSp modSp add mod">
        <pc:chgData name="Giovanni Marconato" userId="f964f31d410d0d60" providerId="LiveId" clId="{CE44B8E4-D183-457A-B19F-DD15BC570CF8}" dt="2023-10-15T17:26:08.451" v="1582" actId="1582"/>
        <pc:sldMkLst>
          <pc:docMk/>
          <pc:sldMk cId="3591896405" sldId="260"/>
        </pc:sldMkLst>
        <pc:spChg chg="del">
          <ac:chgData name="Giovanni Marconato" userId="f964f31d410d0d60" providerId="LiveId" clId="{CE44B8E4-D183-457A-B19F-DD15BC570CF8}" dt="2023-10-15T17:03:07.953" v="1168" actId="478"/>
          <ac:spMkLst>
            <pc:docMk/>
            <pc:sldMk cId="3591896405" sldId="260"/>
            <ac:spMk id="5" creationId="{600E967F-FE03-9F19-BBE2-E14F303CB18B}"/>
          </ac:spMkLst>
        </pc:spChg>
        <pc:spChg chg="add del mod">
          <ac:chgData name="Giovanni Marconato" userId="f964f31d410d0d60" providerId="LiveId" clId="{CE44B8E4-D183-457A-B19F-DD15BC570CF8}" dt="2023-10-15T17:11:03.033" v="1287" actId="478"/>
          <ac:spMkLst>
            <pc:docMk/>
            <pc:sldMk cId="3591896405" sldId="260"/>
            <ac:spMk id="18" creationId="{A4149E2D-0458-3B78-D7FC-4D9625F5C24A}"/>
          </ac:spMkLst>
        </pc:spChg>
        <pc:spChg chg="add del mod">
          <ac:chgData name="Giovanni Marconato" userId="f964f31d410d0d60" providerId="LiveId" clId="{CE44B8E4-D183-457A-B19F-DD15BC570CF8}" dt="2023-10-15T17:11:00.533" v="1286" actId="478"/>
          <ac:spMkLst>
            <pc:docMk/>
            <pc:sldMk cId="3591896405" sldId="260"/>
            <ac:spMk id="19" creationId="{6E04462B-70AC-2DBC-C609-36434F1A9EA4}"/>
          </ac:spMkLst>
        </pc:spChg>
        <pc:spChg chg="add del mod">
          <ac:chgData name="Giovanni Marconato" userId="f964f31d410d0d60" providerId="LiveId" clId="{CE44B8E4-D183-457A-B19F-DD15BC570CF8}" dt="2023-10-15T17:11:00.533" v="1286" actId="478"/>
          <ac:spMkLst>
            <pc:docMk/>
            <pc:sldMk cId="3591896405" sldId="260"/>
            <ac:spMk id="20" creationId="{ED565F54-0E39-9BE7-EDB7-965AB78F3576}"/>
          </ac:spMkLst>
        </pc:spChg>
        <pc:spChg chg="add mod">
          <ac:chgData name="Giovanni Marconato" userId="f964f31d410d0d60" providerId="LiveId" clId="{CE44B8E4-D183-457A-B19F-DD15BC570CF8}" dt="2023-10-15T17:22:14.979" v="1474" actId="1076"/>
          <ac:spMkLst>
            <pc:docMk/>
            <pc:sldMk cId="3591896405" sldId="260"/>
            <ac:spMk id="22" creationId="{C4F13168-78C1-119C-A7BB-580E5B493B08}"/>
          </ac:spMkLst>
        </pc:spChg>
        <pc:spChg chg="add mod">
          <ac:chgData name="Giovanni Marconato" userId="f964f31d410d0d60" providerId="LiveId" clId="{CE44B8E4-D183-457A-B19F-DD15BC570CF8}" dt="2023-10-15T17:24:02.511" v="1552" actId="1076"/>
          <ac:spMkLst>
            <pc:docMk/>
            <pc:sldMk cId="3591896405" sldId="260"/>
            <ac:spMk id="27" creationId="{09EC89C8-5E41-1E05-ABF9-20B3D3F0BE63}"/>
          </ac:spMkLst>
        </pc:spChg>
        <pc:spChg chg="add mod">
          <ac:chgData name="Giovanni Marconato" userId="f964f31d410d0d60" providerId="LiveId" clId="{CE44B8E4-D183-457A-B19F-DD15BC570CF8}" dt="2023-10-15T17:24:09.711" v="1554" actId="1076"/>
          <ac:spMkLst>
            <pc:docMk/>
            <pc:sldMk cId="3591896405" sldId="260"/>
            <ac:spMk id="28" creationId="{80FDF06A-840E-4ADF-FF6B-DCC0C640948E}"/>
          </ac:spMkLst>
        </pc:spChg>
        <pc:spChg chg="add del mod">
          <ac:chgData name="Giovanni Marconato" userId="f964f31d410d0d60" providerId="LiveId" clId="{CE44B8E4-D183-457A-B19F-DD15BC570CF8}" dt="2023-10-15T17:17:30.930" v="1418" actId="478"/>
          <ac:spMkLst>
            <pc:docMk/>
            <pc:sldMk cId="3591896405" sldId="260"/>
            <ac:spMk id="29" creationId="{C325FFD4-712C-892F-B518-C37BA46D68D7}"/>
          </ac:spMkLst>
        </pc:spChg>
        <pc:spChg chg="add mod">
          <ac:chgData name="Giovanni Marconato" userId="f964f31d410d0d60" providerId="LiveId" clId="{CE44B8E4-D183-457A-B19F-DD15BC570CF8}" dt="2023-10-15T17:22:53.087" v="1518" actId="1076"/>
          <ac:spMkLst>
            <pc:docMk/>
            <pc:sldMk cId="3591896405" sldId="260"/>
            <ac:spMk id="30" creationId="{3BCEFB4C-32CE-ED7C-73FD-C89421A0E2D6}"/>
          </ac:spMkLst>
        </pc:spChg>
        <pc:spChg chg="add mod">
          <ac:chgData name="Giovanni Marconato" userId="f964f31d410d0d60" providerId="LiveId" clId="{CE44B8E4-D183-457A-B19F-DD15BC570CF8}" dt="2023-10-15T17:23:39.581" v="1546" actId="1076"/>
          <ac:spMkLst>
            <pc:docMk/>
            <pc:sldMk cId="3591896405" sldId="260"/>
            <ac:spMk id="31" creationId="{82A63292-2A18-691A-5488-58BC654CDFAE}"/>
          </ac:spMkLst>
        </pc:spChg>
        <pc:spChg chg="add mod">
          <ac:chgData name="Giovanni Marconato" userId="f964f31d410d0d60" providerId="LiveId" clId="{CE44B8E4-D183-457A-B19F-DD15BC570CF8}" dt="2023-10-15T17:23:36.683" v="1545" actId="1076"/>
          <ac:spMkLst>
            <pc:docMk/>
            <pc:sldMk cId="3591896405" sldId="260"/>
            <ac:spMk id="3072" creationId="{60D9E115-4E1B-C01B-6F24-DB824C912886}"/>
          </ac:spMkLst>
        </pc:spChg>
        <pc:spChg chg="add mod">
          <ac:chgData name="Giovanni Marconato" userId="f964f31d410d0d60" providerId="LiveId" clId="{CE44B8E4-D183-457A-B19F-DD15BC570CF8}" dt="2023-10-15T17:25:25.155" v="1570" actId="1076"/>
          <ac:spMkLst>
            <pc:docMk/>
            <pc:sldMk cId="3591896405" sldId="260"/>
            <ac:spMk id="3073" creationId="{46CEC517-9E3D-589F-CFE5-98AC3EAF7F3F}"/>
          </ac:spMkLst>
        </pc:spChg>
        <pc:spChg chg="add mod">
          <ac:chgData name="Giovanni Marconato" userId="f964f31d410d0d60" providerId="LiveId" clId="{CE44B8E4-D183-457A-B19F-DD15BC570CF8}" dt="2023-10-15T17:25:42.674" v="1578" actId="1076"/>
          <ac:spMkLst>
            <pc:docMk/>
            <pc:sldMk cId="3591896405" sldId="260"/>
            <ac:spMk id="3075" creationId="{165FBDD2-C26E-DD88-EE2A-08F788D62507}"/>
          </ac:spMkLst>
        </pc:spChg>
        <pc:picChg chg="del">
          <ac:chgData name="Giovanni Marconato" userId="f964f31d410d0d60" providerId="LiveId" clId="{CE44B8E4-D183-457A-B19F-DD15BC570CF8}" dt="2023-10-15T17:03:07.953" v="1168" actId="478"/>
          <ac:picMkLst>
            <pc:docMk/>
            <pc:sldMk cId="3591896405" sldId="260"/>
            <ac:picMk id="2" creationId="{277A30DB-7FF7-03CF-8F6D-52DB53CD1F47}"/>
          </ac:picMkLst>
        </pc:picChg>
        <pc:picChg chg="add del mod">
          <ac:chgData name="Giovanni Marconato" userId="f964f31d410d0d60" providerId="LiveId" clId="{CE44B8E4-D183-457A-B19F-DD15BC570CF8}" dt="2023-10-15T17:04:14.508" v="1170" actId="478"/>
          <ac:picMkLst>
            <pc:docMk/>
            <pc:sldMk cId="3591896405" sldId="260"/>
            <ac:picMk id="6" creationId="{8C8E9DEB-0941-487A-DD50-EA6AF3FCA5D1}"/>
          </ac:picMkLst>
        </pc:picChg>
        <pc:picChg chg="add del mod">
          <ac:chgData name="Giovanni Marconato" userId="f964f31d410d0d60" providerId="LiveId" clId="{CE44B8E4-D183-457A-B19F-DD15BC570CF8}" dt="2023-10-15T17:11:00.533" v="1286" actId="478"/>
          <ac:picMkLst>
            <pc:docMk/>
            <pc:sldMk cId="3591896405" sldId="260"/>
            <ac:picMk id="8" creationId="{067921EA-DDB4-9BBE-7297-FBE75CE68455}"/>
          </ac:picMkLst>
        </pc:picChg>
        <pc:picChg chg="add del mod">
          <ac:chgData name="Giovanni Marconato" userId="f964f31d410d0d60" providerId="LiveId" clId="{CE44B8E4-D183-457A-B19F-DD15BC570CF8}" dt="2023-10-15T17:11:00.533" v="1286" actId="478"/>
          <ac:picMkLst>
            <pc:docMk/>
            <pc:sldMk cId="3591896405" sldId="260"/>
            <ac:picMk id="9" creationId="{AD970175-981A-40BC-83B6-0E8AEBEBFA2C}"/>
          </ac:picMkLst>
        </pc:picChg>
        <pc:picChg chg="add del mod">
          <ac:chgData name="Giovanni Marconato" userId="f964f31d410d0d60" providerId="LiveId" clId="{CE44B8E4-D183-457A-B19F-DD15BC570CF8}" dt="2023-10-15T17:04:47.006" v="1173" actId="478"/>
          <ac:picMkLst>
            <pc:docMk/>
            <pc:sldMk cId="3591896405" sldId="260"/>
            <ac:picMk id="10" creationId="{7F0CAA0B-0D0A-C1A9-9090-D2F7BEE0A741}"/>
          </ac:picMkLst>
        </pc:picChg>
        <pc:picChg chg="add del mod">
          <ac:chgData name="Giovanni Marconato" userId="f964f31d410d0d60" providerId="LiveId" clId="{CE44B8E4-D183-457A-B19F-DD15BC570CF8}" dt="2023-10-15T17:04:55.043" v="1177" actId="478"/>
          <ac:picMkLst>
            <pc:docMk/>
            <pc:sldMk cId="3591896405" sldId="260"/>
            <ac:picMk id="11" creationId="{16B5ADF0-8976-4EA1-DC5D-0B4E400FF2E4}"/>
          </ac:picMkLst>
        </pc:picChg>
        <pc:picChg chg="add del mod">
          <ac:chgData name="Giovanni Marconato" userId="f964f31d410d0d60" providerId="LiveId" clId="{CE44B8E4-D183-457A-B19F-DD15BC570CF8}" dt="2023-10-15T17:11:04.391" v="1288" actId="478"/>
          <ac:picMkLst>
            <pc:docMk/>
            <pc:sldMk cId="3591896405" sldId="260"/>
            <ac:picMk id="12" creationId="{DF9589AC-C9DF-C745-10F9-44846D4C0874}"/>
          </ac:picMkLst>
        </pc:picChg>
        <pc:picChg chg="add del mod">
          <ac:chgData name="Giovanni Marconato" userId="f964f31d410d0d60" providerId="LiveId" clId="{CE44B8E4-D183-457A-B19F-DD15BC570CF8}" dt="2023-10-15T17:04:57.426" v="1178" actId="478"/>
          <ac:picMkLst>
            <pc:docMk/>
            <pc:sldMk cId="3591896405" sldId="260"/>
            <ac:picMk id="13" creationId="{A23A6ACF-09B5-3C17-62FD-453E0BB9D5E9}"/>
          </ac:picMkLst>
        </pc:picChg>
        <pc:picChg chg="add del mod">
          <ac:chgData name="Giovanni Marconato" userId="f964f31d410d0d60" providerId="LiveId" clId="{CE44B8E4-D183-457A-B19F-DD15BC570CF8}" dt="2023-10-15T17:05:51.510" v="1199" actId="478"/>
          <ac:picMkLst>
            <pc:docMk/>
            <pc:sldMk cId="3591896405" sldId="260"/>
            <ac:picMk id="15" creationId="{9064C5A1-0713-55C8-734D-7E3D47A2F898}"/>
          </ac:picMkLst>
        </pc:picChg>
        <pc:picChg chg="add del mod">
          <ac:chgData name="Giovanni Marconato" userId="f964f31d410d0d60" providerId="LiveId" clId="{CE44B8E4-D183-457A-B19F-DD15BC570CF8}" dt="2023-10-15T17:11:00.533" v="1286" actId="478"/>
          <ac:picMkLst>
            <pc:docMk/>
            <pc:sldMk cId="3591896405" sldId="260"/>
            <ac:picMk id="17" creationId="{4BC5152F-5249-0DBA-A001-C690F596E878}"/>
          </ac:picMkLst>
        </pc:picChg>
        <pc:picChg chg="add mod modCrop">
          <ac:chgData name="Giovanni Marconato" userId="f964f31d410d0d60" providerId="LiveId" clId="{CE44B8E4-D183-457A-B19F-DD15BC570CF8}" dt="2023-10-15T17:22:13.015" v="1473" actId="1076"/>
          <ac:picMkLst>
            <pc:docMk/>
            <pc:sldMk cId="3591896405" sldId="260"/>
            <ac:picMk id="21" creationId="{BBBE8EB6-E098-8B7E-E999-66022CE251F6}"/>
          </ac:picMkLst>
        </pc:picChg>
        <pc:picChg chg="add del mod">
          <ac:chgData name="Giovanni Marconato" userId="f964f31d410d0d60" providerId="LiveId" clId="{CE44B8E4-D183-457A-B19F-DD15BC570CF8}" dt="2023-10-15T17:17:27.171" v="1416" actId="478"/>
          <ac:picMkLst>
            <pc:docMk/>
            <pc:sldMk cId="3591896405" sldId="260"/>
            <ac:picMk id="23" creationId="{1EC4E7D9-D5F1-B9F1-7D69-B04F470C1B45}"/>
          </ac:picMkLst>
        </pc:picChg>
        <pc:picChg chg="add del mod">
          <ac:chgData name="Giovanni Marconato" userId="f964f31d410d0d60" providerId="LiveId" clId="{CE44B8E4-D183-457A-B19F-DD15BC570CF8}" dt="2023-10-15T17:17:28.731" v="1417" actId="478"/>
          <ac:picMkLst>
            <pc:docMk/>
            <pc:sldMk cId="3591896405" sldId="260"/>
            <ac:picMk id="24" creationId="{5930E7BB-68C9-5C1C-DB7F-B2D1F6D70346}"/>
          </ac:picMkLst>
        </pc:picChg>
        <pc:picChg chg="add mod">
          <ac:chgData name="Giovanni Marconato" userId="f964f31d410d0d60" providerId="LiveId" clId="{CE44B8E4-D183-457A-B19F-DD15BC570CF8}" dt="2023-10-15T17:23:46.360" v="1547" actId="1076"/>
          <ac:picMkLst>
            <pc:docMk/>
            <pc:sldMk cId="3591896405" sldId="260"/>
            <ac:picMk id="25" creationId="{582AC009-36AF-AFCC-32F4-F90454122FA1}"/>
          </ac:picMkLst>
        </pc:picChg>
        <pc:picChg chg="add mod">
          <ac:chgData name="Giovanni Marconato" userId="f964f31d410d0d60" providerId="LiveId" clId="{CE44B8E4-D183-457A-B19F-DD15BC570CF8}" dt="2023-10-15T17:23:55.829" v="1550" actId="1076"/>
          <ac:picMkLst>
            <pc:docMk/>
            <pc:sldMk cId="3591896405" sldId="260"/>
            <ac:picMk id="26" creationId="{21342B9A-E8AF-09AE-09C3-BB5FB7B64A2C}"/>
          </ac:picMkLst>
        </pc:picChg>
        <pc:picChg chg="add mod">
          <ac:chgData name="Giovanni Marconato" userId="f964f31d410d0d60" providerId="LiveId" clId="{CE44B8E4-D183-457A-B19F-DD15BC570CF8}" dt="2023-10-15T17:22:49.397" v="1517" actId="1076"/>
          <ac:picMkLst>
            <pc:docMk/>
            <pc:sldMk cId="3591896405" sldId="260"/>
            <ac:picMk id="3074" creationId="{4B71E257-BC54-927D-8A67-DED080FDDEF5}"/>
          </ac:picMkLst>
        </pc:picChg>
        <pc:picChg chg="add mod">
          <ac:chgData name="Giovanni Marconato" userId="f964f31d410d0d60" providerId="LiveId" clId="{CE44B8E4-D183-457A-B19F-DD15BC570CF8}" dt="2023-10-15T17:24:55.686" v="1563" actId="1076"/>
          <ac:picMkLst>
            <pc:docMk/>
            <pc:sldMk cId="3591896405" sldId="260"/>
            <ac:picMk id="3076" creationId="{E2FCFAE4-E25F-30C7-B76F-CDCCD23BEB12}"/>
          </ac:picMkLst>
        </pc:picChg>
        <pc:cxnChg chg="del">
          <ac:chgData name="Giovanni Marconato" userId="f964f31d410d0d60" providerId="LiveId" clId="{CE44B8E4-D183-457A-B19F-DD15BC570CF8}" dt="2023-10-15T17:03:07.953" v="1168" actId="478"/>
          <ac:cxnSpMkLst>
            <pc:docMk/>
            <pc:sldMk cId="3591896405" sldId="260"/>
            <ac:cxnSpMk id="7" creationId="{694410E7-DD0B-EB69-BD85-5355145F4676}"/>
          </ac:cxnSpMkLst>
        </pc:cxnChg>
        <pc:cxnChg chg="add mod">
          <ac:chgData name="Giovanni Marconato" userId="f964f31d410d0d60" providerId="LiveId" clId="{CE44B8E4-D183-457A-B19F-DD15BC570CF8}" dt="2023-10-15T17:26:08.451" v="1582" actId="1582"/>
          <ac:cxnSpMkLst>
            <pc:docMk/>
            <pc:sldMk cId="3591896405" sldId="260"/>
            <ac:cxnSpMk id="3078" creationId="{3A8803F3-2B24-35CD-EB7F-1F9D4AB1EFFE}"/>
          </ac:cxnSpMkLst>
        </pc:cxnChg>
      </pc:sldChg>
      <pc:sldChg chg="addSp delSp modSp add mod">
        <pc:chgData name="Giovanni Marconato" userId="f964f31d410d0d60" providerId="LiveId" clId="{CE44B8E4-D183-457A-B19F-DD15BC570CF8}" dt="2023-10-15T17:29:09.201" v="1665" actId="1076"/>
        <pc:sldMkLst>
          <pc:docMk/>
          <pc:sldMk cId="37500967" sldId="261"/>
        </pc:sldMkLst>
        <pc:spChg chg="add mod">
          <ac:chgData name="Giovanni Marconato" userId="f964f31d410d0d60" providerId="LiveId" clId="{CE44B8E4-D183-457A-B19F-DD15BC570CF8}" dt="2023-10-15T17:28:50.330" v="1663" actId="20577"/>
          <ac:spMkLst>
            <pc:docMk/>
            <pc:sldMk cId="37500967" sldId="261"/>
            <ac:spMk id="7" creationId="{6B2C96B8-D1F5-7414-39B5-FF11CC2619E7}"/>
          </ac:spMkLst>
        </pc:spChg>
        <pc:spChg chg="mod">
          <ac:chgData name="Giovanni Marconato" userId="f964f31d410d0d60" providerId="LiveId" clId="{CE44B8E4-D183-457A-B19F-DD15BC570CF8}" dt="2023-10-15T17:27:23.495" v="1599" actId="1076"/>
          <ac:spMkLst>
            <pc:docMk/>
            <pc:sldMk cId="37500967" sldId="261"/>
            <ac:spMk id="30" creationId="{022B98CC-9EBD-3490-16FE-2DD4FB212A35}"/>
          </ac:spMkLst>
        </pc:spChg>
        <pc:spChg chg="mod">
          <ac:chgData name="Giovanni Marconato" userId="f964f31d410d0d60" providerId="LiveId" clId="{CE44B8E4-D183-457A-B19F-DD15BC570CF8}" dt="2023-10-15T17:27:34.388" v="1605" actId="1076"/>
          <ac:spMkLst>
            <pc:docMk/>
            <pc:sldMk cId="37500967" sldId="261"/>
            <ac:spMk id="2049" creationId="{6A6F458D-2A16-A378-411B-BF5FF8D6DCD3}"/>
          </ac:spMkLst>
        </pc:spChg>
        <pc:spChg chg="mod">
          <ac:chgData name="Giovanni Marconato" userId="f964f31d410d0d60" providerId="LiveId" clId="{CE44B8E4-D183-457A-B19F-DD15BC570CF8}" dt="2023-10-15T17:29:09.201" v="1665" actId="1076"/>
          <ac:spMkLst>
            <pc:docMk/>
            <pc:sldMk cId="37500967" sldId="261"/>
            <ac:spMk id="2051" creationId="{009CAE8D-C38A-B018-BB56-7FCA34363AE1}"/>
          </ac:spMkLst>
        </pc:spChg>
        <pc:grpChg chg="mod">
          <ac:chgData name="Giovanni Marconato" userId="f964f31d410d0d60" providerId="LiveId" clId="{CE44B8E4-D183-457A-B19F-DD15BC570CF8}" dt="2023-10-15T17:27:47.213" v="1607" actId="1076"/>
          <ac:grpSpMkLst>
            <pc:docMk/>
            <pc:sldMk cId="37500967" sldId="261"/>
            <ac:grpSpMk id="25" creationId="{36CB0970-EF43-E16F-5F92-4D833D09DAAB}"/>
          </ac:grpSpMkLst>
        </pc:grpChg>
        <pc:grpChg chg="mod">
          <ac:chgData name="Giovanni Marconato" userId="f964f31d410d0d60" providerId="LiveId" clId="{CE44B8E4-D183-457A-B19F-DD15BC570CF8}" dt="2023-10-15T17:27:50.771" v="1608" actId="1076"/>
          <ac:grpSpMkLst>
            <pc:docMk/>
            <pc:sldMk cId="37500967" sldId="261"/>
            <ac:grpSpMk id="26" creationId="{987B4A87-E5F9-364B-A181-3C1A50A15A04}"/>
          </ac:grpSpMkLst>
        </pc:grpChg>
        <pc:grpChg chg="mod">
          <ac:chgData name="Giovanni Marconato" userId="f964f31d410d0d60" providerId="LiveId" clId="{CE44B8E4-D183-457A-B19F-DD15BC570CF8}" dt="2023-10-15T17:27:11.762" v="1592" actId="1076"/>
          <ac:grpSpMkLst>
            <pc:docMk/>
            <pc:sldMk cId="37500967" sldId="261"/>
            <ac:grpSpMk id="27" creationId="{57695F38-B419-6AD8-6049-262E1034061B}"/>
          </ac:grpSpMkLst>
        </pc:grpChg>
        <pc:grpChg chg="del">
          <ac:chgData name="Giovanni Marconato" userId="f964f31d410d0d60" providerId="LiveId" clId="{CE44B8E4-D183-457A-B19F-DD15BC570CF8}" dt="2023-10-15T17:26:47.634" v="1585" actId="478"/>
          <ac:grpSpMkLst>
            <pc:docMk/>
            <pc:sldMk cId="37500967" sldId="261"/>
            <ac:grpSpMk id="28" creationId="{227748A8-6D1E-A166-6ABC-06B3B7670740}"/>
          </ac:grpSpMkLst>
        </pc:grpChg>
        <pc:picChg chg="add mod">
          <ac:chgData name="Giovanni Marconato" userId="f964f31d410d0d60" providerId="LiveId" clId="{CE44B8E4-D183-457A-B19F-DD15BC570CF8}" dt="2023-10-15T17:28:57.546" v="1664" actId="1076"/>
          <ac:picMkLst>
            <pc:docMk/>
            <pc:sldMk cId="37500967" sldId="261"/>
            <ac:picMk id="6" creationId="{4CB5BBD3-6466-06D8-AF07-37EB2B40715E}"/>
          </ac:picMkLst>
        </pc:picChg>
        <pc:cxnChg chg="add mod">
          <ac:chgData name="Giovanni Marconato" userId="f964f31d410d0d60" providerId="LiveId" clId="{CE44B8E4-D183-457A-B19F-DD15BC570CF8}" dt="2023-10-15T17:27:44.081" v="1606"/>
          <ac:cxnSpMkLst>
            <pc:docMk/>
            <pc:sldMk cId="37500967" sldId="261"/>
            <ac:cxnSpMk id="2" creationId="{312189A9-4377-EC65-F4F7-CE37823E9FF2}"/>
          </ac:cxnSpMkLst>
        </pc:cxnChg>
      </pc:sldChg>
      <pc:sldChg chg="add del">
        <pc:chgData name="Giovanni Marconato" userId="f964f31d410d0d60" providerId="LiveId" clId="{CE44B8E4-D183-457A-B19F-DD15BC570CF8}" dt="2023-10-15T17:26:30.357" v="1583" actId="2696"/>
        <pc:sldMkLst>
          <pc:docMk/>
          <pc:sldMk cId="2052453245" sldId="261"/>
        </pc:sldMkLst>
      </pc:sldChg>
      <pc:sldChg chg="addSp modSp new ord">
        <pc:chgData name="Giovanni Marconato" userId="f964f31d410d0d60" providerId="LiveId" clId="{CE44B8E4-D183-457A-B19F-DD15BC570CF8}" dt="2023-10-15T17:32:52.709" v="1690"/>
        <pc:sldMkLst>
          <pc:docMk/>
          <pc:sldMk cId="40645709" sldId="262"/>
        </pc:sldMkLst>
        <pc:picChg chg="add mod">
          <ac:chgData name="Giovanni Marconato" userId="f964f31d410d0d60" providerId="LiveId" clId="{CE44B8E4-D183-457A-B19F-DD15BC570CF8}" dt="2023-10-15T17:32:52.709" v="1690"/>
          <ac:picMkLst>
            <pc:docMk/>
            <pc:sldMk cId="40645709" sldId="262"/>
            <ac:picMk id="3" creationId="{A75CBCE3-BF0D-C344-BA2A-7DA33FD70D0E}"/>
          </ac:picMkLst>
        </pc:picChg>
      </pc:sldChg>
      <pc:sldMasterChg chg="addSldLayout delSldLayout modSldLayout sldLayoutOrd">
        <pc:chgData name="Giovanni Marconato" userId="f964f31d410d0d60" providerId="LiveId" clId="{CE44B8E4-D183-457A-B19F-DD15BC570CF8}" dt="2023-10-15T16:08:29.484" v="745" actId="20577"/>
        <pc:sldMasterMkLst>
          <pc:docMk/>
          <pc:sldMasterMk cId="61488657" sldId="2147483650"/>
        </pc:sldMasterMkLst>
        <pc:sldLayoutChg chg="modSp del mod">
          <pc:chgData name="Giovanni Marconato" userId="f964f31d410d0d60" providerId="LiveId" clId="{CE44B8E4-D183-457A-B19F-DD15BC570CF8}" dt="2023-10-15T15:33:49.760" v="18" actId="2696"/>
          <pc:sldLayoutMkLst>
            <pc:docMk/>
            <pc:sldMasterMk cId="61488657" sldId="2147483650"/>
            <pc:sldLayoutMk cId="3794142324" sldId="2147483651"/>
          </pc:sldLayoutMkLst>
          <pc:picChg chg="mod">
            <ac:chgData name="Giovanni Marconato" userId="f964f31d410d0d60" providerId="LiveId" clId="{CE44B8E4-D183-457A-B19F-DD15BC570CF8}" dt="2023-10-15T15:32:51.205" v="4" actId="1076"/>
            <ac:picMkLst>
              <pc:docMk/>
              <pc:sldMasterMk cId="61488657" sldId="2147483650"/>
              <pc:sldLayoutMk cId="3794142324" sldId="2147483651"/>
              <ac:picMk id="7" creationId="{5D02CE2E-481C-4C92-98A2-FDEA6D2AEBFF}"/>
            </ac:picMkLst>
          </pc:picChg>
        </pc:sldLayoutChg>
        <pc:sldLayoutChg chg="modSp del mod">
          <pc:chgData name="Giovanni Marconato" userId="f964f31d410d0d60" providerId="LiveId" clId="{CE44B8E4-D183-457A-B19F-DD15BC570CF8}" dt="2023-10-15T15:33:50.275" v="19" actId="2696"/>
          <pc:sldLayoutMkLst>
            <pc:docMk/>
            <pc:sldMasterMk cId="61488657" sldId="2147483650"/>
            <pc:sldLayoutMk cId="1524373511" sldId="2147483652"/>
          </pc:sldLayoutMkLst>
          <pc:spChg chg="mod">
            <ac:chgData name="Giovanni Marconato" userId="f964f31d410d0d60" providerId="LiveId" clId="{CE44B8E4-D183-457A-B19F-DD15BC570CF8}" dt="2023-10-15T15:33:27.529" v="14" actId="1076"/>
            <ac:spMkLst>
              <pc:docMk/>
              <pc:sldMasterMk cId="61488657" sldId="2147483650"/>
              <pc:sldLayoutMk cId="1524373511" sldId="2147483652"/>
              <ac:spMk id="26" creationId="{1F97D2B9-C8EE-4684-B6EA-86BCB9158A65}"/>
            </ac:spMkLst>
          </pc:spChg>
          <pc:spChg chg="mod">
            <ac:chgData name="Giovanni Marconato" userId="f964f31d410d0d60" providerId="LiveId" clId="{CE44B8E4-D183-457A-B19F-DD15BC570CF8}" dt="2023-10-15T15:33:05.794" v="7" actId="1076"/>
            <ac:spMkLst>
              <pc:docMk/>
              <pc:sldMasterMk cId="61488657" sldId="2147483650"/>
              <pc:sldLayoutMk cId="1524373511" sldId="2147483652"/>
              <ac:spMk id="27" creationId="{87904EB1-4FFD-4786-B5C1-A465B8C598F2}"/>
            </ac:spMkLst>
          </pc:spChg>
          <pc:picChg chg="mod">
            <ac:chgData name="Giovanni Marconato" userId="f964f31d410d0d60" providerId="LiveId" clId="{CE44B8E4-D183-457A-B19F-DD15BC570CF8}" dt="2023-10-15T15:33:06.017" v="8" actId="1076"/>
            <ac:picMkLst>
              <pc:docMk/>
              <pc:sldMasterMk cId="61488657" sldId="2147483650"/>
              <pc:sldLayoutMk cId="1524373511" sldId="2147483652"/>
              <ac:picMk id="23" creationId="{CAF9E419-8BC3-4AB2-8C57-2935578409D1}"/>
            </ac:picMkLst>
          </pc:picChg>
        </pc:sldLayoutChg>
        <pc:sldLayoutChg chg="addSp delSp modSp mod">
          <pc:chgData name="Giovanni Marconato" userId="f964f31d410d0d60" providerId="LiveId" clId="{CE44B8E4-D183-457A-B19F-DD15BC570CF8}" dt="2023-10-15T16:08:29.484" v="745" actId="20577"/>
          <pc:sldLayoutMkLst>
            <pc:docMk/>
            <pc:sldMasterMk cId="61488657" sldId="2147483650"/>
            <pc:sldLayoutMk cId="2544175180" sldId="2147483653"/>
          </pc:sldLayoutMkLst>
          <pc:spChg chg="del">
            <ac:chgData name="Giovanni Marconato" userId="f964f31d410d0d60" providerId="LiveId" clId="{CE44B8E4-D183-457A-B19F-DD15BC570CF8}" dt="2023-10-15T15:39:00.519" v="64" actId="478"/>
            <ac:spMkLst>
              <pc:docMk/>
              <pc:sldMasterMk cId="61488657" sldId="2147483650"/>
              <pc:sldLayoutMk cId="2544175180" sldId="2147483653"/>
              <ac:spMk id="2" creationId="{D275899F-D351-EC18-D242-D853747E0C4C}"/>
            </ac:spMkLst>
          </pc:spChg>
          <pc:spChg chg="del">
            <ac:chgData name="Giovanni Marconato" userId="f964f31d410d0d60" providerId="LiveId" clId="{CE44B8E4-D183-457A-B19F-DD15BC570CF8}" dt="2023-10-15T15:37:31.025" v="52" actId="478"/>
            <ac:spMkLst>
              <pc:docMk/>
              <pc:sldMasterMk cId="61488657" sldId="2147483650"/>
              <pc:sldLayoutMk cId="2544175180" sldId="2147483653"/>
              <ac:spMk id="3" creationId="{267DC4DC-FCCC-FC7A-D5F0-5BEC894FCD31}"/>
            </ac:spMkLst>
          </pc:spChg>
          <pc:spChg chg="del">
            <ac:chgData name="Giovanni Marconato" userId="f964f31d410d0d60" providerId="LiveId" clId="{CE44B8E4-D183-457A-B19F-DD15BC570CF8}" dt="2023-10-15T16:06:24.555" v="709" actId="478"/>
            <ac:spMkLst>
              <pc:docMk/>
              <pc:sldMasterMk cId="61488657" sldId="2147483650"/>
              <pc:sldLayoutMk cId="2544175180" sldId="2147483653"/>
              <ac:spMk id="4" creationId="{2816436E-B4BF-FE25-EF4A-DCBB6CB2C89F}"/>
            </ac:spMkLst>
          </pc:spChg>
          <pc:spChg chg="del">
            <ac:chgData name="Giovanni Marconato" userId="f964f31d410d0d60" providerId="LiveId" clId="{CE44B8E4-D183-457A-B19F-DD15BC570CF8}" dt="2023-10-15T16:06:24.555" v="709" actId="478"/>
            <ac:spMkLst>
              <pc:docMk/>
              <pc:sldMasterMk cId="61488657" sldId="2147483650"/>
              <pc:sldLayoutMk cId="2544175180" sldId="2147483653"/>
              <ac:spMk id="5" creationId="{3A32630F-AB48-A64C-4A2E-C69B15A0F995}"/>
            </ac:spMkLst>
          </pc:spChg>
          <pc:spChg chg="add mod">
            <ac:chgData name="Giovanni Marconato" userId="f964f31d410d0d60" providerId="LiveId" clId="{CE44B8E4-D183-457A-B19F-DD15BC570CF8}" dt="2023-10-15T16:06:29.113" v="710" actId="1076"/>
            <ac:spMkLst>
              <pc:docMk/>
              <pc:sldMasterMk cId="61488657" sldId="2147483650"/>
              <pc:sldLayoutMk cId="2544175180" sldId="2147483653"/>
              <ac:spMk id="8" creationId="{86DD66F5-21C1-3F1E-2C0D-164F88E7657F}"/>
            </ac:spMkLst>
          </pc:spChg>
          <pc:spChg chg="add del mod">
            <ac:chgData name="Giovanni Marconato" userId="f964f31d410d0d60" providerId="LiveId" clId="{CE44B8E4-D183-457A-B19F-DD15BC570CF8}" dt="2023-10-15T15:38:57.646" v="63" actId="478"/>
            <ac:spMkLst>
              <pc:docMk/>
              <pc:sldMasterMk cId="61488657" sldId="2147483650"/>
              <pc:sldLayoutMk cId="2544175180" sldId="2147483653"/>
              <ac:spMk id="12" creationId="{C48DDE5B-6A1D-3639-A8B1-24D69A85FA44}"/>
            </ac:spMkLst>
          </pc:spChg>
          <pc:spChg chg="add del">
            <ac:chgData name="Giovanni Marconato" userId="f964f31d410d0d60" providerId="LiveId" clId="{CE44B8E4-D183-457A-B19F-DD15BC570CF8}" dt="2023-10-15T15:41:03.557" v="125" actId="11529"/>
            <ac:spMkLst>
              <pc:docMk/>
              <pc:sldMasterMk cId="61488657" sldId="2147483650"/>
              <pc:sldLayoutMk cId="2544175180" sldId="2147483653"/>
              <ac:spMk id="15" creationId="{214B021A-89C8-83F8-44BE-123A3A232A1D}"/>
            </ac:spMkLst>
          </pc:spChg>
          <pc:spChg chg="add del mod">
            <ac:chgData name="Giovanni Marconato" userId="f964f31d410d0d60" providerId="LiveId" clId="{CE44B8E4-D183-457A-B19F-DD15BC570CF8}" dt="2023-10-15T15:41:29.080" v="246" actId="478"/>
            <ac:spMkLst>
              <pc:docMk/>
              <pc:sldMasterMk cId="61488657" sldId="2147483650"/>
              <pc:sldLayoutMk cId="2544175180" sldId="2147483653"/>
              <ac:spMk id="16" creationId="{5F9CC21B-F0A7-7165-EB74-C8256FFADB55}"/>
            </ac:spMkLst>
          </pc:spChg>
          <pc:spChg chg="add del">
            <ac:chgData name="Giovanni Marconato" userId="f964f31d410d0d60" providerId="LiveId" clId="{CE44B8E4-D183-457A-B19F-DD15BC570CF8}" dt="2023-10-15T15:41:40.795" v="247" actId="11529"/>
            <ac:spMkLst>
              <pc:docMk/>
              <pc:sldMasterMk cId="61488657" sldId="2147483650"/>
              <pc:sldLayoutMk cId="2544175180" sldId="2147483653"/>
              <ac:spMk id="17" creationId="{ACB25BD2-6EE8-4E14-22C9-967615EA7FF0}"/>
            </ac:spMkLst>
          </pc:spChg>
          <pc:spChg chg="add del mod">
            <ac:chgData name="Giovanni Marconato" userId="f964f31d410d0d60" providerId="LiveId" clId="{CE44B8E4-D183-457A-B19F-DD15BC570CF8}" dt="2023-10-15T15:42:26.053" v="251" actId="478"/>
            <ac:spMkLst>
              <pc:docMk/>
              <pc:sldMasterMk cId="61488657" sldId="2147483650"/>
              <pc:sldLayoutMk cId="2544175180" sldId="2147483653"/>
              <ac:spMk id="18" creationId="{A17A20EC-9D3A-0F0D-2FB6-FE124F1B3A61}"/>
            </ac:spMkLst>
          </pc:spChg>
          <pc:spChg chg="add del">
            <ac:chgData name="Giovanni Marconato" userId="f964f31d410d0d60" providerId="LiveId" clId="{CE44B8E4-D183-457A-B19F-DD15BC570CF8}" dt="2023-10-15T15:42:35.239" v="252" actId="11529"/>
            <ac:spMkLst>
              <pc:docMk/>
              <pc:sldMasterMk cId="61488657" sldId="2147483650"/>
              <pc:sldLayoutMk cId="2544175180" sldId="2147483653"/>
              <ac:spMk id="19" creationId="{1C6A5473-2408-B4C3-70D1-97879EBF449E}"/>
            </ac:spMkLst>
          </pc:spChg>
          <pc:spChg chg="add mod">
            <ac:chgData name="Giovanni Marconato" userId="f964f31d410d0d60" providerId="LiveId" clId="{CE44B8E4-D183-457A-B19F-DD15BC570CF8}" dt="2023-10-15T16:08:29.484" v="745" actId="20577"/>
            <ac:spMkLst>
              <pc:docMk/>
              <pc:sldMasterMk cId="61488657" sldId="2147483650"/>
              <pc:sldLayoutMk cId="2544175180" sldId="2147483653"/>
              <ac:spMk id="20" creationId="{A4F9E755-87EF-E854-66D7-E6D1B0FE02F0}"/>
            </ac:spMkLst>
          </pc:spChg>
          <pc:spChg chg="add del mod">
            <ac:chgData name="Giovanni Marconato" userId="f964f31d410d0d60" providerId="LiveId" clId="{CE44B8E4-D183-457A-B19F-DD15BC570CF8}" dt="2023-10-15T16:06:01.124" v="704" actId="478"/>
            <ac:spMkLst>
              <pc:docMk/>
              <pc:sldMasterMk cId="61488657" sldId="2147483650"/>
              <pc:sldLayoutMk cId="2544175180" sldId="2147483653"/>
              <ac:spMk id="21" creationId="{CCD47A91-1099-48C3-D901-D20043ED2D3D}"/>
            </ac:spMkLst>
          </pc:spChg>
          <pc:picChg chg="add mod">
            <ac:chgData name="Giovanni Marconato" userId="f964f31d410d0d60" providerId="LiveId" clId="{CE44B8E4-D183-457A-B19F-DD15BC570CF8}" dt="2023-10-15T15:33:21.187" v="13"/>
            <ac:picMkLst>
              <pc:docMk/>
              <pc:sldMasterMk cId="61488657" sldId="2147483650"/>
              <pc:sldLayoutMk cId="2544175180" sldId="2147483653"/>
              <ac:picMk id="7" creationId="{80C3657D-A742-1827-4CEF-34CCC13D9188}"/>
            </ac:picMkLst>
          </pc:picChg>
          <pc:picChg chg="add mod">
            <ac:chgData name="Giovanni Marconato" userId="f964f31d410d0d60" providerId="LiveId" clId="{CE44B8E4-D183-457A-B19F-DD15BC570CF8}" dt="2023-10-15T15:39:48.715" v="74" actId="1076"/>
            <ac:picMkLst>
              <pc:docMk/>
              <pc:sldMasterMk cId="61488657" sldId="2147483650"/>
              <pc:sldLayoutMk cId="2544175180" sldId="2147483653"/>
              <ac:picMk id="9" creationId="{8108EE77-7AC9-A258-7959-4677B9FE87A6}"/>
            </ac:picMkLst>
          </pc:picChg>
          <pc:picChg chg="add del mod">
            <ac:chgData name="Giovanni Marconato" userId="f964f31d410d0d60" providerId="LiveId" clId="{CE44B8E4-D183-457A-B19F-DD15BC570CF8}" dt="2023-10-15T15:40:34.522" v="114" actId="478"/>
            <ac:picMkLst>
              <pc:docMk/>
              <pc:sldMasterMk cId="61488657" sldId="2147483650"/>
              <pc:sldLayoutMk cId="2544175180" sldId="2147483653"/>
              <ac:picMk id="10" creationId="{1CD3BBCB-D691-85D1-30A9-11970A75A77A}"/>
            </ac:picMkLst>
          </pc:picChg>
          <pc:picChg chg="add del mod">
            <ac:chgData name="Giovanni Marconato" userId="f964f31d410d0d60" providerId="LiveId" clId="{CE44B8E4-D183-457A-B19F-DD15BC570CF8}" dt="2023-10-15T15:40:35.038" v="115" actId="478"/>
            <ac:picMkLst>
              <pc:docMk/>
              <pc:sldMasterMk cId="61488657" sldId="2147483650"/>
              <pc:sldLayoutMk cId="2544175180" sldId="2147483653"/>
              <ac:picMk id="11" creationId="{77DF47A6-888C-8254-084E-8DDFD9AA62CE}"/>
            </ac:picMkLst>
          </pc:picChg>
          <pc:picChg chg="add mod">
            <ac:chgData name="Giovanni Marconato" userId="f964f31d410d0d60" providerId="LiveId" clId="{CE44B8E4-D183-457A-B19F-DD15BC570CF8}" dt="2023-10-15T15:40:37.851" v="124" actId="1037"/>
            <ac:picMkLst>
              <pc:docMk/>
              <pc:sldMasterMk cId="61488657" sldId="2147483650"/>
              <pc:sldLayoutMk cId="2544175180" sldId="2147483653"/>
              <ac:picMk id="14" creationId="{AA2BBF73-64FB-C6A7-3DE7-9E1D0BE593EB}"/>
            </ac:picMkLst>
          </pc:picChg>
        </pc:sldLayoutChg>
        <pc:sldLayoutChg chg="addSp delSp modSp new mod ord">
          <pc:chgData name="Giovanni Marconato" userId="f964f31d410d0d60" providerId="LiveId" clId="{CE44B8E4-D183-457A-B19F-DD15BC570CF8}" dt="2023-10-15T15:54:12.629" v="524" actId="1076"/>
          <pc:sldLayoutMkLst>
            <pc:docMk/>
            <pc:sldMasterMk cId="61488657" sldId="2147483650"/>
            <pc:sldLayoutMk cId="2675306982" sldId="2147483654"/>
          </pc:sldLayoutMkLst>
          <pc:spChg chg="del">
            <ac:chgData name="Giovanni Marconato" userId="f964f31d410d0d60" providerId="LiveId" clId="{CE44B8E4-D183-457A-B19F-DD15BC570CF8}" dt="2023-10-15T15:34:08.729" v="25" actId="478"/>
            <ac:spMkLst>
              <pc:docMk/>
              <pc:sldMasterMk cId="61488657" sldId="2147483650"/>
              <pc:sldLayoutMk cId="2675306982" sldId="2147483654"/>
              <ac:spMk id="2" creationId="{8007294A-895A-A6E6-9762-8738197DFF8F}"/>
            </ac:spMkLst>
          </pc:spChg>
          <pc:picChg chg="add mod modCrop">
            <ac:chgData name="Giovanni Marconato" userId="f964f31d410d0d60" providerId="LiveId" clId="{CE44B8E4-D183-457A-B19F-DD15BC570CF8}" dt="2023-10-15T15:54:12.629" v="524" actId="1076"/>
            <ac:picMkLst>
              <pc:docMk/>
              <pc:sldMasterMk cId="61488657" sldId="2147483650"/>
              <pc:sldLayoutMk cId="2675306982" sldId="2147483654"/>
              <ac:picMk id="3" creationId="{1820B243-E46C-F61E-D2C5-586E215FF154}"/>
            </ac:picMkLst>
          </pc:picChg>
          <pc:picChg chg="add mod">
            <ac:chgData name="Giovanni Marconato" userId="f964f31d410d0d60" providerId="LiveId" clId="{CE44B8E4-D183-457A-B19F-DD15BC570CF8}" dt="2023-10-15T15:44:19.541" v="270" actId="1076"/>
            <ac:picMkLst>
              <pc:docMk/>
              <pc:sldMasterMk cId="61488657" sldId="2147483650"/>
              <pc:sldLayoutMk cId="2675306982" sldId="2147483654"/>
              <ac:picMk id="4" creationId="{975C7D31-1263-4DE4-7827-7E7030493C17}"/>
            </ac:picMkLst>
          </pc:picChg>
          <pc:picChg chg="add mod">
            <ac:chgData name="Giovanni Marconato" userId="f964f31d410d0d60" providerId="LiveId" clId="{CE44B8E4-D183-457A-B19F-DD15BC570CF8}" dt="2023-10-15T15:34:47.500" v="36" actId="1076"/>
            <ac:picMkLst>
              <pc:docMk/>
              <pc:sldMasterMk cId="61488657" sldId="2147483650"/>
              <pc:sldLayoutMk cId="2675306982" sldId="2147483654"/>
              <ac:picMk id="5" creationId="{5DC630E5-D3F8-1D2E-1664-7C8643C3D5F1}"/>
            </ac:picMkLst>
          </pc:picChg>
          <pc:picChg chg="add mod">
            <ac:chgData name="Giovanni Marconato" userId="f964f31d410d0d60" providerId="LiveId" clId="{CE44B8E4-D183-457A-B19F-DD15BC570CF8}" dt="2023-10-15T15:35:57.733" v="49" actId="1076"/>
            <ac:picMkLst>
              <pc:docMk/>
              <pc:sldMasterMk cId="61488657" sldId="2147483650"/>
              <pc:sldLayoutMk cId="2675306982" sldId="2147483654"/>
              <ac:picMk id="7" creationId="{5B0C5B01-46A7-AB96-87FA-2F9F3E04843F}"/>
            </ac:picMkLst>
          </pc:picChg>
          <pc:picChg chg="add mod modCrop">
            <ac:chgData name="Giovanni Marconato" userId="f964f31d410d0d60" providerId="LiveId" clId="{CE44B8E4-D183-457A-B19F-DD15BC570CF8}" dt="2023-10-15T15:54:07.247" v="523" actId="732"/>
            <ac:picMkLst>
              <pc:docMk/>
              <pc:sldMasterMk cId="61488657" sldId="2147483650"/>
              <pc:sldLayoutMk cId="2675306982" sldId="2147483654"/>
              <ac:picMk id="8" creationId="{5A7570B3-0E61-6E70-D2ED-0B1B6B9B9B5C}"/>
            </ac:picMkLst>
          </pc:picChg>
        </pc:sldLayoutChg>
        <pc:sldLayoutChg chg="new del mod">
          <pc:chgData name="Giovanni Marconato" userId="f964f31d410d0d60" providerId="LiveId" clId="{CE44B8E4-D183-457A-B19F-DD15BC570CF8}" dt="2023-10-15T15:33:51.150" v="20" actId="2696"/>
          <pc:sldLayoutMkLst>
            <pc:docMk/>
            <pc:sldMasterMk cId="61488657" sldId="2147483650"/>
            <pc:sldLayoutMk cId="4067527539" sldId="2147483655"/>
          </pc:sldLayoutMkLst>
        </pc:sldLayoutChg>
      </pc:sldMasterChg>
    </pc:docChg>
  </pc:docChgLst>
  <pc:docChgLst>
    <pc:chgData name="Giovanni Marconato" userId="886f14ba-ea78-4fb5-abd5-60513fb8cd34" providerId="ADAL" clId="{CB1C9B20-4C09-4F8A-B5CE-B77221C05CC0}"/>
    <pc:docChg chg="undo redo custSel addSld delSld modSld sldOrd modMainMaster">
      <pc:chgData name="Giovanni Marconato" userId="886f14ba-ea78-4fb5-abd5-60513fb8cd34" providerId="ADAL" clId="{CB1C9B20-4C09-4F8A-B5CE-B77221C05CC0}" dt="2023-10-23T22:43:56.519" v="894" actId="20577"/>
      <pc:docMkLst>
        <pc:docMk/>
      </pc:docMkLst>
      <pc:sldChg chg="modSp mod modClrScheme chgLayout">
        <pc:chgData name="Giovanni Marconato" userId="886f14ba-ea78-4fb5-abd5-60513fb8cd34" providerId="ADAL" clId="{CB1C9B20-4C09-4F8A-B5CE-B77221C05CC0}" dt="2023-10-23T22:41:18.522" v="855" actId="1076"/>
        <pc:sldMkLst>
          <pc:docMk/>
          <pc:sldMk cId="1672511908" sldId="258"/>
        </pc:sldMkLst>
        <pc:spChg chg="mod">
          <ac:chgData name="Giovanni Marconato" userId="886f14ba-ea78-4fb5-abd5-60513fb8cd34" providerId="ADAL" clId="{CB1C9B20-4C09-4F8A-B5CE-B77221C05CC0}" dt="2023-10-23T22:06:49.082" v="434" actId="1035"/>
          <ac:spMkLst>
            <pc:docMk/>
            <pc:sldMk cId="1672511908" sldId="258"/>
            <ac:spMk id="5" creationId="{D9A89CBB-6823-6FD3-EA9D-61C979C378ED}"/>
          </ac:spMkLst>
        </pc:spChg>
        <pc:spChg chg="mod">
          <ac:chgData name="Giovanni Marconato" userId="886f14ba-ea78-4fb5-abd5-60513fb8cd34" providerId="ADAL" clId="{CB1C9B20-4C09-4F8A-B5CE-B77221C05CC0}" dt="2023-10-23T22:41:18.522" v="855" actId="1076"/>
          <ac:spMkLst>
            <pc:docMk/>
            <pc:sldMk cId="1672511908" sldId="258"/>
            <ac:spMk id="9" creationId="{E5E0B608-78A5-64A3-B051-55D6C6B2F7D3}"/>
          </ac:spMkLst>
        </pc:spChg>
        <pc:spChg chg="mod">
          <ac:chgData name="Giovanni Marconato" userId="886f14ba-ea78-4fb5-abd5-60513fb8cd34" providerId="ADAL" clId="{CB1C9B20-4C09-4F8A-B5CE-B77221C05CC0}" dt="2023-10-23T22:41:18.522" v="855" actId="1076"/>
          <ac:spMkLst>
            <pc:docMk/>
            <pc:sldMk cId="1672511908" sldId="258"/>
            <ac:spMk id="10" creationId="{C4FDFFB5-3A54-943B-6D69-153482098C32}"/>
          </ac:spMkLst>
        </pc:spChg>
        <pc:spChg chg="mod">
          <ac:chgData name="Giovanni Marconato" userId="886f14ba-ea78-4fb5-abd5-60513fb8cd34" providerId="ADAL" clId="{CB1C9B20-4C09-4F8A-B5CE-B77221C05CC0}" dt="2023-10-23T22:41:18.522" v="855" actId="1076"/>
          <ac:spMkLst>
            <pc:docMk/>
            <pc:sldMk cId="1672511908" sldId="258"/>
            <ac:spMk id="15" creationId="{874D9E96-8FF4-8B62-53FC-16AF4995624F}"/>
          </ac:spMkLst>
        </pc:spChg>
        <pc:spChg chg="mod">
          <ac:chgData name="Giovanni Marconato" userId="886f14ba-ea78-4fb5-abd5-60513fb8cd34" providerId="ADAL" clId="{CB1C9B20-4C09-4F8A-B5CE-B77221C05CC0}" dt="2023-10-23T22:17:52.796" v="535" actId="207"/>
          <ac:spMkLst>
            <pc:docMk/>
            <pc:sldMk cId="1672511908" sldId="258"/>
            <ac:spMk id="18" creationId="{4704329D-948D-4857-317E-65EAAD19DC4A}"/>
          </ac:spMkLst>
        </pc:spChg>
        <pc:spChg chg="mod">
          <ac:chgData name="Giovanni Marconato" userId="886f14ba-ea78-4fb5-abd5-60513fb8cd34" providerId="ADAL" clId="{CB1C9B20-4C09-4F8A-B5CE-B77221C05CC0}" dt="2023-10-23T22:06:42.429" v="423" actId="1036"/>
          <ac:spMkLst>
            <pc:docMk/>
            <pc:sldMk cId="1672511908" sldId="258"/>
            <ac:spMk id="21" creationId="{9389830A-3C4B-11A5-8414-5ADFFEA3A2B9}"/>
          </ac:spMkLst>
        </pc:spChg>
        <pc:spChg chg="mod">
          <ac:chgData name="Giovanni Marconato" userId="886f14ba-ea78-4fb5-abd5-60513fb8cd34" providerId="ADAL" clId="{CB1C9B20-4C09-4F8A-B5CE-B77221C05CC0}" dt="2023-10-23T22:17:52.796" v="535" actId="207"/>
          <ac:spMkLst>
            <pc:docMk/>
            <pc:sldMk cId="1672511908" sldId="258"/>
            <ac:spMk id="22" creationId="{8259775C-B31F-254B-CEDD-CA80662DE590}"/>
          </ac:spMkLst>
        </pc:spChg>
        <pc:graphicFrameChg chg="mod">
          <ac:chgData name="Giovanni Marconato" userId="886f14ba-ea78-4fb5-abd5-60513fb8cd34" providerId="ADAL" clId="{CB1C9B20-4C09-4F8A-B5CE-B77221C05CC0}" dt="2023-10-23T22:06:49.082" v="434" actId="1035"/>
          <ac:graphicFrameMkLst>
            <pc:docMk/>
            <pc:sldMk cId="1672511908" sldId="258"/>
            <ac:graphicFrameMk id="19" creationId="{3292992A-49D4-79A3-1C23-0A5D3754B623}"/>
          </ac:graphicFrameMkLst>
        </pc:graphicFrameChg>
        <pc:graphicFrameChg chg="mod">
          <ac:chgData name="Giovanni Marconato" userId="886f14ba-ea78-4fb5-abd5-60513fb8cd34" providerId="ADAL" clId="{CB1C9B20-4C09-4F8A-B5CE-B77221C05CC0}" dt="2023-10-23T22:06:42.429" v="423" actId="1036"/>
          <ac:graphicFrameMkLst>
            <pc:docMk/>
            <pc:sldMk cId="1672511908" sldId="258"/>
            <ac:graphicFrameMk id="20" creationId="{DC127ABA-C678-C054-1FEF-01F5737C8ACF}"/>
          </ac:graphicFrameMkLst>
        </pc:graphicFrameChg>
        <pc:picChg chg="mod">
          <ac:chgData name="Giovanni Marconato" userId="886f14ba-ea78-4fb5-abd5-60513fb8cd34" providerId="ADAL" clId="{CB1C9B20-4C09-4F8A-B5CE-B77221C05CC0}" dt="2023-10-23T22:06:42.429" v="423" actId="1036"/>
          <ac:picMkLst>
            <pc:docMk/>
            <pc:sldMk cId="1672511908" sldId="258"/>
            <ac:picMk id="24" creationId="{7D8EE4EC-AB76-9381-49F1-A15C963D194C}"/>
          </ac:picMkLst>
        </pc:picChg>
        <pc:picChg chg="mod">
          <ac:chgData name="Giovanni Marconato" userId="886f14ba-ea78-4fb5-abd5-60513fb8cd34" providerId="ADAL" clId="{CB1C9B20-4C09-4F8A-B5CE-B77221C05CC0}" dt="2023-10-23T22:06:49.082" v="434" actId="1035"/>
          <ac:picMkLst>
            <pc:docMk/>
            <pc:sldMk cId="1672511908" sldId="258"/>
            <ac:picMk id="1032" creationId="{0C5611B5-6349-5881-0E11-C8CF3513BB51}"/>
          </ac:picMkLst>
        </pc:picChg>
        <pc:cxnChg chg="mod">
          <ac:chgData name="Giovanni Marconato" userId="886f14ba-ea78-4fb5-abd5-60513fb8cd34" providerId="ADAL" clId="{CB1C9B20-4C09-4F8A-B5CE-B77221C05CC0}" dt="2023-10-23T22:41:18.522" v="855" actId="1076"/>
          <ac:cxnSpMkLst>
            <pc:docMk/>
            <pc:sldMk cId="1672511908" sldId="258"/>
            <ac:cxnSpMk id="12" creationId="{9D6453BA-8A65-138A-C711-145FBDBE673E}"/>
          </ac:cxnSpMkLst>
        </pc:cxnChg>
        <pc:cxnChg chg="mod">
          <ac:chgData name="Giovanni Marconato" userId="886f14ba-ea78-4fb5-abd5-60513fb8cd34" providerId="ADAL" clId="{CB1C9B20-4C09-4F8A-B5CE-B77221C05CC0}" dt="2023-10-23T22:41:18.522" v="855" actId="1076"/>
          <ac:cxnSpMkLst>
            <pc:docMk/>
            <pc:sldMk cId="1672511908" sldId="258"/>
            <ac:cxnSpMk id="16" creationId="{2BED0E04-DD0B-E874-F2B9-8F968E1564BB}"/>
          </ac:cxnSpMkLst>
        </pc:cxnChg>
      </pc:sldChg>
      <pc:sldChg chg="addSp modSp mod">
        <pc:chgData name="Giovanni Marconato" userId="886f14ba-ea78-4fb5-abd5-60513fb8cd34" providerId="ADAL" clId="{CB1C9B20-4C09-4F8A-B5CE-B77221C05CC0}" dt="2023-10-23T22:18:08.457" v="537" actId="207"/>
        <pc:sldMkLst>
          <pc:docMk/>
          <pc:sldMk cId="40645709" sldId="262"/>
        </pc:sldMkLst>
        <pc:spChg chg="add mod">
          <ac:chgData name="Giovanni Marconato" userId="886f14ba-ea78-4fb5-abd5-60513fb8cd34" providerId="ADAL" clId="{CB1C9B20-4C09-4F8A-B5CE-B77221C05CC0}" dt="2023-10-21T17:08:06.527" v="54"/>
          <ac:spMkLst>
            <pc:docMk/>
            <pc:sldMk cId="40645709" sldId="262"/>
            <ac:spMk id="3" creationId="{CFE7441B-A707-F8FD-54F6-0CB8806F2875}"/>
          </ac:spMkLst>
        </pc:spChg>
        <pc:spChg chg="mod">
          <ac:chgData name="Giovanni Marconato" userId="886f14ba-ea78-4fb5-abd5-60513fb8cd34" providerId="ADAL" clId="{CB1C9B20-4C09-4F8A-B5CE-B77221C05CC0}" dt="2023-10-23T22:18:08.457" v="537" actId="207"/>
          <ac:spMkLst>
            <pc:docMk/>
            <pc:sldMk cId="40645709" sldId="262"/>
            <ac:spMk id="21" creationId="{ED6D2C16-79FA-DC0B-9AC4-A3547B6DFEB5}"/>
          </ac:spMkLst>
        </pc:spChg>
      </pc:sldChg>
      <pc:sldChg chg="modSp mod">
        <pc:chgData name="Giovanni Marconato" userId="886f14ba-ea78-4fb5-abd5-60513fb8cd34" providerId="ADAL" clId="{CB1C9B20-4C09-4F8A-B5CE-B77221C05CC0}" dt="2023-10-23T22:18:04.153" v="536" actId="207"/>
        <pc:sldMkLst>
          <pc:docMk/>
          <pc:sldMk cId="3983189427" sldId="263"/>
        </pc:sldMkLst>
        <pc:spChg chg="mod">
          <ac:chgData name="Giovanni Marconato" userId="886f14ba-ea78-4fb5-abd5-60513fb8cd34" providerId="ADAL" clId="{CB1C9B20-4C09-4F8A-B5CE-B77221C05CC0}" dt="2023-10-23T22:18:04.153" v="536" actId="207"/>
          <ac:spMkLst>
            <pc:docMk/>
            <pc:sldMk cId="3983189427" sldId="263"/>
            <ac:spMk id="9" creationId="{C2227290-AA04-410E-907D-2CD3C69AF708}"/>
          </ac:spMkLst>
        </pc:spChg>
        <pc:spChg chg="mod">
          <ac:chgData name="Giovanni Marconato" userId="886f14ba-ea78-4fb5-abd5-60513fb8cd34" providerId="ADAL" clId="{CB1C9B20-4C09-4F8A-B5CE-B77221C05CC0}" dt="2023-10-23T22:18:04.153" v="536" actId="207"/>
          <ac:spMkLst>
            <pc:docMk/>
            <pc:sldMk cId="3983189427" sldId="263"/>
            <ac:spMk id="10" creationId="{15D5FD04-8A09-54A8-2988-DFD55691D930}"/>
          </ac:spMkLst>
        </pc:spChg>
      </pc:sldChg>
      <pc:sldChg chg="addSp modSp mod">
        <pc:chgData name="Giovanni Marconato" userId="886f14ba-ea78-4fb5-abd5-60513fb8cd34" providerId="ADAL" clId="{CB1C9B20-4C09-4F8A-B5CE-B77221C05CC0}" dt="2023-10-23T21:39:17.064" v="339" actId="207"/>
        <pc:sldMkLst>
          <pc:docMk/>
          <pc:sldMk cId="2332110727" sldId="264"/>
        </pc:sldMkLst>
        <pc:spChg chg="add mod">
          <ac:chgData name="Giovanni Marconato" userId="886f14ba-ea78-4fb5-abd5-60513fb8cd34" providerId="ADAL" clId="{CB1C9B20-4C09-4F8A-B5CE-B77221C05CC0}" dt="2023-10-21T17:12:39.475" v="55"/>
          <ac:spMkLst>
            <pc:docMk/>
            <pc:sldMk cId="2332110727" sldId="264"/>
            <ac:spMk id="3" creationId="{1E186E4A-87BB-A77C-566D-9A62A6AF7D65}"/>
          </ac:spMkLst>
        </pc:spChg>
        <pc:spChg chg="mod">
          <ac:chgData name="Giovanni Marconato" userId="886f14ba-ea78-4fb5-abd5-60513fb8cd34" providerId="ADAL" clId="{CB1C9B20-4C09-4F8A-B5CE-B77221C05CC0}" dt="2023-10-23T21:38:40.944" v="337" actId="207"/>
          <ac:spMkLst>
            <pc:docMk/>
            <pc:sldMk cId="2332110727" sldId="264"/>
            <ac:spMk id="4" creationId="{E52D547A-E2A3-8578-A945-164EB1E2A5B7}"/>
          </ac:spMkLst>
        </pc:spChg>
        <pc:spChg chg="add mod">
          <ac:chgData name="Giovanni Marconato" userId="886f14ba-ea78-4fb5-abd5-60513fb8cd34" providerId="ADAL" clId="{CB1C9B20-4C09-4F8A-B5CE-B77221C05CC0}" dt="2023-10-21T17:13:15.801" v="56"/>
          <ac:spMkLst>
            <pc:docMk/>
            <pc:sldMk cId="2332110727" sldId="264"/>
            <ac:spMk id="8" creationId="{D60A6919-4F7A-4489-FBEF-2CEE02CA0733}"/>
          </ac:spMkLst>
        </pc:spChg>
        <pc:spChg chg="mod">
          <ac:chgData name="Giovanni Marconato" userId="886f14ba-ea78-4fb5-abd5-60513fb8cd34" providerId="ADAL" clId="{CB1C9B20-4C09-4F8A-B5CE-B77221C05CC0}" dt="2023-10-23T21:39:17.064" v="339" actId="207"/>
          <ac:spMkLst>
            <pc:docMk/>
            <pc:sldMk cId="2332110727" sldId="264"/>
            <ac:spMk id="16" creationId="{57063FA0-F3E9-5E4B-1860-C3BEA16B006B}"/>
          </ac:spMkLst>
        </pc:spChg>
      </pc:sldChg>
      <pc:sldChg chg="addSp modSp mod">
        <pc:chgData name="Giovanni Marconato" userId="886f14ba-ea78-4fb5-abd5-60513fb8cd34" providerId="ADAL" clId="{CB1C9B20-4C09-4F8A-B5CE-B77221C05CC0}" dt="2023-10-23T22:18:19.315" v="538" actId="207"/>
        <pc:sldMkLst>
          <pc:docMk/>
          <pc:sldMk cId="3804807171" sldId="265"/>
        </pc:sldMkLst>
        <pc:spChg chg="add mod">
          <ac:chgData name="Giovanni Marconato" userId="886f14ba-ea78-4fb5-abd5-60513fb8cd34" providerId="ADAL" clId="{CB1C9B20-4C09-4F8A-B5CE-B77221C05CC0}" dt="2023-10-22T13:40:17.820" v="139" actId="1076"/>
          <ac:spMkLst>
            <pc:docMk/>
            <pc:sldMk cId="3804807171" sldId="265"/>
            <ac:spMk id="3" creationId="{5D5A14CB-0EBA-123D-4BAD-72B9A716DDBE}"/>
          </ac:spMkLst>
        </pc:spChg>
        <pc:spChg chg="mod">
          <ac:chgData name="Giovanni Marconato" userId="886f14ba-ea78-4fb5-abd5-60513fb8cd34" providerId="ADAL" clId="{CB1C9B20-4C09-4F8A-B5CE-B77221C05CC0}" dt="2023-10-23T22:18:19.315" v="538" actId="207"/>
          <ac:spMkLst>
            <pc:docMk/>
            <pc:sldMk cId="3804807171" sldId="265"/>
            <ac:spMk id="10" creationId="{14278E77-B616-1E5B-F2BF-D862044DB499}"/>
          </ac:spMkLst>
        </pc:spChg>
        <pc:spChg chg="mod">
          <ac:chgData name="Giovanni Marconato" userId="886f14ba-ea78-4fb5-abd5-60513fb8cd34" providerId="ADAL" clId="{CB1C9B20-4C09-4F8A-B5CE-B77221C05CC0}" dt="2023-10-23T22:18:19.315" v="538" actId="207"/>
          <ac:spMkLst>
            <pc:docMk/>
            <pc:sldMk cId="3804807171" sldId="265"/>
            <ac:spMk id="36" creationId="{2EB6B018-2A42-E1D2-A389-A76CABB6E937}"/>
          </ac:spMkLst>
        </pc:spChg>
        <pc:picChg chg="mod">
          <ac:chgData name="Giovanni Marconato" userId="886f14ba-ea78-4fb5-abd5-60513fb8cd34" providerId="ADAL" clId="{CB1C9B20-4C09-4F8A-B5CE-B77221C05CC0}" dt="2023-10-22T13:38:46.008" v="65" actId="1076"/>
          <ac:picMkLst>
            <pc:docMk/>
            <pc:sldMk cId="3804807171" sldId="265"/>
            <ac:picMk id="26" creationId="{DAF59655-5127-A350-562A-BC181AB334E8}"/>
          </ac:picMkLst>
        </pc:picChg>
      </pc:sldChg>
      <pc:sldChg chg="modSp mod">
        <pc:chgData name="Giovanni Marconato" userId="886f14ba-ea78-4fb5-abd5-60513fb8cd34" providerId="ADAL" clId="{CB1C9B20-4C09-4F8A-B5CE-B77221C05CC0}" dt="2023-10-23T22:18:35.170" v="540" actId="207"/>
        <pc:sldMkLst>
          <pc:docMk/>
          <pc:sldMk cId="351861024" sldId="267"/>
        </pc:sldMkLst>
        <pc:spChg chg="mod">
          <ac:chgData name="Giovanni Marconato" userId="886f14ba-ea78-4fb5-abd5-60513fb8cd34" providerId="ADAL" clId="{CB1C9B20-4C09-4F8A-B5CE-B77221C05CC0}" dt="2023-10-23T22:18:35.170" v="540" actId="207"/>
          <ac:spMkLst>
            <pc:docMk/>
            <pc:sldMk cId="351861024" sldId="267"/>
            <ac:spMk id="11" creationId="{CCA45F97-B36B-D7CC-2E67-B9469709361B}"/>
          </ac:spMkLst>
        </pc:spChg>
      </pc:sldChg>
      <pc:sldChg chg="addSp delSp modSp mod modAnim">
        <pc:chgData name="Giovanni Marconato" userId="886f14ba-ea78-4fb5-abd5-60513fb8cd34" providerId="ADAL" clId="{CB1C9B20-4C09-4F8A-B5CE-B77221C05CC0}" dt="2023-10-23T22:21:56.879" v="578"/>
        <pc:sldMkLst>
          <pc:docMk/>
          <pc:sldMk cId="3031728585" sldId="271"/>
        </pc:sldMkLst>
        <pc:spChg chg="mod">
          <ac:chgData name="Giovanni Marconato" userId="886f14ba-ea78-4fb5-abd5-60513fb8cd34" providerId="ADAL" clId="{CB1C9B20-4C09-4F8A-B5CE-B77221C05CC0}" dt="2023-10-23T22:21:10.926" v="573" actId="207"/>
          <ac:spMkLst>
            <pc:docMk/>
            <pc:sldMk cId="3031728585" sldId="271"/>
            <ac:spMk id="5" creationId="{56DD6A2D-F556-C1BD-20AD-B75CCF95E1A2}"/>
          </ac:spMkLst>
        </pc:spChg>
        <pc:spChg chg="add del mod">
          <ac:chgData name="Giovanni Marconato" userId="886f14ba-ea78-4fb5-abd5-60513fb8cd34" providerId="ADAL" clId="{CB1C9B20-4C09-4F8A-B5CE-B77221C05CC0}" dt="2023-10-22T14:03:40.806" v="159" actId="478"/>
          <ac:spMkLst>
            <pc:docMk/>
            <pc:sldMk cId="3031728585" sldId="271"/>
            <ac:spMk id="6" creationId="{58A55CE9-07ED-E6EA-C7B5-E12E91AA26C8}"/>
          </ac:spMkLst>
        </pc:spChg>
        <pc:spChg chg="mod">
          <ac:chgData name="Giovanni Marconato" userId="886f14ba-ea78-4fb5-abd5-60513fb8cd34" providerId="ADAL" clId="{CB1C9B20-4C09-4F8A-B5CE-B77221C05CC0}" dt="2023-10-23T22:21:10.926" v="573" actId="207"/>
          <ac:spMkLst>
            <pc:docMk/>
            <pc:sldMk cId="3031728585" sldId="271"/>
            <ac:spMk id="14" creationId="{310B8875-288C-EE67-E1C5-12B8EBF1B2C1}"/>
          </ac:spMkLst>
        </pc:spChg>
        <pc:spChg chg="mod">
          <ac:chgData name="Giovanni Marconato" userId="886f14ba-ea78-4fb5-abd5-60513fb8cd34" providerId="ADAL" clId="{CB1C9B20-4C09-4F8A-B5CE-B77221C05CC0}" dt="2023-10-23T22:20:09.501" v="570" actId="164"/>
          <ac:spMkLst>
            <pc:docMk/>
            <pc:sldMk cId="3031728585" sldId="271"/>
            <ac:spMk id="27" creationId="{C8B4DEF7-3677-29F8-03BE-3937AFACE962}"/>
          </ac:spMkLst>
        </pc:spChg>
        <pc:spChg chg="mod">
          <ac:chgData name="Giovanni Marconato" userId="886f14ba-ea78-4fb5-abd5-60513fb8cd34" providerId="ADAL" clId="{CB1C9B20-4C09-4F8A-B5CE-B77221C05CC0}" dt="2023-10-23T22:20:09.501" v="570" actId="164"/>
          <ac:spMkLst>
            <pc:docMk/>
            <pc:sldMk cId="3031728585" sldId="271"/>
            <ac:spMk id="28" creationId="{EBA473F2-52BD-0880-23AE-6E4EF228A5F6}"/>
          </ac:spMkLst>
        </pc:spChg>
        <pc:spChg chg="mod">
          <ac:chgData name="Giovanni Marconato" userId="886f14ba-ea78-4fb5-abd5-60513fb8cd34" providerId="ADAL" clId="{CB1C9B20-4C09-4F8A-B5CE-B77221C05CC0}" dt="2023-10-23T22:20:09.501" v="570" actId="164"/>
          <ac:spMkLst>
            <pc:docMk/>
            <pc:sldMk cId="3031728585" sldId="271"/>
            <ac:spMk id="29" creationId="{E02DD7BD-9FE3-1FC2-015F-C51AD643D1D9}"/>
          </ac:spMkLst>
        </pc:spChg>
        <pc:spChg chg="mod">
          <ac:chgData name="Giovanni Marconato" userId="886f14ba-ea78-4fb5-abd5-60513fb8cd34" providerId="ADAL" clId="{CB1C9B20-4C09-4F8A-B5CE-B77221C05CC0}" dt="2023-10-23T22:20:09.501" v="570" actId="164"/>
          <ac:spMkLst>
            <pc:docMk/>
            <pc:sldMk cId="3031728585" sldId="271"/>
            <ac:spMk id="30" creationId="{9743C191-31E7-8E4D-14EE-F3873D824CA7}"/>
          </ac:spMkLst>
        </pc:spChg>
        <pc:spChg chg="mod">
          <ac:chgData name="Giovanni Marconato" userId="886f14ba-ea78-4fb5-abd5-60513fb8cd34" providerId="ADAL" clId="{CB1C9B20-4C09-4F8A-B5CE-B77221C05CC0}" dt="2023-10-23T22:20:09.501" v="570" actId="164"/>
          <ac:spMkLst>
            <pc:docMk/>
            <pc:sldMk cId="3031728585" sldId="271"/>
            <ac:spMk id="31" creationId="{5A563A3F-EA07-89D6-CC5F-63558A840FD2}"/>
          </ac:spMkLst>
        </pc:spChg>
        <pc:grpChg chg="add mod ord">
          <ac:chgData name="Giovanni Marconato" userId="886f14ba-ea78-4fb5-abd5-60513fb8cd34" providerId="ADAL" clId="{CB1C9B20-4C09-4F8A-B5CE-B77221C05CC0}" dt="2023-10-23T22:21:15.733" v="574" actId="166"/>
          <ac:grpSpMkLst>
            <pc:docMk/>
            <pc:sldMk cId="3031728585" sldId="271"/>
            <ac:grpSpMk id="2" creationId="{7BFB4839-A125-9044-B51F-86ED3BB52176}"/>
          </ac:grpSpMkLst>
        </pc:grpChg>
        <pc:picChg chg="add del mod modCrop">
          <ac:chgData name="Giovanni Marconato" userId="886f14ba-ea78-4fb5-abd5-60513fb8cd34" providerId="ADAL" clId="{CB1C9B20-4C09-4F8A-B5CE-B77221C05CC0}" dt="2023-10-22T14:07:32.891" v="163" actId="478"/>
          <ac:picMkLst>
            <pc:docMk/>
            <pc:sldMk cId="3031728585" sldId="271"/>
            <ac:picMk id="5" creationId="{614F07D2-9031-947D-5EB7-1BD693636390}"/>
          </ac:picMkLst>
        </pc:picChg>
        <pc:picChg chg="add del mod">
          <ac:chgData name="Giovanni Marconato" userId="886f14ba-ea78-4fb5-abd5-60513fb8cd34" providerId="ADAL" clId="{CB1C9B20-4C09-4F8A-B5CE-B77221C05CC0}" dt="2023-10-22T14:07:31.272" v="162" actId="478"/>
          <ac:picMkLst>
            <pc:docMk/>
            <pc:sldMk cId="3031728585" sldId="271"/>
            <ac:picMk id="9" creationId="{AC71C143-C24B-C180-C627-24EDE0D4ECA0}"/>
          </ac:picMkLst>
        </pc:picChg>
        <pc:picChg chg="add mod">
          <ac:chgData name="Giovanni Marconato" userId="886f14ba-ea78-4fb5-abd5-60513fb8cd34" providerId="ADAL" clId="{CB1C9B20-4C09-4F8A-B5CE-B77221C05CC0}" dt="2023-10-22T14:10:03.121" v="180" actId="1076"/>
          <ac:picMkLst>
            <pc:docMk/>
            <pc:sldMk cId="3031728585" sldId="271"/>
            <ac:picMk id="16" creationId="{31F48FB9-992B-ED0A-6FAE-28CBD2E78138}"/>
          </ac:picMkLst>
        </pc:picChg>
        <pc:picChg chg="mod">
          <ac:chgData name="Giovanni Marconato" userId="886f14ba-ea78-4fb5-abd5-60513fb8cd34" providerId="ADAL" clId="{CB1C9B20-4C09-4F8A-B5CE-B77221C05CC0}" dt="2023-10-23T22:20:09.501" v="570" actId="164"/>
          <ac:picMkLst>
            <pc:docMk/>
            <pc:sldMk cId="3031728585" sldId="271"/>
            <ac:picMk id="25" creationId="{E3C5F438-773D-1AD3-80E8-FA4650E69A3A}"/>
          </ac:picMkLst>
        </pc:picChg>
      </pc:sldChg>
      <pc:sldChg chg="modSp mod">
        <pc:chgData name="Giovanni Marconato" userId="886f14ba-ea78-4fb5-abd5-60513fb8cd34" providerId="ADAL" clId="{CB1C9B20-4C09-4F8A-B5CE-B77221C05CC0}" dt="2023-10-23T22:10:25.606" v="458" actId="207"/>
        <pc:sldMkLst>
          <pc:docMk/>
          <pc:sldMk cId="1627676246" sldId="273"/>
        </pc:sldMkLst>
        <pc:spChg chg="mod">
          <ac:chgData name="Giovanni Marconato" userId="886f14ba-ea78-4fb5-abd5-60513fb8cd34" providerId="ADAL" clId="{CB1C9B20-4C09-4F8A-B5CE-B77221C05CC0}" dt="2023-10-23T22:10:25.606" v="458" actId="207"/>
          <ac:spMkLst>
            <pc:docMk/>
            <pc:sldMk cId="1627676246" sldId="273"/>
            <ac:spMk id="42" creationId="{5B2DCD95-BFE9-9813-E324-E579424475ED}"/>
          </ac:spMkLst>
        </pc:spChg>
      </pc:sldChg>
      <pc:sldChg chg="addSp modSp">
        <pc:chgData name="Giovanni Marconato" userId="886f14ba-ea78-4fb5-abd5-60513fb8cd34" providerId="ADAL" clId="{CB1C9B20-4C09-4F8A-B5CE-B77221C05CC0}" dt="2023-10-21T17:14:15.885" v="57"/>
        <pc:sldMkLst>
          <pc:docMk/>
          <pc:sldMk cId="3448449049" sldId="277"/>
        </pc:sldMkLst>
        <pc:spChg chg="add mod">
          <ac:chgData name="Giovanni Marconato" userId="886f14ba-ea78-4fb5-abd5-60513fb8cd34" providerId="ADAL" clId="{CB1C9B20-4C09-4F8A-B5CE-B77221C05CC0}" dt="2023-10-21T17:14:15.885" v="57"/>
          <ac:spMkLst>
            <pc:docMk/>
            <pc:sldMk cId="3448449049" sldId="277"/>
            <ac:spMk id="3" creationId="{2E7E7519-0331-A99E-57C3-B1020FEAEA18}"/>
          </ac:spMkLst>
        </pc:spChg>
      </pc:sldChg>
      <pc:sldChg chg="addSp modSp mod modClrScheme chgLayout">
        <pc:chgData name="Giovanni Marconato" userId="886f14ba-ea78-4fb5-abd5-60513fb8cd34" providerId="ADAL" clId="{CB1C9B20-4C09-4F8A-B5CE-B77221C05CC0}" dt="2023-10-23T22:22:35.630" v="579" actId="207"/>
        <pc:sldMkLst>
          <pc:docMk/>
          <pc:sldMk cId="445557751" sldId="278"/>
        </pc:sldMkLst>
        <pc:spChg chg="mod">
          <ac:chgData name="Giovanni Marconato" userId="886f14ba-ea78-4fb5-abd5-60513fb8cd34" providerId="ADAL" clId="{CB1C9B20-4C09-4F8A-B5CE-B77221C05CC0}" dt="2023-10-23T22:22:35.630" v="579" actId="207"/>
          <ac:spMkLst>
            <pc:docMk/>
            <pc:sldMk cId="445557751" sldId="278"/>
            <ac:spMk id="3" creationId="{771AAD7E-2D6F-45AF-73CD-245383CAC186}"/>
          </ac:spMkLst>
        </pc:spChg>
        <pc:spChg chg="mod">
          <ac:chgData name="Giovanni Marconato" userId="886f14ba-ea78-4fb5-abd5-60513fb8cd34" providerId="ADAL" clId="{CB1C9B20-4C09-4F8A-B5CE-B77221C05CC0}" dt="2023-10-23T22:22:35.630" v="579" actId="207"/>
          <ac:spMkLst>
            <pc:docMk/>
            <pc:sldMk cId="445557751" sldId="278"/>
            <ac:spMk id="8" creationId="{6664A812-72FB-B9ED-7114-054AE5489392}"/>
          </ac:spMkLst>
        </pc:spChg>
        <pc:spChg chg="add mod">
          <ac:chgData name="Giovanni Marconato" userId="886f14ba-ea78-4fb5-abd5-60513fb8cd34" providerId="ADAL" clId="{CB1C9B20-4C09-4F8A-B5CE-B77221C05CC0}" dt="2023-10-21T17:04:40.903" v="50" actId="571"/>
          <ac:spMkLst>
            <pc:docMk/>
            <pc:sldMk cId="445557751" sldId="278"/>
            <ac:spMk id="12" creationId="{D9EFF969-797E-6180-3755-055B7AF5AD34}"/>
          </ac:spMkLst>
        </pc:spChg>
        <pc:spChg chg="mod">
          <ac:chgData name="Giovanni Marconato" userId="886f14ba-ea78-4fb5-abd5-60513fb8cd34" providerId="ADAL" clId="{CB1C9B20-4C09-4F8A-B5CE-B77221C05CC0}" dt="2023-10-21T17:05:16.826" v="53" actId="207"/>
          <ac:spMkLst>
            <pc:docMk/>
            <pc:sldMk cId="445557751" sldId="278"/>
            <ac:spMk id="16" creationId="{3AE81D32-5687-37DC-CBF3-EA36574674FE}"/>
          </ac:spMkLst>
        </pc:spChg>
        <pc:spChg chg="add mod">
          <ac:chgData name="Giovanni Marconato" userId="886f14ba-ea78-4fb5-abd5-60513fb8cd34" providerId="ADAL" clId="{CB1C9B20-4C09-4F8A-B5CE-B77221C05CC0}" dt="2023-10-21T17:14:24.344" v="58"/>
          <ac:spMkLst>
            <pc:docMk/>
            <pc:sldMk cId="445557751" sldId="278"/>
            <ac:spMk id="18" creationId="{0F07141B-643F-F654-D7CB-8D2DB818193A}"/>
          </ac:spMkLst>
        </pc:spChg>
        <pc:cxnChg chg="add mod">
          <ac:chgData name="Giovanni Marconato" userId="886f14ba-ea78-4fb5-abd5-60513fb8cd34" providerId="ADAL" clId="{CB1C9B20-4C09-4F8A-B5CE-B77221C05CC0}" dt="2023-10-21T17:04:40.903" v="50" actId="571"/>
          <ac:cxnSpMkLst>
            <pc:docMk/>
            <pc:sldMk cId="445557751" sldId="278"/>
            <ac:cxnSpMk id="14" creationId="{AF81849C-B387-C57D-7AC8-C23953144E4C}"/>
          </ac:cxnSpMkLst>
        </pc:cxnChg>
      </pc:sldChg>
      <pc:sldChg chg="modSp mod modClrScheme chgLayout">
        <pc:chgData name="Giovanni Marconato" userId="886f14ba-ea78-4fb5-abd5-60513fb8cd34" providerId="ADAL" clId="{CB1C9B20-4C09-4F8A-B5CE-B77221C05CC0}" dt="2023-10-23T22:22:48.695" v="580" actId="207"/>
        <pc:sldMkLst>
          <pc:docMk/>
          <pc:sldMk cId="3704219089" sldId="281"/>
        </pc:sldMkLst>
        <pc:spChg chg="mod">
          <ac:chgData name="Giovanni Marconato" userId="886f14ba-ea78-4fb5-abd5-60513fb8cd34" providerId="ADAL" clId="{CB1C9B20-4C09-4F8A-B5CE-B77221C05CC0}" dt="2023-10-23T22:22:48.695" v="580" actId="207"/>
          <ac:spMkLst>
            <pc:docMk/>
            <pc:sldMk cId="3704219089" sldId="281"/>
            <ac:spMk id="60" creationId="{4B3924B3-23A7-57E1-AB6F-97D02CC10767}"/>
          </ac:spMkLst>
        </pc:spChg>
      </pc:sldChg>
      <pc:sldChg chg="modSp mod modClrScheme chgLayout">
        <pc:chgData name="Giovanni Marconato" userId="886f14ba-ea78-4fb5-abd5-60513fb8cd34" providerId="ADAL" clId="{CB1C9B20-4C09-4F8A-B5CE-B77221C05CC0}" dt="2023-10-23T22:11:36.604" v="469" actId="700"/>
        <pc:sldMkLst>
          <pc:docMk/>
          <pc:sldMk cId="2837255671" sldId="282"/>
        </pc:sldMkLst>
        <pc:graphicFrameChg chg="mod">
          <ac:chgData name="Giovanni Marconato" userId="886f14ba-ea78-4fb5-abd5-60513fb8cd34" providerId="ADAL" clId="{CB1C9B20-4C09-4F8A-B5CE-B77221C05CC0}" dt="2023-10-21T17:03:38.707" v="48"/>
          <ac:graphicFrameMkLst>
            <pc:docMk/>
            <pc:sldMk cId="2837255671" sldId="282"/>
            <ac:graphicFrameMk id="7" creationId="{9A3790C3-6ABE-1DEE-6A13-29A95F8DC5D8}"/>
          </ac:graphicFrameMkLst>
        </pc:graphicFrameChg>
      </pc:sldChg>
      <pc:sldChg chg="mod modClrScheme chgLayout">
        <pc:chgData name="Giovanni Marconato" userId="886f14ba-ea78-4fb5-abd5-60513fb8cd34" providerId="ADAL" clId="{CB1C9B20-4C09-4F8A-B5CE-B77221C05CC0}" dt="2023-10-23T22:11:45.371" v="470" actId="700"/>
        <pc:sldMkLst>
          <pc:docMk/>
          <pc:sldMk cId="333236671" sldId="283"/>
        </pc:sldMkLst>
      </pc:sldChg>
      <pc:sldChg chg="mod modClrScheme chgLayout">
        <pc:chgData name="Giovanni Marconato" userId="886f14ba-ea78-4fb5-abd5-60513fb8cd34" providerId="ADAL" clId="{CB1C9B20-4C09-4F8A-B5CE-B77221C05CC0}" dt="2023-10-23T22:11:49.195" v="471" actId="700"/>
        <pc:sldMkLst>
          <pc:docMk/>
          <pc:sldMk cId="3153174123" sldId="284"/>
        </pc:sldMkLst>
      </pc:sldChg>
      <pc:sldChg chg="addSp delSp modSp mod modClrScheme chgLayout">
        <pc:chgData name="Giovanni Marconato" userId="886f14ba-ea78-4fb5-abd5-60513fb8cd34" providerId="ADAL" clId="{CB1C9B20-4C09-4F8A-B5CE-B77221C05CC0}" dt="2023-10-23T22:12:35.450" v="481" actId="700"/>
        <pc:sldMkLst>
          <pc:docMk/>
          <pc:sldMk cId="1630719718" sldId="285"/>
        </pc:sldMkLst>
        <pc:spChg chg="add del mod">
          <ac:chgData name="Giovanni Marconato" userId="886f14ba-ea78-4fb5-abd5-60513fb8cd34" providerId="ADAL" clId="{CB1C9B20-4C09-4F8A-B5CE-B77221C05CC0}" dt="2023-10-22T14:17:49.381" v="227" actId="478"/>
          <ac:spMkLst>
            <pc:docMk/>
            <pc:sldMk cId="1630719718" sldId="285"/>
            <ac:spMk id="10" creationId="{108EF895-7AD6-B433-306E-4A013FBD0EB4}"/>
          </ac:spMkLst>
        </pc:spChg>
        <pc:spChg chg="add mod">
          <ac:chgData name="Giovanni Marconato" userId="886f14ba-ea78-4fb5-abd5-60513fb8cd34" providerId="ADAL" clId="{CB1C9B20-4C09-4F8A-B5CE-B77221C05CC0}" dt="2023-10-22T14:18:46.510" v="279" actId="1076"/>
          <ac:spMkLst>
            <pc:docMk/>
            <pc:sldMk cId="1630719718" sldId="285"/>
            <ac:spMk id="11" creationId="{C9E4F307-AF92-FC96-13CD-A7E08616C977}"/>
          </ac:spMkLst>
        </pc:spChg>
        <pc:spChg chg="add mod">
          <ac:chgData name="Giovanni Marconato" userId="886f14ba-ea78-4fb5-abd5-60513fb8cd34" providerId="ADAL" clId="{CB1C9B20-4C09-4F8A-B5CE-B77221C05CC0}" dt="2023-10-22T14:18:39.076" v="277" actId="14100"/>
          <ac:spMkLst>
            <pc:docMk/>
            <pc:sldMk cId="1630719718" sldId="285"/>
            <ac:spMk id="12" creationId="{F150F823-53F6-4E3D-0821-948CA14CFBFB}"/>
          </ac:spMkLst>
        </pc:spChg>
      </pc:sldChg>
      <pc:sldChg chg="mod modClrScheme chgLayout">
        <pc:chgData name="Giovanni Marconato" userId="886f14ba-ea78-4fb5-abd5-60513fb8cd34" providerId="ADAL" clId="{CB1C9B20-4C09-4F8A-B5CE-B77221C05CC0}" dt="2023-10-23T22:12:14.527" v="476" actId="700"/>
        <pc:sldMkLst>
          <pc:docMk/>
          <pc:sldMk cId="804189263" sldId="286"/>
        </pc:sldMkLst>
      </pc:sldChg>
      <pc:sldChg chg="mod modClrScheme chgLayout">
        <pc:chgData name="Giovanni Marconato" userId="886f14ba-ea78-4fb5-abd5-60513fb8cd34" providerId="ADAL" clId="{CB1C9B20-4C09-4F8A-B5CE-B77221C05CC0}" dt="2023-10-23T22:12:40.907" v="482" actId="700"/>
        <pc:sldMkLst>
          <pc:docMk/>
          <pc:sldMk cId="1371562310" sldId="287"/>
        </pc:sldMkLst>
      </pc:sldChg>
      <pc:sldChg chg="modSp mod">
        <pc:chgData name="Giovanni Marconato" userId="886f14ba-ea78-4fb5-abd5-60513fb8cd34" providerId="ADAL" clId="{CB1C9B20-4C09-4F8A-B5CE-B77221C05CC0}" dt="2023-10-23T22:18:27.897" v="539" actId="207"/>
        <pc:sldMkLst>
          <pc:docMk/>
          <pc:sldMk cId="410665292" sldId="290"/>
        </pc:sldMkLst>
        <pc:spChg chg="mod">
          <ac:chgData name="Giovanni Marconato" userId="886f14ba-ea78-4fb5-abd5-60513fb8cd34" providerId="ADAL" clId="{CB1C9B20-4C09-4F8A-B5CE-B77221C05CC0}" dt="2023-10-23T22:18:27.897" v="539" actId="207"/>
          <ac:spMkLst>
            <pc:docMk/>
            <pc:sldMk cId="410665292" sldId="290"/>
            <ac:spMk id="10" creationId="{07083839-DC6A-33B2-3638-32294D8FF872}"/>
          </ac:spMkLst>
        </pc:spChg>
        <pc:spChg chg="mod">
          <ac:chgData name="Giovanni Marconato" userId="886f14ba-ea78-4fb5-abd5-60513fb8cd34" providerId="ADAL" clId="{CB1C9B20-4C09-4F8A-B5CE-B77221C05CC0}" dt="2023-10-23T22:18:27.897" v="539" actId="207"/>
          <ac:spMkLst>
            <pc:docMk/>
            <pc:sldMk cId="410665292" sldId="290"/>
            <ac:spMk id="17" creationId="{9678D061-F5C3-09BC-EC76-2782E1AAF897}"/>
          </ac:spMkLst>
        </pc:spChg>
        <pc:spChg chg="mod">
          <ac:chgData name="Giovanni Marconato" userId="886f14ba-ea78-4fb5-abd5-60513fb8cd34" providerId="ADAL" clId="{CB1C9B20-4C09-4F8A-B5CE-B77221C05CC0}" dt="2023-10-23T22:18:27.897" v="539" actId="207"/>
          <ac:spMkLst>
            <pc:docMk/>
            <pc:sldMk cId="410665292" sldId="290"/>
            <ac:spMk id="18" creationId="{7FE2F083-63AD-1C7B-EEE9-838AD9962AA9}"/>
          </ac:spMkLst>
        </pc:spChg>
        <pc:spChg chg="mod">
          <ac:chgData name="Giovanni Marconato" userId="886f14ba-ea78-4fb5-abd5-60513fb8cd34" providerId="ADAL" clId="{CB1C9B20-4C09-4F8A-B5CE-B77221C05CC0}" dt="2023-10-23T22:18:27.897" v="539" actId="207"/>
          <ac:spMkLst>
            <pc:docMk/>
            <pc:sldMk cId="410665292" sldId="290"/>
            <ac:spMk id="19" creationId="{E900F84F-639A-B8F3-B35C-8AC0C76EAE8B}"/>
          </ac:spMkLst>
        </pc:spChg>
      </pc:sldChg>
      <pc:sldChg chg="modSp mod modClrScheme chgLayout">
        <pc:chgData name="Giovanni Marconato" userId="886f14ba-ea78-4fb5-abd5-60513fb8cd34" providerId="ADAL" clId="{CB1C9B20-4C09-4F8A-B5CE-B77221C05CC0}" dt="2023-10-23T22:07:28.873" v="437" actId="208"/>
        <pc:sldMkLst>
          <pc:docMk/>
          <pc:sldMk cId="2175689619" sldId="291"/>
        </pc:sldMkLst>
        <pc:spChg chg="mod">
          <ac:chgData name="Giovanni Marconato" userId="886f14ba-ea78-4fb5-abd5-60513fb8cd34" providerId="ADAL" clId="{CB1C9B20-4C09-4F8A-B5CE-B77221C05CC0}" dt="2023-10-23T22:07:06.664" v="436" actId="207"/>
          <ac:spMkLst>
            <pc:docMk/>
            <pc:sldMk cId="2175689619" sldId="291"/>
            <ac:spMk id="4" creationId="{F8BB5667-65BD-BDE5-F36C-C9F7365B2271}"/>
          </ac:spMkLst>
        </pc:spChg>
        <pc:spChg chg="mod">
          <ac:chgData name="Giovanni Marconato" userId="886f14ba-ea78-4fb5-abd5-60513fb8cd34" providerId="ADAL" clId="{CB1C9B20-4C09-4F8A-B5CE-B77221C05CC0}" dt="2023-10-23T21:40:39.099" v="340" actId="207"/>
          <ac:spMkLst>
            <pc:docMk/>
            <pc:sldMk cId="2175689619" sldId="291"/>
            <ac:spMk id="2057" creationId="{7F7C0EDE-F557-557A-150D-0E0290793641}"/>
          </ac:spMkLst>
        </pc:spChg>
        <pc:picChg chg="mod">
          <ac:chgData name="Giovanni Marconato" userId="886f14ba-ea78-4fb5-abd5-60513fb8cd34" providerId="ADAL" clId="{CB1C9B20-4C09-4F8A-B5CE-B77221C05CC0}" dt="2023-10-23T22:07:28.873" v="437" actId="208"/>
          <ac:picMkLst>
            <pc:docMk/>
            <pc:sldMk cId="2175689619" sldId="291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CB1C9B20-4C09-4F8A-B5CE-B77221C05CC0}" dt="2023-10-23T22:07:28.873" v="437" actId="208"/>
          <ac:picMkLst>
            <pc:docMk/>
            <pc:sldMk cId="2175689619" sldId="291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CB1C9B20-4C09-4F8A-B5CE-B77221C05CC0}" dt="2023-10-23T22:07:28.873" v="437" actId="208"/>
          <ac:picMkLst>
            <pc:docMk/>
            <pc:sldMk cId="2175689619" sldId="291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CB1C9B20-4C09-4F8A-B5CE-B77221C05CC0}" dt="2023-10-23T22:07:28.873" v="437" actId="208"/>
          <ac:picMkLst>
            <pc:docMk/>
            <pc:sldMk cId="2175689619" sldId="291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CB1C9B20-4C09-4F8A-B5CE-B77221C05CC0}" dt="2023-10-23T22:07:28.873" v="437" actId="208"/>
          <ac:picMkLst>
            <pc:docMk/>
            <pc:sldMk cId="2175689619" sldId="291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CB1C9B20-4C09-4F8A-B5CE-B77221C05CC0}" dt="2023-10-23T22:07:28.873" v="437" actId="208"/>
          <ac:picMkLst>
            <pc:docMk/>
            <pc:sldMk cId="2175689619" sldId="291"/>
            <ac:picMk id="19" creationId="{43A1B123-3658-EE43-EB93-FE8CE9FD8C23}"/>
          </ac:picMkLst>
        </pc:picChg>
      </pc:sldChg>
      <pc:sldChg chg="mod modClrScheme chgLayout">
        <pc:chgData name="Giovanni Marconato" userId="886f14ba-ea78-4fb5-abd5-60513fb8cd34" providerId="ADAL" clId="{CB1C9B20-4C09-4F8A-B5CE-B77221C05CC0}" dt="2023-10-23T22:12:44.364" v="483" actId="700"/>
        <pc:sldMkLst>
          <pc:docMk/>
          <pc:sldMk cId="88508689" sldId="294"/>
        </pc:sldMkLst>
      </pc:sldChg>
      <pc:sldChg chg="mod modClrScheme chgLayout">
        <pc:chgData name="Giovanni Marconato" userId="886f14ba-ea78-4fb5-abd5-60513fb8cd34" providerId="ADAL" clId="{CB1C9B20-4C09-4F8A-B5CE-B77221C05CC0}" dt="2023-10-23T22:12:49.536" v="484" actId="700"/>
        <pc:sldMkLst>
          <pc:docMk/>
          <pc:sldMk cId="2735237590" sldId="295"/>
        </pc:sldMkLst>
      </pc:sldChg>
      <pc:sldChg chg="addSp modSp mod modClrScheme chgLayout">
        <pc:chgData name="Giovanni Marconato" userId="886f14ba-ea78-4fb5-abd5-60513fb8cd34" providerId="ADAL" clId="{CB1C9B20-4C09-4F8A-B5CE-B77221C05CC0}" dt="2023-10-23T22:13:25.472" v="486" actId="700"/>
        <pc:sldMkLst>
          <pc:docMk/>
          <pc:sldMk cId="3861515448" sldId="296"/>
        </pc:sldMkLst>
        <pc:graphicFrameChg chg="add mod">
          <ac:chgData name="Giovanni Marconato" userId="886f14ba-ea78-4fb5-abd5-60513fb8cd34" providerId="ADAL" clId="{CB1C9B20-4C09-4F8A-B5CE-B77221C05CC0}" dt="2023-10-21T16:57:43.950" v="43"/>
          <ac:graphicFrameMkLst>
            <pc:docMk/>
            <pc:sldMk cId="3861515448" sldId="296"/>
            <ac:graphicFrameMk id="3" creationId="{FE2E0301-CE69-1D80-A1F9-C8797902BE97}"/>
          </ac:graphicFrameMkLst>
        </pc:graphicFrameChg>
      </pc:sldChg>
      <pc:sldChg chg="addSp modSp mod modClrScheme chgLayout">
        <pc:chgData name="Giovanni Marconato" userId="886f14ba-ea78-4fb5-abd5-60513fb8cd34" providerId="ADAL" clId="{CB1C9B20-4C09-4F8A-B5CE-B77221C05CC0}" dt="2023-10-23T22:43:02.805" v="882" actId="1035"/>
        <pc:sldMkLst>
          <pc:docMk/>
          <pc:sldMk cId="1766274819" sldId="297"/>
        </pc:sldMkLst>
        <pc:spChg chg="mod">
          <ac:chgData name="Giovanni Marconato" userId="886f14ba-ea78-4fb5-abd5-60513fb8cd34" providerId="ADAL" clId="{CB1C9B20-4C09-4F8A-B5CE-B77221C05CC0}" dt="2023-10-23T22:14:25.094" v="512" actId="1076"/>
          <ac:spMkLst>
            <pc:docMk/>
            <pc:sldMk cId="1766274819" sldId="297"/>
            <ac:spMk id="3" creationId="{0AED8F6F-197D-826F-1E1E-3E705489DA72}"/>
          </ac:spMkLst>
        </pc:spChg>
        <pc:spChg chg="mod">
          <ac:chgData name="Giovanni Marconato" userId="886f14ba-ea78-4fb5-abd5-60513fb8cd34" providerId="ADAL" clId="{CB1C9B20-4C09-4F8A-B5CE-B77221C05CC0}" dt="2023-10-23T22:14:54.484" v="515" actId="1076"/>
          <ac:spMkLst>
            <pc:docMk/>
            <pc:sldMk cId="1766274819" sldId="297"/>
            <ac:spMk id="5" creationId="{277AB540-5093-EC39-7835-4A7C6C5FA0E1}"/>
          </ac:spMkLst>
        </pc:spChg>
        <pc:spChg chg="add mod">
          <ac:chgData name="Giovanni Marconato" userId="886f14ba-ea78-4fb5-abd5-60513fb8cd34" providerId="ADAL" clId="{CB1C9B20-4C09-4F8A-B5CE-B77221C05CC0}" dt="2023-10-23T22:42:54.182" v="875" actId="1035"/>
          <ac:spMkLst>
            <pc:docMk/>
            <pc:sldMk cId="1766274819" sldId="297"/>
            <ac:spMk id="6" creationId="{975FE9B0-2F61-6742-ED8B-C3BCDDC8498A}"/>
          </ac:spMkLst>
        </pc:spChg>
        <pc:spChg chg="mod">
          <ac:chgData name="Giovanni Marconato" userId="886f14ba-ea78-4fb5-abd5-60513fb8cd34" providerId="ADAL" clId="{CB1C9B20-4C09-4F8A-B5CE-B77221C05CC0}" dt="2023-10-23T22:42:54.182" v="875" actId="1035"/>
          <ac:spMkLst>
            <pc:docMk/>
            <pc:sldMk cId="1766274819" sldId="297"/>
            <ac:spMk id="8" creationId="{F313DBCD-502D-7443-2677-AA10A5D30079}"/>
          </ac:spMkLst>
        </pc:spChg>
        <pc:spChg chg="mod">
          <ac:chgData name="Giovanni Marconato" userId="886f14ba-ea78-4fb5-abd5-60513fb8cd34" providerId="ADAL" clId="{CB1C9B20-4C09-4F8A-B5CE-B77221C05CC0}" dt="2023-10-23T22:14:59.552" v="517" actId="1076"/>
          <ac:spMkLst>
            <pc:docMk/>
            <pc:sldMk cId="1766274819" sldId="297"/>
            <ac:spMk id="9" creationId="{A8AADFA6-EFBF-B5C2-C595-B079BF2F2581}"/>
          </ac:spMkLst>
        </pc:spChg>
        <pc:spChg chg="mod">
          <ac:chgData name="Giovanni Marconato" userId="886f14ba-ea78-4fb5-abd5-60513fb8cd34" providerId="ADAL" clId="{CB1C9B20-4C09-4F8A-B5CE-B77221C05CC0}" dt="2023-10-23T22:15:06.525" v="518" actId="1076"/>
          <ac:spMkLst>
            <pc:docMk/>
            <pc:sldMk cId="1766274819" sldId="297"/>
            <ac:spMk id="10" creationId="{B16FC92A-CC56-1DFB-87F1-C45A7BF07954}"/>
          </ac:spMkLst>
        </pc:spChg>
        <pc:spChg chg="add mod">
          <ac:chgData name="Giovanni Marconato" userId="886f14ba-ea78-4fb5-abd5-60513fb8cd34" providerId="ADAL" clId="{CB1C9B20-4C09-4F8A-B5CE-B77221C05CC0}" dt="2023-10-23T22:42:54.182" v="875" actId="1035"/>
          <ac:spMkLst>
            <pc:docMk/>
            <pc:sldMk cId="1766274819" sldId="297"/>
            <ac:spMk id="11" creationId="{C156B202-584E-4464-5A58-8A5CD9CA2C41}"/>
          </ac:spMkLst>
        </pc:spChg>
        <pc:spChg chg="add mod">
          <ac:chgData name="Giovanni Marconato" userId="886f14ba-ea78-4fb5-abd5-60513fb8cd34" providerId="ADAL" clId="{CB1C9B20-4C09-4F8A-B5CE-B77221C05CC0}" dt="2023-10-23T22:42:54.182" v="875" actId="1035"/>
          <ac:spMkLst>
            <pc:docMk/>
            <pc:sldMk cId="1766274819" sldId="297"/>
            <ac:spMk id="12" creationId="{EA88CB45-EF63-B117-B2F5-4329CA0A1A8B}"/>
          </ac:spMkLst>
        </pc:spChg>
        <pc:spChg chg="mod">
          <ac:chgData name="Giovanni Marconato" userId="886f14ba-ea78-4fb5-abd5-60513fb8cd34" providerId="ADAL" clId="{CB1C9B20-4C09-4F8A-B5CE-B77221C05CC0}" dt="2023-10-23T22:42:54.182" v="875" actId="1035"/>
          <ac:spMkLst>
            <pc:docMk/>
            <pc:sldMk cId="1766274819" sldId="297"/>
            <ac:spMk id="15" creationId="{1759B753-A4BF-9CEE-866A-CB7F872E2A87}"/>
          </ac:spMkLst>
        </pc:spChg>
        <pc:spChg chg="mod">
          <ac:chgData name="Giovanni Marconato" userId="886f14ba-ea78-4fb5-abd5-60513fb8cd34" providerId="ADAL" clId="{CB1C9B20-4C09-4F8A-B5CE-B77221C05CC0}" dt="2023-10-23T22:42:54.182" v="875" actId="1035"/>
          <ac:spMkLst>
            <pc:docMk/>
            <pc:sldMk cId="1766274819" sldId="297"/>
            <ac:spMk id="17" creationId="{6790B04C-C096-7066-59E7-E650A1F5A0EA}"/>
          </ac:spMkLst>
        </pc:spChg>
        <pc:spChg chg="mod">
          <ac:chgData name="Giovanni Marconato" userId="886f14ba-ea78-4fb5-abd5-60513fb8cd34" providerId="ADAL" clId="{CB1C9B20-4C09-4F8A-B5CE-B77221C05CC0}" dt="2023-10-23T22:42:54.182" v="875" actId="1035"/>
          <ac:spMkLst>
            <pc:docMk/>
            <pc:sldMk cId="1766274819" sldId="297"/>
            <ac:spMk id="19" creationId="{F19F82D6-6CBF-813A-2C29-A9C1D0A883EE}"/>
          </ac:spMkLst>
        </pc:spChg>
        <pc:spChg chg="mod">
          <ac:chgData name="Giovanni Marconato" userId="886f14ba-ea78-4fb5-abd5-60513fb8cd34" providerId="ADAL" clId="{CB1C9B20-4C09-4F8A-B5CE-B77221C05CC0}" dt="2023-10-23T22:43:02.805" v="882" actId="1035"/>
          <ac:spMkLst>
            <pc:docMk/>
            <pc:sldMk cId="1766274819" sldId="297"/>
            <ac:spMk id="22" creationId="{433BEFC9-718F-19C1-A578-29AEA0C82326}"/>
          </ac:spMkLst>
        </pc:spChg>
        <pc:graphicFrameChg chg="mod">
          <ac:chgData name="Giovanni Marconato" userId="886f14ba-ea78-4fb5-abd5-60513fb8cd34" providerId="ADAL" clId="{CB1C9B20-4C09-4F8A-B5CE-B77221C05CC0}" dt="2023-10-23T22:42:54.182" v="875" actId="1035"/>
          <ac:graphicFrameMkLst>
            <pc:docMk/>
            <pc:sldMk cId="1766274819" sldId="297"/>
            <ac:graphicFrameMk id="13" creationId="{E90BA676-CBF7-344C-A8D3-617BF9CDCFFB}"/>
          </ac:graphicFrameMkLst>
        </pc:graphicFrameChg>
        <pc:picChg chg="mod">
          <ac:chgData name="Giovanni Marconato" userId="886f14ba-ea78-4fb5-abd5-60513fb8cd34" providerId="ADAL" clId="{CB1C9B20-4C09-4F8A-B5CE-B77221C05CC0}" dt="2023-10-23T22:42:54.182" v="875" actId="1035"/>
          <ac:picMkLst>
            <pc:docMk/>
            <pc:sldMk cId="1766274819" sldId="297"/>
            <ac:picMk id="14" creationId="{70C714CA-11E8-8635-A216-74E739AE71D4}"/>
          </ac:picMkLst>
        </pc:picChg>
        <pc:picChg chg="mod">
          <ac:chgData name="Giovanni Marconato" userId="886f14ba-ea78-4fb5-abd5-60513fb8cd34" providerId="ADAL" clId="{CB1C9B20-4C09-4F8A-B5CE-B77221C05CC0}" dt="2023-10-23T22:42:54.182" v="875" actId="1035"/>
          <ac:picMkLst>
            <pc:docMk/>
            <pc:sldMk cId="1766274819" sldId="297"/>
            <ac:picMk id="16" creationId="{BA4AC7C0-EB12-3495-6D39-E1191820AD7D}"/>
          </ac:picMkLst>
        </pc:picChg>
        <pc:picChg chg="mod">
          <ac:chgData name="Giovanni Marconato" userId="886f14ba-ea78-4fb5-abd5-60513fb8cd34" providerId="ADAL" clId="{CB1C9B20-4C09-4F8A-B5CE-B77221C05CC0}" dt="2023-10-23T22:42:54.182" v="875" actId="1035"/>
          <ac:picMkLst>
            <pc:docMk/>
            <pc:sldMk cId="1766274819" sldId="297"/>
            <ac:picMk id="18" creationId="{2F988495-C387-DF6E-786E-CA44F0783DD5}"/>
          </ac:picMkLst>
        </pc:picChg>
        <pc:picChg chg="mod">
          <ac:chgData name="Giovanni Marconato" userId="886f14ba-ea78-4fb5-abd5-60513fb8cd34" providerId="ADAL" clId="{CB1C9B20-4C09-4F8A-B5CE-B77221C05CC0}" dt="2023-10-23T22:14:38.979" v="514" actId="1076"/>
          <ac:picMkLst>
            <pc:docMk/>
            <pc:sldMk cId="1766274819" sldId="297"/>
            <ac:picMk id="21" creationId="{74C69B03-C81C-4ABB-35D9-2DCA91929E3D}"/>
          </ac:picMkLst>
        </pc:picChg>
      </pc:sldChg>
      <pc:sldChg chg="modSp mod modClrScheme chgLayout">
        <pc:chgData name="Giovanni Marconato" userId="886f14ba-ea78-4fb5-abd5-60513fb8cd34" providerId="ADAL" clId="{CB1C9B20-4C09-4F8A-B5CE-B77221C05CC0}" dt="2023-10-23T22:09:18.284" v="449" actId="208"/>
        <pc:sldMkLst>
          <pc:docMk/>
          <pc:sldMk cId="1388672830" sldId="298"/>
        </pc:sldMkLst>
        <pc:spChg chg="mod">
          <ac:chgData name="Giovanni Marconato" userId="886f14ba-ea78-4fb5-abd5-60513fb8cd34" providerId="ADAL" clId="{CB1C9B20-4C09-4F8A-B5CE-B77221C05CC0}" dt="2023-10-23T22:08:53.993" v="445" actId="207"/>
          <ac:spMkLst>
            <pc:docMk/>
            <pc:sldMk cId="1388672830" sldId="298"/>
            <ac:spMk id="2057" creationId="{7F7C0EDE-F557-557A-150D-0E0290793641}"/>
          </ac:spMkLst>
        </pc:spChg>
        <pc:picChg chg="mod">
          <ac:chgData name="Giovanni Marconato" userId="886f14ba-ea78-4fb5-abd5-60513fb8cd34" providerId="ADAL" clId="{CB1C9B20-4C09-4F8A-B5CE-B77221C05CC0}" dt="2023-10-23T22:09:18.284" v="449" actId="208"/>
          <ac:picMkLst>
            <pc:docMk/>
            <pc:sldMk cId="1388672830" sldId="298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CB1C9B20-4C09-4F8A-B5CE-B77221C05CC0}" dt="2023-10-23T22:09:14.712" v="448" actId="208"/>
          <ac:picMkLst>
            <pc:docMk/>
            <pc:sldMk cId="1388672830" sldId="298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CB1C9B20-4C09-4F8A-B5CE-B77221C05CC0}" dt="2023-10-23T22:09:18.284" v="449" actId="208"/>
          <ac:picMkLst>
            <pc:docMk/>
            <pc:sldMk cId="1388672830" sldId="298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CB1C9B20-4C09-4F8A-B5CE-B77221C05CC0}" dt="2023-10-23T22:09:18.284" v="449" actId="208"/>
          <ac:picMkLst>
            <pc:docMk/>
            <pc:sldMk cId="1388672830" sldId="298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CB1C9B20-4C09-4F8A-B5CE-B77221C05CC0}" dt="2023-10-23T22:09:18.284" v="449" actId="208"/>
          <ac:picMkLst>
            <pc:docMk/>
            <pc:sldMk cId="1388672830" sldId="298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CB1C9B20-4C09-4F8A-B5CE-B77221C05CC0}" dt="2023-10-23T22:09:18.284" v="449" actId="208"/>
          <ac:picMkLst>
            <pc:docMk/>
            <pc:sldMk cId="1388672830" sldId="298"/>
            <ac:picMk id="19" creationId="{43A1B123-3658-EE43-EB93-FE8CE9FD8C23}"/>
          </ac:picMkLst>
        </pc:picChg>
      </pc:sldChg>
      <pc:sldChg chg="modSp mod modClrScheme chgLayout">
        <pc:chgData name="Giovanni Marconato" userId="886f14ba-ea78-4fb5-abd5-60513fb8cd34" providerId="ADAL" clId="{CB1C9B20-4C09-4F8A-B5CE-B77221C05CC0}" dt="2023-10-23T22:09:59.379" v="453" actId="208"/>
        <pc:sldMkLst>
          <pc:docMk/>
          <pc:sldMk cId="1669647462" sldId="299"/>
        </pc:sldMkLst>
        <pc:spChg chg="mod">
          <ac:chgData name="Giovanni Marconato" userId="886f14ba-ea78-4fb5-abd5-60513fb8cd34" providerId="ADAL" clId="{CB1C9B20-4C09-4F8A-B5CE-B77221C05CC0}" dt="2023-10-23T22:09:53" v="451" actId="207"/>
          <ac:spMkLst>
            <pc:docMk/>
            <pc:sldMk cId="1669647462" sldId="299"/>
            <ac:spMk id="2057" creationId="{7F7C0EDE-F557-557A-150D-0E0290793641}"/>
          </ac:spMkLst>
        </pc:spChg>
        <pc:picChg chg="mod">
          <ac:chgData name="Giovanni Marconato" userId="886f14ba-ea78-4fb5-abd5-60513fb8cd34" providerId="ADAL" clId="{CB1C9B20-4C09-4F8A-B5CE-B77221C05CC0}" dt="2023-10-23T22:09:57.502" v="452" actId="208"/>
          <ac:picMkLst>
            <pc:docMk/>
            <pc:sldMk cId="1669647462" sldId="299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CB1C9B20-4C09-4F8A-B5CE-B77221C05CC0}" dt="2023-10-23T22:09:57.502" v="452" actId="208"/>
          <ac:picMkLst>
            <pc:docMk/>
            <pc:sldMk cId="1669647462" sldId="299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CB1C9B20-4C09-4F8A-B5CE-B77221C05CC0}" dt="2023-10-23T22:09:59.379" v="453" actId="208"/>
          <ac:picMkLst>
            <pc:docMk/>
            <pc:sldMk cId="1669647462" sldId="299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CB1C9B20-4C09-4F8A-B5CE-B77221C05CC0}" dt="2023-10-23T22:09:57.502" v="452" actId="208"/>
          <ac:picMkLst>
            <pc:docMk/>
            <pc:sldMk cId="1669647462" sldId="299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CB1C9B20-4C09-4F8A-B5CE-B77221C05CC0}" dt="2023-10-23T22:09:57.502" v="452" actId="208"/>
          <ac:picMkLst>
            <pc:docMk/>
            <pc:sldMk cId="1669647462" sldId="299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CB1C9B20-4C09-4F8A-B5CE-B77221C05CC0}" dt="2023-10-23T22:09:57.502" v="452" actId="208"/>
          <ac:picMkLst>
            <pc:docMk/>
            <pc:sldMk cId="1669647462" sldId="299"/>
            <ac:picMk id="19" creationId="{43A1B123-3658-EE43-EB93-FE8CE9FD8C23}"/>
          </ac:picMkLst>
        </pc:picChg>
      </pc:sldChg>
      <pc:sldChg chg="modSp mod modClrScheme chgLayout">
        <pc:chgData name="Giovanni Marconato" userId="886f14ba-ea78-4fb5-abd5-60513fb8cd34" providerId="ADAL" clId="{CB1C9B20-4C09-4F8A-B5CE-B77221C05CC0}" dt="2023-10-23T22:10:16.907" v="457" actId="700"/>
        <pc:sldMkLst>
          <pc:docMk/>
          <pc:sldMk cId="304583743" sldId="300"/>
        </pc:sldMkLst>
        <pc:spChg chg="mod">
          <ac:chgData name="Giovanni Marconato" userId="886f14ba-ea78-4fb5-abd5-60513fb8cd34" providerId="ADAL" clId="{CB1C9B20-4C09-4F8A-B5CE-B77221C05CC0}" dt="2023-10-23T22:10:08.440" v="454" actId="207"/>
          <ac:spMkLst>
            <pc:docMk/>
            <pc:sldMk cId="304583743" sldId="300"/>
            <ac:spMk id="2057" creationId="{7F7C0EDE-F557-557A-150D-0E0290793641}"/>
          </ac:spMkLst>
        </pc:spChg>
        <pc:picChg chg="mod">
          <ac:chgData name="Giovanni Marconato" userId="886f14ba-ea78-4fb5-abd5-60513fb8cd34" providerId="ADAL" clId="{CB1C9B20-4C09-4F8A-B5CE-B77221C05CC0}" dt="2023-10-23T22:10:12.193" v="455" actId="208"/>
          <ac:picMkLst>
            <pc:docMk/>
            <pc:sldMk cId="304583743" sldId="300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CB1C9B20-4C09-4F8A-B5CE-B77221C05CC0}" dt="2023-10-23T22:10:12.193" v="455" actId="208"/>
          <ac:picMkLst>
            <pc:docMk/>
            <pc:sldMk cId="304583743" sldId="300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CB1C9B20-4C09-4F8A-B5CE-B77221C05CC0}" dt="2023-10-23T22:10:12.193" v="455" actId="208"/>
          <ac:picMkLst>
            <pc:docMk/>
            <pc:sldMk cId="304583743" sldId="300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CB1C9B20-4C09-4F8A-B5CE-B77221C05CC0}" dt="2023-10-23T22:10:14.008" v="456" actId="208"/>
          <ac:picMkLst>
            <pc:docMk/>
            <pc:sldMk cId="304583743" sldId="300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CB1C9B20-4C09-4F8A-B5CE-B77221C05CC0}" dt="2023-10-23T22:10:12.193" v="455" actId="208"/>
          <ac:picMkLst>
            <pc:docMk/>
            <pc:sldMk cId="304583743" sldId="300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CB1C9B20-4C09-4F8A-B5CE-B77221C05CC0}" dt="2023-10-23T22:10:12.193" v="455" actId="208"/>
          <ac:picMkLst>
            <pc:docMk/>
            <pc:sldMk cId="304583743" sldId="300"/>
            <ac:picMk id="19" creationId="{43A1B123-3658-EE43-EB93-FE8CE9FD8C23}"/>
          </ac:picMkLst>
        </pc:picChg>
      </pc:sldChg>
      <pc:sldChg chg="modSp mod modClrScheme chgLayout">
        <pc:chgData name="Giovanni Marconato" userId="886f14ba-ea78-4fb5-abd5-60513fb8cd34" providerId="ADAL" clId="{CB1C9B20-4C09-4F8A-B5CE-B77221C05CC0}" dt="2023-10-23T22:11:23.160" v="466" actId="208"/>
        <pc:sldMkLst>
          <pc:docMk/>
          <pc:sldMk cId="272243866" sldId="301"/>
        </pc:sldMkLst>
        <pc:spChg chg="mod">
          <ac:chgData name="Giovanni Marconato" userId="886f14ba-ea78-4fb5-abd5-60513fb8cd34" providerId="ADAL" clId="{CB1C9B20-4C09-4F8A-B5CE-B77221C05CC0}" dt="2023-10-23T22:11:17.452" v="464" actId="207"/>
          <ac:spMkLst>
            <pc:docMk/>
            <pc:sldMk cId="272243866" sldId="301"/>
            <ac:spMk id="4" creationId="{F8BB5667-65BD-BDE5-F36C-C9F7365B2271}"/>
          </ac:spMkLst>
        </pc:spChg>
        <pc:picChg chg="mod">
          <ac:chgData name="Giovanni Marconato" userId="886f14ba-ea78-4fb5-abd5-60513fb8cd34" providerId="ADAL" clId="{CB1C9B20-4C09-4F8A-B5CE-B77221C05CC0}" dt="2023-10-23T22:11:19.628" v="465" actId="208"/>
          <ac:picMkLst>
            <pc:docMk/>
            <pc:sldMk cId="272243866" sldId="301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CB1C9B20-4C09-4F8A-B5CE-B77221C05CC0}" dt="2023-10-23T22:11:23.160" v="466" actId="208"/>
          <ac:picMkLst>
            <pc:docMk/>
            <pc:sldMk cId="272243866" sldId="301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CB1C9B20-4C09-4F8A-B5CE-B77221C05CC0}" dt="2023-10-23T22:11:23.160" v="466" actId="208"/>
          <ac:picMkLst>
            <pc:docMk/>
            <pc:sldMk cId="272243866" sldId="301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CB1C9B20-4C09-4F8A-B5CE-B77221C05CC0}" dt="2023-10-23T22:11:23.160" v="466" actId="208"/>
          <ac:picMkLst>
            <pc:docMk/>
            <pc:sldMk cId="272243866" sldId="301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CB1C9B20-4C09-4F8A-B5CE-B77221C05CC0}" dt="2023-10-23T22:11:23.160" v="466" actId="208"/>
          <ac:picMkLst>
            <pc:docMk/>
            <pc:sldMk cId="272243866" sldId="301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CB1C9B20-4C09-4F8A-B5CE-B77221C05CC0}" dt="2023-10-23T22:11:23.160" v="466" actId="208"/>
          <ac:picMkLst>
            <pc:docMk/>
            <pc:sldMk cId="272243866" sldId="301"/>
            <ac:picMk id="19" creationId="{43A1B123-3658-EE43-EB93-FE8CE9FD8C23}"/>
          </ac:picMkLst>
        </pc:picChg>
      </pc:sldChg>
      <pc:sldChg chg="modSp mod modClrScheme chgLayout">
        <pc:chgData name="Giovanni Marconato" userId="886f14ba-ea78-4fb5-abd5-60513fb8cd34" providerId="ADAL" clId="{CB1C9B20-4C09-4F8A-B5CE-B77221C05CC0}" dt="2023-10-23T22:10:53.726" v="461" actId="207"/>
        <pc:sldMkLst>
          <pc:docMk/>
          <pc:sldMk cId="882782440" sldId="302"/>
        </pc:sldMkLst>
        <pc:spChg chg="mod">
          <ac:chgData name="Giovanni Marconato" userId="886f14ba-ea78-4fb5-abd5-60513fb8cd34" providerId="ADAL" clId="{CB1C9B20-4C09-4F8A-B5CE-B77221C05CC0}" dt="2023-10-23T22:10:53.726" v="461" actId="207"/>
          <ac:spMkLst>
            <pc:docMk/>
            <pc:sldMk cId="882782440" sldId="302"/>
            <ac:spMk id="4" creationId="{F8BB5667-65BD-BDE5-F36C-C9F7365B2271}"/>
          </ac:spMkLst>
        </pc:spChg>
        <pc:picChg chg="mod">
          <ac:chgData name="Giovanni Marconato" userId="886f14ba-ea78-4fb5-abd5-60513fb8cd34" providerId="ADAL" clId="{CB1C9B20-4C09-4F8A-B5CE-B77221C05CC0}" dt="2023-10-23T22:10:49.321" v="460" actId="208"/>
          <ac:picMkLst>
            <pc:docMk/>
            <pc:sldMk cId="882782440" sldId="302"/>
            <ac:picMk id="7" creationId="{D06CD50C-DC5B-4AE8-266C-A9FAFFDC76A4}"/>
          </ac:picMkLst>
        </pc:picChg>
        <pc:picChg chg="mod">
          <ac:chgData name="Giovanni Marconato" userId="886f14ba-ea78-4fb5-abd5-60513fb8cd34" providerId="ADAL" clId="{CB1C9B20-4C09-4F8A-B5CE-B77221C05CC0}" dt="2023-10-23T22:10:49.321" v="460" actId="208"/>
          <ac:picMkLst>
            <pc:docMk/>
            <pc:sldMk cId="882782440" sldId="302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CB1C9B20-4C09-4F8A-B5CE-B77221C05CC0}" dt="2023-10-23T22:10:49.321" v="460" actId="208"/>
          <ac:picMkLst>
            <pc:docMk/>
            <pc:sldMk cId="882782440" sldId="302"/>
            <ac:picMk id="10" creationId="{8EBDC086-2F6D-C423-E571-7968E7D39846}"/>
          </ac:picMkLst>
        </pc:picChg>
        <pc:picChg chg="mod">
          <ac:chgData name="Giovanni Marconato" userId="886f14ba-ea78-4fb5-abd5-60513fb8cd34" providerId="ADAL" clId="{CB1C9B20-4C09-4F8A-B5CE-B77221C05CC0}" dt="2023-10-23T22:10:49.321" v="460" actId="208"/>
          <ac:picMkLst>
            <pc:docMk/>
            <pc:sldMk cId="882782440" sldId="302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CB1C9B20-4C09-4F8A-B5CE-B77221C05CC0}" dt="2023-10-23T22:10:49.321" v="460" actId="208"/>
          <ac:picMkLst>
            <pc:docMk/>
            <pc:sldMk cId="882782440" sldId="302"/>
            <ac:picMk id="13" creationId="{FBEEC338-6081-0718-325E-5EEC8ACED3E3}"/>
          </ac:picMkLst>
        </pc:picChg>
        <pc:picChg chg="mod">
          <ac:chgData name="Giovanni Marconato" userId="886f14ba-ea78-4fb5-abd5-60513fb8cd34" providerId="ADAL" clId="{CB1C9B20-4C09-4F8A-B5CE-B77221C05CC0}" dt="2023-10-23T22:10:49.321" v="460" actId="208"/>
          <ac:picMkLst>
            <pc:docMk/>
            <pc:sldMk cId="882782440" sldId="302"/>
            <ac:picMk id="14" creationId="{B1A54242-D6D2-A6B8-C61B-599DDE2DE8BE}"/>
          </ac:picMkLst>
        </pc:picChg>
      </pc:sldChg>
      <pc:sldChg chg="modSp mod modClrScheme chgLayout">
        <pc:chgData name="Giovanni Marconato" userId="886f14ba-ea78-4fb5-abd5-60513fb8cd34" providerId="ADAL" clId="{CB1C9B20-4C09-4F8A-B5CE-B77221C05CC0}" dt="2023-10-23T22:12:09.345" v="475" actId="207"/>
        <pc:sldMkLst>
          <pc:docMk/>
          <pc:sldMk cId="2691706726" sldId="303"/>
        </pc:sldMkLst>
        <pc:spChg chg="mod">
          <ac:chgData name="Giovanni Marconato" userId="886f14ba-ea78-4fb5-abd5-60513fb8cd34" providerId="ADAL" clId="{CB1C9B20-4C09-4F8A-B5CE-B77221C05CC0}" dt="2023-10-23T22:12:09.345" v="475" actId="207"/>
          <ac:spMkLst>
            <pc:docMk/>
            <pc:sldMk cId="2691706726" sldId="303"/>
            <ac:spMk id="4" creationId="{F8BB5667-65BD-BDE5-F36C-C9F7365B2271}"/>
          </ac:spMkLst>
        </pc:spChg>
        <pc:picChg chg="mod">
          <ac:chgData name="Giovanni Marconato" userId="886f14ba-ea78-4fb5-abd5-60513fb8cd34" providerId="ADAL" clId="{CB1C9B20-4C09-4F8A-B5CE-B77221C05CC0}" dt="2023-10-23T22:12:05.856" v="473" actId="208"/>
          <ac:picMkLst>
            <pc:docMk/>
            <pc:sldMk cId="2691706726" sldId="303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CB1C9B20-4C09-4F8A-B5CE-B77221C05CC0}" dt="2023-10-23T22:12:05.856" v="473" actId="208"/>
          <ac:picMkLst>
            <pc:docMk/>
            <pc:sldMk cId="2691706726" sldId="303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CB1C9B20-4C09-4F8A-B5CE-B77221C05CC0}" dt="2023-10-23T22:12:05.856" v="473" actId="208"/>
          <ac:picMkLst>
            <pc:docMk/>
            <pc:sldMk cId="2691706726" sldId="303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CB1C9B20-4C09-4F8A-B5CE-B77221C05CC0}" dt="2023-10-23T22:12:05.856" v="473" actId="208"/>
          <ac:picMkLst>
            <pc:docMk/>
            <pc:sldMk cId="2691706726" sldId="303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CB1C9B20-4C09-4F8A-B5CE-B77221C05CC0}" dt="2023-10-23T22:12:07.441" v="474" actId="208"/>
          <ac:picMkLst>
            <pc:docMk/>
            <pc:sldMk cId="2691706726" sldId="303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CB1C9B20-4C09-4F8A-B5CE-B77221C05CC0}" dt="2023-10-23T22:12:05.856" v="473" actId="208"/>
          <ac:picMkLst>
            <pc:docMk/>
            <pc:sldMk cId="2691706726" sldId="303"/>
            <ac:picMk id="19" creationId="{43A1B123-3658-EE43-EB93-FE8CE9FD8C23}"/>
          </ac:picMkLst>
        </pc:picChg>
      </pc:sldChg>
      <pc:sldChg chg="modSp mod modClrScheme chgLayout">
        <pc:chgData name="Giovanni Marconato" userId="886f14ba-ea78-4fb5-abd5-60513fb8cd34" providerId="ADAL" clId="{CB1C9B20-4C09-4F8A-B5CE-B77221C05CC0}" dt="2023-10-23T22:12:29.108" v="480" actId="207"/>
        <pc:sldMkLst>
          <pc:docMk/>
          <pc:sldMk cId="3514017441" sldId="304"/>
        </pc:sldMkLst>
        <pc:spChg chg="mod">
          <ac:chgData name="Giovanni Marconato" userId="886f14ba-ea78-4fb5-abd5-60513fb8cd34" providerId="ADAL" clId="{CB1C9B20-4C09-4F8A-B5CE-B77221C05CC0}" dt="2023-10-23T22:12:29.108" v="480" actId="207"/>
          <ac:spMkLst>
            <pc:docMk/>
            <pc:sldMk cId="3514017441" sldId="304"/>
            <ac:spMk id="4" creationId="{F8BB5667-65BD-BDE5-F36C-C9F7365B2271}"/>
          </ac:spMkLst>
        </pc:spChg>
        <pc:picChg chg="mod">
          <ac:chgData name="Giovanni Marconato" userId="886f14ba-ea78-4fb5-abd5-60513fb8cd34" providerId="ADAL" clId="{CB1C9B20-4C09-4F8A-B5CE-B77221C05CC0}" dt="2023-10-23T22:12:25.257" v="478" actId="208"/>
          <ac:picMkLst>
            <pc:docMk/>
            <pc:sldMk cId="3514017441" sldId="304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CB1C9B20-4C09-4F8A-B5CE-B77221C05CC0}" dt="2023-10-23T22:12:25.257" v="478" actId="208"/>
          <ac:picMkLst>
            <pc:docMk/>
            <pc:sldMk cId="3514017441" sldId="304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CB1C9B20-4C09-4F8A-B5CE-B77221C05CC0}" dt="2023-10-23T22:12:25.257" v="478" actId="208"/>
          <ac:picMkLst>
            <pc:docMk/>
            <pc:sldMk cId="3514017441" sldId="304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CB1C9B20-4C09-4F8A-B5CE-B77221C05CC0}" dt="2023-10-23T22:12:25.257" v="478" actId="208"/>
          <ac:picMkLst>
            <pc:docMk/>
            <pc:sldMk cId="3514017441" sldId="304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CB1C9B20-4C09-4F8A-B5CE-B77221C05CC0}" dt="2023-10-23T22:12:25.257" v="478" actId="208"/>
          <ac:picMkLst>
            <pc:docMk/>
            <pc:sldMk cId="3514017441" sldId="304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CB1C9B20-4C09-4F8A-B5CE-B77221C05CC0}" dt="2023-10-23T22:12:26.962" v="479" actId="208"/>
          <ac:picMkLst>
            <pc:docMk/>
            <pc:sldMk cId="3514017441" sldId="304"/>
            <ac:picMk id="19" creationId="{43A1B123-3658-EE43-EB93-FE8CE9FD8C23}"/>
          </ac:picMkLst>
        </pc:picChg>
      </pc:sldChg>
      <pc:sldChg chg="mod modClrScheme chgLayout">
        <pc:chgData name="Giovanni Marconato" userId="886f14ba-ea78-4fb5-abd5-60513fb8cd34" providerId="ADAL" clId="{CB1C9B20-4C09-4F8A-B5CE-B77221C05CC0}" dt="2023-10-23T22:06:06.014" v="394" actId="700"/>
        <pc:sldMkLst>
          <pc:docMk/>
          <pc:sldMk cId="2291708305" sldId="305"/>
        </pc:sldMkLst>
      </pc:sldChg>
      <pc:sldChg chg="addSp modSp mod modClrScheme chgLayout">
        <pc:chgData name="Giovanni Marconato" userId="886f14ba-ea78-4fb5-abd5-60513fb8cd34" providerId="ADAL" clId="{CB1C9B20-4C09-4F8A-B5CE-B77221C05CC0}" dt="2023-10-23T22:15:24.857" v="523" actId="700"/>
        <pc:sldMkLst>
          <pc:docMk/>
          <pc:sldMk cId="4145388373" sldId="306"/>
        </pc:sldMkLst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5" creationId="{CB25B22D-661D-335E-F8F2-3522174DDD79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6" creationId="{BFDEA3F7-6C8C-42C5-B98D-BD4630E49F2F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7" creationId="{46145832-AC0A-243F-CA90-303BB5136734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8" creationId="{13100FD2-C5ED-9DCF-67F6-574217091B2D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9" creationId="{852FD594-53BF-50DC-F186-4E5A2ECB4023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10" creationId="{0C39C765-5B32-BE63-C6BA-752F18A81B83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11" creationId="{19842685-8765-7CE4-F0DA-4785CDDC3389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12" creationId="{8B782A57-4831-C4D4-9BC6-E3D669B15B41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13" creationId="{77E113D6-6D46-F64F-8357-2A90C8AA4009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21" creationId="{1785F30F-AC5D-CC49-D376-DDC14E8FDF0D}"/>
          </ac:spMkLst>
        </pc:spChg>
        <pc:spChg chg="add mod">
          <ac:chgData name="Giovanni Marconato" userId="886f14ba-ea78-4fb5-abd5-60513fb8cd34" providerId="ADAL" clId="{CB1C9B20-4C09-4F8A-B5CE-B77221C05CC0}" dt="2023-10-21T17:00:46.136" v="44"/>
          <ac:spMkLst>
            <pc:docMk/>
            <pc:sldMk cId="4145388373" sldId="306"/>
            <ac:spMk id="23" creationId="{A14F9ABD-9CDA-9110-24FF-FB97EF9F0001}"/>
          </ac:spMkLst>
        </pc:spChg>
        <pc:spChg chg="add mod">
          <ac:chgData name="Giovanni Marconato" userId="886f14ba-ea78-4fb5-abd5-60513fb8cd34" providerId="ADAL" clId="{CB1C9B20-4C09-4F8A-B5CE-B77221C05CC0}" dt="2023-10-21T17:01:04.338" v="45"/>
          <ac:spMkLst>
            <pc:docMk/>
            <pc:sldMk cId="4145388373" sldId="306"/>
            <ac:spMk id="25" creationId="{7E565C30-3B99-8117-A403-24E83ECA63FA}"/>
          </ac:spMkLst>
        </pc:spChg>
        <pc:spChg chg="add mod">
          <ac:chgData name="Giovanni Marconato" userId="886f14ba-ea78-4fb5-abd5-60513fb8cd34" providerId="ADAL" clId="{CB1C9B20-4C09-4F8A-B5CE-B77221C05CC0}" dt="2023-10-21T17:01:04.338" v="45"/>
          <ac:spMkLst>
            <pc:docMk/>
            <pc:sldMk cId="4145388373" sldId="306"/>
            <ac:spMk id="26" creationId="{601660AF-5DC0-0241-494F-7910CF801555}"/>
          </ac:spMkLst>
        </pc:spChg>
        <pc:spChg chg="add mod">
          <ac:chgData name="Giovanni Marconato" userId="886f14ba-ea78-4fb5-abd5-60513fb8cd34" providerId="ADAL" clId="{CB1C9B20-4C09-4F8A-B5CE-B77221C05CC0}" dt="2023-10-21T17:01:04.338" v="45"/>
          <ac:spMkLst>
            <pc:docMk/>
            <pc:sldMk cId="4145388373" sldId="306"/>
            <ac:spMk id="27" creationId="{969F9FB8-F357-EA9A-6BAC-33CA28C0B540}"/>
          </ac:spMkLst>
        </pc:spChg>
        <pc:spChg chg="add mod">
          <ac:chgData name="Giovanni Marconato" userId="886f14ba-ea78-4fb5-abd5-60513fb8cd34" providerId="ADAL" clId="{CB1C9B20-4C09-4F8A-B5CE-B77221C05CC0}" dt="2023-10-21T17:01:04.338" v="45"/>
          <ac:spMkLst>
            <pc:docMk/>
            <pc:sldMk cId="4145388373" sldId="306"/>
            <ac:spMk id="28" creationId="{67FD75FF-B74B-0E07-51DA-804036443C39}"/>
          </ac:spMkLst>
        </pc:spChg>
        <pc:spChg chg="add mod">
          <ac:chgData name="Giovanni Marconato" userId="886f14ba-ea78-4fb5-abd5-60513fb8cd34" providerId="ADAL" clId="{CB1C9B20-4C09-4F8A-B5CE-B77221C05CC0}" dt="2023-10-21T17:01:04.338" v="45"/>
          <ac:spMkLst>
            <pc:docMk/>
            <pc:sldMk cId="4145388373" sldId="306"/>
            <ac:spMk id="29" creationId="{2DCC7CB2-8696-F81F-2C3F-2A671E2E6EC9}"/>
          </ac:spMkLst>
        </pc:spChg>
        <pc:spChg chg="add mod">
          <ac:chgData name="Giovanni Marconato" userId="886f14ba-ea78-4fb5-abd5-60513fb8cd34" providerId="ADAL" clId="{CB1C9B20-4C09-4F8A-B5CE-B77221C05CC0}" dt="2023-10-21T17:01:04.338" v="45"/>
          <ac:spMkLst>
            <pc:docMk/>
            <pc:sldMk cId="4145388373" sldId="306"/>
            <ac:spMk id="30" creationId="{B63D3CCF-F666-DC3F-4891-38E1766A349B}"/>
          </ac:spMkLst>
        </pc:spChg>
        <pc:spChg chg="add mod">
          <ac:chgData name="Giovanni Marconato" userId="886f14ba-ea78-4fb5-abd5-60513fb8cd34" providerId="ADAL" clId="{CB1C9B20-4C09-4F8A-B5CE-B77221C05CC0}" dt="2023-10-21T17:01:04.338" v="45"/>
          <ac:spMkLst>
            <pc:docMk/>
            <pc:sldMk cId="4145388373" sldId="306"/>
            <ac:spMk id="36" creationId="{6C7EC4A1-E94C-C159-A17A-01DD25E0FC9F}"/>
          </ac:spMkLst>
        </pc:spChg>
        <pc:spChg chg="add mod">
          <ac:chgData name="Giovanni Marconato" userId="886f14ba-ea78-4fb5-abd5-60513fb8cd34" providerId="ADAL" clId="{CB1C9B20-4C09-4F8A-B5CE-B77221C05CC0}" dt="2023-10-21T17:01:04.338" v="45"/>
          <ac:spMkLst>
            <pc:docMk/>
            <pc:sldMk cId="4145388373" sldId="306"/>
            <ac:spMk id="38" creationId="{244BE76F-F322-9819-2DE3-3F7ABD849AD3}"/>
          </ac:spMkLst>
        </pc:spChg>
        <pc:spChg chg="add mod">
          <ac:chgData name="Giovanni Marconato" userId="886f14ba-ea78-4fb5-abd5-60513fb8cd34" providerId="ADAL" clId="{CB1C9B20-4C09-4F8A-B5CE-B77221C05CC0}" dt="2023-10-21T17:01:24.285" v="46"/>
          <ac:spMkLst>
            <pc:docMk/>
            <pc:sldMk cId="4145388373" sldId="306"/>
            <ac:spMk id="40" creationId="{828BF95A-09EE-C9F9-A123-22E34092DE6E}"/>
          </ac:spMkLst>
        </pc:spChg>
        <pc:picChg chg="add mod">
          <ac:chgData name="Giovanni Marconato" userId="886f14ba-ea78-4fb5-abd5-60513fb8cd34" providerId="ADAL" clId="{CB1C9B20-4C09-4F8A-B5CE-B77221C05CC0}" dt="2023-10-21T17:01:24.285" v="46"/>
          <ac:picMkLst>
            <pc:docMk/>
            <pc:sldMk cId="4145388373" sldId="306"/>
            <ac:picMk id="39" creationId="{BDFC5666-350C-EEF1-2CF1-61C129CCC72A}"/>
          </ac:picMkLst>
        </pc:picChg>
        <pc:picChg chg="add mod">
          <ac:chgData name="Giovanni Marconato" userId="886f14ba-ea78-4fb5-abd5-60513fb8cd34" providerId="ADAL" clId="{CB1C9B20-4C09-4F8A-B5CE-B77221C05CC0}" dt="2023-10-21T17:01:36.118" v="47"/>
          <ac:picMkLst>
            <pc:docMk/>
            <pc:sldMk cId="4145388373" sldId="306"/>
            <ac:picMk id="42" creationId="{A60F8E8E-0390-71F4-4762-CCB29693389B}"/>
          </ac:picMkLst>
        </pc:picChg>
        <pc:cxnChg chg="add mod">
          <ac:chgData name="Giovanni Marconato" userId="886f14ba-ea78-4fb5-abd5-60513fb8cd34" providerId="ADAL" clId="{CB1C9B20-4C09-4F8A-B5CE-B77221C05CC0}" dt="2023-10-21T17:00:46.136" v="44"/>
          <ac:cxnSpMkLst>
            <pc:docMk/>
            <pc:sldMk cId="4145388373" sldId="306"/>
            <ac:cxnSpMk id="14" creationId="{7DCFC81A-C83B-3238-F293-E3FD16C488A5}"/>
          </ac:cxnSpMkLst>
        </pc:cxnChg>
        <pc:cxnChg chg="add mod">
          <ac:chgData name="Giovanni Marconato" userId="886f14ba-ea78-4fb5-abd5-60513fb8cd34" providerId="ADAL" clId="{CB1C9B20-4C09-4F8A-B5CE-B77221C05CC0}" dt="2023-10-21T17:00:46.136" v="44"/>
          <ac:cxnSpMkLst>
            <pc:docMk/>
            <pc:sldMk cId="4145388373" sldId="306"/>
            <ac:cxnSpMk id="15" creationId="{33E08BBF-D69C-432A-6EB4-788F23087113}"/>
          </ac:cxnSpMkLst>
        </pc:cxnChg>
        <pc:cxnChg chg="add mod">
          <ac:chgData name="Giovanni Marconato" userId="886f14ba-ea78-4fb5-abd5-60513fb8cd34" providerId="ADAL" clId="{CB1C9B20-4C09-4F8A-B5CE-B77221C05CC0}" dt="2023-10-21T17:00:46.136" v="44"/>
          <ac:cxnSpMkLst>
            <pc:docMk/>
            <pc:sldMk cId="4145388373" sldId="306"/>
            <ac:cxnSpMk id="16" creationId="{8D99649C-5A36-50FD-838C-A3F546AE1269}"/>
          </ac:cxnSpMkLst>
        </pc:cxnChg>
        <pc:cxnChg chg="add mod">
          <ac:chgData name="Giovanni Marconato" userId="886f14ba-ea78-4fb5-abd5-60513fb8cd34" providerId="ADAL" clId="{CB1C9B20-4C09-4F8A-B5CE-B77221C05CC0}" dt="2023-10-21T17:00:46.136" v="44"/>
          <ac:cxnSpMkLst>
            <pc:docMk/>
            <pc:sldMk cId="4145388373" sldId="306"/>
            <ac:cxnSpMk id="17" creationId="{95B5D1D6-DF00-5738-C9AE-D6CF6D609380}"/>
          </ac:cxnSpMkLst>
        </pc:cxnChg>
        <pc:cxnChg chg="add mod">
          <ac:chgData name="Giovanni Marconato" userId="886f14ba-ea78-4fb5-abd5-60513fb8cd34" providerId="ADAL" clId="{CB1C9B20-4C09-4F8A-B5CE-B77221C05CC0}" dt="2023-10-21T17:00:46.136" v="44"/>
          <ac:cxnSpMkLst>
            <pc:docMk/>
            <pc:sldMk cId="4145388373" sldId="306"/>
            <ac:cxnSpMk id="18" creationId="{9B786881-2BBE-3462-B96C-5DAD5E617E19}"/>
          </ac:cxnSpMkLst>
        </pc:cxnChg>
        <pc:cxnChg chg="add mod">
          <ac:chgData name="Giovanni Marconato" userId="886f14ba-ea78-4fb5-abd5-60513fb8cd34" providerId="ADAL" clId="{CB1C9B20-4C09-4F8A-B5CE-B77221C05CC0}" dt="2023-10-21T17:00:46.136" v="44"/>
          <ac:cxnSpMkLst>
            <pc:docMk/>
            <pc:sldMk cId="4145388373" sldId="306"/>
            <ac:cxnSpMk id="19" creationId="{F98092F3-25AA-8C6D-5544-BC2B4FFA9571}"/>
          </ac:cxnSpMkLst>
        </pc:cxnChg>
        <pc:cxnChg chg="add mod">
          <ac:chgData name="Giovanni Marconato" userId="886f14ba-ea78-4fb5-abd5-60513fb8cd34" providerId="ADAL" clId="{CB1C9B20-4C09-4F8A-B5CE-B77221C05CC0}" dt="2023-10-21T17:00:46.136" v="44"/>
          <ac:cxnSpMkLst>
            <pc:docMk/>
            <pc:sldMk cId="4145388373" sldId="306"/>
            <ac:cxnSpMk id="20" creationId="{E4E78839-BB68-9768-5B96-735CAC5C2683}"/>
          </ac:cxnSpMkLst>
        </pc:cxnChg>
        <pc:cxnChg chg="add mod">
          <ac:chgData name="Giovanni Marconato" userId="886f14ba-ea78-4fb5-abd5-60513fb8cd34" providerId="ADAL" clId="{CB1C9B20-4C09-4F8A-B5CE-B77221C05CC0}" dt="2023-10-21T17:00:46.136" v="44"/>
          <ac:cxnSpMkLst>
            <pc:docMk/>
            <pc:sldMk cId="4145388373" sldId="306"/>
            <ac:cxnSpMk id="22" creationId="{38C2D2FB-D007-EA4D-8F5F-AF08CE54B83E}"/>
          </ac:cxnSpMkLst>
        </pc:cxnChg>
        <pc:cxnChg chg="add mod">
          <ac:chgData name="Giovanni Marconato" userId="886f14ba-ea78-4fb5-abd5-60513fb8cd34" providerId="ADAL" clId="{CB1C9B20-4C09-4F8A-B5CE-B77221C05CC0}" dt="2023-10-21T17:00:46.136" v="44"/>
          <ac:cxnSpMkLst>
            <pc:docMk/>
            <pc:sldMk cId="4145388373" sldId="306"/>
            <ac:cxnSpMk id="24" creationId="{F48CF741-B694-5793-0134-5F7BFD1B4030}"/>
          </ac:cxnSpMkLst>
        </pc:cxnChg>
        <pc:cxnChg chg="add mod">
          <ac:chgData name="Giovanni Marconato" userId="886f14ba-ea78-4fb5-abd5-60513fb8cd34" providerId="ADAL" clId="{CB1C9B20-4C09-4F8A-B5CE-B77221C05CC0}" dt="2023-10-21T17:01:04.338" v="45"/>
          <ac:cxnSpMkLst>
            <pc:docMk/>
            <pc:sldMk cId="4145388373" sldId="306"/>
            <ac:cxnSpMk id="31" creationId="{6717FEF9-7D77-8A3B-4EDF-56195A491BA2}"/>
          </ac:cxnSpMkLst>
        </pc:cxnChg>
        <pc:cxnChg chg="add mod">
          <ac:chgData name="Giovanni Marconato" userId="886f14ba-ea78-4fb5-abd5-60513fb8cd34" providerId="ADAL" clId="{CB1C9B20-4C09-4F8A-B5CE-B77221C05CC0}" dt="2023-10-21T17:01:04.338" v="45"/>
          <ac:cxnSpMkLst>
            <pc:docMk/>
            <pc:sldMk cId="4145388373" sldId="306"/>
            <ac:cxnSpMk id="32" creationId="{A8C00B2F-6370-94E1-0E26-0AA42CAAB1B3}"/>
          </ac:cxnSpMkLst>
        </pc:cxnChg>
        <pc:cxnChg chg="add mod">
          <ac:chgData name="Giovanni Marconato" userId="886f14ba-ea78-4fb5-abd5-60513fb8cd34" providerId="ADAL" clId="{CB1C9B20-4C09-4F8A-B5CE-B77221C05CC0}" dt="2023-10-21T17:01:04.338" v="45"/>
          <ac:cxnSpMkLst>
            <pc:docMk/>
            <pc:sldMk cId="4145388373" sldId="306"/>
            <ac:cxnSpMk id="33" creationId="{5851FB42-E9A8-DD55-3E2F-A2A2462AA9DB}"/>
          </ac:cxnSpMkLst>
        </pc:cxnChg>
        <pc:cxnChg chg="add mod">
          <ac:chgData name="Giovanni Marconato" userId="886f14ba-ea78-4fb5-abd5-60513fb8cd34" providerId="ADAL" clId="{CB1C9B20-4C09-4F8A-B5CE-B77221C05CC0}" dt="2023-10-21T17:01:04.338" v="45"/>
          <ac:cxnSpMkLst>
            <pc:docMk/>
            <pc:sldMk cId="4145388373" sldId="306"/>
            <ac:cxnSpMk id="34" creationId="{F9C87A07-147E-D5EE-5BFE-6EB6BE7C6177}"/>
          </ac:cxnSpMkLst>
        </pc:cxnChg>
        <pc:cxnChg chg="add mod">
          <ac:chgData name="Giovanni Marconato" userId="886f14ba-ea78-4fb5-abd5-60513fb8cd34" providerId="ADAL" clId="{CB1C9B20-4C09-4F8A-B5CE-B77221C05CC0}" dt="2023-10-21T17:01:04.338" v="45"/>
          <ac:cxnSpMkLst>
            <pc:docMk/>
            <pc:sldMk cId="4145388373" sldId="306"/>
            <ac:cxnSpMk id="35" creationId="{23460614-1ACF-9E3B-8071-948E296AA39B}"/>
          </ac:cxnSpMkLst>
        </pc:cxnChg>
        <pc:cxnChg chg="add mod">
          <ac:chgData name="Giovanni Marconato" userId="886f14ba-ea78-4fb5-abd5-60513fb8cd34" providerId="ADAL" clId="{CB1C9B20-4C09-4F8A-B5CE-B77221C05CC0}" dt="2023-10-21T17:01:04.338" v="45"/>
          <ac:cxnSpMkLst>
            <pc:docMk/>
            <pc:sldMk cId="4145388373" sldId="306"/>
            <ac:cxnSpMk id="37" creationId="{E1AFF77B-2D06-16EA-1C8A-D34C8EC77F94}"/>
          </ac:cxnSpMkLst>
        </pc:cxnChg>
      </pc:sldChg>
      <pc:sldChg chg="modSp mod modClrScheme chgLayout">
        <pc:chgData name="Giovanni Marconato" userId="886f14ba-ea78-4fb5-abd5-60513fb8cd34" providerId="ADAL" clId="{CB1C9B20-4C09-4F8A-B5CE-B77221C05CC0}" dt="2023-10-23T22:08:16.539" v="443" actId="208"/>
        <pc:sldMkLst>
          <pc:docMk/>
          <pc:sldMk cId="1056192137" sldId="307"/>
        </pc:sldMkLst>
        <pc:spChg chg="mod">
          <ac:chgData name="Giovanni Marconato" userId="886f14ba-ea78-4fb5-abd5-60513fb8cd34" providerId="ADAL" clId="{CB1C9B20-4C09-4F8A-B5CE-B77221C05CC0}" dt="2023-10-23T22:08:01.897" v="442" actId="207"/>
          <ac:spMkLst>
            <pc:docMk/>
            <pc:sldMk cId="1056192137" sldId="307"/>
            <ac:spMk id="4" creationId="{F8BB5667-65BD-BDE5-F36C-C9F7365B2271}"/>
          </ac:spMkLst>
        </pc:spChg>
        <pc:spChg chg="mod">
          <ac:chgData name="Giovanni Marconato" userId="886f14ba-ea78-4fb5-abd5-60513fb8cd34" providerId="ADAL" clId="{CB1C9B20-4C09-4F8A-B5CE-B77221C05CC0}" dt="2023-10-23T22:07:50.270" v="440" actId="207"/>
          <ac:spMkLst>
            <pc:docMk/>
            <pc:sldMk cId="1056192137" sldId="307"/>
            <ac:spMk id="2057" creationId="{7F7C0EDE-F557-557A-150D-0E0290793641}"/>
          </ac:spMkLst>
        </pc:spChg>
        <pc:picChg chg="mod">
          <ac:chgData name="Giovanni Marconato" userId="886f14ba-ea78-4fb5-abd5-60513fb8cd34" providerId="ADAL" clId="{CB1C9B20-4C09-4F8A-B5CE-B77221C05CC0}" dt="2023-10-23T22:08:16.539" v="443" actId="208"/>
          <ac:picMkLst>
            <pc:docMk/>
            <pc:sldMk cId="1056192137" sldId="307"/>
            <ac:picMk id="5" creationId="{74F6CC32-453A-94C6-28B0-0138E2F6AACF}"/>
          </ac:picMkLst>
        </pc:picChg>
        <pc:picChg chg="mod">
          <ac:chgData name="Giovanni Marconato" userId="886f14ba-ea78-4fb5-abd5-60513fb8cd34" providerId="ADAL" clId="{CB1C9B20-4C09-4F8A-B5CE-B77221C05CC0}" dt="2023-10-23T22:08:16.539" v="443" actId="208"/>
          <ac:picMkLst>
            <pc:docMk/>
            <pc:sldMk cId="1056192137" sldId="307"/>
            <ac:picMk id="8" creationId="{09D0337D-A4C9-172C-AEA3-10A06C8A3245}"/>
          </ac:picMkLst>
        </pc:picChg>
        <pc:picChg chg="mod">
          <ac:chgData name="Giovanni Marconato" userId="886f14ba-ea78-4fb5-abd5-60513fb8cd34" providerId="ADAL" clId="{CB1C9B20-4C09-4F8A-B5CE-B77221C05CC0}" dt="2023-10-23T22:08:16.539" v="443" actId="208"/>
          <ac:picMkLst>
            <pc:docMk/>
            <pc:sldMk cId="1056192137" sldId="307"/>
            <ac:picMk id="11" creationId="{F9C87B65-3B9C-75F7-3D96-DC4A9503E704}"/>
          </ac:picMkLst>
        </pc:picChg>
        <pc:picChg chg="mod">
          <ac:chgData name="Giovanni Marconato" userId="886f14ba-ea78-4fb5-abd5-60513fb8cd34" providerId="ADAL" clId="{CB1C9B20-4C09-4F8A-B5CE-B77221C05CC0}" dt="2023-10-23T22:08:16.539" v="443" actId="208"/>
          <ac:picMkLst>
            <pc:docMk/>
            <pc:sldMk cId="1056192137" sldId="307"/>
            <ac:picMk id="14" creationId="{B1A54242-D6D2-A6B8-C61B-599DDE2DE8BE}"/>
          </ac:picMkLst>
        </pc:picChg>
        <pc:picChg chg="mod">
          <ac:chgData name="Giovanni Marconato" userId="886f14ba-ea78-4fb5-abd5-60513fb8cd34" providerId="ADAL" clId="{CB1C9B20-4C09-4F8A-B5CE-B77221C05CC0}" dt="2023-10-23T22:08:16.539" v="443" actId="208"/>
          <ac:picMkLst>
            <pc:docMk/>
            <pc:sldMk cId="1056192137" sldId="307"/>
            <ac:picMk id="17" creationId="{7E9C6E80-02CE-B8ED-9990-DA0B97EB1CFB}"/>
          </ac:picMkLst>
        </pc:picChg>
        <pc:picChg chg="mod">
          <ac:chgData name="Giovanni Marconato" userId="886f14ba-ea78-4fb5-abd5-60513fb8cd34" providerId="ADAL" clId="{CB1C9B20-4C09-4F8A-B5CE-B77221C05CC0}" dt="2023-10-23T22:08:16.539" v="443" actId="208"/>
          <ac:picMkLst>
            <pc:docMk/>
            <pc:sldMk cId="1056192137" sldId="307"/>
            <ac:picMk id="19" creationId="{43A1B123-3658-EE43-EB93-FE8CE9FD8C23}"/>
          </ac:picMkLst>
        </pc:picChg>
      </pc:sldChg>
      <pc:sldChg chg="addSp modSp mod ord modClrScheme chgLayout">
        <pc:chgData name="Giovanni Marconato" userId="886f14ba-ea78-4fb5-abd5-60513fb8cd34" providerId="ADAL" clId="{CB1C9B20-4C09-4F8A-B5CE-B77221C05CC0}" dt="2023-10-23T22:06:14.676" v="395" actId="700"/>
        <pc:sldMkLst>
          <pc:docMk/>
          <pc:sldMk cId="3181527176" sldId="308"/>
        </pc:sldMkLst>
        <pc:picChg chg="add mod">
          <ac:chgData name="Giovanni Marconato" userId="886f14ba-ea78-4fb5-abd5-60513fb8cd34" providerId="ADAL" clId="{CB1C9B20-4C09-4F8A-B5CE-B77221C05CC0}" dt="2023-10-21T16:45:23.937" v="0"/>
          <ac:picMkLst>
            <pc:docMk/>
            <pc:sldMk cId="3181527176" sldId="308"/>
            <ac:picMk id="5" creationId="{081DB89F-3A63-B6CB-7AAF-F8C31E78D00E}"/>
          </ac:picMkLst>
        </pc:picChg>
        <pc:picChg chg="add mod">
          <ac:chgData name="Giovanni Marconato" userId="886f14ba-ea78-4fb5-abd5-60513fb8cd34" providerId="ADAL" clId="{CB1C9B20-4C09-4F8A-B5CE-B77221C05CC0}" dt="2023-10-21T16:45:42.272" v="1"/>
          <ac:picMkLst>
            <pc:docMk/>
            <pc:sldMk cId="3181527176" sldId="308"/>
            <ac:picMk id="7" creationId="{5DDF7A0D-65A7-9B6E-7A29-FB5E5C875E79}"/>
          </ac:picMkLst>
        </pc:picChg>
        <pc:picChg chg="add mod">
          <ac:chgData name="Giovanni Marconato" userId="886f14ba-ea78-4fb5-abd5-60513fb8cd34" providerId="ADAL" clId="{CB1C9B20-4C09-4F8A-B5CE-B77221C05CC0}" dt="2023-10-21T16:47:44.679" v="21" actId="1076"/>
          <ac:picMkLst>
            <pc:docMk/>
            <pc:sldMk cId="3181527176" sldId="308"/>
            <ac:picMk id="1026" creationId="{4EE38E6D-4594-8D03-CCB1-359AC3297559}"/>
          </ac:picMkLst>
        </pc:picChg>
        <pc:picChg chg="add mod">
          <ac:chgData name="Giovanni Marconato" userId="886f14ba-ea78-4fb5-abd5-60513fb8cd34" providerId="ADAL" clId="{CB1C9B20-4C09-4F8A-B5CE-B77221C05CC0}" dt="2023-10-21T16:47:35.743" v="19" actId="1076"/>
          <ac:picMkLst>
            <pc:docMk/>
            <pc:sldMk cId="3181527176" sldId="308"/>
            <ac:picMk id="1028" creationId="{8DA8F99A-A399-4055-2E70-BCFFF30ABB2A}"/>
          </ac:picMkLst>
        </pc:picChg>
        <pc:picChg chg="add mod">
          <ac:chgData name="Giovanni Marconato" userId="886f14ba-ea78-4fb5-abd5-60513fb8cd34" providerId="ADAL" clId="{CB1C9B20-4C09-4F8A-B5CE-B77221C05CC0}" dt="2023-10-21T16:49:12.496" v="32" actId="1076"/>
          <ac:picMkLst>
            <pc:docMk/>
            <pc:sldMk cId="3181527176" sldId="308"/>
            <ac:picMk id="1030" creationId="{305F4CD0-1725-6BB3-A6CF-2BDE6E82EF64}"/>
          </ac:picMkLst>
        </pc:picChg>
        <pc:picChg chg="add mod">
          <ac:chgData name="Giovanni Marconato" userId="886f14ba-ea78-4fb5-abd5-60513fb8cd34" providerId="ADAL" clId="{CB1C9B20-4C09-4F8A-B5CE-B77221C05CC0}" dt="2023-10-21T16:49:19.035" v="33" actId="1076"/>
          <ac:picMkLst>
            <pc:docMk/>
            <pc:sldMk cId="3181527176" sldId="308"/>
            <ac:picMk id="1032" creationId="{6289E142-C5AF-1DDD-D426-3FB1BA113818}"/>
          </ac:picMkLst>
        </pc:picChg>
      </pc:sldChg>
      <pc:sldChg chg="addSp delSp modSp add">
        <pc:chgData name="Giovanni Marconato" userId="886f14ba-ea78-4fb5-abd5-60513fb8cd34" providerId="ADAL" clId="{CB1C9B20-4C09-4F8A-B5CE-B77221C05CC0}" dt="2023-10-21T17:19:32.506" v="61"/>
        <pc:sldMkLst>
          <pc:docMk/>
          <pc:sldMk cId="2010148277" sldId="309"/>
        </pc:sldMkLst>
        <pc:spChg chg="add del mod">
          <ac:chgData name="Giovanni Marconato" userId="886f14ba-ea78-4fb5-abd5-60513fb8cd34" providerId="ADAL" clId="{CB1C9B20-4C09-4F8A-B5CE-B77221C05CC0}" dt="2023-10-21T17:19:32.506" v="61"/>
          <ac:spMkLst>
            <pc:docMk/>
            <pc:sldMk cId="2010148277" sldId="309"/>
            <ac:spMk id="6" creationId="{049ABFB4-BC88-5766-4C5A-0DD211C38952}"/>
          </ac:spMkLst>
        </pc:spChg>
        <pc:spChg chg="add del mod">
          <ac:chgData name="Giovanni Marconato" userId="886f14ba-ea78-4fb5-abd5-60513fb8cd34" providerId="ADAL" clId="{CB1C9B20-4C09-4F8A-B5CE-B77221C05CC0}" dt="2023-10-21T17:19:32.506" v="61"/>
          <ac:spMkLst>
            <pc:docMk/>
            <pc:sldMk cId="2010148277" sldId="309"/>
            <ac:spMk id="11" creationId="{CEFB8358-3E4E-C58F-A4F7-2EB25D103847}"/>
          </ac:spMkLst>
        </pc:spChg>
      </pc:sldChg>
      <pc:sldChg chg="modSp del mod ord modClrScheme chgLayout">
        <pc:chgData name="Giovanni Marconato" userId="886f14ba-ea78-4fb5-abd5-60513fb8cd34" providerId="ADAL" clId="{CB1C9B20-4C09-4F8A-B5CE-B77221C05CC0}" dt="2023-10-23T22:15:20.175" v="522" actId="47"/>
        <pc:sldMkLst>
          <pc:docMk/>
          <pc:sldMk cId="2817247081" sldId="310"/>
        </pc:sldMkLst>
        <pc:picChg chg="mod">
          <ac:chgData name="Giovanni Marconato" userId="886f14ba-ea78-4fb5-abd5-60513fb8cd34" providerId="ADAL" clId="{CB1C9B20-4C09-4F8A-B5CE-B77221C05CC0}" dt="2023-10-23T22:14:32.709" v="513" actId="1076"/>
          <ac:picMkLst>
            <pc:docMk/>
            <pc:sldMk cId="2817247081" sldId="310"/>
            <ac:picMk id="21" creationId="{74C69B03-C81C-4ABB-35D9-2DCA91929E3D}"/>
          </ac:picMkLst>
        </pc:picChg>
      </pc:sldChg>
      <pc:sldChg chg="addSp delSp modSp add mod ord">
        <pc:chgData name="Giovanni Marconato" userId="886f14ba-ea78-4fb5-abd5-60513fb8cd34" providerId="ADAL" clId="{CB1C9B20-4C09-4F8A-B5CE-B77221C05CC0}" dt="2023-10-23T22:15:42.122" v="531"/>
        <pc:sldMkLst>
          <pc:docMk/>
          <pc:sldMk cId="1727500122" sldId="311"/>
        </pc:sldMkLst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5" creationId="{CB25B22D-661D-335E-F8F2-3522174DDD79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6" creationId="{BFDEA3F7-6C8C-42C5-B98D-BD4630E49F2F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7" creationId="{46145832-AC0A-243F-CA90-303BB5136734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8" creationId="{13100FD2-C5ED-9DCF-67F6-574217091B2D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9" creationId="{852FD594-53BF-50DC-F186-4E5A2ECB4023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10" creationId="{0C39C765-5B32-BE63-C6BA-752F18A81B83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11" creationId="{19842685-8765-7CE4-F0DA-4785CDDC3389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12" creationId="{8B782A57-4831-C4D4-9BC6-E3D669B15B41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13" creationId="{77E113D6-6D46-F64F-8357-2A90C8AA4009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21" creationId="{1785F30F-AC5D-CC49-D376-DDC14E8FDF0D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23" creationId="{A14F9ABD-9CDA-9110-24FF-FB97EF9F0001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25" creationId="{7E565C30-3B99-8117-A403-24E83ECA63FA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26" creationId="{601660AF-5DC0-0241-494F-7910CF801555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27" creationId="{969F9FB8-F357-EA9A-6BAC-33CA28C0B540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28" creationId="{67FD75FF-B74B-0E07-51DA-804036443C39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29" creationId="{2DCC7CB2-8696-F81F-2C3F-2A671E2E6EC9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30" creationId="{B63D3CCF-F666-DC3F-4891-38E1766A349B}"/>
          </ac:spMkLst>
        </pc:spChg>
        <pc:spChg chg="del">
          <ac:chgData name="Giovanni Marconato" userId="886f14ba-ea78-4fb5-abd5-60513fb8cd34" providerId="ADAL" clId="{CB1C9B20-4C09-4F8A-B5CE-B77221C05CC0}" dt="2023-10-22T21:54:10.373" v="283" actId="478"/>
          <ac:spMkLst>
            <pc:docMk/>
            <pc:sldMk cId="1727500122" sldId="311"/>
            <ac:spMk id="38" creationId="{244BE76F-F322-9819-2DE3-3F7ABD849AD3}"/>
          </ac:spMkLst>
        </pc:spChg>
        <pc:spChg chg="add mod">
          <ac:chgData name="Giovanni Marconato" userId="886f14ba-ea78-4fb5-abd5-60513fb8cd34" providerId="ADAL" clId="{CB1C9B20-4C09-4F8A-B5CE-B77221C05CC0}" dt="2023-10-22T21:57:31.259" v="298" actId="1076"/>
          <ac:spMkLst>
            <pc:docMk/>
            <pc:sldMk cId="1727500122" sldId="311"/>
            <ac:spMk id="39" creationId="{8C101C5F-3EDE-895B-A1CB-732A82D55854}"/>
          </ac:spMkLst>
        </pc:spChg>
        <pc:spChg chg="del">
          <ac:chgData name="Giovanni Marconato" userId="886f14ba-ea78-4fb5-abd5-60513fb8cd34" providerId="ADAL" clId="{CB1C9B20-4C09-4F8A-B5CE-B77221C05CC0}" dt="2023-10-22T21:54:08.324" v="282" actId="478"/>
          <ac:spMkLst>
            <pc:docMk/>
            <pc:sldMk cId="1727500122" sldId="311"/>
            <ac:spMk id="40" creationId="{828BF95A-09EE-C9F9-A123-22E34092DE6E}"/>
          </ac:spMkLst>
        </pc:spChg>
        <pc:spChg chg="add mod">
          <ac:chgData name="Giovanni Marconato" userId="886f14ba-ea78-4fb5-abd5-60513fb8cd34" providerId="ADAL" clId="{CB1C9B20-4C09-4F8A-B5CE-B77221C05CC0}" dt="2023-10-22T21:56:09.463" v="291" actId="1076"/>
          <ac:spMkLst>
            <pc:docMk/>
            <pc:sldMk cId="1727500122" sldId="311"/>
            <ac:spMk id="44" creationId="{2241A01A-667F-B47D-0B19-A221D73C8F59}"/>
          </ac:spMkLst>
        </pc:spChg>
        <pc:picChg chg="add mod">
          <ac:chgData name="Giovanni Marconato" userId="886f14ba-ea78-4fb5-abd5-60513fb8cd34" providerId="ADAL" clId="{CB1C9B20-4C09-4F8A-B5CE-B77221C05CC0}" dt="2023-10-22T21:57:31.259" v="298" actId="1076"/>
          <ac:picMkLst>
            <pc:docMk/>
            <pc:sldMk cId="1727500122" sldId="311"/>
            <ac:picMk id="36" creationId="{4F7308FF-5466-CE34-C516-98B66FC2CA7C}"/>
          </ac:picMkLst>
        </pc:picChg>
        <pc:picChg chg="del">
          <ac:chgData name="Giovanni Marconato" userId="886f14ba-ea78-4fb5-abd5-60513fb8cd34" providerId="ADAL" clId="{CB1C9B20-4C09-4F8A-B5CE-B77221C05CC0}" dt="2023-10-22T21:54:04.255" v="281" actId="478"/>
          <ac:picMkLst>
            <pc:docMk/>
            <pc:sldMk cId="1727500122" sldId="311"/>
            <ac:picMk id="42" creationId="{A60F8E8E-0390-71F4-4762-CCB29693389B}"/>
          </ac:picMkLst>
        </pc:picChg>
        <pc:picChg chg="add mod">
          <ac:chgData name="Giovanni Marconato" userId="886f14ba-ea78-4fb5-abd5-60513fb8cd34" providerId="ADAL" clId="{CB1C9B20-4C09-4F8A-B5CE-B77221C05CC0}" dt="2023-10-22T21:55:55.957" v="289" actId="1076"/>
          <ac:picMkLst>
            <pc:docMk/>
            <pc:sldMk cId="1727500122" sldId="311"/>
            <ac:picMk id="43" creationId="{8C58BBDF-7246-8F6A-C612-DEF6C222DEEA}"/>
          </ac:picMkLst>
        </pc:picChg>
        <pc:picChg chg="add mod modCrop">
          <ac:chgData name="Giovanni Marconato" userId="886f14ba-ea78-4fb5-abd5-60513fb8cd34" providerId="ADAL" clId="{CB1C9B20-4C09-4F8A-B5CE-B77221C05CC0}" dt="2023-10-22T21:57:43.502" v="299" actId="1076"/>
          <ac:picMkLst>
            <pc:docMk/>
            <pc:sldMk cId="1727500122" sldId="311"/>
            <ac:picMk id="46" creationId="{F75F8686-10A3-0A74-56EA-1B31731DD518}"/>
          </ac:picMkLst>
        </pc:picChg>
        <pc:picChg chg="add mod modCrop">
          <ac:chgData name="Giovanni Marconato" userId="886f14ba-ea78-4fb5-abd5-60513fb8cd34" providerId="ADAL" clId="{CB1C9B20-4C09-4F8A-B5CE-B77221C05CC0}" dt="2023-10-22T22:00:31.236" v="309" actId="1076"/>
          <ac:picMkLst>
            <pc:docMk/>
            <pc:sldMk cId="1727500122" sldId="311"/>
            <ac:picMk id="48" creationId="{9D98304D-91A7-B3C4-A8AB-FCA88A030C40}"/>
          </ac:picMkLst>
        </pc:pic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14" creationId="{7DCFC81A-C83B-3238-F293-E3FD16C488A5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15" creationId="{33E08BBF-D69C-432A-6EB4-788F23087113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16" creationId="{8D99649C-5A36-50FD-838C-A3F546AE1269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17" creationId="{95B5D1D6-DF00-5738-C9AE-D6CF6D609380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18" creationId="{9B786881-2BBE-3462-B96C-5DAD5E617E19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19" creationId="{F98092F3-25AA-8C6D-5544-BC2B4FFA9571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20" creationId="{E4E78839-BB68-9768-5B96-735CAC5C2683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22" creationId="{38C2D2FB-D007-EA4D-8F5F-AF08CE54B83E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24" creationId="{F48CF741-B694-5793-0134-5F7BFD1B4030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31" creationId="{6717FEF9-7D77-8A3B-4EDF-56195A491BA2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32" creationId="{A8C00B2F-6370-94E1-0E26-0AA42CAAB1B3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33" creationId="{5851FB42-E9A8-DD55-3E2F-A2A2462AA9DB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34" creationId="{F9C87A07-147E-D5EE-5BFE-6EB6BE7C6177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35" creationId="{23460614-1ACF-9E3B-8071-948E296AA39B}"/>
          </ac:cxnSpMkLst>
        </pc:cxnChg>
        <pc:cxnChg chg="del">
          <ac:chgData name="Giovanni Marconato" userId="886f14ba-ea78-4fb5-abd5-60513fb8cd34" providerId="ADAL" clId="{CB1C9B20-4C09-4F8A-B5CE-B77221C05CC0}" dt="2023-10-22T21:54:10.373" v="283" actId="478"/>
          <ac:cxnSpMkLst>
            <pc:docMk/>
            <pc:sldMk cId="1727500122" sldId="311"/>
            <ac:cxnSpMk id="37" creationId="{E1AFF77B-2D06-16EA-1C8A-D34C8EC77F94}"/>
          </ac:cxnSpMkLst>
        </pc:cxnChg>
      </pc:sldChg>
      <pc:sldChg chg="addSp delSp modSp add mod ord">
        <pc:chgData name="Giovanni Marconato" userId="886f14ba-ea78-4fb5-abd5-60513fb8cd34" providerId="ADAL" clId="{CB1C9B20-4C09-4F8A-B5CE-B77221C05CC0}" dt="2023-10-23T22:15:43.486" v="533"/>
        <pc:sldMkLst>
          <pc:docMk/>
          <pc:sldMk cId="846022561" sldId="312"/>
        </pc:sldMkLst>
        <pc:spChg chg="del">
          <ac:chgData name="Giovanni Marconato" userId="886f14ba-ea78-4fb5-abd5-60513fb8cd34" providerId="ADAL" clId="{CB1C9B20-4C09-4F8A-B5CE-B77221C05CC0}" dt="2023-10-22T22:01:30.189" v="312" actId="478"/>
          <ac:spMkLst>
            <pc:docMk/>
            <pc:sldMk cId="846022561" sldId="312"/>
            <ac:spMk id="39" creationId="{8C101C5F-3EDE-895B-A1CB-732A82D55854}"/>
          </ac:spMkLst>
        </pc:spChg>
        <pc:spChg chg="del">
          <ac:chgData name="Giovanni Marconato" userId="886f14ba-ea78-4fb5-abd5-60513fb8cd34" providerId="ADAL" clId="{CB1C9B20-4C09-4F8A-B5CE-B77221C05CC0}" dt="2023-10-22T22:01:24.336" v="311" actId="478"/>
          <ac:spMkLst>
            <pc:docMk/>
            <pc:sldMk cId="846022561" sldId="312"/>
            <ac:spMk id="44" creationId="{2241A01A-667F-B47D-0B19-A221D73C8F59}"/>
          </ac:spMkLst>
        </pc:spChg>
        <pc:picChg chg="add mod modCrop">
          <ac:chgData name="Giovanni Marconato" userId="886f14ba-ea78-4fb5-abd5-60513fb8cd34" providerId="ADAL" clId="{CB1C9B20-4C09-4F8A-B5CE-B77221C05CC0}" dt="2023-10-22T22:02:54.322" v="335" actId="14100"/>
          <ac:picMkLst>
            <pc:docMk/>
            <pc:sldMk cId="846022561" sldId="312"/>
            <ac:picMk id="5" creationId="{69FD382F-0039-EBA3-3EBD-16E577C63CFF}"/>
          </ac:picMkLst>
        </pc:picChg>
        <pc:picChg chg="add mod modCrop">
          <ac:chgData name="Giovanni Marconato" userId="886f14ba-ea78-4fb5-abd5-60513fb8cd34" providerId="ADAL" clId="{CB1C9B20-4C09-4F8A-B5CE-B77221C05CC0}" dt="2023-10-22T22:02:38.946" v="333" actId="1076"/>
          <ac:picMkLst>
            <pc:docMk/>
            <pc:sldMk cId="846022561" sldId="312"/>
            <ac:picMk id="7" creationId="{94D43BCD-A05E-757F-06F3-CEE03BDB90D4}"/>
          </ac:picMkLst>
        </pc:picChg>
        <pc:picChg chg="del">
          <ac:chgData name="Giovanni Marconato" userId="886f14ba-ea78-4fb5-abd5-60513fb8cd34" providerId="ADAL" clId="{CB1C9B20-4C09-4F8A-B5CE-B77221C05CC0}" dt="2023-10-22T22:01:30.189" v="312" actId="478"/>
          <ac:picMkLst>
            <pc:docMk/>
            <pc:sldMk cId="846022561" sldId="312"/>
            <ac:picMk id="36" creationId="{4F7308FF-5466-CE34-C516-98B66FC2CA7C}"/>
          </ac:picMkLst>
        </pc:picChg>
        <pc:picChg chg="del">
          <ac:chgData name="Giovanni Marconato" userId="886f14ba-ea78-4fb5-abd5-60513fb8cd34" providerId="ADAL" clId="{CB1C9B20-4C09-4F8A-B5CE-B77221C05CC0}" dt="2023-10-22T22:01:24.336" v="311" actId="478"/>
          <ac:picMkLst>
            <pc:docMk/>
            <pc:sldMk cId="846022561" sldId="312"/>
            <ac:picMk id="43" creationId="{8C58BBDF-7246-8F6A-C612-DEF6C222DEEA}"/>
          </ac:picMkLst>
        </pc:picChg>
        <pc:picChg chg="mod">
          <ac:chgData name="Giovanni Marconato" userId="886f14ba-ea78-4fb5-abd5-60513fb8cd34" providerId="ADAL" clId="{CB1C9B20-4C09-4F8A-B5CE-B77221C05CC0}" dt="2023-10-22T22:01:32.825" v="313" actId="1076"/>
          <ac:picMkLst>
            <pc:docMk/>
            <pc:sldMk cId="846022561" sldId="312"/>
            <ac:picMk id="46" creationId="{F75F8686-10A3-0A74-56EA-1B31731DD518}"/>
          </ac:picMkLst>
        </pc:picChg>
        <pc:picChg chg="del">
          <ac:chgData name="Giovanni Marconato" userId="886f14ba-ea78-4fb5-abd5-60513fb8cd34" providerId="ADAL" clId="{CB1C9B20-4C09-4F8A-B5CE-B77221C05CC0}" dt="2023-10-22T22:01:24.336" v="311" actId="478"/>
          <ac:picMkLst>
            <pc:docMk/>
            <pc:sldMk cId="846022561" sldId="312"/>
            <ac:picMk id="48" creationId="{9D98304D-91A7-B3C4-A8AB-FCA88A030C40}"/>
          </ac:picMkLst>
        </pc:picChg>
      </pc:sldChg>
      <pc:sldChg chg="mod ord modClrScheme chgLayout">
        <pc:chgData name="Giovanni Marconato" userId="886f14ba-ea78-4fb5-abd5-60513fb8cd34" providerId="ADAL" clId="{CB1C9B20-4C09-4F8A-B5CE-B77221C05CC0}" dt="2023-10-23T22:15:33.967" v="526"/>
        <pc:sldMkLst>
          <pc:docMk/>
          <pc:sldMk cId="1728870410" sldId="313"/>
        </pc:sldMkLst>
      </pc:sldChg>
      <pc:sldChg chg="mod ord modClrScheme chgLayout">
        <pc:chgData name="Giovanni Marconato" userId="886f14ba-ea78-4fb5-abd5-60513fb8cd34" providerId="ADAL" clId="{CB1C9B20-4C09-4F8A-B5CE-B77221C05CC0}" dt="2023-10-23T22:15:39.876" v="529"/>
        <pc:sldMkLst>
          <pc:docMk/>
          <pc:sldMk cId="4283687001" sldId="314"/>
        </pc:sldMkLst>
      </pc:sldChg>
      <pc:sldChg chg="add del ord">
        <pc:chgData name="Giovanni Marconato" userId="886f14ba-ea78-4fb5-abd5-60513fb8cd34" providerId="ADAL" clId="{CB1C9B20-4C09-4F8A-B5CE-B77221C05CC0}" dt="2023-10-23T22:43:31.544" v="886" actId="47"/>
        <pc:sldMkLst>
          <pc:docMk/>
          <pc:sldMk cId="1937034608" sldId="315"/>
        </pc:sldMkLst>
      </pc:sldChg>
      <pc:sldChg chg="addSp delSp modSp add del mod delAnim">
        <pc:chgData name="Giovanni Marconato" userId="886f14ba-ea78-4fb5-abd5-60513fb8cd34" providerId="ADAL" clId="{CB1C9B20-4C09-4F8A-B5CE-B77221C05CC0}" dt="2023-10-23T22:28:04.793" v="707" actId="1076"/>
        <pc:sldMkLst>
          <pc:docMk/>
          <pc:sldMk cId="3274552724" sldId="316"/>
        </pc:sldMkLst>
        <pc:spChg chg="del">
          <ac:chgData name="Giovanni Marconato" userId="886f14ba-ea78-4fb5-abd5-60513fb8cd34" providerId="ADAL" clId="{CB1C9B20-4C09-4F8A-B5CE-B77221C05CC0}" dt="2023-10-23T22:25:42.962" v="640" actId="478"/>
          <ac:spMkLst>
            <pc:docMk/>
            <pc:sldMk cId="3274552724" sldId="316"/>
            <ac:spMk id="12" creationId="{21131B9F-B676-F879-0B31-EBCC58D6C2E2}"/>
          </ac:spMkLst>
        </pc:spChg>
        <pc:spChg chg="del">
          <ac:chgData name="Giovanni Marconato" userId="886f14ba-ea78-4fb5-abd5-60513fb8cd34" providerId="ADAL" clId="{CB1C9B20-4C09-4F8A-B5CE-B77221C05CC0}" dt="2023-10-23T22:25:42.962" v="640" actId="478"/>
          <ac:spMkLst>
            <pc:docMk/>
            <pc:sldMk cId="3274552724" sldId="316"/>
            <ac:spMk id="16" creationId="{A868B673-813F-F875-594C-0A88303004CC}"/>
          </ac:spMkLst>
        </pc:spChg>
        <pc:spChg chg="del">
          <ac:chgData name="Giovanni Marconato" userId="886f14ba-ea78-4fb5-abd5-60513fb8cd34" providerId="ADAL" clId="{CB1C9B20-4C09-4F8A-B5CE-B77221C05CC0}" dt="2023-10-23T22:25:42.962" v="640" actId="478"/>
          <ac:spMkLst>
            <pc:docMk/>
            <pc:sldMk cId="3274552724" sldId="316"/>
            <ac:spMk id="17" creationId="{CA544997-CF37-68CA-1683-6ED7F5F37B68}"/>
          </ac:spMkLst>
        </pc:spChg>
        <pc:spChg chg="mod">
          <ac:chgData name="Giovanni Marconato" userId="886f14ba-ea78-4fb5-abd5-60513fb8cd34" providerId="ADAL" clId="{CB1C9B20-4C09-4F8A-B5CE-B77221C05CC0}" dt="2023-10-23T22:26:03.579" v="688" actId="14100"/>
          <ac:spMkLst>
            <pc:docMk/>
            <pc:sldMk cId="3274552724" sldId="316"/>
            <ac:spMk id="22" creationId="{9DA5AC98-29C8-81A8-B0D1-93918F3715B4}"/>
          </ac:spMkLst>
        </pc:spChg>
        <pc:spChg chg="add mod">
          <ac:chgData name="Giovanni Marconato" userId="886f14ba-ea78-4fb5-abd5-60513fb8cd34" providerId="ADAL" clId="{CB1C9B20-4C09-4F8A-B5CE-B77221C05CC0}" dt="2023-10-23T22:27:43.973" v="697" actId="1076"/>
          <ac:spMkLst>
            <pc:docMk/>
            <pc:sldMk cId="3274552724" sldId="316"/>
            <ac:spMk id="23" creationId="{B4682DA8-AB2B-97F6-16FA-B1C92C9E9DA8}"/>
          </ac:spMkLst>
        </pc:spChg>
        <pc:spChg chg="add mod">
          <ac:chgData name="Giovanni Marconato" userId="886f14ba-ea78-4fb5-abd5-60513fb8cd34" providerId="ADAL" clId="{CB1C9B20-4C09-4F8A-B5CE-B77221C05CC0}" dt="2023-10-23T22:27:37.460" v="695" actId="1076"/>
          <ac:spMkLst>
            <pc:docMk/>
            <pc:sldMk cId="3274552724" sldId="316"/>
            <ac:spMk id="24" creationId="{9C75C1B1-B88E-E106-A5ED-6198E5DCD87C}"/>
          </ac:spMkLst>
        </pc:spChg>
        <pc:spChg chg="add mod">
          <ac:chgData name="Giovanni Marconato" userId="886f14ba-ea78-4fb5-abd5-60513fb8cd34" providerId="ADAL" clId="{CB1C9B20-4C09-4F8A-B5CE-B77221C05CC0}" dt="2023-10-23T22:27:56.316" v="705" actId="207"/>
          <ac:spMkLst>
            <pc:docMk/>
            <pc:sldMk cId="3274552724" sldId="316"/>
            <ac:spMk id="25" creationId="{2FAB65F7-D36A-94A4-A55C-419CDA0BD66D}"/>
          </ac:spMkLst>
        </pc:spChg>
        <pc:spChg chg="add mod">
          <ac:chgData name="Giovanni Marconato" userId="886f14ba-ea78-4fb5-abd5-60513fb8cd34" providerId="ADAL" clId="{CB1C9B20-4C09-4F8A-B5CE-B77221C05CC0}" dt="2023-10-23T22:28:04.793" v="707" actId="1076"/>
          <ac:spMkLst>
            <pc:docMk/>
            <pc:sldMk cId="3274552724" sldId="316"/>
            <ac:spMk id="26" creationId="{4B86BC50-FC99-4AF3-5D6F-0CDCF1C82E91}"/>
          </ac:spMkLst>
        </pc:spChg>
        <pc:grpChg chg="del">
          <ac:chgData name="Giovanni Marconato" userId="886f14ba-ea78-4fb5-abd5-60513fb8cd34" providerId="ADAL" clId="{CB1C9B20-4C09-4F8A-B5CE-B77221C05CC0}" dt="2023-10-23T22:25:42.962" v="640" actId="478"/>
          <ac:grpSpMkLst>
            <pc:docMk/>
            <pc:sldMk cId="3274552724" sldId="316"/>
            <ac:grpSpMk id="2" creationId="{8D8AC764-CBEB-8EEE-9CDE-B0DB7F664C63}"/>
          </ac:grpSpMkLst>
        </pc:grpChg>
        <pc:picChg chg="add mod">
          <ac:chgData name="Giovanni Marconato" userId="886f14ba-ea78-4fb5-abd5-60513fb8cd34" providerId="ADAL" clId="{CB1C9B20-4C09-4F8A-B5CE-B77221C05CC0}" dt="2023-10-23T22:27:41.013" v="696" actId="1076"/>
          <ac:picMkLst>
            <pc:docMk/>
            <pc:sldMk cId="3274552724" sldId="316"/>
            <ac:picMk id="5" creationId="{356DB2EA-8A04-F3A2-139B-24F6AAEA60C5}"/>
          </ac:picMkLst>
        </pc:picChg>
        <pc:picChg chg="add mod">
          <ac:chgData name="Giovanni Marconato" userId="886f14ba-ea78-4fb5-abd5-60513fb8cd34" providerId="ADAL" clId="{CB1C9B20-4C09-4F8A-B5CE-B77221C05CC0}" dt="2023-10-23T22:27:34.460" v="694" actId="1076"/>
          <ac:picMkLst>
            <pc:docMk/>
            <pc:sldMk cId="3274552724" sldId="316"/>
            <ac:picMk id="7" creationId="{1BFE9B35-B884-65F3-EA49-D41951FC4735}"/>
          </ac:picMkLst>
        </pc:picChg>
        <pc:picChg chg="del">
          <ac:chgData name="Giovanni Marconato" userId="886f14ba-ea78-4fb5-abd5-60513fb8cd34" providerId="ADAL" clId="{CB1C9B20-4C09-4F8A-B5CE-B77221C05CC0}" dt="2023-10-23T22:25:42.962" v="640" actId="478"/>
          <ac:picMkLst>
            <pc:docMk/>
            <pc:sldMk cId="3274552724" sldId="316"/>
            <ac:picMk id="11" creationId="{85FA42D4-24E1-7A53-587C-A7C294A94DAF}"/>
          </ac:picMkLst>
        </pc:picChg>
        <pc:picChg chg="del">
          <ac:chgData name="Giovanni Marconato" userId="886f14ba-ea78-4fb5-abd5-60513fb8cd34" providerId="ADAL" clId="{CB1C9B20-4C09-4F8A-B5CE-B77221C05CC0}" dt="2023-10-23T22:25:42.962" v="640" actId="478"/>
          <ac:picMkLst>
            <pc:docMk/>
            <pc:sldMk cId="3274552724" sldId="316"/>
            <ac:picMk id="13" creationId="{3B6FDDF9-C886-24FC-7C38-DFBDC0C2AB35}"/>
          </ac:picMkLst>
        </pc:picChg>
        <pc:picChg chg="del">
          <ac:chgData name="Giovanni Marconato" userId="886f14ba-ea78-4fb5-abd5-60513fb8cd34" providerId="ADAL" clId="{CB1C9B20-4C09-4F8A-B5CE-B77221C05CC0}" dt="2023-10-23T22:25:42.962" v="640" actId="478"/>
          <ac:picMkLst>
            <pc:docMk/>
            <pc:sldMk cId="3274552724" sldId="316"/>
            <ac:picMk id="14" creationId="{E1D1D97A-CE81-42D1-D851-E3D8E68AEA1E}"/>
          </ac:picMkLst>
        </pc:picChg>
        <pc:picChg chg="del">
          <ac:chgData name="Giovanni Marconato" userId="886f14ba-ea78-4fb5-abd5-60513fb8cd34" providerId="ADAL" clId="{CB1C9B20-4C09-4F8A-B5CE-B77221C05CC0}" dt="2023-10-23T22:25:42.962" v="640" actId="478"/>
          <ac:picMkLst>
            <pc:docMk/>
            <pc:sldMk cId="3274552724" sldId="316"/>
            <ac:picMk id="15" creationId="{65A7C125-B17C-F5BC-0688-2652EEE6C435}"/>
          </ac:picMkLst>
        </pc:picChg>
        <pc:picChg chg="del">
          <ac:chgData name="Giovanni Marconato" userId="886f14ba-ea78-4fb5-abd5-60513fb8cd34" providerId="ADAL" clId="{CB1C9B20-4C09-4F8A-B5CE-B77221C05CC0}" dt="2023-10-23T22:25:42.962" v="640" actId="478"/>
          <ac:picMkLst>
            <pc:docMk/>
            <pc:sldMk cId="3274552724" sldId="316"/>
            <ac:picMk id="20" creationId="{4742C1E2-7202-7FAB-7267-89E4E3E1F3CB}"/>
          </ac:picMkLst>
        </pc:picChg>
        <pc:cxnChg chg="del">
          <ac:chgData name="Giovanni Marconato" userId="886f14ba-ea78-4fb5-abd5-60513fb8cd34" providerId="ADAL" clId="{CB1C9B20-4C09-4F8A-B5CE-B77221C05CC0}" dt="2023-10-23T22:25:42.962" v="640" actId="478"/>
          <ac:cxnSpMkLst>
            <pc:docMk/>
            <pc:sldMk cId="3274552724" sldId="316"/>
            <ac:cxnSpMk id="18" creationId="{8213235B-2B00-E89C-8C71-A5DB91A694D1}"/>
          </ac:cxnSpMkLst>
        </pc:cxnChg>
        <pc:cxnChg chg="del">
          <ac:chgData name="Giovanni Marconato" userId="886f14ba-ea78-4fb5-abd5-60513fb8cd34" providerId="ADAL" clId="{CB1C9B20-4C09-4F8A-B5CE-B77221C05CC0}" dt="2023-10-23T22:25:42.962" v="640" actId="478"/>
          <ac:cxnSpMkLst>
            <pc:docMk/>
            <pc:sldMk cId="3274552724" sldId="316"/>
            <ac:cxnSpMk id="19" creationId="{C3902EC5-8E36-A7EA-91F5-E3AF20DDF3AF}"/>
          </ac:cxnSpMkLst>
        </pc:cxnChg>
        <pc:cxnChg chg="del">
          <ac:chgData name="Giovanni Marconato" userId="886f14ba-ea78-4fb5-abd5-60513fb8cd34" providerId="ADAL" clId="{CB1C9B20-4C09-4F8A-B5CE-B77221C05CC0}" dt="2023-10-23T22:25:42.962" v="640" actId="478"/>
          <ac:cxnSpMkLst>
            <pc:docMk/>
            <pc:sldMk cId="3274552724" sldId="316"/>
            <ac:cxnSpMk id="21" creationId="{A79DD7F0-50BE-217D-40B3-4E1CB8AACAE2}"/>
          </ac:cxnSpMkLst>
        </pc:cxnChg>
      </pc:sldChg>
      <pc:sldChg chg="addSp delSp modSp add mod ord modClrScheme chgLayout">
        <pc:chgData name="Giovanni Marconato" userId="886f14ba-ea78-4fb5-abd5-60513fb8cd34" providerId="ADAL" clId="{CB1C9B20-4C09-4F8A-B5CE-B77221C05CC0}" dt="2023-10-23T22:24:57.022" v="639" actId="1076"/>
        <pc:sldMkLst>
          <pc:docMk/>
          <pc:sldMk cId="3460883101" sldId="317"/>
        </pc:sldMkLst>
        <pc:spChg chg="add mod">
          <ac:chgData name="Giovanni Marconato" userId="886f14ba-ea78-4fb5-abd5-60513fb8cd34" providerId="ADAL" clId="{CB1C9B20-4C09-4F8A-B5CE-B77221C05CC0}" dt="2023-10-23T22:24:57.022" v="639" actId="1076"/>
          <ac:spMkLst>
            <pc:docMk/>
            <pc:sldMk cId="3460883101" sldId="317"/>
            <ac:spMk id="2" creationId="{5B533D86-7FDD-7F91-3CCF-D7E450B95DBA}"/>
          </ac:spMkLst>
        </pc:spChg>
        <pc:spChg chg="del">
          <ac:chgData name="Giovanni Marconato" userId="886f14ba-ea78-4fb5-abd5-60513fb8cd34" providerId="ADAL" clId="{CB1C9B20-4C09-4F8A-B5CE-B77221C05CC0}" dt="2023-10-23T22:23:57.806" v="586" actId="478"/>
          <ac:spMkLst>
            <pc:docMk/>
            <pc:sldMk cId="3460883101" sldId="317"/>
            <ac:spMk id="3" creationId="{0AED8F6F-197D-826F-1E1E-3E705489DA72}"/>
          </ac:spMkLst>
        </pc:spChg>
        <pc:spChg chg="del">
          <ac:chgData name="Giovanni Marconato" userId="886f14ba-ea78-4fb5-abd5-60513fb8cd34" providerId="ADAL" clId="{CB1C9B20-4C09-4F8A-B5CE-B77221C05CC0}" dt="2023-10-23T22:23:52.458" v="584" actId="478"/>
          <ac:spMkLst>
            <pc:docMk/>
            <pc:sldMk cId="3460883101" sldId="317"/>
            <ac:spMk id="4" creationId="{E52D547A-E2A3-8578-A945-164EB1E2A5B7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5" creationId="{277AB540-5093-EC39-7835-4A7C6C5FA0E1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6" creationId="{975FE9B0-2F61-6742-ED8B-C3BCDDC8498A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8" creationId="{F313DBCD-502D-7443-2677-AA10A5D30079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9" creationId="{A8AADFA6-EFBF-B5C2-C595-B079BF2F2581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10" creationId="{B16FC92A-CC56-1DFB-87F1-C45A7BF07954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11" creationId="{C156B202-584E-4464-5A58-8A5CD9CA2C41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12" creationId="{EA88CB45-EF63-B117-B2F5-4329CA0A1A8B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15" creationId="{1759B753-A4BF-9CEE-866A-CB7F872E2A87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17" creationId="{6790B04C-C096-7066-59E7-E650A1F5A0EA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19" creationId="{F19F82D6-6CBF-813A-2C29-A9C1D0A883EE}"/>
          </ac:spMkLst>
        </pc:spChg>
        <pc:spChg chg="del">
          <ac:chgData name="Giovanni Marconato" userId="886f14ba-ea78-4fb5-abd5-60513fb8cd34" providerId="ADAL" clId="{CB1C9B20-4C09-4F8A-B5CE-B77221C05CC0}" dt="2023-10-23T22:23:55.248" v="585" actId="478"/>
          <ac:spMkLst>
            <pc:docMk/>
            <pc:sldMk cId="3460883101" sldId="317"/>
            <ac:spMk id="22" creationId="{433BEFC9-718F-19C1-A578-29AEA0C82326}"/>
          </ac:spMkLst>
        </pc:spChg>
        <pc:graphicFrameChg chg="del">
          <ac:chgData name="Giovanni Marconato" userId="886f14ba-ea78-4fb5-abd5-60513fb8cd34" providerId="ADAL" clId="{CB1C9B20-4C09-4F8A-B5CE-B77221C05CC0}" dt="2023-10-23T22:23:55.248" v="585" actId="478"/>
          <ac:graphicFrameMkLst>
            <pc:docMk/>
            <pc:sldMk cId="3460883101" sldId="317"/>
            <ac:graphicFrameMk id="13" creationId="{E90BA676-CBF7-344C-A8D3-617BF9CDCFFB}"/>
          </ac:graphicFrameMkLst>
        </pc:graphicFrameChg>
        <pc:picChg chg="del">
          <ac:chgData name="Giovanni Marconato" userId="886f14ba-ea78-4fb5-abd5-60513fb8cd34" providerId="ADAL" clId="{CB1C9B20-4C09-4F8A-B5CE-B77221C05CC0}" dt="2023-10-23T22:23:55.248" v="585" actId="478"/>
          <ac:picMkLst>
            <pc:docMk/>
            <pc:sldMk cId="3460883101" sldId="317"/>
            <ac:picMk id="14" creationId="{70C714CA-11E8-8635-A216-74E739AE71D4}"/>
          </ac:picMkLst>
        </pc:picChg>
        <pc:picChg chg="del">
          <ac:chgData name="Giovanni Marconato" userId="886f14ba-ea78-4fb5-abd5-60513fb8cd34" providerId="ADAL" clId="{CB1C9B20-4C09-4F8A-B5CE-B77221C05CC0}" dt="2023-10-23T22:23:55.248" v="585" actId="478"/>
          <ac:picMkLst>
            <pc:docMk/>
            <pc:sldMk cId="3460883101" sldId="317"/>
            <ac:picMk id="16" creationId="{BA4AC7C0-EB12-3495-6D39-E1191820AD7D}"/>
          </ac:picMkLst>
        </pc:picChg>
        <pc:picChg chg="del">
          <ac:chgData name="Giovanni Marconato" userId="886f14ba-ea78-4fb5-abd5-60513fb8cd34" providerId="ADAL" clId="{CB1C9B20-4C09-4F8A-B5CE-B77221C05CC0}" dt="2023-10-23T22:23:55.248" v="585" actId="478"/>
          <ac:picMkLst>
            <pc:docMk/>
            <pc:sldMk cId="3460883101" sldId="317"/>
            <ac:picMk id="18" creationId="{2F988495-C387-DF6E-786E-CA44F0783DD5}"/>
          </ac:picMkLst>
        </pc:picChg>
        <pc:picChg chg="del">
          <ac:chgData name="Giovanni Marconato" userId="886f14ba-ea78-4fb5-abd5-60513fb8cd34" providerId="ADAL" clId="{CB1C9B20-4C09-4F8A-B5CE-B77221C05CC0}" dt="2023-10-23T22:23:55.248" v="585" actId="478"/>
          <ac:picMkLst>
            <pc:docMk/>
            <pc:sldMk cId="3460883101" sldId="317"/>
            <ac:picMk id="21" creationId="{74C69B03-C81C-4ABB-35D9-2DCA91929E3D}"/>
          </ac:picMkLst>
        </pc:picChg>
      </pc:sldChg>
      <pc:sldChg chg="add ord">
        <pc:chgData name="Giovanni Marconato" userId="886f14ba-ea78-4fb5-abd5-60513fb8cd34" providerId="ADAL" clId="{CB1C9B20-4C09-4F8A-B5CE-B77221C05CC0}" dt="2023-10-23T22:43:28.352" v="885"/>
        <pc:sldMkLst>
          <pc:docMk/>
          <pc:sldMk cId="2801842866" sldId="318"/>
        </pc:sldMkLst>
      </pc:sldChg>
      <pc:sldMasterChg chg="addSldLayout modSldLayout sldLayoutOrd">
        <pc:chgData name="Giovanni Marconato" userId="886f14ba-ea78-4fb5-abd5-60513fb8cd34" providerId="ADAL" clId="{CB1C9B20-4C09-4F8A-B5CE-B77221C05CC0}" dt="2023-10-23T22:43:56.519" v="894" actId="20577"/>
        <pc:sldMasterMkLst>
          <pc:docMk/>
          <pc:sldMasterMk cId="61488657" sldId="2147483650"/>
        </pc:sldMasterMkLst>
        <pc:sldLayoutChg chg="addSp delSp modSp mod">
          <pc:chgData name="Giovanni Marconato" userId="886f14ba-ea78-4fb5-abd5-60513fb8cd34" providerId="ADAL" clId="{CB1C9B20-4C09-4F8A-B5CE-B77221C05CC0}" dt="2023-10-23T22:43:49.020" v="890" actId="20577"/>
          <pc:sldLayoutMkLst>
            <pc:docMk/>
            <pc:sldMasterMk cId="61488657" sldId="2147483650"/>
            <pc:sldLayoutMk cId="2544175180" sldId="2147483653"/>
          </pc:sldLayoutMkLst>
          <pc:spChg chg="add mod">
            <ac:chgData name="Giovanni Marconato" userId="886f14ba-ea78-4fb5-abd5-60513fb8cd34" providerId="ADAL" clId="{CB1C9B20-4C09-4F8A-B5CE-B77221C05CC0}" dt="2023-10-23T22:38:31.604" v="816" actId="1076"/>
            <ac:spMkLst>
              <pc:docMk/>
              <pc:sldMasterMk cId="61488657" sldId="2147483650"/>
              <pc:sldLayoutMk cId="2544175180" sldId="2147483653"/>
              <ac:spMk id="3" creationId="{BAD9A3A8-D7B8-6822-BBBE-2E58B70826AE}"/>
            </ac:spMkLst>
          </pc:spChg>
          <pc:spChg chg="add del mod">
            <ac:chgData name="Giovanni Marconato" userId="886f14ba-ea78-4fb5-abd5-60513fb8cd34" providerId="ADAL" clId="{CB1C9B20-4C09-4F8A-B5CE-B77221C05CC0}" dt="2023-10-23T22:38:59.009" v="831" actId="478"/>
            <ac:spMkLst>
              <pc:docMk/>
              <pc:sldMasterMk cId="61488657" sldId="2147483650"/>
              <pc:sldLayoutMk cId="2544175180" sldId="2147483653"/>
              <ac:spMk id="4" creationId="{ACE01270-591D-68DB-E919-3672F7BA3D1A}"/>
            </ac:spMkLst>
          </pc:spChg>
          <pc:spChg chg="add mod ord">
            <ac:chgData name="Giovanni Marconato" userId="886f14ba-ea78-4fb5-abd5-60513fb8cd34" providerId="ADAL" clId="{CB1C9B20-4C09-4F8A-B5CE-B77221C05CC0}" dt="2023-10-23T22:43:49.020" v="890" actId="20577"/>
            <ac:spMkLst>
              <pc:docMk/>
              <pc:sldMasterMk cId="61488657" sldId="2147483650"/>
              <pc:sldLayoutMk cId="2544175180" sldId="2147483653"/>
              <ac:spMk id="5" creationId="{321E6677-89BA-F02F-F851-E01B9CFD4BAA}"/>
            </ac:spMkLst>
          </pc:spChg>
          <pc:spChg chg="mod">
            <ac:chgData name="Giovanni Marconato" userId="886f14ba-ea78-4fb5-abd5-60513fb8cd34" providerId="ADAL" clId="{CB1C9B20-4C09-4F8A-B5CE-B77221C05CC0}" dt="2023-10-23T21:41:45.057" v="345" actId="207"/>
            <ac:spMkLst>
              <pc:docMk/>
              <pc:sldMasterMk cId="61488657" sldId="2147483650"/>
              <pc:sldLayoutMk cId="2544175180" sldId="2147483653"/>
              <ac:spMk id="8" creationId="{86DD66F5-21C1-3F1E-2C0D-164F88E7657F}"/>
            </ac:spMkLst>
          </pc:spChg>
          <pc:graphicFrameChg chg="add del mod">
            <ac:chgData name="Giovanni Marconato" userId="886f14ba-ea78-4fb5-abd5-60513fb8cd34" providerId="ADAL" clId="{CB1C9B20-4C09-4F8A-B5CE-B77221C05CC0}" dt="2023-10-23T21:52:18.185" v="359" actId="478"/>
            <ac:graphicFrameMkLst>
              <pc:docMk/>
              <pc:sldMasterMk cId="61488657" sldId="2147483650"/>
              <pc:sldLayoutMk cId="2544175180" sldId="2147483653"/>
              <ac:graphicFrameMk id="3" creationId="{E54C215F-CF8A-D83C-FE94-5D921E7AA655}"/>
            </ac:graphicFrameMkLst>
          </pc:graphicFrameChg>
          <pc:graphicFrameChg chg="add del mod">
            <ac:chgData name="Giovanni Marconato" userId="886f14ba-ea78-4fb5-abd5-60513fb8cd34" providerId="ADAL" clId="{CB1C9B20-4C09-4F8A-B5CE-B77221C05CC0}" dt="2023-10-23T21:57:08.496" v="363" actId="478"/>
            <ac:graphicFrameMkLst>
              <pc:docMk/>
              <pc:sldMasterMk cId="61488657" sldId="2147483650"/>
              <pc:sldLayoutMk cId="2544175180" sldId="2147483653"/>
              <ac:graphicFrameMk id="4" creationId="{C58BF965-5A85-6DB0-1401-D2BF9184152B}"/>
            </ac:graphicFrameMkLst>
          </pc:graphicFrameChg>
          <pc:graphicFrameChg chg="add del mod">
            <ac:chgData name="Giovanni Marconato" userId="886f14ba-ea78-4fb5-abd5-60513fb8cd34" providerId="ADAL" clId="{CB1C9B20-4C09-4F8A-B5CE-B77221C05CC0}" dt="2023-10-23T21:57:26.579" v="366" actId="478"/>
            <ac:graphicFrameMkLst>
              <pc:docMk/>
              <pc:sldMasterMk cId="61488657" sldId="2147483650"/>
              <pc:sldLayoutMk cId="2544175180" sldId="2147483653"/>
              <ac:graphicFrameMk id="5" creationId="{066CF297-7421-9918-145D-CFF586979E98}"/>
            </ac:graphicFrameMkLst>
          </pc:graphicFrameChg>
          <pc:picChg chg="add del mod">
            <ac:chgData name="Giovanni Marconato" userId="886f14ba-ea78-4fb5-abd5-60513fb8cd34" providerId="ADAL" clId="{CB1C9B20-4C09-4F8A-B5CE-B77221C05CC0}" dt="2023-10-23T21:51:52.078" v="356" actId="478"/>
            <ac:picMkLst>
              <pc:docMk/>
              <pc:sldMasterMk cId="61488657" sldId="2147483650"/>
              <pc:sldLayoutMk cId="2544175180" sldId="2147483653"/>
              <ac:picMk id="2" creationId="{03BEB426-4F12-3E0F-FC44-FFFDBE5EBEF9}"/>
            </ac:picMkLst>
          </pc:picChg>
          <pc:picChg chg="add del mod">
            <ac:chgData name="Giovanni Marconato" userId="886f14ba-ea78-4fb5-abd5-60513fb8cd34" providerId="ADAL" clId="{CB1C9B20-4C09-4F8A-B5CE-B77221C05CC0}" dt="2023-10-23T22:32:52.167" v="710" actId="478"/>
            <ac:picMkLst>
              <pc:docMk/>
              <pc:sldMasterMk cId="61488657" sldId="2147483650"/>
              <pc:sldLayoutMk cId="2544175180" sldId="2147483653"/>
              <ac:picMk id="2" creationId="{1F193375-1F2B-A26B-CB6D-236AA27E9B44}"/>
            </ac:picMkLst>
          </pc:picChg>
          <pc:picChg chg="del mod">
            <ac:chgData name="Giovanni Marconato" userId="886f14ba-ea78-4fb5-abd5-60513fb8cd34" providerId="ADAL" clId="{CB1C9B20-4C09-4F8A-B5CE-B77221C05CC0}" dt="2023-10-23T21:58:34.122" v="370" actId="478"/>
            <ac:picMkLst>
              <pc:docMk/>
              <pc:sldMasterMk cId="61488657" sldId="2147483650"/>
              <pc:sldLayoutMk cId="2544175180" sldId="2147483653"/>
              <ac:picMk id="7" creationId="{80C3657D-A742-1827-4CEF-34CCC13D9188}"/>
            </ac:picMkLst>
          </pc:picChg>
          <pc:picChg chg="del">
            <ac:chgData name="Giovanni Marconato" userId="886f14ba-ea78-4fb5-abd5-60513fb8cd34" providerId="ADAL" clId="{CB1C9B20-4C09-4F8A-B5CE-B77221C05CC0}" dt="2023-10-23T21:59:10.173" v="383" actId="478"/>
            <ac:picMkLst>
              <pc:docMk/>
              <pc:sldMasterMk cId="61488657" sldId="2147483650"/>
              <pc:sldLayoutMk cId="2544175180" sldId="2147483653"/>
              <ac:picMk id="9" creationId="{8108EE77-7AC9-A258-7959-4677B9FE87A6}"/>
            </ac:picMkLst>
          </pc:picChg>
          <pc:picChg chg="add mod ord">
            <ac:chgData name="Giovanni Marconato" userId="886f14ba-ea78-4fb5-abd5-60513fb8cd34" providerId="ADAL" clId="{CB1C9B20-4C09-4F8A-B5CE-B77221C05CC0}" dt="2023-10-23T22:39:03.066" v="835" actId="171"/>
            <ac:picMkLst>
              <pc:docMk/>
              <pc:sldMasterMk cId="61488657" sldId="2147483650"/>
              <pc:sldLayoutMk cId="2544175180" sldId="2147483653"/>
              <ac:picMk id="10" creationId="{2B059AA5-37EC-4A7F-ABBC-CCAE4448C697}"/>
            </ac:picMkLst>
          </pc:picChg>
          <pc:picChg chg="add mod">
            <ac:chgData name="Giovanni Marconato" userId="886f14ba-ea78-4fb5-abd5-60513fb8cd34" providerId="ADAL" clId="{CB1C9B20-4C09-4F8A-B5CE-B77221C05CC0}" dt="2023-10-23T21:59:10.519" v="384"/>
            <ac:picMkLst>
              <pc:docMk/>
              <pc:sldMasterMk cId="61488657" sldId="2147483650"/>
              <pc:sldLayoutMk cId="2544175180" sldId="2147483653"/>
              <ac:picMk id="11" creationId="{CBC60542-8658-399C-BDC4-EC2D36E5F0F3}"/>
            </ac:picMkLst>
          </pc:picChg>
        </pc:sldLayoutChg>
        <pc:sldLayoutChg chg="addSp delSp modSp mod">
          <pc:chgData name="Giovanni Marconato" userId="886f14ba-ea78-4fb5-abd5-60513fb8cd34" providerId="ADAL" clId="{CB1C9B20-4C09-4F8A-B5CE-B77221C05CC0}" dt="2023-10-23T22:43:56.519" v="894" actId="20577"/>
          <pc:sldLayoutMkLst>
            <pc:docMk/>
            <pc:sldMasterMk cId="61488657" sldId="2147483650"/>
            <pc:sldLayoutMk cId="554940215" sldId="2147483655"/>
          </pc:sldLayoutMkLst>
          <pc:spChg chg="add del mod">
            <ac:chgData name="Giovanni Marconato" userId="886f14ba-ea78-4fb5-abd5-60513fb8cd34" providerId="ADAL" clId="{CB1C9B20-4C09-4F8A-B5CE-B77221C05CC0}" dt="2023-10-23T22:39:27.837" v="839" actId="478"/>
            <ac:spMkLst>
              <pc:docMk/>
              <pc:sldMasterMk cId="61488657" sldId="2147483650"/>
              <pc:sldLayoutMk cId="554940215" sldId="2147483655"/>
              <ac:spMk id="3" creationId="{B1DCFE53-73D6-9903-998F-19F9E22C19CC}"/>
            </ac:spMkLst>
          </pc:spChg>
          <pc:spChg chg="add mod">
            <ac:chgData name="Giovanni Marconato" userId="886f14ba-ea78-4fb5-abd5-60513fb8cd34" providerId="ADAL" clId="{CB1C9B20-4C09-4F8A-B5CE-B77221C05CC0}" dt="2023-10-23T22:43:56.519" v="894" actId="20577"/>
            <ac:spMkLst>
              <pc:docMk/>
              <pc:sldMasterMk cId="61488657" sldId="2147483650"/>
              <pc:sldLayoutMk cId="554940215" sldId="2147483655"/>
              <ac:spMk id="4" creationId="{8CBB9F19-E3B3-5C01-24DE-13CB82B38311}"/>
            </ac:spMkLst>
          </pc:spChg>
          <pc:picChg chg="add mod">
            <ac:chgData name="Giovanni Marconato" userId="886f14ba-ea78-4fb5-abd5-60513fb8cd34" providerId="ADAL" clId="{CB1C9B20-4C09-4F8A-B5CE-B77221C05CC0}" dt="2023-10-23T21:59:16.993" v="388"/>
            <ac:picMkLst>
              <pc:docMk/>
              <pc:sldMasterMk cId="61488657" sldId="2147483650"/>
              <pc:sldLayoutMk cId="554940215" sldId="2147483655"/>
              <ac:picMk id="2" creationId="{1E6FAFAD-C8B9-F235-60C4-2B289455302E}"/>
            </ac:picMkLst>
          </pc:picChg>
          <pc:picChg chg="del">
            <ac:chgData name="Giovanni Marconato" userId="886f14ba-ea78-4fb5-abd5-60513fb8cd34" providerId="ADAL" clId="{CB1C9B20-4C09-4F8A-B5CE-B77221C05CC0}" dt="2023-10-23T21:59:16.671" v="387" actId="478"/>
            <ac:picMkLst>
              <pc:docMk/>
              <pc:sldMasterMk cId="61488657" sldId="2147483650"/>
              <pc:sldLayoutMk cId="554940215" sldId="2147483655"/>
              <ac:picMk id="9" creationId="{8108EE77-7AC9-A258-7959-4677B9FE87A6}"/>
            </ac:picMkLst>
          </pc:picChg>
        </pc:sldLayoutChg>
        <pc:sldLayoutChg chg="addSp delSp modSp add mod ord modTransition">
          <pc:chgData name="Giovanni Marconato" userId="886f14ba-ea78-4fb5-abd5-60513fb8cd34" providerId="ADAL" clId="{CB1C9B20-4C09-4F8A-B5CE-B77221C05CC0}" dt="2023-10-23T22:43:45.545" v="888" actId="20577"/>
          <pc:sldLayoutMkLst>
            <pc:docMk/>
            <pc:sldMasterMk cId="61488657" sldId="2147483650"/>
            <pc:sldLayoutMk cId="1537118681" sldId="2147483656"/>
          </pc:sldLayoutMkLst>
          <pc:spChg chg="add del mod">
            <ac:chgData name="Giovanni Marconato" userId="886f14ba-ea78-4fb5-abd5-60513fb8cd34" providerId="ADAL" clId="{CB1C9B20-4C09-4F8A-B5CE-B77221C05CC0}" dt="2023-10-23T22:39:19.872" v="836" actId="478"/>
            <ac:spMkLst>
              <pc:docMk/>
              <pc:sldMasterMk cId="61488657" sldId="2147483650"/>
              <pc:sldLayoutMk cId="1537118681" sldId="2147483656"/>
              <ac:spMk id="2" creationId="{31152BE7-F323-77B7-D8BD-E314FFCCA015}"/>
            </ac:spMkLst>
          </pc:spChg>
          <pc:spChg chg="add mod">
            <ac:chgData name="Giovanni Marconato" userId="886f14ba-ea78-4fb5-abd5-60513fb8cd34" providerId="ADAL" clId="{CB1C9B20-4C09-4F8A-B5CE-B77221C05CC0}" dt="2023-10-23T22:43:45.545" v="888" actId="20577"/>
            <ac:spMkLst>
              <pc:docMk/>
              <pc:sldMasterMk cId="61488657" sldId="2147483650"/>
              <pc:sldLayoutMk cId="1537118681" sldId="2147483656"/>
              <ac:spMk id="3" creationId="{88230E3E-9830-C4ED-DE9C-1DA95952FC6B}"/>
            </ac:spMkLst>
          </pc:spChg>
          <pc:picChg chg="del">
            <ac:chgData name="Giovanni Marconato" userId="886f14ba-ea78-4fb5-abd5-60513fb8cd34" providerId="ADAL" clId="{CB1C9B20-4C09-4F8A-B5CE-B77221C05CC0}" dt="2023-10-23T21:40:57.434" v="342" actId="478"/>
            <ac:picMkLst>
              <pc:docMk/>
              <pc:sldMasterMk cId="61488657" sldId="2147483650"/>
              <pc:sldLayoutMk cId="1537118681" sldId="2147483656"/>
              <ac:picMk id="7" creationId="{80C3657D-A742-1827-4CEF-34CCC13D9188}"/>
            </ac:picMkLst>
          </pc:picChg>
          <pc:picChg chg="mod">
            <ac:chgData name="Giovanni Marconato" userId="886f14ba-ea78-4fb5-abd5-60513fb8cd34" providerId="ADAL" clId="{CB1C9B20-4C09-4F8A-B5CE-B77221C05CC0}" dt="2023-10-23T21:59:02.349" v="382" actId="1036"/>
            <ac:picMkLst>
              <pc:docMk/>
              <pc:sldMasterMk cId="61488657" sldId="2147483650"/>
              <pc:sldLayoutMk cId="1537118681" sldId="2147483656"/>
              <ac:picMk id="9" creationId="{8108EE77-7AC9-A258-7959-4677B9FE87A6}"/>
            </ac:picMkLst>
          </pc:picChg>
        </pc:sldLayoutChg>
        <pc:sldLayoutChg chg="addSp delSp modSp add mod modTransition">
          <pc:chgData name="Giovanni Marconato" userId="886f14ba-ea78-4fb5-abd5-60513fb8cd34" providerId="ADAL" clId="{CB1C9B20-4C09-4F8A-B5CE-B77221C05CC0}" dt="2023-10-23T22:43:52.624" v="892" actId="20577"/>
          <pc:sldLayoutMkLst>
            <pc:docMk/>
            <pc:sldMasterMk cId="61488657" sldId="2147483650"/>
            <pc:sldLayoutMk cId="924068334" sldId="2147483657"/>
          </pc:sldLayoutMkLst>
          <pc:spChg chg="add mod">
            <ac:chgData name="Giovanni Marconato" userId="886f14ba-ea78-4fb5-abd5-60513fb8cd34" providerId="ADAL" clId="{CB1C9B20-4C09-4F8A-B5CE-B77221C05CC0}" dt="2023-10-23T22:38:16.521" v="814" actId="1076"/>
            <ac:spMkLst>
              <pc:docMk/>
              <pc:sldMasterMk cId="61488657" sldId="2147483650"/>
              <pc:sldLayoutMk cId="924068334" sldId="2147483657"/>
              <ac:spMk id="3" creationId="{5F66414F-51B1-99A2-FFEA-C64780E942BD}"/>
            </ac:spMkLst>
          </pc:spChg>
          <pc:spChg chg="add del mod">
            <ac:chgData name="Giovanni Marconato" userId="886f14ba-ea78-4fb5-abd5-60513fb8cd34" providerId="ADAL" clId="{CB1C9B20-4C09-4F8A-B5CE-B77221C05CC0}" dt="2023-10-23T22:36:48.666" v="799" actId="478"/>
            <ac:spMkLst>
              <pc:docMk/>
              <pc:sldMasterMk cId="61488657" sldId="2147483650"/>
              <pc:sldLayoutMk cId="924068334" sldId="2147483657"/>
              <ac:spMk id="5" creationId="{2C495226-F860-3624-0309-958F9E3CA5F3}"/>
            </ac:spMkLst>
          </pc:spChg>
          <pc:spChg chg="add mod">
            <ac:chgData name="Giovanni Marconato" userId="886f14ba-ea78-4fb5-abd5-60513fb8cd34" providerId="ADAL" clId="{CB1C9B20-4C09-4F8A-B5CE-B77221C05CC0}" dt="2023-10-23T22:43:52.624" v="892" actId="20577"/>
            <ac:spMkLst>
              <pc:docMk/>
              <pc:sldMasterMk cId="61488657" sldId="2147483650"/>
              <pc:sldLayoutMk cId="924068334" sldId="2147483657"/>
              <ac:spMk id="6" creationId="{F8ECFBC1-BD6A-62C6-197D-B4ADD49257A0}"/>
            </ac:spMkLst>
          </pc:spChg>
          <pc:spChg chg="mod">
            <ac:chgData name="Giovanni Marconato" userId="886f14ba-ea78-4fb5-abd5-60513fb8cd34" providerId="ADAL" clId="{CB1C9B20-4C09-4F8A-B5CE-B77221C05CC0}" dt="2023-10-23T22:05:18.285" v="389" actId="207"/>
            <ac:spMkLst>
              <pc:docMk/>
              <pc:sldMasterMk cId="61488657" sldId="2147483650"/>
              <pc:sldLayoutMk cId="924068334" sldId="2147483657"/>
              <ac:spMk id="8" creationId="{86DD66F5-21C1-3F1E-2C0D-164F88E7657F}"/>
            </ac:spMkLst>
          </pc:spChg>
          <pc:picChg chg="add mod">
            <ac:chgData name="Giovanni Marconato" userId="886f14ba-ea78-4fb5-abd5-60513fb8cd34" providerId="ADAL" clId="{CB1C9B20-4C09-4F8A-B5CE-B77221C05CC0}" dt="2023-10-23T21:59:13.423" v="386"/>
            <ac:picMkLst>
              <pc:docMk/>
              <pc:sldMasterMk cId="61488657" sldId="2147483650"/>
              <pc:sldLayoutMk cId="924068334" sldId="2147483657"/>
              <ac:picMk id="2" creationId="{C40E6BAA-2F0A-20CC-AEA0-DF4C479CE93F}"/>
            </ac:picMkLst>
          </pc:picChg>
          <pc:picChg chg="add mod">
            <ac:chgData name="Giovanni Marconato" userId="886f14ba-ea78-4fb5-abd5-60513fb8cd34" providerId="ADAL" clId="{CB1C9B20-4C09-4F8A-B5CE-B77221C05CC0}" dt="2023-10-23T22:05:36.898" v="393" actId="1076"/>
            <ac:picMkLst>
              <pc:docMk/>
              <pc:sldMasterMk cId="61488657" sldId="2147483650"/>
              <pc:sldLayoutMk cId="924068334" sldId="2147483657"/>
              <ac:picMk id="4" creationId="{1866089B-4C23-782C-A035-08ED45EB335B}"/>
            </ac:picMkLst>
          </pc:picChg>
          <pc:picChg chg="del">
            <ac:chgData name="Giovanni Marconato" userId="886f14ba-ea78-4fb5-abd5-60513fb8cd34" providerId="ADAL" clId="{CB1C9B20-4C09-4F8A-B5CE-B77221C05CC0}" dt="2023-10-23T22:05:21.242" v="390" actId="478"/>
            <ac:picMkLst>
              <pc:docMk/>
              <pc:sldMasterMk cId="61488657" sldId="2147483650"/>
              <pc:sldLayoutMk cId="924068334" sldId="2147483657"/>
              <ac:picMk id="7" creationId="{80C3657D-A742-1827-4CEF-34CCC13D9188}"/>
            </ac:picMkLst>
          </pc:picChg>
          <pc:picChg chg="del">
            <ac:chgData name="Giovanni Marconato" userId="886f14ba-ea78-4fb5-abd5-60513fb8cd34" providerId="ADAL" clId="{CB1C9B20-4C09-4F8A-B5CE-B77221C05CC0}" dt="2023-10-23T21:59:13.194" v="385" actId="478"/>
            <ac:picMkLst>
              <pc:docMk/>
              <pc:sldMasterMk cId="61488657" sldId="2147483650"/>
              <pc:sldLayoutMk cId="924068334" sldId="2147483657"/>
              <ac:picMk id="9" creationId="{8108EE77-7AC9-A258-7959-4677B9FE87A6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99D1CA7-D449-6C4D-2582-17C5416161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B6F412D-4B2B-E1C9-FA5A-CDE1812900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15A01-676A-479F-9E71-60CA513D8A05}" type="datetimeFigureOut">
              <a:rPr lang="it-IT" smtClean="0"/>
              <a:t>29/11/2023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B7A0A4-6DB7-7BA1-04DD-46E33B7C56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130F23-54ED-4C15-D2E1-7455E91034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1058-E4C2-44A8-A4A1-C9270CB7430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832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5A098-2709-40D8-8407-EAC253BC917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DDCA5-75A5-46F6-979C-084A9892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51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Definisci</a:t>
            </a:r>
            <a:r>
              <a:rPr lang="en-US" dirty="0"/>
              <a:t> qui il quality factor come </a:t>
            </a:r>
            <a:r>
              <a:rPr lang="en-US" dirty="0" err="1"/>
              <a:t>larghezza</a:t>
            </a:r>
            <a:r>
              <a:rPr lang="en-US" dirty="0"/>
              <a:t> del </a:t>
            </a:r>
            <a:r>
              <a:rPr lang="en-US" dirty="0" err="1"/>
              <a:t>picco</a:t>
            </a:r>
            <a:r>
              <a:rPr lang="en-US" dirty="0"/>
              <a:t> di </a:t>
            </a:r>
            <a:r>
              <a:rPr lang="en-US" dirty="0" err="1"/>
              <a:t>trasmissione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risonanza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98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2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2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40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83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519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9">
            <a:extLst>
              <a:ext uri="{FF2B5EF4-FFF2-40B4-BE49-F238E27FC236}">
                <a16:creationId xmlns:a16="http://schemas.microsoft.com/office/drawing/2014/main" id="{BFB9D957-D162-4F3F-8CAF-6757046F1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41649"/>
            <a:ext cx="12192000" cy="622299"/>
          </a:xfrm>
          <a:prstGeom prst="rect">
            <a:avLst/>
          </a:prstGeom>
        </p:spPr>
      </p:pic>
      <p:sp>
        <p:nvSpPr>
          <p:cNvPr id="12" name="Rectangle 24">
            <a:extLst>
              <a:ext uri="{FF2B5EF4-FFF2-40B4-BE49-F238E27FC236}">
                <a16:creationId xmlns:a16="http://schemas.microsoft.com/office/drawing/2014/main" id="{34C87044-9218-EC48-C11D-03408D79558F}"/>
              </a:ext>
            </a:extLst>
          </p:cNvPr>
          <p:cNvSpPr/>
          <p:nvPr userDrawn="1"/>
        </p:nvSpPr>
        <p:spPr>
          <a:xfrm>
            <a:off x="-7170" y="0"/>
            <a:ext cx="12199169" cy="292963"/>
          </a:xfrm>
          <a:prstGeom prst="rect">
            <a:avLst/>
          </a:prstGeom>
          <a:solidFill>
            <a:srgbClr val="9B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530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4">
            <a:extLst>
              <a:ext uri="{FF2B5EF4-FFF2-40B4-BE49-F238E27FC236}">
                <a16:creationId xmlns:a16="http://schemas.microsoft.com/office/drawing/2014/main" id="{86DD66F5-21C1-3F1E-2C0D-164F88E7657F}"/>
              </a:ext>
            </a:extLst>
          </p:cNvPr>
          <p:cNvSpPr/>
          <p:nvPr userDrawn="1"/>
        </p:nvSpPr>
        <p:spPr>
          <a:xfrm>
            <a:off x="-7170" y="0"/>
            <a:ext cx="12199169" cy="1119186"/>
          </a:xfrm>
          <a:prstGeom prst="rect">
            <a:avLst/>
          </a:prstGeom>
          <a:solidFill>
            <a:srgbClr val="9B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Immagine 13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AA2BBF73-64FB-C6A7-3DE7-9E1D0BE59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87" y="65750"/>
            <a:ext cx="1609361" cy="98768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230E3E-9830-C4ED-DE9C-1DA95952FC6B}"/>
              </a:ext>
            </a:extLst>
          </p:cNvPr>
          <p:cNvSpPr txBox="1"/>
          <p:nvPr userDrawn="1"/>
        </p:nvSpPr>
        <p:spPr>
          <a:xfrm>
            <a:off x="10579607" y="6391656"/>
            <a:ext cx="1612393" cy="37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0" cap="small" baseline="0" dirty="0">
                <a:solidFill>
                  <a:schemeClr val="tx1"/>
                </a:solidFill>
              </a:rPr>
              <a:t>Slide </a:t>
            </a:r>
            <a:fld id="{269C3BDB-B909-41C8-99F8-C55CAB2D4DA5}" type="slidenum">
              <a:rPr lang="it-IT" i="0" cap="small" baseline="0" smtClean="0">
                <a:solidFill>
                  <a:schemeClr val="tx1"/>
                </a:solidFill>
              </a:rPr>
              <a:t>‹#›</a:t>
            </a:fld>
            <a:r>
              <a:rPr lang="it-IT" i="0" cap="small" baseline="0" dirty="0">
                <a:solidFill>
                  <a:schemeClr val="tx1"/>
                </a:solidFill>
              </a:rPr>
              <a:t> of 24</a:t>
            </a:r>
          </a:p>
        </p:txBody>
      </p:sp>
    </p:spTree>
    <p:extLst>
      <p:ext uri="{BB962C8B-B14F-4D97-AF65-F5344CB8AC3E}">
        <p14:creationId xmlns:p14="http://schemas.microsoft.com/office/powerpoint/2010/main" val="153711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2B059AA5-37EC-4A7F-ABBC-CCAE4448C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841"/>
            <a:ext cx="12192000" cy="6281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1E6677-89BA-F02F-F851-E01B9CFD4BAA}"/>
              </a:ext>
            </a:extLst>
          </p:cNvPr>
          <p:cNvSpPr txBox="1"/>
          <p:nvPr userDrawn="1"/>
        </p:nvSpPr>
        <p:spPr>
          <a:xfrm>
            <a:off x="10579607" y="6391656"/>
            <a:ext cx="1612393" cy="37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0" cap="small" baseline="0" dirty="0">
                <a:solidFill>
                  <a:schemeClr val="bg1"/>
                </a:solidFill>
              </a:rPr>
              <a:t>Slide </a:t>
            </a:r>
            <a:fld id="{FC5F6FE7-5A29-4346-9FC1-D1B966C54FCB}" type="slidenum">
              <a:rPr lang="it-IT" i="0" cap="small" baseline="0" smtClean="0">
                <a:solidFill>
                  <a:schemeClr val="bg1"/>
                </a:solidFill>
              </a:rPr>
              <a:t>‹#›</a:t>
            </a:fld>
            <a:r>
              <a:rPr lang="it-IT" i="0" cap="small" baseline="0" dirty="0">
                <a:solidFill>
                  <a:schemeClr val="bg1"/>
                </a:solidFill>
              </a:rPr>
              <a:t> of 24</a:t>
            </a: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86DD66F5-21C1-3F1E-2C0D-164F88E7657F}"/>
              </a:ext>
            </a:extLst>
          </p:cNvPr>
          <p:cNvSpPr/>
          <p:nvPr userDrawn="1"/>
        </p:nvSpPr>
        <p:spPr>
          <a:xfrm>
            <a:off x="-7170" y="0"/>
            <a:ext cx="12199169" cy="1119186"/>
          </a:xfrm>
          <a:prstGeom prst="rect">
            <a:avLst/>
          </a:prstGeom>
          <a:solidFill>
            <a:srgbClr val="E6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D9A3A8-D7B8-6822-BBBE-2E58B70826AE}"/>
              </a:ext>
            </a:extLst>
          </p:cNvPr>
          <p:cNvSpPr txBox="1"/>
          <p:nvPr userDrawn="1"/>
        </p:nvSpPr>
        <p:spPr>
          <a:xfrm>
            <a:off x="8366759" y="6394635"/>
            <a:ext cx="216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cap="small" baseline="0" dirty="0">
                <a:solidFill>
                  <a:schemeClr val="bg1"/>
                </a:solidFill>
              </a:rPr>
              <a:t>Quantum computing:</a:t>
            </a:r>
          </a:p>
        </p:txBody>
      </p:sp>
      <p:pic>
        <p:nvPicPr>
          <p:cNvPr id="2" name="Immagine 13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F3A950BF-84B3-A80A-8B01-C0D3790D3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87" y="65750"/>
            <a:ext cx="1609361" cy="98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7518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4">
            <a:extLst>
              <a:ext uri="{FF2B5EF4-FFF2-40B4-BE49-F238E27FC236}">
                <a16:creationId xmlns:a16="http://schemas.microsoft.com/office/drawing/2014/main" id="{86DD66F5-21C1-3F1E-2C0D-164F88E7657F}"/>
              </a:ext>
            </a:extLst>
          </p:cNvPr>
          <p:cNvSpPr/>
          <p:nvPr userDrawn="1"/>
        </p:nvSpPr>
        <p:spPr>
          <a:xfrm>
            <a:off x="-7170" y="0"/>
            <a:ext cx="12199169" cy="1119186"/>
          </a:xfrm>
          <a:prstGeom prst="rect">
            <a:avLst/>
          </a:prstGeom>
          <a:solidFill>
            <a:srgbClr val="124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66089B-4C23-782C-A035-08ED45EB33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841"/>
            <a:ext cx="12192000" cy="62815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66414F-51B1-99A2-FFEA-C64780E942BD}"/>
              </a:ext>
            </a:extLst>
          </p:cNvPr>
          <p:cNvSpPr txBox="1"/>
          <p:nvPr userDrawn="1"/>
        </p:nvSpPr>
        <p:spPr>
          <a:xfrm>
            <a:off x="9153143" y="6391656"/>
            <a:ext cx="1426464" cy="37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cap="small" baseline="0" dirty="0" err="1">
                <a:solidFill>
                  <a:schemeClr val="bg1"/>
                </a:solidFill>
              </a:rPr>
              <a:t>Axion</a:t>
            </a:r>
            <a:r>
              <a:rPr lang="it-IT" cap="small" baseline="0" dirty="0">
                <a:solidFill>
                  <a:schemeClr val="bg1"/>
                </a:solidFill>
              </a:rPr>
              <a:t> </a:t>
            </a:r>
            <a:r>
              <a:rPr lang="it-IT" cap="small" baseline="0" dirty="0" err="1">
                <a:solidFill>
                  <a:schemeClr val="bg1"/>
                </a:solidFill>
              </a:rPr>
              <a:t>search</a:t>
            </a:r>
            <a:r>
              <a:rPr lang="it-IT" cap="small" baseline="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ECFBC1-BD6A-62C6-197D-B4ADD49257A0}"/>
              </a:ext>
            </a:extLst>
          </p:cNvPr>
          <p:cNvSpPr txBox="1"/>
          <p:nvPr userDrawn="1"/>
        </p:nvSpPr>
        <p:spPr>
          <a:xfrm>
            <a:off x="10579607" y="6391656"/>
            <a:ext cx="1612393" cy="37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0" cap="small" baseline="0" dirty="0">
                <a:solidFill>
                  <a:schemeClr val="bg1"/>
                </a:solidFill>
              </a:rPr>
              <a:t>Slide </a:t>
            </a:r>
            <a:fld id="{F24226AD-D9A9-4AF5-8133-CB9A13BB183B}" type="slidenum">
              <a:rPr lang="it-IT" i="0" cap="small" baseline="0" smtClean="0">
                <a:solidFill>
                  <a:schemeClr val="bg1"/>
                </a:solidFill>
              </a:rPr>
              <a:t>‹#›</a:t>
            </a:fld>
            <a:r>
              <a:rPr lang="it-IT" i="0" cap="small" baseline="0" dirty="0">
                <a:solidFill>
                  <a:schemeClr val="bg1"/>
                </a:solidFill>
              </a:rPr>
              <a:t> of 24</a:t>
            </a:r>
          </a:p>
        </p:txBody>
      </p:sp>
      <p:pic>
        <p:nvPicPr>
          <p:cNvPr id="5" name="Immagine 13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96C1316A-56BE-0E64-7963-D237B4BEB7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87" y="65750"/>
            <a:ext cx="1609361" cy="98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6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4">
            <a:extLst>
              <a:ext uri="{FF2B5EF4-FFF2-40B4-BE49-F238E27FC236}">
                <a16:creationId xmlns:a16="http://schemas.microsoft.com/office/drawing/2014/main" id="{86DD66F5-21C1-3F1E-2C0D-164F88E7657F}"/>
              </a:ext>
            </a:extLst>
          </p:cNvPr>
          <p:cNvSpPr/>
          <p:nvPr userDrawn="1"/>
        </p:nvSpPr>
        <p:spPr>
          <a:xfrm>
            <a:off x="-7170" y="0"/>
            <a:ext cx="12199169" cy="1119186"/>
          </a:xfrm>
          <a:prstGeom prst="rect">
            <a:avLst/>
          </a:prstGeom>
          <a:solidFill>
            <a:srgbClr val="810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BB9F19-E3B3-5C01-24DE-13CB82B38311}"/>
              </a:ext>
            </a:extLst>
          </p:cNvPr>
          <p:cNvSpPr txBox="1"/>
          <p:nvPr userDrawn="1"/>
        </p:nvSpPr>
        <p:spPr>
          <a:xfrm>
            <a:off x="10579607" y="6391656"/>
            <a:ext cx="1612393" cy="37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0" cap="small" baseline="0" dirty="0">
                <a:solidFill>
                  <a:schemeClr val="tx1"/>
                </a:solidFill>
              </a:rPr>
              <a:t>Slide </a:t>
            </a:r>
            <a:fld id="{37BAA747-EADC-4851-ABC3-0F2CA393421D}" type="slidenum">
              <a:rPr lang="it-IT" i="0" cap="small" baseline="0" smtClean="0">
                <a:solidFill>
                  <a:schemeClr val="tx1"/>
                </a:solidFill>
              </a:rPr>
              <a:t>‹#›</a:t>
            </a:fld>
            <a:r>
              <a:rPr lang="it-IT" i="0" cap="small" baseline="0" dirty="0">
                <a:solidFill>
                  <a:schemeClr val="tx1"/>
                </a:solidFill>
              </a:rPr>
              <a:t> of 24</a:t>
            </a:r>
          </a:p>
        </p:txBody>
      </p:sp>
      <p:pic>
        <p:nvPicPr>
          <p:cNvPr id="3" name="Immagine 13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398DFC38-3B92-9399-7B0A-8CD0B9245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87" y="65750"/>
            <a:ext cx="1609361" cy="98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4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8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3" r:id="rId3"/>
    <p:sldLayoutId id="2147483657" r:id="rId4"/>
    <p:sldLayoutId id="214748365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g"/><Relationship Id="rId7" Type="http://schemas.openxmlformats.org/officeDocument/2006/relationships/image" Target="../media/image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12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7.png"/><Relationship Id="rId3" Type="http://schemas.openxmlformats.org/officeDocument/2006/relationships/image" Target="../media/image63.png"/><Relationship Id="rId7" Type="http://schemas.microsoft.com/office/2007/relationships/hdphoto" Target="../media/hdphoto3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45.png"/><Relationship Id="rId5" Type="http://schemas.microsoft.com/office/2007/relationships/hdphoto" Target="../media/hdphoto2.wdp"/><Relationship Id="rId10" Type="http://schemas.openxmlformats.org/officeDocument/2006/relationships/image" Target="../media/image65.png"/><Relationship Id="rId4" Type="http://schemas.openxmlformats.org/officeDocument/2006/relationships/image" Target="../media/image30.png"/><Relationship Id="rId9" Type="http://schemas.openxmlformats.org/officeDocument/2006/relationships/image" Target="../media/image44.png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20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920.png"/><Relationship Id="rId4" Type="http://schemas.openxmlformats.org/officeDocument/2006/relationships/image" Target="../media/image9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77D76E-6875-B0D2-E01E-FE50BF49332E}"/>
              </a:ext>
            </a:extLst>
          </p:cNvPr>
          <p:cNvSpPr txBox="1"/>
          <p:nvPr/>
        </p:nvSpPr>
        <p:spPr>
          <a:xfrm>
            <a:off x="179911" y="4032316"/>
            <a:ext cx="280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cap="small" dirty="0">
                <a:solidFill>
                  <a:schemeClr val="bg1"/>
                </a:solidFill>
                <a:latin typeface="+mj-lt"/>
              </a:rPr>
              <a:t>Speaker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F41C3B-3B87-9B86-9466-DF5B8F71C12A}"/>
              </a:ext>
            </a:extLst>
          </p:cNvPr>
          <p:cNvSpPr txBox="1"/>
          <p:nvPr/>
        </p:nvSpPr>
        <p:spPr>
          <a:xfrm>
            <a:off x="179911" y="4493981"/>
            <a:ext cx="280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+mj-lt"/>
              </a:rPr>
              <a:t>Giovanni Marconato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38D94-A018-5345-ADC2-6F73349DA8AC}"/>
              </a:ext>
            </a:extLst>
          </p:cNvPr>
          <p:cNvSpPr txBox="1"/>
          <p:nvPr/>
        </p:nvSpPr>
        <p:spPr>
          <a:xfrm>
            <a:off x="2287567" y="2548686"/>
            <a:ext cx="761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QubIT</a:t>
            </a:r>
            <a:r>
              <a:rPr lang="en-US" sz="4000" b="1" dirty="0"/>
              <a:t> JOINT MEETING</a:t>
            </a:r>
          </a:p>
        </p:txBody>
      </p:sp>
      <p:pic>
        <p:nvPicPr>
          <p:cNvPr id="11" name="Immagine 3">
            <a:extLst>
              <a:ext uri="{FF2B5EF4-FFF2-40B4-BE49-F238E27FC236}">
                <a16:creationId xmlns:a16="http://schemas.microsoft.com/office/drawing/2014/main" id="{6E79F988-2200-D1AB-B7F5-65D3292F6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04" y="520280"/>
            <a:ext cx="2658584" cy="1880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429DF6-90AC-50B9-1A44-C86CFFA083F2}"/>
              </a:ext>
            </a:extLst>
          </p:cNvPr>
          <p:cNvSpPr txBox="1"/>
          <p:nvPr/>
        </p:nvSpPr>
        <p:spPr>
          <a:xfrm>
            <a:off x="1503573" y="3601428"/>
            <a:ext cx="918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Aluminum resonant cavities development for 3D </a:t>
            </a:r>
            <a:r>
              <a:rPr lang="en-US" sz="4000" b="1" dirty="0" err="1"/>
              <a:t>transmon</a:t>
            </a:r>
            <a:r>
              <a:rPr lang="en-US" sz="4000" b="1" dirty="0"/>
              <a:t> application</a:t>
            </a:r>
          </a:p>
        </p:txBody>
      </p:sp>
      <p:sp>
        <p:nvSpPr>
          <p:cNvPr id="13" name="CasellaDiTesto 14">
            <a:extLst>
              <a:ext uri="{FF2B5EF4-FFF2-40B4-BE49-F238E27FC236}">
                <a16:creationId xmlns:a16="http://schemas.microsoft.com/office/drawing/2014/main" id="{DBEBD806-89EC-A982-9163-E8EEB8EEF20A}"/>
              </a:ext>
            </a:extLst>
          </p:cNvPr>
          <p:cNvSpPr txBox="1"/>
          <p:nvPr/>
        </p:nvSpPr>
        <p:spPr>
          <a:xfrm>
            <a:off x="4377969" y="5155699"/>
            <a:ext cx="343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Giovanni Marconato</a:t>
            </a:r>
          </a:p>
        </p:txBody>
      </p:sp>
    </p:spTree>
    <p:extLst>
      <p:ext uri="{BB962C8B-B14F-4D97-AF65-F5344CB8AC3E}">
        <p14:creationId xmlns:p14="http://schemas.microsoft.com/office/powerpoint/2010/main" val="414718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Simulation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E184DC-42D3-906A-4363-23F253A01D2F}"/>
              </a:ext>
            </a:extLst>
          </p:cNvPr>
          <p:cNvGrpSpPr/>
          <p:nvPr/>
        </p:nvGrpSpPr>
        <p:grpSpPr>
          <a:xfrm>
            <a:off x="1248690" y="1759827"/>
            <a:ext cx="7050759" cy="4596523"/>
            <a:chOff x="6656846" y="1613627"/>
            <a:chExt cx="7050759" cy="4596523"/>
          </a:xfrm>
        </p:grpSpPr>
        <p:pic>
          <p:nvPicPr>
            <p:cNvPr id="34" name="Picture 33" descr="A graph of a function&#10;&#10;Description automatically generated">
              <a:extLst>
                <a:ext uri="{FF2B5EF4-FFF2-40B4-BE49-F238E27FC236}">
                  <a16:creationId xmlns:a16="http://schemas.microsoft.com/office/drawing/2014/main" id="{EB0FE8D8-4BF9-6254-5CCC-BC4E40BD1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1411" y="1613627"/>
              <a:ext cx="2677296" cy="2247069"/>
            </a:xfrm>
            <a:prstGeom prst="rect">
              <a:avLst/>
            </a:prstGeom>
          </p:spPr>
        </p:pic>
        <p:pic>
          <p:nvPicPr>
            <p:cNvPr id="36" name="Picture 35" descr="A graph of a function&#10;&#10;Description automatically generated">
              <a:extLst>
                <a:ext uri="{FF2B5EF4-FFF2-40B4-BE49-F238E27FC236}">
                  <a16:creationId xmlns:a16="http://schemas.microsoft.com/office/drawing/2014/main" id="{C6F49788-5DA3-632F-23C1-C447F8D77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8162" y="1613627"/>
              <a:ext cx="3059443" cy="2243206"/>
            </a:xfrm>
            <a:prstGeom prst="rect">
              <a:avLst/>
            </a:prstGeom>
          </p:spPr>
        </p:pic>
        <p:pic>
          <p:nvPicPr>
            <p:cNvPr id="38" name="Picture 37" descr="A graph of a function&#10;&#10;Description automatically generated">
              <a:extLst>
                <a:ext uri="{FF2B5EF4-FFF2-40B4-BE49-F238E27FC236}">
                  <a16:creationId xmlns:a16="http://schemas.microsoft.com/office/drawing/2014/main" id="{F7A2FA1D-36C3-4C57-784D-29F1819D6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2"/>
            <a:stretch/>
          </p:blipFill>
          <p:spPr>
            <a:xfrm>
              <a:off x="6656846" y="4052330"/>
              <a:ext cx="3037278" cy="2157820"/>
            </a:xfrm>
            <a:prstGeom prst="rect">
              <a:avLst/>
            </a:prstGeom>
          </p:spPr>
        </p:pic>
        <p:pic>
          <p:nvPicPr>
            <p:cNvPr id="40" name="Picture 39" descr="A graph of a function&#10;&#10;Description automatically generated">
              <a:extLst>
                <a:ext uri="{FF2B5EF4-FFF2-40B4-BE49-F238E27FC236}">
                  <a16:creationId xmlns:a16="http://schemas.microsoft.com/office/drawing/2014/main" id="{A6B68302-9A60-6A80-19C5-76FBD6424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8"/>
            <a:stretch/>
          </p:blipFill>
          <p:spPr>
            <a:xfrm>
              <a:off x="10648162" y="4047939"/>
              <a:ext cx="3059443" cy="215165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3BB933-867E-DC6B-1B44-6AD48AAAA7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98" t="20221" r="16375" b="10223"/>
          <a:stretch/>
        </p:blipFill>
        <p:spPr>
          <a:xfrm>
            <a:off x="8573150" y="2984137"/>
            <a:ext cx="3186397" cy="2174707"/>
          </a:xfrm>
          <a:prstGeom prst="rect">
            <a:avLst/>
          </a:prstGeom>
        </p:spPr>
      </p:pic>
      <p:sp>
        <p:nvSpPr>
          <p:cNvPr id="13" name="CasellaDiTesto 21">
            <a:extLst>
              <a:ext uri="{FF2B5EF4-FFF2-40B4-BE49-F238E27FC236}">
                <a16:creationId xmlns:a16="http://schemas.microsoft.com/office/drawing/2014/main" id="{E655D74A-AC84-C98E-BA10-803B951B487B}"/>
              </a:ext>
            </a:extLst>
          </p:cNvPr>
          <p:cNvSpPr txBox="1"/>
          <p:nvPr/>
        </p:nvSpPr>
        <p:spPr>
          <a:xfrm>
            <a:off x="8299449" y="2491694"/>
            <a:ext cx="373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Lorentzian fitting function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13B420-8192-F78C-6DF8-4CC7ADF774C8}"/>
              </a:ext>
            </a:extLst>
          </p:cNvPr>
          <p:cNvGrpSpPr/>
          <p:nvPr/>
        </p:nvGrpSpPr>
        <p:grpSpPr>
          <a:xfrm>
            <a:off x="9948694" y="1203607"/>
            <a:ext cx="2084556" cy="731463"/>
            <a:chOff x="1045837" y="2047460"/>
            <a:chExt cx="4806762" cy="2022242"/>
          </a:xfrm>
        </p:grpSpPr>
        <p:pic>
          <p:nvPicPr>
            <p:cNvPr id="16" name="Picture 15" descr="A black and white drawing of a rectangular object&#10;&#10;Description automatically generated">
              <a:extLst>
                <a:ext uri="{FF2B5EF4-FFF2-40B4-BE49-F238E27FC236}">
                  <a16:creationId xmlns:a16="http://schemas.microsoft.com/office/drawing/2014/main" id="{5DFA1AB0-AB7E-F3F2-9E88-4917FBAF4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58" b="95851" l="1054" r="97775">
                          <a14:foregroundMark x1="91686" y1="27801" x2="21194" y2="4703"/>
                          <a14:foregroundMark x1="21194" y1="4703" x2="6909" y2="30982"/>
                          <a14:foregroundMark x1="6909" y1="30982" x2="4215" y2="46473"/>
                          <a14:foregroundMark x1="4215" y1="46473" x2="5035" y2="63347"/>
                          <a14:foregroundMark x1="5035" y1="63347" x2="76230" y2="93223"/>
                          <a14:foregroundMark x1="76230" y1="93223" x2="96136" y2="74136"/>
                          <a14:foregroundMark x1="96136" y1="74136" x2="96956" y2="61272"/>
                          <a14:foregroundMark x1="96956" y1="61272" x2="93794" y2="32089"/>
                          <a14:foregroundMark x1="93794" y1="32089" x2="90632" y2="27386"/>
                          <a14:foregroundMark x1="21897" y1="3596" x2="26932" y2="6086"/>
                          <a14:foregroundMark x1="7728" y1="22545" x2="3279" y2="41632"/>
                          <a14:foregroundMark x1="3279" y1="41632" x2="3044" y2="55463"/>
                          <a14:foregroundMark x1="3044" y1="55463" x2="6792" y2="73029"/>
                          <a14:foregroundMark x1="6792" y1="73029" x2="70375" y2="93914"/>
                          <a14:foregroundMark x1="70375" y1="93914" x2="80094" y2="93084"/>
                          <a14:foregroundMark x1="80094" y1="93084" x2="88173" y2="81604"/>
                          <a14:foregroundMark x1="88173" y1="81604" x2="97541" y2="74689"/>
                          <a14:foregroundMark x1="97541" y1="74689" x2="97424" y2="36100"/>
                          <a14:foregroundMark x1="97424" y1="36100" x2="91686" y2="27386"/>
                          <a14:foregroundMark x1="91686" y1="27386" x2="73185" y2="35408"/>
                          <a14:foregroundMark x1="73185" y1="35408" x2="17330" y2="20470"/>
                          <a14:foregroundMark x1="17330" y1="20470" x2="7728" y2="21853"/>
                          <a14:foregroundMark x1="7728" y1="21853" x2="4567" y2="25311"/>
                          <a14:foregroundMark x1="70141" y1="26418" x2="42155" y2="15076"/>
                          <a14:foregroundMark x1="42155" y1="15076" x2="39578" y2="15768"/>
                          <a14:foregroundMark x1="97775" y1="30567" x2="98009" y2="73582"/>
                          <a14:foregroundMark x1="67681" y1="56155" x2="66393" y2="82849"/>
                          <a14:foregroundMark x1="66393" y1="82849" x2="67916" y2="86169"/>
                          <a14:foregroundMark x1="1054" y1="33887" x2="1054" y2="73444"/>
                          <a14:foregroundMark x1="80679" y1="95851" x2="74239" y2="948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837" y="2053507"/>
              <a:ext cx="2381509" cy="2016195"/>
            </a:xfrm>
            <a:prstGeom prst="rect">
              <a:avLst/>
            </a:prstGeom>
          </p:spPr>
        </p:pic>
        <p:pic>
          <p:nvPicPr>
            <p:cNvPr id="18" name="Picture 17" descr="A drawing of a rectangular object&#10;&#10;Description automatically generated">
              <a:extLst>
                <a:ext uri="{FF2B5EF4-FFF2-40B4-BE49-F238E27FC236}">
                  <a16:creationId xmlns:a16="http://schemas.microsoft.com/office/drawing/2014/main" id="{F3BE4624-1DFB-B114-2EEA-D9ACF9EE5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07" b="96770" l="343" r="99543">
                          <a14:foregroundMark x1="4343" y1="26514" x2="18971" y2="8479"/>
                          <a14:foregroundMark x1="18971" y1="8479" x2="89600" y2="32167"/>
                          <a14:foregroundMark x1="89600" y1="32167" x2="95086" y2="54778"/>
                          <a14:foregroundMark x1="95086" y1="54778" x2="92229" y2="68910"/>
                          <a14:foregroundMark x1="92229" y1="68910" x2="75086" y2="91252"/>
                          <a14:foregroundMark x1="75086" y1="91252" x2="62400" y2="92328"/>
                          <a14:foregroundMark x1="62400" y1="92328" x2="6171" y2="74293"/>
                          <a14:foregroundMark x1="6171" y1="74293" x2="2743" y2="37147"/>
                          <a14:foregroundMark x1="2743" y1="37147" x2="5029" y2="26245"/>
                          <a14:foregroundMark x1="22171" y1="4441" x2="28914" y2="7806"/>
                          <a14:foregroundMark x1="94514" y1="26514" x2="96033" y2="77102"/>
                          <a14:foregroundMark x1="85138" y1="89565" x2="77029" y2="96770"/>
                          <a14:foregroundMark x1="77029" y1="96770" x2="64914" y2="92598"/>
                          <a14:foregroundMark x1="94743" y1="41588" x2="97257" y2="64603"/>
                          <a14:foregroundMark x1="800" y1="38089" x2="800" y2="38089"/>
                          <a14:foregroundMark x1="457" y1="36205" x2="571" y2="28129"/>
                          <a14:foregroundMark x1="717" y1="53970" x2="687" y2="56377"/>
                          <a14:foregroundMark x1="720" y1="53701" x2="717" y2="53970"/>
                          <a14:foregroundMark x1="812" y1="46299" x2="720" y2="53701"/>
                          <a14:foregroundMark x1="914" y1="38089" x2="812" y2="46299"/>
                          <a14:foregroundMark x1="99200" y1="27995" x2="98514" y2="74293"/>
                          <a14:foregroundMark x1="99396" y1="71326" x2="99543" y2="75236"/>
                          <a14:foregroundMark x1="98057" y1="35801" x2="98926" y2="58865"/>
                          <a14:backgroundMark x1="20343" y1="96635" x2="39429" y2="98654"/>
                          <a14:backgroundMark x1="91429" y1="93271" x2="91886" y2="93271"/>
                          <a14:backgroundMark x1="85600" y1="95693" x2="94743" y2="83715"/>
                          <a14:backgroundMark x1="95657" y1="79542" x2="86400" y2="90713"/>
                          <a14:backgroundMark x1="94629" y1="80215" x2="96914" y2="79273"/>
                          <a14:backgroundMark x1="95314" y1="78735" x2="96229" y2="78331"/>
                          <a14:backgroundMark x1="114" y1="26245" x2="114" y2="37685"/>
                          <a14:backgroundMark x1="343" y1="37685" x2="321" y2="38089"/>
                          <a14:backgroundMark x1="114" y1="46299" x2="114" y2="46299"/>
                          <a14:backgroundMark x1="571" y1="53701" x2="571" y2="53701"/>
                          <a14:backgroundMark x1="0" y1="53970" x2="0" y2="53970"/>
                          <a14:backgroundMark x1="0" y1="60296" x2="0" y2="60296"/>
                          <a14:backgroundMark x1="0" y1="56393" x2="343" y2="76312"/>
                          <a14:backgroundMark x1="98171" y1="78197" x2="99429" y2="76716"/>
                          <a14:backgroundMark x1="99429" y1="76178" x2="99886" y2="70525"/>
                          <a14:backgroundMark x1="99543" y1="71871" x2="99429" y2="25976"/>
                          <a14:backgroundMark x1="80343" y1="6191" x2="93486" y2="8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89" y="2047460"/>
              <a:ext cx="2381510" cy="202224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5B8000-B416-D521-4F57-DB854B70BFA5}"/>
              </a:ext>
            </a:extLst>
          </p:cNvPr>
          <p:cNvGrpSpPr/>
          <p:nvPr/>
        </p:nvGrpSpPr>
        <p:grpSpPr>
          <a:xfrm>
            <a:off x="4203855" y="2692906"/>
            <a:ext cx="1321454" cy="1887320"/>
            <a:chOff x="6901240" y="1385171"/>
            <a:chExt cx="1321454" cy="188732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95FC95D-86AD-307B-172E-5FC4EF64A1C7}"/>
                </a:ext>
              </a:extLst>
            </p:cNvPr>
            <p:cNvGrpSpPr/>
            <p:nvPr/>
          </p:nvGrpSpPr>
          <p:grpSpPr>
            <a:xfrm>
              <a:off x="7043589" y="1385171"/>
              <a:ext cx="1179105" cy="1887320"/>
              <a:chOff x="6888480" y="1137820"/>
              <a:chExt cx="1179105" cy="188732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33202CB-E80B-D2A3-102A-993F36A6EAC4}"/>
                  </a:ext>
                </a:extLst>
              </p:cNvPr>
              <p:cNvSpPr/>
              <p:nvPr/>
            </p:nvSpPr>
            <p:spPr>
              <a:xfrm>
                <a:off x="7845467" y="1904419"/>
                <a:ext cx="99060" cy="4800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242524A-E488-B782-5E62-1155764A1757}"/>
                  </a:ext>
                </a:extLst>
              </p:cNvPr>
              <p:cNvSpPr/>
              <p:nvPr/>
            </p:nvSpPr>
            <p:spPr>
              <a:xfrm>
                <a:off x="6888480" y="2362200"/>
                <a:ext cx="1150620" cy="66294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Cavity</a:t>
                </a:r>
              </a:p>
            </p:txBody>
          </p:sp>
          <p:sp>
            <p:nvSpPr>
              <p:cNvPr id="22" name="Arrow: Down 21">
                <a:extLst>
                  <a:ext uri="{FF2B5EF4-FFF2-40B4-BE49-F238E27FC236}">
                    <a16:creationId xmlns:a16="http://schemas.microsoft.com/office/drawing/2014/main" id="{82338A33-5DCF-A4E8-024B-D74EB24482A6}"/>
                  </a:ext>
                </a:extLst>
              </p:cNvPr>
              <p:cNvSpPr/>
              <p:nvPr/>
            </p:nvSpPr>
            <p:spPr>
              <a:xfrm>
                <a:off x="7750303" y="1776412"/>
                <a:ext cx="198711" cy="736075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row: Down 22">
                <a:extLst>
                  <a:ext uri="{FF2B5EF4-FFF2-40B4-BE49-F238E27FC236}">
                    <a16:creationId xmlns:a16="http://schemas.microsoft.com/office/drawing/2014/main" id="{2DEFC827-F7FC-3EAC-F064-74E6D5865F33}"/>
                  </a:ext>
                </a:extLst>
              </p:cNvPr>
              <p:cNvSpPr/>
              <p:nvPr/>
            </p:nvSpPr>
            <p:spPr>
              <a:xfrm rot="10800000">
                <a:off x="7868874" y="1626125"/>
                <a:ext cx="198711" cy="736075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78AEA5D-1F5F-81BF-6B33-D9EC97F4CF61}"/>
                  </a:ext>
                </a:extLst>
              </p:cNvPr>
              <p:cNvSpPr/>
              <p:nvPr/>
            </p:nvSpPr>
            <p:spPr>
              <a:xfrm>
                <a:off x="7024172" y="1882140"/>
                <a:ext cx="99060" cy="4800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asellaDiTesto 21">
                <a:extLst>
                  <a:ext uri="{FF2B5EF4-FFF2-40B4-BE49-F238E27FC236}">
                    <a16:creationId xmlns:a16="http://schemas.microsoft.com/office/drawing/2014/main" id="{77E6EB8B-9E61-FF21-90E7-B93229F0B4AB}"/>
                  </a:ext>
                </a:extLst>
              </p:cNvPr>
              <p:cNvSpPr txBox="1"/>
              <p:nvPr/>
            </p:nvSpPr>
            <p:spPr>
              <a:xfrm>
                <a:off x="7137976" y="1137820"/>
                <a:ext cx="6883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</a:t>
                </a:r>
                <a:r>
                  <a:rPr lang="en-US" sz="2800" baseline="-25000" dirty="0"/>
                  <a:t>11</a:t>
                </a:r>
                <a:endParaRPr lang="it-IT" sz="2800" dirty="0"/>
              </a:p>
            </p:txBody>
          </p:sp>
        </p:grpSp>
        <p:sp>
          <p:nvSpPr>
            <p:cNvPr id="44" name="CasellaDiTesto 21">
              <a:extLst>
                <a:ext uri="{FF2B5EF4-FFF2-40B4-BE49-F238E27FC236}">
                  <a16:creationId xmlns:a16="http://schemas.microsoft.com/office/drawing/2014/main" id="{2334FB35-6770-782F-5CD2-F54E0445920D}"/>
                </a:ext>
              </a:extLst>
            </p:cNvPr>
            <p:cNvSpPr txBox="1"/>
            <p:nvPr/>
          </p:nvSpPr>
          <p:spPr>
            <a:xfrm>
              <a:off x="7725545" y="2301774"/>
              <a:ext cx="26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  <a:endParaRPr lang="it-IT" sz="1400" dirty="0"/>
            </a:p>
          </p:txBody>
        </p:sp>
        <p:sp>
          <p:nvSpPr>
            <p:cNvPr id="45" name="CasellaDiTesto 21">
              <a:extLst>
                <a:ext uri="{FF2B5EF4-FFF2-40B4-BE49-F238E27FC236}">
                  <a16:creationId xmlns:a16="http://schemas.microsoft.com/office/drawing/2014/main" id="{1D5E1707-08D2-9E7B-3036-F3464DA6B9A2}"/>
                </a:ext>
              </a:extLst>
            </p:cNvPr>
            <p:cNvSpPr txBox="1"/>
            <p:nvPr/>
          </p:nvSpPr>
          <p:spPr>
            <a:xfrm>
              <a:off x="6901240" y="2301774"/>
              <a:ext cx="26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  <a:endParaRPr lang="it-IT" sz="14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DAC6E2-BD73-A0DF-033B-A20A76DDF967}"/>
              </a:ext>
            </a:extLst>
          </p:cNvPr>
          <p:cNvGrpSpPr/>
          <p:nvPr/>
        </p:nvGrpSpPr>
        <p:grpSpPr>
          <a:xfrm>
            <a:off x="138153" y="2722526"/>
            <a:ext cx="1262084" cy="1833468"/>
            <a:chOff x="8574359" y="1439023"/>
            <a:chExt cx="1262084" cy="183346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1FFE978-7E47-6E87-7A50-F018F3AD7BDF}"/>
                </a:ext>
              </a:extLst>
            </p:cNvPr>
            <p:cNvGrpSpPr/>
            <p:nvPr/>
          </p:nvGrpSpPr>
          <p:grpSpPr>
            <a:xfrm>
              <a:off x="8685823" y="1439023"/>
              <a:ext cx="1150620" cy="1833468"/>
              <a:chOff x="8325613" y="1196529"/>
              <a:chExt cx="1150620" cy="183346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3CB8B63-3A82-D553-F647-66C0E0F4BFDD}"/>
                  </a:ext>
                </a:extLst>
              </p:cNvPr>
              <p:cNvSpPr/>
              <p:nvPr/>
            </p:nvSpPr>
            <p:spPr>
              <a:xfrm>
                <a:off x="9282600" y="1909276"/>
                <a:ext cx="99060" cy="4800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7A39606-8AEC-BFD3-4AD7-0B723E224238}"/>
                  </a:ext>
                </a:extLst>
              </p:cNvPr>
              <p:cNvSpPr/>
              <p:nvPr/>
            </p:nvSpPr>
            <p:spPr>
              <a:xfrm>
                <a:off x="8325613" y="2367057"/>
                <a:ext cx="1150620" cy="66294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Cavity</a:t>
                </a:r>
              </a:p>
            </p:txBody>
          </p:sp>
          <p:sp>
            <p:nvSpPr>
              <p:cNvPr id="33" name="Arrow: Down 32">
                <a:extLst>
                  <a:ext uri="{FF2B5EF4-FFF2-40B4-BE49-F238E27FC236}">
                    <a16:creationId xmlns:a16="http://schemas.microsoft.com/office/drawing/2014/main" id="{99E36823-FD8B-1549-182E-200BF31AEB8A}"/>
                  </a:ext>
                </a:extLst>
              </p:cNvPr>
              <p:cNvSpPr/>
              <p:nvPr/>
            </p:nvSpPr>
            <p:spPr>
              <a:xfrm>
                <a:off x="9196206" y="1776411"/>
                <a:ext cx="198711" cy="736075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05A8D73-F4F2-9AE4-4BAF-8417EFC912BD}"/>
                  </a:ext>
                </a:extLst>
              </p:cNvPr>
              <p:cNvSpPr/>
              <p:nvPr/>
            </p:nvSpPr>
            <p:spPr>
              <a:xfrm>
                <a:off x="8461305" y="1886997"/>
                <a:ext cx="99060" cy="4800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asellaDiTesto 21">
                <a:extLst>
                  <a:ext uri="{FF2B5EF4-FFF2-40B4-BE49-F238E27FC236}">
                    <a16:creationId xmlns:a16="http://schemas.microsoft.com/office/drawing/2014/main" id="{F6DDCC39-7780-B080-6DA8-73208700FE37}"/>
                  </a:ext>
                </a:extLst>
              </p:cNvPr>
              <p:cNvSpPr txBox="1"/>
              <p:nvPr/>
            </p:nvSpPr>
            <p:spPr>
              <a:xfrm>
                <a:off x="8625817" y="1196529"/>
                <a:ext cx="6883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</a:t>
                </a:r>
                <a:r>
                  <a:rPr lang="en-US" sz="2800" baseline="-25000" dirty="0"/>
                  <a:t>21</a:t>
                </a:r>
                <a:endParaRPr lang="it-IT" sz="2800" dirty="0"/>
              </a:p>
            </p:txBody>
          </p:sp>
          <p:sp>
            <p:nvSpPr>
              <p:cNvPr id="35" name="Arrow: Down 34">
                <a:extLst>
                  <a:ext uri="{FF2B5EF4-FFF2-40B4-BE49-F238E27FC236}">
                    <a16:creationId xmlns:a16="http://schemas.microsoft.com/office/drawing/2014/main" id="{70147290-A0C2-D337-79DE-CC960E1F4D28}"/>
                  </a:ext>
                </a:extLst>
              </p:cNvPr>
              <p:cNvSpPr/>
              <p:nvPr/>
            </p:nvSpPr>
            <p:spPr>
              <a:xfrm rot="10800000">
                <a:off x="8463038" y="1648404"/>
                <a:ext cx="198711" cy="736075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CasellaDiTesto 21">
              <a:extLst>
                <a:ext uri="{FF2B5EF4-FFF2-40B4-BE49-F238E27FC236}">
                  <a16:creationId xmlns:a16="http://schemas.microsoft.com/office/drawing/2014/main" id="{4CB99B09-661D-D95D-BF5D-FD4D09E4C74F}"/>
                </a:ext>
              </a:extLst>
            </p:cNvPr>
            <p:cNvSpPr txBox="1"/>
            <p:nvPr/>
          </p:nvSpPr>
          <p:spPr>
            <a:xfrm>
              <a:off x="9398664" y="2317012"/>
              <a:ext cx="26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  <a:endParaRPr lang="it-IT" sz="1400" dirty="0"/>
            </a:p>
          </p:txBody>
        </p:sp>
        <p:sp>
          <p:nvSpPr>
            <p:cNvPr id="48" name="CasellaDiTesto 21">
              <a:extLst>
                <a:ext uri="{FF2B5EF4-FFF2-40B4-BE49-F238E27FC236}">
                  <a16:creationId xmlns:a16="http://schemas.microsoft.com/office/drawing/2014/main" id="{5491F41F-F85E-D626-A7D5-365730BE81CE}"/>
                </a:ext>
              </a:extLst>
            </p:cNvPr>
            <p:cNvSpPr txBox="1"/>
            <p:nvPr/>
          </p:nvSpPr>
          <p:spPr>
            <a:xfrm>
              <a:off x="8574359" y="2317012"/>
              <a:ext cx="26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  <a:endParaRPr lang="it-IT" sz="1400" dirty="0"/>
            </a:p>
          </p:txBody>
        </p:sp>
      </p:grpSp>
      <p:sp>
        <p:nvSpPr>
          <p:cNvPr id="3" name="CasellaDiTesto 21">
            <a:extLst>
              <a:ext uri="{FF2B5EF4-FFF2-40B4-BE49-F238E27FC236}">
                <a16:creationId xmlns:a16="http://schemas.microsoft.com/office/drawing/2014/main" id="{B5C84BFE-0946-9EB4-4CE1-E61CD079EB7E}"/>
              </a:ext>
            </a:extLst>
          </p:cNvPr>
          <p:cNvSpPr txBox="1"/>
          <p:nvPr/>
        </p:nvSpPr>
        <p:spPr>
          <a:xfrm>
            <a:off x="204080" y="1138745"/>
            <a:ext cx="746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/>
              <a:t>Scattering parameters simulations @7.46 GHz</a:t>
            </a:r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75D0574D-8400-5F65-4713-445C35247596}"/>
              </a:ext>
            </a:extLst>
          </p:cNvPr>
          <p:cNvSpPr txBox="1"/>
          <p:nvPr/>
        </p:nvSpPr>
        <p:spPr>
          <a:xfrm>
            <a:off x="28920" y="2137751"/>
            <a:ext cx="154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Transmitted</a:t>
            </a:r>
            <a:r>
              <a:rPr lang="it-IT" sz="2000" dirty="0"/>
              <a:t> power</a:t>
            </a:r>
          </a:p>
        </p:txBody>
      </p:sp>
      <p:sp>
        <p:nvSpPr>
          <p:cNvPr id="9" name="CasellaDiTesto 21">
            <a:extLst>
              <a:ext uri="{FF2B5EF4-FFF2-40B4-BE49-F238E27FC236}">
                <a16:creationId xmlns:a16="http://schemas.microsoft.com/office/drawing/2014/main" id="{6C6DA7BA-9E29-530E-A0EE-A939384F88AA}"/>
              </a:ext>
            </a:extLst>
          </p:cNvPr>
          <p:cNvSpPr txBox="1"/>
          <p:nvPr/>
        </p:nvSpPr>
        <p:spPr>
          <a:xfrm>
            <a:off x="4090168" y="2140762"/>
            <a:ext cx="154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Reflected</a:t>
            </a:r>
            <a:r>
              <a:rPr lang="it-IT" sz="2000" dirty="0"/>
              <a:t> power</a:t>
            </a:r>
          </a:p>
        </p:txBody>
      </p:sp>
    </p:spTree>
    <p:extLst>
      <p:ext uri="{BB962C8B-B14F-4D97-AF65-F5344CB8AC3E}">
        <p14:creationId xmlns:p14="http://schemas.microsoft.com/office/powerpoint/2010/main" val="311936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762E1FB6-E213-0979-37E0-47E95450A6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1913077"/>
                  </p:ext>
                </p:extLst>
              </p:nvPr>
            </p:nvGraphicFramePr>
            <p:xfrm>
              <a:off x="940813" y="1940432"/>
              <a:ext cx="4304523" cy="1488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3363">
                      <a:extLst>
                        <a:ext uri="{9D8B030D-6E8A-4147-A177-3AD203B41FA5}">
                          <a16:colId xmlns:a16="http://schemas.microsoft.com/office/drawing/2014/main" val="570807040"/>
                        </a:ext>
                      </a:extLst>
                    </a:gridCol>
                    <a:gridCol w="2121160">
                      <a:extLst>
                        <a:ext uri="{9D8B030D-6E8A-4147-A177-3AD203B41FA5}">
                          <a16:colId xmlns:a16="http://schemas.microsoft.com/office/drawing/2014/main" val="2195414990"/>
                        </a:ext>
                      </a:extLst>
                    </a:gridCol>
                  </a:tblGrid>
                  <a:tr h="35597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</a:t>
                          </a:r>
                        </a:p>
                      </a:txBody>
                      <a:tcPr>
                        <a:solidFill>
                          <a:srgbClr val="81009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81009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04432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Eigenmode</a:t>
                          </a:r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</m:d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02120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Modal Network</a:t>
                          </a:r>
                        </a:p>
                      </a:txBody>
                      <a:tcPr>
                        <a:solidFill>
                          <a:srgbClr val="81009C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(1.7±0.2)⋅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rgbClr val="81009C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4529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Experimental</a:t>
                          </a:r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)⋅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7632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762E1FB6-E213-0979-37E0-47E95450A6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1913077"/>
                  </p:ext>
                </p:extLst>
              </p:nvPr>
            </p:nvGraphicFramePr>
            <p:xfrm>
              <a:off x="940813" y="1940432"/>
              <a:ext cx="4304523" cy="1488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3363">
                      <a:extLst>
                        <a:ext uri="{9D8B030D-6E8A-4147-A177-3AD203B41FA5}">
                          <a16:colId xmlns:a16="http://schemas.microsoft.com/office/drawing/2014/main" val="570807040"/>
                        </a:ext>
                      </a:extLst>
                    </a:gridCol>
                    <a:gridCol w="2121160">
                      <a:extLst>
                        <a:ext uri="{9D8B030D-6E8A-4147-A177-3AD203B41FA5}">
                          <a16:colId xmlns:a16="http://schemas.microsoft.com/office/drawing/2014/main" val="219541499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</a:t>
                          </a:r>
                        </a:p>
                      </a:txBody>
                      <a:tcPr>
                        <a:solidFill>
                          <a:srgbClr val="81009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3448" t="-8333" r="-1149" b="-3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0443227"/>
                      </a:ext>
                    </a:extLst>
                  </a:tr>
                  <a:tr h="3759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Eigenmode</a:t>
                          </a:r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3448" t="-104839" r="-1149" b="-220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02120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Modal Network</a:t>
                          </a:r>
                        </a:p>
                      </a:txBody>
                      <a:tcPr>
                        <a:solidFill>
                          <a:srgbClr val="81009C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3448" t="-208197" r="-1149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4529267"/>
                      </a:ext>
                    </a:extLst>
                  </a:tr>
                  <a:tr h="375984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Experimental</a:t>
                          </a:r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3448" t="-303226" r="-1149" b="-2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7632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CasellaDiTesto 21">
            <a:extLst>
              <a:ext uri="{FF2B5EF4-FFF2-40B4-BE49-F238E27FC236}">
                <a16:creationId xmlns:a16="http://schemas.microsoft.com/office/drawing/2014/main" id="{8E0218B6-7D50-58F1-B99B-AEA1CEDA4D58}"/>
              </a:ext>
            </a:extLst>
          </p:cNvPr>
          <p:cNvSpPr txBox="1"/>
          <p:nvPr/>
        </p:nvSpPr>
        <p:spPr>
          <a:xfrm>
            <a:off x="740983" y="4587090"/>
            <a:ext cx="470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Lower bound for next cavity performance</a:t>
            </a:r>
            <a:endParaRPr lang="it-IT" sz="20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CA45F97-B36B-D7CC-2E67-B9469709361B}"/>
              </a:ext>
            </a:extLst>
          </p:cNvPr>
          <p:cNvSpPr/>
          <p:nvPr/>
        </p:nvSpPr>
        <p:spPr>
          <a:xfrm flipH="1">
            <a:off x="8216338" y="4575198"/>
            <a:ext cx="495896" cy="72396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21">
            <a:extLst>
              <a:ext uri="{FF2B5EF4-FFF2-40B4-BE49-F238E27FC236}">
                <a16:creationId xmlns:a16="http://schemas.microsoft.com/office/drawing/2014/main" id="{78CADBB0-7606-3F24-C906-8D1E4CEB0D57}"/>
              </a:ext>
            </a:extLst>
          </p:cNvPr>
          <p:cNvSpPr txBox="1"/>
          <p:nvPr/>
        </p:nvSpPr>
        <p:spPr>
          <a:xfrm>
            <a:off x="5734765" y="5338302"/>
            <a:ext cx="55670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Move to Al 5N (99.999% purity)</a:t>
            </a:r>
            <a:endParaRPr lang="it-IT" sz="3000" dirty="0"/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A8FAA687-EB17-4714-8B1E-995B5F795CBA}"/>
              </a:ext>
            </a:extLst>
          </p:cNvPr>
          <p:cNvSpPr txBox="1"/>
          <p:nvPr/>
        </p:nvSpPr>
        <p:spPr>
          <a:xfrm>
            <a:off x="551318" y="3807990"/>
            <a:ext cx="5083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Simulation can reproduce experimental values</a:t>
            </a:r>
            <a:endParaRPr lang="it-IT" sz="20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0066E7-719A-6805-D08C-FA6E89169FA0}"/>
              </a:ext>
            </a:extLst>
          </p:cNvPr>
          <p:cNvGrpSpPr/>
          <p:nvPr/>
        </p:nvGrpSpPr>
        <p:grpSpPr>
          <a:xfrm>
            <a:off x="6773402" y="1260169"/>
            <a:ext cx="3324533" cy="3159550"/>
            <a:chOff x="529239" y="1775348"/>
            <a:chExt cx="4226626" cy="4016876"/>
          </a:xfrm>
        </p:grpSpPr>
        <p:pic>
          <p:nvPicPr>
            <p:cNvPr id="7" name="Picture 6" descr="A metal cube with screws&#10;&#10;Description automatically generated">
              <a:extLst>
                <a:ext uri="{FF2B5EF4-FFF2-40B4-BE49-F238E27FC236}">
                  <a16:creationId xmlns:a16="http://schemas.microsoft.com/office/drawing/2014/main" id="{3C3E5EBE-67DD-8AFF-B766-A7C32A38B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6" t="17324" r="14082" b="38594"/>
            <a:stretch/>
          </p:blipFill>
          <p:spPr>
            <a:xfrm>
              <a:off x="878602" y="2195511"/>
              <a:ext cx="3470987" cy="3023118"/>
            </a:xfrm>
            <a:prstGeom prst="rect">
              <a:avLst/>
            </a:prstGeom>
            <a:effectLst/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1DCFDA-481B-C16A-5B74-F1D060E03FC6}"/>
                </a:ext>
              </a:extLst>
            </p:cNvPr>
            <p:cNvSpPr/>
            <p:nvPr/>
          </p:nvSpPr>
          <p:spPr>
            <a:xfrm rot="20892500">
              <a:off x="4104364" y="1917392"/>
              <a:ext cx="532132" cy="2553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B42C90-C620-505D-9350-5C4A12E0062F}"/>
                </a:ext>
              </a:extLst>
            </p:cNvPr>
            <p:cNvSpPr/>
            <p:nvPr/>
          </p:nvSpPr>
          <p:spPr>
            <a:xfrm rot="1074419">
              <a:off x="576323" y="1775348"/>
              <a:ext cx="694087" cy="2553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8AA6ECE-C865-712F-3AA4-91378A22206B}"/>
                </a:ext>
              </a:extLst>
            </p:cNvPr>
            <p:cNvSpPr/>
            <p:nvPr/>
          </p:nvSpPr>
          <p:spPr>
            <a:xfrm rot="5400000">
              <a:off x="2640760" y="895942"/>
              <a:ext cx="213707" cy="2553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AF0497-5499-E6D8-133E-A949D0CFC788}"/>
                </a:ext>
              </a:extLst>
            </p:cNvPr>
            <p:cNvSpPr/>
            <p:nvPr/>
          </p:nvSpPr>
          <p:spPr>
            <a:xfrm rot="9292917">
              <a:off x="529239" y="3995551"/>
              <a:ext cx="658975" cy="1718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327019-13FF-FCE7-FD69-93C05C036568}"/>
                </a:ext>
              </a:extLst>
            </p:cNvPr>
            <p:cNvSpPr/>
            <p:nvPr/>
          </p:nvSpPr>
          <p:spPr>
            <a:xfrm rot="12342312">
              <a:off x="4096890" y="3971854"/>
              <a:ext cx="658975" cy="1718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E0BF26-D5D4-D81C-4905-2D795E5A6F00}"/>
                </a:ext>
              </a:extLst>
            </p:cNvPr>
            <p:cNvSpPr/>
            <p:nvPr/>
          </p:nvSpPr>
          <p:spPr>
            <a:xfrm rot="16361163">
              <a:off x="2349448" y="3566807"/>
              <a:ext cx="658975" cy="3791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asellaDiTesto 21">
            <a:extLst>
              <a:ext uri="{FF2B5EF4-FFF2-40B4-BE49-F238E27FC236}">
                <a16:creationId xmlns:a16="http://schemas.microsoft.com/office/drawing/2014/main" id="{F504EE7F-A675-DE99-3371-53146818DAFC}"/>
              </a:ext>
            </a:extLst>
          </p:cNvPr>
          <p:cNvSpPr txBox="1"/>
          <p:nvPr/>
        </p:nvSpPr>
        <p:spPr>
          <a:xfrm>
            <a:off x="7751932" y="4021200"/>
            <a:ext cx="136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Al alloy</a:t>
            </a:r>
            <a:endParaRPr lang="it-IT" sz="3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090AE39-CBA2-E8DF-FF63-FDBAD3A718B9}"/>
              </a:ext>
            </a:extLst>
          </p:cNvPr>
          <p:cNvSpPr txBox="1"/>
          <p:nvPr/>
        </p:nvSpPr>
        <p:spPr>
          <a:xfrm>
            <a:off x="9753263" y="2176884"/>
            <a:ext cx="2432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Alloy</a:t>
            </a:r>
            <a:r>
              <a:rPr lang="it-IT" sz="2000" dirty="0"/>
              <a:t> </a:t>
            </a:r>
            <a:r>
              <a:rPr lang="it-IT" sz="2000" dirty="0" err="1"/>
              <a:t>cavity</a:t>
            </a:r>
            <a:r>
              <a:rPr lang="it-IT" sz="2000" dirty="0"/>
              <a:t> and </a:t>
            </a:r>
            <a:r>
              <a:rPr lang="it-IT" sz="2000" dirty="0" err="1"/>
              <a:t>qubit</a:t>
            </a:r>
            <a:endParaRPr lang="it-IT" sz="2000" dirty="0"/>
          </a:p>
          <a:p>
            <a:r>
              <a:rPr lang="it-IT" sz="2000" dirty="0" err="1"/>
              <a:t>fabricated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TII</a:t>
            </a:r>
          </a:p>
          <a:p>
            <a:r>
              <a:rPr lang="it-IT" sz="2000" dirty="0"/>
              <a:t>(</a:t>
            </a:r>
            <a:r>
              <a:rPr lang="it-IT" sz="2000" dirty="0" err="1"/>
              <a:t>Arab</a:t>
            </a:r>
            <a:r>
              <a:rPr lang="it-IT" sz="2000" dirty="0"/>
              <a:t> Emirates)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66C6CD5-7D5C-8A2A-5A7C-E0CADA5D7DAC}"/>
              </a:ext>
            </a:extLst>
          </p:cNvPr>
          <p:cNvSpPr/>
          <p:nvPr/>
        </p:nvSpPr>
        <p:spPr>
          <a:xfrm rot="6040908">
            <a:off x="4790891" y="1843179"/>
            <a:ext cx="1096592" cy="1003717"/>
          </a:xfrm>
          <a:prstGeom prst="arc">
            <a:avLst>
              <a:gd name="adj1" fmla="val 16200000"/>
              <a:gd name="adj2" fmla="val 21126222"/>
            </a:avLst>
          </a:prstGeom>
          <a:ln w="1270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sellaDiTesto 21">
            <a:extLst>
              <a:ext uri="{FF2B5EF4-FFF2-40B4-BE49-F238E27FC236}">
                <a16:creationId xmlns:a16="http://schemas.microsoft.com/office/drawing/2014/main" id="{A682AFF7-24EE-F9ED-1DFC-3CEAA022C451}"/>
              </a:ext>
            </a:extLst>
          </p:cNvPr>
          <p:cNvSpPr txBox="1"/>
          <p:nvPr/>
        </p:nvSpPr>
        <p:spPr>
          <a:xfrm>
            <a:off x="5218791" y="1714930"/>
            <a:ext cx="200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Error most likely due to fit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5186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721AEE-0F9F-61F2-C632-AEF0833B6F04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 err="1">
                <a:solidFill>
                  <a:schemeClr val="bg1"/>
                </a:solidFill>
                <a:latin typeface="+mj-lt"/>
              </a:rPr>
              <a:t>Outline</a:t>
            </a:r>
            <a:endParaRPr lang="it-IT" sz="6000" cap="sm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Immagine 10" descr="Immagine che contiene schermata, diagramma, linea&#10;&#10;Descrizione generata automaticamente">
            <a:extLst>
              <a:ext uri="{FF2B5EF4-FFF2-40B4-BE49-F238E27FC236}">
                <a16:creationId xmlns:a16="http://schemas.microsoft.com/office/drawing/2014/main" id="{09D0337D-A4C9-172C-AEA3-10A06C8A3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7837" r="12272" b="17591"/>
          <a:stretch/>
        </p:blipFill>
        <p:spPr>
          <a:xfrm>
            <a:off x="1060349" y="2828236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9" name="CasellaDiTesto 13">
            <a:extLst>
              <a:ext uri="{FF2B5EF4-FFF2-40B4-BE49-F238E27FC236}">
                <a16:creationId xmlns:a16="http://schemas.microsoft.com/office/drawing/2014/main" id="{299C17F7-45F8-3BF2-B6F8-9A2E4F6D9668}"/>
              </a:ext>
            </a:extLst>
          </p:cNvPr>
          <p:cNvSpPr txBox="1"/>
          <p:nvPr/>
        </p:nvSpPr>
        <p:spPr>
          <a:xfrm>
            <a:off x="2334610" y="3086590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Design of a 7.46 GHz cavity</a:t>
            </a:r>
          </a:p>
        </p:txBody>
      </p:sp>
      <p:pic>
        <p:nvPicPr>
          <p:cNvPr id="11" name="Immagine 12" descr="Immagine che contiene lavandino, abbandonato&#10;&#10;Descrizione generata automaticamente">
            <a:extLst>
              <a:ext uri="{FF2B5EF4-FFF2-40B4-BE49-F238E27FC236}">
                <a16:creationId xmlns:a16="http://schemas.microsoft.com/office/drawing/2014/main" id="{F9C87B65-3B9C-75F7-3D96-DC4A9503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9" y="4091271"/>
            <a:ext cx="1073651" cy="978375"/>
          </a:xfrm>
          <a:prstGeom prst="ellipse">
            <a:avLst/>
          </a:prstGeom>
          <a:noFill/>
          <a:ln w="38100">
            <a:solidFill>
              <a:srgbClr val="9B0013"/>
            </a:solidFill>
          </a:ln>
        </p:spPr>
      </p:pic>
      <p:sp>
        <p:nvSpPr>
          <p:cNvPr id="12" name="CasellaDiTesto 14">
            <a:extLst>
              <a:ext uri="{FF2B5EF4-FFF2-40B4-BE49-F238E27FC236}">
                <a16:creationId xmlns:a16="http://schemas.microsoft.com/office/drawing/2014/main" id="{198B5630-0D9B-8368-7A8D-BBA15C4DBA38}"/>
              </a:ext>
            </a:extLst>
          </p:cNvPr>
          <p:cNvSpPr txBox="1"/>
          <p:nvPr/>
        </p:nvSpPr>
        <p:spPr>
          <a:xfrm>
            <a:off x="2334610" y="4165959"/>
            <a:ext cx="261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Fabrication using </a:t>
            </a:r>
          </a:p>
          <a:p>
            <a:r>
              <a:rPr lang="it-IT" sz="2400" dirty="0"/>
              <a:t>pure Al vs Al alloy</a:t>
            </a:r>
          </a:p>
        </p:txBody>
      </p:sp>
      <p:pic>
        <p:nvPicPr>
          <p:cNvPr id="14" name="Immagine 21" descr="Immagine che contiene testo, calligrafia, Carattere, diagramma&#10;&#10;Descrizione generata automaticamente">
            <a:extLst>
              <a:ext uri="{FF2B5EF4-FFF2-40B4-BE49-F238E27FC236}">
                <a16:creationId xmlns:a16="http://schemas.microsoft.com/office/drawing/2014/main" id="{B1A54242-D6D2-A6B8-C61B-599DDE2D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70" y="5373584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F079F926-BBCC-68DD-1656-0F90DB7A9A00}"/>
              </a:ext>
            </a:extLst>
          </p:cNvPr>
          <p:cNvSpPr txBox="1"/>
          <p:nvPr/>
        </p:nvSpPr>
        <p:spPr>
          <a:xfrm>
            <a:off x="2334610" y="5408026"/>
            <a:ext cx="318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Characterization of the Cavity + Qubit</a:t>
            </a:r>
          </a:p>
        </p:txBody>
      </p:sp>
      <p:sp>
        <p:nvSpPr>
          <p:cNvPr id="4" name="CasellaDiTesto 14">
            <a:extLst>
              <a:ext uri="{FF2B5EF4-FFF2-40B4-BE49-F238E27FC236}">
                <a16:creationId xmlns:a16="http://schemas.microsoft.com/office/drawing/2014/main" id="{521117C1-8F75-F5BF-2DD5-09AA2A9244FB}"/>
              </a:ext>
            </a:extLst>
          </p:cNvPr>
          <p:cNvSpPr txBox="1"/>
          <p:nvPr/>
        </p:nvSpPr>
        <p:spPr>
          <a:xfrm>
            <a:off x="7681130" y="5028126"/>
            <a:ext cx="343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Fabrication improvements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004234C-AF06-C2B9-2F05-00CDD883088F}"/>
              </a:ext>
            </a:extLst>
          </p:cNvPr>
          <p:cNvSpPr/>
          <p:nvPr/>
        </p:nvSpPr>
        <p:spPr>
          <a:xfrm>
            <a:off x="5318709" y="4165959"/>
            <a:ext cx="895739" cy="2186000"/>
          </a:xfrm>
          <a:prstGeom prst="rightBrace">
            <a:avLst/>
          </a:prstGeom>
          <a:ln w="1905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21" descr="Mining tools with solid fill">
            <a:extLst>
              <a:ext uri="{FF2B5EF4-FFF2-40B4-BE49-F238E27FC236}">
                <a16:creationId xmlns:a16="http://schemas.microsoft.com/office/drawing/2014/main" id="{2BC03176-7EDB-3EAE-C864-561A6DA45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689" b="4689"/>
          <a:stretch/>
        </p:blipFill>
        <p:spPr>
          <a:xfrm>
            <a:off x="6407973" y="4769770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pic>
        <p:nvPicPr>
          <p:cNvPr id="2" name="Picture 8" descr="Quantum computing Generic Detailed Outline icon">
            <a:extLst>
              <a:ext uri="{FF2B5EF4-FFF2-40B4-BE49-F238E27FC236}">
                <a16:creationId xmlns:a16="http://schemas.microsoft.com/office/drawing/2014/main" id="{E2731809-9985-DF59-65F0-7DA9F430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7" y="1399133"/>
            <a:ext cx="1291234" cy="12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3">
            <a:extLst>
              <a:ext uri="{FF2B5EF4-FFF2-40B4-BE49-F238E27FC236}">
                <a16:creationId xmlns:a16="http://schemas.microsoft.com/office/drawing/2014/main" id="{C64D5579-4DCF-7088-DA2A-F1D14DBAB88E}"/>
              </a:ext>
            </a:extLst>
          </p:cNvPr>
          <p:cNvSpPr txBox="1"/>
          <p:nvPr/>
        </p:nvSpPr>
        <p:spPr>
          <a:xfrm>
            <a:off x="2334610" y="1813917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1313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interno, motosega, strumento&#10;&#10;Descrizione generata automaticamente con attendibilità media">
            <a:extLst>
              <a:ext uri="{FF2B5EF4-FFF2-40B4-BE49-F238E27FC236}">
                <a16:creationId xmlns:a16="http://schemas.microsoft.com/office/drawing/2014/main" id="{74392759-DA07-1F96-4425-BF7F6389F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34247"/>
          <a:stretch/>
        </p:blipFill>
        <p:spPr>
          <a:xfrm>
            <a:off x="4346813" y="1233025"/>
            <a:ext cx="2753970" cy="2063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Fabrication</a:t>
            </a:r>
          </a:p>
        </p:txBody>
      </p:sp>
      <p:pic>
        <p:nvPicPr>
          <p:cNvPr id="8" name="Immagine 16" descr="Immagine che contiene metallo, argento, rotto, acciaio&#10;&#10;Descrizione generata automaticamente">
            <a:extLst>
              <a:ext uri="{FF2B5EF4-FFF2-40B4-BE49-F238E27FC236}">
                <a16:creationId xmlns:a16="http://schemas.microsoft.com/office/drawing/2014/main" id="{89A158EE-93DB-9F03-F0EF-B59633557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8" y="4267875"/>
            <a:ext cx="2489872" cy="2088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Immagine 18" descr="Immagine che contiene argento&#10;&#10;Descrizione generata automaticamente">
            <a:extLst>
              <a:ext uri="{FF2B5EF4-FFF2-40B4-BE49-F238E27FC236}">
                <a16:creationId xmlns:a16="http://schemas.microsoft.com/office/drawing/2014/main" id="{A4AD0EA3-A9F4-AF90-4259-21A9A9BC4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69" y="4277815"/>
            <a:ext cx="2896661" cy="2068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Immagine 21" descr="Immagine che contiene verde, tazza, plastica, miscelatore&#10;&#10;Descrizione generata automaticamente">
            <a:extLst>
              <a:ext uri="{FF2B5EF4-FFF2-40B4-BE49-F238E27FC236}">
                <a16:creationId xmlns:a16="http://schemas.microsoft.com/office/drawing/2014/main" id="{CB2E444E-BD4E-DC26-8EEB-D67BCFEE5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793" y="1230602"/>
            <a:ext cx="2753969" cy="2065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magine 25" descr="Immagine che contiene macchina, strumento, Macchina utensile, motosega&#10;&#10;Descrizione generata automaticamente">
            <a:extLst>
              <a:ext uri="{FF2B5EF4-FFF2-40B4-BE49-F238E27FC236}">
                <a16:creationId xmlns:a16="http://schemas.microsoft.com/office/drawing/2014/main" id="{C212C0C6-D859-E57C-5C6A-21778DCE5C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2471" r="491" b="896"/>
          <a:stretch/>
        </p:blipFill>
        <p:spPr>
          <a:xfrm>
            <a:off x="308749" y="1230602"/>
            <a:ext cx="2753970" cy="206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Freccia a destra 28">
            <a:extLst>
              <a:ext uri="{FF2B5EF4-FFF2-40B4-BE49-F238E27FC236}">
                <a16:creationId xmlns:a16="http://schemas.microsoft.com/office/drawing/2014/main" id="{310B8875-288C-EE67-E1C5-12B8EBF1B2C1}"/>
              </a:ext>
            </a:extLst>
          </p:cNvPr>
          <p:cNvSpPr/>
          <p:nvPr/>
        </p:nvSpPr>
        <p:spPr>
          <a:xfrm>
            <a:off x="3414376" y="3647760"/>
            <a:ext cx="408594" cy="36704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45CA65E2-B294-A7B6-C101-8E20C3F46B5A}"/>
              </a:ext>
            </a:extLst>
          </p:cNvPr>
          <p:cNvSpPr txBox="1">
            <a:spLocks/>
          </p:cNvSpPr>
          <p:nvPr/>
        </p:nvSpPr>
        <p:spPr>
          <a:xfrm>
            <a:off x="4801436" y="3633839"/>
            <a:ext cx="1844725" cy="39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dirty="0">
                <a:latin typeface="+mn-lt"/>
              </a:rPr>
              <a:t>Tumbling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08AF31FA-B286-715C-CD17-6001EE416380}"/>
              </a:ext>
            </a:extLst>
          </p:cNvPr>
          <p:cNvSpPr txBox="1">
            <a:spLocks/>
          </p:cNvSpPr>
          <p:nvPr/>
        </p:nvSpPr>
        <p:spPr>
          <a:xfrm>
            <a:off x="8839501" y="3633839"/>
            <a:ext cx="2394556" cy="39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dirty="0">
                <a:latin typeface="+mn-lt"/>
              </a:rPr>
              <a:t>Electropolishing</a:t>
            </a: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A47A43C9-3F26-C5FB-CE72-6D4EB7D02D10}"/>
              </a:ext>
            </a:extLst>
          </p:cNvPr>
          <p:cNvSpPr txBox="1">
            <a:spLocks/>
          </p:cNvSpPr>
          <p:nvPr/>
        </p:nvSpPr>
        <p:spPr>
          <a:xfrm>
            <a:off x="763372" y="3398063"/>
            <a:ext cx="1844724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atin typeface="+mn-lt"/>
              </a:rPr>
              <a:t>Mechanical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Machining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BD6F70-4E3D-D763-BC5B-AEA6C037A21D}"/>
              </a:ext>
            </a:extLst>
          </p:cNvPr>
          <p:cNvSpPr txBox="1"/>
          <p:nvPr/>
        </p:nvSpPr>
        <p:spPr>
          <a:xfrm>
            <a:off x="9080828" y="3296080"/>
            <a:ext cx="191189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000" b="0" dirty="0">
                <a:solidFill>
                  <a:srgbClr val="000000"/>
                </a:solidFill>
                <a:effectLst/>
              </a:rPr>
              <a:t>𝐻</a:t>
            </a:r>
            <a:r>
              <a:rPr lang="en-US" sz="2000" b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𝑃𝑂</a:t>
            </a:r>
            <a:r>
              <a:rPr lang="en-US" sz="2000" b="0" baseline="-25000" dirty="0">
                <a:solidFill>
                  <a:srgbClr val="000000"/>
                </a:solidFill>
                <a:effectLst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 : 𝐵𝑢𝐴𝑐</a:t>
            </a:r>
            <a:r>
              <a:rPr lang="en-US" sz="2000" dirty="0"/>
              <a:t> </a:t>
            </a:r>
          </a:p>
        </p:txBody>
      </p:sp>
      <p:sp>
        <p:nvSpPr>
          <p:cNvPr id="5" name="Freccia a destra 28">
            <a:extLst>
              <a:ext uri="{FF2B5EF4-FFF2-40B4-BE49-F238E27FC236}">
                <a16:creationId xmlns:a16="http://schemas.microsoft.com/office/drawing/2014/main" id="{56DD6A2D-F556-C1BD-20AD-B75CCF95E1A2}"/>
              </a:ext>
            </a:extLst>
          </p:cNvPr>
          <p:cNvSpPr/>
          <p:nvPr/>
        </p:nvSpPr>
        <p:spPr>
          <a:xfrm>
            <a:off x="7538534" y="3647760"/>
            <a:ext cx="408594" cy="36704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12" descr="Immagine che contiene lavandino, abbandonato&#10;&#10;Descrizione generata automaticamente">
            <a:extLst>
              <a:ext uri="{FF2B5EF4-FFF2-40B4-BE49-F238E27FC236}">
                <a16:creationId xmlns:a16="http://schemas.microsoft.com/office/drawing/2014/main" id="{3383DB5D-FF8A-2E78-3AC9-FC8E08A0E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954" y="4267875"/>
            <a:ext cx="3501649" cy="1933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7BFB4839-A125-9044-B51F-86ED3BB52176}"/>
              </a:ext>
            </a:extLst>
          </p:cNvPr>
          <p:cNvGrpSpPr/>
          <p:nvPr/>
        </p:nvGrpSpPr>
        <p:grpSpPr>
          <a:xfrm>
            <a:off x="973095" y="470815"/>
            <a:ext cx="10321737" cy="6326047"/>
            <a:chOff x="973095" y="470815"/>
            <a:chExt cx="10321737" cy="6326047"/>
          </a:xfrm>
        </p:grpSpPr>
        <p:pic>
          <p:nvPicPr>
            <p:cNvPr id="25" name="Immagine 24" descr="Immagine che contiene nastro&#10;&#10;Descrizione generata automaticamente">
              <a:extLst>
                <a:ext uri="{FF2B5EF4-FFF2-40B4-BE49-F238E27FC236}">
                  <a16:creationId xmlns:a16="http://schemas.microsoft.com/office/drawing/2014/main" id="{E3C5F438-773D-1AD3-80E8-FA4650E69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095" y="470815"/>
              <a:ext cx="10321737" cy="6326047"/>
            </a:xfrm>
            <a:prstGeom prst="rect">
              <a:avLst/>
            </a:prstGeom>
          </p:spPr>
        </p:pic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C8B4DEF7-3677-29F8-03BE-3937AFACE962}"/>
                </a:ext>
              </a:extLst>
            </p:cNvPr>
            <p:cNvSpPr/>
            <p:nvPr/>
          </p:nvSpPr>
          <p:spPr>
            <a:xfrm>
              <a:off x="5723798" y="1954306"/>
              <a:ext cx="922363" cy="3146612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EBA473F2-52BD-0880-23AE-6E4EF228A5F6}"/>
                </a:ext>
              </a:extLst>
            </p:cNvPr>
            <p:cNvSpPr txBox="1"/>
            <p:nvPr/>
          </p:nvSpPr>
          <p:spPr>
            <a:xfrm>
              <a:off x="6695886" y="1910769"/>
              <a:ext cx="1745274" cy="6463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Qubit</a:t>
              </a:r>
              <a:r>
                <a:rPr lang="it-IT" dirty="0"/>
                <a:t> chip </a:t>
              </a:r>
              <a:r>
                <a:rPr lang="it-IT" dirty="0" err="1"/>
                <a:t>accommodation</a:t>
              </a:r>
              <a:endParaRPr lang="it-IT" dirty="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9743C191-31E7-8E4D-14EE-F3873D824CA7}"/>
                </a:ext>
              </a:extLst>
            </p:cNvPr>
            <p:cNvSpPr/>
            <p:nvPr/>
          </p:nvSpPr>
          <p:spPr>
            <a:xfrm>
              <a:off x="4318653" y="3024188"/>
              <a:ext cx="1325217" cy="1398494"/>
            </a:xfrm>
            <a:prstGeom prst="ellipse">
              <a:avLst/>
            </a:prstGeom>
            <a:noFill/>
            <a:ln w="28575">
              <a:solidFill>
                <a:srgbClr val="FF0F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Freccia in giù 28">
              <a:extLst>
                <a:ext uri="{FF2B5EF4-FFF2-40B4-BE49-F238E27FC236}">
                  <a16:creationId xmlns:a16="http://schemas.microsoft.com/office/drawing/2014/main" id="{E02DD7BD-9FE3-1FC2-015F-C51AD643D1D9}"/>
                </a:ext>
              </a:extLst>
            </p:cNvPr>
            <p:cNvSpPr/>
            <p:nvPr/>
          </p:nvSpPr>
          <p:spPr>
            <a:xfrm rot="13772970">
              <a:off x="3980493" y="3928901"/>
              <a:ext cx="578339" cy="83528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5A563A3F-EA07-89D6-CC5F-63558A840FD2}"/>
                </a:ext>
              </a:extLst>
            </p:cNvPr>
            <p:cNvSpPr txBox="1"/>
            <p:nvPr/>
          </p:nvSpPr>
          <p:spPr>
            <a:xfrm>
              <a:off x="2718376" y="4625128"/>
              <a:ext cx="1891597" cy="36933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Machining</a:t>
              </a:r>
              <a:r>
                <a:rPr lang="it-IT" dirty="0"/>
                <a:t> </a:t>
              </a:r>
              <a:r>
                <a:rPr lang="it-IT" dirty="0" err="1"/>
                <a:t>defects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0317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30716 -0.22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11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20000" decel="2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721AEE-0F9F-61F2-C632-AEF0833B6F04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 err="1">
                <a:solidFill>
                  <a:schemeClr val="bg1"/>
                </a:solidFill>
                <a:latin typeface="+mj-lt"/>
              </a:rPr>
              <a:t>Outline</a:t>
            </a:r>
            <a:endParaRPr lang="it-IT" sz="6000" cap="sm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Immagine 10" descr="Immagine che contiene schermata, diagramma, linea&#10;&#10;Descrizione generata automaticamente">
            <a:extLst>
              <a:ext uri="{FF2B5EF4-FFF2-40B4-BE49-F238E27FC236}">
                <a16:creationId xmlns:a16="http://schemas.microsoft.com/office/drawing/2014/main" id="{09D0337D-A4C9-172C-AEA3-10A06C8A3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7837" r="12272" b="17591"/>
          <a:stretch/>
        </p:blipFill>
        <p:spPr>
          <a:xfrm>
            <a:off x="1060349" y="2828236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9" name="CasellaDiTesto 13">
            <a:extLst>
              <a:ext uri="{FF2B5EF4-FFF2-40B4-BE49-F238E27FC236}">
                <a16:creationId xmlns:a16="http://schemas.microsoft.com/office/drawing/2014/main" id="{299C17F7-45F8-3BF2-B6F8-9A2E4F6D9668}"/>
              </a:ext>
            </a:extLst>
          </p:cNvPr>
          <p:cNvSpPr txBox="1"/>
          <p:nvPr/>
        </p:nvSpPr>
        <p:spPr>
          <a:xfrm>
            <a:off x="2334610" y="3086590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Design of a 7.46 GHz cavity</a:t>
            </a:r>
          </a:p>
        </p:txBody>
      </p:sp>
      <p:pic>
        <p:nvPicPr>
          <p:cNvPr id="11" name="Immagine 12" descr="Immagine che contiene lavandino, abbandonato&#10;&#10;Descrizione generata automaticamente">
            <a:extLst>
              <a:ext uri="{FF2B5EF4-FFF2-40B4-BE49-F238E27FC236}">
                <a16:creationId xmlns:a16="http://schemas.microsoft.com/office/drawing/2014/main" id="{F9C87B65-3B9C-75F7-3D96-DC4A9503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9" y="4091271"/>
            <a:ext cx="107365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12" name="CasellaDiTesto 14">
            <a:extLst>
              <a:ext uri="{FF2B5EF4-FFF2-40B4-BE49-F238E27FC236}">
                <a16:creationId xmlns:a16="http://schemas.microsoft.com/office/drawing/2014/main" id="{198B5630-0D9B-8368-7A8D-BBA15C4DBA38}"/>
              </a:ext>
            </a:extLst>
          </p:cNvPr>
          <p:cNvSpPr txBox="1"/>
          <p:nvPr/>
        </p:nvSpPr>
        <p:spPr>
          <a:xfrm>
            <a:off x="2334610" y="4165959"/>
            <a:ext cx="261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Fabrication using </a:t>
            </a:r>
          </a:p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pure Al vs Al alloy</a:t>
            </a:r>
          </a:p>
        </p:txBody>
      </p:sp>
      <p:pic>
        <p:nvPicPr>
          <p:cNvPr id="14" name="Immagine 21" descr="Immagine che contiene testo, calligrafia, Carattere, diagramma&#10;&#10;Descrizione generata automaticamente">
            <a:extLst>
              <a:ext uri="{FF2B5EF4-FFF2-40B4-BE49-F238E27FC236}">
                <a16:creationId xmlns:a16="http://schemas.microsoft.com/office/drawing/2014/main" id="{B1A54242-D6D2-A6B8-C61B-599DDE2D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70" y="5373584"/>
            <a:ext cx="1079631" cy="978375"/>
          </a:xfrm>
          <a:prstGeom prst="ellipse">
            <a:avLst/>
          </a:prstGeom>
          <a:noFill/>
          <a:ln w="38100">
            <a:solidFill>
              <a:srgbClr val="9B0013"/>
            </a:solidFill>
          </a:ln>
        </p:spPr>
      </p:pic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F079F926-BBCC-68DD-1656-0F90DB7A9A00}"/>
              </a:ext>
            </a:extLst>
          </p:cNvPr>
          <p:cNvSpPr txBox="1"/>
          <p:nvPr/>
        </p:nvSpPr>
        <p:spPr>
          <a:xfrm>
            <a:off x="2334610" y="5408026"/>
            <a:ext cx="318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Characterization of the Cavity + Qubit</a:t>
            </a:r>
          </a:p>
        </p:txBody>
      </p:sp>
      <p:sp>
        <p:nvSpPr>
          <p:cNvPr id="4" name="CasellaDiTesto 14">
            <a:extLst>
              <a:ext uri="{FF2B5EF4-FFF2-40B4-BE49-F238E27FC236}">
                <a16:creationId xmlns:a16="http://schemas.microsoft.com/office/drawing/2014/main" id="{521117C1-8F75-F5BF-2DD5-09AA2A9244FB}"/>
              </a:ext>
            </a:extLst>
          </p:cNvPr>
          <p:cNvSpPr txBox="1"/>
          <p:nvPr/>
        </p:nvSpPr>
        <p:spPr>
          <a:xfrm>
            <a:off x="7681130" y="5028126"/>
            <a:ext cx="343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Fabrication improvements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004234C-AF06-C2B9-2F05-00CDD883088F}"/>
              </a:ext>
            </a:extLst>
          </p:cNvPr>
          <p:cNvSpPr/>
          <p:nvPr/>
        </p:nvSpPr>
        <p:spPr>
          <a:xfrm>
            <a:off x="5318709" y="4165959"/>
            <a:ext cx="895739" cy="2186000"/>
          </a:xfrm>
          <a:prstGeom prst="rightBrace">
            <a:avLst/>
          </a:prstGeom>
          <a:ln w="1905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21" descr="Mining tools with solid fill">
            <a:extLst>
              <a:ext uri="{FF2B5EF4-FFF2-40B4-BE49-F238E27FC236}">
                <a16:creationId xmlns:a16="http://schemas.microsoft.com/office/drawing/2014/main" id="{2BC03176-7EDB-3EAE-C864-561A6DA45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689" b="4689"/>
          <a:stretch/>
        </p:blipFill>
        <p:spPr>
          <a:xfrm>
            <a:off x="6407973" y="4769770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pic>
        <p:nvPicPr>
          <p:cNvPr id="2" name="Picture 8" descr="Quantum computing Generic Detailed Outline icon">
            <a:extLst>
              <a:ext uri="{FF2B5EF4-FFF2-40B4-BE49-F238E27FC236}">
                <a16:creationId xmlns:a16="http://schemas.microsoft.com/office/drawing/2014/main" id="{11B86516-B1A7-0500-D396-1ECC691B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7" y="1399133"/>
            <a:ext cx="1291234" cy="12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3">
            <a:extLst>
              <a:ext uri="{FF2B5EF4-FFF2-40B4-BE49-F238E27FC236}">
                <a16:creationId xmlns:a16="http://schemas.microsoft.com/office/drawing/2014/main" id="{460B4FD7-D11D-5CCB-F14D-4200C1DCEDB8}"/>
              </a:ext>
            </a:extLst>
          </p:cNvPr>
          <p:cNvSpPr txBox="1"/>
          <p:nvPr/>
        </p:nvSpPr>
        <p:spPr>
          <a:xfrm>
            <a:off x="2334610" y="1813917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96196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Characterization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353B8F-422B-87D6-76C2-3BF556E28B09}"/>
              </a:ext>
            </a:extLst>
          </p:cNvPr>
          <p:cNvGrpSpPr/>
          <p:nvPr/>
        </p:nvGrpSpPr>
        <p:grpSpPr>
          <a:xfrm>
            <a:off x="273480" y="1978273"/>
            <a:ext cx="5742100" cy="2235487"/>
            <a:chOff x="273480" y="1659394"/>
            <a:chExt cx="5742100" cy="2235487"/>
          </a:xfrm>
        </p:grpSpPr>
        <p:pic>
          <p:nvPicPr>
            <p:cNvPr id="20" name="Picture 19" descr="A graph of a function&#10;&#10;Description automatically generated">
              <a:extLst>
                <a:ext uri="{FF2B5EF4-FFF2-40B4-BE49-F238E27FC236}">
                  <a16:creationId xmlns:a16="http://schemas.microsoft.com/office/drawing/2014/main" id="{E5F38D44-5250-F854-850A-9A39B52DE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5"/>
            <a:stretch/>
          </p:blipFill>
          <p:spPr>
            <a:xfrm>
              <a:off x="3537434" y="1673174"/>
              <a:ext cx="2478146" cy="2154976"/>
            </a:xfrm>
            <a:prstGeom prst="rect">
              <a:avLst/>
            </a:prstGeom>
          </p:spPr>
        </p:pic>
        <p:pic>
          <p:nvPicPr>
            <p:cNvPr id="6" name="Picture 5" descr="A graph of a function&#10;&#10;Description automatically generated">
              <a:extLst>
                <a:ext uri="{FF2B5EF4-FFF2-40B4-BE49-F238E27FC236}">
                  <a16:creationId xmlns:a16="http://schemas.microsoft.com/office/drawing/2014/main" id="{0A1AEBBA-1E71-C183-2E29-8795D8BCC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0" y="1659394"/>
              <a:ext cx="2749639" cy="223548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AEB3CC-5975-DA3E-0FE6-6FEF44269974}"/>
                </a:ext>
              </a:extLst>
            </p:cNvPr>
            <p:cNvSpPr/>
            <p:nvPr/>
          </p:nvSpPr>
          <p:spPr>
            <a:xfrm>
              <a:off x="1716833" y="2234407"/>
              <a:ext cx="143069" cy="24881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F45D6FE-C899-43B5-41C5-4826E01E1B1F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V="1">
              <a:off x="1788368" y="1869173"/>
              <a:ext cx="1790501" cy="36523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651D08E-1269-7D34-6B4C-8ACBEDCA0AA5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>
              <a:off x="1788368" y="2483224"/>
              <a:ext cx="1722962" cy="89905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A graph of a function&#10;&#10;Description automatically generated">
            <a:extLst>
              <a:ext uri="{FF2B5EF4-FFF2-40B4-BE49-F238E27FC236}">
                <a16:creationId xmlns:a16="http://schemas.microsoft.com/office/drawing/2014/main" id="{3EA50E04-5994-4E81-1BA0-0E9BDB40A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36" y="1415744"/>
            <a:ext cx="3096575" cy="25884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B1AE8B-70FA-8627-38B5-CCDCA0D0FB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" b="2636"/>
          <a:stretch/>
        </p:blipFill>
        <p:spPr>
          <a:xfrm>
            <a:off x="6380237" y="3904377"/>
            <a:ext cx="3096575" cy="245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670F1E-9780-F20E-857B-612D4EA382F9}"/>
                  </a:ext>
                </a:extLst>
              </p:cNvPr>
              <p:cNvSpPr txBox="1"/>
              <p:nvPr/>
            </p:nvSpPr>
            <p:spPr>
              <a:xfrm>
                <a:off x="9597696" y="3085355"/>
                <a:ext cx="2373149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670F1E-9780-F20E-857B-612D4EA38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696" y="3085355"/>
                <a:ext cx="2373149" cy="287323"/>
              </a:xfrm>
              <a:prstGeom prst="rect">
                <a:avLst/>
              </a:prstGeom>
              <a:blipFill>
                <a:blip r:embed="rId6"/>
                <a:stretch>
                  <a:fillRect l="-4359" t="-4255" b="-297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3DF30A-AB30-7012-7496-0869925F636E}"/>
                  </a:ext>
                </a:extLst>
              </p:cNvPr>
              <p:cNvSpPr txBox="1"/>
              <p:nvPr/>
            </p:nvSpPr>
            <p:spPr>
              <a:xfrm>
                <a:off x="9600496" y="4658960"/>
                <a:ext cx="23454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=(1.78±0.9)⋅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3DF30A-AB30-7012-7496-0869925F6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496" y="4658960"/>
                <a:ext cx="2345450" cy="276999"/>
              </a:xfrm>
              <a:prstGeom prst="rect">
                <a:avLst/>
              </a:prstGeom>
              <a:blipFill>
                <a:blip r:embed="rId7"/>
                <a:stretch>
                  <a:fillRect l="-4416" t="-4348" b="-3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asellaDiTesto 21">
            <a:extLst>
              <a:ext uri="{FF2B5EF4-FFF2-40B4-BE49-F238E27FC236}">
                <a16:creationId xmlns:a16="http://schemas.microsoft.com/office/drawing/2014/main" id="{5B2DCD95-BFE9-9813-E324-E579424475ED}"/>
              </a:ext>
            </a:extLst>
          </p:cNvPr>
          <p:cNvSpPr txBox="1"/>
          <p:nvPr/>
        </p:nvSpPr>
        <p:spPr>
          <a:xfrm>
            <a:off x="9550494" y="3429000"/>
            <a:ext cx="2345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Already better </a:t>
            </a:r>
          </a:p>
          <a:p>
            <a:r>
              <a:rPr lang="en-US" sz="2000" b="1" dirty="0"/>
              <a:t>than Al alloy cavity!</a:t>
            </a:r>
            <a:endParaRPr lang="it-IT" sz="2000" b="1" dirty="0"/>
          </a:p>
        </p:txBody>
      </p:sp>
      <p:sp>
        <p:nvSpPr>
          <p:cNvPr id="8" name="CasellaDiTesto 21">
            <a:extLst>
              <a:ext uri="{FF2B5EF4-FFF2-40B4-BE49-F238E27FC236}">
                <a16:creationId xmlns:a16="http://schemas.microsoft.com/office/drawing/2014/main" id="{EBE45470-8AB6-4936-FB1D-19F7112120FE}"/>
              </a:ext>
            </a:extLst>
          </p:cNvPr>
          <p:cNvSpPr txBox="1"/>
          <p:nvPr/>
        </p:nvSpPr>
        <p:spPr>
          <a:xfrm>
            <a:off x="4465630" y="1539490"/>
            <a:ext cx="68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baseline="-25000" dirty="0"/>
              <a:t>11</a:t>
            </a:r>
            <a:endParaRPr lang="it-IT" sz="2800" dirty="0"/>
          </a:p>
        </p:txBody>
      </p:sp>
      <p:sp>
        <p:nvSpPr>
          <p:cNvPr id="9" name="CasellaDiTesto 21">
            <a:extLst>
              <a:ext uri="{FF2B5EF4-FFF2-40B4-BE49-F238E27FC236}">
                <a16:creationId xmlns:a16="http://schemas.microsoft.com/office/drawing/2014/main" id="{1982586C-99A8-3786-F6DE-AC86A44B2BA6}"/>
              </a:ext>
            </a:extLst>
          </p:cNvPr>
          <p:cNvSpPr txBox="1"/>
          <p:nvPr/>
        </p:nvSpPr>
        <p:spPr>
          <a:xfrm>
            <a:off x="7854954" y="1002049"/>
            <a:ext cx="68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baseline="-25000" dirty="0"/>
              <a:t>21</a:t>
            </a:r>
            <a:endParaRPr lang="it-IT" sz="2800" dirty="0"/>
          </a:p>
        </p:txBody>
      </p:sp>
      <p:sp>
        <p:nvSpPr>
          <p:cNvPr id="3" name="CasellaDiTesto 21">
            <a:extLst>
              <a:ext uri="{FF2B5EF4-FFF2-40B4-BE49-F238E27FC236}">
                <a16:creationId xmlns:a16="http://schemas.microsoft.com/office/drawing/2014/main" id="{36A5119D-A032-2FC1-D230-CFB1B49347CF}"/>
              </a:ext>
            </a:extLst>
          </p:cNvPr>
          <p:cNvSpPr txBox="1"/>
          <p:nvPr/>
        </p:nvSpPr>
        <p:spPr>
          <a:xfrm>
            <a:off x="204080" y="1138745"/>
            <a:ext cx="4896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/>
              <a:t>Scattering parameters results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50323D-B2BB-1B6F-3E91-19F11818EFD1}"/>
              </a:ext>
            </a:extLst>
          </p:cNvPr>
          <p:cNvGrpSpPr/>
          <p:nvPr/>
        </p:nvGrpSpPr>
        <p:grpSpPr>
          <a:xfrm>
            <a:off x="273480" y="4386327"/>
            <a:ext cx="5608598" cy="2235487"/>
            <a:chOff x="277783" y="4080862"/>
            <a:chExt cx="5608598" cy="223548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4B0EABB-A7C6-C933-FB0A-43E0E4710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1" r="558"/>
            <a:stretch/>
          </p:blipFill>
          <p:spPr>
            <a:xfrm>
              <a:off x="3675238" y="4177930"/>
              <a:ext cx="2211143" cy="204134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C34BA77-8F03-3329-C9AF-F511EDBEA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783" y="4080862"/>
              <a:ext cx="2741032" cy="2235487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74D91FC-D8D4-A6A0-7264-E7675E772ED1}"/>
                </a:ext>
              </a:extLst>
            </p:cNvPr>
            <p:cNvSpPr/>
            <p:nvPr/>
          </p:nvSpPr>
          <p:spPr>
            <a:xfrm>
              <a:off x="1835020" y="4457928"/>
              <a:ext cx="186612" cy="3451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BB35917-4941-BE2D-39AE-F3497FD8D3F9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1928326" y="4177930"/>
              <a:ext cx="1696924" cy="27999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F20853C-DF70-E9C8-3115-F259121D9D7D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>
              <a:off x="1928326" y="4803061"/>
              <a:ext cx="1696924" cy="11398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21">
            <a:extLst>
              <a:ext uri="{FF2B5EF4-FFF2-40B4-BE49-F238E27FC236}">
                <a16:creationId xmlns:a16="http://schemas.microsoft.com/office/drawing/2014/main" id="{E18C233C-19E3-7F45-C9D6-183FA27E3E3E}"/>
              </a:ext>
            </a:extLst>
          </p:cNvPr>
          <p:cNvSpPr txBox="1"/>
          <p:nvPr/>
        </p:nvSpPr>
        <p:spPr>
          <a:xfrm>
            <a:off x="9550494" y="2139035"/>
            <a:ext cx="2590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All measures at 30 </a:t>
            </a:r>
            <a:r>
              <a:rPr lang="en-US" sz="2000" dirty="0" err="1"/>
              <a:t>mK</a:t>
            </a:r>
            <a:endParaRPr lang="it-IT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F24B9-5EA3-8D12-93EC-C50F30AA114E}"/>
              </a:ext>
            </a:extLst>
          </p:cNvPr>
          <p:cNvGrpSpPr/>
          <p:nvPr/>
        </p:nvGrpSpPr>
        <p:grpSpPr>
          <a:xfrm>
            <a:off x="9899835" y="1263659"/>
            <a:ext cx="2078321" cy="729276"/>
            <a:chOff x="1045837" y="2047460"/>
            <a:chExt cx="4806762" cy="2022242"/>
          </a:xfrm>
        </p:grpSpPr>
        <p:pic>
          <p:nvPicPr>
            <p:cNvPr id="14" name="Picture 13" descr="A black and white drawing of a rectangular object&#10;&#10;Description automatically generated">
              <a:extLst>
                <a:ext uri="{FF2B5EF4-FFF2-40B4-BE49-F238E27FC236}">
                  <a16:creationId xmlns:a16="http://schemas.microsoft.com/office/drawing/2014/main" id="{2D5B9BEF-1A86-54AB-EF98-F05DFC988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58" b="95851" l="1054" r="97775">
                          <a14:foregroundMark x1="91686" y1="27801" x2="21194" y2="4703"/>
                          <a14:foregroundMark x1="21194" y1="4703" x2="6909" y2="30982"/>
                          <a14:foregroundMark x1="6909" y1="30982" x2="4215" y2="46473"/>
                          <a14:foregroundMark x1="4215" y1="46473" x2="5035" y2="63347"/>
                          <a14:foregroundMark x1="5035" y1="63347" x2="76230" y2="93223"/>
                          <a14:foregroundMark x1="76230" y1="93223" x2="96136" y2="74136"/>
                          <a14:foregroundMark x1="96136" y1="74136" x2="96956" y2="61272"/>
                          <a14:foregroundMark x1="96956" y1="61272" x2="93794" y2="32089"/>
                          <a14:foregroundMark x1="93794" y1="32089" x2="90632" y2="27386"/>
                          <a14:foregroundMark x1="21897" y1="3596" x2="26932" y2="6086"/>
                          <a14:foregroundMark x1="7728" y1="22545" x2="3279" y2="41632"/>
                          <a14:foregroundMark x1="3279" y1="41632" x2="3044" y2="55463"/>
                          <a14:foregroundMark x1="3044" y1="55463" x2="6792" y2="73029"/>
                          <a14:foregroundMark x1="6792" y1="73029" x2="70375" y2="93914"/>
                          <a14:foregroundMark x1="70375" y1="93914" x2="80094" y2="93084"/>
                          <a14:foregroundMark x1="80094" y1="93084" x2="88173" y2="81604"/>
                          <a14:foregroundMark x1="88173" y1="81604" x2="97541" y2="74689"/>
                          <a14:foregroundMark x1="97541" y1="74689" x2="97424" y2="36100"/>
                          <a14:foregroundMark x1="97424" y1="36100" x2="91686" y2="27386"/>
                          <a14:foregroundMark x1="91686" y1="27386" x2="73185" y2="35408"/>
                          <a14:foregroundMark x1="73185" y1="35408" x2="17330" y2="20470"/>
                          <a14:foregroundMark x1="17330" y1="20470" x2="7728" y2="21853"/>
                          <a14:foregroundMark x1="7728" y1="21853" x2="4567" y2="25311"/>
                          <a14:foregroundMark x1="70141" y1="26418" x2="42155" y2="15076"/>
                          <a14:foregroundMark x1="42155" y1="15076" x2="39578" y2="15768"/>
                          <a14:foregroundMark x1="97775" y1="30567" x2="98009" y2="73582"/>
                          <a14:foregroundMark x1="67681" y1="56155" x2="66393" y2="82849"/>
                          <a14:foregroundMark x1="66393" y1="82849" x2="67916" y2="86169"/>
                          <a14:foregroundMark x1="1054" y1="33887" x2="1054" y2="73444"/>
                          <a14:foregroundMark x1="80679" y1="95851" x2="74239" y2="948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837" y="2053507"/>
              <a:ext cx="2381509" cy="2016195"/>
            </a:xfrm>
            <a:prstGeom prst="rect">
              <a:avLst/>
            </a:prstGeom>
          </p:spPr>
        </p:pic>
        <p:pic>
          <p:nvPicPr>
            <p:cNvPr id="16" name="Picture 15" descr="A drawing of a rectangular object&#10;&#10;Description automatically generated">
              <a:extLst>
                <a:ext uri="{FF2B5EF4-FFF2-40B4-BE49-F238E27FC236}">
                  <a16:creationId xmlns:a16="http://schemas.microsoft.com/office/drawing/2014/main" id="{CA07629D-2812-0D53-D7F3-839F7AB00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07" b="96770" l="343" r="99543">
                          <a14:foregroundMark x1="4343" y1="26514" x2="18971" y2="8479"/>
                          <a14:foregroundMark x1="18971" y1="8479" x2="89600" y2="32167"/>
                          <a14:foregroundMark x1="89600" y1="32167" x2="95086" y2="54778"/>
                          <a14:foregroundMark x1="95086" y1="54778" x2="92229" y2="68910"/>
                          <a14:foregroundMark x1="92229" y1="68910" x2="75086" y2="91252"/>
                          <a14:foregroundMark x1="75086" y1="91252" x2="62400" y2="92328"/>
                          <a14:foregroundMark x1="62400" y1="92328" x2="6171" y2="74293"/>
                          <a14:foregroundMark x1="6171" y1="74293" x2="2743" y2="37147"/>
                          <a14:foregroundMark x1="2743" y1="37147" x2="5029" y2="26245"/>
                          <a14:foregroundMark x1="22171" y1="4441" x2="28914" y2="7806"/>
                          <a14:foregroundMark x1="94514" y1="26514" x2="96033" y2="77102"/>
                          <a14:foregroundMark x1="85138" y1="89565" x2="77029" y2="96770"/>
                          <a14:foregroundMark x1="77029" y1="96770" x2="64914" y2="92598"/>
                          <a14:foregroundMark x1="94743" y1="41588" x2="97257" y2="64603"/>
                          <a14:foregroundMark x1="800" y1="38089" x2="800" y2="38089"/>
                          <a14:foregroundMark x1="457" y1="36205" x2="571" y2="28129"/>
                          <a14:foregroundMark x1="717" y1="53970" x2="687" y2="56377"/>
                          <a14:foregroundMark x1="720" y1="53701" x2="717" y2="53970"/>
                          <a14:foregroundMark x1="812" y1="46299" x2="720" y2="53701"/>
                          <a14:foregroundMark x1="914" y1="38089" x2="812" y2="46299"/>
                          <a14:foregroundMark x1="99200" y1="27995" x2="98514" y2="74293"/>
                          <a14:foregroundMark x1="99396" y1="71326" x2="99543" y2="75236"/>
                          <a14:foregroundMark x1="98057" y1="35801" x2="98926" y2="58865"/>
                          <a14:backgroundMark x1="20343" y1="96635" x2="39429" y2="98654"/>
                          <a14:backgroundMark x1="91429" y1="93271" x2="91886" y2="93271"/>
                          <a14:backgroundMark x1="85600" y1="95693" x2="94743" y2="83715"/>
                          <a14:backgroundMark x1="95657" y1="79542" x2="86400" y2="90713"/>
                          <a14:backgroundMark x1="94629" y1="80215" x2="96914" y2="79273"/>
                          <a14:backgroundMark x1="95314" y1="78735" x2="96229" y2="78331"/>
                          <a14:backgroundMark x1="114" y1="26245" x2="114" y2="37685"/>
                          <a14:backgroundMark x1="343" y1="37685" x2="321" y2="38089"/>
                          <a14:backgroundMark x1="114" y1="46299" x2="114" y2="46299"/>
                          <a14:backgroundMark x1="571" y1="53701" x2="571" y2="53701"/>
                          <a14:backgroundMark x1="0" y1="53970" x2="0" y2="53970"/>
                          <a14:backgroundMark x1="0" y1="60296" x2="0" y2="60296"/>
                          <a14:backgroundMark x1="0" y1="56393" x2="343" y2="76312"/>
                          <a14:backgroundMark x1="98171" y1="78197" x2="99429" y2="76716"/>
                          <a14:backgroundMark x1="99429" y1="76178" x2="99886" y2="70525"/>
                          <a14:backgroundMark x1="99543" y1="71871" x2="99429" y2="25976"/>
                          <a14:backgroundMark x1="80343" y1="6191" x2="93486" y2="8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89" y="2047460"/>
              <a:ext cx="2381510" cy="202224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85B527-12CE-D5EF-36B0-874314543236}"/>
              </a:ext>
            </a:extLst>
          </p:cNvPr>
          <p:cNvGrpSpPr/>
          <p:nvPr/>
        </p:nvGrpSpPr>
        <p:grpSpPr>
          <a:xfrm>
            <a:off x="8495845" y="1377776"/>
            <a:ext cx="928092" cy="964069"/>
            <a:chOff x="8506408" y="1890898"/>
            <a:chExt cx="1330035" cy="138159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96A874-623C-1A45-22E9-D9D99158FC6B}"/>
                </a:ext>
              </a:extLst>
            </p:cNvPr>
            <p:cNvGrpSpPr/>
            <p:nvPr/>
          </p:nvGrpSpPr>
          <p:grpSpPr>
            <a:xfrm>
              <a:off x="8685823" y="1890898"/>
              <a:ext cx="1150620" cy="1381593"/>
              <a:chOff x="8325613" y="1648404"/>
              <a:chExt cx="1150620" cy="138159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1CD4856-718A-B994-FE39-FE735776C5FF}"/>
                  </a:ext>
                </a:extLst>
              </p:cNvPr>
              <p:cNvSpPr/>
              <p:nvPr/>
            </p:nvSpPr>
            <p:spPr>
              <a:xfrm>
                <a:off x="9282600" y="1909276"/>
                <a:ext cx="99060" cy="4800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44DFD10-897F-A8B3-30A4-4B0BB382FEF5}"/>
                  </a:ext>
                </a:extLst>
              </p:cNvPr>
              <p:cNvSpPr/>
              <p:nvPr/>
            </p:nvSpPr>
            <p:spPr>
              <a:xfrm>
                <a:off x="8325613" y="2367057"/>
                <a:ext cx="1150620" cy="6629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Cavity</a:t>
                </a:r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B2F86ACF-0E13-F797-9526-B8A6F4BBA019}"/>
                  </a:ext>
                </a:extLst>
              </p:cNvPr>
              <p:cNvSpPr/>
              <p:nvPr/>
            </p:nvSpPr>
            <p:spPr>
              <a:xfrm>
                <a:off x="9196206" y="1776411"/>
                <a:ext cx="198711" cy="736075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D7DA2B6-132A-7FC7-B02D-458D835EF702}"/>
                  </a:ext>
                </a:extLst>
              </p:cNvPr>
              <p:cNvSpPr/>
              <p:nvPr/>
            </p:nvSpPr>
            <p:spPr>
              <a:xfrm>
                <a:off x="8461305" y="1886997"/>
                <a:ext cx="99060" cy="4800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row: Down 35">
                <a:extLst>
                  <a:ext uri="{FF2B5EF4-FFF2-40B4-BE49-F238E27FC236}">
                    <a16:creationId xmlns:a16="http://schemas.microsoft.com/office/drawing/2014/main" id="{DA336456-0779-DC4F-B8EC-7F51076AEF77}"/>
                  </a:ext>
                </a:extLst>
              </p:cNvPr>
              <p:cNvSpPr/>
              <p:nvPr/>
            </p:nvSpPr>
            <p:spPr>
              <a:xfrm rot="10800000">
                <a:off x="8463038" y="1648404"/>
                <a:ext cx="198711" cy="736075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43D21F1-6DE3-0C2F-2819-17449E15AB89}"/>
                </a:ext>
              </a:extLst>
            </p:cNvPr>
            <p:cNvSpPr txBox="1"/>
            <p:nvPr/>
          </p:nvSpPr>
          <p:spPr>
            <a:xfrm>
              <a:off x="9352552" y="2226773"/>
              <a:ext cx="26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  <a:endParaRPr lang="it-IT" sz="1400" dirty="0"/>
            </a:p>
          </p:txBody>
        </p:sp>
        <p:sp>
          <p:nvSpPr>
            <p:cNvPr id="23" name="CasellaDiTesto 21">
              <a:extLst>
                <a:ext uri="{FF2B5EF4-FFF2-40B4-BE49-F238E27FC236}">
                  <a16:creationId xmlns:a16="http://schemas.microsoft.com/office/drawing/2014/main" id="{FD42EC99-A0EE-0622-E38E-765BFE7257DD}"/>
                </a:ext>
              </a:extLst>
            </p:cNvPr>
            <p:cNvSpPr txBox="1"/>
            <p:nvPr/>
          </p:nvSpPr>
          <p:spPr>
            <a:xfrm>
              <a:off x="8506408" y="2226773"/>
              <a:ext cx="26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  <a:endParaRPr lang="it-IT" sz="14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667766-E674-D6D9-8E2C-1C538E68A928}"/>
              </a:ext>
            </a:extLst>
          </p:cNvPr>
          <p:cNvGrpSpPr/>
          <p:nvPr/>
        </p:nvGrpSpPr>
        <p:grpSpPr>
          <a:xfrm>
            <a:off x="5102590" y="1505126"/>
            <a:ext cx="967799" cy="973854"/>
            <a:chOff x="6832378" y="1873476"/>
            <a:chExt cx="1390316" cy="13990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49F12BC-A732-84B0-8A3D-858A169E607C}"/>
                </a:ext>
              </a:extLst>
            </p:cNvPr>
            <p:cNvGrpSpPr/>
            <p:nvPr/>
          </p:nvGrpSpPr>
          <p:grpSpPr>
            <a:xfrm>
              <a:off x="7043592" y="1873476"/>
              <a:ext cx="1179102" cy="1399014"/>
              <a:chOff x="6888483" y="1626125"/>
              <a:chExt cx="1179102" cy="1399014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E363868-E5D6-FAF5-1E40-7F469EF94057}"/>
                  </a:ext>
                </a:extLst>
              </p:cNvPr>
              <p:cNvSpPr/>
              <p:nvPr/>
            </p:nvSpPr>
            <p:spPr>
              <a:xfrm>
                <a:off x="7845467" y="1904419"/>
                <a:ext cx="99060" cy="4800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38A4497-D11C-8298-09DE-1690BCFF24A0}"/>
                  </a:ext>
                </a:extLst>
              </p:cNvPr>
              <p:cNvSpPr/>
              <p:nvPr/>
            </p:nvSpPr>
            <p:spPr>
              <a:xfrm>
                <a:off x="6888483" y="2362200"/>
                <a:ext cx="1150621" cy="66293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Cavity</a:t>
                </a:r>
              </a:p>
            </p:txBody>
          </p:sp>
          <p:sp>
            <p:nvSpPr>
              <p:cNvPr id="46" name="Arrow: Down 45">
                <a:extLst>
                  <a:ext uri="{FF2B5EF4-FFF2-40B4-BE49-F238E27FC236}">
                    <a16:creationId xmlns:a16="http://schemas.microsoft.com/office/drawing/2014/main" id="{7E1A7B5E-A656-CE38-4A6C-B63E15537FC0}"/>
                  </a:ext>
                </a:extLst>
              </p:cNvPr>
              <p:cNvSpPr/>
              <p:nvPr/>
            </p:nvSpPr>
            <p:spPr>
              <a:xfrm>
                <a:off x="7750303" y="1776412"/>
                <a:ext cx="198711" cy="736075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row: Down 46">
                <a:extLst>
                  <a:ext uri="{FF2B5EF4-FFF2-40B4-BE49-F238E27FC236}">
                    <a16:creationId xmlns:a16="http://schemas.microsoft.com/office/drawing/2014/main" id="{756CC6B5-FB08-D34C-E55C-69164CE7A891}"/>
                  </a:ext>
                </a:extLst>
              </p:cNvPr>
              <p:cNvSpPr/>
              <p:nvPr/>
            </p:nvSpPr>
            <p:spPr>
              <a:xfrm rot="10800000">
                <a:off x="7868874" y="1626125"/>
                <a:ext cx="198711" cy="736075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BE9CE7-C21D-36F2-B2FB-42E635BC283E}"/>
                  </a:ext>
                </a:extLst>
              </p:cNvPr>
              <p:cNvSpPr/>
              <p:nvPr/>
            </p:nvSpPr>
            <p:spPr>
              <a:xfrm>
                <a:off x="7024172" y="1882140"/>
                <a:ext cx="99060" cy="4800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CasellaDiTesto 21">
              <a:extLst>
                <a:ext uri="{FF2B5EF4-FFF2-40B4-BE49-F238E27FC236}">
                  <a16:creationId xmlns:a16="http://schemas.microsoft.com/office/drawing/2014/main" id="{EB837030-90D4-29B6-6C67-066316005683}"/>
                </a:ext>
              </a:extLst>
            </p:cNvPr>
            <p:cNvSpPr txBox="1"/>
            <p:nvPr/>
          </p:nvSpPr>
          <p:spPr>
            <a:xfrm>
              <a:off x="7647868" y="2181858"/>
              <a:ext cx="266338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  <a:endParaRPr lang="it-IT" sz="1400" dirty="0"/>
            </a:p>
          </p:txBody>
        </p:sp>
        <p:sp>
          <p:nvSpPr>
            <p:cNvPr id="43" name="CasellaDiTesto 21">
              <a:extLst>
                <a:ext uri="{FF2B5EF4-FFF2-40B4-BE49-F238E27FC236}">
                  <a16:creationId xmlns:a16="http://schemas.microsoft.com/office/drawing/2014/main" id="{85FBA04F-1B34-F305-C56B-14FBB626005D}"/>
                </a:ext>
              </a:extLst>
            </p:cNvPr>
            <p:cNvSpPr txBox="1"/>
            <p:nvPr/>
          </p:nvSpPr>
          <p:spPr>
            <a:xfrm>
              <a:off x="6832378" y="2192650"/>
              <a:ext cx="266338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  <a:endParaRPr lang="it-IT" sz="1400" dirty="0"/>
            </a:p>
          </p:txBody>
        </p:sp>
      </p:grpSp>
      <p:sp>
        <p:nvSpPr>
          <p:cNvPr id="50" name="CasellaDiTesto 21">
            <a:extLst>
              <a:ext uri="{FF2B5EF4-FFF2-40B4-BE49-F238E27FC236}">
                <a16:creationId xmlns:a16="http://schemas.microsoft.com/office/drawing/2014/main" id="{3B9D8106-AB7D-E200-AA67-CD00C5CA67B9}"/>
              </a:ext>
            </a:extLst>
          </p:cNvPr>
          <p:cNvSpPr txBox="1"/>
          <p:nvPr/>
        </p:nvSpPr>
        <p:spPr>
          <a:xfrm>
            <a:off x="3777975" y="2221249"/>
            <a:ext cx="11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7.46 GHz</a:t>
            </a:r>
            <a:endParaRPr lang="it-IT" dirty="0"/>
          </a:p>
        </p:txBody>
      </p:sp>
      <p:sp>
        <p:nvSpPr>
          <p:cNvPr id="51" name="CasellaDiTesto 21">
            <a:extLst>
              <a:ext uri="{FF2B5EF4-FFF2-40B4-BE49-F238E27FC236}">
                <a16:creationId xmlns:a16="http://schemas.microsoft.com/office/drawing/2014/main" id="{D33E4503-400A-BC0C-D54A-75E580ACD5B9}"/>
              </a:ext>
            </a:extLst>
          </p:cNvPr>
          <p:cNvSpPr txBox="1"/>
          <p:nvPr/>
        </p:nvSpPr>
        <p:spPr>
          <a:xfrm>
            <a:off x="7051475" y="1576650"/>
            <a:ext cx="11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7.46 GHz</a:t>
            </a:r>
            <a:endParaRPr lang="it-IT" dirty="0"/>
          </a:p>
        </p:txBody>
      </p:sp>
      <p:sp>
        <p:nvSpPr>
          <p:cNvPr id="52" name="CasellaDiTesto 21">
            <a:extLst>
              <a:ext uri="{FF2B5EF4-FFF2-40B4-BE49-F238E27FC236}">
                <a16:creationId xmlns:a16="http://schemas.microsoft.com/office/drawing/2014/main" id="{463FB3D2-643A-0871-916A-B9A8EFCFBC39}"/>
              </a:ext>
            </a:extLst>
          </p:cNvPr>
          <p:cNvSpPr txBox="1"/>
          <p:nvPr/>
        </p:nvSpPr>
        <p:spPr>
          <a:xfrm>
            <a:off x="8173564" y="4058193"/>
            <a:ext cx="118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13.98 GHz</a:t>
            </a:r>
            <a:endParaRPr lang="it-IT" dirty="0"/>
          </a:p>
        </p:txBody>
      </p:sp>
      <p:sp>
        <p:nvSpPr>
          <p:cNvPr id="53" name="CasellaDiTesto 21">
            <a:extLst>
              <a:ext uri="{FF2B5EF4-FFF2-40B4-BE49-F238E27FC236}">
                <a16:creationId xmlns:a16="http://schemas.microsoft.com/office/drawing/2014/main" id="{D6CDE8FB-B03A-E40D-31A6-DF88B41E614D}"/>
              </a:ext>
            </a:extLst>
          </p:cNvPr>
          <p:cNvSpPr txBox="1"/>
          <p:nvPr/>
        </p:nvSpPr>
        <p:spPr>
          <a:xfrm>
            <a:off x="4747685" y="5063593"/>
            <a:ext cx="118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13.98 GHz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7676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Qubit Characterization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96C445-1F3E-E372-14A5-F6CA9E1BEF92}"/>
                  </a:ext>
                </a:extLst>
              </p:cNvPr>
              <p:cNvSpPr txBox="1"/>
              <p:nvPr/>
            </p:nvSpPr>
            <p:spPr>
              <a:xfrm>
                <a:off x="2880087" y="5627709"/>
                <a:ext cx="6431825" cy="658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000" b="0" dirty="0"/>
                  <a:t>Cavity characteristic time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≃29 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96C445-1F3E-E372-14A5-F6CA9E1BE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87" y="5627709"/>
                <a:ext cx="6431825" cy="658194"/>
              </a:xfrm>
              <a:prstGeom prst="rect">
                <a:avLst/>
              </a:prstGeom>
              <a:blipFill>
                <a:blip r:embed="rId3"/>
                <a:stretch>
                  <a:fillRect l="-3598" t="-2778" b="-212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60F09D2-1E9D-0727-0781-403A25382225}"/>
              </a:ext>
            </a:extLst>
          </p:cNvPr>
          <p:cNvGrpSpPr/>
          <p:nvPr/>
        </p:nvGrpSpPr>
        <p:grpSpPr>
          <a:xfrm>
            <a:off x="9990531" y="1262068"/>
            <a:ext cx="2078321" cy="729276"/>
            <a:chOff x="7564215" y="1203607"/>
            <a:chExt cx="4469035" cy="15681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FEA4A85-59B0-41AF-0F97-CC95762D38A0}"/>
                </a:ext>
              </a:extLst>
            </p:cNvPr>
            <p:cNvGrpSpPr/>
            <p:nvPr/>
          </p:nvGrpSpPr>
          <p:grpSpPr>
            <a:xfrm>
              <a:off x="7564215" y="1203607"/>
              <a:ext cx="4469035" cy="1568168"/>
              <a:chOff x="1045837" y="2047460"/>
              <a:chExt cx="4806762" cy="2022242"/>
            </a:xfrm>
          </p:grpSpPr>
          <p:pic>
            <p:nvPicPr>
              <p:cNvPr id="10" name="Picture 9" descr="A black and white drawing of a rectangular object&#10;&#10;Description automatically generated">
                <a:extLst>
                  <a:ext uri="{FF2B5EF4-FFF2-40B4-BE49-F238E27FC236}">
                    <a16:creationId xmlns:a16="http://schemas.microsoft.com/office/drawing/2014/main" id="{486E0DF8-98C8-3175-B8A0-889CE0249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44546A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58" b="95851" l="1054" r="97775">
                            <a14:foregroundMark x1="91686" y1="27801" x2="21194" y2="4703"/>
                            <a14:foregroundMark x1="21194" y1="4703" x2="6909" y2="30982"/>
                            <a14:foregroundMark x1="6909" y1="30982" x2="4215" y2="46473"/>
                            <a14:foregroundMark x1="4215" y1="46473" x2="5035" y2="63347"/>
                            <a14:foregroundMark x1="5035" y1="63347" x2="76230" y2="93223"/>
                            <a14:foregroundMark x1="76230" y1="93223" x2="96136" y2="74136"/>
                            <a14:foregroundMark x1="96136" y1="74136" x2="96956" y2="61272"/>
                            <a14:foregroundMark x1="96956" y1="61272" x2="93794" y2="32089"/>
                            <a14:foregroundMark x1="93794" y1="32089" x2="90632" y2="27386"/>
                            <a14:foregroundMark x1="21897" y1="3596" x2="26932" y2="6086"/>
                            <a14:foregroundMark x1="7728" y1="22545" x2="3279" y2="41632"/>
                            <a14:foregroundMark x1="3279" y1="41632" x2="3044" y2="55463"/>
                            <a14:foregroundMark x1="3044" y1="55463" x2="6792" y2="73029"/>
                            <a14:foregroundMark x1="6792" y1="73029" x2="70375" y2="93914"/>
                            <a14:foregroundMark x1="70375" y1="93914" x2="80094" y2="93084"/>
                            <a14:foregroundMark x1="80094" y1="93084" x2="88173" y2="81604"/>
                            <a14:foregroundMark x1="88173" y1="81604" x2="97541" y2="74689"/>
                            <a14:foregroundMark x1="97541" y1="74689" x2="97424" y2="36100"/>
                            <a14:foregroundMark x1="97424" y1="36100" x2="91686" y2="27386"/>
                            <a14:foregroundMark x1="91686" y1="27386" x2="73185" y2="35408"/>
                            <a14:foregroundMark x1="73185" y1="35408" x2="17330" y2="20470"/>
                            <a14:foregroundMark x1="17330" y1="20470" x2="7728" y2="21853"/>
                            <a14:foregroundMark x1="7728" y1="21853" x2="4567" y2="25311"/>
                            <a14:foregroundMark x1="70141" y1="26418" x2="42155" y2="15076"/>
                            <a14:foregroundMark x1="42155" y1="15076" x2="39578" y2="15768"/>
                            <a14:foregroundMark x1="97775" y1="30567" x2="98009" y2="73582"/>
                            <a14:foregroundMark x1="67681" y1="56155" x2="66393" y2="82849"/>
                            <a14:foregroundMark x1="66393" y1="82849" x2="67916" y2="86169"/>
                            <a14:foregroundMark x1="1054" y1="33887" x2="1054" y2="73444"/>
                            <a14:foregroundMark x1="80679" y1="95851" x2="74239" y2="948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5837" y="2053507"/>
                <a:ext cx="2381509" cy="2016195"/>
              </a:xfrm>
              <a:prstGeom prst="rect">
                <a:avLst/>
              </a:prstGeom>
            </p:spPr>
          </p:pic>
          <p:pic>
            <p:nvPicPr>
              <p:cNvPr id="12" name="Picture 11" descr="A drawing of a rectangular object&#10;&#10;Description automatically generated">
                <a:extLst>
                  <a:ext uri="{FF2B5EF4-FFF2-40B4-BE49-F238E27FC236}">
                    <a16:creationId xmlns:a16="http://schemas.microsoft.com/office/drawing/2014/main" id="{271B5862-86BB-9964-BA4E-E1FA9949D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44546A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307" b="96770" l="343" r="99543">
                            <a14:foregroundMark x1="4343" y1="26514" x2="18971" y2="8479"/>
                            <a14:foregroundMark x1="18971" y1="8479" x2="89600" y2="32167"/>
                            <a14:foregroundMark x1="89600" y1="32167" x2="95086" y2="54778"/>
                            <a14:foregroundMark x1="95086" y1="54778" x2="92229" y2="68910"/>
                            <a14:foregroundMark x1="92229" y1="68910" x2="75086" y2="91252"/>
                            <a14:foregroundMark x1="75086" y1="91252" x2="62400" y2="92328"/>
                            <a14:foregroundMark x1="62400" y1="92328" x2="6171" y2="74293"/>
                            <a14:foregroundMark x1="6171" y1="74293" x2="2743" y2="37147"/>
                            <a14:foregroundMark x1="2743" y1="37147" x2="5029" y2="26245"/>
                            <a14:foregroundMark x1="22171" y1="4441" x2="28914" y2="7806"/>
                            <a14:foregroundMark x1="94514" y1="26514" x2="96033" y2="77102"/>
                            <a14:foregroundMark x1="85138" y1="89565" x2="77029" y2="96770"/>
                            <a14:foregroundMark x1="77029" y1="96770" x2="64914" y2="92598"/>
                            <a14:foregroundMark x1="94743" y1="41588" x2="97257" y2="64603"/>
                            <a14:foregroundMark x1="800" y1="38089" x2="800" y2="38089"/>
                            <a14:foregroundMark x1="457" y1="36205" x2="571" y2="28129"/>
                            <a14:foregroundMark x1="717" y1="53970" x2="687" y2="56377"/>
                            <a14:foregroundMark x1="720" y1="53701" x2="717" y2="53970"/>
                            <a14:foregroundMark x1="812" y1="46299" x2="720" y2="53701"/>
                            <a14:foregroundMark x1="914" y1="38089" x2="812" y2="46299"/>
                            <a14:foregroundMark x1="99200" y1="27995" x2="98514" y2="74293"/>
                            <a14:foregroundMark x1="99396" y1="71326" x2="99543" y2="75236"/>
                            <a14:foregroundMark x1="98057" y1="35801" x2="98926" y2="58865"/>
                            <a14:backgroundMark x1="20343" y1="96635" x2="39429" y2="98654"/>
                            <a14:backgroundMark x1="91429" y1="93271" x2="91886" y2="93271"/>
                            <a14:backgroundMark x1="85600" y1="95693" x2="94743" y2="83715"/>
                            <a14:backgroundMark x1="95657" y1="79542" x2="86400" y2="90713"/>
                            <a14:backgroundMark x1="94629" y1="80215" x2="96914" y2="79273"/>
                            <a14:backgroundMark x1="95314" y1="78735" x2="96229" y2="78331"/>
                            <a14:backgroundMark x1="114" y1="26245" x2="114" y2="37685"/>
                            <a14:backgroundMark x1="343" y1="37685" x2="321" y2="38089"/>
                            <a14:backgroundMark x1="114" y1="46299" x2="114" y2="46299"/>
                            <a14:backgroundMark x1="571" y1="53701" x2="571" y2="53701"/>
                            <a14:backgroundMark x1="0" y1="53970" x2="0" y2="53970"/>
                            <a14:backgroundMark x1="0" y1="60296" x2="0" y2="60296"/>
                            <a14:backgroundMark x1="0" y1="56393" x2="343" y2="76312"/>
                            <a14:backgroundMark x1="98171" y1="78197" x2="99429" y2="76716"/>
                            <a14:backgroundMark x1="99429" y1="76178" x2="99886" y2="70525"/>
                            <a14:backgroundMark x1="99543" y1="71871" x2="99429" y2="25976"/>
                            <a14:backgroundMark x1="80343" y1="6191" x2="93486" y2="8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1089" y="2047460"/>
                <a:ext cx="2381510" cy="2022242"/>
              </a:xfrm>
              <a:prstGeom prst="rect">
                <a:avLst/>
              </a:prstGeom>
            </p:spPr>
          </p:pic>
        </p:grp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B6A38D2-DE02-8171-08E7-30E1180DAF09}"/>
                </a:ext>
              </a:extLst>
            </p:cNvPr>
            <p:cNvSpPr/>
            <p:nvPr/>
          </p:nvSpPr>
          <p:spPr>
            <a:xfrm rot="11166702" flipH="1">
              <a:off x="10642413" y="1935608"/>
              <a:ext cx="122131" cy="458496"/>
            </a:xfrm>
            <a:prstGeom prst="parallelogram">
              <a:avLst>
                <a:gd name="adj" fmla="val 44024"/>
              </a:avLst>
            </a:prstGeom>
            <a:ln w="3175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15CD14AC-C051-97E8-50AB-20AD2186BE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49" t="23790" r="39268" b="33934"/>
          <a:stretch/>
        </p:blipFill>
        <p:spPr>
          <a:xfrm>
            <a:off x="11588924" y="2126609"/>
            <a:ext cx="458575" cy="1383357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EA927D9E-29B4-731A-7C25-6FE946A03747}"/>
              </a:ext>
            </a:extLst>
          </p:cNvPr>
          <p:cNvCxnSpPr>
            <a:endCxn id="18" idx="0"/>
          </p:cNvCxnSpPr>
          <p:nvPr/>
        </p:nvCxnSpPr>
        <p:spPr>
          <a:xfrm>
            <a:off x="11450442" y="1818126"/>
            <a:ext cx="367770" cy="308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C1C36A89-514B-29A4-10DC-20ACB121141D}"/>
              </a:ext>
            </a:extLst>
          </p:cNvPr>
          <p:cNvGrpSpPr/>
          <p:nvPr/>
        </p:nvGrpSpPr>
        <p:grpSpPr>
          <a:xfrm>
            <a:off x="1193846" y="1825801"/>
            <a:ext cx="4530373" cy="3640594"/>
            <a:chOff x="1613762" y="1261922"/>
            <a:chExt cx="4530373" cy="3640594"/>
          </a:xfrm>
        </p:grpSpPr>
        <p:sp>
          <p:nvSpPr>
            <p:cNvPr id="16" name="CasellaDiTesto 21">
              <a:extLst>
                <a:ext uri="{FF2B5EF4-FFF2-40B4-BE49-F238E27FC236}">
                  <a16:creationId xmlns:a16="http://schemas.microsoft.com/office/drawing/2014/main" id="{95B46A71-084A-3A86-3EA3-A5F6E8BE6B91}"/>
                </a:ext>
              </a:extLst>
            </p:cNvPr>
            <p:cNvSpPr txBox="1"/>
            <p:nvPr/>
          </p:nvSpPr>
          <p:spPr>
            <a:xfrm>
              <a:off x="2227402" y="1261922"/>
              <a:ext cx="30885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000" b="1" dirty="0"/>
                <a:t>Rabi spectroscopy</a:t>
              </a:r>
            </a:p>
          </p:txBody>
        </p:sp>
        <p:pic>
          <p:nvPicPr>
            <p:cNvPr id="21" name="Picture 20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E1BEA6CD-6805-7519-638E-D8132330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/>
            <a:stretch/>
          </p:blipFill>
          <p:spPr>
            <a:xfrm>
              <a:off x="1843124" y="1682323"/>
              <a:ext cx="4301011" cy="2449402"/>
            </a:xfrm>
            <a:prstGeom prst="rect">
              <a:avLst/>
            </a:prstGeom>
          </p:spPr>
        </p:pic>
        <p:sp>
          <p:nvSpPr>
            <p:cNvPr id="24" name="CasellaDiTesto 21">
              <a:extLst>
                <a:ext uri="{FF2B5EF4-FFF2-40B4-BE49-F238E27FC236}">
                  <a16:creationId xmlns:a16="http://schemas.microsoft.com/office/drawing/2014/main" id="{9F9B8FAD-544F-14D4-3A0D-0DFFF300E8FF}"/>
                </a:ext>
              </a:extLst>
            </p:cNvPr>
            <p:cNvSpPr txBox="1"/>
            <p:nvPr/>
          </p:nvSpPr>
          <p:spPr>
            <a:xfrm>
              <a:off x="3771658" y="1966419"/>
              <a:ext cx="1887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Pump power -28 dB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060F2DE-6BB6-E92C-9161-C98B804FDDA0}"/>
                    </a:ext>
                  </a:extLst>
                </p:cNvPr>
                <p:cNvSpPr txBox="1"/>
                <p:nvPr/>
              </p:nvSpPr>
              <p:spPr>
                <a:xfrm>
                  <a:off x="2207351" y="4440851"/>
                  <a:ext cx="312861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6.1±0.3</m:t>
                            </m:r>
                          </m:e>
                        </m:d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060F2DE-6BB6-E92C-9161-C98B804FD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7351" y="4440851"/>
                  <a:ext cx="3128613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Picture 20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0246A411-3C96-C92E-0D84-E3FB2475E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317"/>
            <a:stretch/>
          </p:blipFill>
          <p:spPr>
            <a:xfrm>
              <a:off x="1613762" y="1351972"/>
              <a:ext cx="160544" cy="2994427"/>
            </a:xfrm>
            <a:prstGeom prst="rect">
              <a:avLst/>
            </a:prstGeom>
          </p:spPr>
        </p:pic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2A9CDDF8-BED6-4440-AB3A-1D99C08704B4}"/>
                </a:ext>
              </a:extLst>
            </p:cNvPr>
            <p:cNvSpPr/>
            <p:nvPr/>
          </p:nvSpPr>
          <p:spPr>
            <a:xfrm>
              <a:off x="5306616" y="3983913"/>
              <a:ext cx="352878" cy="1962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3CC6E5CC-25BD-2F73-9D3A-BCFCE09B25A4}"/>
                </a:ext>
              </a:extLst>
            </p:cNvPr>
            <p:cNvSpPr/>
            <p:nvPr/>
          </p:nvSpPr>
          <p:spPr>
            <a:xfrm>
              <a:off x="3386877" y="3983913"/>
              <a:ext cx="713410" cy="295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[</a:t>
              </a:r>
              <a:r>
                <a:rPr lang="el-GR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it-IT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s]</a:t>
              </a:r>
            </a:p>
          </p:txBody>
        </p:sp>
      </p:grpSp>
      <p:pic>
        <p:nvPicPr>
          <p:cNvPr id="38" name="Immagine 37" descr="Immagine che contiene linea, Carattere, schermata, diagramma&#10;&#10;Descrizione generata automaticamente">
            <a:extLst>
              <a:ext uri="{FF2B5EF4-FFF2-40B4-BE49-F238E27FC236}">
                <a16:creationId xmlns:a16="http://schemas.microsoft.com/office/drawing/2014/main" id="{7468D12B-FB41-3AED-2988-28C55AAAAAD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52" y="1110020"/>
            <a:ext cx="1708245" cy="881324"/>
          </a:xfrm>
          <a:prstGeom prst="rect">
            <a:avLst/>
          </a:prstGeom>
        </p:spPr>
      </p:pic>
      <p:pic>
        <p:nvPicPr>
          <p:cNvPr id="39" name="Immagine 38" descr="Immagine che contiene testo, Carattere, linea, ricevuta&#10;&#10;Descrizione generata automaticamente">
            <a:extLst>
              <a:ext uri="{FF2B5EF4-FFF2-40B4-BE49-F238E27FC236}">
                <a16:creationId xmlns:a16="http://schemas.microsoft.com/office/drawing/2014/main" id="{0C6924B6-E2F6-10D2-AE61-C8181A9A18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74" y="1142642"/>
            <a:ext cx="1708245" cy="805316"/>
          </a:xfrm>
          <a:prstGeom prst="rect">
            <a:avLst/>
          </a:prstGeom>
        </p:spPr>
      </p:pic>
      <p:grpSp>
        <p:nvGrpSpPr>
          <p:cNvPr id="41" name="Gruppo 40">
            <a:extLst>
              <a:ext uri="{FF2B5EF4-FFF2-40B4-BE49-F238E27FC236}">
                <a16:creationId xmlns:a16="http://schemas.microsoft.com/office/drawing/2014/main" id="{EC851349-5616-EBC9-9CDC-AC1C78CD1E9A}"/>
              </a:ext>
            </a:extLst>
          </p:cNvPr>
          <p:cNvGrpSpPr/>
          <p:nvPr/>
        </p:nvGrpSpPr>
        <p:grpSpPr>
          <a:xfrm>
            <a:off x="6327047" y="1825801"/>
            <a:ext cx="4659048" cy="3642302"/>
            <a:chOff x="6473758" y="1485848"/>
            <a:chExt cx="4659048" cy="3642302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054D3AC0-0CFA-29E7-66C1-F6453D207D39}"/>
                </a:ext>
              </a:extLst>
            </p:cNvPr>
            <p:cNvGrpSpPr/>
            <p:nvPr/>
          </p:nvGrpSpPr>
          <p:grpSpPr>
            <a:xfrm>
              <a:off x="6473758" y="1485848"/>
              <a:ext cx="4659048" cy="3642302"/>
              <a:chOff x="6470454" y="1204898"/>
              <a:chExt cx="4659048" cy="3642302"/>
            </a:xfrm>
          </p:grpSpPr>
          <p:sp>
            <p:nvSpPr>
              <p:cNvPr id="3" name="CasellaDiTesto 21">
                <a:extLst>
                  <a:ext uri="{FF2B5EF4-FFF2-40B4-BE49-F238E27FC236}">
                    <a16:creationId xmlns:a16="http://schemas.microsoft.com/office/drawing/2014/main" id="{3A204E00-4D1C-3B5C-9589-9E1C73362772}"/>
                  </a:ext>
                </a:extLst>
              </p:cNvPr>
              <p:cNvSpPr txBox="1"/>
              <p:nvPr/>
            </p:nvSpPr>
            <p:spPr>
              <a:xfrm>
                <a:off x="6929903" y="1204898"/>
                <a:ext cx="370604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000" b="1" dirty="0"/>
                  <a:t>Ramsey spectroscopy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08BB4DD-6901-521F-C6A1-E684CDB605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48"/>
              <a:stretch/>
            </p:blipFill>
            <p:spPr>
              <a:xfrm>
                <a:off x="6766430" y="1845659"/>
                <a:ext cx="4178527" cy="2360122"/>
              </a:xfrm>
              <a:prstGeom prst="rect">
                <a:avLst/>
              </a:prstGeom>
            </p:spPr>
          </p:pic>
          <p:sp>
            <p:nvSpPr>
              <p:cNvPr id="7" name="CasellaDiTesto 21">
                <a:extLst>
                  <a:ext uri="{FF2B5EF4-FFF2-40B4-BE49-F238E27FC236}">
                    <a16:creationId xmlns:a16="http://schemas.microsoft.com/office/drawing/2014/main" id="{B1BC9424-C2FE-F2F1-1B3D-E1D5C0A5755A}"/>
                  </a:ext>
                </a:extLst>
              </p:cNvPr>
              <p:cNvSpPr txBox="1"/>
              <p:nvPr/>
            </p:nvSpPr>
            <p:spPr>
              <a:xfrm>
                <a:off x="8583157" y="1891488"/>
                <a:ext cx="21561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Pump detuning 600 kHz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26184EC-1B9A-A6CF-92FE-8EEE5097DEDC}"/>
                      </a:ext>
                    </a:extLst>
                  </p:cNvPr>
                  <p:cNvSpPr txBox="1"/>
                  <p:nvPr/>
                </p:nvSpPr>
                <p:spPr>
                  <a:xfrm>
                    <a:off x="7286930" y="4385535"/>
                    <a:ext cx="3137526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2.3±0.3</m:t>
                              </m:r>
                            </m:e>
                          </m:d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26184EC-1B9A-A6CF-92FE-8EEE5097DE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86930" y="4385535"/>
                    <a:ext cx="3137526" cy="4616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32BF0F30-765F-152B-07F1-8810F00C00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825"/>
              <a:stretch/>
            </p:blipFill>
            <p:spPr>
              <a:xfrm>
                <a:off x="6470454" y="1710394"/>
                <a:ext cx="249796" cy="2867276"/>
              </a:xfrm>
              <a:prstGeom prst="rect">
                <a:avLst/>
              </a:prstGeom>
            </p:spPr>
          </p:pic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CDD46A56-F4E2-FED7-B510-1F4364101DB2}"/>
                  </a:ext>
                </a:extLst>
              </p:cNvPr>
              <p:cNvSpPr/>
              <p:nvPr/>
            </p:nvSpPr>
            <p:spPr>
              <a:xfrm>
                <a:off x="10776624" y="4412176"/>
                <a:ext cx="352878" cy="1962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7283A30E-77A1-E009-4FBC-6A91FD826FCA}"/>
                  </a:ext>
                </a:extLst>
              </p:cNvPr>
              <p:cNvSpPr/>
              <p:nvPr/>
            </p:nvSpPr>
            <p:spPr>
              <a:xfrm>
                <a:off x="8467751" y="3979962"/>
                <a:ext cx="630348" cy="2956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[</a:t>
                </a:r>
                <a:r>
                  <a:rPr lang="el-GR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s]</a:t>
                </a:r>
              </a:p>
            </p:txBody>
          </p:sp>
        </p:grp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4439A876-0F90-FEEA-AC51-484098D5FEA1}"/>
                </a:ext>
              </a:extLst>
            </p:cNvPr>
            <p:cNvSpPr/>
            <p:nvPr/>
          </p:nvSpPr>
          <p:spPr>
            <a:xfrm>
              <a:off x="10389707" y="4290513"/>
              <a:ext cx="352878" cy="1962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21">
            <a:extLst>
              <a:ext uri="{FF2B5EF4-FFF2-40B4-BE49-F238E27FC236}">
                <a16:creationId xmlns:a16="http://schemas.microsoft.com/office/drawing/2014/main" id="{54F88A81-3710-12C2-B66F-B51DE6CFCDA4}"/>
              </a:ext>
            </a:extLst>
          </p:cNvPr>
          <p:cNvSpPr txBox="1"/>
          <p:nvPr/>
        </p:nvSpPr>
        <p:spPr>
          <a:xfrm>
            <a:off x="8414060" y="1075341"/>
            <a:ext cx="1795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(Al alloy cavity)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567955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3F0AFC-8545-7E5F-1D5B-D85A8B69A7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0426" y="1188183"/>
            <a:ext cx="7522543" cy="5292539"/>
          </a:xfrm>
          <a:prstGeom prst="rect">
            <a:avLst/>
          </a:prstGeom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Qubit Characterization</a:t>
            </a:r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D25D6E00-E906-051E-58D2-18EAE3A2A226}"/>
              </a:ext>
            </a:extLst>
          </p:cNvPr>
          <p:cNvSpPr txBox="1"/>
          <p:nvPr/>
        </p:nvSpPr>
        <p:spPr>
          <a:xfrm>
            <a:off x="6013147" y="1565426"/>
            <a:ext cx="1239485" cy="55399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Cavity</a:t>
            </a:r>
          </a:p>
        </p:txBody>
      </p:sp>
      <p:sp>
        <p:nvSpPr>
          <p:cNvPr id="11" name="CasellaDiTesto 21">
            <a:extLst>
              <a:ext uri="{FF2B5EF4-FFF2-40B4-BE49-F238E27FC236}">
                <a16:creationId xmlns:a16="http://schemas.microsoft.com/office/drawing/2014/main" id="{873F54E1-06EF-E6AE-52DA-78E32C24F5D3}"/>
              </a:ext>
            </a:extLst>
          </p:cNvPr>
          <p:cNvSpPr txBox="1"/>
          <p:nvPr/>
        </p:nvSpPr>
        <p:spPr>
          <a:xfrm>
            <a:off x="6093139" y="5043089"/>
            <a:ext cx="1059787" cy="55399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Qubit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C8F871E-727C-CE41-5637-19F56065B64E}"/>
              </a:ext>
            </a:extLst>
          </p:cNvPr>
          <p:cNvSpPr/>
          <p:nvPr/>
        </p:nvSpPr>
        <p:spPr>
          <a:xfrm>
            <a:off x="6391590" y="3077381"/>
            <a:ext cx="482600" cy="451346"/>
          </a:xfrm>
          <a:prstGeom prst="star5">
            <a:avLst/>
          </a:prstGeom>
          <a:solidFill>
            <a:srgbClr val="81009C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5A253-5E7F-9051-1547-241C4A40E0AA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632889" y="2119424"/>
            <a:ext cx="1" cy="871426"/>
          </a:xfrm>
          <a:prstGeom prst="line">
            <a:avLst/>
          </a:prstGeom>
          <a:ln w="28575">
            <a:solidFill>
              <a:srgbClr val="81009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6627EA88-DCEE-4480-E03E-B6E0F7C30EE7}"/>
              </a:ext>
            </a:extLst>
          </p:cNvPr>
          <p:cNvSpPr/>
          <p:nvPr/>
        </p:nvSpPr>
        <p:spPr>
          <a:xfrm>
            <a:off x="6384593" y="3708108"/>
            <a:ext cx="482600" cy="451346"/>
          </a:xfrm>
          <a:prstGeom prst="star5">
            <a:avLst/>
          </a:prstGeom>
          <a:solidFill>
            <a:srgbClr val="81009C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E21F16-6B38-F53C-883E-B739923D417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6623033" y="4159454"/>
            <a:ext cx="0" cy="883635"/>
          </a:xfrm>
          <a:prstGeom prst="line">
            <a:avLst/>
          </a:prstGeom>
          <a:ln w="28575">
            <a:solidFill>
              <a:srgbClr val="81009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7E7519-0331-A99E-57C3-B1020FEAEA18}"/>
              </a:ext>
            </a:extLst>
          </p:cNvPr>
          <p:cNvSpPr txBox="1"/>
          <p:nvPr/>
        </p:nvSpPr>
        <p:spPr>
          <a:xfrm>
            <a:off x="267281" y="6356350"/>
            <a:ext cx="3555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effectLst/>
              </a:rPr>
              <a:t>M. </a:t>
            </a:r>
            <a:r>
              <a:rPr lang="it-IT" sz="800" dirty="0" err="1">
                <a:effectLst/>
              </a:rPr>
              <a:t>Kjaergaard</a:t>
            </a:r>
            <a:r>
              <a:rPr lang="it-IT" sz="800" dirty="0">
                <a:effectLst/>
              </a:rPr>
              <a:t> </a:t>
            </a:r>
            <a:r>
              <a:rPr lang="it-IT" sz="800" i="1" dirty="0">
                <a:effectLst/>
              </a:rPr>
              <a:t>et al.</a:t>
            </a:r>
            <a:r>
              <a:rPr lang="it-IT" sz="800" dirty="0">
                <a:effectLst/>
              </a:rPr>
              <a:t>, </a:t>
            </a:r>
            <a:r>
              <a:rPr lang="it-IT" sz="800" i="1" dirty="0" err="1">
                <a:effectLst/>
              </a:rPr>
              <a:t>Annu</a:t>
            </a:r>
            <a:r>
              <a:rPr lang="it-IT" sz="800" i="1" dirty="0">
                <a:effectLst/>
              </a:rPr>
              <a:t>. Rev. </a:t>
            </a:r>
            <a:r>
              <a:rPr lang="it-IT" sz="800" i="1" dirty="0" err="1">
                <a:effectLst/>
              </a:rPr>
              <a:t>Condens</a:t>
            </a:r>
            <a:r>
              <a:rPr lang="it-IT" sz="800" i="1" dirty="0">
                <a:effectLst/>
              </a:rPr>
              <a:t>. Matter </a:t>
            </a:r>
            <a:r>
              <a:rPr lang="it-IT" sz="800" i="1" dirty="0" err="1">
                <a:effectLst/>
              </a:rPr>
              <a:t>Phys</a:t>
            </a:r>
            <a:r>
              <a:rPr lang="it-IT" sz="800" i="1" dirty="0">
                <a:effectLst/>
              </a:rPr>
              <a:t>.</a:t>
            </a:r>
            <a:r>
              <a:rPr lang="it-IT" sz="800" dirty="0">
                <a:effectLst/>
              </a:rPr>
              <a:t>, vol. 11, fasc. 1, mar. 2020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84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7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721AEE-0F9F-61F2-C632-AEF0833B6F04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 err="1">
                <a:solidFill>
                  <a:schemeClr val="bg1"/>
                </a:solidFill>
                <a:latin typeface="+mj-lt"/>
              </a:rPr>
              <a:t>Outline</a:t>
            </a:r>
            <a:endParaRPr lang="it-IT" sz="6000" cap="sm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Immagine 10" descr="Immagine che contiene schermata, diagramma, linea&#10;&#10;Descrizione generata automaticamente">
            <a:extLst>
              <a:ext uri="{FF2B5EF4-FFF2-40B4-BE49-F238E27FC236}">
                <a16:creationId xmlns:a16="http://schemas.microsoft.com/office/drawing/2014/main" id="{09D0337D-A4C9-172C-AEA3-10A06C8A3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7837" r="12272" b="17591"/>
          <a:stretch/>
        </p:blipFill>
        <p:spPr>
          <a:xfrm>
            <a:off x="1060349" y="2828236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9" name="CasellaDiTesto 13">
            <a:extLst>
              <a:ext uri="{FF2B5EF4-FFF2-40B4-BE49-F238E27FC236}">
                <a16:creationId xmlns:a16="http://schemas.microsoft.com/office/drawing/2014/main" id="{299C17F7-45F8-3BF2-B6F8-9A2E4F6D9668}"/>
              </a:ext>
            </a:extLst>
          </p:cNvPr>
          <p:cNvSpPr txBox="1"/>
          <p:nvPr/>
        </p:nvSpPr>
        <p:spPr>
          <a:xfrm>
            <a:off x="2334610" y="3086590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Design of a 7.46 GHz cavity</a:t>
            </a:r>
          </a:p>
        </p:txBody>
      </p:sp>
      <p:pic>
        <p:nvPicPr>
          <p:cNvPr id="11" name="Immagine 12" descr="Immagine che contiene lavandino, abbandonato&#10;&#10;Descrizione generata automaticamente">
            <a:extLst>
              <a:ext uri="{FF2B5EF4-FFF2-40B4-BE49-F238E27FC236}">
                <a16:creationId xmlns:a16="http://schemas.microsoft.com/office/drawing/2014/main" id="{F9C87B65-3B9C-75F7-3D96-DC4A9503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9" y="4091271"/>
            <a:ext cx="107365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12" name="CasellaDiTesto 14">
            <a:extLst>
              <a:ext uri="{FF2B5EF4-FFF2-40B4-BE49-F238E27FC236}">
                <a16:creationId xmlns:a16="http://schemas.microsoft.com/office/drawing/2014/main" id="{198B5630-0D9B-8368-7A8D-BBA15C4DBA38}"/>
              </a:ext>
            </a:extLst>
          </p:cNvPr>
          <p:cNvSpPr txBox="1"/>
          <p:nvPr/>
        </p:nvSpPr>
        <p:spPr>
          <a:xfrm>
            <a:off x="2334610" y="4165959"/>
            <a:ext cx="261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Fabrication using </a:t>
            </a:r>
          </a:p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pure Al vs Al alloy</a:t>
            </a:r>
          </a:p>
        </p:txBody>
      </p:sp>
      <p:pic>
        <p:nvPicPr>
          <p:cNvPr id="14" name="Immagine 21" descr="Immagine che contiene testo, calligrafia, Carattere, diagramma&#10;&#10;Descrizione generata automaticamente">
            <a:extLst>
              <a:ext uri="{FF2B5EF4-FFF2-40B4-BE49-F238E27FC236}">
                <a16:creationId xmlns:a16="http://schemas.microsoft.com/office/drawing/2014/main" id="{B1A54242-D6D2-A6B8-C61B-599DDE2D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70" y="5373584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F079F926-BBCC-68DD-1656-0F90DB7A9A00}"/>
              </a:ext>
            </a:extLst>
          </p:cNvPr>
          <p:cNvSpPr txBox="1"/>
          <p:nvPr/>
        </p:nvSpPr>
        <p:spPr>
          <a:xfrm>
            <a:off x="2334610" y="5408026"/>
            <a:ext cx="318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Characterization of the Cavity + Qubit</a:t>
            </a:r>
          </a:p>
        </p:txBody>
      </p:sp>
      <p:sp>
        <p:nvSpPr>
          <p:cNvPr id="4" name="CasellaDiTesto 14">
            <a:extLst>
              <a:ext uri="{FF2B5EF4-FFF2-40B4-BE49-F238E27FC236}">
                <a16:creationId xmlns:a16="http://schemas.microsoft.com/office/drawing/2014/main" id="{521117C1-8F75-F5BF-2DD5-09AA2A9244FB}"/>
              </a:ext>
            </a:extLst>
          </p:cNvPr>
          <p:cNvSpPr txBox="1"/>
          <p:nvPr/>
        </p:nvSpPr>
        <p:spPr>
          <a:xfrm>
            <a:off x="7681130" y="5028126"/>
            <a:ext cx="343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Fabrication improvements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004234C-AF06-C2B9-2F05-00CDD883088F}"/>
              </a:ext>
            </a:extLst>
          </p:cNvPr>
          <p:cNvSpPr/>
          <p:nvPr/>
        </p:nvSpPr>
        <p:spPr>
          <a:xfrm>
            <a:off x="5318709" y="4165959"/>
            <a:ext cx="895739" cy="2186000"/>
          </a:xfrm>
          <a:prstGeom prst="rightBrace">
            <a:avLst/>
          </a:prstGeom>
          <a:ln w="19050">
            <a:solidFill>
              <a:srgbClr val="9B00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2" descr="Mining tools with solid fill">
            <a:extLst>
              <a:ext uri="{FF2B5EF4-FFF2-40B4-BE49-F238E27FC236}">
                <a16:creationId xmlns:a16="http://schemas.microsoft.com/office/drawing/2014/main" id="{BFB6EA61-7385-EA58-C11B-4C2C3F875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437" b="4437"/>
          <a:stretch/>
        </p:blipFill>
        <p:spPr>
          <a:xfrm>
            <a:off x="6410963" y="4769770"/>
            <a:ext cx="1073651" cy="978375"/>
          </a:xfrm>
          <a:prstGeom prst="ellipse">
            <a:avLst/>
          </a:prstGeom>
          <a:ln w="38100">
            <a:solidFill>
              <a:srgbClr val="9B0013"/>
            </a:solidFill>
          </a:ln>
        </p:spPr>
      </p:pic>
      <p:pic>
        <p:nvPicPr>
          <p:cNvPr id="6" name="Picture 8" descr="Quantum computing Generic Detailed Outline icon">
            <a:extLst>
              <a:ext uri="{FF2B5EF4-FFF2-40B4-BE49-F238E27FC236}">
                <a16:creationId xmlns:a16="http://schemas.microsoft.com/office/drawing/2014/main" id="{DCA64948-3398-A181-335D-1827F278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7" y="1399133"/>
            <a:ext cx="1291234" cy="12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3">
            <a:extLst>
              <a:ext uri="{FF2B5EF4-FFF2-40B4-BE49-F238E27FC236}">
                <a16:creationId xmlns:a16="http://schemas.microsoft.com/office/drawing/2014/main" id="{41426645-1F97-47EB-E402-64CB07BE00F5}"/>
              </a:ext>
            </a:extLst>
          </p:cNvPr>
          <p:cNvSpPr txBox="1"/>
          <p:nvPr/>
        </p:nvSpPr>
        <p:spPr>
          <a:xfrm>
            <a:off x="2334610" y="1813917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695738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interno, motosega, strumento&#10;&#10;Descrizione generata automaticamente con attendibilità media">
            <a:extLst>
              <a:ext uri="{FF2B5EF4-FFF2-40B4-BE49-F238E27FC236}">
                <a16:creationId xmlns:a16="http://schemas.microsoft.com/office/drawing/2014/main" id="{74392759-DA07-1F96-4425-BF7F6389F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34247"/>
          <a:stretch/>
        </p:blipFill>
        <p:spPr>
          <a:xfrm>
            <a:off x="4346813" y="1233025"/>
            <a:ext cx="2753970" cy="2063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Fabrication</a:t>
            </a:r>
          </a:p>
        </p:txBody>
      </p:sp>
      <p:pic>
        <p:nvPicPr>
          <p:cNvPr id="8" name="Immagine 16" descr="Immagine che contiene metallo, argento, rotto, acciaio&#10;&#10;Descrizione generata automaticamente">
            <a:extLst>
              <a:ext uri="{FF2B5EF4-FFF2-40B4-BE49-F238E27FC236}">
                <a16:creationId xmlns:a16="http://schemas.microsoft.com/office/drawing/2014/main" id="{89A158EE-93DB-9F03-F0EF-B59633557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8" y="4267875"/>
            <a:ext cx="2489872" cy="2088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Immagine 18" descr="Immagine che contiene argento&#10;&#10;Descrizione generata automaticamente">
            <a:extLst>
              <a:ext uri="{FF2B5EF4-FFF2-40B4-BE49-F238E27FC236}">
                <a16:creationId xmlns:a16="http://schemas.microsoft.com/office/drawing/2014/main" id="{A4AD0EA3-A9F4-AF90-4259-21A9A9BC45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69" y="4277815"/>
            <a:ext cx="2896661" cy="2068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Immagine 21" descr="Immagine che contiene verde, tazza, plastica, miscelatore&#10;&#10;Descrizione generata automaticamente">
            <a:extLst>
              <a:ext uri="{FF2B5EF4-FFF2-40B4-BE49-F238E27FC236}">
                <a16:creationId xmlns:a16="http://schemas.microsoft.com/office/drawing/2014/main" id="{CB2E444E-BD4E-DC26-8EEB-D67BCFEE59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793" y="1230602"/>
            <a:ext cx="2753969" cy="2065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magine 25" descr="Immagine che contiene macchina, strumento, Macchina utensile, motosega&#10;&#10;Descrizione generata automaticamente">
            <a:extLst>
              <a:ext uri="{FF2B5EF4-FFF2-40B4-BE49-F238E27FC236}">
                <a16:creationId xmlns:a16="http://schemas.microsoft.com/office/drawing/2014/main" id="{C212C0C6-D859-E57C-5C6A-21778DCE5C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2471" r="491" b="896"/>
          <a:stretch/>
        </p:blipFill>
        <p:spPr>
          <a:xfrm>
            <a:off x="308749" y="1230602"/>
            <a:ext cx="2753970" cy="206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Freccia a destra 28">
            <a:extLst>
              <a:ext uri="{FF2B5EF4-FFF2-40B4-BE49-F238E27FC236}">
                <a16:creationId xmlns:a16="http://schemas.microsoft.com/office/drawing/2014/main" id="{310B8875-288C-EE67-E1C5-12B8EBF1B2C1}"/>
              </a:ext>
            </a:extLst>
          </p:cNvPr>
          <p:cNvSpPr/>
          <p:nvPr/>
        </p:nvSpPr>
        <p:spPr>
          <a:xfrm>
            <a:off x="3414376" y="3647760"/>
            <a:ext cx="408594" cy="367047"/>
          </a:xfrm>
          <a:prstGeom prst="rightArrow">
            <a:avLst/>
          </a:prstGeom>
          <a:solidFill>
            <a:srgbClr val="C0C0C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45CA65E2-B294-A7B6-C101-8E20C3F46B5A}"/>
              </a:ext>
            </a:extLst>
          </p:cNvPr>
          <p:cNvSpPr txBox="1">
            <a:spLocks/>
          </p:cNvSpPr>
          <p:nvPr/>
        </p:nvSpPr>
        <p:spPr>
          <a:xfrm>
            <a:off x="4801436" y="3633839"/>
            <a:ext cx="1844725" cy="39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Tumbling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08AF31FA-B286-715C-CD17-6001EE416380}"/>
              </a:ext>
            </a:extLst>
          </p:cNvPr>
          <p:cNvSpPr txBox="1">
            <a:spLocks/>
          </p:cNvSpPr>
          <p:nvPr/>
        </p:nvSpPr>
        <p:spPr>
          <a:xfrm>
            <a:off x="8839501" y="3633839"/>
            <a:ext cx="2394556" cy="39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Electropolishing</a:t>
            </a: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A47A43C9-3F26-C5FB-CE72-6D4EB7D02D10}"/>
              </a:ext>
            </a:extLst>
          </p:cNvPr>
          <p:cNvSpPr txBox="1">
            <a:spLocks/>
          </p:cNvSpPr>
          <p:nvPr/>
        </p:nvSpPr>
        <p:spPr>
          <a:xfrm>
            <a:off x="763372" y="3398063"/>
            <a:ext cx="1844724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atin typeface="+mn-lt"/>
              </a:rPr>
              <a:t>Mechanical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Machining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BD6F70-4E3D-D763-BC5B-AEA6C037A21D}"/>
              </a:ext>
            </a:extLst>
          </p:cNvPr>
          <p:cNvSpPr txBox="1"/>
          <p:nvPr/>
        </p:nvSpPr>
        <p:spPr>
          <a:xfrm>
            <a:off x="9080828" y="3296080"/>
            <a:ext cx="191189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000" b="0" dirty="0">
                <a:solidFill>
                  <a:schemeClr val="bg1">
                    <a:lumMod val="85000"/>
                  </a:schemeClr>
                </a:solidFill>
                <a:effectLst/>
              </a:rPr>
              <a:t>𝐻</a:t>
            </a:r>
            <a:r>
              <a:rPr lang="en-US" sz="2000" b="0" baseline="-25000" dirty="0">
                <a:solidFill>
                  <a:schemeClr val="bg1">
                    <a:lumMod val="85000"/>
                  </a:schemeClr>
                </a:solidFill>
                <a:effectLst/>
              </a:rPr>
              <a:t>3</a:t>
            </a:r>
            <a:r>
              <a:rPr lang="en-US" sz="2000" b="0" dirty="0">
                <a:solidFill>
                  <a:schemeClr val="bg1">
                    <a:lumMod val="85000"/>
                  </a:schemeClr>
                </a:solidFill>
                <a:effectLst/>
              </a:rPr>
              <a:t>𝑃𝑂</a:t>
            </a:r>
            <a:r>
              <a:rPr lang="en-US" sz="2000" b="0" baseline="-25000" dirty="0">
                <a:solidFill>
                  <a:schemeClr val="bg1">
                    <a:lumMod val="85000"/>
                  </a:schemeClr>
                </a:solidFill>
                <a:effectLst/>
              </a:rPr>
              <a:t>4</a:t>
            </a:r>
            <a:r>
              <a:rPr lang="en-US" sz="2000" b="0" dirty="0">
                <a:solidFill>
                  <a:schemeClr val="bg1">
                    <a:lumMod val="85000"/>
                  </a:schemeClr>
                </a:solidFill>
                <a:effectLst/>
              </a:rPr>
              <a:t> : 𝐵𝑢𝐴𝑐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5" name="Freccia a destra 28">
            <a:extLst>
              <a:ext uri="{FF2B5EF4-FFF2-40B4-BE49-F238E27FC236}">
                <a16:creationId xmlns:a16="http://schemas.microsoft.com/office/drawing/2014/main" id="{56DD6A2D-F556-C1BD-20AD-B75CCF95E1A2}"/>
              </a:ext>
            </a:extLst>
          </p:cNvPr>
          <p:cNvSpPr/>
          <p:nvPr/>
        </p:nvSpPr>
        <p:spPr>
          <a:xfrm>
            <a:off x="7538534" y="3647760"/>
            <a:ext cx="408594" cy="367047"/>
          </a:xfrm>
          <a:prstGeom prst="rightArrow">
            <a:avLst/>
          </a:prstGeom>
          <a:solidFill>
            <a:srgbClr val="C0C0C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Immagine 12" descr="Immagine che contiene lavandino, abbandonato&#10;&#10;Descrizione generata automaticamente">
            <a:extLst>
              <a:ext uri="{FF2B5EF4-FFF2-40B4-BE49-F238E27FC236}">
                <a16:creationId xmlns:a16="http://schemas.microsoft.com/office/drawing/2014/main" id="{3383DB5D-FF8A-2E78-3AC9-FC8E08A0E6D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954" y="4267875"/>
            <a:ext cx="3501649" cy="1933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EB90DA-B18A-BF63-534F-65D0E09517DD}"/>
              </a:ext>
            </a:extLst>
          </p:cNvPr>
          <p:cNvSpPr/>
          <p:nvPr/>
        </p:nvSpPr>
        <p:spPr>
          <a:xfrm>
            <a:off x="106282" y="1174041"/>
            <a:ext cx="3196857" cy="5255040"/>
          </a:xfrm>
          <a:prstGeom prst="roundRect">
            <a:avLst/>
          </a:prstGeom>
          <a:noFill/>
          <a:ln w="57150">
            <a:solidFill>
              <a:srgbClr val="FF0F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77B0269-486F-8B7B-5ADA-AA382FFAA0C2}"/>
              </a:ext>
            </a:extLst>
          </p:cNvPr>
          <p:cNvSpPr txBox="1">
            <a:spLocks/>
          </p:cNvSpPr>
          <p:nvPr/>
        </p:nvSpPr>
        <p:spPr>
          <a:xfrm>
            <a:off x="2987323" y="1744899"/>
            <a:ext cx="3749651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latin typeface="+mn-lt"/>
              </a:rPr>
              <a:t>Critical step</a:t>
            </a:r>
          </a:p>
        </p:txBody>
      </p:sp>
    </p:spTree>
    <p:extLst>
      <p:ext uri="{BB962C8B-B14F-4D97-AF65-F5344CB8AC3E}">
        <p14:creationId xmlns:p14="http://schemas.microsoft.com/office/powerpoint/2010/main" val="283981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721AEE-0F9F-61F2-C632-AEF0833B6F04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 err="1">
                <a:solidFill>
                  <a:schemeClr val="bg1"/>
                </a:solidFill>
                <a:latin typeface="+mj-lt"/>
              </a:rPr>
              <a:t>Outline</a:t>
            </a:r>
            <a:endParaRPr lang="it-IT" sz="6000" cap="sm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6" name="Picture 8" descr="Quantum computing Generic Detailed Outline icon">
            <a:extLst>
              <a:ext uri="{FF2B5EF4-FFF2-40B4-BE49-F238E27FC236}">
                <a16:creationId xmlns:a16="http://schemas.microsoft.com/office/drawing/2014/main" id="{A2CCCE83-B60B-3E7D-DCA3-12ED57D4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7" y="1399133"/>
            <a:ext cx="1291234" cy="12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10" descr="Immagine che contiene schermata, diagramma, linea&#10;&#10;Descrizione generata automaticamente">
            <a:extLst>
              <a:ext uri="{FF2B5EF4-FFF2-40B4-BE49-F238E27FC236}">
                <a16:creationId xmlns:a16="http://schemas.microsoft.com/office/drawing/2014/main" id="{09D0337D-A4C9-172C-AEA3-10A06C8A3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7837" r="12272" b="17591"/>
          <a:stretch/>
        </p:blipFill>
        <p:spPr>
          <a:xfrm>
            <a:off x="1060349" y="2828236"/>
            <a:ext cx="1079631" cy="978375"/>
          </a:xfrm>
          <a:prstGeom prst="ellipse">
            <a:avLst/>
          </a:prstGeom>
          <a:ln w="38100">
            <a:solidFill>
              <a:srgbClr val="9B0013"/>
            </a:solidFill>
          </a:ln>
        </p:spPr>
      </p:pic>
      <p:sp>
        <p:nvSpPr>
          <p:cNvPr id="9" name="CasellaDiTesto 13">
            <a:extLst>
              <a:ext uri="{FF2B5EF4-FFF2-40B4-BE49-F238E27FC236}">
                <a16:creationId xmlns:a16="http://schemas.microsoft.com/office/drawing/2014/main" id="{299C17F7-45F8-3BF2-B6F8-9A2E4F6D9668}"/>
              </a:ext>
            </a:extLst>
          </p:cNvPr>
          <p:cNvSpPr txBox="1"/>
          <p:nvPr/>
        </p:nvSpPr>
        <p:spPr>
          <a:xfrm>
            <a:off x="2334610" y="3086590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Design of a 7.46 GHz cavity</a:t>
            </a:r>
          </a:p>
        </p:txBody>
      </p:sp>
      <p:pic>
        <p:nvPicPr>
          <p:cNvPr id="11" name="Immagine 12" descr="Immagine che contiene lavandino, abbandonato&#10;&#10;Descrizione generata automaticamente">
            <a:extLst>
              <a:ext uri="{FF2B5EF4-FFF2-40B4-BE49-F238E27FC236}">
                <a16:creationId xmlns:a16="http://schemas.microsoft.com/office/drawing/2014/main" id="{F9C87B65-3B9C-75F7-3D96-DC4A9503E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9" y="4091271"/>
            <a:ext cx="1073651" cy="978375"/>
          </a:xfrm>
          <a:prstGeom prst="ellipse">
            <a:avLst/>
          </a:prstGeom>
          <a:ln w="38100">
            <a:solidFill>
              <a:srgbClr val="9B0013"/>
            </a:solidFill>
          </a:ln>
        </p:spPr>
      </p:pic>
      <p:sp>
        <p:nvSpPr>
          <p:cNvPr id="12" name="CasellaDiTesto 14">
            <a:extLst>
              <a:ext uri="{FF2B5EF4-FFF2-40B4-BE49-F238E27FC236}">
                <a16:creationId xmlns:a16="http://schemas.microsoft.com/office/drawing/2014/main" id="{198B5630-0D9B-8368-7A8D-BBA15C4DBA38}"/>
              </a:ext>
            </a:extLst>
          </p:cNvPr>
          <p:cNvSpPr txBox="1"/>
          <p:nvPr/>
        </p:nvSpPr>
        <p:spPr>
          <a:xfrm>
            <a:off x="2334610" y="4165959"/>
            <a:ext cx="4080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Fabrication using </a:t>
            </a:r>
          </a:p>
          <a:p>
            <a:r>
              <a:rPr lang="it-IT" sz="2400" dirty="0"/>
              <a:t>pure Al vs Al alloy</a:t>
            </a:r>
          </a:p>
        </p:txBody>
      </p:sp>
      <p:pic>
        <p:nvPicPr>
          <p:cNvPr id="14" name="Immagine 21" descr="Immagine che contiene testo, calligrafia, Carattere, diagramma&#10;&#10;Descrizione generata automaticamente">
            <a:extLst>
              <a:ext uri="{FF2B5EF4-FFF2-40B4-BE49-F238E27FC236}">
                <a16:creationId xmlns:a16="http://schemas.microsoft.com/office/drawing/2014/main" id="{B1A54242-D6D2-A6B8-C61B-599DDE2DE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70" y="5373584"/>
            <a:ext cx="1079631" cy="978375"/>
          </a:xfrm>
          <a:prstGeom prst="ellipse">
            <a:avLst/>
          </a:prstGeom>
          <a:ln w="38100">
            <a:solidFill>
              <a:srgbClr val="9B0013"/>
            </a:solidFill>
          </a:ln>
        </p:spPr>
      </p:pic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F079F926-BBCC-68DD-1656-0F90DB7A9A00}"/>
              </a:ext>
            </a:extLst>
          </p:cNvPr>
          <p:cNvSpPr txBox="1"/>
          <p:nvPr/>
        </p:nvSpPr>
        <p:spPr>
          <a:xfrm>
            <a:off x="2334610" y="5408026"/>
            <a:ext cx="318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Characterization of the Cavity + Qubit</a:t>
            </a:r>
          </a:p>
        </p:txBody>
      </p:sp>
      <p:pic>
        <p:nvPicPr>
          <p:cNvPr id="2" name="Immagine 12" descr="Mining tools with solid fill">
            <a:extLst>
              <a:ext uri="{FF2B5EF4-FFF2-40B4-BE49-F238E27FC236}">
                <a16:creationId xmlns:a16="http://schemas.microsoft.com/office/drawing/2014/main" id="{E6B3C97D-5F8E-BBBE-C9D7-4870D4BD9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37" b="4437"/>
          <a:stretch/>
        </p:blipFill>
        <p:spPr>
          <a:xfrm>
            <a:off x="6410963" y="4769770"/>
            <a:ext cx="1073651" cy="978375"/>
          </a:xfrm>
          <a:prstGeom prst="ellipse">
            <a:avLst/>
          </a:prstGeom>
          <a:ln w="38100">
            <a:solidFill>
              <a:srgbClr val="9B0013"/>
            </a:solidFill>
          </a:ln>
        </p:spPr>
      </p:pic>
      <p:sp>
        <p:nvSpPr>
          <p:cNvPr id="4" name="CasellaDiTesto 14">
            <a:extLst>
              <a:ext uri="{FF2B5EF4-FFF2-40B4-BE49-F238E27FC236}">
                <a16:creationId xmlns:a16="http://schemas.microsoft.com/office/drawing/2014/main" id="{521117C1-8F75-F5BF-2DD5-09AA2A9244FB}"/>
              </a:ext>
            </a:extLst>
          </p:cNvPr>
          <p:cNvSpPr txBox="1"/>
          <p:nvPr/>
        </p:nvSpPr>
        <p:spPr>
          <a:xfrm>
            <a:off x="7681130" y="5028126"/>
            <a:ext cx="343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Fabrication improvements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004234C-AF06-C2B9-2F05-00CDD883088F}"/>
              </a:ext>
            </a:extLst>
          </p:cNvPr>
          <p:cNvSpPr/>
          <p:nvPr/>
        </p:nvSpPr>
        <p:spPr>
          <a:xfrm>
            <a:off x="5318709" y="4165959"/>
            <a:ext cx="895739" cy="2186000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6221C672-44B9-9995-EEA6-516F23533222}"/>
              </a:ext>
            </a:extLst>
          </p:cNvPr>
          <p:cNvSpPr txBox="1"/>
          <p:nvPr/>
        </p:nvSpPr>
        <p:spPr>
          <a:xfrm>
            <a:off x="2334610" y="1813917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175689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Fabrication</a:t>
            </a:r>
          </a:p>
        </p:txBody>
      </p:sp>
      <p:pic>
        <p:nvPicPr>
          <p:cNvPr id="8" name="Immagine 16" descr="Immagine che contiene metallo, argento, rotto, acciaio&#10;&#10;Descrizione generata automaticamente">
            <a:extLst>
              <a:ext uri="{FF2B5EF4-FFF2-40B4-BE49-F238E27FC236}">
                <a16:creationId xmlns:a16="http://schemas.microsoft.com/office/drawing/2014/main" id="{89A158EE-93DB-9F03-F0EF-B59633557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8" y="4267875"/>
            <a:ext cx="2489872" cy="2088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magine 25" descr="Immagine che contiene macchina, strumento, Macchina utensile, motosega&#10;&#10;Descrizione generata automaticamente">
            <a:extLst>
              <a:ext uri="{FF2B5EF4-FFF2-40B4-BE49-F238E27FC236}">
                <a16:creationId xmlns:a16="http://schemas.microsoft.com/office/drawing/2014/main" id="{C212C0C6-D859-E57C-5C6A-21778DCE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2471" r="491" b="896"/>
          <a:stretch/>
        </p:blipFill>
        <p:spPr>
          <a:xfrm>
            <a:off x="308749" y="1230602"/>
            <a:ext cx="2753970" cy="206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A47A43C9-3F26-C5FB-CE72-6D4EB7D02D10}"/>
              </a:ext>
            </a:extLst>
          </p:cNvPr>
          <p:cNvSpPr txBox="1">
            <a:spLocks/>
          </p:cNvSpPr>
          <p:nvPr/>
        </p:nvSpPr>
        <p:spPr>
          <a:xfrm>
            <a:off x="763372" y="3398063"/>
            <a:ext cx="1844724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atin typeface="+mn-lt"/>
              </a:rPr>
              <a:t>Mechanical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Machining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EB90DA-B18A-BF63-534F-65D0E09517DD}"/>
              </a:ext>
            </a:extLst>
          </p:cNvPr>
          <p:cNvSpPr/>
          <p:nvPr/>
        </p:nvSpPr>
        <p:spPr>
          <a:xfrm>
            <a:off x="106282" y="1174041"/>
            <a:ext cx="3196857" cy="5255040"/>
          </a:xfrm>
          <a:prstGeom prst="roundRect">
            <a:avLst/>
          </a:prstGeom>
          <a:noFill/>
          <a:ln w="57150">
            <a:solidFill>
              <a:srgbClr val="FF0F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958BD3E-152C-4B1D-74FC-B94CDCEBE1EF}"/>
              </a:ext>
            </a:extLst>
          </p:cNvPr>
          <p:cNvSpPr/>
          <p:nvPr/>
        </p:nvSpPr>
        <p:spPr>
          <a:xfrm rot="16200000" flipH="1">
            <a:off x="3619639" y="1370085"/>
            <a:ext cx="495896" cy="72396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C456CD-A56C-3F8E-DBA9-07A470DFF7A2}"/>
              </a:ext>
            </a:extLst>
          </p:cNvPr>
          <p:cNvSpPr txBox="1">
            <a:spLocks/>
          </p:cNvSpPr>
          <p:nvPr/>
        </p:nvSpPr>
        <p:spPr>
          <a:xfrm>
            <a:off x="4229568" y="1314422"/>
            <a:ext cx="3830350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Problem is pure aluminum toughness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119EF8CB-09E8-5BF0-535F-3C3535388BB2}"/>
              </a:ext>
            </a:extLst>
          </p:cNvPr>
          <p:cNvSpPr txBox="1">
            <a:spLocks/>
          </p:cNvSpPr>
          <p:nvPr/>
        </p:nvSpPr>
        <p:spPr>
          <a:xfrm>
            <a:off x="4546313" y="2873652"/>
            <a:ext cx="3196857" cy="945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Try cold machining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Cooling Al in N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(l)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24CF94D-FCD5-8F22-E326-4FF8ECC4D77E}"/>
              </a:ext>
            </a:extLst>
          </p:cNvPr>
          <p:cNvSpPr/>
          <p:nvPr/>
        </p:nvSpPr>
        <p:spPr>
          <a:xfrm flipH="1">
            <a:off x="5896794" y="2253193"/>
            <a:ext cx="495896" cy="51697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0351461-9624-BBA7-3135-E12F0539709F}"/>
              </a:ext>
            </a:extLst>
          </p:cNvPr>
          <p:cNvSpPr/>
          <p:nvPr/>
        </p:nvSpPr>
        <p:spPr>
          <a:xfrm flipH="1">
            <a:off x="5848052" y="4025672"/>
            <a:ext cx="495896" cy="51697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08D017A0-D9DA-095A-D8CB-E871147FFF26}"/>
              </a:ext>
            </a:extLst>
          </p:cNvPr>
          <p:cNvSpPr txBox="1">
            <a:spLocks/>
          </p:cNvSpPr>
          <p:nvPr/>
        </p:nvSpPr>
        <p:spPr>
          <a:xfrm>
            <a:off x="4027309" y="4639852"/>
            <a:ext cx="4137382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Toughness measurements show no improvement</a:t>
            </a:r>
          </a:p>
        </p:txBody>
      </p:sp>
    </p:spTree>
    <p:extLst>
      <p:ext uri="{BB962C8B-B14F-4D97-AF65-F5344CB8AC3E}">
        <p14:creationId xmlns:p14="http://schemas.microsoft.com/office/powerpoint/2010/main" val="1415281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Fabrication</a:t>
            </a:r>
          </a:p>
        </p:txBody>
      </p:sp>
      <p:pic>
        <p:nvPicPr>
          <p:cNvPr id="8" name="Immagine 16" descr="Immagine che contiene metallo, argento, rotto, acciaio&#10;&#10;Descrizione generata automaticamente">
            <a:extLst>
              <a:ext uri="{FF2B5EF4-FFF2-40B4-BE49-F238E27FC236}">
                <a16:creationId xmlns:a16="http://schemas.microsoft.com/office/drawing/2014/main" id="{89A158EE-93DB-9F03-F0EF-B59633557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8" y="4267875"/>
            <a:ext cx="2489872" cy="2088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magine 25" descr="Immagine che contiene macchina, strumento, Macchina utensile, motosega&#10;&#10;Descrizione generata automaticamente">
            <a:extLst>
              <a:ext uri="{FF2B5EF4-FFF2-40B4-BE49-F238E27FC236}">
                <a16:creationId xmlns:a16="http://schemas.microsoft.com/office/drawing/2014/main" id="{C212C0C6-D859-E57C-5C6A-21778DCE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2471" r="491" b="896"/>
          <a:stretch/>
        </p:blipFill>
        <p:spPr>
          <a:xfrm>
            <a:off x="308749" y="1230602"/>
            <a:ext cx="2753970" cy="206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A47A43C9-3F26-C5FB-CE72-6D4EB7D02D10}"/>
              </a:ext>
            </a:extLst>
          </p:cNvPr>
          <p:cNvSpPr txBox="1">
            <a:spLocks/>
          </p:cNvSpPr>
          <p:nvPr/>
        </p:nvSpPr>
        <p:spPr>
          <a:xfrm>
            <a:off x="763372" y="3398063"/>
            <a:ext cx="1844724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atin typeface="+mn-lt"/>
              </a:rPr>
              <a:t>Mechanical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Machining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EB90DA-B18A-BF63-534F-65D0E09517DD}"/>
              </a:ext>
            </a:extLst>
          </p:cNvPr>
          <p:cNvSpPr/>
          <p:nvPr/>
        </p:nvSpPr>
        <p:spPr>
          <a:xfrm>
            <a:off x="106282" y="1174041"/>
            <a:ext cx="3196857" cy="5255040"/>
          </a:xfrm>
          <a:prstGeom prst="roundRect">
            <a:avLst/>
          </a:prstGeom>
          <a:noFill/>
          <a:ln w="57150">
            <a:solidFill>
              <a:srgbClr val="FF0F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958BD3E-152C-4B1D-74FC-B94CDCEBE1EF}"/>
              </a:ext>
            </a:extLst>
          </p:cNvPr>
          <p:cNvSpPr/>
          <p:nvPr/>
        </p:nvSpPr>
        <p:spPr>
          <a:xfrm rot="16200000" flipH="1">
            <a:off x="3619639" y="1370085"/>
            <a:ext cx="495896" cy="72396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C456CD-A56C-3F8E-DBA9-07A470DFF7A2}"/>
              </a:ext>
            </a:extLst>
          </p:cNvPr>
          <p:cNvSpPr txBox="1">
            <a:spLocks/>
          </p:cNvSpPr>
          <p:nvPr/>
        </p:nvSpPr>
        <p:spPr>
          <a:xfrm>
            <a:off x="4229568" y="1314422"/>
            <a:ext cx="3830350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Problem is pure aluminum hardness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119EF8CB-09E8-5BF0-535F-3C3535388BB2}"/>
              </a:ext>
            </a:extLst>
          </p:cNvPr>
          <p:cNvSpPr txBox="1">
            <a:spLocks/>
          </p:cNvSpPr>
          <p:nvPr/>
        </p:nvSpPr>
        <p:spPr>
          <a:xfrm>
            <a:off x="4546313" y="2873652"/>
            <a:ext cx="3196857" cy="945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Try cold machining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Cooling Al in N</a:t>
            </a:r>
            <a:r>
              <a:rPr lang="en-US" baseline="-25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(l)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24CF94D-FCD5-8F22-E326-4FF8ECC4D77E}"/>
              </a:ext>
            </a:extLst>
          </p:cNvPr>
          <p:cNvSpPr/>
          <p:nvPr/>
        </p:nvSpPr>
        <p:spPr>
          <a:xfrm flipH="1">
            <a:off x="5896794" y="2253193"/>
            <a:ext cx="495896" cy="51697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0351461-9624-BBA7-3135-E12F0539709F}"/>
              </a:ext>
            </a:extLst>
          </p:cNvPr>
          <p:cNvSpPr/>
          <p:nvPr/>
        </p:nvSpPr>
        <p:spPr>
          <a:xfrm flipH="1">
            <a:off x="5848052" y="4025672"/>
            <a:ext cx="495896" cy="51697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08D017A0-D9DA-095A-D8CB-E871147FFF26}"/>
              </a:ext>
            </a:extLst>
          </p:cNvPr>
          <p:cNvSpPr txBox="1">
            <a:spLocks/>
          </p:cNvSpPr>
          <p:nvPr/>
        </p:nvSpPr>
        <p:spPr>
          <a:xfrm>
            <a:off x="4027309" y="4639852"/>
            <a:ext cx="4137382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Toughness measurements show no improvement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524D570-1943-8367-C986-5C6EAA618422}"/>
              </a:ext>
            </a:extLst>
          </p:cNvPr>
          <p:cNvSpPr/>
          <p:nvPr/>
        </p:nvSpPr>
        <p:spPr>
          <a:xfrm rot="16200000" flipH="1">
            <a:off x="8175230" y="1473579"/>
            <a:ext cx="495896" cy="51697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7968C792-D77A-B218-135E-558343F7FE79}"/>
              </a:ext>
            </a:extLst>
          </p:cNvPr>
          <p:cNvSpPr txBox="1">
            <a:spLocks/>
          </p:cNvSpPr>
          <p:nvPr/>
        </p:nvSpPr>
        <p:spPr>
          <a:xfrm>
            <a:off x="8686394" y="1308143"/>
            <a:ext cx="3196857" cy="945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Change machining parameters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924BD8C-2FEB-8129-CC34-6717ADFA4FAA}"/>
              </a:ext>
            </a:extLst>
          </p:cNvPr>
          <p:cNvSpPr/>
          <p:nvPr/>
        </p:nvSpPr>
        <p:spPr>
          <a:xfrm flipH="1">
            <a:off x="10036874" y="2253193"/>
            <a:ext cx="495896" cy="51697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DBAD6893-D069-19F0-B793-220A71E74E1D}"/>
              </a:ext>
            </a:extLst>
          </p:cNvPr>
          <p:cNvSpPr txBox="1">
            <a:spLocks/>
          </p:cNvSpPr>
          <p:nvPr/>
        </p:nvSpPr>
        <p:spPr>
          <a:xfrm>
            <a:off x="8681665" y="2873652"/>
            <a:ext cx="3196857" cy="945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Slower process and new tools</a:t>
            </a:r>
          </a:p>
        </p:txBody>
      </p:sp>
    </p:spTree>
    <p:extLst>
      <p:ext uri="{BB962C8B-B14F-4D97-AF65-F5344CB8AC3E}">
        <p14:creationId xmlns:p14="http://schemas.microsoft.com/office/powerpoint/2010/main" val="773170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interno, motosega, strumento&#10;&#10;Descrizione generata automaticamente con attendibilità media">
            <a:extLst>
              <a:ext uri="{FF2B5EF4-FFF2-40B4-BE49-F238E27FC236}">
                <a16:creationId xmlns:a16="http://schemas.microsoft.com/office/drawing/2014/main" id="{74392759-DA07-1F96-4425-BF7F6389F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34247"/>
          <a:stretch/>
        </p:blipFill>
        <p:spPr>
          <a:xfrm>
            <a:off x="4346813" y="1233025"/>
            <a:ext cx="2753970" cy="2063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Fabrication</a:t>
            </a:r>
          </a:p>
        </p:txBody>
      </p:sp>
      <p:pic>
        <p:nvPicPr>
          <p:cNvPr id="13" name="Immagine 25" descr="Immagine che contiene macchina, strumento, Macchina utensile, motosega&#10;&#10;Descrizione generata automaticamente">
            <a:extLst>
              <a:ext uri="{FF2B5EF4-FFF2-40B4-BE49-F238E27FC236}">
                <a16:creationId xmlns:a16="http://schemas.microsoft.com/office/drawing/2014/main" id="{C212C0C6-D859-E57C-5C6A-21778DCE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2471" r="491" b="896"/>
          <a:stretch/>
        </p:blipFill>
        <p:spPr>
          <a:xfrm>
            <a:off x="308749" y="1230602"/>
            <a:ext cx="2753970" cy="206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Freccia a destra 28">
            <a:extLst>
              <a:ext uri="{FF2B5EF4-FFF2-40B4-BE49-F238E27FC236}">
                <a16:creationId xmlns:a16="http://schemas.microsoft.com/office/drawing/2014/main" id="{310B8875-288C-EE67-E1C5-12B8EBF1B2C1}"/>
              </a:ext>
            </a:extLst>
          </p:cNvPr>
          <p:cNvSpPr/>
          <p:nvPr/>
        </p:nvSpPr>
        <p:spPr>
          <a:xfrm>
            <a:off x="3414376" y="3647760"/>
            <a:ext cx="408594" cy="36704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45CA65E2-B294-A7B6-C101-8E20C3F46B5A}"/>
              </a:ext>
            </a:extLst>
          </p:cNvPr>
          <p:cNvSpPr txBox="1">
            <a:spLocks/>
          </p:cNvSpPr>
          <p:nvPr/>
        </p:nvSpPr>
        <p:spPr>
          <a:xfrm>
            <a:off x="4801436" y="3633839"/>
            <a:ext cx="1844725" cy="39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dirty="0">
                <a:latin typeface="+mn-lt"/>
              </a:rPr>
              <a:t>Tumbling</a:t>
            </a: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A47A43C9-3F26-C5FB-CE72-6D4EB7D02D10}"/>
              </a:ext>
            </a:extLst>
          </p:cNvPr>
          <p:cNvSpPr txBox="1">
            <a:spLocks/>
          </p:cNvSpPr>
          <p:nvPr/>
        </p:nvSpPr>
        <p:spPr>
          <a:xfrm>
            <a:off x="763372" y="3398063"/>
            <a:ext cx="1844724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atin typeface="+mn-lt"/>
              </a:rPr>
              <a:t>Mechanical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Machining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482BEE-637A-B52F-1FCB-8DB7C39429DC}"/>
              </a:ext>
            </a:extLst>
          </p:cNvPr>
          <p:cNvGrpSpPr/>
          <p:nvPr/>
        </p:nvGrpSpPr>
        <p:grpSpPr>
          <a:xfrm>
            <a:off x="7492947" y="1230602"/>
            <a:ext cx="3399886" cy="1255907"/>
            <a:chOff x="4023854" y="4366489"/>
            <a:chExt cx="3399886" cy="1255907"/>
          </a:xfrm>
        </p:grpSpPr>
        <p:sp>
          <p:nvSpPr>
            <p:cNvPr id="2" name="Segnaposto contenuto 2">
              <a:extLst>
                <a:ext uri="{FF2B5EF4-FFF2-40B4-BE49-F238E27FC236}">
                  <a16:creationId xmlns:a16="http://schemas.microsoft.com/office/drawing/2014/main" id="{3B712F73-732B-8333-2768-86F160B0F435}"/>
                </a:ext>
              </a:extLst>
            </p:cNvPr>
            <p:cNvSpPr txBox="1">
              <a:spLocks/>
            </p:cNvSpPr>
            <p:nvPr/>
          </p:nvSpPr>
          <p:spPr>
            <a:xfrm>
              <a:off x="4023855" y="4832614"/>
              <a:ext cx="3399885" cy="3948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Tx/>
                <a:buFont typeface="Montserrat" panose="00000500000000000000" pitchFamily="50" charset="0"/>
                <a:buChar char="▶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400" dirty="0">
                  <a:latin typeface="+mn-lt"/>
                </a:rPr>
                <a:t>Ongoing in this moment</a:t>
              </a:r>
            </a:p>
          </p:txBody>
        </p:sp>
        <p:sp>
          <p:nvSpPr>
            <p:cNvPr id="9" name="Segnaposto contenuto 2">
              <a:extLst>
                <a:ext uri="{FF2B5EF4-FFF2-40B4-BE49-F238E27FC236}">
                  <a16:creationId xmlns:a16="http://schemas.microsoft.com/office/drawing/2014/main" id="{EB0F1745-4EE7-56FF-D2F3-4652E3A540C2}"/>
                </a:ext>
              </a:extLst>
            </p:cNvPr>
            <p:cNvSpPr txBox="1">
              <a:spLocks/>
            </p:cNvSpPr>
            <p:nvPr/>
          </p:nvSpPr>
          <p:spPr>
            <a:xfrm>
              <a:off x="4023854" y="4366489"/>
              <a:ext cx="3399885" cy="3948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Tx/>
                <a:buFont typeface="Montserrat" panose="00000500000000000000" pitchFamily="50" charset="0"/>
                <a:buChar char="▶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400" dirty="0">
                  <a:latin typeface="+mn-lt"/>
                </a:rPr>
                <a:t>…</a:t>
              </a:r>
            </a:p>
          </p:txBody>
        </p:sp>
        <p:sp>
          <p:nvSpPr>
            <p:cNvPr id="12" name="Segnaposto contenuto 2">
              <a:extLst>
                <a:ext uri="{FF2B5EF4-FFF2-40B4-BE49-F238E27FC236}">
                  <a16:creationId xmlns:a16="http://schemas.microsoft.com/office/drawing/2014/main" id="{B73CD7C1-04FB-665A-A347-B6BD410C0AA2}"/>
                </a:ext>
              </a:extLst>
            </p:cNvPr>
            <p:cNvSpPr txBox="1">
              <a:spLocks/>
            </p:cNvSpPr>
            <p:nvPr/>
          </p:nvSpPr>
          <p:spPr>
            <a:xfrm>
              <a:off x="4023854" y="5227505"/>
              <a:ext cx="3399885" cy="3948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Tx/>
                <a:buFont typeface="Montserrat" panose="00000500000000000000" pitchFamily="50" charset="0"/>
                <a:buChar char="▶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400" dirty="0">
                  <a:latin typeface="+mn-lt"/>
                </a:rPr>
                <a:t>…</a:t>
              </a:r>
            </a:p>
          </p:txBody>
        </p:sp>
      </p:grpSp>
      <p:pic>
        <p:nvPicPr>
          <p:cNvPr id="6" name="Picture 5" descr="A couple of metal objects&#10;&#10;Description automatically generated with medium confidence">
            <a:extLst>
              <a:ext uri="{FF2B5EF4-FFF2-40B4-BE49-F238E27FC236}">
                <a16:creationId xmlns:a16="http://schemas.microsoft.com/office/drawing/2014/main" id="{72E3C44D-7B7F-F755-8470-868CC9196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7" t="18582" r="41177" b="22724"/>
          <a:stretch/>
        </p:blipFill>
        <p:spPr>
          <a:xfrm rot="16200000">
            <a:off x="2467224" y="2077315"/>
            <a:ext cx="2063055" cy="6380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 descr="A blue and green object with a round handle&#10;&#10;Description automatically generated with medium confidence">
            <a:extLst>
              <a:ext uri="{FF2B5EF4-FFF2-40B4-BE49-F238E27FC236}">
                <a16:creationId xmlns:a16="http://schemas.microsoft.com/office/drawing/2014/main" id="{AB4C793A-3907-C2BC-5701-604D356ECA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r="14146" b="20776"/>
          <a:stretch/>
        </p:blipFill>
        <p:spPr>
          <a:xfrm>
            <a:off x="7766343" y="2756379"/>
            <a:ext cx="2853092" cy="2953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13301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interno, motosega, strumento&#10;&#10;Descrizione generata automaticamente con attendibilità media">
            <a:extLst>
              <a:ext uri="{FF2B5EF4-FFF2-40B4-BE49-F238E27FC236}">
                <a16:creationId xmlns:a16="http://schemas.microsoft.com/office/drawing/2014/main" id="{74392759-DA07-1F96-4425-BF7F6389F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34247"/>
          <a:stretch/>
        </p:blipFill>
        <p:spPr>
          <a:xfrm>
            <a:off x="4346813" y="1233025"/>
            <a:ext cx="2753970" cy="2063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Fabrication</a:t>
            </a:r>
          </a:p>
        </p:txBody>
      </p:sp>
      <p:pic>
        <p:nvPicPr>
          <p:cNvPr id="11" name="Immagine 21" descr="Immagine che contiene verde, tazza, plastica, miscelatore&#10;&#10;Descrizione generata automaticamente">
            <a:extLst>
              <a:ext uri="{FF2B5EF4-FFF2-40B4-BE49-F238E27FC236}">
                <a16:creationId xmlns:a16="http://schemas.microsoft.com/office/drawing/2014/main" id="{CB2E444E-BD4E-DC26-8EEB-D67BCFEE59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793" y="1230602"/>
            <a:ext cx="2753969" cy="2065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magine 25" descr="Immagine che contiene macchina, strumento, Macchina utensile, motosega&#10;&#10;Descrizione generata automaticamente">
            <a:extLst>
              <a:ext uri="{FF2B5EF4-FFF2-40B4-BE49-F238E27FC236}">
                <a16:creationId xmlns:a16="http://schemas.microsoft.com/office/drawing/2014/main" id="{C212C0C6-D859-E57C-5C6A-21778DCE5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2471" r="491" b="896"/>
          <a:stretch/>
        </p:blipFill>
        <p:spPr>
          <a:xfrm>
            <a:off x="308749" y="1230602"/>
            <a:ext cx="2753970" cy="206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Freccia a destra 28">
            <a:extLst>
              <a:ext uri="{FF2B5EF4-FFF2-40B4-BE49-F238E27FC236}">
                <a16:creationId xmlns:a16="http://schemas.microsoft.com/office/drawing/2014/main" id="{310B8875-288C-EE67-E1C5-12B8EBF1B2C1}"/>
              </a:ext>
            </a:extLst>
          </p:cNvPr>
          <p:cNvSpPr/>
          <p:nvPr/>
        </p:nvSpPr>
        <p:spPr>
          <a:xfrm>
            <a:off x="3414376" y="3647760"/>
            <a:ext cx="408594" cy="36704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45CA65E2-B294-A7B6-C101-8E20C3F46B5A}"/>
              </a:ext>
            </a:extLst>
          </p:cNvPr>
          <p:cNvSpPr txBox="1">
            <a:spLocks/>
          </p:cNvSpPr>
          <p:nvPr/>
        </p:nvSpPr>
        <p:spPr>
          <a:xfrm>
            <a:off x="4801436" y="3633839"/>
            <a:ext cx="1844725" cy="39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dirty="0">
                <a:latin typeface="+mn-lt"/>
              </a:rPr>
              <a:t>Tumbling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08AF31FA-B286-715C-CD17-6001EE416380}"/>
              </a:ext>
            </a:extLst>
          </p:cNvPr>
          <p:cNvSpPr txBox="1">
            <a:spLocks/>
          </p:cNvSpPr>
          <p:nvPr/>
        </p:nvSpPr>
        <p:spPr>
          <a:xfrm>
            <a:off x="8839501" y="3633839"/>
            <a:ext cx="2394556" cy="39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Electropolishing</a:t>
            </a: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A47A43C9-3F26-C5FB-CE72-6D4EB7D02D10}"/>
              </a:ext>
            </a:extLst>
          </p:cNvPr>
          <p:cNvSpPr txBox="1">
            <a:spLocks/>
          </p:cNvSpPr>
          <p:nvPr/>
        </p:nvSpPr>
        <p:spPr>
          <a:xfrm>
            <a:off x="763372" y="3398063"/>
            <a:ext cx="1844724" cy="83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atin typeface="+mn-lt"/>
              </a:rPr>
              <a:t>Mechanical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Machining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BD6F70-4E3D-D763-BC5B-AEA6C037A21D}"/>
              </a:ext>
            </a:extLst>
          </p:cNvPr>
          <p:cNvSpPr txBox="1"/>
          <p:nvPr/>
        </p:nvSpPr>
        <p:spPr>
          <a:xfrm>
            <a:off x="9080828" y="3296080"/>
            <a:ext cx="191189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000" b="0" dirty="0">
                <a:solidFill>
                  <a:schemeClr val="bg1">
                    <a:lumMod val="85000"/>
                  </a:schemeClr>
                </a:solidFill>
                <a:effectLst/>
              </a:rPr>
              <a:t>𝐻</a:t>
            </a:r>
            <a:r>
              <a:rPr lang="en-US" sz="2000" b="0" baseline="-25000" dirty="0">
                <a:solidFill>
                  <a:schemeClr val="bg1">
                    <a:lumMod val="85000"/>
                  </a:schemeClr>
                </a:solidFill>
                <a:effectLst/>
              </a:rPr>
              <a:t>3</a:t>
            </a:r>
            <a:r>
              <a:rPr lang="en-US" sz="2000" b="0" dirty="0">
                <a:solidFill>
                  <a:schemeClr val="bg1">
                    <a:lumMod val="85000"/>
                  </a:schemeClr>
                </a:solidFill>
                <a:effectLst/>
              </a:rPr>
              <a:t>𝑃𝑂</a:t>
            </a:r>
            <a:r>
              <a:rPr lang="en-US" sz="2000" b="0" baseline="-25000" dirty="0">
                <a:solidFill>
                  <a:schemeClr val="bg1">
                    <a:lumMod val="85000"/>
                  </a:schemeClr>
                </a:solidFill>
                <a:effectLst/>
              </a:rPr>
              <a:t>4</a:t>
            </a:r>
            <a:r>
              <a:rPr lang="en-US" sz="2000" b="0" dirty="0">
                <a:solidFill>
                  <a:schemeClr val="bg1">
                    <a:lumMod val="85000"/>
                  </a:schemeClr>
                </a:solidFill>
                <a:effectLst/>
              </a:rPr>
              <a:t> : 𝐵𝑢𝐴𝑐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5" name="Freccia a destra 28">
            <a:extLst>
              <a:ext uri="{FF2B5EF4-FFF2-40B4-BE49-F238E27FC236}">
                <a16:creationId xmlns:a16="http://schemas.microsoft.com/office/drawing/2014/main" id="{56DD6A2D-F556-C1BD-20AD-B75CCF95E1A2}"/>
              </a:ext>
            </a:extLst>
          </p:cNvPr>
          <p:cNvSpPr/>
          <p:nvPr/>
        </p:nvSpPr>
        <p:spPr>
          <a:xfrm>
            <a:off x="7538534" y="3647760"/>
            <a:ext cx="408594" cy="367047"/>
          </a:xfrm>
          <a:prstGeom prst="rightArrow">
            <a:avLst/>
          </a:prstGeom>
          <a:solidFill>
            <a:srgbClr val="C0C0C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482BEE-637A-B52F-1FCB-8DB7C39429DC}"/>
              </a:ext>
            </a:extLst>
          </p:cNvPr>
          <p:cNvGrpSpPr/>
          <p:nvPr/>
        </p:nvGrpSpPr>
        <p:grpSpPr>
          <a:xfrm>
            <a:off x="4023855" y="4507891"/>
            <a:ext cx="3399886" cy="1255907"/>
            <a:chOff x="4023854" y="4366489"/>
            <a:chExt cx="3399886" cy="1255907"/>
          </a:xfrm>
        </p:grpSpPr>
        <p:sp>
          <p:nvSpPr>
            <p:cNvPr id="2" name="Segnaposto contenuto 2">
              <a:extLst>
                <a:ext uri="{FF2B5EF4-FFF2-40B4-BE49-F238E27FC236}">
                  <a16:creationId xmlns:a16="http://schemas.microsoft.com/office/drawing/2014/main" id="{3B712F73-732B-8333-2768-86F160B0F435}"/>
                </a:ext>
              </a:extLst>
            </p:cNvPr>
            <p:cNvSpPr txBox="1">
              <a:spLocks/>
            </p:cNvSpPr>
            <p:nvPr/>
          </p:nvSpPr>
          <p:spPr>
            <a:xfrm>
              <a:off x="4023855" y="4832614"/>
              <a:ext cx="3399885" cy="3948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Tx/>
                <a:buFont typeface="Montserrat" panose="00000500000000000000" pitchFamily="50" charset="0"/>
                <a:buChar char="▶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400" dirty="0">
                  <a:latin typeface="+mn-lt"/>
                </a:rPr>
                <a:t>Ongoing in this moment</a:t>
              </a:r>
            </a:p>
          </p:txBody>
        </p:sp>
        <p:sp>
          <p:nvSpPr>
            <p:cNvPr id="9" name="Segnaposto contenuto 2">
              <a:extLst>
                <a:ext uri="{FF2B5EF4-FFF2-40B4-BE49-F238E27FC236}">
                  <a16:creationId xmlns:a16="http://schemas.microsoft.com/office/drawing/2014/main" id="{EB0F1745-4EE7-56FF-D2F3-4652E3A540C2}"/>
                </a:ext>
              </a:extLst>
            </p:cNvPr>
            <p:cNvSpPr txBox="1">
              <a:spLocks/>
            </p:cNvSpPr>
            <p:nvPr/>
          </p:nvSpPr>
          <p:spPr>
            <a:xfrm>
              <a:off x="4023854" y="4366489"/>
              <a:ext cx="3399885" cy="3948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Tx/>
                <a:buFont typeface="Montserrat" panose="00000500000000000000" pitchFamily="50" charset="0"/>
                <a:buChar char="▶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400" dirty="0">
                  <a:latin typeface="+mn-lt"/>
                </a:rPr>
                <a:t>…</a:t>
              </a:r>
            </a:p>
          </p:txBody>
        </p:sp>
        <p:sp>
          <p:nvSpPr>
            <p:cNvPr id="12" name="Segnaposto contenuto 2">
              <a:extLst>
                <a:ext uri="{FF2B5EF4-FFF2-40B4-BE49-F238E27FC236}">
                  <a16:creationId xmlns:a16="http://schemas.microsoft.com/office/drawing/2014/main" id="{B73CD7C1-04FB-665A-A347-B6BD410C0AA2}"/>
                </a:ext>
              </a:extLst>
            </p:cNvPr>
            <p:cNvSpPr txBox="1">
              <a:spLocks/>
            </p:cNvSpPr>
            <p:nvPr/>
          </p:nvSpPr>
          <p:spPr>
            <a:xfrm>
              <a:off x="4023854" y="5227505"/>
              <a:ext cx="3399885" cy="3948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Tx/>
                <a:buFont typeface="Montserrat" panose="00000500000000000000" pitchFamily="50" charset="0"/>
                <a:buChar char="▶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Font typeface="Montserrat" panose="00000500000000000000" pitchFamily="50" charset="0"/>
                <a:buChar char="▶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400" dirty="0">
                  <a:latin typeface="+mn-lt"/>
                </a:rPr>
                <a:t>…</a:t>
              </a:r>
            </a:p>
          </p:txBody>
        </p:sp>
      </p:grpSp>
      <p:pic>
        <p:nvPicPr>
          <p:cNvPr id="7" name="Graphic 6" descr="Question Mark with solid fill">
            <a:extLst>
              <a:ext uri="{FF2B5EF4-FFF2-40B4-BE49-F238E27FC236}">
                <a16:creationId xmlns:a16="http://schemas.microsoft.com/office/drawing/2014/main" id="{5FF8A119-270D-7023-B885-1F91B9705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8173" y="1244093"/>
            <a:ext cx="2057206" cy="2057206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EAF5338-1750-71D1-9178-57670D35A43D}"/>
              </a:ext>
            </a:extLst>
          </p:cNvPr>
          <p:cNvSpPr txBox="1">
            <a:spLocks/>
          </p:cNvSpPr>
          <p:nvPr/>
        </p:nvSpPr>
        <p:spPr>
          <a:xfrm>
            <a:off x="8351317" y="4361270"/>
            <a:ext cx="3399885" cy="39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+mn-lt"/>
              </a:rPr>
              <a:t>Evaluating alternatives: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E7911038-7481-DD15-EDF6-BC15D1F6F7C9}"/>
              </a:ext>
            </a:extLst>
          </p:cNvPr>
          <p:cNvSpPr txBox="1">
            <a:spLocks/>
          </p:cNvSpPr>
          <p:nvPr/>
        </p:nvSpPr>
        <p:spPr>
          <a:xfrm>
            <a:off x="8151407" y="4974016"/>
            <a:ext cx="3789589" cy="39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latin typeface="+mn-lt"/>
              </a:rPr>
              <a:t>Plasma Electrolytic Polishing</a:t>
            </a:r>
          </a:p>
        </p:txBody>
      </p:sp>
      <p:pic>
        <p:nvPicPr>
          <p:cNvPr id="3" name="Picture 2" descr="A couple of metal objects&#10;&#10;Description automatically generated with medium confidence">
            <a:extLst>
              <a:ext uri="{FF2B5EF4-FFF2-40B4-BE49-F238E27FC236}">
                <a16:creationId xmlns:a16="http://schemas.microsoft.com/office/drawing/2014/main" id="{E01BA4AE-464B-1C5A-803C-02DA17CD92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7" t="18582" r="41177" b="22724"/>
          <a:stretch/>
        </p:blipFill>
        <p:spPr>
          <a:xfrm rot="16200000">
            <a:off x="1427496" y="3410052"/>
            <a:ext cx="1170664" cy="3620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80027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Conclusions</a:t>
            </a:r>
          </a:p>
        </p:txBody>
      </p:sp>
      <p:pic>
        <p:nvPicPr>
          <p:cNvPr id="21" name="Picture 20" descr="A close-up of a metal object&#10;&#10;Description automatically generated">
            <a:extLst>
              <a:ext uri="{FF2B5EF4-FFF2-40B4-BE49-F238E27FC236}">
                <a16:creationId xmlns:a16="http://schemas.microsoft.com/office/drawing/2014/main" id="{74C69B03-C81C-4ABB-35D9-2DCA91929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30" b="96644" l="2080" r="96881">
                        <a14:foregroundMark x1="22445" y1="7176" x2="61205" y2="13216"/>
                        <a14:foregroundMark x1="61205" y1="13216" x2="63894" y2="14455"/>
                        <a14:foregroundMark x1="28326" y1="5059" x2="21119" y2="4440"/>
                        <a14:foregroundMark x1="21119" y1="4440" x2="6741" y2="45431"/>
                        <a14:foregroundMark x1="6741" y1="45431" x2="5450" y2="57305"/>
                        <a14:foregroundMark x1="5450" y1="57305" x2="7063" y2="59577"/>
                        <a14:foregroundMark x1="2223" y1="58493" x2="2151" y2="58493"/>
                        <a14:foregroundMark x1="5665" y1="45431" x2="5450" y2="45328"/>
                        <a14:foregroundMark x1="19003" y1="3356" x2="19075" y2="2530"/>
                        <a14:foregroundMark x1="59197" y1="67785" x2="78559" y2="76768"/>
                        <a14:foregroundMark x1="78559" y1="76768" x2="86411" y2="76149"/>
                        <a14:foregroundMark x1="86411" y1="76149" x2="92219" y2="71606"/>
                        <a14:foregroundMark x1="92219" y1="71606" x2="96558" y2="53330"/>
                        <a14:foregroundMark x1="96558" y1="53330" x2="95805" y2="26742"/>
                        <a14:foregroundMark x1="95805" y1="26742" x2="91036" y2="18998"/>
                        <a14:foregroundMark x1="91036" y1="18998" x2="89781" y2="18379"/>
                        <a14:foregroundMark x1="43743" y1="70986" x2="91144" y2="83428"/>
                        <a14:foregroundMark x1="91144" y1="83428" x2="95411" y2="62158"/>
                        <a14:foregroundMark x1="95411" y1="62158" x2="96916" y2="21838"/>
                        <a14:foregroundMark x1="5235" y1="61435" x2="10231" y2="67487"/>
                        <a14:foregroundMark x1="21153" y1="74881" x2="22625" y2="74806"/>
                        <a14:foregroundMark x1="19886" y1="74945" x2="21007" y2="74888"/>
                        <a14:foregroundMark x1="22625" y1="74806" x2="82897" y2="91688"/>
                        <a14:foregroundMark x1="82897" y1="91688" x2="88921" y2="90346"/>
                        <a14:foregroundMark x1="88921" y1="90346" x2="90355" y2="88074"/>
                        <a14:foregroundMark x1="25601" y1="74961" x2="82252" y2="92772"/>
                        <a14:foregroundMark x1="82252" y1="92772" x2="90427" y2="87661"/>
                        <a14:foregroundMark x1="90427" y1="87661" x2="92793" y2="87248"/>
                        <a14:foregroundMark x1="91968" y1="89985" x2="86339" y2="96644"/>
                        <a14:foregroundMark x1="84732" y1="96644" x2="85371" y2="96644"/>
                        <a14:foregroundMark x1="33919" y1="78369" x2="44245" y2="81518"/>
                        <a14:foregroundMark x1="22911" y1="74961" x2="28469" y2="77284"/>
                        <a14:foregroundMark x1="28469" y1="77284" x2="28541" y2="77284"/>
                        <a14:foregroundMark x1="33238" y1="78472" x2="67121" y2="89520"/>
                        <a14:backgroundMark x1="30441" y1="1600" x2="58085" y2="5576"/>
                        <a14:backgroundMark x1="11079" y1="74445" x2="61061" y2="93960"/>
                        <a14:backgroundMark x1="61061" y1="93960" x2="87594" y2="98813"/>
                        <a14:backgroundMark x1="87594" y1="98813" x2="95733" y2="91998"/>
                        <a14:backgroundMark x1="11904" y1="71915" x2="16708" y2="76045"/>
                        <a14:backgroundMark x1="16708" y1="76045" x2="20760" y2="77181"/>
                        <a14:backgroundMark x1="14844" y1="73258" x2="17246" y2="75736"/>
                        <a14:backgroundMark x1="10004" y1="67785" x2="16386" y2="74858"/>
                        <a14:backgroundMark x1="17677" y1="75942" x2="17999" y2="74445"/>
                        <a14:backgroundMark x1="16458" y1="75065" x2="19900" y2="76458"/>
                        <a14:backgroundMark x1="17390" y1="75271" x2="18716" y2="76562"/>
                        <a14:backgroundMark x1="17390" y1="75065" x2="19684" y2="75374"/>
                        <a14:backgroundMark x1="20760" y1="75632" x2="46648" y2="84925"/>
                        <a14:backgroundMark x1="65149" y1="90811" x2="83614" y2="97574"/>
                        <a14:backgroundMark x1="90749" y1="93856" x2="85694" y2="98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456" y="3318689"/>
            <a:ext cx="2057118" cy="14286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ACFF8FE-A17E-5978-AC1D-6E61B061E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4003902"/>
                  </p:ext>
                </p:extLst>
              </p:nvPr>
            </p:nvGraphicFramePr>
            <p:xfrm>
              <a:off x="666617" y="2239275"/>
              <a:ext cx="5684363" cy="13989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72150">
                      <a:extLst>
                        <a:ext uri="{9D8B030D-6E8A-4147-A177-3AD203B41FA5}">
                          <a16:colId xmlns:a16="http://schemas.microsoft.com/office/drawing/2014/main" val="570807040"/>
                        </a:ext>
                      </a:extLst>
                    </a:gridCol>
                    <a:gridCol w="2812213">
                      <a:extLst>
                        <a:ext uri="{9D8B030D-6E8A-4147-A177-3AD203B41FA5}">
                          <a16:colId xmlns:a16="http://schemas.microsoft.com/office/drawing/2014/main" val="2195414990"/>
                        </a:ext>
                      </a:extLst>
                    </a:gridCol>
                  </a:tblGrid>
                  <a:tr h="35597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Source </a:t>
                          </a:r>
                        </a:p>
                      </a:txBody>
                      <a:tcPr>
                        <a:solidFill>
                          <a:srgbClr val="81009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/>
                            <a:t> 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/>
                            <a:t>*</a:t>
                          </a:r>
                        </a:p>
                      </a:txBody>
                      <a:tcPr>
                        <a:solidFill>
                          <a:srgbClr val="81009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04432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Al alloy cavity</a:t>
                          </a:r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𝟏𝟕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02120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0" dirty="0"/>
                            <a:t>Pure Al cavity*</a:t>
                          </a:r>
                        </a:p>
                      </a:txBody>
                      <a:tcPr>
                        <a:solidFill>
                          <a:srgbClr val="81009C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)⋅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>
                        <a:solidFill>
                          <a:srgbClr val="81009C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45292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ACFF8FE-A17E-5978-AC1D-6E61B061E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4003902"/>
                  </p:ext>
                </p:extLst>
              </p:nvPr>
            </p:nvGraphicFramePr>
            <p:xfrm>
              <a:off x="666617" y="2239275"/>
              <a:ext cx="5684363" cy="13989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72150">
                      <a:extLst>
                        <a:ext uri="{9D8B030D-6E8A-4147-A177-3AD203B41FA5}">
                          <a16:colId xmlns:a16="http://schemas.microsoft.com/office/drawing/2014/main" val="570807040"/>
                        </a:ext>
                      </a:extLst>
                    </a:gridCol>
                    <a:gridCol w="2812213">
                      <a:extLst>
                        <a:ext uri="{9D8B030D-6E8A-4147-A177-3AD203B41FA5}">
                          <a16:colId xmlns:a16="http://schemas.microsoft.com/office/drawing/2014/main" val="219541499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Source </a:t>
                          </a:r>
                        </a:p>
                      </a:txBody>
                      <a:tcPr>
                        <a:solidFill>
                          <a:srgbClr val="81009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2165" t="-10667" r="-866" b="-234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0443227"/>
                      </a:ext>
                    </a:extLst>
                  </a:tr>
                  <a:tr h="470853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Al alloy cavity</a:t>
                          </a:r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2165" t="-106410" r="-866" b="-1256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0212093"/>
                      </a:ext>
                    </a:extLst>
                  </a:tr>
                  <a:tr h="470853">
                    <a:tc>
                      <a:txBody>
                        <a:bodyPr/>
                        <a:lstStyle/>
                        <a:p>
                          <a:r>
                            <a:rPr lang="en-US" sz="2400" b="0" dirty="0"/>
                            <a:t>Pure Al cavity*</a:t>
                          </a:r>
                        </a:p>
                      </a:txBody>
                      <a:tcPr>
                        <a:solidFill>
                          <a:srgbClr val="81009C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2165" t="-209091" r="-866" b="-2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452926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E57A455-22CD-E10E-5EFC-80867635D883}"/>
              </a:ext>
            </a:extLst>
          </p:cNvPr>
          <p:cNvGrpSpPr/>
          <p:nvPr/>
        </p:nvGrpSpPr>
        <p:grpSpPr>
          <a:xfrm>
            <a:off x="8866981" y="1185923"/>
            <a:ext cx="1767282" cy="1679579"/>
            <a:chOff x="529239" y="1775348"/>
            <a:chExt cx="4226626" cy="4016876"/>
          </a:xfrm>
        </p:grpSpPr>
        <p:pic>
          <p:nvPicPr>
            <p:cNvPr id="7" name="Picture 6" descr="A metal cube with screws&#10;&#10;Description automatically generated">
              <a:extLst>
                <a:ext uri="{FF2B5EF4-FFF2-40B4-BE49-F238E27FC236}">
                  <a16:creationId xmlns:a16="http://schemas.microsoft.com/office/drawing/2014/main" id="{40252CE5-89A2-62C8-087F-A82234C8C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6" t="17324" r="14082" b="38594"/>
            <a:stretch/>
          </p:blipFill>
          <p:spPr>
            <a:xfrm>
              <a:off x="878602" y="2195511"/>
              <a:ext cx="3470987" cy="3023118"/>
            </a:xfrm>
            <a:prstGeom prst="rect">
              <a:avLst/>
            </a:prstGeom>
            <a:effectLst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158784-12E7-20C1-98F5-75CE9E6D9A5D}"/>
                </a:ext>
              </a:extLst>
            </p:cNvPr>
            <p:cNvSpPr/>
            <p:nvPr/>
          </p:nvSpPr>
          <p:spPr>
            <a:xfrm rot="20892500">
              <a:off x="4104364" y="1917392"/>
              <a:ext cx="532132" cy="2553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DF0DE2-7B63-72D6-44AD-A22F5C9B4539}"/>
                </a:ext>
              </a:extLst>
            </p:cNvPr>
            <p:cNvSpPr/>
            <p:nvPr/>
          </p:nvSpPr>
          <p:spPr>
            <a:xfrm rot="1074419">
              <a:off x="576323" y="1775348"/>
              <a:ext cx="694087" cy="2553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CCDFDC-FA42-4573-D31F-69DF7737FF50}"/>
                </a:ext>
              </a:extLst>
            </p:cNvPr>
            <p:cNvSpPr/>
            <p:nvPr/>
          </p:nvSpPr>
          <p:spPr>
            <a:xfrm rot="5400000">
              <a:off x="2640760" y="895942"/>
              <a:ext cx="213707" cy="2553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84FC34-317C-F3D9-61D5-187E677D124A}"/>
                </a:ext>
              </a:extLst>
            </p:cNvPr>
            <p:cNvSpPr/>
            <p:nvPr/>
          </p:nvSpPr>
          <p:spPr>
            <a:xfrm rot="9292917">
              <a:off x="529239" y="3995551"/>
              <a:ext cx="658975" cy="1718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25039D-5322-A742-DD5F-6531A8F9A7A9}"/>
                </a:ext>
              </a:extLst>
            </p:cNvPr>
            <p:cNvSpPr/>
            <p:nvPr/>
          </p:nvSpPr>
          <p:spPr>
            <a:xfrm rot="12342312">
              <a:off x="4096890" y="3971854"/>
              <a:ext cx="658975" cy="1718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7AA863-F562-F547-808F-FF7C4DF14AC1}"/>
                </a:ext>
              </a:extLst>
            </p:cNvPr>
            <p:cNvSpPr/>
            <p:nvPr/>
          </p:nvSpPr>
          <p:spPr>
            <a:xfrm rot="16361163">
              <a:off x="2349448" y="3566807"/>
              <a:ext cx="658975" cy="3791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1852691C-0D61-B0E5-1A2D-F8A2F66E3D7C}"/>
              </a:ext>
            </a:extLst>
          </p:cNvPr>
          <p:cNvSpPr txBox="1">
            <a:spLocks/>
          </p:cNvSpPr>
          <p:nvPr/>
        </p:nvSpPr>
        <p:spPr>
          <a:xfrm>
            <a:off x="383811" y="1222149"/>
            <a:ext cx="7062851" cy="803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The quality factor of the new Pure Al cavity is higher than the previous Al alloy cavity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BC4C458C-78D3-3907-9D09-B260002AAFA7}"/>
              </a:ext>
            </a:extLst>
          </p:cNvPr>
          <p:cNvSpPr txBox="1">
            <a:spLocks/>
          </p:cNvSpPr>
          <p:nvPr/>
        </p:nvSpPr>
        <p:spPr>
          <a:xfrm>
            <a:off x="291544" y="3844037"/>
            <a:ext cx="7062851" cy="803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The critical step proved to be mechanical machining from the pure Al cylinder 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E60670F-2545-36B5-1E49-7FCEA6A61904}"/>
              </a:ext>
            </a:extLst>
          </p:cNvPr>
          <p:cNvSpPr txBox="1">
            <a:spLocks/>
          </p:cNvSpPr>
          <p:nvPr/>
        </p:nvSpPr>
        <p:spPr>
          <a:xfrm>
            <a:off x="291543" y="4922296"/>
            <a:ext cx="8070269" cy="803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Improvements on the machining process are ongoing at LNL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D71FF471-5670-4081-7BAF-D8CF92F8DFDE}"/>
              </a:ext>
            </a:extLst>
          </p:cNvPr>
          <p:cNvSpPr txBox="1">
            <a:spLocks/>
          </p:cNvSpPr>
          <p:nvPr/>
        </p:nvSpPr>
        <p:spPr>
          <a:xfrm>
            <a:off x="291542" y="5884085"/>
            <a:ext cx="7062851" cy="803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The next prototype will be ready shortly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35793BD-630D-E6DF-7A58-A0A90D77375A}"/>
              </a:ext>
            </a:extLst>
          </p:cNvPr>
          <p:cNvSpPr/>
          <p:nvPr/>
        </p:nvSpPr>
        <p:spPr>
          <a:xfrm flipH="1">
            <a:off x="9546603" y="2753424"/>
            <a:ext cx="495896" cy="51697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EF9B5B9-81D2-E5C6-83B5-72B0B652DEAC}"/>
              </a:ext>
            </a:extLst>
          </p:cNvPr>
          <p:cNvSpPr/>
          <p:nvPr/>
        </p:nvSpPr>
        <p:spPr>
          <a:xfrm flipH="1">
            <a:off x="9545401" y="4743121"/>
            <a:ext cx="495896" cy="51697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1">
            <a:extLst>
              <a:ext uri="{FF2B5EF4-FFF2-40B4-BE49-F238E27FC236}">
                <a16:creationId xmlns:a16="http://schemas.microsoft.com/office/drawing/2014/main" id="{A58B3D24-59A1-12DD-BFB4-844E94BAC3FC}"/>
              </a:ext>
            </a:extLst>
          </p:cNvPr>
          <p:cNvSpPr txBox="1"/>
          <p:nvPr/>
        </p:nvSpPr>
        <p:spPr>
          <a:xfrm>
            <a:off x="10747888" y="1810678"/>
            <a:ext cx="136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 alloy</a:t>
            </a:r>
            <a:endParaRPr lang="it-IT" sz="2400" dirty="0"/>
          </a:p>
        </p:txBody>
      </p:sp>
      <p:sp>
        <p:nvSpPr>
          <p:cNvPr id="24" name="CasellaDiTesto 21">
            <a:extLst>
              <a:ext uri="{FF2B5EF4-FFF2-40B4-BE49-F238E27FC236}">
                <a16:creationId xmlns:a16="http://schemas.microsoft.com/office/drawing/2014/main" id="{CDACF77D-94C8-F6FD-BE57-DD116E9ACCB0}"/>
              </a:ext>
            </a:extLst>
          </p:cNvPr>
          <p:cNvSpPr txBox="1"/>
          <p:nvPr/>
        </p:nvSpPr>
        <p:spPr>
          <a:xfrm>
            <a:off x="10829644" y="3844037"/>
            <a:ext cx="1362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Pure Al #1</a:t>
            </a:r>
            <a:endParaRPr lang="it-IT" sz="2400" dirty="0"/>
          </a:p>
        </p:txBody>
      </p:sp>
      <p:sp>
        <p:nvSpPr>
          <p:cNvPr id="25" name="CasellaDiTesto 21">
            <a:extLst>
              <a:ext uri="{FF2B5EF4-FFF2-40B4-BE49-F238E27FC236}">
                <a16:creationId xmlns:a16="http://schemas.microsoft.com/office/drawing/2014/main" id="{880DE7A3-B931-6ACC-7705-8778141B2BF9}"/>
              </a:ext>
            </a:extLst>
          </p:cNvPr>
          <p:cNvSpPr txBox="1"/>
          <p:nvPr/>
        </p:nvSpPr>
        <p:spPr>
          <a:xfrm>
            <a:off x="10829644" y="5570713"/>
            <a:ext cx="1362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Pure Al #2</a:t>
            </a:r>
            <a:endParaRPr lang="it-IT" sz="2400" dirty="0"/>
          </a:p>
        </p:txBody>
      </p:sp>
      <p:pic>
        <p:nvPicPr>
          <p:cNvPr id="5" name="Picture 4" descr="A metal object with holes&#10;&#10;Description automatically generated">
            <a:extLst>
              <a:ext uri="{FF2B5EF4-FFF2-40B4-BE49-F238E27FC236}">
                <a16:creationId xmlns:a16="http://schemas.microsoft.com/office/drawing/2014/main" id="{F8943ECB-FF5D-452C-A032-48045863A2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63" b="65563" l="25417" r="63500">
                        <a14:foregroundMark x1="62250" y1="11938" x2="31667" y2="11250"/>
                        <a14:foregroundMark x1="31667" y1="11250" x2="26167" y2="41438"/>
                        <a14:foregroundMark x1="26293" y1="44500" x2="26917" y2="59625"/>
                        <a14:foregroundMark x1="26167" y1="41438" x2="26272" y2="43984"/>
                        <a14:foregroundMark x1="26917" y1="59625" x2="37917" y2="65375"/>
                        <a14:foregroundMark x1="37917" y1="65375" x2="62417" y2="61813"/>
                        <a14:foregroundMark x1="62417" y1="61813" x2="63500" y2="17000"/>
                        <a14:foregroundMark x1="63500" y1="17000" x2="60583" y2="12063"/>
                        <a14:foregroundMark x1="31083" y1="11250" x2="24333" y2="23250"/>
                        <a14:foregroundMark x1="24333" y1="23250" x2="24333" y2="44125"/>
                        <a14:foregroundMark x1="24667" y1="49063" x2="27417" y2="65563"/>
                        <a14:foregroundMark x1="27417" y1="65563" x2="27583" y2="65563"/>
                        <a14:foregroundMark x1="25417" y1="16313" x2="30583" y2="11563"/>
                        <a14:backgroundMark x1="24167" y1="47250" x2="24167" y2="47250"/>
                        <a14:backgroundMark x1="24500" y1="46438" x2="24500" y2="46438"/>
                        <a14:backgroundMark x1="24500" y1="46438" x2="24500" y2="46438"/>
                        <a14:backgroundMark x1="24500" y1="46313" x2="24500" y2="47438"/>
                        <a14:backgroundMark x1="24500" y1="44500" x2="24500" y2="46063"/>
                        <a14:backgroundMark x1="24167" y1="44125" x2="24167" y2="49063"/>
                        <a14:backgroundMark x1="23583" y1="40125" x2="23917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10859" r="31978" b="32231"/>
          <a:stretch/>
        </p:blipFill>
        <p:spPr>
          <a:xfrm rot="16200000">
            <a:off x="9193970" y="4847790"/>
            <a:ext cx="1256510" cy="20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74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Future Developments</a:t>
            </a:r>
          </a:p>
        </p:txBody>
      </p:sp>
      <p:pic>
        <p:nvPicPr>
          <p:cNvPr id="9" name="Picture 8" descr="A diagram of a structure&#10;&#10;Description automatically generated">
            <a:extLst>
              <a:ext uri="{FF2B5EF4-FFF2-40B4-BE49-F238E27FC236}">
                <a16:creationId xmlns:a16="http://schemas.microsoft.com/office/drawing/2014/main" id="{B518D03F-FE24-8A12-7982-6B0ED4300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1" y="2608199"/>
            <a:ext cx="4021906" cy="2113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CD6F4A-3190-91D2-0A93-49FC4A1FC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28" t="50000" r="26684" b="27875"/>
          <a:stretch/>
        </p:blipFill>
        <p:spPr>
          <a:xfrm>
            <a:off x="749397" y="4721901"/>
            <a:ext cx="3620278" cy="1075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6614FB76-E1A8-6D81-78FE-BC15A4745F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9727040"/>
                  </p:ext>
                </p:extLst>
              </p:nvPr>
            </p:nvGraphicFramePr>
            <p:xfrm>
              <a:off x="6392893" y="4690075"/>
              <a:ext cx="4310743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9583">
                      <a:extLst>
                        <a:ext uri="{9D8B030D-6E8A-4147-A177-3AD203B41FA5}">
                          <a16:colId xmlns:a16="http://schemas.microsoft.com/office/drawing/2014/main" val="570807040"/>
                        </a:ext>
                      </a:extLst>
                    </a:gridCol>
                    <a:gridCol w="2121160">
                      <a:extLst>
                        <a:ext uri="{9D8B030D-6E8A-4147-A177-3AD203B41FA5}">
                          <a16:colId xmlns:a16="http://schemas.microsoft.com/office/drawing/2014/main" val="2195414990"/>
                        </a:ext>
                      </a:extLst>
                    </a:gridCol>
                  </a:tblGrid>
                  <a:tr h="35597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</a:t>
                          </a:r>
                        </a:p>
                      </a:txBody>
                      <a:tcPr>
                        <a:solidFill>
                          <a:srgbClr val="81009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81009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04432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Eigenmode</a:t>
                          </a:r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232000±13000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02120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Modal Network</a:t>
                          </a:r>
                        </a:p>
                      </a:txBody>
                      <a:tcPr>
                        <a:solidFill>
                          <a:srgbClr val="81009C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230000±20000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rgbClr val="81009C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45292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6614FB76-E1A8-6D81-78FE-BC15A4745F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9727040"/>
                  </p:ext>
                </p:extLst>
              </p:nvPr>
            </p:nvGraphicFramePr>
            <p:xfrm>
              <a:off x="6392893" y="4690075"/>
              <a:ext cx="4310743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9583">
                      <a:extLst>
                        <a:ext uri="{9D8B030D-6E8A-4147-A177-3AD203B41FA5}">
                          <a16:colId xmlns:a16="http://schemas.microsoft.com/office/drawing/2014/main" val="570807040"/>
                        </a:ext>
                      </a:extLst>
                    </a:gridCol>
                    <a:gridCol w="2121160">
                      <a:extLst>
                        <a:ext uri="{9D8B030D-6E8A-4147-A177-3AD203B41FA5}">
                          <a16:colId xmlns:a16="http://schemas.microsoft.com/office/drawing/2014/main" val="219541499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</a:t>
                          </a:r>
                        </a:p>
                      </a:txBody>
                      <a:tcPr>
                        <a:solidFill>
                          <a:srgbClr val="81009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736" t="-8333" r="-1437" b="-2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04432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Eigenmode</a:t>
                          </a:r>
                        </a:p>
                      </a:txBody>
                      <a:tcPr>
                        <a:solidFill>
                          <a:srgbClr val="81009C">
                            <a:alpha val="3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736" t="-104839" r="-1437" b="-120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02120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Modal Network</a:t>
                          </a:r>
                        </a:p>
                      </a:txBody>
                      <a:tcPr>
                        <a:solidFill>
                          <a:srgbClr val="81009C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736" t="-208197" r="-1437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45292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B508F8-8E06-1E07-891C-F5DBFD5E312F}"/>
                  </a:ext>
                </a:extLst>
              </p:cNvPr>
              <p:cNvSpPr txBox="1"/>
              <p:nvPr/>
            </p:nvSpPr>
            <p:spPr>
              <a:xfrm>
                <a:off x="1674795" y="5797515"/>
                <a:ext cx="14592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171.76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B508F8-8E06-1E07-891C-F5DBFD5E3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795" y="5797515"/>
                <a:ext cx="1459246" cy="276999"/>
              </a:xfrm>
              <a:prstGeom prst="rect">
                <a:avLst/>
              </a:prstGeom>
              <a:blipFill>
                <a:blip r:embed="rId5"/>
                <a:stretch>
                  <a:fillRect l="-3766" r="-376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2311EBA-A1C9-B671-1A0B-BDCA607FA5B6}"/>
              </a:ext>
            </a:extLst>
          </p:cNvPr>
          <p:cNvGrpSpPr/>
          <p:nvPr/>
        </p:nvGrpSpPr>
        <p:grpSpPr>
          <a:xfrm>
            <a:off x="5316102" y="2425448"/>
            <a:ext cx="6016312" cy="2219422"/>
            <a:chOff x="5447775" y="1904132"/>
            <a:chExt cx="6016312" cy="2219422"/>
          </a:xfrm>
        </p:grpSpPr>
        <p:pic>
          <p:nvPicPr>
            <p:cNvPr id="19" name="Picture 18" descr="A graph of a function&#10;&#10;Description automatically generated">
              <a:extLst>
                <a:ext uri="{FF2B5EF4-FFF2-40B4-BE49-F238E27FC236}">
                  <a16:creationId xmlns:a16="http://schemas.microsoft.com/office/drawing/2014/main" id="{27DB0FDE-96B2-309D-140A-ADB4E0F9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7775" y="1904132"/>
              <a:ext cx="2964257" cy="2219422"/>
            </a:xfrm>
            <a:prstGeom prst="rect">
              <a:avLst/>
            </a:prstGeom>
          </p:spPr>
        </p:pic>
        <p:pic>
          <p:nvPicPr>
            <p:cNvPr id="21" name="Picture 20" descr="A graph of a function&#10;&#10;Description automatically generated">
              <a:extLst>
                <a:ext uri="{FF2B5EF4-FFF2-40B4-BE49-F238E27FC236}">
                  <a16:creationId xmlns:a16="http://schemas.microsoft.com/office/drawing/2014/main" id="{09D5F48E-8FF7-FC7F-552D-8B36B1A3F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829" y="1915815"/>
              <a:ext cx="2964258" cy="2200566"/>
            </a:xfrm>
            <a:prstGeom prst="rect">
              <a:avLst/>
            </a:prstGeom>
          </p:spPr>
        </p:pic>
      </p:grp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6B00F904-4FDD-24F7-F89D-413C523CC2A7}"/>
              </a:ext>
            </a:extLst>
          </p:cNvPr>
          <p:cNvSpPr txBox="1"/>
          <p:nvPr/>
        </p:nvSpPr>
        <p:spPr>
          <a:xfrm>
            <a:off x="204079" y="1138745"/>
            <a:ext cx="11078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dirty="0"/>
              <a:t>Fabrication and surface treatments improvements on the 7.46 GHz</a:t>
            </a:r>
          </a:p>
        </p:txBody>
      </p:sp>
      <p:sp>
        <p:nvSpPr>
          <p:cNvPr id="7" name="CasellaDiTesto 21">
            <a:extLst>
              <a:ext uri="{FF2B5EF4-FFF2-40B4-BE49-F238E27FC236}">
                <a16:creationId xmlns:a16="http://schemas.microsoft.com/office/drawing/2014/main" id="{B3F78D36-4A83-4CD2-AF4C-FA1E1318D66A}"/>
              </a:ext>
            </a:extLst>
          </p:cNvPr>
          <p:cNvSpPr txBox="1"/>
          <p:nvPr/>
        </p:nvSpPr>
        <p:spPr>
          <a:xfrm>
            <a:off x="204079" y="1782096"/>
            <a:ext cx="7873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dirty="0"/>
              <a:t>Scaling to 8.50  GHz for future developments:</a:t>
            </a:r>
          </a:p>
        </p:txBody>
      </p:sp>
    </p:spTree>
    <p:extLst>
      <p:ext uri="{BB962C8B-B14F-4D97-AF65-F5344CB8AC3E}">
        <p14:creationId xmlns:p14="http://schemas.microsoft.com/office/powerpoint/2010/main" val="990531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Backup</a:t>
            </a:r>
          </a:p>
        </p:txBody>
      </p:sp>
      <p:pic>
        <p:nvPicPr>
          <p:cNvPr id="36" name="Immagine 35" descr="Immagine che contiene linea, Carattere, schermata, diagramma&#10;&#10;Descrizione generata automaticamente">
            <a:extLst>
              <a:ext uri="{FF2B5EF4-FFF2-40B4-BE49-F238E27FC236}">
                <a16:creationId xmlns:a16="http://schemas.microsoft.com/office/drawing/2014/main" id="{4F7308FF-5466-CE34-C516-98B66FC2C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01" y="2234877"/>
            <a:ext cx="3045259" cy="1571121"/>
          </a:xfrm>
          <a:prstGeom prst="rect">
            <a:avLst/>
          </a:prstGeom>
        </p:spPr>
      </p:pic>
      <p:sp>
        <p:nvSpPr>
          <p:cNvPr id="39" name="CasellaDiTesto 21">
            <a:extLst>
              <a:ext uri="{FF2B5EF4-FFF2-40B4-BE49-F238E27FC236}">
                <a16:creationId xmlns:a16="http://schemas.microsoft.com/office/drawing/2014/main" id="{8C101C5F-3EDE-895B-A1CB-732A82D55854}"/>
              </a:ext>
            </a:extLst>
          </p:cNvPr>
          <p:cNvSpPr txBox="1"/>
          <p:nvPr/>
        </p:nvSpPr>
        <p:spPr>
          <a:xfrm>
            <a:off x="1433848" y="1370001"/>
            <a:ext cx="3088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/>
              <a:t>Rabi spectroscopy</a:t>
            </a:r>
          </a:p>
        </p:txBody>
      </p:sp>
      <p:pic>
        <p:nvPicPr>
          <p:cNvPr id="43" name="Immagine 42" descr="Immagine che contiene testo, Carattere, linea, ricevuta&#10;&#10;Descrizione generata automaticamente">
            <a:extLst>
              <a:ext uri="{FF2B5EF4-FFF2-40B4-BE49-F238E27FC236}">
                <a16:creationId xmlns:a16="http://schemas.microsoft.com/office/drawing/2014/main" id="{8C58BBDF-7246-8F6A-C612-DEF6C222D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41" y="2234154"/>
            <a:ext cx="3334215" cy="1571844"/>
          </a:xfrm>
          <a:prstGeom prst="rect">
            <a:avLst/>
          </a:prstGeom>
        </p:spPr>
      </p:pic>
      <p:sp>
        <p:nvSpPr>
          <p:cNvPr id="44" name="CasellaDiTesto 21">
            <a:extLst>
              <a:ext uri="{FF2B5EF4-FFF2-40B4-BE49-F238E27FC236}">
                <a16:creationId xmlns:a16="http://schemas.microsoft.com/office/drawing/2014/main" id="{2241A01A-667F-B47D-0B19-A221D73C8F59}"/>
              </a:ext>
            </a:extLst>
          </p:cNvPr>
          <p:cNvSpPr txBox="1"/>
          <p:nvPr/>
        </p:nvSpPr>
        <p:spPr>
          <a:xfrm>
            <a:off x="7483726" y="1370001"/>
            <a:ext cx="3706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/>
              <a:t>Ramsey spectroscopy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F75F8686-10A3-0A74-56EA-1B31731DD5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51" t="43262" r="30506" b="39981"/>
          <a:stretch/>
        </p:blipFill>
        <p:spPr>
          <a:xfrm>
            <a:off x="564203" y="4042736"/>
            <a:ext cx="4873558" cy="891266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9D98304D-91A7-B3C4-A8AB-FCA88A030C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71" t="45390" r="32580" b="35178"/>
          <a:stretch/>
        </p:blipFill>
        <p:spPr>
          <a:xfrm>
            <a:off x="6754239" y="4004155"/>
            <a:ext cx="4873556" cy="94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00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Backup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F75F8686-10A3-0A74-56EA-1B31731DD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1" t="43262" r="30506" b="39981"/>
          <a:stretch/>
        </p:blipFill>
        <p:spPr>
          <a:xfrm>
            <a:off x="311284" y="1387085"/>
            <a:ext cx="4873558" cy="891266"/>
          </a:xfrm>
          <a:prstGeom prst="rect">
            <a:avLst/>
          </a:prstGeom>
        </p:spPr>
      </p:pic>
      <p:pic>
        <p:nvPicPr>
          <p:cNvPr id="5" name="Immagine 4" descr="Immagine che contiene schermata, testo, Policromia, modello&#10;&#10;Descrizione generata automaticamente">
            <a:extLst>
              <a:ext uri="{FF2B5EF4-FFF2-40B4-BE49-F238E27FC236}">
                <a16:creationId xmlns:a16="http://schemas.microsoft.com/office/drawing/2014/main" id="{69FD382F-0039-EBA3-3EBD-16E577C63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11114" r="6315"/>
          <a:stretch/>
        </p:blipFill>
        <p:spPr>
          <a:xfrm>
            <a:off x="6309572" y="2519464"/>
            <a:ext cx="5723677" cy="2728574"/>
          </a:xfrm>
          <a:prstGeom prst="rect">
            <a:avLst/>
          </a:prstGeom>
        </p:spPr>
      </p:pic>
      <p:pic>
        <p:nvPicPr>
          <p:cNvPr id="7" name="Immagine 6" descr="Immagine che contiene testo, schermata, Policromia, verde&#10;&#10;Descrizione generata automaticamente">
            <a:extLst>
              <a:ext uri="{FF2B5EF4-FFF2-40B4-BE49-F238E27FC236}">
                <a16:creationId xmlns:a16="http://schemas.microsoft.com/office/drawing/2014/main" id="{94D43BCD-A05E-757F-06F3-CEE03BDB9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5" r="6729"/>
          <a:stretch/>
        </p:blipFill>
        <p:spPr>
          <a:xfrm>
            <a:off x="155644" y="2519464"/>
            <a:ext cx="5723677" cy="27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2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721AEE-0F9F-61F2-C632-AEF0833B6F04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 err="1">
                <a:solidFill>
                  <a:schemeClr val="bg1"/>
                </a:solidFill>
                <a:latin typeface="+mj-lt"/>
              </a:rPr>
              <a:t>Outline</a:t>
            </a:r>
            <a:endParaRPr lang="it-IT" sz="6000" cap="sm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Immagine 10" descr="Immagine che contiene schermata, diagramma, linea&#10;&#10;Descrizione generata automaticamente">
            <a:extLst>
              <a:ext uri="{FF2B5EF4-FFF2-40B4-BE49-F238E27FC236}">
                <a16:creationId xmlns:a16="http://schemas.microsoft.com/office/drawing/2014/main" id="{09D0337D-A4C9-172C-AEA3-10A06C8A3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7837" r="12272" b="17591"/>
          <a:stretch/>
        </p:blipFill>
        <p:spPr>
          <a:xfrm>
            <a:off x="1060349" y="2828236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9" name="CasellaDiTesto 13">
            <a:extLst>
              <a:ext uri="{FF2B5EF4-FFF2-40B4-BE49-F238E27FC236}">
                <a16:creationId xmlns:a16="http://schemas.microsoft.com/office/drawing/2014/main" id="{299C17F7-45F8-3BF2-B6F8-9A2E4F6D9668}"/>
              </a:ext>
            </a:extLst>
          </p:cNvPr>
          <p:cNvSpPr txBox="1"/>
          <p:nvPr/>
        </p:nvSpPr>
        <p:spPr>
          <a:xfrm>
            <a:off x="2334610" y="3086590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Design of a 7.46 GHz cavity</a:t>
            </a:r>
          </a:p>
        </p:txBody>
      </p:sp>
      <p:pic>
        <p:nvPicPr>
          <p:cNvPr id="11" name="Immagine 12" descr="Immagine che contiene lavandino, abbandonato&#10;&#10;Descrizione generata automaticamente">
            <a:extLst>
              <a:ext uri="{FF2B5EF4-FFF2-40B4-BE49-F238E27FC236}">
                <a16:creationId xmlns:a16="http://schemas.microsoft.com/office/drawing/2014/main" id="{F9C87B65-3B9C-75F7-3D96-DC4A9503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9" y="4091271"/>
            <a:ext cx="107365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12" name="CasellaDiTesto 14">
            <a:extLst>
              <a:ext uri="{FF2B5EF4-FFF2-40B4-BE49-F238E27FC236}">
                <a16:creationId xmlns:a16="http://schemas.microsoft.com/office/drawing/2014/main" id="{198B5630-0D9B-8368-7A8D-BBA15C4DBA38}"/>
              </a:ext>
            </a:extLst>
          </p:cNvPr>
          <p:cNvSpPr txBox="1"/>
          <p:nvPr/>
        </p:nvSpPr>
        <p:spPr>
          <a:xfrm>
            <a:off x="2334610" y="4165959"/>
            <a:ext cx="261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Fabrication using </a:t>
            </a:r>
          </a:p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pure Al vs Al alloy</a:t>
            </a:r>
          </a:p>
        </p:txBody>
      </p:sp>
      <p:pic>
        <p:nvPicPr>
          <p:cNvPr id="14" name="Immagine 21" descr="Immagine che contiene testo, calligrafia, Carattere, diagramma&#10;&#10;Descrizione generata automaticamente">
            <a:extLst>
              <a:ext uri="{FF2B5EF4-FFF2-40B4-BE49-F238E27FC236}">
                <a16:creationId xmlns:a16="http://schemas.microsoft.com/office/drawing/2014/main" id="{B1A54242-D6D2-A6B8-C61B-599DDE2D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70" y="5373584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F079F926-BBCC-68DD-1656-0F90DB7A9A00}"/>
              </a:ext>
            </a:extLst>
          </p:cNvPr>
          <p:cNvSpPr txBox="1"/>
          <p:nvPr/>
        </p:nvSpPr>
        <p:spPr>
          <a:xfrm>
            <a:off x="2334610" y="5408026"/>
            <a:ext cx="318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Characterization of the Cavity + Qubit</a:t>
            </a:r>
          </a:p>
        </p:txBody>
      </p:sp>
      <p:sp>
        <p:nvSpPr>
          <p:cNvPr id="4" name="CasellaDiTesto 14">
            <a:extLst>
              <a:ext uri="{FF2B5EF4-FFF2-40B4-BE49-F238E27FC236}">
                <a16:creationId xmlns:a16="http://schemas.microsoft.com/office/drawing/2014/main" id="{521117C1-8F75-F5BF-2DD5-09AA2A9244FB}"/>
              </a:ext>
            </a:extLst>
          </p:cNvPr>
          <p:cNvSpPr txBox="1"/>
          <p:nvPr/>
        </p:nvSpPr>
        <p:spPr>
          <a:xfrm>
            <a:off x="7681130" y="5028126"/>
            <a:ext cx="343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Fabrication improvements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004234C-AF06-C2B9-2F05-00CDD883088F}"/>
              </a:ext>
            </a:extLst>
          </p:cNvPr>
          <p:cNvSpPr/>
          <p:nvPr/>
        </p:nvSpPr>
        <p:spPr>
          <a:xfrm>
            <a:off x="5318709" y="4165959"/>
            <a:ext cx="895739" cy="2186000"/>
          </a:xfrm>
          <a:prstGeom prst="rightBrace">
            <a:avLst/>
          </a:prstGeom>
          <a:ln w="1905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21" descr="Mining tools with solid fill">
            <a:extLst>
              <a:ext uri="{FF2B5EF4-FFF2-40B4-BE49-F238E27FC236}">
                <a16:creationId xmlns:a16="http://schemas.microsoft.com/office/drawing/2014/main" id="{2BC03176-7EDB-3EAE-C864-561A6DA45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689" b="4689"/>
          <a:stretch/>
        </p:blipFill>
        <p:spPr>
          <a:xfrm>
            <a:off x="6407973" y="4769770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pic>
        <p:nvPicPr>
          <p:cNvPr id="2" name="Picture 8" descr="Quantum computing Generic Detailed Outline icon">
            <a:extLst>
              <a:ext uri="{FF2B5EF4-FFF2-40B4-BE49-F238E27FC236}">
                <a16:creationId xmlns:a16="http://schemas.microsoft.com/office/drawing/2014/main" id="{14BF5131-6173-857C-D0A7-C0967131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7" y="1399133"/>
            <a:ext cx="1291234" cy="12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3">
            <a:extLst>
              <a:ext uri="{FF2B5EF4-FFF2-40B4-BE49-F238E27FC236}">
                <a16:creationId xmlns:a16="http://schemas.microsoft.com/office/drawing/2014/main" id="{CCB84162-323C-2CDE-D56A-A92AC619E9B5}"/>
              </a:ext>
            </a:extLst>
          </p:cNvPr>
          <p:cNvSpPr txBox="1"/>
          <p:nvPr/>
        </p:nvSpPr>
        <p:spPr>
          <a:xfrm>
            <a:off x="2334610" y="1813917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650813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721AEE-0F9F-61F2-C632-AEF0833B6F04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 err="1">
                <a:solidFill>
                  <a:schemeClr val="bg1"/>
                </a:solidFill>
                <a:latin typeface="+mj-lt"/>
              </a:rPr>
              <a:t>Introduction</a:t>
            </a:r>
            <a:endParaRPr lang="it-IT" sz="6000" cap="sm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2" name="Picture 8" descr="A million pulses per second: How particle accelerators are powering X-ray  lasers">
            <a:extLst>
              <a:ext uri="{FF2B5EF4-FFF2-40B4-BE49-F238E27FC236}">
                <a16:creationId xmlns:a16="http://schemas.microsoft.com/office/drawing/2014/main" id="{0C5611B5-6349-5881-0E11-C8CF3513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6" y="2044284"/>
            <a:ext cx="2418901" cy="1612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CasellaDiTesto 13">
            <a:extLst>
              <a:ext uri="{FF2B5EF4-FFF2-40B4-BE49-F238E27FC236}">
                <a16:creationId xmlns:a16="http://schemas.microsoft.com/office/drawing/2014/main" id="{D9A89CBB-6823-6FD3-EA9D-61C979C378ED}"/>
              </a:ext>
            </a:extLst>
          </p:cNvPr>
          <p:cNvSpPr txBox="1"/>
          <p:nvPr/>
        </p:nvSpPr>
        <p:spPr>
          <a:xfrm>
            <a:off x="3141303" y="2435209"/>
            <a:ext cx="4136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Most common application is particle accelerators 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4704329D-948D-4857-317E-65EAAD19DC4A}"/>
              </a:ext>
            </a:extLst>
          </p:cNvPr>
          <p:cNvSpPr/>
          <p:nvPr/>
        </p:nvSpPr>
        <p:spPr>
          <a:xfrm rot="16200000" flipH="1">
            <a:off x="7115544" y="2569263"/>
            <a:ext cx="353342" cy="56288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292992A-49D4-79A3-1C23-0A5D3754B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842388"/>
              </p:ext>
            </p:extLst>
          </p:nvPr>
        </p:nvGraphicFramePr>
        <p:xfrm>
          <a:off x="7869534" y="2209800"/>
          <a:ext cx="33528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195414990"/>
                    </a:ext>
                  </a:extLst>
                </a:gridCol>
              </a:tblGrid>
              <a:tr h="268808">
                <a:tc>
                  <a:txBody>
                    <a:bodyPr/>
                    <a:lstStyle/>
                    <a:p>
                      <a:r>
                        <a:rPr lang="en-US" sz="1400" dirty="0"/>
                        <a:t>Important parameters:</a:t>
                      </a:r>
                    </a:p>
                  </a:txBody>
                  <a:tcPr>
                    <a:solidFill>
                      <a:srgbClr val="8100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3227"/>
                  </a:ext>
                </a:extLst>
              </a:tr>
              <a:tr h="268808">
                <a:tc>
                  <a:txBody>
                    <a:bodyPr/>
                    <a:lstStyle/>
                    <a:p>
                      <a:r>
                        <a:rPr lang="en-US" sz="1400" dirty="0"/>
                        <a:t>Cavity Quality factor (Q</a:t>
                      </a:r>
                      <a:r>
                        <a:rPr lang="en-US" sz="1400" baseline="-25000" dirty="0"/>
                        <a:t>0 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>
                    <a:solidFill>
                      <a:srgbClr val="81009C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212093"/>
                  </a:ext>
                </a:extLst>
              </a:tr>
              <a:tr h="268808">
                <a:tc>
                  <a:txBody>
                    <a:bodyPr/>
                    <a:lstStyle/>
                    <a:p>
                      <a:r>
                        <a:rPr lang="en-US" sz="1400" dirty="0"/>
                        <a:t>Accelerating field</a:t>
                      </a:r>
                    </a:p>
                  </a:txBody>
                  <a:tcPr>
                    <a:solidFill>
                      <a:srgbClr val="81009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529267"/>
                  </a:ext>
                </a:extLst>
              </a:tr>
              <a:tr h="2688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 K or 4.2 K operation temperature</a:t>
                      </a:r>
                    </a:p>
                  </a:txBody>
                  <a:tcPr>
                    <a:solidFill>
                      <a:srgbClr val="81009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55930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C127ABA-C678-C054-1FEF-01F5737C8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192643"/>
              </p:ext>
            </p:extLst>
          </p:nvPr>
        </p:nvGraphicFramePr>
        <p:xfrm>
          <a:off x="7869534" y="4352227"/>
          <a:ext cx="3352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195414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Important parameters:</a:t>
                      </a:r>
                    </a:p>
                  </a:txBody>
                  <a:tcPr>
                    <a:solidFill>
                      <a:srgbClr val="8100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3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mK</a:t>
                      </a:r>
                      <a:r>
                        <a:rPr lang="en-US" b="1" dirty="0"/>
                        <a:t> operation regime</a:t>
                      </a:r>
                    </a:p>
                  </a:txBody>
                  <a:tcPr>
                    <a:solidFill>
                      <a:srgbClr val="81009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529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Cavity Quality factor (Q</a:t>
                      </a:r>
                      <a:r>
                        <a:rPr lang="en-US" baseline="-25000" dirty="0"/>
                        <a:t>0 </a:t>
                      </a:r>
                      <a:r>
                        <a:rPr lang="en-US" baseline="0" dirty="0"/>
                        <a:t>)</a:t>
                      </a:r>
                      <a:endParaRPr lang="en-US" b="1" dirty="0"/>
                    </a:p>
                  </a:txBody>
                  <a:tcPr>
                    <a:solidFill>
                      <a:srgbClr val="81009C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835116"/>
                  </a:ext>
                </a:extLst>
              </a:tr>
            </a:tbl>
          </a:graphicData>
        </a:graphic>
      </p:graphicFrame>
      <p:sp>
        <p:nvSpPr>
          <p:cNvPr id="21" name="CasellaDiTesto 13">
            <a:extLst>
              <a:ext uri="{FF2B5EF4-FFF2-40B4-BE49-F238E27FC236}">
                <a16:creationId xmlns:a16="http://schemas.microsoft.com/office/drawing/2014/main" id="{9389830A-3C4B-11A5-8414-5ADFFEA3A2B9}"/>
              </a:ext>
            </a:extLst>
          </p:cNvPr>
          <p:cNvSpPr txBox="1"/>
          <p:nvPr/>
        </p:nvSpPr>
        <p:spPr>
          <a:xfrm>
            <a:off x="3141303" y="4671585"/>
            <a:ext cx="295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Quantum computing and sensing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8259775C-B31F-254B-CEDD-CA80662DE590}"/>
              </a:ext>
            </a:extLst>
          </p:cNvPr>
          <p:cNvSpPr/>
          <p:nvPr/>
        </p:nvSpPr>
        <p:spPr>
          <a:xfrm rot="16200000" flipH="1">
            <a:off x="7115544" y="4776345"/>
            <a:ext cx="353342" cy="56288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machine with gold and silver parts&#10;&#10;Description automatically generated with medium confidence">
            <a:extLst>
              <a:ext uri="{FF2B5EF4-FFF2-40B4-BE49-F238E27FC236}">
                <a16:creationId xmlns:a16="http://schemas.microsoft.com/office/drawing/2014/main" id="{7D8EE4EC-AB76-9381-49F1-A15C963D1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" y="4278734"/>
            <a:ext cx="2418901" cy="181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5E0B608-78A5-64A3-B051-55D6C6B2F7D3}"/>
                  </a:ext>
                </a:extLst>
              </p:cNvPr>
              <p:cNvSpPr txBox="1"/>
              <p:nvPr/>
            </p:nvSpPr>
            <p:spPr>
              <a:xfrm>
                <a:off x="5517095" y="5770706"/>
                <a:ext cx="1559119" cy="722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5E0B608-78A5-64A3-B051-55D6C6B2F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095" y="5770706"/>
                <a:ext cx="1559119" cy="7223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15">
            <a:extLst>
              <a:ext uri="{FF2B5EF4-FFF2-40B4-BE49-F238E27FC236}">
                <a16:creationId xmlns:a16="http://schemas.microsoft.com/office/drawing/2014/main" id="{C4FDFFB5-3A54-943B-6D69-153482098C32}"/>
              </a:ext>
            </a:extLst>
          </p:cNvPr>
          <p:cNvSpPr txBox="1"/>
          <p:nvPr/>
        </p:nvSpPr>
        <p:spPr>
          <a:xfrm>
            <a:off x="7288636" y="5687988"/>
            <a:ext cx="37641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Depends on shape and frequency</a:t>
            </a:r>
            <a:endParaRPr lang="en-US" sz="5400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9D6453BA-8A65-138A-C711-145FBDBE673E}"/>
              </a:ext>
            </a:extLst>
          </p:cNvPr>
          <p:cNvCxnSpPr>
            <a:cxnSpLocks/>
          </p:cNvCxnSpPr>
          <p:nvPr/>
        </p:nvCxnSpPr>
        <p:spPr>
          <a:xfrm>
            <a:off x="6794717" y="5941737"/>
            <a:ext cx="5916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sellaDiTesto 15">
            <a:extLst>
              <a:ext uri="{FF2B5EF4-FFF2-40B4-BE49-F238E27FC236}">
                <a16:creationId xmlns:a16="http://schemas.microsoft.com/office/drawing/2014/main" id="{874D9E96-8FF4-8B62-53FC-16AF4995624F}"/>
              </a:ext>
            </a:extLst>
          </p:cNvPr>
          <p:cNvSpPr txBox="1"/>
          <p:nvPr/>
        </p:nvSpPr>
        <p:spPr>
          <a:xfrm>
            <a:off x="7336135" y="6092910"/>
            <a:ext cx="44195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Depends on material/surface treatments</a:t>
            </a:r>
            <a:endParaRPr lang="en-US" sz="5400" dirty="0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2BED0E04-DD0B-E874-F2B9-8F968E1564BB}"/>
              </a:ext>
            </a:extLst>
          </p:cNvPr>
          <p:cNvCxnSpPr>
            <a:cxnSpLocks/>
          </p:cNvCxnSpPr>
          <p:nvPr/>
        </p:nvCxnSpPr>
        <p:spPr>
          <a:xfrm>
            <a:off x="6794717" y="6292965"/>
            <a:ext cx="5916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21">
            <a:extLst>
              <a:ext uri="{FF2B5EF4-FFF2-40B4-BE49-F238E27FC236}">
                <a16:creationId xmlns:a16="http://schemas.microsoft.com/office/drawing/2014/main" id="{F8B2A5AD-FEF8-FA35-8C14-ADAFBA34420F}"/>
              </a:ext>
            </a:extLst>
          </p:cNvPr>
          <p:cNvSpPr txBox="1"/>
          <p:nvPr/>
        </p:nvSpPr>
        <p:spPr>
          <a:xfrm>
            <a:off x="204080" y="1138745"/>
            <a:ext cx="5739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/>
              <a:t>Superconducting</a:t>
            </a:r>
            <a:r>
              <a:rPr lang="it-IT" sz="3000" b="1" dirty="0"/>
              <a:t> </a:t>
            </a:r>
            <a:r>
              <a:rPr lang="it-IT" sz="3000" b="1" dirty="0" err="1"/>
              <a:t>Resonant</a:t>
            </a:r>
            <a:r>
              <a:rPr lang="it-IT" sz="3000" b="1" dirty="0"/>
              <a:t> </a:t>
            </a:r>
            <a:r>
              <a:rPr lang="it-IT" sz="3000" b="1" dirty="0" err="1"/>
              <a:t>Cavities</a:t>
            </a:r>
            <a:endParaRPr lang="it-IT" sz="3000" b="1" dirty="0"/>
          </a:p>
        </p:txBody>
      </p:sp>
    </p:spTree>
    <p:extLst>
      <p:ext uri="{BB962C8B-B14F-4D97-AF65-F5344CB8AC3E}">
        <p14:creationId xmlns:p14="http://schemas.microsoft.com/office/powerpoint/2010/main" val="1672511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Quantum Computing</a:t>
            </a:r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F4D23BE3-4A2C-B3C8-C8DE-EC91D2437638}"/>
              </a:ext>
            </a:extLst>
          </p:cNvPr>
          <p:cNvSpPr txBox="1"/>
          <p:nvPr/>
        </p:nvSpPr>
        <p:spPr>
          <a:xfrm>
            <a:off x="4674637" y="1174179"/>
            <a:ext cx="2842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/>
              <a:t>Transmon qubit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D858A3-F58C-031A-D645-19F1B40DC1FB}"/>
              </a:ext>
            </a:extLst>
          </p:cNvPr>
          <p:cNvGrpSpPr/>
          <p:nvPr/>
        </p:nvGrpSpPr>
        <p:grpSpPr>
          <a:xfrm>
            <a:off x="4691524" y="1728177"/>
            <a:ext cx="2842726" cy="4382480"/>
            <a:chOff x="3408784" y="1690030"/>
            <a:chExt cx="2842726" cy="4382480"/>
          </a:xfrm>
        </p:grpSpPr>
        <p:pic>
          <p:nvPicPr>
            <p:cNvPr id="13" name="Picture 12" descr="A diagram of electrical components&#10;&#10;Description automatically generated with medium confidence">
              <a:extLst>
                <a:ext uri="{FF2B5EF4-FFF2-40B4-BE49-F238E27FC236}">
                  <a16:creationId xmlns:a16="http://schemas.microsoft.com/office/drawing/2014/main" id="{670EB588-F7C1-F9D0-D175-B341AD24A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8" r="626" b="1092"/>
            <a:stretch/>
          </p:blipFill>
          <p:spPr>
            <a:xfrm>
              <a:off x="3408784" y="1690030"/>
              <a:ext cx="2842726" cy="438248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E7844-5253-2204-FB31-C3AA09F2EDA5}"/>
                </a:ext>
              </a:extLst>
            </p:cNvPr>
            <p:cNvSpPr/>
            <p:nvPr/>
          </p:nvSpPr>
          <p:spPr>
            <a:xfrm>
              <a:off x="3408784" y="1750845"/>
              <a:ext cx="298579" cy="308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373D66-2BF2-F9C4-BE36-12418FAD59F0}"/>
                </a:ext>
              </a:extLst>
            </p:cNvPr>
            <p:cNvSpPr/>
            <p:nvPr/>
          </p:nvSpPr>
          <p:spPr>
            <a:xfrm>
              <a:off x="3408784" y="3090086"/>
              <a:ext cx="298579" cy="308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E7441B-A707-F8FD-54F6-0CB8806F2875}"/>
              </a:ext>
            </a:extLst>
          </p:cNvPr>
          <p:cNvSpPr txBox="1"/>
          <p:nvPr/>
        </p:nvSpPr>
        <p:spPr>
          <a:xfrm>
            <a:off x="250089" y="6226630"/>
            <a:ext cx="2842727" cy="215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800" dirty="0">
                <a:effectLst/>
              </a:rPr>
              <a:t>P. </a:t>
            </a:r>
            <a:r>
              <a:rPr lang="it-IT" sz="800" dirty="0" err="1">
                <a:effectLst/>
              </a:rPr>
              <a:t>Krantz</a:t>
            </a:r>
            <a:r>
              <a:rPr lang="it-IT" sz="800" dirty="0">
                <a:effectLst/>
              </a:rPr>
              <a:t>, et al., </a:t>
            </a:r>
            <a:r>
              <a:rPr lang="it-IT" sz="800" i="1" dirty="0">
                <a:effectLst/>
              </a:rPr>
              <a:t>Applied </a:t>
            </a:r>
            <a:r>
              <a:rPr lang="it-IT" sz="800" i="1" dirty="0" err="1">
                <a:effectLst/>
              </a:rPr>
              <a:t>Physics</a:t>
            </a:r>
            <a:r>
              <a:rPr lang="it-IT" sz="800" i="1" dirty="0">
                <a:effectLst/>
              </a:rPr>
              <a:t> Reviews</a:t>
            </a:r>
            <a:r>
              <a:rPr lang="it-IT" sz="800" dirty="0">
                <a:effectLst/>
              </a:rPr>
              <a:t>, vol. 6, fasc. 2, giu. 2019</a:t>
            </a:r>
          </a:p>
        </p:txBody>
      </p:sp>
      <p:sp>
        <p:nvSpPr>
          <p:cNvPr id="27" name="CasellaDiTesto 13">
            <a:extLst>
              <a:ext uri="{FF2B5EF4-FFF2-40B4-BE49-F238E27FC236}">
                <a16:creationId xmlns:a16="http://schemas.microsoft.com/office/drawing/2014/main" id="{46BB6276-4A08-E2A3-7DF5-A5392AF2156B}"/>
              </a:ext>
            </a:extLst>
          </p:cNvPr>
          <p:cNvSpPr txBox="1"/>
          <p:nvPr/>
        </p:nvSpPr>
        <p:spPr>
          <a:xfrm>
            <a:off x="2912155" y="1413232"/>
            <a:ext cx="177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Josephson </a:t>
            </a:r>
            <a:r>
              <a:rPr lang="it-IT" sz="2400" dirty="0" err="1"/>
              <a:t>junction</a:t>
            </a:r>
            <a:endParaRPr lang="it-IT" sz="2400" dirty="0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C2327E4E-BFC1-155E-41E2-C5E590445F89}"/>
              </a:ext>
            </a:extLst>
          </p:cNvPr>
          <p:cNvCxnSpPr>
            <a:cxnSpLocks/>
          </p:cNvCxnSpPr>
          <p:nvPr/>
        </p:nvCxnSpPr>
        <p:spPr>
          <a:xfrm>
            <a:off x="4364610" y="2061213"/>
            <a:ext cx="807777" cy="3978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asellaDiTesto 13">
            <a:extLst>
              <a:ext uri="{FF2B5EF4-FFF2-40B4-BE49-F238E27FC236}">
                <a16:creationId xmlns:a16="http://schemas.microsoft.com/office/drawing/2014/main" id="{DD50A316-07EE-F553-92F7-8B083B1C8756}"/>
              </a:ext>
            </a:extLst>
          </p:cNvPr>
          <p:cNvSpPr txBox="1"/>
          <p:nvPr/>
        </p:nvSpPr>
        <p:spPr>
          <a:xfrm>
            <a:off x="7573310" y="2114292"/>
            <a:ext cx="143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Capacitor</a:t>
            </a:r>
            <a:endParaRPr lang="it-IT" sz="2400" dirty="0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0E1F573E-F76A-9B75-6D32-D4E40D08A3A9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7050719" y="2345125"/>
            <a:ext cx="522591" cy="1341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Immagine 40" descr="Immagine che contiene diagramma, linea, testo, schizzo&#10;&#10;Descrizione generata automaticamente">
            <a:extLst>
              <a:ext uri="{FF2B5EF4-FFF2-40B4-BE49-F238E27FC236}">
                <a16:creationId xmlns:a16="http://schemas.microsoft.com/office/drawing/2014/main" id="{8377E29E-6F60-93CB-B0D8-4CDA438307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9" y="2506069"/>
            <a:ext cx="3253429" cy="1300707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3BCB66EA-8E1B-D47C-2B53-09E905ADA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49" t="23790" r="39268" b="33934"/>
          <a:stretch/>
        </p:blipFill>
        <p:spPr>
          <a:xfrm>
            <a:off x="3297290" y="3525628"/>
            <a:ext cx="458575" cy="1383357"/>
          </a:xfrm>
          <a:prstGeom prst="rect">
            <a:avLst/>
          </a:prstGeom>
        </p:spPr>
      </p:pic>
      <p:sp>
        <p:nvSpPr>
          <p:cNvPr id="47" name="Ovale 46">
            <a:extLst>
              <a:ext uri="{FF2B5EF4-FFF2-40B4-BE49-F238E27FC236}">
                <a16:creationId xmlns:a16="http://schemas.microsoft.com/office/drawing/2014/main" id="{D2856138-CB27-399C-DFB0-A8205E9893E5}"/>
              </a:ext>
            </a:extLst>
          </p:cNvPr>
          <p:cNvSpPr/>
          <p:nvPr/>
        </p:nvSpPr>
        <p:spPr>
          <a:xfrm>
            <a:off x="3452865" y="4151726"/>
            <a:ext cx="164884" cy="137366"/>
          </a:xfrm>
          <a:prstGeom prst="ellipse">
            <a:avLst/>
          </a:prstGeom>
          <a:noFill/>
          <a:ln w="28575">
            <a:solidFill>
              <a:srgbClr val="FF0F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C68A43F7-E960-EC0D-E6C2-29F6A2C277F5}"/>
              </a:ext>
            </a:extLst>
          </p:cNvPr>
          <p:cNvCxnSpPr>
            <a:cxnSpLocks/>
          </p:cNvCxnSpPr>
          <p:nvPr/>
        </p:nvCxnSpPr>
        <p:spPr>
          <a:xfrm>
            <a:off x="3366125" y="3296153"/>
            <a:ext cx="254245" cy="921153"/>
          </a:xfrm>
          <a:prstGeom prst="line">
            <a:avLst/>
          </a:prstGeom>
          <a:ln>
            <a:solidFill>
              <a:srgbClr val="FF0F0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6F9D82BF-AE00-1510-BFDB-DFFC4B3FD92F}"/>
              </a:ext>
            </a:extLst>
          </p:cNvPr>
          <p:cNvCxnSpPr>
            <a:cxnSpLocks/>
          </p:cNvCxnSpPr>
          <p:nvPr/>
        </p:nvCxnSpPr>
        <p:spPr>
          <a:xfrm>
            <a:off x="404916" y="3791071"/>
            <a:ext cx="3074717" cy="474801"/>
          </a:xfrm>
          <a:prstGeom prst="line">
            <a:avLst/>
          </a:prstGeom>
          <a:ln>
            <a:solidFill>
              <a:srgbClr val="FF0F0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85B2AB9D-5C42-CEC7-AE52-F386A79A470A}"/>
              </a:ext>
            </a:extLst>
          </p:cNvPr>
          <p:cNvSpPr txBox="1"/>
          <p:nvPr/>
        </p:nvSpPr>
        <p:spPr>
          <a:xfrm>
            <a:off x="3348690" y="4474072"/>
            <a:ext cx="415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4064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Quantum Computing</a:t>
            </a:r>
          </a:p>
        </p:txBody>
      </p:sp>
      <p:pic>
        <p:nvPicPr>
          <p:cNvPr id="6" name="Picture 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FB35462-4367-EBD9-1D56-3341D89F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53" y="1479055"/>
            <a:ext cx="7127323" cy="5014481"/>
          </a:xfrm>
          <a:prstGeom prst="rect">
            <a:avLst/>
          </a:prstGeom>
        </p:spPr>
      </p:pic>
      <p:sp>
        <p:nvSpPr>
          <p:cNvPr id="16" name="CasellaDiTesto 21">
            <a:extLst>
              <a:ext uri="{FF2B5EF4-FFF2-40B4-BE49-F238E27FC236}">
                <a16:creationId xmlns:a16="http://schemas.microsoft.com/office/drawing/2014/main" id="{57063FA0-F3E9-5E4B-1860-C3BEA16B006B}"/>
              </a:ext>
            </a:extLst>
          </p:cNvPr>
          <p:cNvSpPr txBox="1"/>
          <p:nvPr/>
        </p:nvSpPr>
        <p:spPr>
          <a:xfrm>
            <a:off x="3145410" y="1080098"/>
            <a:ext cx="5901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/>
              <a:t>Qubit coherence time evolution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0A6919-4F7A-4489-FBEF-2CEE02CA0733}"/>
              </a:ext>
            </a:extLst>
          </p:cNvPr>
          <p:cNvSpPr txBox="1"/>
          <p:nvPr/>
        </p:nvSpPr>
        <p:spPr>
          <a:xfrm>
            <a:off x="773527" y="6276940"/>
            <a:ext cx="3555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effectLst/>
              </a:rPr>
              <a:t>M. </a:t>
            </a:r>
            <a:r>
              <a:rPr lang="it-IT" sz="800" dirty="0" err="1">
                <a:effectLst/>
              </a:rPr>
              <a:t>Kjaergaard</a:t>
            </a:r>
            <a:r>
              <a:rPr lang="it-IT" sz="800" dirty="0">
                <a:effectLst/>
              </a:rPr>
              <a:t> </a:t>
            </a:r>
            <a:r>
              <a:rPr lang="it-IT" sz="800" i="1" dirty="0">
                <a:effectLst/>
              </a:rPr>
              <a:t>et al.</a:t>
            </a:r>
            <a:r>
              <a:rPr lang="it-IT" sz="800" dirty="0">
                <a:effectLst/>
              </a:rPr>
              <a:t>, </a:t>
            </a:r>
            <a:r>
              <a:rPr lang="it-IT" sz="800" i="1" dirty="0" err="1">
                <a:effectLst/>
              </a:rPr>
              <a:t>Annu</a:t>
            </a:r>
            <a:r>
              <a:rPr lang="it-IT" sz="800" i="1" dirty="0">
                <a:effectLst/>
              </a:rPr>
              <a:t>. Rev. </a:t>
            </a:r>
            <a:r>
              <a:rPr lang="it-IT" sz="800" i="1" dirty="0" err="1">
                <a:effectLst/>
              </a:rPr>
              <a:t>Condens</a:t>
            </a:r>
            <a:r>
              <a:rPr lang="it-IT" sz="800" i="1" dirty="0">
                <a:effectLst/>
              </a:rPr>
              <a:t>. Matter </a:t>
            </a:r>
            <a:r>
              <a:rPr lang="it-IT" sz="800" i="1" dirty="0" err="1">
                <a:effectLst/>
              </a:rPr>
              <a:t>Phys</a:t>
            </a:r>
            <a:r>
              <a:rPr lang="it-IT" sz="800" i="1" dirty="0">
                <a:effectLst/>
              </a:rPr>
              <a:t>.</a:t>
            </a:r>
            <a:r>
              <a:rPr lang="it-IT" sz="800" dirty="0">
                <a:effectLst/>
              </a:rPr>
              <a:t>, vol. 11, fasc. 1, mar. 2020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2110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721AEE-0F9F-61F2-C632-AEF0833B6F04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 err="1">
                <a:solidFill>
                  <a:schemeClr val="bg1"/>
                </a:solidFill>
                <a:latin typeface="+mj-lt"/>
              </a:rPr>
              <a:t>Outline</a:t>
            </a:r>
            <a:endParaRPr lang="it-IT" sz="6000" cap="sm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Immagine 10" descr="Immagine che contiene schermata, diagramma, linea&#10;&#10;Descrizione generata automaticamente">
            <a:extLst>
              <a:ext uri="{FF2B5EF4-FFF2-40B4-BE49-F238E27FC236}">
                <a16:creationId xmlns:a16="http://schemas.microsoft.com/office/drawing/2014/main" id="{09D0337D-A4C9-172C-AEA3-10A06C8A3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7837" r="12272" b="17591"/>
          <a:stretch/>
        </p:blipFill>
        <p:spPr>
          <a:xfrm>
            <a:off x="1060349" y="2828236"/>
            <a:ext cx="1079631" cy="978375"/>
          </a:xfrm>
          <a:prstGeom prst="ellipse">
            <a:avLst/>
          </a:prstGeom>
          <a:noFill/>
          <a:ln w="38100">
            <a:solidFill>
              <a:srgbClr val="9B0013"/>
            </a:solidFill>
          </a:ln>
        </p:spPr>
      </p:pic>
      <p:sp>
        <p:nvSpPr>
          <p:cNvPr id="9" name="CasellaDiTesto 13">
            <a:extLst>
              <a:ext uri="{FF2B5EF4-FFF2-40B4-BE49-F238E27FC236}">
                <a16:creationId xmlns:a16="http://schemas.microsoft.com/office/drawing/2014/main" id="{299C17F7-45F8-3BF2-B6F8-9A2E4F6D9668}"/>
              </a:ext>
            </a:extLst>
          </p:cNvPr>
          <p:cNvSpPr txBox="1"/>
          <p:nvPr/>
        </p:nvSpPr>
        <p:spPr>
          <a:xfrm>
            <a:off x="2334610" y="3086590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Design of a 7.46 GHz cavity</a:t>
            </a:r>
          </a:p>
        </p:txBody>
      </p:sp>
      <p:pic>
        <p:nvPicPr>
          <p:cNvPr id="11" name="Immagine 12" descr="Immagine che contiene lavandino, abbandonato&#10;&#10;Descrizione generata automaticamente">
            <a:extLst>
              <a:ext uri="{FF2B5EF4-FFF2-40B4-BE49-F238E27FC236}">
                <a16:creationId xmlns:a16="http://schemas.microsoft.com/office/drawing/2014/main" id="{F9C87B65-3B9C-75F7-3D96-DC4A9503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9" y="4091271"/>
            <a:ext cx="107365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12" name="CasellaDiTesto 14">
            <a:extLst>
              <a:ext uri="{FF2B5EF4-FFF2-40B4-BE49-F238E27FC236}">
                <a16:creationId xmlns:a16="http://schemas.microsoft.com/office/drawing/2014/main" id="{198B5630-0D9B-8368-7A8D-BBA15C4DBA38}"/>
              </a:ext>
            </a:extLst>
          </p:cNvPr>
          <p:cNvSpPr txBox="1"/>
          <p:nvPr/>
        </p:nvSpPr>
        <p:spPr>
          <a:xfrm>
            <a:off x="2334610" y="4165959"/>
            <a:ext cx="261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Fabrication using </a:t>
            </a:r>
          </a:p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pure Al vs Al alloy</a:t>
            </a:r>
          </a:p>
        </p:txBody>
      </p:sp>
      <p:pic>
        <p:nvPicPr>
          <p:cNvPr id="14" name="Immagine 21" descr="Immagine che contiene testo, calligrafia, Carattere, diagramma&#10;&#10;Descrizione generata automaticamente">
            <a:extLst>
              <a:ext uri="{FF2B5EF4-FFF2-40B4-BE49-F238E27FC236}">
                <a16:creationId xmlns:a16="http://schemas.microsoft.com/office/drawing/2014/main" id="{B1A54242-D6D2-A6B8-C61B-599DDE2D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70" y="5373584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F079F926-BBCC-68DD-1656-0F90DB7A9A00}"/>
              </a:ext>
            </a:extLst>
          </p:cNvPr>
          <p:cNvSpPr txBox="1"/>
          <p:nvPr/>
        </p:nvSpPr>
        <p:spPr>
          <a:xfrm>
            <a:off x="2334610" y="5408026"/>
            <a:ext cx="318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Characterization of the Cavity + Qubit</a:t>
            </a:r>
          </a:p>
        </p:txBody>
      </p:sp>
      <p:sp>
        <p:nvSpPr>
          <p:cNvPr id="4" name="CasellaDiTesto 14">
            <a:extLst>
              <a:ext uri="{FF2B5EF4-FFF2-40B4-BE49-F238E27FC236}">
                <a16:creationId xmlns:a16="http://schemas.microsoft.com/office/drawing/2014/main" id="{521117C1-8F75-F5BF-2DD5-09AA2A9244FB}"/>
              </a:ext>
            </a:extLst>
          </p:cNvPr>
          <p:cNvSpPr txBox="1"/>
          <p:nvPr/>
        </p:nvSpPr>
        <p:spPr>
          <a:xfrm>
            <a:off x="7681130" y="5028126"/>
            <a:ext cx="343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Fabrication improvements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004234C-AF06-C2B9-2F05-00CDD883088F}"/>
              </a:ext>
            </a:extLst>
          </p:cNvPr>
          <p:cNvSpPr/>
          <p:nvPr/>
        </p:nvSpPr>
        <p:spPr>
          <a:xfrm>
            <a:off x="5318709" y="4165959"/>
            <a:ext cx="895739" cy="2186000"/>
          </a:xfrm>
          <a:prstGeom prst="rightBrace">
            <a:avLst/>
          </a:prstGeom>
          <a:ln w="1905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21" descr="Mining tools with solid fill">
            <a:extLst>
              <a:ext uri="{FF2B5EF4-FFF2-40B4-BE49-F238E27FC236}">
                <a16:creationId xmlns:a16="http://schemas.microsoft.com/office/drawing/2014/main" id="{2BC03176-7EDB-3EAE-C864-561A6DA45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689" b="4689"/>
          <a:stretch/>
        </p:blipFill>
        <p:spPr>
          <a:xfrm>
            <a:off x="6407973" y="4769770"/>
            <a:ext cx="1079631" cy="978375"/>
          </a:xfrm>
          <a:prstGeom prst="ellipse">
            <a:avLst/>
          </a:prstGeom>
          <a:noFill/>
          <a:ln w="38100">
            <a:solidFill>
              <a:srgbClr val="C0C0C0"/>
            </a:solidFill>
          </a:ln>
        </p:spPr>
      </p:pic>
      <p:pic>
        <p:nvPicPr>
          <p:cNvPr id="2" name="Picture 8" descr="Quantum computing Generic Detailed Outline icon">
            <a:extLst>
              <a:ext uri="{FF2B5EF4-FFF2-40B4-BE49-F238E27FC236}">
                <a16:creationId xmlns:a16="http://schemas.microsoft.com/office/drawing/2014/main" id="{8CB0EBA9-E0F4-E24B-C073-2A8E04D6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7" y="1399133"/>
            <a:ext cx="1291234" cy="12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3">
            <a:extLst>
              <a:ext uri="{FF2B5EF4-FFF2-40B4-BE49-F238E27FC236}">
                <a16:creationId xmlns:a16="http://schemas.microsoft.com/office/drawing/2014/main" id="{B3B17CAE-CB8A-4AD9-DB8D-9EF7CC890102}"/>
              </a:ext>
            </a:extLst>
          </p:cNvPr>
          <p:cNvSpPr txBox="1"/>
          <p:nvPr/>
        </p:nvSpPr>
        <p:spPr>
          <a:xfrm>
            <a:off x="2334610" y="1813917"/>
            <a:ext cx="37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56900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Design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ADCD4-8B2F-E80F-64C4-D6EA768AE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59"/>
          <a:stretch/>
        </p:blipFill>
        <p:spPr>
          <a:xfrm>
            <a:off x="1147596" y="1700498"/>
            <a:ext cx="3194555" cy="206790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07CA50-981C-96BE-94F6-52535DBF69BA}"/>
              </a:ext>
            </a:extLst>
          </p:cNvPr>
          <p:cNvCxnSpPr/>
          <p:nvPr/>
        </p:nvCxnSpPr>
        <p:spPr>
          <a:xfrm>
            <a:off x="7004179" y="47710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5B009D3-A151-97F3-3F77-E39E2C0385BB}"/>
              </a:ext>
            </a:extLst>
          </p:cNvPr>
          <p:cNvGrpSpPr/>
          <p:nvPr/>
        </p:nvGrpSpPr>
        <p:grpSpPr>
          <a:xfrm>
            <a:off x="903520" y="4275740"/>
            <a:ext cx="4806762" cy="2022242"/>
            <a:chOff x="1045837" y="2047460"/>
            <a:chExt cx="4806762" cy="2022242"/>
          </a:xfrm>
        </p:grpSpPr>
        <p:pic>
          <p:nvPicPr>
            <p:cNvPr id="5" name="Picture 4" descr="A black and white drawing of a rectangular object&#10;&#10;Description automatically generated">
              <a:extLst>
                <a:ext uri="{FF2B5EF4-FFF2-40B4-BE49-F238E27FC236}">
                  <a16:creationId xmlns:a16="http://schemas.microsoft.com/office/drawing/2014/main" id="{2BD0E719-4499-7A91-1838-703471FB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837" y="2053507"/>
              <a:ext cx="2381509" cy="2016195"/>
            </a:xfrm>
            <a:prstGeom prst="rect">
              <a:avLst/>
            </a:prstGeom>
          </p:spPr>
        </p:pic>
        <p:pic>
          <p:nvPicPr>
            <p:cNvPr id="8" name="Picture 7" descr="A drawing of a rectangular object&#10;&#10;Description automatically generated">
              <a:extLst>
                <a:ext uri="{FF2B5EF4-FFF2-40B4-BE49-F238E27FC236}">
                  <a16:creationId xmlns:a16="http://schemas.microsoft.com/office/drawing/2014/main" id="{5EFA9935-E238-574A-FE36-7A5839B33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89" y="2047460"/>
              <a:ext cx="2381510" cy="2022242"/>
            </a:xfrm>
            <a:prstGeom prst="rect">
              <a:avLst/>
            </a:prstGeom>
          </p:spPr>
        </p:pic>
      </p:grpSp>
      <p:sp>
        <p:nvSpPr>
          <p:cNvPr id="15" name="CasellaDiTesto 21">
            <a:extLst>
              <a:ext uri="{FF2B5EF4-FFF2-40B4-BE49-F238E27FC236}">
                <a16:creationId xmlns:a16="http://schemas.microsoft.com/office/drawing/2014/main" id="{68EC8FF9-95D1-B39D-6B5C-B79AB3E78716}"/>
              </a:ext>
            </a:extLst>
          </p:cNvPr>
          <p:cNvSpPr txBox="1"/>
          <p:nvPr/>
        </p:nvSpPr>
        <p:spPr>
          <a:xfrm>
            <a:off x="63294" y="5039103"/>
            <a:ext cx="84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22 mm</a:t>
            </a:r>
          </a:p>
        </p:txBody>
      </p:sp>
      <p:sp>
        <p:nvSpPr>
          <p:cNvPr id="16" name="CasellaDiTesto 21">
            <a:extLst>
              <a:ext uri="{FF2B5EF4-FFF2-40B4-BE49-F238E27FC236}">
                <a16:creationId xmlns:a16="http://schemas.microsoft.com/office/drawing/2014/main" id="{87791570-298F-B8AF-8F2D-D92AD62D9DE8}"/>
              </a:ext>
            </a:extLst>
          </p:cNvPr>
          <p:cNvSpPr txBox="1"/>
          <p:nvPr/>
        </p:nvSpPr>
        <p:spPr>
          <a:xfrm>
            <a:off x="1137765" y="4223419"/>
            <a:ext cx="84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40 mm</a:t>
            </a:r>
          </a:p>
        </p:txBody>
      </p:sp>
      <p:sp>
        <p:nvSpPr>
          <p:cNvPr id="17" name="CasellaDiTesto 21">
            <a:extLst>
              <a:ext uri="{FF2B5EF4-FFF2-40B4-BE49-F238E27FC236}">
                <a16:creationId xmlns:a16="http://schemas.microsoft.com/office/drawing/2014/main" id="{B6C70BA7-F648-8483-C961-4EAC9E59E7B0}"/>
              </a:ext>
            </a:extLst>
          </p:cNvPr>
          <p:cNvSpPr txBox="1"/>
          <p:nvPr/>
        </p:nvSpPr>
        <p:spPr>
          <a:xfrm>
            <a:off x="297539" y="5987018"/>
            <a:ext cx="84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20 mm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AF59655-5127-A350-562A-BC181AB334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71" t="28480" r="17296" b="38866"/>
          <a:stretch/>
        </p:blipFill>
        <p:spPr>
          <a:xfrm>
            <a:off x="6942644" y="4722829"/>
            <a:ext cx="3299461" cy="98328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AC2C301-9C00-05F0-C268-0E403258EAC8}"/>
              </a:ext>
            </a:extLst>
          </p:cNvPr>
          <p:cNvGrpSpPr/>
          <p:nvPr/>
        </p:nvGrpSpPr>
        <p:grpSpPr>
          <a:xfrm>
            <a:off x="5524107" y="1103753"/>
            <a:ext cx="6136536" cy="3619076"/>
            <a:chOff x="2210945" y="1399323"/>
            <a:chExt cx="4418243" cy="2659190"/>
          </a:xfrm>
        </p:grpSpPr>
        <p:pic>
          <p:nvPicPr>
            <p:cNvPr id="12" name="Picture 11" descr="A diagram of a structure&#10;&#10;Description automatically generated with medium confidence">
              <a:extLst>
                <a:ext uri="{FF2B5EF4-FFF2-40B4-BE49-F238E27FC236}">
                  <a16:creationId xmlns:a16="http://schemas.microsoft.com/office/drawing/2014/main" id="{D7ADD0EB-6236-24F6-6D61-9208F3694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945" y="1738398"/>
              <a:ext cx="4418243" cy="232011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7C0B797-364B-13B9-A4DA-55C38111B371}"/>
                </a:ext>
              </a:extLst>
            </p:cNvPr>
            <p:cNvGrpSpPr/>
            <p:nvPr/>
          </p:nvGrpSpPr>
          <p:grpSpPr>
            <a:xfrm>
              <a:off x="2777490" y="2765701"/>
              <a:ext cx="3604104" cy="709399"/>
              <a:chOff x="1129016" y="2849423"/>
              <a:chExt cx="3604104" cy="709399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17B22D8-79A5-AEB9-5FB7-AB5AC40B98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27286" y="3282796"/>
                <a:ext cx="1870543" cy="78202"/>
              </a:xfrm>
              <a:prstGeom prst="line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A724F7-FA8F-2B50-EE06-516310DE9021}"/>
                  </a:ext>
                </a:extLst>
              </p:cNvPr>
              <p:cNvSpPr txBox="1"/>
              <p:nvPr/>
            </p:nvSpPr>
            <p:spPr>
              <a:xfrm>
                <a:off x="3709072" y="3189490"/>
                <a:ext cx="295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8AC1695-F6BC-ECA2-6141-45EEB5E667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9016" y="3072650"/>
                <a:ext cx="1381125" cy="288348"/>
              </a:xfrm>
              <a:prstGeom prst="line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FDBAF0-1852-2CF9-5654-B5D3DC139214}"/>
                  </a:ext>
                </a:extLst>
              </p:cNvPr>
              <p:cNvSpPr txBox="1"/>
              <p:nvPr/>
            </p:nvSpPr>
            <p:spPr>
              <a:xfrm>
                <a:off x="1750079" y="3149485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A35A2C9-5D89-79F1-2F79-BF301394BC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47526" y="2849423"/>
                <a:ext cx="0" cy="650671"/>
              </a:xfrm>
              <a:prstGeom prst="line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673496-9FA0-8AB4-55D8-513A45103F11}"/>
                  </a:ext>
                </a:extLst>
              </p:cNvPr>
              <p:cNvSpPr txBox="1"/>
              <p:nvPr/>
            </p:nvSpPr>
            <p:spPr>
              <a:xfrm>
                <a:off x="4426626" y="2973167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</p:grp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44EAA418-97E1-F9AE-64B8-5391D532F23E}"/>
                </a:ext>
              </a:extLst>
            </p:cNvPr>
            <p:cNvSpPr/>
            <p:nvPr/>
          </p:nvSpPr>
          <p:spPr>
            <a:xfrm>
              <a:off x="4848615" y="1909975"/>
              <a:ext cx="143070" cy="54084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8C98460D-97DD-9DA6-0404-F90F4344AE82}"/>
                </a:ext>
              </a:extLst>
            </p:cNvPr>
            <p:cNvSpPr/>
            <p:nvPr/>
          </p:nvSpPr>
          <p:spPr>
            <a:xfrm rot="10800000">
              <a:off x="3912447" y="1680603"/>
              <a:ext cx="143070" cy="54084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72CA93-2721-CEF2-51BC-113211C7B476}"/>
                </a:ext>
              </a:extLst>
            </p:cNvPr>
            <p:cNvSpPr txBox="1"/>
            <p:nvPr/>
          </p:nvSpPr>
          <p:spPr>
            <a:xfrm>
              <a:off x="4577004" y="1628565"/>
              <a:ext cx="1007704" cy="277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Antenna 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92599A-E6AD-F651-BEDF-F7851EC4001A}"/>
                </a:ext>
              </a:extLst>
            </p:cNvPr>
            <p:cNvSpPr txBox="1"/>
            <p:nvPr/>
          </p:nvSpPr>
          <p:spPr>
            <a:xfrm>
              <a:off x="3507077" y="1399323"/>
              <a:ext cx="1007704" cy="277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Antenna 2</a:t>
              </a:r>
            </a:p>
          </p:txBody>
        </p:sp>
      </p:grpSp>
      <p:sp>
        <p:nvSpPr>
          <p:cNvPr id="36" name="Arrow: Down 35">
            <a:extLst>
              <a:ext uri="{FF2B5EF4-FFF2-40B4-BE49-F238E27FC236}">
                <a16:creationId xmlns:a16="http://schemas.microsoft.com/office/drawing/2014/main" id="{2EB6B018-2A42-E1D2-A389-A76CABB6E937}"/>
              </a:ext>
            </a:extLst>
          </p:cNvPr>
          <p:cNvSpPr/>
          <p:nvPr/>
        </p:nvSpPr>
        <p:spPr>
          <a:xfrm rot="16200000" flipH="1">
            <a:off x="4743115" y="2369059"/>
            <a:ext cx="395691" cy="862858"/>
          </a:xfrm>
          <a:prstGeom prst="downArrow">
            <a:avLst>
              <a:gd name="adj1" fmla="val 29605"/>
              <a:gd name="adj2" fmla="val 5893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4278E77-B616-1E5B-F2BF-D862044DB499}"/>
              </a:ext>
            </a:extLst>
          </p:cNvPr>
          <p:cNvSpPr/>
          <p:nvPr/>
        </p:nvSpPr>
        <p:spPr>
          <a:xfrm rot="3353730" flipH="1">
            <a:off x="5165727" y="3633884"/>
            <a:ext cx="395691" cy="862858"/>
          </a:xfrm>
          <a:prstGeom prst="downArrow">
            <a:avLst>
              <a:gd name="adj1" fmla="val 29605"/>
              <a:gd name="adj2" fmla="val 5893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sellaDiTesto 21">
            <a:extLst>
              <a:ext uri="{FF2B5EF4-FFF2-40B4-BE49-F238E27FC236}">
                <a16:creationId xmlns:a16="http://schemas.microsoft.com/office/drawing/2014/main" id="{10EDC7CA-D515-A673-C1C7-20651B838352}"/>
              </a:ext>
            </a:extLst>
          </p:cNvPr>
          <p:cNvSpPr txBox="1"/>
          <p:nvPr/>
        </p:nvSpPr>
        <p:spPr>
          <a:xfrm>
            <a:off x="204080" y="1138745"/>
            <a:ext cx="4896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/>
              <a:t>Shape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3">
                <a:extLst>
                  <a:ext uri="{FF2B5EF4-FFF2-40B4-BE49-F238E27FC236}">
                    <a16:creationId xmlns:a16="http://schemas.microsoft.com/office/drawing/2014/main" id="{5D5A14CB-0EBA-123D-4BAD-72B9A716DDBE}"/>
                  </a:ext>
                </a:extLst>
              </p:cNvPr>
              <p:cNvSpPr txBox="1"/>
              <p:nvPr/>
            </p:nvSpPr>
            <p:spPr>
              <a:xfrm>
                <a:off x="6206695" y="5749115"/>
                <a:ext cx="58265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∼1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𝐺𝐻𝑧</m:t>
                    </m:r>
                  </m:oMath>
                </a14:m>
                <a:r>
                  <a:rPr lang="en-US" sz="2400" dirty="0"/>
                  <a:t> detuning from qubit at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≃6.50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𝐺𝐻𝑧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33">
                <a:extLst>
                  <a:ext uri="{FF2B5EF4-FFF2-40B4-BE49-F238E27FC236}">
                    <a16:creationId xmlns:a16="http://schemas.microsoft.com/office/drawing/2014/main" id="{5D5A14CB-0EBA-123D-4BAD-72B9A716D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695" y="5749115"/>
                <a:ext cx="5826555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480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E52D547A-E2A3-8578-A945-164EB1E2A5B7}"/>
              </a:ext>
            </a:extLst>
          </p:cNvPr>
          <p:cNvSpPr txBox="1"/>
          <p:nvPr/>
        </p:nvSpPr>
        <p:spPr>
          <a:xfrm>
            <a:off x="155643" y="43460"/>
            <a:ext cx="7334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6000" cap="small" dirty="0">
                <a:solidFill>
                  <a:schemeClr val="bg1"/>
                </a:solidFill>
                <a:latin typeface="+mj-lt"/>
              </a:rPr>
              <a:t>Cavity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7A1C59-1AB0-022C-828D-DA67EFD9C997}"/>
                  </a:ext>
                </a:extLst>
              </p:cNvPr>
              <p:cNvSpPr txBox="1"/>
              <p:nvPr/>
            </p:nvSpPr>
            <p:spPr>
              <a:xfrm>
                <a:off x="963485" y="2024911"/>
                <a:ext cx="4803687" cy="1065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nary>
                          <m:nary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</m:acc>
                                <m:r>
                                  <a:rPr lang="en-US" sz="30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𝑑𝑣</m:t>
                            </m:r>
                          </m:e>
                        </m:nary>
                      </m:num>
                      <m:den>
                        <m:nary>
                          <m:nary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𝑑𝑠</m:t>
                            </m:r>
                          </m:e>
                        </m:nary>
                      </m:den>
                    </m:f>
                  </m:oMath>
                </a14:m>
                <a:r>
                  <a:rPr lang="en-US" sz="3000" dirty="0"/>
                  <a:t> =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</a:rPr>
                      <m:t>157.30</m:t>
                    </m:r>
                    <m:r>
                      <a:rPr lang="en-US" sz="3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00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7A1C59-1AB0-022C-828D-DA67EFD9C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85" y="2024911"/>
                <a:ext cx="4803687" cy="10655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F07BBD-5308-D91E-879E-5A037EA4A2BE}"/>
                  </a:ext>
                </a:extLst>
              </p:cNvPr>
              <p:cNvSpPr txBox="1"/>
              <p:nvPr/>
            </p:nvSpPr>
            <p:spPr>
              <a:xfrm>
                <a:off x="1069997" y="5146736"/>
                <a:ext cx="4482253" cy="9457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3000" i="1">
                          <a:latin typeface="Cambria Math" panose="02040503050406030204" pitchFamily="18" charset="0"/>
                        </a:rPr>
                        <m:t>=(730 ±40)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300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F07BBD-5308-D91E-879E-5A037EA4A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97" y="5146736"/>
                <a:ext cx="4482253" cy="9457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21">
                <a:extLst>
                  <a:ext uri="{FF2B5EF4-FFF2-40B4-BE49-F238E27FC236}">
                    <a16:creationId xmlns:a16="http://schemas.microsoft.com/office/drawing/2014/main" id="{D5F03484-B0E7-9DF6-B027-3927F1BA96A4}"/>
                  </a:ext>
                </a:extLst>
              </p:cNvPr>
              <p:cNvSpPr txBox="1"/>
              <p:nvPr/>
            </p:nvSpPr>
            <p:spPr>
              <a:xfrm>
                <a:off x="1069997" y="3703099"/>
                <a:ext cx="438891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/>
                  <a:t>Using experimental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/>
                  <a:t> for the aluminum alloy cavity</a:t>
                </a:r>
              </a:p>
            </p:txBody>
          </p:sp>
        </mc:Choice>
        <mc:Fallback xmlns="">
          <p:sp>
            <p:nvSpPr>
              <p:cNvPr id="16" name="CasellaDiTesto 21">
                <a:extLst>
                  <a:ext uri="{FF2B5EF4-FFF2-40B4-BE49-F238E27FC236}">
                    <a16:creationId xmlns:a16="http://schemas.microsoft.com/office/drawing/2014/main" id="{D5F03484-B0E7-9DF6-B027-3927F1BA9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97" y="3703099"/>
                <a:ext cx="4388913" cy="830997"/>
              </a:xfrm>
              <a:prstGeom prst="rect">
                <a:avLst/>
              </a:prstGeom>
              <a:blipFill>
                <a:blip r:embed="rId5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Down 16">
            <a:extLst>
              <a:ext uri="{FF2B5EF4-FFF2-40B4-BE49-F238E27FC236}">
                <a16:creationId xmlns:a16="http://schemas.microsoft.com/office/drawing/2014/main" id="{9678D061-F5C3-09BC-EC76-2782E1AAF897}"/>
              </a:ext>
            </a:extLst>
          </p:cNvPr>
          <p:cNvSpPr/>
          <p:nvPr/>
        </p:nvSpPr>
        <p:spPr>
          <a:xfrm flipH="1">
            <a:off x="3106366" y="3266337"/>
            <a:ext cx="256754" cy="26088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FE2F083-63AD-1C7B-EEE9-838AD9962AA9}"/>
              </a:ext>
            </a:extLst>
          </p:cNvPr>
          <p:cNvSpPr/>
          <p:nvPr/>
        </p:nvSpPr>
        <p:spPr>
          <a:xfrm flipH="1">
            <a:off x="3106366" y="4709974"/>
            <a:ext cx="256754" cy="26088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DA6836-C4F3-B5C6-53BC-3D2C664E0148}"/>
                  </a:ext>
                </a:extLst>
              </p:cNvPr>
              <p:cNvSpPr txBox="1"/>
              <p:nvPr/>
            </p:nvSpPr>
            <p:spPr>
              <a:xfrm>
                <a:off x="6532504" y="5388756"/>
                <a:ext cx="291611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DA6836-C4F3-B5C6-53BC-3D2C664E0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504" y="5388756"/>
                <a:ext cx="291611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D0C6CBD7-7B13-5EBD-9E6A-69B33A2FBD22}"/>
              </a:ext>
            </a:extLst>
          </p:cNvPr>
          <p:cNvSpPr/>
          <p:nvPr/>
        </p:nvSpPr>
        <p:spPr>
          <a:xfrm>
            <a:off x="7275748" y="5167104"/>
            <a:ext cx="1191530" cy="945708"/>
          </a:xfrm>
          <a:prstGeom prst="mathMultiply">
            <a:avLst>
              <a:gd name="adj1" fmla="val 576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1">
            <a:extLst>
              <a:ext uri="{FF2B5EF4-FFF2-40B4-BE49-F238E27FC236}">
                <a16:creationId xmlns:a16="http://schemas.microsoft.com/office/drawing/2014/main" id="{C99407D3-DD0D-C7A1-9F4E-8BF0EECEE965}"/>
              </a:ext>
            </a:extLst>
          </p:cNvPr>
          <p:cNvSpPr txBox="1"/>
          <p:nvPr/>
        </p:nvSpPr>
        <p:spPr>
          <a:xfrm>
            <a:off x="7490298" y="4511950"/>
            <a:ext cx="434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Only experimentally measurable </a:t>
            </a:r>
            <a:endParaRPr lang="it-IT" sz="24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7083839-DC6A-33B2-3638-32294D8FF872}"/>
              </a:ext>
            </a:extLst>
          </p:cNvPr>
          <p:cNvSpPr/>
          <p:nvPr/>
        </p:nvSpPr>
        <p:spPr>
          <a:xfrm rot="16200000" flipH="1">
            <a:off x="5914000" y="5489148"/>
            <a:ext cx="256754" cy="26088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7EF902-3749-07DC-BC73-01B79583B940}"/>
              </a:ext>
            </a:extLst>
          </p:cNvPr>
          <p:cNvSpPr/>
          <p:nvPr/>
        </p:nvSpPr>
        <p:spPr>
          <a:xfrm>
            <a:off x="8653069" y="5388756"/>
            <a:ext cx="857484" cy="55320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900F84F-639A-B8F3-B35C-8AC0C76EAE8B}"/>
              </a:ext>
            </a:extLst>
          </p:cNvPr>
          <p:cNvSpPr/>
          <p:nvPr/>
        </p:nvSpPr>
        <p:spPr>
          <a:xfrm rot="10800000" flipH="1">
            <a:off x="8977651" y="5005174"/>
            <a:ext cx="256754" cy="26088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E4F5E194-0697-9188-C427-1CF37EBFD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89" y="2114792"/>
            <a:ext cx="4418243" cy="2320115"/>
          </a:xfrm>
          <a:prstGeom prst="rect">
            <a:avLst/>
          </a:prstGeom>
        </p:spPr>
      </p:pic>
      <p:sp>
        <p:nvSpPr>
          <p:cNvPr id="5" name="CasellaDiTesto 21">
            <a:extLst>
              <a:ext uri="{FF2B5EF4-FFF2-40B4-BE49-F238E27FC236}">
                <a16:creationId xmlns:a16="http://schemas.microsoft.com/office/drawing/2014/main" id="{C069DF0D-84A2-B69F-B30F-EE3C8A2F85FE}"/>
              </a:ext>
            </a:extLst>
          </p:cNvPr>
          <p:cNvSpPr txBox="1"/>
          <p:nvPr/>
        </p:nvSpPr>
        <p:spPr>
          <a:xfrm>
            <a:off x="204080" y="1138745"/>
            <a:ext cx="4896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/>
              <a:t>Surface resistance estimation</a:t>
            </a:r>
          </a:p>
        </p:txBody>
      </p:sp>
    </p:spTree>
    <p:extLst>
      <p:ext uri="{BB962C8B-B14F-4D97-AF65-F5344CB8AC3E}">
        <p14:creationId xmlns:p14="http://schemas.microsoft.com/office/powerpoint/2010/main" val="41066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14" grpId="0" animBg="1"/>
      <p:bldP spid="19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sis Unipd DiSC.potx" id="{0D3899ED-1D8B-4757-B7FA-00D29D63F6A4}" vid="{23A5BBEA-BA32-4382-9470-1C0F1A4859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Thesis Unipd DiSC (1)</Template>
  <TotalTime>2325</TotalTime>
  <Words>816</Words>
  <Application>Microsoft Office PowerPoint</Application>
  <PresentationFormat>Widescreen</PresentationFormat>
  <Paragraphs>224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Montserrat</vt:lpstr>
      <vt:lpstr>Times New Roman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Marconato</dc:creator>
  <cp:lastModifiedBy>Giovanni Marconato</cp:lastModifiedBy>
  <cp:revision>3</cp:revision>
  <dcterms:created xsi:type="dcterms:W3CDTF">2023-10-14T16:39:13Z</dcterms:created>
  <dcterms:modified xsi:type="dcterms:W3CDTF">2023-11-29T13:27:52Z</dcterms:modified>
</cp:coreProperties>
</file>